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45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52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Curved Process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8333D2C-9AC2-47C1-8B17-A9DE9B745709}"/>
              </a:ext>
            </a:extLst>
          </p:cNvPr>
          <p:cNvGrpSpPr/>
          <p:nvPr/>
        </p:nvGrpSpPr>
        <p:grpSpPr>
          <a:xfrm>
            <a:off x="9756191" y="1967327"/>
            <a:ext cx="2038748" cy="2336593"/>
            <a:chOff x="8921977" y="1405170"/>
            <a:chExt cx="2926080" cy="233659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415676-0C3F-4AF4-89CD-C73D76F879AF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EDB2593-2A93-4E5A-9FCD-D819E8DC35D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54F2FB1-A560-4C0A-8C28-1D9642DF7457}"/>
              </a:ext>
            </a:extLst>
          </p:cNvPr>
          <p:cNvGrpSpPr/>
          <p:nvPr/>
        </p:nvGrpSpPr>
        <p:grpSpPr>
          <a:xfrm>
            <a:off x="397061" y="1975258"/>
            <a:ext cx="2039405" cy="2336593"/>
            <a:chOff x="8921977" y="1405170"/>
            <a:chExt cx="2926080" cy="233659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48C7E39-1151-4CB8-AB28-26CE6FC01B5A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AE23C07-6F13-431B-8802-9E2887368B4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86D5F44-FD48-4ECB-B471-5C01A9DB4CCC}"/>
              </a:ext>
            </a:extLst>
          </p:cNvPr>
          <p:cNvGrpSpPr/>
          <p:nvPr/>
        </p:nvGrpSpPr>
        <p:grpSpPr>
          <a:xfrm>
            <a:off x="6430130" y="4466450"/>
            <a:ext cx="2926080" cy="1690262"/>
            <a:chOff x="8921977" y="1405170"/>
            <a:chExt cx="2926080" cy="169026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3683DF8-069B-4AB5-85F0-94677E57A86B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CB74C16-942D-407B-A76B-6756610E53B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61F4F78-80E0-452F-A1BD-1CEF5EE17B29}"/>
              </a:ext>
            </a:extLst>
          </p:cNvPr>
          <p:cNvGrpSpPr/>
          <p:nvPr/>
        </p:nvGrpSpPr>
        <p:grpSpPr>
          <a:xfrm>
            <a:off x="2835792" y="4466450"/>
            <a:ext cx="2926080" cy="1690262"/>
            <a:chOff x="332936" y="2566211"/>
            <a:chExt cx="2926080" cy="169026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BC41171-1F76-4DC6-9855-4120CDCD7D20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E210649-A1CB-44CE-B5CC-BFE96B9DBB8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0AC806C-D21B-4BA9-BC78-588601D82130}"/>
              </a:ext>
            </a:extLst>
          </p:cNvPr>
          <p:cNvGrpSpPr/>
          <p:nvPr/>
        </p:nvGrpSpPr>
        <p:grpSpPr>
          <a:xfrm>
            <a:off x="2835792" y="1252201"/>
            <a:ext cx="6520416" cy="3219450"/>
            <a:chOff x="2835792" y="1252201"/>
            <a:chExt cx="6520416" cy="3219450"/>
          </a:xfrm>
        </p:grpSpPr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AB7AF95D-5D20-409E-BFDA-DB23C5735C64}"/>
                </a:ext>
              </a:extLst>
            </p:cNvPr>
            <p:cNvSpPr/>
            <p:nvPr/>
          </p:nvSpPr>
          <p:spPr>
            <a:xfrm>
              <a:off x="7291375" y="1604313"/>
              <a:ext cx="2064833" cy="282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4" h="20569" extrusionOk="0">
                  <a:moveTo>
                    <a:pt x="18377" y="2144"/>
                  </a:moveTo>
                  <a:cubicBezTo>
                    <a:pt x="18061" y="1908"/>
                    <a:pt x="17706" y="1750"/>
                    <a:pt x="17325" y="1662"/>
                  </a:cubicBezTo>
                  <a:lnTo>
                    <a:pt x="10712" y="85"/>
                  </a:lnTo>
                  <a:cubicBezTo>
                    <a:pt x="10725" y="85"/>
                    <a:pt x="10725" y="85"/>
                    <a:pt x="10738" y="95"/>
                  </a:cubicBezTo>
                  <a:cubicBezTo>
                    <a:pt x="8254" y="-526"/>
                    <a:pt x="4704" y="1957"/>
                    <a:pt x="2285" y="6244"/>
                  </a:cubicBezTo>
                  <a:cubicBezTo>
                    <a:pt x="-502" y="11161"/>
                    <a:pt x="-778" y="16620"/>
                    <a:pt x="1667" y="18413"/>
                  </a:cubicBezTo>
                  <a:cubicBezTo>
                    <a:pt x="1996" y="18650"/>
                    <a:pt x="2351" y="18817"/>
                    <a:pt x="2745" y="18906"/>
                  </a:cubicBezTo>
                  <a:cubicBezTo>
                    <a:pt x="2732" y="18906"/>
                    <a:pt x="2732" y="18906"/>
                    <a:pt x="2719" y="18906"/>
                  </a:cubicBezTo>
                  <a:lnTo>
                    <a:pt x="9332" y="20483"/>
                  </a:lnTo>
                  <a:cubicBezTo>
                    <a:pt x="11816" y="21074"/>
                    <a:pt x="15340" y="18601"/>
                    <a:pt x="17759" y="14324"/>
                  </a:cubicBezTo>
                  <a:cubicBezTo>
                    <a:pt x="20546" y="9397"/>
                    <a:pt x="20822" y="3938"/>
                    <a:pt x="18377" y="2144"/>
                  </a:cubicBezTo>
                  <a:close/>
                  <a:moveTo>
                    <a:pt x="10502" y="12265"/>
                  </a:moveTo>
                  <a:cubicBezTo>
                    <a:pt x="9660" y="13743"/>
                    <a:pt x="8674" y="14974"/>
                    <a:pt x="7649" y="15871"/>
                  </a:cubicBezTo>
                  <a:cubicBezTo>
                    <a:pt x="7399" y="13762"/>
                    <a:pt x="8057" y="10934"/>
                    <a:pt x="9555" y="8293"/>
                  </a:cubicBezTo>
                  <a:cubicBezTo>
                    <a:pt x="10397" y="6815"/>
                    <a:pt x="11383" y="5583"/>
                    <a:pt x="12408" y="4687"/>
                  </a:cubicBezTo>
                  <a:cubicBezTo>
                    <a:pt x="12645" y="6796"/>
                    <a:pt x="12001" y="9624"/>
                    <a:pt x="10502" y="1226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 dirty="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3C195C71-E565-4860-BC70-441DE97343D0}"/>
                </a:ext>
              </a:extLst>
            </p:cNvPr>
            <p:cNvSpPr/>
            <p:nvPr/>
          </p:nvSpPr>
          <p:spPr>
            <a:xfrm>
              <a:off x="7291376" y="1604314"/>
              <a:ext cx="1383641" cy="260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58" h="19147" extrusionOk="0">
                  <a:moveTo>
                    <a:pt x="3294" y="6301"/>
                  </a:moveTo>
                  <a:cubicBezTo>
                    <a:pt x="7311" y="1341"/>
                    <a:pt x="13431" y="-1224"/>
                    <a:pt x="16955" y="575"/>
                  </a:cubicBezTo>
                  <a:cubicBezTo>
                    <a:pt x="20479" y="2384"/>
                    <a:pt x="20081" y="7891"/>
                    <a:pt x="16064" y="12851"/>
                  </a:cubicBezTo>
                  <a:cubicBezTo>
                    <a:pt x="12047" y="17811"/>
                    <a:pt x="5927" y="20376"/>
                    <a:pt x="2403" y="18567"/>
                  </a:cubicBezTo>
                  <a:cubicBezTo>
                    <a:pt x="-1121" y="16768"/>
                    <a:pt x="-723" y="11261"/>
                    <a:pt x="3294" y="6301"/>
                  </a:cubicBezTo>
                  <a:close/>
                  <a:moveTo>
                    <a:pt x="15136" y="12384"/>
                  </a:moveTo>
                  <a:cubicBezTo>
                    <a:pt x="18565" y="8150"/>
                    <a:pt x="18906" y="3448"/>
                    <a:pt x="15894" y="1897"/>
                  </a:cubicBezTo>
                  <a:cubicBezTo>
                    <a:pt x="12881" y="356"/>
                    <a:pt x="7652" y="2543"/>
                    <a:pt x="4222" y="6788"/>
                  </a:cubicBezTo>
                  <a:cubicBezTo>
                    <a:pt x="793" y="11022"/>
                    <a:pt x="452" y="15724"/>
                    <a:pt x="3464" y="17275"/>
                  </a:cubicBezTo>
                  <a:cubicBezTo>
                    <a:pt x="6477" y="18825"/>
                    <a:pt x="11706" y="16619"/>
                    <a:pt x="15136" y="12384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0706357-7BD9-4809-A7D7-8EB9613F6C01}"/>
                </a:ext>
              </a:extLst>
            </p:cNvPr>
            <p:cNvSpPr/>
            <p:nvPr/>
          </p:nvSpPr>
          <p:spPr>
            <a:xfrm>
              <a:off x="2835792" y="1644941"/>
              <a:ext cx="2016826" cy="2826710"/>
            </a:xfrm>
            <a:custGeom>
              <a:avLst/>
              <a:gdLst>
                <a:gd name="connsiteX0" fmla="*/ 788193 w 2016826"/>
                <a:gd name="connsiteY0" fmla="*/ 655773 h 2826710"/>
                <a:gd name="connsiteX1" fmla="*/ 881616 w 2016826"/>
                <a:gd name="connsiteY1" fmla="*/ 1449398 h 2826710"/>
                <a:gd name="connsiteX2" fmla="*/ 1224266 w 2016826"/>
                <a:gd name="connsiteY2" fmla="*/ 2169861 h 2826710"/>
                <a:gd name="connsiteX3" fmla="*/ 1227000 w 2016826"/>
                <a:gd name="connsiteY3" fmla="*/ 2138659 h 2826710"/>
                <a:gd name="connsiteX4" fmla="*/ 1228367 w 2016826"/>
                <a:gd name="connsiteY4" fmla="*/ 2122521 h 2826710"/>
                <a:gd name="connsiteX5" fmla="*/ 1229733 w 2016826"/>
                <a:gd name="connsiteY5" fmla="*/ 2077736 h 2826710"/>
                <a:gd name="connsiteX6" fmla="*/ 1229733 w 2016826"/>
                <a:gd name="connsiteY6" fmla="*/ 2071011 h 2826710"/>
                <a:gd name="connsiteX7" fmla="*/ 1229733 w 2016826"/>
                <a:gd name="connsiteY7" fmla="*/ 2018157 h 2826710"/>
                <a:gd name="connsiteX8" fmla="*/ 1229733 w 2016826"/>
                <a:gd name="connsiteY8" fmla="*/ 2001883 h 2826710"/>
                <a:gd name="connsiteX9" fmla="*/ 1228367 w 2016826"/>
                <a:gd name="connsiteY9" fmla="*/ 1963957 h 2826710"/>
                <a:gd name="connsiteX10" fmla="*/ 1227000 w 2016826"/>
                <a:gd name="connsiteY10" fmla="*/ 1943649 h 2826710"/>
                <a:gd name="connsiteX11" fmla="*/ 1225633 w 2016826"/>
                <a:gd name="connsiteY11" fmla="*/ 1908547 h 2826710"/>
                <a:gd name="connsiteX12" fmla="*/ 1224266 w 2016826"/>
                <a:gd name="connsiteY12" fmla="*/ 1886760 h 2826710"/>
                <a:gd name="connsiteX13" fmla="*/ 1221533 w 2016826"/>
                <a:gd name="connsiteY13" fmla="*/ 1850313 h 2826710"/>
                <a:gd name="connsiteX14" fmla="*/ 1220166 w 2016826"/>
                <a:gd name="connsiteY14" fmla="*/ 1830005 h 2826710"/>
                <a:gd name="connsiteX15" fmla="*/ 1216164 w 2016826"/>
                <a:gd name="connsiteY15" fmla="*/ 1786565 h 2826710"/>
                <a:gd name="connsiteX16" fmla="*/ 1214797 w 2016826"/>
                <a:gd name="connsiteY16" fmla="*/ 1771771 h 2826710"/>
                <a:gd name="connsiteX17" fmla="*/ 1206695 w 2016826"/>
                <a:gd name="connsiteY17" fmla="*/ 1712057 h 2826710"/>
                <a:gd name="connsiteX18" fmla="*/ 1203961 w 2016826"/>
                <a:gd name="connsiteY18" fmla="*/ 1698608 h 2826710"/>
                <a:gd name="connsiteX19" fmla="*/ 1195859 w 2016826"/>
                <a:gd name="connsiteY19" fmla="*/ 1651133 h 2826710"/>
                <a:gd name="connsiteX20" fmla="*/ 1191759 w 2016826"/>
                <a:gd name="connsiteY20" fmla="*/ 1629481 h 2826710"/>
                <a:gd name="connsiteX21" fmla="*/ 1183656 w 2016826"/>
                <a:gd name="connsiteY21" fmla="*/ 1588865 h 2826710"/>
                <a:gd name="connsiteX22" fmla="*/ 1178189 w 2016826"/>
                <a:gd name="connsiteY22" fmla="*/ 1565867 h 2826710"/>
                <a:gd name="connsiteX23" fmla="*/ 1170087 w 2016826"/>
                <a:gd name="connsiteY23" fmla="*/ 1526596 h 2826710"/>
                <a:gd name="connsiteX24" fmla="*/ 1164718 w 2016826"/>
                <a:gd name="connsiteY24" fmla="*/ 1503598 h 2826710"/>
                <a:gd name="connsiteX25" fmla="*/ 1153882 w 2016826"/>
                <a:gd name="connsiteY25" fmla="*/ 1460158 h 2826710"/>
                <a:gd name="connsiteX26" fmla="*/ 1148415 w 2016826"/>
                <a:gd name="connsiteY26" fmla="*/ 1439850 h 2826710"/>
                <a:gd name="connsiteX27" fmla="*/ 1130843 w 2016826"/>
                <a:gd name="connsiteY27" fmla="*/ 1376236 h 2826710"/>
                <a:gd name="connsiteX28" fmla="*/ 788193 w 2016826"/>
                <a:gd name="connsiteY28" fmla="*/ 655773 h 2826710"/>
                <a:gd name="connsiteX29" fmla="*/ 1034533 w 2016826"/>
                <a:gd name="connsiteY29" fmla="*/ 267 h 2826710"/>
                <a:gd name="connsiteX30" fmla="*/ 1901366 w 2016826"/>
                <a:gd name="connsiteY30" fmla="*/ 1155538 h 2826710"/>
                <a:gd name="connsiteX31" fmla="*/ 1726722 w 2016826"/>
                <a:gd name="connsiteY31" fmla="*/ 2619461 h 2826710"/>
                <a:gd name="connsiteX32" fmla="*/ 1037420 w 2016826"/>
                <a:gd name="connsiteY32" fmla="*/ 2817296 h 2826710"/>
                <a:gd name="connsiteX33" fmla="*/ 964204 w 2016826"/>
                <a:gd name="connsiteY33" fmla="*/ 2826710 h 2826710"/>
                <a:gd name="connsiteX34" fmla="*/ 949365 w 2016826"/>
                <a:gd name="connsiteY34" fmla="*/ 2826710 h 2826710"/>
                <a:gd name="connsiteX35" fmla="*/ 777357 w 2016826"/>
                <a:gd name="connsiteY35" fmla="*/ 2767131 h 2826710"/>
                <a:gd name="connsiteX36" fmla="*/ 761054 w 2016826"/>
                <a:gd name="connsiteY36" fmla="*/ 2757582 h 2826710"/>
                <a:gd name="connsiteX37" fmla="*/ 713708 w 2016826"/>
                <a:gd name="connsiteY37" fmla="*/ 2723825 h 2826710"/>
                <a:gd name="connsiteX38" fmla="*/ 681200 w 2016826"/>
                <a:gd name="connsiteY38" fmla="*/ 2698003 h 2826710"/>
                <a:gd name="connsiteX39" fmla="*/ 648692 w 2016826"/>
                <a:gd name="connsiteY39" fmla="*/ 2669626 h 2826710"/>
                <a:gd name="connsiteX40" fmla="*/ 111093 w 2016826"/>
                <a:gd name="connsiteY40" fmla="*/ 1672786 h 2826710"/>
                <a:gd name="connsiteX41" fmla="*/ 90690 w 2016826"/>
                <a:gd name="connsiteY41" fmla="*/ 1595589 h 2826710"/>
                <a:gd name="connsiteX42" fmla="*/ 89421 w 2016826"/>
                <a:gd name="connsiteY42" fmla="*/ 1588865 h 2826710"/>
                <a:gd name="connsiteX43" fmla="*/ 71752 w 2016826"/>
                <a:gd name="connsiteY43" fmla="*/ 1517047 h 2826710"/>
                <a:gd name="connsiteX44" fmla="*/ 70385 w 2016826"/>
                <a:gd name="connsiteY44" fmla="*/ 1511667 h 2826710"/>
                <a:gd name="connsiteX45" fmla="*/ 54180 w 2016826"/>
                <a:gd name="connsiteY45" fmla="*/ 1437160 h 2826710"/>
                <a:gd name="connsiteX46" fmla="*/ 54180 w 2016826"/>
                <a:gd name="connsiteY46" fmla="*/ 1434470 h 2826710"/>
                <a:gd name="connsiteX47" fmla="*/ 40611 w 2016826"/>
                <a:gd name="connsiteY47" fmla="*/ 1362652 h 2826710"/>
                <a:gd name="connsiteX48" fmla="*/ 39244 w 2016826"/>
                <a:gd name="connsiteY48" fmla="*/ 1355928 h 2826710"/>
                <a:gd name="connsiteX49" fmla="*/ 27041 w 2016826"/>
                <a:gd name="connsiteY49" fmla="*/ 1285455 h 2826710"/>
                <a:gd name="connsiteX50" fmla="*/ 27041 w 2016826"/>
                <a:gd name="connsiteY50" fmla="*/ 1281421 h 2826710"/>
                <a:gd name="connsiteX51" fmla="*/ 17572 w 2016826"/>
                <a:gd name="connsiteY51" fmla="*/ 1209737 h 2826710"/>
                <a:gd name="connsiteX52" fmla="*/ 17572 w 2016826"/>
                <a:gd name="connsiteY52" fmla="*/ 1204223 h 2826710"/>
                <a:gd name="connsiteX53" fmla="*/ 10836 w 2016826"/>
                <a:gd name="connsiteY53" fmla="*/ 1137920 h 2826710"/>
                <a:gd name="connsiteX54" fmla="*/ 10836 w 2016826"/>
                <a:gd name="connsiteY54" fmla="*/ 1131061 h 2826710"/>
                <a:gd name="connsiteX55" fmla="*/ 5369 w 2016826"/>
                <a:gd name="connsiteY55" fmla="*/ 1063412 h 2826710"/>
                <a:gd name="connsiteX56" fmla="*/ 5369 w 2016826"/>
                <a:gd name="connsiteY56" fmla="*/ 1062067 h 2826710"/>
                <a:gd name="connsiteX57" fmla="*/ 1367 w 2016826"/>
                <a:gd name="connsiteY57" fmla="*/ 994284 h 2826710"/>
                <a:gd name="connsiteX58" fmla="*/ 1367 w 2016826"/>
                <a:gd name="connsiteY58" fmla="*/ 988905 h 2826710"/>
                <a:gd name="connsiteX59" fmla="*/ 0 w 2016826"/>
                <a:gd name="connsiteY59" fmla="*/ 926636 h 2826710"/>
                <a:gd name="connsiteX60" fmla="*/ 0 w 2016826"/>
                <a:gd name="connsiteY60" fmla="*/ 921256 h 2826710"/>
                <a:gd name="connsiteX61" fmla="*/ 1367 w 2016826"/>
                <a:gd name="connsiteY61" fmla="*/ 857508 h 2826710"/>
                <a:gd name="connsiteX62" fmla="*/ 1367 w 2016826"/>
                <a:gd name="connsiteY62" fmla="*/ 856163 h 2826710"/>
                <a:gd name="connsiteX63" fmla="*/ 4100 w 2016826"/>
                <a:gd name="connsiteY63" fmla="*/ 796584 h 2826710"/>
                <a:gd name="connsiteX64" fmla="*/ 4100 w 2016826"/>
                <a:gd name="connsiteY64" fmla="*/ 791205 h 2826710"/>
                <a:gd name="connsiteX65" fmla="*/ 8103 w 2016826"/>
                <a:gd name="connsiteY65" fmla="*/ 734315 h 2826710"/>
                <a:gd name="connsiteX66" fmla="*/ 8103 w 2016826"/>
                <a:gd name="connsiteY66" fmla="*/ 730281 h 2826710"/>
                <a:gd name="connsiteX67" fmla="*/ 14936 w 2016826"/>
                <a:gd name="connsiteY67" fmla="*/ 673391 h 2826710"/>
                <a:gd name="connsiteX68" fmla="*/ 14936 w 2016826"/>
                <a:gd name="connsiteY68" fmla="*/ 670702 h 2826710"/>
                <a:gd name="connsiteX69" fmla="*/ 23039 w 2016826"/>
                <a:gd name="connsiteY69" fmla="*/ 619192 h 2826710"/>
                <a:gd name="connsiteX70" fmla="*/ 24405 w 2016826"/>
                <a:gd name="connsiteY70" fmla="*/ 613812 h 2826710"/>
                <a:gd name="connsiteX71" fmla="*/ 35241 w 2016826"/>
                <a:gd name="connsiteY71" fmla="*/ 563648 h 2826710"/>
                <a:gd name="connsiteX72" fmla="*/ 35241 w 2016826"/>
                <a:gd name="connsiteY72" fmla="*/ 562303 h 2826710"/>
                <a:gd name="connsiteX73" fmla="*/ 35241 w 2016826"/>
                <a:gd name="connsiteY73" fmla="*/ 560958 h 2826710"/>
                <a:gd name="connsiteX74" fmla="*/ 41977 w 2016826"/>
                <a:gd name="connsiteY74" fmla="*/ 535270 h 2826710"/>
                <a:gd name="connsiteX75" fmla="*/ 43344 w 2016826"/>
                <a:gd name="connsiteY75" fmla="*/ 528411 h 2826710"/>
                <a:gd name="connsiteX76" fmla="*/ 48713 w 2016826"/>
                <a:gd name="connsiteY76" fmla="*/ 509448 h 2826710"/>
                <a:gd name="connsiteX77" fmla="*/ 51446 w 2016826"/>
                <a:gd name="connsiteY77" fmla="*/ 502724 h 2826710"/>
                <a:gd name="connsiteX78" fmla="*/ 59549 w 2016826"/>
                <a:gd name="connsiteY78" fmla="*/ 478381 h 2826710"/>
                <a:gd name="connsiteX79" fmla="*/ 67749 w 2016826"/>
                <a:gd name="connsiteY79" fmla="*/ 455383 h 2826710"/>
                <a:gd name="connsiteX80" fmla="*/ 70385 w 2016826"/>
                <a:gd name="connsiteY80" fmla="*/ 448524 h 2826710"/>
                <a:gd name="connsiteX81" fmla="*/ 77218 w 2016826"/>
                <a:gd name="connsiteY81" fmla="*/ 430906 h 2826710"/>
                <a:gd name="connsiteX82" fmla="*/ 79952 w 2016826"/>
                <a:gd name="connsiteY82" fmla="*/ 425526 h 2826710"/>
                <a:gd name="connsiteX83" fmla="*/ 89421 w 2016826"/>
                <a:gd name="connsiteY83" fmla="*/ 403873 h 2826710"/>
                <a:gd name="connsiteX84" fmla="*/ 90788 w 2016826"/>
                <a:gd name="connsiteY84" fmla="*/ 399839 h 2826710"/>
                <a:gd name="connsiteX85" fmla="*/ 98890 w 2016826"/>
                <a:gd name="connsiteY85" fmla="*/ 382221 h 2826710"/>
                <a:gd name="connsiteX86" fmla="*/ 101624 w 2016826"/>
                <a:gd name="connsiteY86" fmla="*/ 376706 h 2826710"/>
                <a:gd name="connsiteX87" fmla="*/ 109726 w 2016826"/>
                <a:gd name="connsiteY87" fmla="*/ 361913 h 2826710"/>
                <a:gd name="connsiteX88" fmla="*/ 111093 w 2016826"/>
                <a:gd name="connsiteY88" fmla="*/ 359223 h 2826710"/>
                <a:gd name="connsiteX89" fmla="*/ 111093 w 2016826"/>
                <a:gd name="connsiteY89" fmla="*/ 357878 h 2826710"/>
                <a:gd name="connsiteX90" fmla="*/ 121929 w 2016826"/>
                <a:gd name="connsiteY90" fmla="*/ 340260 h 2826710"/>
                <a:gd name="connsiteX91" fmla="*/ 124662 w 2016826"/>
                <a:gd name="connsiteY91" fmla="*/ 336090 h 2826710"/>
                <a:gd name="connsiteX92" fmla="*/ 134132 w 2016826"/>
                <a:gd name="connsiteY92" fmla="*/ 322641 h 2826710"/>
                <a:gd name="connsiteX93" fmla="*/ 138134 w 2016826"/>
                <a:gd name="connsiteY93" fmla="*/ 317127 h 2826710"/>
                <a:gd name="connsiteX94" fmla="*/ 147603 w 2016826"/>
                <a:gd name="connsiteY94" fmla="*/ 305023 h 2826710"/>
                <a:gd name="connsiteX95" fmla="*/ 150337 w 2016826"/>
                <a:gd name="connsiteY95" fmla="*/ 300989 h 2826710"/>
                <a:gd name="connsiteX96" fmla="*/ 162539 w 2016826"/>
                <a:gd name="connsiteY96" fmla="*/ 286060 h 2826710"/>
                <a:gd name="connsiteX97" fmla="*/ 165273 w 2016826"/>
                <a:gd name="connsiteY97" fmla="*/ 283370 h 2826710"/>
                <a:gd name="connsiteX98" fmla="*/ 176109 w 2016826"/>
                <a:gd name="connsiteY98" fmla="*/ 272477 h 2826710"/>
                <a:gd name="connsiteX99" fmla="*/ 180111 w 2016826"/>
                <a:gd name="connsiteY99" fmla="*/ 268442 h 2826710"/>
                <a:gd name="connsiteX100" fmla="*/ 190947 w 2016826"/>
                <a:gd name="connsiteY100" fmla="*/ 258893 h 2826710"/>
                <a:gd name="connsiteX101" fmla="*/ 193680 w 2016826"/>
                <a:gd name="connsiteY101" fmla="*/ 256203 h 2826710"/>
                <a:gd name="connsiteX102" fmla="*/ 208616 w 2016826"/>
                <a:gd name="connsiteY102" fmla="*/ 245444 h 2826710"/>
                <a:gd name="connsiteX103" fmla="*/ 212619 w 2016826"/>
                <a:gd name="connsiteY103" fmla="*/ 242754 h 2826710"/>
                <a:gd name="connsiteX104" fmla="*/ 224822 w 2016826"/>
                <a:gd name="connsiteY104" fmla="*/ 234551 h 2826710"/>
                <a:gd name="connsiteX105" fmla="*/ 227555 w 2016826"/>
                <a:gd name="connsiteY105" fmla="*/ 233206 h 2826710"/>
                <a:gd name="connsiteX106" fmla="*/ 230288 w 2016826"/>
                <a:gd name="connsiteY106" fmla="*/ 231861 h 2826710"/>
                <a:gd name="connsiteX107" fmla="*/ 238391 w 2016826"/>
                <a:gd name="connsiteY107" fmla="*/ 227826 h 2826710"/>
                <a:gd name="connsiteX108" fmla="*/ 243760 w 2016826"/>
                <a:gd name="connsiteY108" fmla="*/ 225136 h 2826710"/>
                <a:gd name="connsiteX109" fmla="*/ 251960 w 2016826"/>
                <a:gd name="connsiteY109" fmla="*/ 220967 h 2826710"/>
                <a:gd name="connsiteX110" fmla="*/ 257329 w 2016826"/>
                <a:gd name="connsiteY110" fmla="*/ 218277 h 2826710"/>
                <a:gd name="connsiteX111" fmla="*/ 266799 w 2016826"/>
                <a:gd name="connsiteY111" fmla="*/ 214243 h 2826710"/>
                <a:gd name="connsiteX112" fmla="*/ 272265 w 2016826"/>
                <a:gd name="connsiteY112" fmla="*/ 212898 h 2826710"/>
                <a:gd name="connsiteX113" fmla="*/ 287104 w 2016826"/>
                <a:gd name="connsiteY113" fmla="*/ 207518 h 2826710"/>
                <a:gd name="connsiteX114" fmla="*/ 960491 w 2016826"/>
                <a:gd name="connsiteY114" fmla="*/ 14383 h 2826710"/>
                <a:gd name="connsiteX115" fmla="*/ 976406 w 2016826"/>
                <a:gd name="connsiteY115" fmla="*/ 9818 h 2826710"/>
                <a:gd name="connsiteX116" fmla="*/ 1034533 w 2016826"/>
                <a:gd name="connsiteY116" fmla="*/ 267 h 2826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2016826" h="2826710">
                  <a:moveTo>
                    <a:pt x="788193" y="655773"/>
                  </a:moveTo>
                  <a:cubicBezTo>
                    <a:pt x="767888" y="876471"/>
                    <a:pt x="796295" y="1156883"/>
                    <a:pt x="881616" y="1449398"/>
                  </a:cubicBezTo>
                  <a:cubicBezTo>
                    <a:pt x="965570" y="1740569"/>
                    <a:pt x="1088866" y="1993814"/>
                    <a:pt x="1224266" y="2169861"/>
                  </a:cubicBezTo>
                  <a:cubicBezTo>
                    <a:pt x="1225633" y="2160447"/>
                    <a:pt x="1225633" y="2149553"/>
                    <a:pt x="1227000" y="2138659"/>
                  </a:cubicBezTo>
                  <a:cubicBezTo>
                    <a:pt x="1227000" y="2133280"/>
                    <a:pt x="1228367" y="2127900"/>
                    <a:pt x="1228367" y="2122521"/>
                  </a:cubicBezTo>
                  <a:cubicBezTo>
                    <a:pt x="1228367" y="2107592"/>
                    <a:pt x="1229733" y="2092664"/>
                    <a:pt x="1229733" y="2077736"/>
                  </a:cubicBezTo>
                  <a:cubicBezTo>
                    <a:pt x="1229733" y="2075046"/>
                    <a:pt x="1229733" y="2073701"/>
                    <a:pt x="1229733" y="2071011"/>
                  </a:cubicBezTo>
                  <a:cubicBezTo>
                    <a:pt x="1229733" y="2053393"/>
                    <a:pt x="1229733" y="2035775"/>
                    <a:pt x="1229733" y="2018157"/>
                  </a:cubicBezTo>
                  <a:cubicBezTo>
                    <a:pt x="1229733" y="2012777"/>
                    <a:pt x="1229733" y="2007397"/>
                    <a:pt x="1229733" y="2001883"/>
                  </a:cubicBezTo>
                  <a:cubicBezTo>
                    <a:pt x="1228367" y="1989779"/>
                    <a:pt x="1228367" y="1976196"/>
                    <a:pt x="1228367" y="1963957"/>
                  </a:cubicBezTo>
                  <a:cubicBezTo>
                    <a:pt x="1227000" y="1957233"/>
                    <a:pt x="1227000" y="1950508"/>
                    <a:pt x="1227000" y="1943649"/>
                  </a:cubicBezTo>
                  <a:cubicBezTo>
                    <a:pt x="1227000" y="1932890"/>
                    <a:pt x="1227000" y="1920651"/>
                    <a:pt x="1225633" y="1908547"/>
                  </a:cubicBezTo>
                  <a:cubicBezTo>
                    <a:pt x="1225633" y="1901688"/>
                    <a:pt x="1224266" y="1893619"/>
                    <a:pt x="1224266" y="1886760"/>
                  </a:cubicBezTo>
                  <a:cubicBezTo>
                    <a:pt x="1224266" y="1874656"/>
                    <a:pt x="1222900" y="1862417"/>
                    <a:pt x="1221533" y="1850313"/>
                  </a:cubicBezTo>
                  <a:cubicBezTo>
                    <a:pt x="1221533" y="1843454"/>
                    <a:pt x="1221533" y="1836730"/>
                    <a:pt x="1220166" y="1830005"/>
                  </a:cubicBezTo>
                  <a:cubicBezTo>
                    <a:pt x="1218897" y="1815077"/>
                    <a:pt x="1217531" y="1801493"/>
                    <a:pt x="1216164" y="1786565"/>
                  </a:cubicBezTo>
                  <a:cubicBezTo>
                    <a:pt x="1216164" y="1782530"/>
                    <a:pt x="1214797" y="1777151"/>
                    <a:pt x="1214797" y="1771771"/>
                  </a:cubicBezTo>
                  <a:cubicBezTo>
                    <a:pt x="1212064" y="1751328"/>
                    <a:pt x="1209428" y="1732500"/>
                    <a:pt x="1206695" y="1712057"/>
                  </a:cubicBezTo>
                  <a:cubicBezTo>
                    <a:pt x="1205328" y="1706678"/>
                    <a:pt x="1203961" y="1702643"/>
                    <a:pt x="1203961" y="1698608"/>
                  </a:cubicBezTo>
                  <a:cubicBezTo>
                    <a:pt x="1201228" y="1682335"/>
                    <a:pt x="1198494" y="1667407"/>
                    <a:pt x="1195859" y="1651133"/>
                  </a:cubicBezTo>
                  <a:cubicBezTo>
                    <a:pt x="1194492" y="1644409"/>
                    <a:pt x="1193125" y="1636340"/>
                    <a:pt x="1191759" y="1629481"/>
                  </a:cubicBezTo>
                  <a:cubicBezTo>
                    <a:pt x="1189025" y="1615897"/>
                    <a:pt x="1186389" y="1602448"/>
                    <a:pt x="1183656" y="1588865"/>
                  </a:cubicBezTo>
                  <a:cubicBezTo>
                    <a:pt x="1180923" y="1582140"/>
                    <a:pt x="1179556" y="1573936"/>
                    <a:pt x="1178189" y="1565867"/>
                  </a:cubicBezTo>
                  <a:cubicBezTo>
                    <a:pt x="1175554" y="1553628"/>
                    <a:pt x="1172820" y="1540179"/>
                    <a:pt x="1170087" y="1526596"/>
                  </a:cubicBezTo>
                  <a:cubicBezTo>
                    <a:pt x="1168720" y="1519871"/>
                    <a:pt x="1166084" y="1511667"/>
                    <a:pt x="1164718" y="1503598"/>
                  </a:cubicBezTo>
                  <a:cubicBezTo>
                    <a:pt x="1160617" y="1488670"/>
                    <a:pt x="1157884" y="1475086"/>
                    <a:pt x="1153882" y="1460158"/>
                  </a:cubicBezTo>
                  <a:cubicBezTo>
                    <a:pt x="1152515" y="1453433"/>
                    <a:pt x="1149782" y="1446709"/>
                    <a:pt x="1148415" y="1439850"/>
                  </a:cubicBezTo>
                  <a:cubicBezTo>
                    <a:pt x="1143046" y="1418197"/>
                    <a:pt x="1136212" y="1397889"/>
                    <a:pt x="1130843" y="1376236"/>
                  </a:cubicBezTo>
                  <a:cubicBezTo>
                    <a:pt x="1046889" y="1085065"/>
                    <a:pt x="923593" y="831821"/>
                    <a:pt x="788193" y="655773"/>
                  </a:cubicBezTo>
                  <a:close/>
                  <a:moveTo>
                    <a:pt x="1034533" y="267"/>
                  </a:moveTo>
                  <a:cubicBezTo>
                    <a:pt x="1330963" y="-13138"/>
                    <a:pt x="1708443" y="481365"/>
                    <a:pt x="1901366" y="1155538"/>
                  </a:cubicBezTo>
                  <a:cubicBezTo>
                    <a:pt x="2108616" y="1874656"/>
                    <a:pt x="2028762" y="2530160"/>
                    <a:pt x="1726722" y="2619461"/>
                  </a:cubicBezTo>
                  <a:lnTo>
                    <a:pt x="1037420" y="2817296"/>
                  </a:lnTo>
                  <a:cubicBezTo>
                    <a:pt x="1013014" y="2824020"/>
                    <a:pt x="988609" y="2826710"/>
                    <a:pt x="964204" y="2826710"/>
                  </a:cubicBezTo>
                  <a:cubicBezTo>
                    <a:pt x="958835" y="2826710"/>
                    <a:pt x="954735" y="2826710"/>
                    <a:pt x="949365" y="2826710"/>
                  </a:cubicBezTo>
                  <a:cubicBezTo>
                    <a:pt x="893819" y="2822675"/>
                    <a:pt x="835539" y="2802367"/>
                    <a:pt x="777357" y="2767131"/>
                  </a:cubicBezTo>
                  <a:cubicBezTo>
                    <a:pt x="771890" y="2764441"/>
                    <a:pt x="766521" y="2761751"/>
                    <a:pt x="761054" y="2757582"/>
                  </a:cubicBezTo>
                  <a:cubicBezTo>
                    <a:pt x="746216" y="2748168"/>
                    <a:pt x="729913" y="2735929"/>
                    <a:pt x="713708" y="2723825"/>
                  </a:cubicBezTo>
                  <a:cubicBezTo>
                    <a:pt x="702872" y="2715621"/>
                    <a:pt x="692036" y="2707552"/>
                    <a:pt x="681200" y="2698003"/>
                  </a:cubicBezTo>
                  <a:cubicBezTo>
                    <a:pt x="670364" y="2689934"/>
                    <a:pt x="659528" y="2679040"/>
                    <a:pt x="648692" y="2669626"/>
                  </a:cubicBezTo>
                  <a:cubicBezTo>
                    <a:pt x="440174" y="2473271"/>
                    <a:pt x="237024" y="2111627"/>
                    <a:pt x="111093" y="1672786"/>
                  </a:cubicBezTo>
                  <a:cubicBezTo>
                    <a:pt x="104259" y="1647099"/>
                    <a:pt x="97524" y="1621411"/>
                    <a:pt x="90690" y="1595589"/>
                  </a:cubicBezTo>
                  <a:cubicBezTo>
                    <a:pt x="90690" y="1592899"/>
                    <a:pt x="89421" y="1591554"/>
                    <a:pt x="89421" y="1588865"/>
                  </a:cubicBezTo>
                  <a:cubicBezTo>
                    <a:pt x="82588" y="1564522"/>
                    <a:pt x="77218" y="1541524"/>
                    <a:pt x="71752" y="1517047"/>
                  </a:cubicBezTo>
                  <a:cubicBezTo>
                    <a:pt x="71752" y="1515702"/>
                    <a:pt x="70385" y="1513012"/>
                    <a:pt x="70385" y="1511667"/>
                  </a:cubicBezTo>
                  <a:cubicBezTo>
                    <a:pt x="65016" y="1487325"/>
                    <a:pt x="59549" y="1461637"/>
                    <a:pt x="54180" y="1437160"/>
                  </a:cubicBezTo>
                  <a:cubicBezTo>
                    <a:pt x="54180" y="1437160"/>
                    <a:pt x="54180" y="1435815"/>
                    <a:pt x="54180" y="1434470"/>
                  </a:cubicBezTo>
                  <a:cubicBezTo>
                    <a:pt x="50080" y="1410127"/>
                    <a:pt x="44711" y="1387130"/>
                    <a:pt x="40611" y="1362652"/>
                  </a:cubicBezTo>
                  <a:cubicBezTo>
                    <a:pt x="40611" y="1359963"/>
                    <a:pt x="39244" y="1358618"/>
                    <a:pt x="39244" y="1355928"/>
                  </a:cubicBezTo>
                  <a:cubicBezTo>
                    <a:pt x="33875" y="1331585"/>
                    <a:pt x="31141" y="1308588"/>
                    <a:pt x="27041" y="1285455"/>
                  </a:cubicBezTo>
                  <a:cubicBezTo>
                    <a:pt x="27041" y="1284110"/>
                    <a:pt x="27041" y="1282765"/>
                    <a:pt x="27041" y="1281421"/>
                  </a:cubicBezTo>
                  <a:cubicBezTo>
                    <a:pt x="24405" y="1257078"/>
                    <a:pt x="20305" y="1232735"/>
                    <a:pt x="17572" y="1209737"/>
                  </a:cubicBezTo>
                  <a:cubicBezTo>
                    <a:pt x="17572" y="1206913"/>
                    <a:pt x="17572" y="1205568"/>
                    <a:pt x="17572" y="1204223"/>
                  </a:cubicBezTo>
                  <a:cubicBezTo>
                    <a:pt x="14936" y="1182570"/>
                    <a:pt x="13569" y="1159573"/>
                    <a:pt x="10836" y="1137920"/>
                  </a:cubicBezTo>
                  <a:cubicBezTo>
                    <a:pt x="10836" y="1135230"/>
                    <a:pt x="10836" y="1133885"/>
                    <a:pt x="10836" y="1131061"/>
                  </a:cubicBezTo>
                  <a:cubicBezTo>
                    <a:pt x="8103" y="1108063"/>
                    <a:pt x="6736" y="1086410"/>
                    <a:pt x="5369" y="1063412"/>
                  </a:cubicBezTo>
                  <a:cubicBezTo>
                    <a:pt x="5369" y="1063412"/>
                    <a:pt x="5369" y="1062067"/>
                    <a:pt x="5369" y="1062067"/>
                  </a:cubicBezTo>
                  <a:cubicBezTo>
                    <a:pt x="2734" y="1039070"/>
                    <a:pt x="2734" y="1016072"/>
                    <a:pt x="1367" y="994284"/>
                  </a:cubicBezTo>
                  <a:cubicBezTo>
                    <a:pt x="1367" y="992940"/>
                    <a:pt x="1367" y="990250"/>
                    <a:pt x="1367" y="988905"/>
                  </a:cubicBezTo>
                  <a:cubicBezTo>
                    <a:pt x="0" y="967252"/>
                    <a:pt x="0" y="946944"/>
                    <a:pt x="0" y="926636"/>
                  </a:cubicBezTo>
                  <a:cubicBezTo>
                    <a:pt x="0" y="925291"/>
                    <a:pt x="0" y="922601"/>
                    <a:pt x="0" y="921256"/>
                  </a:cubicBezTo>
                  <a:cubicBezTo>
                    <a:pt x="0" y="899469"/>
                    <a:pt x="1367" y="877816"/>
                    <a:pt x="1367" y="857508"/>
                  </a:cubicBezTo>
                  <a:cubicBezTo>
                    <a:pt x="1367" y="857508"/>
                    <a:pt x="1367" y="856163"/>
                    <a:pt x="1367" y="856163"/>
                  </a:cubicBezTo>
                  <a:cubicBezTo>
                    <a:pt x="1367" y="835855"/>
                    <a:pt x="2734" y="816892"/>
                    <a:pt x="4100" y="796584"/>
                  </a:cubicBezTo>
                  <a:cubicBezTo>
                    <a:pt x="4100" y="795239"/>
                    <a:pt x="4100" y="792549"/>
                    <a:pt x="4100" y="791205"/>
                  </a:cubicBezTo>
                  <a:cubicBezTo>
                    <a:pt x="5369" y="770897"/>
                    <a:pt x="6736" y="753278"/>
                    <a:pt x="8103" y="734315"/>
                  </a:cubicBezTo>
                  <a:cubicBezTo>
                    <a:pt x="8103" y="732970"/>
                    <a:pt x="8103" y="731626"/>
                    <a:pt x="8103" y="730281"/>
                  </a:cubicBezTo>
                  <a:cubicBezTo>
                    <a:pt x="9469" y="709973"/>
                    <a:pt x="12203" y="692354"/>
                    <a:pt x="14936" y="673391"/>
                  </a:cubicBezTo>
                  <a:cubicBezTo>
                    <a:pt x="14936" y="673391"/>
                    <a:pt x="14936" y="672046"/>
                    <a:pt x="14936" y="670702"/>
                  </a:cubicBezTo>
                  <a:cubicBezTo>
                    <a:pt x="17572" y="653083"/>
                    <a:pt x="20305" y="635465"/>
                    <a:pt x="23039" y="619192"/>
                  </a:cubicBezTo>
                  <a:cubicBezTo>
                    <a:pt x="24405" y="616502"/>
                    <a:pt x="24405" y="615157"/>
                    <a:pt x="24405" y="613812"/>
                  </a:cubicBezTo>
                  <a:cubicBezTo>
                    <a:pt x="28408" y="596194"/>
                    <a:pt x="31141" y="579921"/>
                    <a:pt x="35241" y="563648"/>
                  </a:cubicBezTo>
                  <a:cubicBezTo>
                    <a:pt x="35241" y="563648"/>
                    <a:pt x="35241" y="562303"/>
                    <a:pt x="35241" y="562303"/>
                  </a:cubicBezTo>
                  <a:cubicBezTo>
                    <a:pt x="35241" y="560958"/>
                    <a:pt x="35241" y="560958"/>
                    <a:pt x="35241" y="560958"/>
                  </a:cubicBezTo>
                  <a:cubicBezTo>
                    <a:pt x="37877" y="552888"/>
                    <a:pt x="39244" y="543340"/>
                    <a:pt x="41977" y="535270"/>
                  </a:cubicBezTo>
                  <a:cubicBezTo>
                    <a:pt x="41977" y="532580"/>
                    <a:pt x="43344" y="531101"/>
                    <a:pt x="43344" y="528411"/>
                  </a:cubicBezTo>
                  <a:cubicBezTo>
                    <a:pt x="44711" y="521687"/>
                    <a:pt x="47444" y="516307"/>
                    <a:pt x="48713" y="509448"/>
                  </a:cubicBezTo>
                  <a:cubicBezTo>
                    <a:pt x="50080" y="508103"/>
                    <a:pt x="50080" y="505413"/>
                    <a:pt x="51446" y="502724"/>
                  </a:cubicBezTo>
                  <a:cubicBezTo>
                    <a:pt x="54180" y="494654"/>
                    <a:pt x="56913" y="486450"/>
                    <a:pt x="59549" y="478381"/>
                  </a:cubicBezTo>
                  <a:cubicBezTo>
                    <a:pt x="62282" y="470177"/>
                    <a:pt x="65016" y="463453"/>
                    <a:pt x="67749" y="455383"/>
                  </a:cubicBezTo>
                  <a:cubicBezTo>
                    <a:pt x="69116" y="452559"/>
                    <a:pt x="69116" y="451214"/>
                    <a:pt x="70385" y="448524"/>
                  </a:cubicBezTo>
                  <a:cubicBezTo>
                    <a:pt x="73118" y="441800"/>
                    <a:pt x="74485" y="436420"/>
                    <a:pt x="77218" y="430906"/>
                  </a:cubicBezTo>
                  <a:cubicBezTo>
                    <a:pt x="78585" y="429561"/>
                    <a:pt x="78585" y="426871"/>
                    <a:pt x="79952" y="425526"/>
                  </a:cubicBezTo>
                  <a:cubicBezTo>
                    <a:pt x="82588" y="417457"/>
                    <a:pt x="86688" y="410598"/>
                    <a:pt x="89421" y="403873"/>
                  </a:cubicBezTo>
                  <a:cubicBezTo>
                    <a:pt x="89421" y="402529"/>
                    <a:pt x="90788" y="401184"/>
                    <a:pt x="90788" y="399839"/>
                  </a:cubicBezTo>
                  <a:cubicBezTo>
                    <a:pt x="93424" y="392980"/>
                    <a:pt x="96157" y="387600"/>
                    <a:pt x="98890" y="382221"/>
                  </a:cubicBezTo>
                  <a:cubicBezTo>
                    <a:pt x="98890" y="380876"/>
                    <a:pt x="100257" y="378186"/>
                    <a:pt x="101624" y="376706"/>
                  </a:cubicBezTo>
                  <a:cubicBezTo>
                    <a:pt x="104259" y="372672"/>
                    <a:pt x="106993" y="367292"/>
                    <a:pt x="109726" y="361913"/>
                  </a:cubicBezTo>
                  <a:cubicBezTo>
                    <a:pt x="109726" y="361913"/>
                    <a:pt x="111093" y="360568"/>
                    <a:pt x="111093" y="359223"/>
                  </a:cubicBezTo>
                  <a:cubicBezTo>
                    <a:pt x="111093" y="359223"/>
                    <a:pt x="111093" y="357878"/>
                    <a:pt x="111093" y="357878"/>
                  </a:cubicBezTo>
                  <a:cubicBezTo>
                    <a:pt x="113729" y="352364"/>
                    <a:pt x="117829" y="345639"/>
                    <a:pt x="121929" y="340260"/>
                  </a:cubicBezTo>
                  <a:cubicBezTo>
                    <a:pt x="123296" y="338915"/>
                    <a:pt x="123296" y="337435"/>
                    <a:pt x="124662" y="336090"/>
                  </a:cubicBezTo>
                  <a:cubicBezTo>
                    <a:pt x="127298" y="330711"/>
                    <a:pt x="131398" y="326676"/>
                    <a:pt x="134132" y="322641"/>
                  </a:cubicBezTo>
                  <a:cubicBezTo>
                    <a:pt x="135401" y="319952"/>
                    <a:pt x="136767" y="318472"/>
                    <a:pt x="138134" y="317127"/>
                  </a:cubicBezTo>
                  <a:cubicBezTo>
                    <a:pt x="140867" y="313093"/>
                    <a:pt x="144967" y="309058"/>
                    <a:pt x="147603" y="305023"/>
                  </a:cubicBezTo>
                  <a:cubicBezTo>
                    <a:pt x="148970" y="303678"/>
                    <a:pt x="148970" y="302334"/>
                    <a:pt x="150337" y="300989"/>
                  </a:cubicBezTo>
                  <a:cubicBezTo>
                    <a:pt x="154437" y="295475"/>
                    <a:pt x="158439" y="290095"/>
                    <a:pt x="162539" y="286060"/>
                  </a:cubicBezTo>
                  <a:cubicBezTo>
                    <a:pt x="162539" y="286060"/>
                    <a:pt x="163906" y="284715"/>
                    <a:pt x="165273" y="283370"/>
                  </a:cubicBezTo>
                  <a:cubicBezTo>
                    <a:pt x="169275" y="279201"/>
                    <a:pt x="172009" y="276511"/>
                    <a:pt x="176109" y="272477"/>
                  </a:cubicBezTo>
                  <a:cubicBezTo>
                    <a:pt x="177475" y="271132"/>
                    <a:pt x="178744" y="269787"/>
                    <a:pt x="180111" y="268442"/>
                  </a:cubicBezTo>
                  <a:cubicBezTo>
                    <a:pt x="184211" y="265752"/>
                    <a:pt x="186945" y="261718"/>
                    <a:pt x="190947" y="258893"/>
                  </a:cubicBezTo>
                  <a:cubicBezTo>
                    <a:pt x="190947" y="257548"/>
                    <a:pt x="192314" y="257548"/>
                    <a:pt x="193680" y="256203"/>
                  </a:cubicBezTo>
                  <a:cubicBezTo>
                    <a:pt x="199147" y="252169"/>
                    <a:pt x="203150" y="249479"/>
                    <a:pt x="208616" y="245444"/>
                  </a:cubicBezTo>
                  <a:cubicBezTo>
                    <a:pt x="209886" y="244099"/>
                    <a:pt x="211252" y="244099"/>
                    <a:pt x="212619" y="242754"/>
                  </a:cubicBezTo>
                  <a:cubicBezTo>
                    <a:pt x="216719" y="239930"/>
                    <a:pt x="220721" y="237240"/>
                    <a:pt x="224822" y="234551"/>
                  </a:cubicBezTo>
                  <a:cubicBezTo>
                    <a:pt x="226188" y="234551"/>
                    <a:pt x="226188" y="233206"/>
                    <a:pt x="227555" y="233206"/>
                  </a:cubicBezTo>
                  <a:cubicBezTo>
                    <a:pt x="228922" y="233206"/>
                    <a:pt x="228922" y="231861"/>
                    <a:pt x="230288" y="231861"/>
                  </a:cubicBezTo>
                  <a:cubicBezTo>
                    <a:pt x="232924" y="230516"/>
                    <a:pt x="235657" y="229171"/>
                    <a:pt x="238391" y="227826"/>
                  </a:cubicBezTo>
                  <a:cubicBezTo>
                    <a:pt x="239758" y="226481"/>
                    <a:pt x="242393" y="226481"/>
                    <a:pt x="243760" y="225136"/>
                  </a:cubicBezTo>
                  <a:cubicBezTo>
                    <a:pt x="246493" y="223791"/>
                    <a:pt x="249227" y="222446"/>
                    <a:pt x="251960" y="220967"/>
                  </a:cubicBezTo>
                  <a:cubicBezTo>
                    <a:pt x="253229" y="219622"/>
                    <a:pt x="255963" y="219622"/>
                    <a:pt x="257329" y="218277"/>
                  </a:cubicBezTo>
                  <a:cubicBezTo>
                    <a:pt x="260063" y="216932"/>
                    <a:pt x="264065" y="215587"/>
                    <a:pt x="266799" y="214243"/>
                  </a:cubicBezTo>
                  <a:cubicBezTo>
                    <a:pt x="269532" y="214243"/>
                    <a:pt x="270899" y="212898"/>
                    <a:pt x="272265" y="212898"/>
                  </a:cubicBezTo>
                  <a:cubicBezTo>
                    <a:pt x="277635" y="210208"/>
                    <a:pt x="281735" y="208863"/>
                    <a:pt x="287104" y="207518"/>
                  </a:cubicBezTo>
                  <a:lnTo>
                    <a:pt x="960491" y="14383"/>
                  </a:lnTo>
                  <a:lnTo>
                    <a:pt x="976406" y="9818"/>
                  </a:lnTo>
                  <a:cubicBezTo>
                    <a:pt x="995369" y="4312"/>
                    <a:pt x="1014771" y="1161"/>
                    <a:pt x="1034533" y="26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 dirty="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495962E3-8727-4721-9923-5F31B8F85D60}"/>
                </a:ext>
              </a:extLst>
            </p:cNvPr>
            <p:cNvSpPr/>
            <p:nvPr/>
          </p:nvSpPr>
          <p:spPr>
            <a:xfrm>
              <a:off x="3530075" y="1644941"/>
              <a:ext cx="1331733" cy="262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98" h="20394" extrusionOk="0">
                  <a:moveTo>
                    <a:pt x="17362" y="8968"/>
                  </a:moveTo>
                  <a:cubicBezTo>
                    <a:pt x="20299" y="14550"/>
                    <a:pt x="19178" y="19637"/>
                    <a:pt x="14831" y="20320"/>
                  </a:cubicBezTo>
                  <a:cubicBezTo>
                    <a:pt x="10504" y="20993"/>
                    <a:pt x="4572" y="17009"/>
                    <a:pt x="1636" y="11428"/>
                  </a:cubicBezTo>
                  <a:cubicBezTo>
                    <a:pt x="-1301" y="5847"/>
                    <a:pt x="-180" y="759"/>
                    <a:pt x="4167" y="76"/>
                  </a:cubicBezTo>
                  <a:cubicBezTo>
                    <a:pt x="8514" y="-607"/>
                    <a:pt x="14426" y="3387"/>
                    <a:pt x="17362" y="8968"/>
                  </a:cubicBezTo>
                  <a:close/>
                  <a:moveTo>
                    <a:pt x="2795" y="11239"/>
                  </a:moveTo>
                  <a:cubicBezTo>
                    <a:pt x="5307" y="16000"/>
                    <a:pt x="10368" y="19416"/>
                    <a:pt x="14059" y="18838"/>
                  </a:cubicBezTo>
                  <a:cubicBezTo>
                    <a:pt x="17768" y="18260"/>
                    <a:pt x="18734" y="13909"/>
                    <a:pt x="16222" y="9147"/>
                  </a:cubicBezTo>
                  <a:cubicBezTo>
                    <a:pt x="13711" y="4386"/>
                    <a:pt x="8649" y="970"/>
                    <a:pt x="4959" y="1548"/>
                  </a:cubicBezTo>
                  <a:cubicBezTo>
                    <a:pt x="1249" y="2126"/>
                    <a:pt x="283" y="6477"/>
                    <a:pt x="2795" y="1123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A4C39CFA-3736-451F-930C-FB5C99B0442B}"/>
                </a:ext>
              </a:extLst>
            </p:cNvPr>
            <p:cNvSpPr/>
            <p:nvPr/>
          </p:nvSpPr>
          <p:spPr>
            <a:xfrm>
              <a:off x="6235036" y="1252201"/>
              <a:ext cx="1352644" cy="2789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579" extrusionOk="0">
                  <a:moveTo>
                    <a:pt x="20975" y="4892"/>
                  </a:moveTo>
                  <a:cubicBezTo>
                    <a:pt x="20975" y="4881"/>
                    <a:pt x="20975" y="4871"/>
                    <a:pt x="20975" y="4860"/>
                  </a:cubicBezTo>
                  <a:cubicBezTo>
                    <a:pt x="20975" y="4756"/>
                    <a:pt x="20975" y="4640"/>
                    <a:pt x="20954" y="4536"/>
                  </a:cubicBezTo>
                  <a:cubicBezTo>
                    <a:pt x="20954" y="4515"/>
                    <a:pt x="20954" y="4504"/>
                    <a:pt x="20954" y="4483"/>
                  </a:cubicBezTo>
                  <a:cubicBezTo>
                    <a:pt x="20954" y="4379"/>
                    <a:pt x="20933" y="4284"/>
                    <a:pt x="20933" y="4180"/>
                  </a:cubicBezTo>
                  <a:cubicBezTo>
                    <a:pt x="20933" y="4159"/>
                    <a:pt x="20933" y="4148"/>
                    <a:pt x="20933" y="4127"/>
                  </a:cubicBezTo>
                  <a:cubicBezTo>
                    <a:pt x="20933" y="4033"/>
                    <a:pt x="20912" y="3928"/>
                    <a:pt x="20912" y="3834"/>
                  </a:cubicBezTo>
                  <a:cubicBezTo>
                    <a:pt x="20912" y="3823"/>
                    <a:pt x="20912" y="3802"/>
                    <a:pt x="20912" y="3792"/>
                  </a:cubicBezTo>
                  <a:cubicBezTo>
                    <a:pt x="20912" y="3698"/>
                    <a:pt x="20891" y="3603"/>
                    <a:pt x="20870" y="3509"/>
                  </a:cubicBezTo>
                  <a:cubicBezTo>
                    <a:pt x="20870" y="3499"/>
                    <a:pt x="20870" y="3488"/>
                    <a:pt x="20870" y="3478"/>
                  </a:cubicBezTo>
                  <a:cubicBezTo>
                    <a:pt x="20849" y="3383"/>
                    <a:pt x="20849" y="3289"/>
                    <a:pt x="20828" y="3205"/>
                  </a:cubicBezTo>
                  <a:cubicBezTo>
                    <a:pt x="20828" y="3195"/>
                    <a:pt x="20828" y="3195"/>
                    <a:pt x="20828" y="3184"/>
                  </a:cubicBezTo>
                  <a:cubicBezTo>
                    <a:pt x="20807" y="3090"/>
                    <a:pt x="20786" y="3006"/>
                    <a:pt x="20786" y="2912"/>
                  </a:cubicBezTo>
                  <a:cubicBezTo>
                    <a:pt x="20786" y="2912"/>
                    <a:pt x="20786" y="2902"/>
                    <a:pt x="20786" y="2902"/>
                  </a:cubicBezTo>
                  <a:cubicBezTo>
                    <a:pt x="20765" y="2818"/>
                    <a:pt x="20744" y="2734"/>
                    <a:pt x="20723" y="2650"/>
                  </a:cubicBezTo>
                  <a:cubicBezTo>
                    <a:pt x="20723" y="2640"/>
                    <a:pt x="20723" y="2629"/>
                    <a:pt x="20723" y="2619"/>
                  </a:cubicBezTo>
                  <a:cubicBezTo>
                    <a:pt x="20702" y="2545"/>
                    <a:pt x="20681" y="2462"/>
                    <a:pt x="20660" y="2388"/>
                  </a:cubicBezTo>
                  <a:cubicBezTo>
                    <a:pt x="20660" y="2378"/>
                    <a:pt x="20660" y="2367"/>
                    <a:pt x="20660" y="2357"/>
                  </a:cubicBezTo>
                  <a:cubicBezTo>
                    <a:pt x="20639" y="2284"/>
                    <a:pt x="20618" y="2210"/>
                    <a:pt x="20597" y="2147"/>
                  </a:cubicBezTo>
                  <a:cubicBezTo>
                    <a:pt x="20597" y="2137"/>
                    <a:pt x="20597" y="2126"/>
                    <a:pt x="20576" y="2116"/>
                  </a:cubicBezTo>
                  <a:cubicBezTo>
                    <a:pt x="20555" y="2053"/>
                    <a:pt x="20534" y="1980"/>
                    <a:pt x="20492" y="1917"/>
                  </a:cubicBezTo>
                  <a:cubicBezTo>
                    <a:pt x="20492" y="1906"/>
                    <a:pt x="20492" y="1896"/>
                    <a:pt x="20471" y="1886"/>
                  </a:cubicBezTo>
                  <a:cubicBezTo>
                    <a:pt x="20450" y="1823"/>
                    <a:pt x="20408" y="1760"/>
                    <a:pt x="20387" y="1707"/>
                  </a:cubicBezTo>
                  <a:cubicBezTo>
                    <a:pt x="20387" y="1697"/>
                    <a:pt x="20387" y="1697"/>
                    <a:pt x="20366" y="1686"/>
                  </a:cubicBezTo>
                  <a:cubicBezTo>
                    <a:pt x="20345" y="1624"/>
                    <a:pt x="20303" y="1571"/>
                    <a:pt x="20261" y="1519"/>
                  </a:cubicBezTo>
                  <a:cubicBezTo>
                    <a:pt x="20261" y="1519"/>
                    <a:pt x="20261" y="1508"/>
                    <a:pt x="20261" y="1508"/>
                  </a:cubicBezTo>
                  <a:cubicBezTo>
                    <a:pt x="20218" y="1456"/>
                    <a:pt x="20198" y="1404"/>
                    <a:pt x="20155" y="1351"/>
                  </a:cubicBezTo>
                  <a:cubicBezTo>
                    <a:pt x="20155" y="1351"/>
                    <a:pt x="20155" y="1351"/>
                    <a:pt x="20155" y="1351"/>
                  </a:cubicBezTo>
                  <a:cubicBezTo>
                    <a:pt x="20113" y="1299"/>
                    <a:pt x="20071" y="1257"/>
                    <a:pt x="20050" y="1215"/>
                  </a:cubicBezTo>
                  <a:cubicBezTo>
                    <a:pt x="20050" y="1215"/>
                    <a:pt x="20050" y="1205"/>
                    <a:pt x="20029" y="1205"/>
                  </a:cubicBezTo>
                  <a:cubicBezTo>
                    <a:pt x="19987" y="1163"/>
                    <a:pt x="19945" y="1121"/>
                    <a:pt x="19924" y="1089"/>
                  </a:cubicBezTo>
                  <a:cubicBezTo>
                    <a:pt x="19924" y="1089"/>
                    <a:pt x="19903" y="1079"/>
                    <a:pt x="19903" y="1079"/>
                  </a:cubicBezTo>
                  <a:cubicBezTo>
                    <a:pt x="19861" y="1047"/>
                    <a:pt x="19819" y="1016"/>
                    <a:pt x="19777" y="985"/>
                  </a:cubicBezTo>
                  <a:cubicBezTo>
                    <a:pt x="19777" y="985"/>
                    <a:pt x="19756" y="974"/>
                    <a:pt x="19756" y="974"/>
                  </a:cubicBezTo>
                  <a:cubicBezTo>
                    <a:pt x="19714" y="943"/>
                    <a:pt x="19672" y="922"/>
                    <a:pt x="19630" y="901"/>
                  </a:cubicBezTo>
                  <a:cubicBezTo>
                    <a:pt x="19630" y="901"/>
                    <a:pt x="19609" y="890"/>
                    <a:pt x="19609" y="890"/>
                  </a:cubicBezTo>
                  <a:cubicBezTo>
                    <a:pt x="19567" y="869"/>
                    <a:pt x="19525" y="848"/>
                    <a:pt x="19483" y="827"/>
                  </a:cubicBezTo>
                  <a:cubicBezTo>
                    <a:pt x="19483" y="827"/>
                    <a:pt x="19462" y="827"/>
                    <a:pt x="19462" y="817"/>
                  </a:cubicBezTo>
                  <a:cubicBezTo>
                    <a:pt x="19420" y="796"/>
                    <a:pt x="19357" y="786"/>
                    <a:pt x="19315" y="775"/>
                  </a:cubicBezTo>
                  <a:cubicBezTo>
                    <a:pt x="19315" y="775"/>
                    <a:pt x="19315" y="775"/>
                    <a:pt x="19294" y="775"/>
                  </a:cubicBezTo>
                  <a:cubicBezTo>
                    <a:pt x="19252" y="765"/>
                    <a:pt x="19189" y="754"/>
                    <a:pt x="19126" y="754"/>
                  </a:cubicBezTo>
                  <a:lnTo>
                    <a:pt x="7128" y="0"/>
                  </a:lnTo>
                  <a:cubicBezTo>
                    <a:pt x="7128" y="0"/>
                    <a:pt x="7128" y="0"/>
                    <a:pt x="7128" y="0"/>
                  </a:cubicBezTo>
                  <a:cubicBezTo>
                    <a:pt x="7107" y="0"/>
                    <a:pt x="7086" y="0"/>
                    <a:pt x="7044" y="0"/>
                  </a:cubicBezTo>
                  <a:cubicBezTo>
                    <a:pt x="5027" y="-21"/>
                    <a:pt x="2233" y="4630"/>
                    <a:pt x="804" y="10370"/>
                  </a:cubicBezTo>
                  <a:cubicBezTo>
                    <a:pt x="-604" y="16111"/>
                    <a:pt x="-121" y="20804"/>
                    <a:pt x="1917" y="20825"/>
                  </a:cubicBezTo>
                  <a:cubicBezTo>
                    <a:pt x="1896" y="20825"/>
                    <a:pt x="1875" y="20825"/>
                    <a:pt x="1854" y="20825"/>
                  </a:cubicBezTo>
                  <a:lnTo>
                    <a:pt x="13852" y="21579"/>
                  </a:lnTo>
                  <a:cubicBezTo>
                    <a:pt x="13873" y="21579"/>
                    <a:pt x="13894" y="21579"/>
                    <a:pt x="13915" y="21579"/>
                  </a:cubicBezTo>
                  <a:cubicBezTo>
                    <a:pt x="13957" y="21579"/>
                    <a:pt x="13978" y="21579"/>
                    <a:pt x="14020" y="21579"/>
                  </a:cubicBezTo>
                  <a:cubicBezTo>
                    <a:pt x="14041" y="21579"/>
                    <a:pt x="14041" y="21579"/>
                    <a:pt x="14062" y="21579"/>
                  </a:cubicBezTo>
                  <a:cubicBezTo>
                    <a:pt x="14083" y="21579"/>
                    <a:pt x="14104" y="21579"/>
                    <a:pt x="14125" y="21569"/>
                  </a:cubicBezTo>
                  <a:cubicBezTo>
                    <a:pt x="14146" y="21569"/>
                    <a:pt x="14146" y="21569"/>
                    <a:pt x="14167" y="21558"/>
                  </a:cubicBezTo>
                  <a:cubicBezTo>
                    <a:pt x="14188" y="21558"/>
                    <a:pt x="14209" y="21548"/>
                    <a:pt x="14230" y="21548"/>
                  </a:cubicBezTo>
                  <a:cubicBezTo>
                    <a:pt x="14251" y="21548"/>
                    <a:pt x="14251" y="21537"/>
                    <a:pt x="14272" y="21537"/>
                  </a:cubicBezTo>
                  <a:cubicBezTo>
                    <a:pt x="14293" y="21537"/>
                    <a:pt x="14314" y="21527"/>
                    <a:pt x="14335" y="21527"/>
                  </a:cubicBezTo>
                  <a:cubicBezTo>
                    <a:pt x="14356" y="21527"/>
                    <a:pt x="14356" y="21516"/>
                    <a:pt x="14377" y="21516"/>
                  </a:cubicBezTo>
                  <a:cubicBezTo>
                    <a:pt x="14398" y="21506"/>
                    <a:pt x="14419" y="21506"/>
                    <a:pt x="14440" y="21495"/>
                  </a:cubicBezTo>
                  <a:cubicBezTo>
                    <a:pt x="14461" y="21495"/>
                    <a:pt x="14461" y="21485"/>
                    <a:pt x="14482" y="21474"/>
                  </a:cubicBezTo>
                  <a:cubicBezTo>
                    <a:pt x="14503" y="21464"/>
                    <a:pt x="14524" y="21453"/>
                    <a:pt x="14545" y="21453"/>
                  </a:cubicBezTo>
                  <a:cubicBezTo>
                    <a:pt x="14566" y="21443"/>
                    <a:pt x="14566" y="21443"/>
                    <a:pt x="14587" y="21432"/>
                  </a:cubicBezTo>
                  <a:cubicBezTo>
                    <a:pt x="14608" y="21422"/>
                    <a:pt x="14629" y="21411"/>
                    <a:pt x="14650" y="21401"/>
                  </a:cubicBezTo>
                  <a:cubicBezTo>
                    <a:pt x="14671" y="21390"/>
                    <a:pt x="14671" y="21390"/>
                    <a:pt x="14692" y="21380"/>
                  </a:cubicBezTo>
                  <a:cubicBezTo>
                    <a:pt x="14713" y="21369"/>
                    <a:pt x="14734" y="21359"/>
                    <a:pt x="14776" y="21338"/>
                  </a:cubicBezTo>
                  <a:cubicBezTo>
                    <a:pt x="14797" y="21328"/>
                    <a:pt x="14797" y="21328"/>
                    <a:pt x="14818" y="21317"/>
                  </a:cubicBezTo>
                  <a:cubicBezTo>
                    <a:pt x="14860" y="21296"/>
                    <a:pt x="14881" y="21275"/>
                    <a:pt x="14923" y="21254"/>
                  </a:cubicBezTo>
                  <a:cubicBezTo>
                    <a:pt x="14923" y="21254"/>
                    <a:pt x="14923" y="21254"/>
                    <a:pt x="14944" y="21244"/>
                  </a:cubicBezTo>
                  <a:cubicBezTo>
                    <a:pt x="14987" y="21223"/>
                    <a:pt x="15007" y="21202"/>
                    <a:pt x="15050" y="21181"/>
                  </a:cubicBezTo>
                  <a:cubicBezTo>
                    <a:pt x="15071" y="21170"/>
                    <a:pt x="15071" y="21160"/>
                    <a:pt x="15092" y="21160"/>
                  </a:cubicBezTo>
                  <a:cubicBezTo>
                    <a:pt x="15113" y="21139"/>
                    <a:pt x="15134" y="21129"/>
                    <a:pt x="15155" y="21108"/>
                  </a:cubicBezTo>
                  <a:cubicBezTo>
                    <a:pt x="15176" y="21097"/>
                    <a:pt x="15176" y="21087"/>
                    <a:pt x="15197" y="21076"/>
                  </a:cubicBezTo>
                  <a:cubicBezTo>
                    <a:pt x="15218" y="21055"/>
                    <a:pt x="15239" y="21045"/>
                    <a:pt x="15260" y="21024"/>
                  </a:cubicBezTo>
                  <a:cubicBezTo>
                    <a:pt x="15281" y="21013"/>
                    <a:pt x="15281" y="21003"/>
                    <a:pt x="15302" y="20982"/>
                  </a:cubicBezTo>
                  <a:cubicBezTo>
                    <a:pt x="15323" y="20961"/>
                    <a:pt x="15344" y="20950"/>
                    <a:pt x="15365" y="20930"/>
                  </a:cubicBezTo>
                  <a:cubicBezTo>
                    <a:pt x="15386" y="20919"/>
                    <a:pt x="15407" y="20898"/>
                    <a:pt x="15407" y="20888"/>
                  </a:cubicBezTo>
                  <a:cubicBezTo>
                    <a:pt x="15428" y="20867"/>
                    <a:pt x="15449" y="20846"/>
                    <a:pt x="15470" y="20835"/>
                  </a:cubicBezTo>
                  <a:cubicBezTo>
                    <a:pt x="15491" y="20825"/>
                    <a:pt x="15512" y="20804"/>
                    <a:pt x="15512" y="20793"/>
                  </a:cubicBezTo>
                  <a:cubicBezTo>
                    <a:pt x="15533" y="20772"/>
                    <a:pt x="15554" y="20751"/>
                    <a:pt x="15575" y="20730"/>
                  </a:cubicBezTo>
                  <a:cubicBezTo>
                    <a:pt x="15596" y="20720"/>
                    <a:pt x="15596" y="20699"/>
                    <a:pt x="15617" y="20689"/>
                  </a:cubicBezTo>
                  <a:cubicBezTo>
                    <a:pt x="15638" y="20668"/>
                    <a:pt x="15659" y="20647"/>
                    <a:pt x="15680" y="20615"/>
                  </a:cubicBezTo>
                  <a:cubicBezTo>
                    <a:pt x="15701" y="20605"/>
                    <a:pt x="15701" y="20594"/>
                    <a:pt x="15722" y="20584"/>
                  </a:cubicBezTo>
                  <a:cubicBezTo>
                    <a:pt x="15722" y="20584"/>
                    <a:pt x="15722" y="20573"/>
                    <a:pt x="15722" y="20573"/>
                  </a:cubicBezTo>
                  <a:cubicBezTo>
                    <a:pt x="15764" y="20531"/>
                    <a:pt x="15806" y="20479"/>
                    <a:pt x="15848" y="20427"/>
                  </a:cubicBezTo>
                  <a:cubicBezTo>
                    <a:pt x="15869" y="20416"/>
                    <a:pt x="15869" y="20406"/>
                    <a:pt x="15890" y="20395"/>
                  </a:cubicBezTo>
                  <a:cubicBezTo>
                    <a:pt x="15932" y="20353"/>
                    <a:pt x="15974" y="20311"/>
                    <a:pt x="15995" y="20270"/>
                  </a:cubicBezTo>
                  <a:cubicBezTo>
                    <a:pt x="16016" y="20259"/>
                    <a:pt x="16016" y="20249"/>
                    <a:pt x="16037" y="20228"/>
                  </a:cubicBezTo>
                  <a:cubicBezTo>
                    <a:pt x="16079" y="20175"/>
                    <a:pt x="16121" y="20123"/>
                    <a:pt x="16184" y="20071"/>
                  </a:cubicBezTo>
                  <a:cubicBezTo>
                    <a:pt x="16184" y="20060"/>
                    <a:pt x="16205" y="20050"/>
                    <a:pt x="16205" y="20039"/>
                  </a:cubicBezTo>
                  <a:cubicBezTo>
                    <a:pt x="16247" y="19987"/>
                    <a:pt x="16289" y="19945"/>
                    <a:pt x="16331" y="19892"/>
                  </a:cubicBezTo>
                  <a:cubicBezTo>
                    <a:pt x="16352" y="19882"/>
                    <a:pt x="16352" y="19861"/>
                    <a:pt x="16374" y="19840"/>
                  </a:cubicBezTo>
                  <a:cubicBezTo>
                    <a:pt x="16416" y="19777"/>
                    <a:pt x="16458" y="19725"/>
                    <a:pt x="16521" y="19662"/>
                  </a:cubicBezTo>
                  <a:cubicBezTo>
                    <a:pt x="16521" y="19662"/>
                    <a:pt x="16521" y="19662"/>
                    <a:pt x="16521" y="19652"/>
                  </a:cubicBezTo>
                  <a:cubicBezTo>
                    <a:pt x="16563" y="19589"/>
                    <a:pt x="16605" y="19526"/>
                    <a:pt x="16647" y="19463"/>
                  </a:cubicBezTo>
                  <a:cubicBezTo>
                    <a:pt x="16668" y="19442"/>
                    <a:pt x="16668" y="19432"/>
                    <a:pt x="16689" y="19411"/>
                  </a:cubicBezTo>
                  <a:cubicBezTo>
                    <a:pt x="16731" y="19358"/>
                    <a:pt x="16773" y="19295"/>
                    <a:pt x="16815" y="19233"/>
                  </a:cubicBezTo>
                  <a:cubicBezTo>
                    <a:pt x="16815" y="19222"/>
                    <a:pt x="16836" y="19212"/>
                    <a:pt x="16836" y="19201"/>
                  </a:cubicBezTo>
                  <a:cubicBezTo>
                    <a:pt x="16878" y="19138"/>
                    <a:pt x="16920" y="19065"/>
                    <a:pt x="16983" y="18992"/>
                  </a:cubicBezTo>
                  <a:cubicBezTo>
                    <a:pt x="17004" y="18971"/>
                    <a:pt x="17004" y="18960"/>
                    <a:pt x="17025" y="18939"/>
                  </a:cubicBezTo>
                  <a:cubicBezTo>
                    <a:pt x="17067" y="18876"/>
                    <a:pt x="17109" y="18824"/>
                    <a:pt x="17130" y="18761"/>
                  </a:cubicBezTo>
                  <a:cubicBezTo>
                    <a:pt x="17130" y="18751"/>
                    <a:pt x="17151" y="18730"/>
                    <a:pt x="17151" y="18719"/>
                  </a:cubicBezTo>
                  <a:cubicBezTo>
                    <a:pt x="17193" y="18646"/>
                    <a:pt x="17235" y="18573"/>
                    <a:pt x="17277" y="18499"/>
                  </a:cubicBezTo>
                  <a:cubicBezTo>
                    <a:pt x="17277" y="18478"/>
                    <a:pt x="17298" y="18468"/>
                    <a:pt x="17298" y="18447"/>
                  </a:cubicBezTo>
                  <a:cubicBezTo>
                    <a:pt x="17340" y="18384"/>
                    <a:pt x="17382" y="18321"/>
                    <a:pt x="17403" y="18258"/>
                  </a:cubicBezTo>
                  <a:cubicBezTo>
                    <a:pt x="17424" y="18237"/>
                    <a:pt x="17424" y="18216"/>
                    <a:pt x="17445" y="18195"/>
                  </a:cubicBezTo>
                  <a:cubicBezTo>
                    <a:pt x="17487" y="18122"/>
                    <a:pt x="17529" y="18038"/>
                    <a:pt x="17572" y="17955"/>
                  </a:cubicBezTo>
                  <a:cubicBezTo>
                    <a:pt x="17572" y="17944"/>
                    <a:pt x="17593" y="17934"/>
                    <a:pt x="17593" y="17913"/>
                  </a:cubicBezTo>
                  <a:cubicBezTo>
                    <a:pt x="17635" y="17839"/>
                    <a:pt x="17677" y="17776"/>
                    <a:pt x="17698" y="17703"/>
                  </a:cubicBezTo>
                  <a:cubicBezTo>
                    <a:pt x="17719" y="17682"/>
                    <a:pt x="17719" y="17661"/>
                    <a:pt x="17740" y="17640"/>
                  </a:cubicBezTo>
                  <a:cubicBezTo>
                    <a:pt x="17782" y="17556"/>
                    <a:pt x="17824" y="17473"/>
                    <a:pt x="17866" y="17389"/>
                  </a:cubicBezTo>
                  <a:cubicBezTo>
                    <a:pt x="17866" y="17389"/>
                    <a:pt x="17866" y="17389"/>
                    <a:pt x="17866" y="17389"/>
                  </a:cubicBezTo>
                  <a:cubicBezTo>
                    <a:pt x="17908" y="17305"/>
                    <a:pt x="17950" y="17221"/>
                    <a:pt x="17992" y="17127"/>
                  </a:cubicBezTo>
                  <a:cubicBezTo>
                    <a:pt x="18013" y="17106"/>
                    <a:pt x="18013" y="17075"/>
                    <a:pt x="18034" y="17054"/>
                  </a:cubicBezTo>
                  <a:cubicBezTo>
                    <a:pt x="18076" y="16980"/>
                    <a:pt x="18118" y="16897"/>
                    <a:pt x="18139" y="16823"/>
                  </a:cubicBezTo>
                  <a:cubicBezTo>
                    <a:pt x="18139" y="16813"/>
                    <a:pt x="18160" y="16802"/>
                    <a:pt x="18160" y="16781"/>
                  </a:cubicBezTo>
                  <a:cubicBezTo>
                    <a:pt x="18202" y="16687"/>
                    <a:pt x="18244" y="16603"/>
                    <a:pt x="18286" y="16509"/>
                  </a:cubicBezTo>
                  <a:cubicBezTo>
                    <a:pt x="18307" y="16488"/>
                    <a:pt x="18307" y="16457"/>
                    <a:pt x="18328" y="16436"/>
                  </a:cubicBezTo>
                  <a:cubicBezTo>
                    <a:pt x="18370" y="16362"/>
                    <a:pt x="18391" y="16289"/>
                    <a:pt x="18433" y="16205"/>
                  </a:cubicBezTo>
                  <a:cubicBezTo>
                    <a:pt x="18433" y="16184"/>
                    <a:pt x="18454" y="16163"/>
                    <a:pt x="18454" y="16142"/>
                  </a:cubicBezTo>
                  <a:cubicBezTo>
                    <a:pt x="18496" y="16048"/>
                    <a:pt x="18538" y="15954"/>
                    <a:pt x="18580" y="15859"/>
                  </a:cubicBezTo>
                  <a:cubicBezTo>
                    <a:pt x="18580" y="15839"/>
                    <a:pt x="18601" y="15818"/>
                    <a:pt x="18601" y="15797"/>
                  </a:cubicBezTo>
                  <a:cubicBezTo>
                    <a:pt x="18643" y="15723"/>
                    <a:pt x="18664" y="15640"/>
                    <a:pt x="18706" y="15556"/>
                  </a:cubicBezTo>
                  <a:cubicBezTo>
                    <a:pt x="18706" y="15535"/>
                    <a:pt x="18727" y="15503"/>
                    <a:pt x="18727" y="15482"/>
                  </a:cubicBezTo>
                  <a:cubicBezTo>
                    <a:pt x="18769" y="15388"/>
                    <a:pt x="18811" y="15283"/>
                    <a:pt x="18854" y="15189"/>
                  </a:cubicBezTo>
                  <a:cubicBezTo>
                    <a:pt x="18854" y="15168"/>
                    <a:pt x="18875" y="15158"/>
                    <a:pt x="18875" y="15137"/>
                  </a:cubicBezTo>
                  <a:cubicBezTo>
                    <a:pt x="18917" y="15053"/>
                    <a:pt x="18938" y="14969"/>
                    <a:pt x="18980" y="14875"/>
                  </a:cubicBezTo>
                  <a:cubicBezTo>
                    <a:pt x="18980" y="14843"/>
                    <a:pt x="19001" y="14822"/>
                    <a:pt x="19001" y="14791"/>
                  </a:cubicBezTo>
                  <a:cubicBezTo>
                    <a:pt x="19043" y="14686"/>
                    <a:pt x="19085" y="14582"/>
                    <a:pt x="19106" y="14487"/>
                  </a:cubicBezTo>
                  <a:cubicBezTo>
                    <a:pt x="19106" y="14487"/>
                    <a:pt x="19106" y="14487"/>
                    <a:pt x="19106" y="14487"/>
                  </a:cubicBezTo>
                  <a:cubicBezTo>
                    <a:pt x="19148" y="14382"/>
                    <a:pt x="19190" y="14278"/>
                    <a:pt x="19211" y="14173"/>
                  </a:cubicBezTo>
                  <a:cubicBezTo>
                    <a:pt x="19211" y="14142"/>
                    <a:pt x="19232" y="14121"/>
                    <a:pt x="19232" y="14089"/>
                  </a:cubicBezTo>
                  <a:cubicBezTo>
                    <a:pt x="19274" y="13995"/>
                    <a:pt x="19295" y="13901"/>
                    <a:pt x="19337" y="13806"/>
                  </a:cubicBezTo>
                  <a:cubicBezTo>
                    <a:pt x="19337" y="13796"/>
                    <a:pt x="19337" y="13775"/>
                    <a:pt x="19358" y="13764"/>
                  </a:cubicBezTo>
                  <a:cubicBezTo>
                    <a:pt x="19400" y="13660"/>
                    <a:pt x="19421" y="13555"/>
                    <a:pt x="19463" y="13450"/>
                  </a:cubicBezTo>
                  <a:cubicBezTo>
                    <a:pt x="19463" y="13419"/>
                    <a:pt x="19484" y="13398"/>
                    <a:pt x="19484" y="13366"/>
                  </a:cubicBezTo>
                  <a:cubicBezTo>
                    <a:pt x="19505" y="13283"/>
                    <a:pt x="19547" y="13188"/>
                    <a:pt x="19568" y="13105"/>
                  </a:cubicBezTo>
                  <a:cubicBezTo>
                    <a:pt x="19568" y="13084"/>
                    <a:pt x="19589" y="13052"/>
                    <a:pt x="19589" y="13031"/>
                  </a:cubicBezTo>
                  <a:cubicBezTo>
                    <a:pt x="19631" y="12926"/>
                    <a:pt x="19652" y="12811"/>
                    <a:pt x="19694" y="12706"/>
                  </a:cubicBezTo>
                  <a:cubicBezTo>
                    <a:pt x="19694" y="12685"/>
                    <a:pt x="19715" y="12665"/>
                    <a:pt x="19715" y="12633"/>
                  </a:cubicBezTo>
                  <a:cubicBezTo>
                    <a:pt x="19736" y="12539"/>
                    <a:pt x="19778" y="12455"/>
                    <a:pt x="19799" y="12361"/>
                  </a:cubicBezTo>
                  <a:cubicBezTo>
                    <a:pt x="19799" y="12329"/>
                    <a:pt x="19820" y="12308"/>
                    <a:pt x="19820" y="12277"/>
                  </a:cubicBezTo>
                  <a:cubicBezTo>
                    <a:pt x="19841" y="12162"/>
                    <a:pt x="19883" y="12057"/>
                    <a:pt x="19904" y="11942"/>
                  </a:cubicBezTo>
                  <a:cubicBezTo>
                    <a:pt x="19904" y="11921"/>
                    <a:pt x="19904" y="11910"/>
                    <a:pt x="19925" y="11889"/>
                  </a:cubicBezTo>
                  <a:cubicBezTo>
                    <a:pt x="19946" y="11795"/>
                    <a:pt x="19967" y="11690"/>
                    <a:pt x="20009" y="11596"/>
                  </a:cubicBezTo>
                  <a:cubicBezTo>
                    <a:pt x="20009" y="11565"/>
                    <a:pt x="20030" y="11533"/>
                    <a:pt x="20030" y="11502"/>
                  </a:cubicBezTo>
                  <a:cubicBezTo>
                    <a:pt x="20051" y="11387"/>
                    <a:pt x="20093" y="11271"/>
                    <a:pt x="20114" y="11156"/>
                  </a:cubicBezTo>
                  <a:cubicBezTo>
                    <a:pt x="20156" y="10968"/>
                    <a:pt x="20198" y="10769"/>
                    <a:pt x="20240" y="10580"/>
                  </a:cubicBezTo>
                  <a:cubicBezTo>
                    <a:pt x="20240" y="10569"/>
                    <a:pt x="20240" y="10549"/>
                    <a:pt x="20240" y="10538"/>
                  </a:cubicBezTo>
                  <a:cubicBezTo>
                    <a:pt x="20282" y="10360"/>
                    <a:pt x="20324" y="10182"/>
                    <a:pt x="20345" y="10014"/>
                  </a:cubicBezTo>
                  <a:cubicBezTo>
                    <a:pt x="20345" y="10004"/>
                    <a:pt x="20345" y="9993"/>
                    <a:pt x="20345" y="9983"/>
                  </a:cubicBezTo>
                  <a:cubicBezTo>
                    <a:pt x="20345" y="9972"/>
                    <a:pt x="20345" y="9962"/>
                    <a:pt x="20345" y="9951"/>
                  </a:cubicBezTo>
                  <a:cubicBezTo>
                    <a:pt x="20366" y="9815"/>
                    <a:pt x="20408" y="9669"/>
                    <a:pt x="20429" y="9532"/>
                  </a:cubicBezTo>
                  <a:cubicBezTo>
                    <a:pt x="20429" y="9511"/>
                    <a:pt x="20429" y="9491"/>
                    <a:pt x="20451" y="9470"/>
                  </a:cubicBezTo>
                  <a:cubicBezTo>
                    <a:pt x="20472" y="9333"/>
                    <a:pt x="20493" y="9187"/>
                    <a:pt x="20535" y="9051"/>
                  </a:cubicBezTo>
                  <a:cubicBezTo>
                    <a:pt x="20535" y="9030"/>
                    <a:pt x="20535" y="9019"/>
                    <a:pt x="20535" y="8998"/>
                  </a:cubicBezTo>
                  <a:cubicBezTo>
                    <a:pt x="20556" y="8852"/>
                    <a:pt x="20577" y="8715"/>
                    <a:pt x="20598" y="8569"/>
                  </a:cubicBezTo>
                  <a:cubicBezTo>
                    <a:pt x="20598" y="8558"/>
                    <a:pt x="20598" y="8558"/>
                    <a:pt x="20598" y="8548"/>
                  </a:cubicBezTo>
                  <a:cubicBezTo>
                    <a:pt x="20619" y="8401"/>
                    <a:pt x="20640" y="8265"/>
                    <a:pt x="20661" y="8129"/>
                  </a:cubicBezTo>
                  <a:cubicBezTo>
                    <a:pt x="20661" y="8118"/>
                    <a:pt x="20661" y="8108"/>
                    <a:pt x="20661" y="8108"/>
                  </a:cubicBezTo>
                  <a:cubicBezTo>
                    <a:pt x="20682" y="7972"/>
                    <a:pt x="20703" y="7835"/>
                    <a:pt x="20724" y="7699"/>
                  </a:cubicBezTo>
                  <a:cubicBezTo>
                    <a:pt x="20724" y="7678"/>
                    <a:pt x="20724" y="7668"/>
                    <a:pt x="20724" y="7647"/>
                  </a:cubicBezTo>
                  <a:cubicBezTo>
                    <a:pt x="20745" y="7521"/>
                    <a:pt x="20745" y="7385"/>
                    <a:pt x="20766" y="7259"/>
                  </a:cubicBezTo>
                  <a:cubicBezTo>
                    <a:pt x="20766" y="7238"/>
                    <a:pt x="20766" y="7217"/>
                    <a:pt x="20766" y="7196"/>
                  </a:cubicBezTo>
                  <a:cubicBezTo>
                    <a:pt x="20787" y="7071"/>
                    <a:pt x="20787" y="6945"/>
                    <a:pt x="20808" y="6819"/>
                  </a:cubicBezTo>
                  <a:cubicBezTo>
                    <a:pt x="20808" y="6798"/>
                    <a:pt x="20808" y="6777"/>
                    <a:pt x="20808" y="6756"/>
                  </a:cubicBezTo>
                  <a:cubicBezTo>
                    <a:pt x="20808" y="6631"/>
                    <a:pt x="20829" y="6516"/>
                    <a:pt x="20829" y="6390"/>
                  </a:cubicBezTo>
                  <a:cubicBezTo>
                    <a:pt x="20829" y="6369"/>
                    <a:pt x="20829" y="6358"/>
                    <a:pt x="20829" y="6337"/>
                  </a:cubicBezTo>
                  <a:cubicBezTo>
                    <a:pt x="20829" y="6212"/>
                    <a:pt x="20850" y="6097"/>
                    <a:pt x="20850" y="5981"/>
                  </a:cubicBezTo>
                  <a:cubicBezTo>
                    <a:pt x="20850" y="5971"/>
                    <a:pt x="20850" y="5950"/>
                    <a:pt x="20850" y="5939"/>
                  </a:cubicBezTo>
                  <a:cubicBezTo>
                    <a:pt x="20850" y="5814"/>
                    <a:pt x="20850" y="5698"/>
                    <a:pt x="20871" y="5573"/>
                  </a:cubicBezTo>
                  <a:cubicBezTo>
                    <a:pt x="20871" y="5562"/>
                    <a:pt x="20871" y="5562"/>
                    <a:pt x="20871" y="5552"/>
                  </a:cubicBezTo>
                  <a:cubicBezTo>
                    <a:pt x="20871" y="5426"/>
                    <a:pt x="20871" y="5311"/>
                    <a:pt x="20871" y="5196"/>
                  </a:cubicBezTo>
                  <a:cubicBezTo>
                    <a:pt x="20871" y="5185"/>
                    <a:pt x="20871" y="5185"/>
                    <a:pt x="20871" y="5175"/>
                  </a:cubicBezTo>
                  <a:cubicBezTo>
                    <a:pt x="20996" y="5122"/>
                    <a:pt x="20996" y="5007"/>
                    <a:pt x="20975" y="489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 dirty="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795C711C-0871-405A-AA8D-E65DF3A2170F}"/>
                </a:ext>
              </a:extLst>
            </p:cNvPr>
            <p:cNvSpPr/>
            <p:nvPr/>
          </p:nvSpPr>
          <p:spPr>
            <a:xfrm>
              <a:off x="4582814" y="1279286"/>
              <a:ext cx="1515587" cy="277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5" h="21447" extrusionOk="0">
                  <a:moveTo>
                    <a:pt x="19874" y="10150"/>
                  </a:moveTo>
                  <a:cubicBezTo>
                    <a:pt x="18825" y="4402"/>
                    <a:pt x="15894" y="-153"/>
                    <a:pt x="13307" y="4"/>
                  </a:cubicBezTo>
                  <a:cubicBezTo>
                    <a:pt x="13307" y="4"/>
                    <a:pt x="13307" y="4"/>
                    <a:pt x="13307" y="4"/>
                  </a:cubicBezTo>
                  <a:lnTo>
                    <a:pt x="3140" y="622"/>
                  </a:lnTo>
                  <a:cubicBezTo>
                    <a:pt x="571" y="779"/>
                    <a:pt x="-677" y="5585"/>
                    <a:pt x="372" y="11333"/>
                  </a:cubicBezTo>
                  <a:cubicBezTo>
                    <a:pt x="463" y="11825"/>
                    <a:pt x="571" y="12317"/>
                    <a:pt x="680" y="12799"/>
                  </a:cubicBezTo>
                  <a:cubicBezTo>
                    <a:pt x="1820" y="17458"/>
                    <a:pt x="4171" y="21039"/>
                    <a:pt x="6378" y="21447"/>
                  </a:cubicBezTo>
                  <a:lnTo>
                    <a:pt x="16545" y="20829"/>
                  </a:lnTo>
                  <a:cubicBezTo>
                    <a:pt x="16527" y="20829"/>
                    <a:pt x="16527" y="20829"/>
                    <a:pt x="16509" y="20819"/>
                  </a:cubicBezTo>
                  <a:cubicBezTo>
                    <a:pt x="16708" y="20861"/>
                    <a:pt x="16889" y="20871"/>
                    <a:pt x="17088" y="20861"/>
                  </a:cubicBezTo>
                  <a:cubicBezTo>
                    <a:pt x="19675" y="20704"/>
                    <a:pt x="20923" y="15898"/>
                    <a:pt x="19874" y="10150"/>
                  </a:cubicBezTo>
                  <a:close/>
                  <a:moveTo>
                    <a:pt x="12457" y="245"/>
                  </a:moveTo>
                  <a:cubicBezTo>
                    <a:pt x="12457" y="245"/>
                    <a:pt x="12439" y="255"/>
                    <a:pt x="12439" y="255"/>
                  </a:cubicBezTo>
                  <a:cubicBezTo>
                    <a:pt x="12439" y="255"/>
                    <a:pt x="12457" y="255"/>
                    <a:pt x="12457" y="245"/>
                  </a:cubicBezTo>
                  <a:close/>
                  <a:moveTo>
                    <a:pt x="13180" y="15"/>
                  </a:moveTo>
                  <a:cubicBezTo>
                    <a:pt x="13162" y="15"/>
                    <a:pt x="13162" y="15"/>
                    <a:pt x="13144" y="25"/>
                  </a:cubicBezTo>
                  <a:cubicBezTo>
                    <a:pt x="13144" y="15"/>
                    <a:pt x="13162" y="15"/>
                    <a:pt x="13180" y="15"/>
                  </a:cubicBezTo>
                  <a:close/>
                  <a:moveTo>
                    <a:pt x="13036" y="35"/>
                  </a:moveTo>
                  <a:cubicBezTo>
                    <a:pt x="13018" y="35"/>
                    <a:pt x="12999" y="46"/>
                    <a:pt x="12999" y="46"/>
                  </a:cubicBezTo>
                  <a:cubicBezTo>
                    <a:pt x="12999" y="46"/>
                    <a:pt x="13018" y="46"/>
                    <a:pt x="13036" y="35"/>
                  </a:cubicBezTo>
                  <a:close/>
                  <a:moveTo>
                    <a:pt x="12891" y="77"/>
                  </a:moveTo>
                  <a:cubicBezTo>
                    <a:pt x="12891" y="77"/>
                    <a:pt x="12873" y="77"/>
                    <a:pt x="12873" y="88"/>
                  </a:cubicBezTo>
                  <a:cubicBezTo>
                    <a:pt x="12873" y="77"/>
                    <a:pt x="12873" y="77"/>
                    <a:pt x="12891" y="77"/>
                  </a:cubicBezTo>
                  <a:close/>
                  <a:moveTo>
                    <a:pt x="12728" y="130"/>
                  </a:moveTo>
                  <a:cubicBezTo>
                    <a:pt x="12728" y="130"/>
                    <a:pt x="12710" y="140"/>
                    <a:pt x="12710" y="140"/>
                  </a:cubicBezTo>
                  <a:cubicBezTo>
                    <a:pt x="12710" y="130"/>
                    <a:pt x="12710" y="130"/>
                    <a:pt x="12728" y="130"/>
                  </a:cubicBezTo>
                  <a:close/>
                  <a:moveTo>
                    <a:pt x="12601" y="182"/>
                  </a:moveTo>
                  <a:cubicBezTo>
                    <a:pt x="12583" y="182"/>
                    <a:pt x="12583" y="193"/>
                    <a:pt x="12565" y="193"/>
                  </a:cubicBezTo>
                  <a:cubicBezTo>
                    <a:pt x="12565" y="193"/>
                    <a:pt x="12583" y="182"/>
                    <a:pt x="12601" y="182"/>
                  </a:cubicBezTo>
                  <a:close/>
                  <a:moveTo>
                    <a:pt x="11697" y="873"/>
                  </a:moveTo>
                  <a:cubicBezTo>
                    <a:pt x="11697" y="873"/>
                    <a:pt x="11697" y="873"/>
                    <a:pt x="11697" y="873"/>
                  </a:cubicBezTo>
                  <a:cubicBezTo>
                    <a:pt x="11697" y="873"/>
                    <a:pt x="11697" y="873"/>
                    <a:pt x="11697" y="873"/>
                  </a:cubicBezTo>
                  <a:close/>
                  <a:moveTo>
                    <a:pt x="12041" y="528"/>
                  </a:moveTo>
                  <a:cubicBezTo>
                    <a:pt x="12041" y="528"/>
                    <a:pt x="12059" y="517"/>
                    <a:pt x="12059" y="517"/>
                  </a:cubicBezTo>
                  <a:cubicBezTo>
                    <a:pt x="12059" y="517"/>
                    <a:pt x="12059" y="528"/>
                    <a:pt x="12041" y="528"/>
                  </a:cubicBezTo>
                  <a:close/>
                  <a:moveTo>
                    <a:pt x="12167" y="433"/>
                  </a:moveTo>
                  <a:cubicBezTo>
                    <a:pt x="12167" y="433"/>
                    <a:pt x="12185" y="423"/>
                    <a:pt x="12185" y="423"/>
                  </a:cubicBezTo>
                  <a:cubicBezTo>
                    <a:pt x="12185" y="423"/>
                    <a:pt x="12185" y="423"/>
                    <a:pt x="12167" y="433"/>
                  </a:cubicBezTo>
                  <a:close/>
                  <a:moveTo>
                    <a:pt x="16400" y="20798"/>
                  </a:moveTo>
                  <a:cubicBezTo>
                    <a:pt x="16418" y="20798"/>
                    <a:pt x="16437" y="20808"/>
                    <a:pt x="16455" y="20808"/>
                  </a:cubicBezTo>
                  <a:cubicBezTo>
                    <a:pt x="16437" y="20798"/>
                    <a:pt x="16418" y="20798"/>
                    <a:pt x="16400" y="20798"/>
                  </a:cubicBezTo>
                  <a:close/>
                  <a:moveTo>
                    <a:pt x="16021" y="20662"/>
                  </a:moveTo>
                  <a:cubicBezTo>
                    <a:pt x="16021" y="20662"/>
                    <a:pt x="16021" y="20662"/>
                    <a:pt x="16021" y="20662"/>
                  </a:cubicBezTo>
                  <a:cubicBezTo>
                    <a:pt x="16021" y="20662"/>
                    <a:pt x="16021" y="20662"/>
                    <a:pt x="16021" y="20662"/>
                  </a:cubicBezTo>
                  <a:close/>
                  <a:moveTo>
                    <a:pt x="16147" y="20714"/>
                  </a:moveTo>
                  <a:cubicBezTo>
                    <a:pt x="16165" y="20714"/>
                    <a:pt x="16165" y="20725"/>
                    <a:pt x="16183" y="20725"/>
                  </a:cubicBezTo>
                  <a:cubicBezTo>
                    <a:pt x="16165" y="20725"/>
                    <a:pt x="16165" y="20714"/>
                    <a:pt x="16147" y="20714"/>
                  </a:cubicBezTo>
                  <a:close/>
                  <a:moveTo>
                    <a:pt x="16274" y="20756"/>
                  </a:moveTo>
                  <a:cubicBezTo>
                    <a:pt x="16292" y="20756"/>
                    <a:pt x="16310" y="20766"/>
                    <a:pt x="16328" y="20766"/>
                  </a:cubicBezTo>
                  <a:cubicBezTo>
                    <a:pt x="16310" y="20766"/>
                    <a:pt x="16292" y="20766"/>
                    <a:pt x="16274" y="20756"/>
                  </a:cubicBezTo>
                  <a:close/>
                  <a:moveTo>
                    <a:pt x="16835" y="19342"/>
                  </a:moveTo>
                  <a:cubicBezTo>
                    <a:pt x="16780" y="19342"/>
                    <a:pt x="16744" y="19342"/>
                    <a:pt x="16690" y="19342"/>
                  </a:cubicBezTo>
                  <a:lnTo>
                    <a:pt x="16835" y="19342"/>
                  </a:lnTo>
                  <a:cubicBezTo>
                    <a:pt x="18481" y="19238"/>
                    <a:pt x="19494" y="16872"/>
                    <a:pt x="19512" y="13605"/>
                  </a:cubicBezTo>
                  <a:cubicBezTo>
                    <a:pt x="19494" y="16872"/>
                    <a:pt x="18481" y="19238"/>
                    <a:pt x="16835" y="1934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 dirty="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CF8ED13B-8433-4D5F-9472-C1765A5B9EE6}"/>
                </a:ext>
              </a:extLst>
            </p:cNvPr>
            <p:cNvSpPr/>
            <p:nvPr/>
          </p:nvSpPr>
          <p:spPr>
            <a:xfrm>
              <a:off x="6235036" y="1252201"/>
              <a:ext cx="576937" cy="269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2" h="21557" extrusionOk="0">
                  <a:moveTo>
                    <a:pt x="1696" y="10735"/>
                  </a:moveTo>
                  <a:cubicBezTo>
                    <a:pt x="4686" y="4792"/>
                    <a:pt x="10622" y="-22"/>
                    <a:pt x="14951" y="0"/>
                  </a:cubicBezTo>
                  <a:cubicBezTo>
                    <a:pt x="19235" y="21"/>
                    <a:pt x="20306" y="4879"/>
                    <a:pt x="17316" y="10821"/>
                  </a:cubicBezTo>
                  <a:cubicBezTo>
                    <a:pt x="14326" y="16764"/>
                    <a:pt x="8390" y="21578"/>
                    <a:pt x="4061" y="21556"/>
                  </a:cubicBezTo>
                  <a:cubicBezTo>
                    <a:pt x="-223" y="21535"/>
                    <a:pt x="-1294" y="16677"/>
                    <a:pt x="1696" y="10735"/>
                  </a:cubicBezTo>
                  <a:close/>
                  <a:moveTo>
                    <a:pt x="16155" y="10811"/>
                  </a:moveTo>
                  <a:cubicBezTo>
                    <a:pt x="18699" y="5736"/>
                    <a:pt x="17807" y="1583"/>
                    <a:pt x="14147" y="1572"/>
                  </a:cubicBezTo>
                  <a:cubicBezTo>
                    <a:pt x="10488" y="1561"/>
                    <a:pt x="5400" y="5660"/>
                    <a:pt x="2856" y="10735"/>
                  </a:cubicBezTo>
                  <a:cubicBezTo>
                    <a:pt x="268" y="15809"/>
                    <a:pt x="1205" y="19962"/>
                    <a:pt x="4865" y="19984"/>
                  </a:cubicBezTo>
                  <a:cubicBezTo>
                    <a:pt x="8524" y="20006"/>
                    <a:pt x="13612" y="15896"/>
                    <a:pt x="16155" y="108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C6428955-4E52-48FF-BCBF-D90A2EFA13FB}"/>
                </a:ext>
              </a:extLst>
            </p:cNvPr>
            <p:cNvSpPr/>
            <p:nvPr/>
          </p:nvSpPr>
          <p:spPr>
            <a:xfrm>
              <a:off x="5341211" y="1279286"/>
              <a:ext cx="754493" cy="269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41" h="21298" extrusionOk="0">
                  <a:moveTo>
                    <a:pt x="18338" y="10360"/>
                  </a:moveTo>
                  <a:cubicBezTo>
                    <a:pt x="20320" y="16228"/>
                    <a:pt x="17962" y="21133"/>
                    <a:pt x="13109" y="21294"/>
                  </a:cubicBezTo>
                  <a:cubicBezTo>
                    <a:pt x="8255" y="21454"/>
                    <a:pt x="2684" y="16805"/>
                    <a:pt x="702" y="10937"/>
                  </a:cubicBezTo>
                  <a:cubicBezTo>
                    <a:pt x="-1280" y="5070"/>
                    <a:pt x="1078" y="153"/>
                    <a:pt x="5931" y="4"/>
                  </a:cubicBezTo>
                  <a:cubicBezTo>
                    <a:pt x="10784" y="-146"/>
                    <a:pt x="16356" y="4482"/>
                    <a:pt x="18338" y="10360"/>
                  </a:cubicBezTo>
                  <a:close/>
                  <a:moveTo>
                    <a:pt x="2001" y="10894"/>
                  </a:moveTo>
                  <a:cubicBezTo>
                    <a:pt x="3676" y="15907"/>
                    <a:pt x="8426" y="19872"/>
                    <a:pt x="12596" y="19744"/>
                  </a:cubicBezTo>
                  <a:cubicBezTo>
                    <a:pt x="16766" y="19616"/>
                    <a:pt x="18748" y="15415"/>
                    <a:pt x="17073" y="10403"/>
                  </a:cubicBezTo>
                  <a:cubicBezTo>
                    <a:pt x="15399" y="5390"/>
                    <a:pt x="10648" y="1414"/>
                    <a:pt x="6478" y="1553"/>
                  </a:cubicBezTo>
                  <a:cubicBezTo>
                    <a:pt x="2308" y="1692"/>
                    <a:pt x="326" y="5882"/>
                    <a:pt x="2001" y="1089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pic>
          <p:nvPicPr>
            <p:cNvPr id="53" name="Graphic 52" descr="Bullseye">
              <a:extLst>
                <a:ext uri="{FF2B5EF4-FFF2-40B4-BE49-F238E27FC236}">
                  <a16:creationId xmlns:a16="http://schemas.microsoft.com/office/drawing/2014/main" id="{3AA88B47-CA23-4FAA-A896-DC3F8B1A00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93190" y="2447121"/>
              <a:ext cx="421357" cy="42135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4" name="Graphic 53" descr="Gears">
              <a:extLst>
                <a:ext uri="{FF2B5EF4-FFF2-40B4-BE49-F238E27FC236}">
                  <a16:creationId xmlns:a16="http://schemas.microsoft.com/office/drawing/2014/main" id="{38DD89F5-10E2-4378-9A55-2857F23F9C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319081" y="2441821"/>
              <a:ext cx="421357" cy="42135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5" name="Graphic 54" descr="Lightbulb">
              <a:extLst>
                <a:ext uri="{FF2B5EF4-FFF2-40B4-BE49-F238E27FC236}">
                  <a16:creationId xmlns:a16="http://schemas.microsoft.com/office/drawing/2014/main" id="{CC2F39D6-BF68-49C5-9337-229E3BA5736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132435" y="2790137"/>
              <a:ext cx="421357" cy="42135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56" name="Graphic 55" descr="Bar graph with upward trend">
              <a:extLst>
                <a:ext uri="{FF2B5EF4-FFF2-40B4-BE49-F238E27FC236}">
                  <a16:creationId xmlns:a16="http://schemas.microsoft.com/office/drawing/2014/main" id="{5A106EC8-FAAD-41B2-978F-F5BFA162CB7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564411" y="2802962"/>
              <a:ext cx="421357" cy="42135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16927C3-568C-4DA5-AE99-ED26A8AA37C7}"/>
                </a:ext>
              </a:extLst>
            </p:cNvPr>
            <p:cNvSpPr txBox="1"/>
            <p:nvPr/>
          </p:nvSpPr>
          <p:spPr>
            <a:xfrm>
              <a:off x="2972208" y="2927873"/>
              <a:ext cx="661753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6DE016D-6FD7-475C-8BB4-3660535E9BB3}"/>
                </a:ext>
              </a:extLst>
            </p:cNvPr>
            <p:cNvSpPr txBox="1"/>
            <p:nvPr/>
          </p:nvSpPr>
          <p:spPr>
            <a:xfrm>
              <a:off x="4661010" y="2354885"/>
              <a:ext cx="661753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96C89C9-CF82-48C5-AAB1-21399EA4BE5A}"/>
                </a:ext>
              </a:extLst>
            </p:cNvPr>
            <p:cNvSpPr txBox="1"/>
            <p:nvPr/>
          </p:nvSpPr>
          <p:spPr>
            <a:xfrm>
              <a:off x="6772013" y="2354885"/>
              <a:ext cx="661753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70051E5-DAE7-4373-858C-36FB634AD193}"/>
                </a:ext>
              </a:extLst>
            </p:cNvPr>
            <p:cNvSpPr txBox="1"/>
            <p:nvPr/>
          </p:nvSpPr>
          <p:spPr>
            <a:xfrm>
              <a:off x="8509749" y="2937924"/>
              <a:ext cx="661753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660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Curved Process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1F4C1A1-483B-4BE3-B240-2F0426BA05DE}"/>
              </a:ext>
            </a:extLst>
          </p:cNvPr>
          <p:cNvGrpSpPr/>
          <p:nvPr/>
        </p:nvGrpSpPr>
        <p:grpSpPr>
          <a:xfrm>
            <a:off x="2835792" y="1252201"/>
            <a:ext cx="6520416" cy="3219450"/>
            <a:chOff x="2835792" y="1252201"/>
            <a:chExt cx="6520416" cy="321945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9890B1B-72B2-40F2-BF1F-1EF44DD164F8}"/>
                </a:ext>
              </a:extLst>
            </p:cNvPr>
            <p:cNvSpPr/>
            <p:nvPr/>
          </p:nvSpPr>
          <p:spPr>
            <a:xfrm>
              <a:off x="7291375" y="1604313"/>
              <a:ext cx="2064833" cy="282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44" h="20569" extrusionOk="0">
                  <a:moveTo>
                    <a:pt x="18377" y="2144"/>
                  </a:moveTo>
                  <a:cubicBezTo>
                    <a:pt x="18061" y="1908"/>
                    <a:pt x="17706" y="1750"/>
                    <a:pt x="17325" y="1662"/>
                  </a:cubicBezTo>
                  <a:lnTo>
                    <a:pt x="10712" y="85"/>
                  </a:lnTo>
                  <a:cubicBezTo>
                    <a:pt x="10725" y="85"/>
                    <a:pt x="10725" y="85"/>
                    <a:pt x="10738" y="95"/>
                  </a:cubicBezTo>
                  <a:cubicBezTo>
                    <a:pt x="8254" y="-526"/>
                    <a:pt x="4704" y="1957"/>
                    <a:pt x="2285" y="6244"/>
                  </a:cubicBezTo>
                  <a:cubicBezTo>
                    <a:pt x="-502" y="11161"/>
                    <a:pt x="-778" y="16620"/>
                    <a:pt x="1667" y="18413"/>
                  </a:cubicBezTo>
                  <a:cubicBezTo>
                    <a:pt x="1996" y="18650"/>
                    <a:pt x="2351" y="18817"/>
                    <a:pt x="2745" y="18906"/>
                  </a:cubicBezTo>
                  <a:cubicBezTo>
                    <a:pt x="2732" y="18906"/>
                    <a:pt x="2732" y="18906"/>
                    <a:pt x="2719" y="18906"/>
                  </a:cubicBezTo>
                  <a:lnTo>
                    <a:pt x="9332" y="20483"/>
                  </a:lnTo>
                  <a:cubicBezTo>
                    <a:pt x="11816" y="21074"/>
                    <a:pt x="15340" y="18601"/>
                    <a:pt x="17759" y="14324"/>
                  </a:cubicBezTo>
                  <a:cubicBezTo>
                    <a:pt x="20546" y="9397"/>
                    <a:pt x="20822" y="3938"/>
                    <a:pt x="18377" y="2144"/>
                  </a:cubicBezTo>
                  <a:close/>
                  <a:moveTo>
                    <a:pt x="10502" y="12265"/>
                  </a:moveTo>
                  <a:cubicBezTo>
                    <a:pt x="9660" y="13743"/>
                    <a:pt x="8674" y="14974"/>
                    <a:pt x="7649" y="15871"/>
                  </a:cubicBezTo>
                  <a:cubicBezTo>
                    <a:pt x="7399" y="13762"/>
                    <a:pt x="8057" y="10934"/>
                    <a:pt x="9555" y="8293"/>
                  </a:cubicBezTo>
                  <a:cubicBezTo>
                    <a:pt x="10397" y="6815"/>
                    <a:pt x="11383" y="5583"/>
                    <a:pt x="12408" y="4687"/>
                  </a:cubicBezTo>
                  <a:cubicBezTo>
                    <a:pt x="12645" y="6796"/>
                    <a:pt x="12001" y="9624"/>
                    <a:pt x="10502" y="1226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 dirty="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9C8C8EC-46C1-4744-8331-64960B7ABF4F}"/>
                </a:ext>
              </a:extLst>
            </p:cNvPr>
            <p:cNvSpPr/>
            <p:nvPr/>
          </p:nvSpPr>
          <p:spPr>
            <a:xfrm>
              <a:off x="7291376" y="1604314"/>
              <a:ext cx="1383641" cy="2608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58" h="19147" extrusionOk="0">
                  <a:moveTo>
                    <a:pt x="3294" y="6301"/>
                  </a:moveTo>
                  <a:cubicBezTo>
                    <a:pt x="7311" y="1341"/>
                    <a:pt x="13431" y="-1224"/>
                    <a:pt x="16955" y="575"/>
                  </a:cubicBezTo>
                  <a:cubicBezTo>
                    <a:pt x="20479" y="2384"/>
                    <a:pt x="20081" y="7891"/>
                    <a:pt x="16064" y="12851"/>
                  </a:cubicBezTo>
                  <a:cubicBezTo>
                    <a:pt x="12047" y="17811"/>
                    <a:pt x="5927" y="20376"/>
                    <a:pt x="2403" y="18567"/>
                  </a:cubicBezTo>
                  <a:cubicBezTo>
                    <a:pt x="-1121" y="16768"/>
                    <a:pt x="-723" y="11261"/>
                    <a:pt x="3294" y="6301"/>
                  </a:cubicBezTo>
                  <a:close/>
                  <a:moveTo>
                    <a:pt x="15136" y="12384"/>
                  </a:moveTo>
                  <a:cubicBezTo>
                    <a:pt x="18565" y="8150"/>
                    <a:pt x="18906" y="3448"/>
                    <a:pt x="15894" y="1897"/>
                  </a:cubicBezTo>
                  <a:cubicBezTo>
                    <a:pt x="12881" y="356"/>
                    <a:pt x="7652" y="2543"/>
                    <a:pt x="4222" y="6788"/>
                  </a:cubicBezTo>
                  <a:cubicBezTo>
                    <a:pt x="793" y="11022"/>
                    <a:pt x="452" y="15724"/>
                    <a:pt x="3464" y="17275"/>
                  </a:cubicBezTo>
                  <a:cubicBezTo>
                    <a:pt x="6477" y="18825"/>
                    <a:pt x="11706" y="16619"/>
                    <a:pt x="15136" y="12384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63F0029-119F-4712-B18C-24AA0CDA9FA1}"/>
                </a:ext>
              </a:extLst>
            </p:cNvPr>
            <p:cNvSpPr/>
            <p:nvPr/>
          </p:nvSpPr>
          <p:spPr>
            <a:xfrm>
              <a:off x="2835792" y="1644941"/>
              <a:ext cx="2016826" cy="2826710"/>
            </a:xfrm>
            <a:custGeom>
              <a:avLst/>
              <a:gdLst>
                <a:gd name="connsiteX0" fmla="*/ 788193 w 2016826"/>
                <a:gd name="connsiteY0" fmla="*/ 655773 h 2826710"/>
                <a:gd name="connsiteX1" fmla="*/ 881616 w 2016826"/>
                <a:gd name="connsiteY1" fmla="*/ 1449398 h 2826710"/>
                <a:gd name="connsiteX2" fmla="*/ 1224266 w 2016826"/>
                <a:gd name="connsiteY2" fmla="*/ 2169861 h 2826710"/>
                <a:gd name="connsiteX3" fmla="*/ 1227000 w 2016826"/>
                <a:gd name="connsiteY3" fmla="*/ 2138659 h 2826710"/>
                <a:gd name="connsiteX4" fmla="*/ 1228367 w 2016826"/>
                <a:gd name="connsiteY4" fmla="*/ 2122521 h 2826710"/>
                <a:gd name="connsiteX5" fmla="*/ 1229733 w 2016826"/>
                <a:gd name="connsiteY5" fmla="*/ 2077736 h 2826710"/>
                <a:gd name="connsiteX6" fmla="*/ 1229733 w 2016826"/>
                <a:gd name="connsiteY6" fmla="*/ 2071011 h 2826710"/>
                <a:gd name="connsiteX7" fmla="*/ 1229733 w 2016826"/>
                <a:gd name="connsiteY7" fmla="*/ 2018157 h 2826710"/>
                <a:gd name="connsiteX8" fmla="*/ 1229733 w 2016826"/>
                <a:gd name="connsiteY8" fmla="*/ 2001883 h 2826710"/>
                <a:gd name="connsiteX9" fmla="*/ 1228367 w 2016826"/>
                <a:gd name="connsiteY9" fmla="*/ 1963957 h 2826710"/>
                <a:gd name="connsiteX10" fmla="*/ 1227000 w 2016826"/>
                <a:gd name="connsiteY10" fmla="*/ 1943649 h 2826710"/>
                <a:gd name="connsiteX11" fmla="*/ 1225633 w 2016826"/>
                <a:gd name="connsiteY11" fmla="*/ 1908547 h 2826710"/>
                <a:gd name="connsiteX12" fmla="*/ 1224266 w 2016826"/>
                <a:gd name="connsiteY12" fmla="*/ 1886760 h 2826710"/>
                <a:gd name="connsiteX13" fmla="*/ 1221533 w 2016826"/>
                <a:gd name="connsiteY13" fmla="*/ 1850313 h 2826710"/>
                <a:gd name="connsiteX14" fmla="*/ 1220166 w 2016826"/>
                <a:gd name="connsiteY14" fmla="*/ 1830005 h 2826710"/>
                <a:gd name="connsiteX15" fmla="*/ 1216164 w 2016826"/>
                <a:gd name="connsiteY15" fmla="*/ 1786565 h 2826710"/>
                <a:gd name="connsiteX16" fmla="*/ 1214797 w 2016826"/>
                <a:gd name="connsiteY16" fmla="*/ 1771771 h 2826710"/>
                <a:gd name="connsiteX17" fmla="*/ 1206695 w 2016826"/>
                <a:gd name="connsiteY17" fmla="*/ 1712057 h 2826710"/>
                <a:gd name="connsiteX18" fmla="*/ 1203961 w 2016826"/>
                <a:gd name="connsiteY18" fmla="*/ 1698608 h 2826710"/>
                <a:gd name="connsiteX19" fmla="*/ 1195859 w 2016826"/>
                <a:gd name="connsiteY19" fmla="*/ 1651133 h 2826710"/>
                <a:gd name="connsiteX20" fmla="*/ 1191759 w 2016826"/>
                <a:gd name="connsiteY20" fmla="*/ 1629481 h 2826710"/>
                <a:gd name="connsiteX21" fmla="*/ 1183656 w 2016826"/>
                <a:gd name="connsiteY21" fmla="*/ 1588865 h 2826710"/>
                <a:gd name="connsiteX22" fmla="*/ 1178189 w 2016826"/>
                <a:gd name="connsiteY22" fmla="*/ 1565867 h 2826710"/>
                <a:gd name="connsiteX23" fmla="*/ 1170087 w 2016826"/>
                <a:gd name="connsiteY23" fmla="*/ 1526596 h 2826710"/>
                <a:gd name="connsiteX24" fmla="*/ 1164718 w 2016826"/>
                <a:gd name="connsiteY24" fmla="*/ 1503598 h 2826710"/>
                <a:gd name="connsiteX25" fmla="*/ 1153882 w 2016826"/>
                <a:gd name="connsiteY25" fmla="*/ 1460158 h 2826710"/>
                <a:gd name="connsiteX26" fmla="*/ 1148415 w 2016826"/>
                <a:gd name="connsiteY26" fmla="*/ 1439850 h 2826710"/>
                <a:gd name="connsiteX27" fmla="*/ 1130843 w 2016826"/>
                <a:gd name="connsiteY27" fmla="*/ 1376236 h 2826710"/>
                <a:gd name="connsiteX28" fmla="*/ 788193 w 2016826"/>
                <a:gd name="connsiteY28" fmla="*/ 655773 h 2826710"/>
                <a:gd name="connsiteX29" fmla="*/ 1034533 w 2016826"/>
                <a:gd name="connsiteY29" fmla="*/ 267 h 2826710"/>
                <a:gd name="connsiteX30" fmla="*/ 1901366 w 2016826"/>
                <a:gd name="connsiteY30" fmla="*/ 1155538 h 2826710"/>
                <a:gd name="connsiteX31" fmla="*/ 1726722 w 2016826"/>
                <a:gd name="connsiteY31" fmla="*/ 2619461 h 2826710"/>
                <a:gd name="connsiteX32" fmla="*/ 1037420 w 2016826"/>
                <a:gd name="connsiteY32" fmla="*/ 2817296 h 2826710"/>
                <a:gd name="connsiteX33" fmla="*/ 964204 w 2016826"/>
                <a:gd name="connsiteY33" fmla="*/ 2826710 h 2826710"/>
                <a:gd name="connsiteX34" fmla="*/ 949365 w 2016826"/>
                <a:gd name="connsiteY34" fmla="*/ 2826710 h 2826710"/>
                <a:gd name="connsiteX35" fmla="*/ 777357 w 2016826"/>
                <a:gd name="connsiteY35" fmla="*/ 2767131 h 2826710"/>
                <a:gd name="connsiteX36" fmla="*/ 761054 w 2016826"/>
                <a:gd name="connsiteY36" fmla="*/ 2757582 h 2826710"/>
                <a:gd name="connsiteX37" fmla="*/ 713708 w 2016826"/>
                <a:gd name="connsiteY37" fmla="*/ 2723825 h 2826710"/>
                <a:gd name="connsiteX38" fmla="*/ 681200 w 2016826"/>
                <a:gd name="connsiteY38" fmla="*/ 2698003 h 2826710"/>
                <a:gd name="connsiteX39" fmla="*/ 648692 w 2016826"/>
                <a:gd name="connsiteY39" fmla="*/ 2669626 h 2826710"/>
                <a:gd name="connsiteX40" fmla="*/ 111093 w 2016826"/>
                <a:gd name="connsiteY40" fmla="*/ 1672786 h 2826710"/>
                <a:gd name="connsiteX41" fmla="*/ 90690 w 2016826"/>
                <a:gd name="connsiteY41" fmla="*/ 1595589 h 2826710"/>
                <a:gd name="connsiteX42" fmla="*/ 89421 w 2016826"/>
                <a:gd name="connsiteY42" fmla="*/ 1588865 h 2826710"/>
                <a:gd name="connsiteX43" fmla="*/ 71752 w 2016826"/>
                <a:gd name="connsiteY43" fmla="*/ 1517047 h 2826710"/>
                <a:gd name="connsiteX44" fmla="*/ 70385 w 2016826"/>
                <a:gd name="connsiteY44" fmla="*/ 1511667 h 2826710"/>
                <a:gd name="connsiteX45" fmla="*/ 54180 w 2016826"/>
                <a:gd name="connsiteY45" fmla="*/ 1437160 h 2826710"/>
                <a:gd name="connsiteX46" fmla="*/ 54180 w 2016826"/>
                <a:gd name="connsiteY46" fmla="*/ 1434470 h 2826710"/>
                <a:gd name="connsiteX47" fmla="*/ 40611 w 2016826"/>
                <a:gd name="connsiteY47" fmla="*/ 1362652 h 2826710"/>
                <a:gd name="connsiteX48" fmla="*/ 39244 w 2016826"/>
                <a:gd name="connsiteY48" fmla="*/ 1355928 h 2826710"/>
                <a:gd name="connsiteX49" fmla="*/ 27041 w 2016826"/>
                <a:gd name="connsiteY49" fmla="*/ 1285455 h 2826710"/>
                <a:gd name="connsiteX50" fmla="*/ 27041 w 2016826"/>
                <a:gd name="connsiteY50" fmla="*/ 1281421 h 2826710"/>
                <a:gd name="connsiteX51" fmla="*/ 17572 w 2016826"/>
                <a:gd name="connsiteY51" fmla="*/ 1209737 h 2826710"/>
                <a:gd name="connsiteX52" fmla="*/ 17572 w 2016826"/>
                <a:gd name="connsiteY52" fmla="*/ 1204223 h 2826710"/>
                <a:gd name="connsiteX53" fmla="*/ 10836 w 2016826"/>
                <a:gd name="connsiteY53" fmla="*/ 1137920 h 2826710"/>
                <a:gd name="connsiteX54" fmla="*/ 10836 w 2016826"/>
                <a:gd name="connsiteY54" fmla="*/ 1131061 h 2826710"/>
                <a:gd name="connsiteX55" fmla="*/ 5369 w 2016826"/>
                <a:gd name="connsiteY55" fmla="*/ 1063412 h 2826710"/>
                <a:gd name="connsiteX56" fmla="*/ 5369 w 2016826"/>
                <a:gd name="connsiteY56" fmla="*/ 1062067 h 2826710"/>
                <a:gd name="connsiteX57" fmla="*/ 1367 w 2016826"/>
                <a:gd name="connsiteY57" fmla="*/ 994284 h 2826710"/>
                <a:gd name="connsiteX58" fmla="*/ 1367 w 2016826"/>
                <a:gd name="connsiteY58" fmla="*/ 988905 h 2826710"/>
                <a:gd name="connsiteX59" fmla="*/ 0 w 2016826"/>
                <a:gd name="connsiteY59" fmla="*/ 926636 h 2826710"/>
                <a:gd name="connsiteX60" fmla="*/ 0 w 2016826"/>
                <a:gd name="connsiteY60" fmla="*/ 921256 h 2826710"/>
                <a:gd name="connsiteX61" fmla="*/ 1367 w 2016826"/>
                <a:gd name="connsiteY61" fmla="*/ 857508 h 2826710"/>
                <a:gd name="connsiteX62" fmla="*/ 1367 w 2016826"/>
                <a:gd name="connsiteY62" fmla="*/ 856163 h 2826710"/>
                <a:gd name="connsiteX63" fmla="*/ 4100 w 2016826"/>
                <a:gd name="connsiteY63" fmla="*/ 796584 h 2826710"/>
                <a:gd name="connsiteX64" fmla="*/ 4100 w 2016826"/>
                <a:gd name="connsiteY64" fmla="*/ 791205 h 2826710"/>
                <a:gd name="connsiteX65" fmla="*/ 8103 w 2016826"/>
                <a:gd name="connsiteY65" fmla="*/ 734315 h 2826710"/>
                <a:gd name="connsiteX66" fmla="*/ 8103 w 2016826"/>
                <a:gd name="connsiteY66" fmla="*/ 730281 h 2826710"/>
                <a:gd name="connsiteX67" fmla="*/ 14936 w 2016826"/>
                <a:gd name="connsiteY67" fmla="*/ 673391 h 2826710"/>
                <a:gd name="connsiteX68" fmla="*/ 14936 w 2016826"/>
                <a:gd name="connsiteY68" fmla="*/ 670702 h 2826710"/>
                <a:gd name="connsiteX69" fmla="*/ 23039 w 2016826"/>
                <a:gd name="connsiteY69" fmla="*/ 619192 h 2826710"/>
                <a:gd name="connsiteX70" fmla="*/ 24405 w 2016826"/>
                <a:gd name="connsiteY70" fmla="*/ 613812 h 2826710"/>
                <a:gd name="connsiteX71" fmla="*/ 35241 w 2016826"/>
                <a:gd name="connsiteY71" fmla="*/ 563648 h 2826710"/>
                <a:gd name="connsiteX72" fmla="*/ 35241 w 2016826"/>
                <a:gd name="connsiteY72" fmla="*/ 562303 h 2826710"/>
                <a:gd name="connsiteX73" fmla="*/ 35241 w 2016826"/>
                <a:gd name="connsiteY73" fmla="*/ 560958 h 2826710"/>
                <a:gd name="connsiteX74" fmla="*/ 41977 w 2016826"/>
                <a:gd name="connsiteY74" fmla="*/ 535270 h 2826710"/>
                <a:gd name="connsiteX75" fmla="*/ 43344 w 2016826"/>
                <a:gd name="connsiteY75" fmla="*/ 528411 h 2826710"/>
                <a:gd name="connsiteX76" fmla="*/ 48713 w 2016826"/>
                <a:gd name="connsiteY76" fmla="*/ 509448 h 2826710"/>
                <a:gd name="connsiteX77" fmla="*/ 51446 w 2016826"/>
                <a:gd name="connsiteY77" fmla="*/ 502724 h 2826710"/>
                <a:gd name="connsiteX78" fmla="*/ 59549 w 2016826"/>
                <a:gd name="connsiteY78" fmla="*/ 478381 h 2826710"/>
                <a:gd name="connsiteX79" fmla="*/ 67749 w 2016826"/>
                <a:gd name="connsiteY79" fmla="*/ 455383 h 2826710"/>
                <a:gd name="connsiteX80" fmla="*/ 70385 w 2016826"/>
                <a:gd name="connsiteY80" fmla="*/ 448524 h 2826710"/>
                <a:gd name="connsiteX81" fmla="*/ 77218 w 2016826"/>
                <a:gd name="connsiteY81" fmla="*/ 430906 h 2826710"/>
                <a:gd name="connsiteX82" fmla="*/ 79952 w 2016826"/>
                <a:gd name="connsiteY82" fmla="*/ 425526 h 2826710"/>
                <a:gd name="connsiteX83" fmla="*/ 89421 w 2016826"/>
                <a:gd name="connsiteY83" fmla="*/ 403873 h 2826710"/>
                <a:gd name="connsiteX84" fmla="*/ 90788 w 2016826"/>
                <a:gd name="connsiteY84" fmla="*/ 399839 h 2826710"/>
                <a:gd name="connsiteX85" fmla="*/ 98890 w 2016826"/>
                <a:gd name="connsiteY85" fmla="*/ 382221 h 2826710"/>
                <a:gd name="connsiteX86" fmla="*/ 101624 w 2016826"/>
                <a:gd name="connsiteY86" fmla="*/ 376706 h 2826710"/>
                <a:gd name="connsiteX87" fmla="*/ 109726 w 2016826"/>
                <a:gd name="connsiteY87" fmla="*/ 361913 h 2826710"/>
                <a:gd name="connsiteX88" fmla="*/ 111093 w 2016826"/>
                <a:gd name="connsiteY88" fmla="*/ 359223 h 2826710"/>
                <a:gd name="connsiteX89" fmla="*/ 111093 w 2016826"/>
                <a:gd name="connsiteY89" fmla="*/ 357878 h 2826710"/>
                <a:gd name="connsiteX90" fmla="*/ 121929 w 2016826"/>
                <a:gd name="connsiteY90" fmla="*/ 340260 h 2826710"/>
                <a:gd name="connsiteX91" fmla="*/ 124662 w 2016826"/>
                <a:gd name="connsiteY91" fmla="*/ 336090 h 2826710"/>
                <a:gd name="connsiteX92" fmla="*/ 134132 w 2016826"/>
                <a:gd name="connsiteY92" fmla="*/ 322641 h 2826710"/>
                <a:gd name="connsiteX93" fmla="*/ 138134 w 2016826"/>
                <a:gd name="connsiteY93" fmla="*/ 317127 h 2826710"/>
                <a:gd name="connsiteX94" fmla="*/ 147603 w 2016826"/>
                <a:gd name="connsiteY94" fmla="*/ 305023 h 2826710"/>
                <a:gd name="connsiteX95" fmla="*/ 150337 w 2016826"/>
                <a:gd name="connsiteY95" fmla="*/ 300989 h 2826710"/>
                <a:gd name="connsiteX96" fmla="*/ 162539 w 2016826"/>
                <a:gd name="connsiteY96" fmla="*/ 286060 h 2826710"/>
                <a:gd name="connsiteX97" fmla="*/ 165273 w 2016826"/>
                <a:gd name="connsiteY97" fmla="*/ 283370 h 2826710"/>
                <a:gd name="connsiteX98" fmla="*/ 176109 w 2016826"/>
                <a:gd name="connsiteY98" fmla="*/ 272477 h 2826710"/>
                <a:gd name="connsiteX99" fmla="*/ 180111 w 2016826"/>
                <a:gd name="connsiteY99" fmla="*/ 268442 h 2826710"/>
                <a:gd name="connsiteX100" fmla="*/ 190947 w 2016826"/>
                <a:gd name="connsiteY100" fmla="*/ 258893 h 2826710"/>
                <a:gd name="connsiteX101" fmla="*/ 193680 w 2016826"/>
                <a:gd name="connsiteY101" fmla="*/ 256203 h 2826710"/>
                <a:gd name="connsiteX102" fmla="*/ 208616 w 2016826"/>
                <a:gd name="connsiteY102" fmla="*/ 245444 h 2826710"/>
                <a:gd name="connsiteX103" fmla="*/ 212619 w 2016826"/>
                <a:gd name="connsiteY103" fmla="*/ 242754 h 2826710"/>
                <a:gd name="connsiteX104" fmla="*/ 224822 w 2016826"/>
                <a:gd name="connsiteY104" fmla="*/ 234551 h 2826710"/>
                <a:gd name="connsiteX105" fmla="*/ 227555 w 2016826"/>
                <a:gd name="connsiteY105" fmla="*/ 233206 h 2826710"/>
                <a:gd name="connsiteX106" fmla="*/ 230288 w 2016826"/>
                <a:gd name="connsiteY106" fmla="*/ 231861 h 2826710"/>
                <a:gd name="connsiteX107" fmla="*/ 238391 w 2016826"/>
                <a:gd name="connsiteY107" fmla="*/ 227826 h 2826710"/>
                <a:gd name="connsiteX108" fmla="*/ 243760 w 2016826"/>
                <a:gd name="connsiteY108" fmla="*/ 225136 h 2826710"/>
                <a:gd name="connsiteX109" fmla="*/ 251960 w 2016826"/>
                <a:gd name="connsiteY109" fmla="*/ 220967 h 2826710"/>
                <a:gd name="connsiteX110" fmla="*/ 257329 w 2016826"/>
                <a:gd name="connsiteY110" fmla="*/ 218277 h 2826710"/>
                <a:gd name="connsiteX111" fmla="*/ 266799 w 2016826"/>
                <a:gd name="connsiteY111" fmla="*/ 214243 h 2826710"/>
                <a:gd name="connsiteX112" fmla="*/ 272265 w 2016826"/>
                <a:gd name="connsiteY112" fmla="*/ 212898 h 2826710"/>
                <a:gd name="connsiteX113" fmla="*/ 287104 w 2016826"/>
                <a:gd name="connsiteY113" fmla="*/ 207518 h 2826710"/>
                <a:gd name="connsiteX114" fmla="*/ 960491 w 2016826"/>
                <a:gd name="connsiteY114" fmla="*/ 14383 h 2826710"/>
                <a:gd name="connsiteX115" fmla="*/ 976406 w 2016826"/>
                <a:gd name="connsiteY115" fmla="*/ 9818 h 2826710"/>
                <a:gd name="connsiteX116" fmla="*/ 1034533 w 2016826"/>
                <a:gd name="connsiteY116" fmla="*/ 267 h 2826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2016826" h="2826710">
                  <a:moveTo>
                    <a:pt x="788193" y="655773"/>
                  </a:moveTo>
                  <a:cubicBezTo>
                    <a:pt x="767888" y="876471"/>
                    <a:pt x="796295" y="1156883"/>
                    <a:pt x="881616" y="1449398"/>
                  </a:cubicBezTo>
                  <a:cubicBezTo>
                    <a:pt x="965570" y="1740569"/>
                    <a:pt x="1088866" y="1993814"/>
                    <a:pt x="1224266" y="2169861"/>
                  </a:cubicBezTo>
                  <a:cubicBezTo>
                    <a:pt x="1225633" y="2160447"/>
                    <a:pt x="1225633" y="2149553"/>
                    <a:pt x="1227000" y="2138659"/>
                  </a:cubicBezTo>
                  <a:cubicBezTo>
                    <a:pt x="1227000" y="2133280"/>
                    <a:pt x="1228367" y="2127900"/>
                    <a:pt x="1228367" y="2122521"/>
                  </a:cubicBezTo>
                  <a:cubicBezTo>
                    <a:pt x="1228367" y="2107592"/>
                    <a:pt x="1229733" y="2092664"/>
                    <a:pt x="1229733" y="2077736"/>
                  </a:cubicBezTo>
                  <a:cubicBezTo>
                    <a:pt x="1229733" y="2075046"/>
                    <a:pt x="1229733" y="2073701"/>
                    <a:pt x="1229733" y="2071011"/>
                  </a:cubicBezTo>
                  <a:cubicBezTo>
                    <a:pt x="1229733" y="2053393"/>
                    <a:pt x="1229733" y="2035775"/>
                    <a:pt x="1229733" y="2018157"/>
                  </a:cubicBezTo>
                  <a:cubicBezTo>
                    <a:pt x="1229733" y="2012777"/>
                    <a:pt x="1229733" y="2007397"/>
                    <a:pt x="1229733" y="2001883"/>
                  </a:cubicBezTo>
                  <a:cubicBezTo>
                    <a:pt x="1228367" y="1989779"/>
                    <a:pt x="1228367" y="1976196"/>
                    <a:pt x="1228367" y="1963957"/>
                  </a:cubicBezTo>
                  <a:cubicBezTo>
                    <a:pt x="1227000" y="1957233"/>
                    <a:pt x="1227000" y="1950508"/>
                    <a:pt x="1227000" y="1943649"/>
                  </a:cubicBezTo>
                  <a:cubicBezTo>
                    <a:pt x="1227000" y="1932890"/>
                    <a:pt x="1227000" y="1920651"/>
                    <a:pt x="1225633" y="1908547"/>
                  </a:cubicBezTo>
                  <a:cubicBezTo>
                    <a:pt x="1225633" y="1901688"/>
                    <a:pt x="1224266" y="1893619"/>
                    <a:pt x="1224266" y="1886760"/>
                  </a:cubicBezTo>
                  <a:cubicBezTo>
                    <a:pt x="1224266" y="1874656"/>
                    <a:pt x="1222900" y="1862417"/>
                    <a:pt x="1221533" y="1850313"/>
                  </a:cubicBezTo>
                  <a:cubicBezTo>
                    <a:pt x="1221533" y="1843454"/>
                    <a:pt x="1221533" y="1836730"/>
                    <a:pt x="1220166" y="1830005"/>
                  </a:cubicBezTo>
                  <a:cubicBezTo>
                    <a:pt x="1218897" y="1815077"/>
                    <a:pt x="1217531" y="1801493"/>
                    <a:pt x="1216164" y="1786565"/>
                  </a:cubicBezTo>
                  <a:cubicBezTo>
                    <a:pt x="1216164" y="1782530"/>
                    <a:pt x="1214797" y="1777151"/>
                    <a:pt x="1214797" y="1771771"/>
                  </a:cubicBezTo>
                  <a:cubicBezTo>
                    <a:pt x="1212064" y="1751328"/>
                    <a:pt x="1209428" y="1732500"/>
                    <a:pt x="1206695" y="1712057"/>
                  </a:cubicBezTo>
                  <a:cubicBezTo>
                    <a:pt x="1205328" y="1706678"/>
                    <a:pt x="1203961" y="1702643"/>
                    <a:pt x="1203961" y="1698608"/>
                  </a:cubicBezTo>
                  <a:cubicBezTo>
                    <a:pt x="1201228" y="1682335"/>
                    <a:pt x="1198494" y="1667407"/>
                    <a:pt x="1195859" y="1651133"/>
                  </a:cubicBezTo>
                  <a:cubicBezTo>
                    <a:pt x="1194492" y="1644409"/>
                    <a:pt x="1193125" y="1636340"/>
                    <a:pt x="1191759" y="1629481"/>
                  </a:cubicBezTo>
                  <a:cubicBezTo>
                    <a:pt x="1189025" y="1615897"/>
                    <a:pt x="1186389" y="1602448"/>
                    <a:pt x="1183656" y="1588865"/>
                  </a:cubicBezTo>
                  <a:cubicBezTo>
                    <a:pt x="1180923" y="1582140"/>
                    <a:pt x="1179556" y="1573936"/>
                    <a:pt x="1178189" y="1565867"/>
                  </a:cubicBezTo>
                  <a:cubicBezTo>
                    <a:pt x="1175554" y="1553628"/>
                    <a:pt x="1172820" y="1540179"/>
                    <a:pt x="1170087" y="1526596"/>
                  </a:cubicBezTo>
                  <a:cubicBezTo>
                    <a:pt x="1168720" y="1519871"/>
                    <a:pt x="1166084" y="1511667"/>
                    <a:pt x="1164718" y="1503598"/>
                  </a:cubicBezTo>
                  <a:cubicBezTo>
                    <a:pt x="1160617" y="1488670"/>
                    <a:pt x="1157884" y="1475086"/>
                    <a:pt x="1153882" y="1460158"/>
                  </a:cubicBezTo>
                  <a:cubicBezTo>
                    <a:pt x="1152515" y="1453433"/>
                    <a:pt x="1149782" y="1446709"/>
                    <a:pt x="1148415" y="1439850"/>
                  </a:cubicBezTo>
                  <a:cubicBezTo>
                    <a:pt x="1143046" y="1418197"/>
                    <a:pt x="1136212" y="1397889"/>
                    <a:pt x="1130843" y="1376236"/>
                  </a:cubicBezTo>
                  <a:cubicBezTo>
                    <a:pt x="1046889" y="1085065"/>
                    <a:pt x="923593" y="831821"/>
                    <a:pt x="788193" y="655773"/>
                  </a:cubicBezTo>
                  <a:close/>
                  <a:moveTo>
                    <a:pt x="1034533" y="267"/>
                  </a:moveTo>
                  <a:cubicBezTo>
                    <a:pt x="1330963" y="-13138"/>
                    <a:pt x="1708443" y="481365"/>
                    <a:pt x="1901366" y="1155538"/>
                  </a:cubicBezTo>
                  <a:cubicBezTo>
                    <a:pt x="2108616" y="1874656"/>
                    <a:pt x="2028762" y="2530160"/>
                    <a:pt x="1726722" y="2619461"/>
                  </a:cubicBezTo>
                  <a:lnTo>
                    <a:pt x="1037420" y="2817296"/>
                  </a:lnTo>
                  <a:cubicBezTo>
                    <a:pt x="1013014" y="2824020"/>
                    <a:pt x="988609" y="2826710"/>
                    <a:pt x="964204" y="2826710"/>
                  </a:cubicBezTo>
                  <a:cubicBezTo>
                    <a:pt x="958835" y="2826710"/>
                    <a:pt x="954735" y="2826710"/>
                    <a:pt x="949365" y="2826710"/>
                  </a:cubicBezTo>
                  <a:cubicBezTo>
                    <a:pt x="893819" y="2822675"/>
                    <a:pt x="835539" y="2802367"/>
                    <a:pt x="777357" y="2767131"/>
                  </a:cubicBezTo>
                  <a:cubicBezTo>
                    <a:pt x="771890" y="2764441"/>
                    <a:pt x="766521" y="2761751"/>
                    <a:pt x="761054" y="2757582"/>
                  </a:cubicBezTo>
                  <a:cubicBezTo>
                    <a:pt x="746216" y="2748168"/>
                    <a:pt x="729913" y="2735929"/>
                    <a:pt x="713708" y="2723825"/>
                  </a:cubicBezTo>
                  <a:cubicBezTo>
                    <a:pt x="702872" y="2715621"/>
                    <a:pt x="692036" y="2707552"/>
                    <a:pt x="681200" y="2698003"/>
                  </a:cubicBezTo>
                  <a:cubicBezTo>
                    <a:pt x="670364" y="2689934"/>
                    <a:pt x="659528" y="2679040"/>
                    <a:pt x="648692" y="2669626"/>
                  </a:cubicBezTo>
                  <a:cubicBezTo>
                    <a:pt x="440174" y="2473271"/>
                    <a:pt x="237024" y="2111627"/>
                    <a:pt x="111093" y="1672786"/>
                  </a:cubicBezTo>
                  <a:cubicBezTo>
                    <a:pt x="104259" y="1647099"/>
                    <a:pt x="97524" y="1621411"/>
                    <a:pt x="90690" y="1595589"/>
                  </a:cubicBezTo>
                  <a:cubicBezTo>
                    <a:pt x="90690" y="1592899"/>
                    <a:pt x="89421" y="1591554"/>
                    <a:pt x="89421" y="1588865"/>
                  </a:cubicBezTo>
                  <a:cubicBezTo>
                    <a:pt x="82588" y="1564522"/>
                    <a:pt x="77218" y="1541524"/>
                    <a:pt x="71752" y="1517047"/>
                  </a:cubicBezTo>
                  <a:cubicBezTo>
                    <a:pt x="71752" y="1515702"/>
                    <a:pt x="70385" y="1513012"/>
                    <a:pt x="70385" y="1511667"/>
                  </a:cubicBezTo>
                  <a:cubicBezTo>
                    <a:pt x="65016" y="1487325"/>
                    <a:pt x="59549" y="1461637"/>
                    <a:pt x="54180" y="1437160"/>
                  </a:cubicBezTo>
                  <a:cubicBezTo>
                    <a:pt x="54180" y="1437160"/>
                    <a:pt x="54180" y="1435815"/>
                    <a:pt x="54180" y="1434470"/>
                  </a:cubicBezTo>
                  <a:cubicBezTo>
                    <a:pt x="50080" y="1410127"/>
                    <a:pt x="44711" y="1387130"/>
                    <a:pt x="40611" y="1362652"/>
                  </a:cubicBezTo>
                  <a:cubicBezTo>
                    <a:pt x="40611" y="1359963"/>
                    <a:pt x="39244" y="1358618"/>
                    <a:pt x="39244" y="1355928"/>
                  </a:cubicBezTo>
                  <a:cubicBezTo>
                    <a:pt x="33875" y="1331585"/>
                    <a:pt x="31141" y="1308588"/>
                    <a:pt x="27041" y="1285455"/>
                  </a:cubicBezTo>
                  <a:cubicBezTo>
                    <a:pt x="27041" y="1284110"/>
                    <a:pt x="27041" y="1282765"/>
                    <a:pt x="27041" y="1281421"/>
                  </a:cubicBezTo>
                  <a:cubicBezTo>
                    <a:pt x="24405" y="1257078"/>
                    <a:pt x="20305" y="1232735"/>
                    <a:pt x="17572" y="1209737"/>
                  </a:cubicBezTo>
                  <a:cubicBezTo>
                    <a:pt x="17572" y="1206913"/>
                    <a:pt x="17572" y="1205568"/>
                    <a:pt x="17572" y="1204223"/>
                  </a:cubicBezTo>
                  <a:cubicBezTo>
                    <a:pt x="14936" y="1182570"/>
                    <a:pt x="13569" y="1159573"/>
                    <a:pt x="10836" y="1137920"/>
                  </a:cubicBezTo>
                  <a:cubicBezTo>
                    <a:pt x="10836" y="1135230"/>
                    <a:pt x="10836" y="1133885"/>
                    <a:pt x="10836" y="1131061"/>
                  </a:cubicBezTo>
                  <a:cubicBezTo>
                    <a:pt x="8103" y="1108063"/>
                    <a:pt x="6736" y="1086410"/>
                    <a:pt x="5369" y="1063412"/>
                  </a:cubicBezTo>
                  <a:cubicBezTo>
                    <a:pt x="5369" y="1063412"/>
                    <a:pt x="5369" y="1062067"/>
                    <a:pt x="5369" y="1062067"/>
                  </a:cubicBezTo>
                  <a:cubicBezTo>
                    <a:pt x="2734" y="1039070"/>
                    <a:pt x="2734" y="1016072"/>
                    <a:pt x="1367" y="994284"/>
                  </a:cubicBezTo>
                  <a:cubicBezTo>
                    <a:pt x="1367" y="992940"/>
                    <a:pt x="1367" y="990250"/>
                    <a:pt x="1367" y="988905"/>
                  </a:cubicBezTo>
                  <a:cubicBezTo>
                    <a:pt x="0" y="967252"/>
                    <a:pt x="0" y="946944"/>
                    <a:pt x="0" y="926636"/>
                  </a:cubicBezTo>
                  <a:cubicBezTo>
                    <a:pt x="0" y="925291"/>
                    <a:pt x="0" y="922601"/>
                    <a:pt x="0" y="921256"/>
                  </a:cubicBezTo>
                  <a:cubicBezTo>
                    <a:pt x="0" y="899469"/>
                    <a:pt x="1367" y="877816"/>
                    <a:pt x="1367" y="857508"/>
                  </a:cubicBezTo>
                  <a:cubicBezTo>
                    <a:pt x="1367" y="857508"/>
                    <a:pt x="1367" y="856163"/>
                    <a:pt x="1367" y="856163"/>
                  </a:cubicBezTo>
                  <a:cubicBezTo>
                    <a:pt x="1367" y="835855"/>
                    <a:pt x="2734" y="816892"/>
                    <a:pt x="4100" y="796584"/>
                  </a:cubicBezTo>
                  <a:cubicBezTo>
                    <a:pt x="4100" y="795239"/>
                    <a:pt x="4100" y="792549"/>
                    <a:pt x="4100" y="791205"/>
                  </a:cubicBezTo>
                  <a:cubicBezTo>
                    <a:pt x="5369" y="770897"/>
                    <a:pt x="6736" y="753278"/>
                    <a:pt x="8103" y="734315"/>
                  </a:cubicBezTo>
                  <a:cubicBezTo>
                    <a:pt x="8103" y="732970"/>
                    <a:pt x="8103" y="731626"/>
                    <a:pt x="8103" y="730281"/>
                  </a:cubicBezTo>
                  <a:cubicBezTo>
                    <a:pt x="9469" y="709973"/>
                    <a:pt x="12203" y="692354"/>
                    <a:pt x="14936" y="673391"/>
                  </a:cubicBezTo>
                  <a:cubicBezTo>
                    <a:pt x="14936" y="673391"/>
                    <a:pt x="14936" y="672046"/>
                    <a:pt x="14936" y="670702"/>
                  </a:cubicBezTo>
                  <a:cubicBezTo>
                    <a:pt x="17572" y="653083"/>
                    <a:pt x="20305" y="635465"/>
                    <a:pt x="23039" y="619192"/>
                  </a:cubicBezTo>
                  <a:cubicBezTo>
                    <a:pt x="24405" y="616502"/>
                    <a:pt x="24405" y="615157"/>
                    <a:pt x="24405" y="613812"/>
                  </a:cubicBezTo>
                  <a:cubicBezTo>
                    <a:pt x="28408" y="596194"/>
                    <a:pt x="31141" y="579921"/>
                    <a:pt x="35241" y="563648"/>
                  </a:cubicBezTo>
                  <a:cubicBezTo>
                    <a:pt x="35241" y="563648"/>
                    <a:pt x="35241" y="562303"/>
                    <a:pt x="35241" y="562303"/>
                  </a:cubicBezTo>
                  <a:cubicBezTo>
                    <a:pt x="35241" y="560958"/>
                    <a:pt x="35241" y="560958"/>
                    <a:pt x="35241" y="560958"/>
                  </a:cubicBezTo>
                  <a:cubicBezTo>
                    <a:pt x="37877" y="552888"/>
                    <a:pt x="39244" y="543340"/>
                    <a:pt x="41977" y="535270"/>
                  </a:cubicBezTo>
                  <a:cubicBezTo>
                    <a:pt x="41977" y="532580"/>
                    <a:pt x="43344" y="531101"/>
                    <a:pt x="43344" y="528411"/>
                  </a:cubicBezTo>
                  <a:cubicBezTo>
                    <a:pt x="44711" y="521687"/>
                    <a:pt x="47444" y="516307"/>
                    <a:pt x="48713" y="509448"/>
                  </a:cubicBezTo>
                  <a:cubicBezTo>
                    <a:pt x="50080" y="508103"/>
                    <a:pt x="50080" y="505413"/>
                    <a:pt x="51446" y="502724"/>
                  </a:cubicBezTo>
                  <a:cubicBezTo>
                    <a:pt x="54180" y="494654"/>
                    <a:pt x="56913" y="486450"/>
                    <a:pt x="59549" y="478381"/>
                  </a:cubicBezTo>
                  <a:cubicBezTo>
                    <a:pt x="62282" y="470177"/>
                    <a:pt x="65016" y="463453"/>
                    <a:pt x="67749" y="455383"/>
                  </a:cubicBezTo>
                  <a:cubicBezTo>
                    <a:pt x="69116" y="452559"/>
                    <a:pt x="69116" y="451214"/>
                    <a:pt x="70385" y="448524"/>
                  </a:cubicBezTo>
                  <a:cubicBezTo>
                    <a:pt x="73118" y="441800"/>
                    <a:pt x="74485" y="436420"/>
                    <a:pt x="77218" y="430906"/>
                  </a:cubicBezTo>
                  <a:cubicBezTo>
                    <a:pt x="78585" y="429561"/>
                    <a:pt x="78585" y="426871"/>
                    <a:pt x="79952" y="425526"/>
                  </a:cubicBezTo>
                  <a:cubicBezTo>
                    <a:pt x="82588" y="417457"/>
                    <a:pt x="86688" y="410598"/>
                    <a:pt x="89421" y="403873"/>
                  </a:cubicBezTo>
                  <a:cubicBezTo>
                    <a:pt x="89421" y="402529"/>
                    <a:pt x="90788" y="401184"/>
                    <a:pt x="90788" y="399839"/>
                  </a:cubicBezTo>
                  <a:cubicBezTo>
                    <a:pt x="93424" y="392980"/>
                    <a:pt x="96157" y="387600"/>
                    <a:pt x="98890" y="382221"/>
                  </a:cubicBezTo>
                  <a:cubicBezTo>
                    <a:pt x="98890" y="380876"/>
                    <a:pt x="100257" y="378186"/>
                    <a:pt x="101624" y="376706"/>
                  </a:cubicBezTo>
                  <a:cubicBezTo>
                    <a:pt x="104259" y="372672"/>
                    <a:pt x="106993" y="367292"/>
                    <a:pt x="109726" y="361913"/>
                  </a:cubicBezTo>
                  <a:cubicBezTo>
                    <a:pt x="109726" y="361913"/>
                    <a:pt x="111093" y="360568"/>
                    <a:pt x="111093" y="359223"/>
                  </a:cubicBezTo>
                  <a:cubicBezTo>
                    <a:pt x="111093" y="359223"/>
                    <a:pt x="111093" y="357878"/>
                    <a:pt x="111093" y="357878"/>
                  </a:cubicBezTo>
                  <a:cubicBezTo>
                    <a:pt x="113729" y="352364"/>
                    <a:pt x="117829" y="345639"/>
                    <a:pt x="121929" y="340260"/>
                  </a:cubicBezTo>
                  <a:cubicBezTo>
                    <a:pt x="123296" y="338915"/>
                    <a:pt x="123296" y="337435"/>
                    <a:pt x="124662" y="336090"/>
                  </a:cubicBezTo>
                  <a:cubicBezTo>
                    <a:pt x="127298" y="330711"/>
                    <a:pt x="131398" y="326676"/>
                    <a:pt x="134132" y="322641"/>
                  </a:cubicBezTo>
                  <a:cubicBezTo>
                    <a:pt x="135401" y="319952"/>
                    <a:pt x="136767" y="318472"/>
                    <a:pt x="138134" y="317127"/>
                  </a:cubicBezTo>
                  <a:cubicBezTo>
                    <a:pt x="140867" y="313093"/>
                    <a:pt x="144967" y="309058"/>
                    <a:pt x="147603" y="305023"/>
                  </a:cubicBezTo>
                  <a:cubicBezTo>
                    <a:pt x="148970" y="303678"/>
                    <a:pt x="148970" y="302334"/>
                    <a:pt x="150337" y="300989"/>
                  </a:cubicBezTo>
                  <a:cubicBezTo>
                    <a:pt x="154437" y="295475"/>
                    <a:pt x="158439" y="290095"/>
                    <a:pt x="162539" y="286060"/>
                  </a:cubicBezTo>
                  <a:cubicBezTo>
                    <a:pt x="162539" y="286060"/>
                    <a:pt x="163906" y="284715"/>
                    <a:pt x="165273" y="283370"/>
                  </a:cubicBezTo>
                  <a:cubicBezTo>
                    <a:pt x="169275" y="279201"/>
                    <a:pt x="172009" y="276511"/>
                    <a:pt x="176109" y="272477"/>
                  </a:cubicBezTo>
                  <a:cubicBezTo>
                    <a:pt x="177475" y="271132"/>
                    <a:pt x="178744" y="269787"/>
                    <a:pt x="180111" y="268442"/>
                  </a:cubicBezTo>
                  <a:cubicBezTo>
                    <a:pt x="184211" y="265752"/>
                    <a:pt x="186945" y="261718"/>
                    <a:pt x="190947" y="258893"/>
                  </a:cubicBezTo>
                  <a:cubicBezTo>
                    <a:pt x="190947" y="257548"/>
                    <a:pt x="192314" y="257548"/>
                    <a:pt x="193680" y="256203"/>
                  </a:cubicBezTo>
                  <a:cubicBezTo>
                    <a:pt x="199147" y="252169"/>
                    <a:pt x="203150" y="249479"/>
                    <a:pt x="208616" y="245444"/>
                  </a:cubicBezTo>
                  <a:cubicBezTo>
                    <a:pt x="209886" y="244099"/>
                    <a:pt x="211252" y="244099"/>
                    <a:pt x="212619" y="242754"/>
                  </a:cubicBezTo>
                  <a:cubicBezTo>
                    <a:pt x="216719" y="239930"/>
                    <a:pt x="220721" y="237240"/>
                    <a:pt x="224822" y="234551"/>
                  </a:cubicBezTo>
                  <a:cubicBezTo>
                    <a:pt x="226188" y="234551"/>
                    <a:pt x="226188" y="233206"/>
                    <a:pt x="227555" y="233206"/>
                  </a:cubicBezTo>
                  <a:cubicBezTo>
                    <a:pt x="228922" y="233206"/>
                    <a:pt x="228922" y="231861"/>
                    <a:pt x="230288" y="231861"/>
                  </a:cubicBezTo>
                  <a:cubicBezTo>
                    <a:pt x="232924" y="230516"/>
                    <a:pt x="235657" y="229171"/>
                    <a:pt x="238391" y="227826"/>
                  </a:cubicBezTo>
                  <a:cubicBezTo>
                    <a:pt x="239758" y="226481"/>
                    <a:pt x="242393" y="226481"/>
                    <a:pt x="243760" y="225136"/>
                  </a:cubicBezTo>
                  <a:cubicBezTo>
                    <a:pt x="246493" y="223791"/>
                    <a:pt x="249227" y="222446"/>
                    <a:pt x="251960" y="220967"/>
                  </a:cubicBezTo>
                  <a:cubicBezTo>
                    <a:pt x="253229" y="219622"/>
                    <a:pt x="255963" y="219622"/>
                    <a:pt x="257329" y="218277"/>
                  </a:cubicBezTo>
                  <a:cubicBezTo>
                    <a:pt x="260063" y="216932"/>
                    <a:pt x="264065" y="215587"/>
                    <a:pt x="266799" y="214243"/>
                  </a:cubicBezTo>
                  <a:cubicBezTo>
                    <a:pt x="269532" y="214243"/>
                    <a:pt x="270899" y="212898"/>
                    <a:pt x="272265" y="212898"/>
                  </a:cubicBezTo>
                  <a:cubicBezTo>
                    <a:pt x="277635" y="210208"/>
                    <a:pt x="281735" y="208863"/>
                    <a:pt x="287104" y="207518"/>
                  </a:cubicBezTo>
                  <a:lnTo>
                    <a:pt x="960491" y="14383"/>
                  </a:lnTo>
                  <a:lnTo>
                    <a:pt x="976406" y="9818"/>
                  </a:lnTo>
                  <a:cubicBezTo>
                    <a:pt x="995369" y="4312"/>
                    <a:pt x="1014771" y="1161"/>
                    <a:pt x="1034533" y="26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 dirty="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2C14505-744D-49F3-8D14-0F63005E7AB1}"/>
                </a:ext>
              </a:extLst>
            </p:cNvPr>
            <p:cNvSpPr/>
            <p:nvPr/>
          </p:nvSpPr>
          <p:spPr>
            <a:xfrm>
              <a:off x="3530075" y="1644941"/>
              <a:ext cx="1331733" cy="262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98" h="20394" extrusionOk="0">
                  <a:moveTo>
                    <a:pt x="17362" y="8968"/>
                  </a:moveTo>
                  <a:cubicBezTo>
                    <a:pt x="20299" y="14550"/>
                    <a:pt x="19178" y="19637"/>
                    <a:pt x="14831" y="20320"/>
                  </a:cubicBezTo>
                  <a:cubicBezTo>
                    <a:pt x="10504" y="20993"/>
                    <a:pt x="4572" y="17009"/>
                    <a:pt x="1636" y="11428"/>
                  </a:cubicBezTo>
                  <a:cubicBezTo>
                    <a:pt x="-1301" y="5847"/>
                    <a:pt x="-180" y="759"/>
                    <a:pt x="4167" y="76"/>
                  </a:cubicBezTo>
                  <a:cubicBezTo>
                    <a:pt x="8514" y="-607"/>
                    <a:pt x="14426" y="3387"/>
                    <a:pt x="17362" y="8968"/>
                  </a:cubicBezTo>
                  <a:close/>
                  <a:moveTo>
                    <a:pt x="2795" y="11239"/>
                  </a:moveTo>
                  <a:cubicBezTo>
                    <a:pt x="5307" y="16000"/>
                    <a:pt x="10368" y="19416"/>
                    <a:pt x="14059" y="18838"/>
                  </a:cubicBezTo>
                  <a:cubicBezTo>
                    <a:pt x="17768" y="18260"/>
                    <a:pt x="18734" y="13909"/>
                    <a:pt x="16222" y="9147"/>
                  </a:cubicBezTo>
                  <a:cubicBezTo>
                    <a:pt x="13711" y="4386"/>
                    <a:pt x="8649" y="970"/>
                    <a:pt x="4959" y="1548"/>
                  </a:cubicBezTo>
                  <a:cubicBezTo>
                    <a:pt x="1249" y="2126"/>
                    <a:pt x="283" y="6477"/>
                    <a:pt x="2795" y="1123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97C0D74-3365-424B-8AB9-AAF7E59F327D}"/>
                </a:ext>
              </a:extLst>
            </p:cNvPr>
            <p:cNvSpPr/>
            <p:nvPr/>
          </p:nvSpPr>
          <p:spPr>
            <a:xfrm>
              <a:off x="6235036" y="1252201"/>
              <a:ext cx="1352644" cy="2789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579" extrusionOk="0">
                  <a:moveTo>
                    <a:pt x="20975" y="4892"/>
                  </a:moveTo>
                  <a:cubicBezTo>
                    <a:pt x="20975" y="4881"/>
                    <a:pt x="20975" y="4871"/>
                    <a:pt x="20975" y="4860"/>
                  </a:cubicBezTo>
                  <a:cubicBezTo>
                    <a:pt x="20975" y="4756"/>
                    <a:pt x="20975" y="4640"/>
                    <a:pt x="20954" y="4536"/>
                  </a:cubicBezTo>
                  <a:cubicBezTo>
                    <a:pt x="20954" y="4515"/>
                    <a:pt x="20954" y="4504"/>
                    <a:pt x="20954" y="4483"/>
                  </a:cubicBezTo>
                  <a:cubicBezTo>
                    <a:pt x="20954" y="4379"/>
                    <a:pt x="20933" y="4284"/>
                    <a:pt x="20933" y="4180"/>
                  </a:cubicBezTo>
                  <a:cubicBezTo>
                    <a:pt x="20933" y="4159"/>
                    <a:pt x="20933" y="4148"/>
                    <a:pt x="20933" y="4127"/>
                  </a:cubicBezTo>
                  <a:cubicBezTo>
                    <a:pt x="20933" y="4033"/>
                    <a:pt x="20912" y="3928"/>
                    <a:pt x="20912" y="3834"/>
                  </a:cubicBezTo>
                  <a:cubicBezTo>
                    <a:pt x="20912" y="3823"/>
                    <a:pt x="20912" y="3802"/>
                    <a:pt x="20912" y="3792"/>
                  </a:cubicBezTo>
                  <a:cubicBezTo>
                    <a:pt x="20912" y="3698"/>
                    <a:pt x="20891" y="3603"/>
                    <a:pt x="20870" y="3509"/>
                  </a:cubicBezTo>
                  <a:cubicBezTo>
                    <a:pt x="20870" y="3499"/>
                    <a:pt x="20870" y="3488"/>
                    <a:pt x="20870" y="3478"/>
                  </a:cubicBezTo>
                  <a:cubicBezTo>
                    <a:pt x="20849" y="3383"/>
                    <a:pt x="20849" y="3289"/>
                    <a:pt x="20828" y="3205"/>
                  </a:cubicBezTo>
                  <a:cubicBezTo>
                    <a:pt x="20828" y="3195"/>
                    <a:pt x="20828" y="3195"/>
                    <a:pt x="20828" y="3184"/>
                  </a:cubicBezTo>
                  <a:cubicBezTo>
                    <a:pt x="20807" y="3090"/>
                    <a:pt x="20786" y="3006"/>
                    <a:pt x="20786" y="2912"/>
                  </a:cubicBezTo>
                  <a:cubicBezTo>
                    <a:pt x="20786" y="2912"/>
                    <a:pt x="20786" y="2902"/>
                    <a:pt x="20786" y="2902"/>
                  </a:cubicBezTo>
                  <a:cubicBezTo>
                    <a:pt x="20765" y="2818"/>
                    <a:pt x="20744" y="2734"/>
                    <a:pt x="20723" y="2650"/>
                  </a:cubicBezTo>
                  <a:cubicBezTo>
                    <a:pt x="20723" y="2640"/>
                    <a:pt x="20723" y="2629"/>
                    <a:pt x="20723" y="2619"/>
                  </a:cubicBezTo>
                  <a:cubicBezTo>
                    <a:pt x="20702" y="2545"/>
                    <a:pt x="20681" y="2462"/>
                    <a:pt x="20660" y="2388"/>
                  </a:cubicBezTo>
                  <a:cubicBezTo>
                    <a:pt x="20660" y="2378"/>
                    <a:pt x="20660" y="2367"/>
                    <a:pt x="20660" y="2357"/>
                  </a:cubicBezTo>
                  <a:cubicBezTo>
                    <a:pt x="20639" y="2284"/>
                    <a:pt x="20618" y="2210"/>
                    <a:pt x="20597" y="2147"/>
                  </a:cubicBezTo>
                  <a:cubicBezTo>
                    <a:pt x="20597" y="2137"/>
                    <a:pt x="20597" y="2126"/>
                    <a:pt x="20576" y="2116"/>
                  </a:cubicBezTo>
                  <a:cubicBezTo>
                    <a:pt x="20555" y="2053"/>
                    <a:pt x="20534" y="1980"/>
                    <a:pt x="20492" y="1917"/>
                  </a:cubicBezTo>
                  <a:cubicBezTo>
                    <a:pt x="20492" y="1906"/>
                    <a:pt x="20492" y="1896"/>
                    <a:pt x="20471" y="1886"/>
                  </a:cubicBezTo>
                  <a:cubicBezTo>
                    <a:pt x="20450" y="1823"/>
                    <a:pt x="20408" y="1760"/>
                    <a:pt x="20387" y="1707"/>
                  </a:cubicBezTo>
                  <a:cubicBezTo>
                    <a:pt x="20387" y="1697"/>
                    <a:pt x="20387" y="1697"/>
                    <a:pt x="20366" y="1686"/>
                  </a:cubicBezTo>
                  <a:cubicBezTo>
                    <a:pt x="20345" y="1624"/>
                    <a:pt x="20303" y="1571"/>
                    <a:pt x="20261" y="1519"/>
                  </a:cubicBezTo>
                  <a:cubicBezTo>
                    <a:pt x="20261" y="1519"/>
                    <a:pt x="20261" y="1508"/>
                    <a:pt x="20261" y="1508"/>
                  </a:cubicBezTo>
                  <a:cubicBezTo>
                    <a:pt x="20218" y="1456"/>
                    <a:pt x="20198" y="1404"/>
                    <a:pt x="20155" y="1351"/>
                  </a:cubicBezTo>
                  <a:cubicBezTo>
                    <a:pt x="20155" y="1351"/>
                    <a:pt x="20155" y="1351"/>
                    <a:pt x="20155" y="1351"/>
                  </a:cubicBezTo>
                  <a:cubicBezTo>
                    <a:pt x="20113" y="1299"/>
                    <a:pt x="20071" y="1257"/>
                    <a:pt x="20050" y="1215"/>
                  </a:cubicBezTo>
                  <a:cubicBezTo>
                    <a:pt x="20050" y="1215"/>
                    <a:pt x="20050" y="1205"/>
                    <a:pt x="20029" y="1205"/>
                  </a:cubicBezTo>
                  <a:cubicBezTo>
                    <a:pt x="19987" y="1163"/>
                    <a:pt x="19945" y="1121"/>
                    <a:pt x="19924" y="1089"/>
                  </a:cubicBezTo>
                  <a:cubicBezTo>
                    <a:pt x="19924" y="1089"/>
                    <a:pt x="19903" y="1079"/>
                    <a:pt x="19903" y="1079"/>
                  </a:cubicBezTo>
                  <a:cubicBezTo>
                    <a:pt x="19861" y="1047"/>
                    <a:pt x="19819" y="1016"/>
                    <a:pt x="19777" y="985"/>
                  </a:cubicBezTo>
                  <a:cubicBezTo>
                    <a:pt x="19777" y="985"/>
                    <a:pt x="19756" y="974"/>
                    <a:pt x="19756" y="974"/>
                  </a:cubicBezTo>
                  <a:cubicBezTo>
                    <a:pt x="19714" y="943"/>
                    <a:pt x="19672" y="922"/>
                    <a:pt x="19630" y="901"/>
                  </a:cubicBezTo>
                  <a:cubicBezTo>
                    <a:pt x="19630" y="901"/>
                    <a:pt x="19609" y="890"/>
                    <a:pt x="19609" y="890"/>
                  </a:cubicBezTo>
                  <a:cubicBezTo>
                    <a:pt x="19567" y="869"/>
                    <a:pt x="19525" y="848"/>
                    <a:pt x="19483" y="827"/>
                  </a:cubicBezTo>
                  <a:cubicBezTo>
                    <a:pt x="19483" y="827"/>
                    <a:pt x="19462" y="827"/>
                    <a:pt x="19462" y="817"/>
                  </a:cubicBezTo>
                  <a:cubicBezTo>
                    <a:pt x="19420" y="796"/>
                    <a:pt x="19357" y="786"/>
                    <a:pt x="19315" y="775"/>
                  </a:cubicBezTo>
                  <a:cubicBezTo>
                    <a:pt x="19315" y="775"/>
                    <a:pt x="19315" y="775"/>
                    <a:pt x="19294" y="775"/>
                  </a:cubicBezTo>
                  <a:cubicBezTo>
                    <a:pt x="19252" y="765"/>
                    <a:pt x="19189" y="754"/>
                    <a:pt x="19126" y="754"/>
                  </a:cubicBezTo>
                  <a:lnTo>
                    <a:pt x="7128" y="0"/>
                  </a:lnTo>
                  <a:cubicBezTo>
                    <a:pt x="7128" y="0"/>
                    <a:pt x="7128" y="0"/>
                    <a:pt x="7128" y="0"/>
                  </a:cubicBezTo>
                  <a:cubicBezTo>
                    <a:pt x="7107" y="0"/>
                    <a:pt x="7086" y="0"/>
                    <a:pt x="7044" y="0"/>
                  </a:cubicBezTo>
                  <a:cubicBezTo>
                    <a:pt x="5027" y="-21"/>
                    <a:pt x="2233" y="4630"/>
                    <a:pt x="804" y="10370"/>
                  </a:cubicBezTo>
                  <a:cubicBezTo>
                    <a:pt x="-604" y="16111"/>
                    <a:pt x="-121" y="20804"/>
                    <a:pt x="1917" y="20825"/>
                  </a:cubicBezTo>
                  <a:cubicBezTo>
                    <a:pt x="1896" y="20825"/>
                    <a:pt x="1875" y="20825"/>
                    <a:pt x="1854" y="20825"/>
                  </a:cubicBezTo>
                  <a:lnTo>
                    <a:pt x="13852" y="21579"/>
                  </a:lnTo>
                  <a:cubicBezTo>
                    <a:pt x="13873" y="21579"/>
                    <a:pt x="13894" y="21579"/>
                    <a:pt x="13915" y="21579"/>
                  </a:cubicBezTo>
                  <a:cubicBezTo>
                    <a:pt x="13957" y="21579"/>
                    <a:pt x="13978" y="21579"/>
                    <a:pt x="14020" y="21579"/>
                  </a:cubicBezTo>
                  <a:cubicBezTo>
                    <a:pt x="14041" y="21579"/>
                    <a:pt x="14041" y="21579"/>
                    <a:pt x="14062" y="21579"/>
                  </a:cubicBezTo>
                  <a:cubicBezTo>
                    <a:pt x="14083" y="21579"/>
                    <a:pt x="14104" y="21579"/>
                    <a:pt x="14125" y="21569"/>
                  </a:cubicBezTo>
                  <a:cubicBezTo>
                    <a:pt x="14146" y="21569"/>
                    <a:pt x="14146" y="21569"/>
                    <a:pt x="14167" y="21558"/>
                  </a:cubicBezTo>
                  <a:cubicBezTo>
                    <a:pt x="14188" y="21558"/>
                    <a:pt x="14209" y="21548"/>
                    <a:pt x="14230" y="21548"/>
                  </a:cubicBezTo>
                  <a:cubicBezTo>
                    <a:pt x="14251" y="21548"/>
                    <a:pt x="14251" y="21537"/>
                    <a:pt x="14272" y="21537"/>
                  </a:cubicBezTo>
                  <a:cubicBezTo>
                    <a:pt x="14293" y="21537"/>
                    <a:pt x="14314" y="21527"/>
                    <a:pt x="14335" y="21527"/>
                  </a:cubicBezTo>
                  <a:cubicBezTo>
                    <a:pt x="14356" y="21527"/>
                    <a:pt x="14356" y="21516"/>
                    <a:pt x="14377" y="21516"/>
                  </a:cubicBezTo>
                  <a:cubicBezTo>
                    <a:pt x="14398" y="21506"/>
                    <a:pt x="14419" y="21506"/>
                    <a:pt x="14440" y="21495"/>
                  </a:cubicBezTo>
                  <a:cubicBezTo>
                    <a:pt x="14461" y="21495"/>
                    <a:pt x="14461" y="21485"/>
                    <a:pt x="14482" y="21474"/>
                  </a:cubicBezTo>
                  <a:cubicBezTo>
                    <a:pt x="14503" y="21464"/>
                    <a:pt x="14524" y="21453"/>
                    <a:pt x="14545" y="21453"/>
                  </a:cubicBezTo>
                  <a:cubicBezTo>
                    <a:pt x="14566" y="21443"/>
                    <a:pt x="14566" y="21443"/>
                    <a:pt x="14587" y="21432"/>
                  </a:cubicBezTo>
                  <a:cubicBezTo>
                    <a:pt x="14608" y="21422"/>
                    <a:pt x="14629" y="21411"/>
                    <a:pt x="14650" y="21401"/>
                  </a:cubicBezTo>
                  <a:cubicBezTo>
                    <a:pt x="14671" y="21390"/>
                    <a:pt x="14671" y="21390"/>
                    <a:pt x="14692" y="21380"/>
                  </a:cubicBezTo>
                  <a:cubicBezTo>
                    <a:pt x="14713" y="21369"/>
                    <a:pt x="14734" y="21359"/>
                    <a:pt x="14776" y="21338"/>
                  </a:cubicBezTo>
                  <a:cubicBezTo>
                    <a:pt x="14797" y="21328"/>
                    <a:pt x="14797" y="21328"/>
                    <a:pt x="14818" y="21317"/>
                  </a:cubicBezTo>
                  <a:cubicBezTo>
                    <a:pt x="14860" y="21296"/>
                    <a:pt x="14881" y="21275"/>
                    <a:pt x="14923" y="21254"/>
                  </a:cubicBezTo>
                  <a:cubicBezTo>
                    <a:pt x="14923" y="21254"/>
                    <a:pt x="14923" y="21254"/>
                    <a:pt x="14944" y="21244"/>
                  </a:cubicBezTo>
                  <a:cubicBezTo>
                    <a:pt x="14987" y="21223"/>
                    <a:pt x="15007" y="21202"/>
                    <a:pt x="15050" y="21181"/>
                  </a:cubicBezTo>
                  <a:cubicBezTo>
                    <a:pt x="15071" y="21170"/>
                    <a:pt x="15071" y="21160"/>
                    <a:pt x="15092" y="21160"/>
                  </a:cubicBezTo>
                  <a:cubicBezTo>
                    <a:pt x="15113" y="21139"/>
                    <a:pt x="15134" y="21129"/>
                    <a:pt x="15155" y="21108"/>
                  </a:cubicBezTo>
                  <a:cubicBezTo>
                    <a:pt x="15176" y="21097"/>
                    <a:pt x="15176" y="21087"/>
                    <a:pt x="15197" y="21076"/>
                  </a:cubicBezTo>
                  <a:cubicBezTo>
                    <a:pt x="15218" y="21055"/>
                    <a:pt x="15239" y="21045"/>
                    <a:pt x="15260" y="21024"/>
                  </a:cubicBezTo>
                  <a:cubicBezTo>
                    <a:pt x="15281" y="21013"/>
                    <a:pt x="15281" y="21003"/>
                    <a:pt x="15302" y="20982"/>
                  </a:cubicBezTo>
                  <a:cubicBezTo>
                    <a:pt x="15323" y="20961"/>
                    <a:pt x="15344" y="20950"/>
                    <a:pt x="15365" y="20930"/>
                  </a:cubicBezTo>
                  <a:cubicBezTo>
                    <a:pt x="15386" y="20919"/>
                    <a:pt x="15407" y="20898"/>
                    <a:pt x="15407" y="20888"/>
                  </a:cubicBezTo>
                  <a:cubicBezTo>
                    <a:pt x="15428" y="20867"/>
                    <a:pt x="15449" y="20846"/>
                    <a:pt x="15470" y="20835"/>
                  </a:cubicBezTo>
                  <a:cubicBezTo>
                    <a:pt x="15491" y="20825"/>
                    <a:pt x="15512" y="20804"/>
                    <a:pt x="15512" y="20793"/>
                  </a:cubicBezTo>
                  <a:cubicBezTo>
                    <a:pt x="15533" y="20772"/>
                    <a:pt x="15554" y="20751"/>
                    <a:pt x="15575" y="20730"/>
                  </a:cubicBezTo>
                  <a:cubicBezTo>
                    <a:pt x="15596" y="20720"/>
                    <a:pt x="15596" y="20699"/>
                    <a:pt x="15617" y="20689"/>
                  </a:cubicBezTo>
                  <a:cubicBezTo>
                    <a:pt x="15638" y="20668"/>
                    <a:pt x="15659" y="20647"/>
                    <a:pt x="15680" y="20615"/>
                  </a:cubicBezTo>
                  <a:cubicBezTo>
                    <a:pt x="15701" y="20605"/>
                    <a:pt x="15701" y="20594"/>
                    <a:pt x="15722" y="20584"/>
                  </a:cubicBezTo>
                  <a:cubicBezTo>
                    <a:pt x="15722" y="20584"/>
                    <a:pt x="15722" y="20573"/>
                    <a:pt x="15722" y="20573"/>
                  </a:cubicBezTo>
                  <a:cubicBezTo>
                    <a:pt x="15764" y="20531"/>
                    <a:pt x="15806" y="20479"/>
                    <a:pt x="15848" y="20427"/>
                  </a:cubicBezTo>
                  <a:cubicBezTo>
                    <a:pt x="15869" y="20416"/>
                    <a:pt x="15869" y="20406"/>
                    <a:pt x="15890" y="20395"/>
                  </a:cubicBezTo>
                  <a:cubicBezTo>
                    <a:pt x="15932" y="20353"/>
                    <a:pt x="15974" y="20311"/>
                    <a:pt x="15995" y="20270"/>
                  </a:cubicBezTo>
                  <a:cubicBezTo>
                    <a:pt x="16016" y="20259"/>
                    <a:pt x="16016" y="20249"/>
                    <a:pt x="16037" y="20228"/>
                  </a:cubicBezTo>
                  <a:cubicBezTo>
                    <a:pt x="16079" y="20175"/>
                    <a:pt x="16121" y="20123"/>
                    <a:pt x="16184" y="20071"/>
                  </a:cubicBezTo>
                  <a:cubicBezTo>
                    <a:pt x="16184" y="20060"/>
                    <a:pt x="16205" y="20050"/>
                    <a:pt x="16205" y="20039"/>
                  </a:cubicBezTo>
                  <a:cubicBezTo>
                    <a:pt x="16247" y="19987"/>
                    <a:pt x="16289" y="19945"/>
                    <a:pt x="16331" y="19892"/>
                  </a:cubicBezTo>
                  <a:cubicBezTo>
                    <a:pt x="16352" y="19882"/>
                    <a:pt x="16352" y="19861"/>
                    <a:pt x="16374" y="19840"/>
                  </a:cubicBezTo>
                  <a:cubicBezTo>
                    <a:pt x="16416" y="19777"/>
                    <a:pt x="16458" y="19725"/>
                    <a:pt x="16521" y="19662"/>
                  </a:cubicBezTo>
                  <a:cubicBezTo>
                    <a:pt x="16521" y="19662"/>
                    <a:pt x="16521" y="19662"/>
                    <a:pt x="16521" y="19652"/>
                  </a:cubicBezTo>
                  <a:cubicBezTo>
                    <a:pt x="16563" y="19589"/>
                    <a:pt x="16605" y="19526"/>
                    <a:pt x="16647" y="19463"/>
                  </a:cubicBezTo>
                  <a:cubicBezTo>
                    <a:pt x="16668" y="19442"/>
                    <a:pt x="16668" y="19432"/>
                    <a:pt x="16689" y="19411"/>
                  </a:cubicBezTo>
                  <a:cubicBezTo>
                    <a:pt x="16731" y="19358"/>
                    <a:pt x="16773" y="19295"/>
                    <a:pt x="16815" y="19233"/>
                  </a:cubicBezTo>
                  <a:cubicBezTo>
                    <a:pt x="16815" y="19222"/>
                    <a:pt x="16836" y="19212"/>
                    <a:pt x="16836" y="19201"/>
                  </a:cubicBezTo>
                  <a:cubicBezTo>
                    <a:pt x="16878" y="19138"/>
                    <a:pt x="16920" y="19065"/>
                    <a:pt x="16983" y="18992"/>
                  </a:cubicBezTo>
                  <a:cubicBezTo>
                    <a:pt x="17004" y="18971"/>
                    <a:pt x="17004" y="18960"/>
                    <a:pt x="17025" y="18939"/>
                  </a:cubicBezTo>
                  <a:cubicBezTo>
                    <a:pt x="17067" y="18876"/>
                    <a:pt x="17109" y="18824"/>
                    <a:pt x="17130" y="18761"/>
                  </a:cubicBezTo>
                  <a:cubicBezTo>
                    <a:pt x="17130" y="18751"/>
                    <a:pt x="17151" y="18730"/>
                    <a:pt x="17151" y="18719"/>
                  </a:cubicBezTo>
                  <a:cubicBezTo>
                    <a:pt x="17193" y="18646"/>
                    <a:pt x="17235" y="18573"/>
                    <a:pt x="17277" y="18499"/>
                  </a:cubicBezTo>
                  <a:cubicBezTo>
                    <a:pt x="17277" y="18478"/>
                    <a:pt x="17298" y="18468"/>
                    <a:pt x="17298" y="18447"/>
                  </a:cubicBezTo>
                  <a:cubicBezTo>
                    <a:pt x="17340" y="18384"/>
                    <a:pt x="17382" y="18321"/>
                    <a:pt x="17403" y="18258"/>
                  </a:cubicBezTo>
                  <a:cubicBezTo>
                    <a:pt x="17424" y="18237"/>
                    <a:pt x="17424" y="18216"/>
                    <a:pt x="17445" y="18195"/>
                  </a:cubicBezTo>
                  <a:cubicBezTo>
                    <a:pt x="17487" y="18122"/>
                    <a:pt x="17529" y="18038"/>
                    <a:pt x="17572" y="17955"/>
                  </a:cubicBezTo>
                  <a:cubicBezTo>
                    <a:pt x="17572" y="17944"/>
                    <a:pt x="17593" y="17934"/>
                    <a:pt x="17593" y="17913"/>
                  </a:cubicBezTo>
                  <a:cubicBezTo>
                    <a:pt x="17635" y="17839"/>
                    <a:pt x="17677" y="17776"/>
                    <a:pt x="17698" y="17703"/>
                  </a:cubicBezTo>
                  <a:cubicBezTo>
                    <a:pt x="17719" y="17682"/>
                    <a:pt x="17719" y="17661"/>
                    <a:pt x="17740" y="17640"/>
                  </a:cubicBezTo>
                  <a:cubicBezTo>
                    <a:pt x="17782" y="17556"/>
                    <a:pt x="17824" y="17473"/>
                    <a:pt x="17866" y="17389"/>
                  </a:cubicBezTo>
                  <a:cubicBezTo>
                    <a:pt x="17866" y="17389"/>
                    <a:pt x="17866" y="17389"/>
                    <a:pt x="17866" y="17389"/>
                  </a:cubicBezTo>
                  <a:cubicBezTo>
                    <a:pt x="17908" y="17305"/>
                    <a:pt x="17950" y="17221"/>
                    <a:pt x="17992" y="17127"/>
                  </a:cubicBezTo>
                  <a:cubicBezTo>
                    <a:pt x="18013" y="17106"/>
                    <a:pt x="18013" y="17075"/>
                    <a:pt x="18034" y="17054"/>
                  </a:cubicBezTo>
                  <a:cubicBezTo>
                    <a:pt x="18076" y="16980"/>
                    <a:pt x="18118" y="16897"/>
                    <a:pt x="18139" y="16823"/>
                  </a:cubicBezTo>
                  <a:cubicBezTo>
                    <a:pt x="18139" y="16813"/>
                    <a:pt x="18160" y="16802"/>
                    <a:pt x="18160" y="16781"/>
                  </a:cubicBezTo>
                  <a:cubicBezTo>
                    <a:pt x="18202" y="16687"/>
                    <a:pt x="18244" y="16603"/>
                    <a:pt x="18286" y="16509"/>
                  </a:cubicBezTo>
                  <a:cubicBezTo>
                    <a:pt x="18307" y="16488"/>
                    <a:pt x="18307" y="16457"/>
                    <a:pt x="18328" y="16436"/>
                  </a:cubicBezTo>
                  <a:cubicBezTo>
                    <a:pt x="18370" y="16362"/>
                    <a:pt x="18391" y="16289"/>
                    <a:pt x="18433" y="16205"/>
                  </a:cubicBezTo>
                  <a:cubicBezTo>
                    <a:pt x="18433" y="16184"/>
                    <a:pt x="18454" y="16163"/>
                    <a:pt x="18454" y="16142"/>
                  </a:cubicBezTo>
                  <a:cubicBezTo>
                    <a:pt x="18496" y="16048"/>
                    <a:pt x="18538" y="15954"/>
                    <a:pt x="18580" y="15859"/>
                  </a:cubicBezTo>
                  <a:cubicBezTo>
                    <a:pt x="18580" y="15839"/>
                    <a:pt x="18601" y="15818"/>
                    <a:pt x="18601" y="15797"/>
                  </a:cubicBezTo>
                  <a:cubicBezTo>
                    <a:pt x="18643" y="15723"/>
                    <a:pt x="18664" y="15640"/>
                    <a:pt x="18706" y="15556"/>
                  </a:cubicBezTo>
                  <a:cubicBezTo>
                    <a:pt x="18706" y="15535"/>
                    <a:pt x="18727" y="15503"/>
                    <a:pt x="18727" y="15482"/>
                  </a:cubicBezTo>
                  <a:cubicBezTo>
                    <a:pt x="18769" y="15388"/>
                    <a:pt x="18811" y="15283"/>
                    <a:pt x="18854" y="15189"/>
                  </a:cubicBezTo>
                  <a:cubicBezTo>
                    <a:pt x="18854" y="15168"/>
                    <a:pt x="18875" y="15158"/>
                    <a:pt x="18875" y="15137"/>
                  </a:cubicBezTo>
                  <a:cubicBezTo>
                    <a:pt x="18917" y="15053"/>
                    <a:pt x="18938" y="14969"/>
                    <a:pt x="18980" y="14875"/>
                  </a:cubicBezTo>
                  <a:cubicBezTo>
                    <a:pt x="18980" y="14843"/>
                    <a:pt x="19001" y="14822"/>
                    <a:pt x="19001" y="14791"/>
                  </a:cubicBezTo>
                  <a:cubicBezTo>
                    <a:pt x="19043" y="14686"/>
                    <a:pt x="19085" y="14582"/>
                    <a:pt x="19106" y="14487"/>
                  </a:cubicBezTo>
                  <a:cubicBezTo>
                    <a:pt x="19106" y="14487"/>
                    <a:pt x="19106" y="14487"/>
                    <a:pt x="19106" y="14487"/>
                  </a:cubicBezTo>
                  <a:cubicBezTo>
                    <a:pt x="19148" y="14382"/>
                    <a:pt x="19190" y="14278"/>
                    <a:pt x="19211" y="14173"/>
                  </a:cubicBezTo>
                  <a:cubicBezTo>
                    <a:pt x="19211" y="14142"/>
                    <a:pt x="19232" y="14121"/>
                    <a:pt x="19232" y="14089"/>
                  </a:cubicBezTo>
                  <a:cubicBezTo>
                    <a:pt x="19274" y="13995"/>
                    <a:pt x="19295" y="13901"/>
                    <a:pt x="19337" y="13806"/>
                  </a:cubicBezTo>
                  <a:cubicBezTo>
                    <a:pt x="19337" y="13796"/>
                    <a:pt x="19337" y="13775"/>
                    <a:pt x="19358" y="13764"/>
                  </a:cubicBezTo>
                  <a:cubicBezTo>
                    <a:pt x="19400" y="13660"/>
                    <a:pt x="19421" y="13555"/>
                    <a:pt x="19463" y="13450"/>
                  </a:cubicBezTo>
                  <a:cubicBezTo>
                    <a:pt x="19463" y="13419"/>
                    <a:pt x="19484" y="13398"/>
                    <a:pt x="19484" y="13366"/>
                  </a:cubicBezTo>
                  <a:cubicBezTo>
                    <a:pt x="19505" y="13283"/>
                    <a:pt x="19547" y="13188"/>
                    <a:pt x="19568" y="13105"/>
                  </a:cubicBezTo>
                  <a:cubicBezTo>
                    <a:pt x="19568" y="13084"/>
                    <a:pt x="19589" y="13052"/>
                    <a:pt x="19589" y="13031"/>
                  </a:cubicBezTo>
                  <a:cubicBezTo>
                    <a:pt x="19631" y="12926"/>
                    <a:pt x="19652" y="12811"/>
                    <a:pt x="19694" y="12706"/>
                  </a:cubicBezTo>
                  <a:cubicBezTo>
                    <a:pt x="19694" y="12685"/>
                    <a:pt x="19715" y="12665"/>
                    <a:pt x="19715" y="12633"/>
                  </a:cubicBezTo>
                  <a:cubicBezTo>
                    <a:pt x="19736" y="12539"/>
                    <a:pt x="19778" y="12455"/>
                    <a:pt x="19799" y="12361"/>
                  </a:cubicBezTo>
                  <a:cubicBezTo>
                    <a:pt x="19799" y="12329"/>
                    <a:pt x="19820" y="12308"/>
                    <a:pt x="19820" y="12277"/>
                  </a:cubicBezTo>
                  <a:cubicBezTo>
                    <a:pt x="19841" y="12162"/>
                    <a:pt x="19883" y="12057"/>
                    <a:pt x="19904" y="11942"/>
                  </a:cubicBezTo>
                  <a:cubicBezTo>
                    <a:pt x="19904" y="11921"/>
                    <a:pt x="19904" y="11910"/>
                    <a:pt x="19925" y="11889"/>
                  </a:cubicBezTo>
                  <a:cubicBezTo>
                    <a:pt x="19946" y="11795"/>
                    <a:pt x="19967" y="11690"/>
                    <a:pt x="20009" y="11596"/>
                  </a:cubicBezTo>
                  <a:cubicBezTo>
                    <a:pt x="20009" y="11565"/>
                    <a:pt x="20030" y="11533"/>
                    <a:pt x="20030" y="11502"/>
                  </a:cubicBezTo>
                  <a:cubicBezTo>
                    <a:pt x="20051" y="11387"/>
                    <a:pt x="20093" y="11271"/>
                    <a:pt x="20114" y="11156"/>
                  </a:cubicBezTo>
                  <a:cubicBezTo>
                    <a:pt x="20156" y="10968"/>
                    <a:pt x="20198" y="10769"/>
                    <a:pt x="20240" y="10580"/>
                  </a:cubicBezTo>
                  <a:cubicBezTo>
                    <a:pt x="20240" y="10569"/>
                    <a:pt x="20240" y="10549"/>
                    <a:pt x="20240" y="10538"/>
                  </a:cubicBezTo>
                  <a:cubicBezTo>
                    <a:pt x="20282" y="10360"/>
                    <a:pt x="20324" y="10182"/>
                    <a:pt x="20345" y="10014"/>
                  </a:cubicBezTo>
                  <a:cubicBezTo>
                    <a:pt x="20345" y="10004"/>
                    <a:pt x="20345" y="9993"/>
                    <a:pt x="20345" y="9983"/>
                  </a:cubicBezTo>
                  <a:cubicBezTo>
                    <a:pt x="20345" y="9972"/>
                    <a:pt x="20345" y="9962"/>
                    <a:pt x="20345" y="9951"/>
                  </a:cubicBezTo>
                  <a:cubicBezTo>
                    <a:pt x="20366" y="9815"/>
                    <a:pt x="20408" y="9669"/>
                    <a:pt x="20429" y="9532"/>
                  </a:cubicBezTo>
                  <a:cubicBezTo>
                    <a:pt x="20429" y="9511"/>
                    <a:pt x="20429" y="9491"/>
                    <a:pt x="20451" y="9470"/>
                  </a:cubicBezTo>
                  <a:cubicBezTo>
                    <a:pt x="20472" y="9333"/>
                    <a:pt x="20493" y="9187"/>
                    <a:pt x="20535" y="9051"/>
                  </a:cubicBezTo>
                  <a:cubicBezTo>
                    <a:pt x="20535" y="9030"/>
                    <a:pt x="20535" y="9019"/>
                    <a:pt x="20535" y="8998"/>
                  </a:cubicBezTo>
                  <a:cubicBezTo>
                    <a:pt x="20556" y="8852"/>
                    <a:pt x="20577" y="8715"/>
                    <a:pt x="20598" y="8569"/>
                  </a:cubicBezTo>
                  <a:cubicBezTo>
                    <a:pt x="20598" y="8558"/>
                    <a:pt x="20598" y="8558"/>
                    <a:pt x="20598" y="8548"/>
                  </a:cubicBezTo>
                  <a:cubicBezTo>
                    <a:pt x="20619" y="8401"/>
                    <a:pt x="20640" y="8265"/>
                    <a:pt x="20661" y="8129"/>
                  </a:cubicBezTo>
                  <a:cubicBezTo>
                    <a:pt x="20661" y="8118"/>
                    <a:pt x="20661" y="8108"/>
                    <a:pt x="20661" y="8108"/>
                  </a:cubicBezTo>
                  <a:cubicBezTo>
                    <a:pt x="20682" y="7972"/>
                    <a:pt x="20703" y="7835"/>
                    <a:pt x="20724" y="7699"/>
                  </a:cubicBezTo>
                  <a:cubicBezTo>
                    <a:pt x="20724" y="7678"/>
                    <a:pt x="20724" y="7668"/>
                    <a:pt x="20724" y="7647"/>
                  </a:cubicBezTo>
                  <a:cubicBezTo>
                    <a:pt x="20745" y="7521"/>
                    <a:pt x="20745" y="7385"/>
                    <a:pt x="20766" y="7259"/>
                  </a:cubicBezTo>
                  <a:cubicBezTo>
                    <a:pt x="20766" y="7238"/>
                    <a:pt x="20766" y="7217"/>
                    <a:pt x="20766" y="7196"/>
                  </a:cubicBezTo>
                  <a:cubicBezTo>
                    <a:pt x="20787" y="7071"/>
                    <a:pt x="20787" y="6945"/>
                    <a:pt x="20808" y="6819"/>
                  </a:cubicBezTo>
                  <a:cubicBezTo>
                    <a:pt x="20808" y="6798"/>
                    <a:pt x="20808" y="6777"/>
                    <a:pt x="20808" y="6756"/>
                  </a:cubicBezTo>
                  <a:cubicBezTo>
                    <a:pt x="20808" y="6631"/>
                    <a:pt x="20829" y="6516"/>
                    <a:pt x="20829" y="6390"/>
                  </a:cubicBezTo>
                  <a:cubicBezTo>
                    <a:pt x="20829" y="6369"/>
                    <a:pt x="20829" y="6358"/>
                    <a:pt x="20829" y="6337"/>
                  </a:cubicBezTo>
                  <a:cubicBezTo>
                    <a:pt x="20829" y="6212"/>
                    <a:pt x="20850" y="6097"/>
                    <a:pt x="20850" y="5981"/>
                  </a:cubicBezTo>
                  <a:cubicBezTo>
                    <a:pt x="20850" y="5971"/>
                    <a:pt x="20850" y="5950"/>
                    <a:pt x="20850" y="5939"/>
                  </a:cubicBezTo>
                  <a:cubicBezTo>
                    <a:pt x="20850" y="5814"/>
                    <a:pt x="20850" y="5698"/>
                    <a:pt x="20871" y="5573"/>
                  </a:cubicBezTo>
                  <a:cubicBezTo>
                    <a:pt x="20871" y="5562"/>
                    <a:pt x="20871" y="5562"/>
                    <a:pt x="20871" y="5552"/>
                  </a:cubicBezTo>
                  <a:cubicBezTo>
                    <a:pt x="20871" y="5426"/>
                    <a:pt x="20871" y="5311"/>
                    <a:pt x="20871" y="5196"/>
                  </a:cubicBezTo>
                  <a:cubicBezTo>
                    <a:pt x="20871" y="5185"/>
                    <a:pt x="20871" y="5185"/>
                    <a:pt x="20871" y="5175"/>
                  </a:cubicBezTo>
                  <a:cubicBezTo>
                    <a:pt x="20996" y="5122"/>
                    <a:pt x="20996" y="5007"/>
                    <a:pt x="20975" y="489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 dirty="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0B81DAF-36B1-4CB9-9A7C-9AE441FF54B9}"/>
                </a:ext>
              </a:extLst>
            </p:cNvPr>
            <p:cNvSpPr/>
            <p:nvPr/>
          </p:nvSpPr>
          <p:spPr>
            <a:xfrm>
              <a:off x="4582814" y="1279286"/>
              <a:ext cx="1515587" cy="277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5" h="21447" extrusionOk="0">
                  <a:moveTo>
                    <a:pt x="19874" y="10150"/>
                  </a:moveTo>
                  <a:cubicBezTo>
                    <a:pt x="18825" y="4402"/>
                    <a:pt x="15894" y="-153"/>
                    <a:pt x="13307" y="4"/>
                  </a:cubicBezTo>
                  <a:cubicBezTo>
                    <a:pt x="13307" y="4"/>
                    <a:pt x="13307" y="4"/>
                    <a:pt x="13307" y="4"/>
                  </a:cubicBezTo>
                  <a:lnTo>
                    <a:pt x="3140" y="622"/>
                  </a:lnTo>
                  <a:cubicBezTo>
                    <a:pt x="571" y="779"/>
                    <a:pt x="-677" y="5585"/>
                    <a:pt x="372" y="11333"/>
                  </a:cubicBezTo>
                  <a:cubicBezTo>
                    <a:pt x="463" y="11825"/>
                    <a:pt x="571" y="12317"/>
                    <a:pt x="680" y="12799"/>
                  </a:cubicBezTo>
                  <a:cubicBezTo>
                    <a:pt x="1820" y="17458"/>
                    <a:pt x="4171" y="21039"/>
                    <a:pt x="6378" y="21447"/>
                  </a:cubicBezTo>
                  <a:lnTo>
                    <a:pt x="16545" y="20829"/>
                  </a:lnTo>
                  <a:cubicBezTo>
                    <a:pt x="16527" y="20829"/>
                    <a:pt x="16527" y="20829"/>
                    <a:pt x="16509" y="20819"/>
                  </a:cubicBezTo>
                  <a:cubicBezTo>
                    <a:pt x="16708" y="20861"/>
                    <a:pt x="16889" y="20871"/>
                    <a:pt x="17088" y="20861"/>
                  </a:cubicBezTo>
                  <a:cubicBezTo>
                    <a:pt x="19675" y="20704"/>
                    <a:pt x="20923" y="15898"/>
                    <a:pt x="19874" y="10150"/>
                  </a:cubicBezTo>
                  <a:close/>
                  <a:moveTo>
                    <a:pt x="12457" y="245"/>
                  </a:moveTo>
                  <a:cubicBezTo>
                    <a:pt x="12457" y="245"/>
                    <a:pt x="12439" y="255"/>
                    <a:pt x="12439" y="255"/>
                  </a:cubicBezTo>
                  <a:cubicBezTo>
                    <a:pt x="12439" y="255"/>
                    <a:pt x="12457" y="255"/>
                    <a:pt x="12457" y="245"/>
                  </a:cubicBezTo>
                  <a:close/>
                  <a:moveTo>
                    <a:pt x="13180" y="15"/>
                  </a:moveTo>
                  <a:cubicBezTo>
                    <a:pt x="13162" y="15"/>
                    <a:pt x="13162" y="15"/>
                    <a:pt x="13144" y="25"/>
                  </a:cubicBezTo>
                  <a:cubicBezTo>
                    <a:pt x="13144" y="15"/>
                    <a:pt x="13162" y="15"/>
                    <a:pt x="13180" y="15"/>
                  </a:cubicBezTo>
                  <a:close/>
                  <a:moveTo>
                    <a:pt x="13036" y="35"/>
                  </a:moveTo>
                  <a:cubicBezTo>
                    <a:pt x="13018" y="35"/>
                    <a:pt x="12999" y="46"/>
                    <a:pt x="12999" y="46"/>
                  </a:cubicBezTo>
                  <a:cubicBezTo>
                    <a:pt x="12999" y="46"/>
                    <a:pt x="13018" y="46"/>
                    <a:pt x="13036" y="35"/>
                  </a:cubicBezTo>
                  <a:close/>
                  <a:moveTo>
                    <a:pt x="12891" y="77"/>
                  </a:moveTo>
                  <a:cubicBezTo>
                    <a:pt x="12891" y="77"/>
                    <a:pt x="12873" y="77"/>
                    <a:pt x="12873" y="88"/>
                  </a:cubicBezTo>
                  <a:cubicBezTo>
                    <a:pt x="12873" y="77"/>
                    <a:pt x="12873" y="77"/>
                    <a:pt x="12891" y="77"/>
                  </a:cubicBezTo>
                  <a:close/>
                  <a:moveTo>
                    <a:pt x="12728" y="130"/>
                  </a:moveTo>
                  <a:cubicBezTo>
                    <a:pt x="12728" y="130"/>
                    <a:pt x="12710" y="140"/>
                    <a:pt x="12710" y="140"/>
                  </a:cubicBezTo>
                  <a:cubicBezTo>
                    <a:pt x="12710" y="130"/>
                    <a:pt x="12710" y="130"/>
                    <a:pt x="12728" y="130"/>
                  </a:cubicBezTo>
                  <a:close/>
                  <a:moveTo>
                    <a:pt x="12601" y="182"/>
                  </a:moveTo>
                  <a:cubicBezTo>
                    <a:pt x="12583" y="182"/>
                    <a:pt x="12583" y="193"/>
                    <a:pt x="12565" y="193"/>
                  </a:cubicBezTo>
                  <a:cubicBezTo>
                    <a:pt x="12565" y="193"/>
                    <a:pt x="12583" y="182"/>
                    <a:pt x="12601" y="182"/>
                  </a:cubicBezTo>
                  <a:close/>
                  <a:moveTo>
                    <a:pt x="11697" y="873"/>
                  </a:moveTo>
                  <a:cubicBezTo>
                    <a:pt x="11697" y="873"/>
                    <a:pt x="11697" y="873"/>
                    <a:pt x="11697" y="873"/>
                  </a:cubicBezTo>
                  <a:cubicBezTo>
                    <a:pt x="11697" y="873"/>
                    <a:pt x="11697" y="873"/>
                    <a:pt x="11697" y="873"/>
                  </a:cubicBezTo>
                  <a:close/>
                  <a:moveTo>
                    <a:pt x="12041" y="528"/>
                  </a:moveTo>
                  <a:cubicBezTo>
                    <a:pt x="12041" y="528"/>
                    <a:pt x="12059" y="517"/>
                    <a:pt x="12059" y="517"/>
                  </a:cubicBezTo>
                  <a:cubicBezTo>
                    <a:pt x="12059" y="517"/>
                    <a:pt x="12059" y="528"/>
                    <a:pt x="12041" y="528"/>
                  </a:cubicBezTo>
                  <a:close/>
                  <a:moveTo>
                    <a:pt x="12167" y="433"/>
                  </a:moveTo>
                  <a:cubicBezTo>
                    <a:pt x="12167" y="433"/>
                    <a:pt x="12185" y="423"/>
                    <a:pt x="12185" y="423"/>
                  </a:cubicBezTo>
                  <a:cubicBezTo>
                    <a:pt x="12185" y="423"/>
                    <a:pt x="12185" y="423"/>
                    <a:pt x="12167" y="433"/>
                  </a:cubicBezTo>
                  <a:close/>
                  <a:moveTo>
                    <a:pt x="16400" y="20798"/>
                  </a:moveTo>
                  <a:cubicBezTo>
                    <a:pt x="16418" y="20798"/>
                    <a:pt x="16437" y="20808"/>
                    <a:pt x="16455" y="20808"/>
                  </a:cubicBezTo>
                  <a:cubicBezTo>
                    <a:pt x="16437" y="20798"/>
                    <a:pt x="16418" y="20798"/>
                    <a:pt x="16400" y="20798"/>
                  </a:cubicBezTo>
                  <a:close/>
                  <a:moveTo>
                    <a:pt x="16021" y="20662"/>
                  </a:moveTo>
                  <a:cubicBezTo>
                    <a:pt x="16021" y="20662"/>
                    <a:pt x="16021" y="20662"/>
                    <a:pt x="16021" y="20662"/>
                  </a:cubicBezTo>
                  <a:cubicBezTo>
                    <a:pt x="16021" y="20662"/>
                    <a:pt x="16021" y="20662"/>
                    <a:pt x="16021" y="20662"/>
                  </a:cubicBezTo>
                  <a:close/>
                  <a:moveTo>
                    <a:pt x="16147" y="20714"/>
                  </a:moveTo>
                  <a:cubicBezTo>
                    <a:pt x="16165" y="20714"/>
                    <a:pt x="16165" y="20725"/>
                    <a:pt x="16183" y="20725"/>
                  </a:cubicBezTo>
                  <a:cubicBezTo>
                    <a:pt x="16165" y="20725"/>
                    <a:pt x="16165" y="20714"/>
                    <a:pt x="16147" y="20714"/>
                  </a:cubicBezTo>
                  <a:close/>
                  <a:moveTo>
                    <a:pt x="16274" y="20756"/>
                  </a:moveTo>
                  <a:cubicBezTo>
                    <a:pt x="16292" y="20756"/>
                    <a:pt x="16310" y="20766"/>
                    <a:pt x="16328" y="20766"/>
                  </a:cubicBezTo>
                  <a:cubicBezTo>
                    <a:pt x="16310" y="20766"/>
                    <a:pt x="16292" y="20766"/>
                    <a:pt x="16274" y="20756"/>
                  </a:cubicBezTo>
                  <a:close/>
                  <a:moveTo>
                    <a:pt x="16835" y="19342"/>
                  </a:moveTo>
                  <a:cubicBezTo>
                    <a:pt x="16780" y="19342"/>
                    <a:pt x="16744" y="19342"/>
                    <a:pt x="16690" y="19342"/>
                  </a:cubicBezTo>
                  <a:lnTo>
                    <a:pt x="16835" y="19342"/>
                  </a:lnTo>
                  <a:cubicBezTo>
                    <a:pt x="18481" y="19238"/>
                    <a:pt x="19494" y="16872"/>
                    <a:pt x="19512" y="13605"/>
                  </a:cubicBezTo>
                  <a:cubicBezTo>
                    <a:pt x="19494" y="16872"/>
                    <a:pt x="18481" y="19238"/>
                    <a:pt x="16835" y="1934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 dirty="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DBE28701-BA06-4B79-AFF4-6A6FC696EC57}"/>
                </a:ext>
              </a:extLst>
            </p:cNvPr>
            <p:cNvSpPr/>
            <p:nvPr/>
          </p:nvSpPr>
          <p:spPr>
            <a:xfrm>
              <a:off x="6235036" y="1252201"/>
              <a:ext cx="576937" cy="2692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2" h="21557" extrusionOk="0">
                  <a:moveTo>
                    <a:pt x="1696" y="10735"/>
                  </a:moveTo>
                  <a:cubicBezTo>
                    <a:pt x="4686" y="4792"/>
                    <a:pt x="10622" y="-22"/>
                    <a:pt x="14951" y="0"/>
                  </a:cubicBezTo>
                  <a:cubicBezTo>
                    <a:pt x="19235" y="21"/>
                    <a:pt x="20306" y="4879"/>
                    <a:pt x="17316" y="10821"/>
                  </a:cubicBezTo>
                  <a:cubicBezTo>
                    <a:pt x="14326" y="16764"/>
                    <a:pt x="8390" y="21578"/>
                    <a:pt x="4061" y="21556"/>
                  </a:cubicBezTo>
                  <a:cubicBezTo>
                    <a:pt x="-223" y="21535"/>
                    <a:pt x="-1294" y="16677"/>
                    <a:pt x="1696" y="10735"/>
                  </a:cubicBezTo>
                  <a:close/>
                  <a:moveTo>
                    <a:pt x="16155" y="10811"/>
                  </a:moveTo>
                  <a:cubicBezTo>
                    <a:pt x="18699" y="5736"/>
                    <a:pt x="17807" y="1583"/>
                    <a:pt x="14147" y="1572"/>
                  </a:cubicBezTo>
                  <a:cubicBezTo>
                    <a:pt x="10488" y="1561"/>
                    <a:pt x="5400" y="5660"/>
                    <a:pt x="2856" y="10735"/>
                  </a:cubicBezTo>
                  <a:cubicBezTo>
                    <a:pt x="268" y="15809"/>
                    <a:pt x="1205" y="19962"/>
                    <a:pt x="4865" y="19984"/>
                  </a:cubicBezTo>
                  <a:cubicBezTo>
                    <a:pt x="8524" y="20006"/>
                    <a:pt x="13612" y="15896"/>
                    <a:pt x="16155" y="108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95C92C5-6DBC-4BFA-B96D-DABD1A04D7A1}"/>
                </a:ext>
              </a:extLst>
            </p:cNvPr>
            <p:cNvSpPr/>
            <p:nvPr/>
          </p:nvSpPr>
          <p:spPr>
            <a:xfrm>
              <a:off x="5341211" y="1279286"/>
              <a:ext cx="754493" cy="2698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41" h="21298" extrusionOk="0">
                  <a:moveTo>
                    <a:pt x="18338" y="10360"/>
                  </a:moveTo>
                  <a:cubicBezTo>
                    <a:pt x="20320" y="16228"/>
                    <a:pt x="17962" y="21133"/>
                    <a:pt x="13109" y="21294"/>
                  </a:cubicBezTo>
                  <a:cubicBezTo>
                    <a:pt x="8255" y="21454"/>
                    <a:pt x="2684" y="16805"/>
                    <a:pt x="702" y="10937"/>
                  </a:cubicBezTo>
                  <a:cubicBezTo>
                    <a:pt x="-1280" y="5070"/>
                    <a:pt x="1078" y="153"/>
                    <a:pt x="5931" y="4"/>
                  </a:cubicBezTo>
                  <a:cubicBezTo>
                    <a:pt x="10784" y="-146"/>
                    <a:pt x="16356" y="4482"/>
                    <a:pt x="18338" y="10360"/>
                  </a:cubicBezTo>
                  <a:close/>
                  <a:moveTo>
                    <a:pt x="2001" y="10894"/>
                  </a:moveTo>
                  <a:cubicBezTo>
                    <a:pt x="3676" y="15907"/>
                    <a:pt x="8426" y="19872"/>
                    <a:pt x="12596" y="19744"/>
                  </a:cubicBezTo>
                  <a:cubicBezTo>
                    <a:pt x="16766" y="19616"/>
                    <a:pt x="18748" y="15415"/>
                    <a:pt x="17073" y="10403"/>
                  </a:cubicBezTo>
                  <a:cubicBezTo>
                    <a:pt x="15399" y="5390"/>
                    <a:pt x="10648" y="1414"/>
                    <a:pt x="6478" y="1553"/>
                  </a:cubicBezTo>
                  <a:cubicBezTo>
                    <a:pt x="2308" y="1692"/>
                    <a:pt x="326" y="5882"/>
                    <a:pt x="2001" y="10894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200"/>
            </a:p>
          </p:txBody>
        </p:sp>
        <p:pic>
          <p:nvPicPr>
            <p:cNvPr id="24" name="Graphic 23" descr="Bullseye">
              <a:extLst>
                <a:ext uri="{FF2B5EF4-FFF2-40B4-BE49-F238E27FC236}">
                  <a16:creationId xmlns:a16="http://schemas.microsoft.com/office/drawing/2014/main" id="{FA2C765E-E15A-45ED-B70E-BCB7DCEC05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93190" y="2447121"/>
              <a:ext cx="421357" cy="42135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5" name="Graphic 24" descr="Gears">
              <a:extLst>
                <a:ext uri="{FF2B5EF4-FFF2-40B4-BE49-F238E27FC236}">
                  <a16:creationId xmlns:a16="http://schemas.microsoft.com/office/drawing/2014/main" id="{8EA5C9F5-FF09-4098-93D9-7927F3C03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319081" y="2441821"/>
              <a:ext cx="421357" cy="42135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6" name="Graphic 25" descr="Lightbulb">
              <a:extLst>
                <a:ext uri="{FF2B5EF4-FFF2-40B4-BE49-F238E27FC236}">
                  <a16:creationId xmlns:a16="http://schemas.microsoft.com/office/drawing/2014/main" id="{28931F9E-8E8C-43B1-A847-33255BE47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132435" y="2790137"/>
              <a:ext cx="421357" cy="42135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7" name="Graphic 26" descr="Bar graph with upward trend">
              <a:extLst>
                <a:ext uri="{FF2B5EF4-FFF2-40B4-BE49-F238E27FC236}">
                  <a16:creationId xmlns:a16="http://schemas.microsoft.com/office/drawing/2014/main" id="{A4EEC725-BFC8-40FB-8482-351C4B152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564411" y="2802962"/>
              <a:ext cx="421357" cy="42135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01F8FE0-CFFB-47C0-B5C4-A13321300AA5}"/>
                </a:ext>
              </a:extLst>
            </p:cNvPr>
            <p:cNvSpPr txBox="1"/>
            <p:nvPr/>
          </p:nvSpPr>
          <p:spPr>
            <a:xfrm>
              <a:off x="2972208" y="2927873"/>
              <a:ext cx="661753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AC723E1-47C3-4A3B-8683-16209ABE923F}"/>
                </a:ext>
              </a:extLst>
            </p:cNvPr>
            <p:cNvSpPr txBox="1"/>
            <p:nvPr/>
          </p:nvSpPr>
          <p:spPr>
            <a:xfrm>
              <a:off x="4661010" y="2354885"/>
              <a:ext cx="661753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CF0AB50-AC4C-4E50-B008-718342190AB9}"/>
                </a:ext>
              </a:extLst>
            </p:cNvPr>
            <p:cNvSpPr txBox="1"/>
            <p:nvPr/>
          </p:nvSpPr>
          <p:spPr>
            <a:xfrm>
              <a:off x="6772013" y="2354885"/>
              <a:ext cx="661753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F40127E-2BD5-402F-A412-83FAC26E2621}"/>
                </a:ext>
              </a:extLst>
            </p:cNvPr>
            <p:cNvSpPr txBox="1"/>
            <p:nvPr/>
          </p:nvSpPr>
          <p:spPr>
            <a:xfrm>
              <a:off x="8509749" y="2937924"/>
              <a:ext cx="661753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8333D2C-9AC2-47C1-8B17-A9DE9B745709}"/>
              </a:ext>
            </a:extLst>
          </p:cNvPr>
          <p:cNvGrpSpPr/>
          <p:nvPr/>
        </p:nvGrpSpPr>
        <p:grpSpPr>
          <a:xfrm>
            <a:off x="9756191" y="1967327"/>
            <a:ext cx="2038748" cy="2336593"/>
            <a:chOff x="8921977" y="1405170"/>
            <a:chExt cx="2926080" cy="233659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415676-0C3F-4AF4-89CD-C73D76F879AF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EDB2593-2A93-4E5A-9FCD-D819E8DC35D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54F2FB1-A560-4C0A-8C28-1D9642DF7457}"/>
              </a:ext>
            </a:extLst>
          </p:cNvPr>
          <p:cNvGrpSpPr/>
          <p:nvPr/>
        </p:nvGrpSpPr>
        <p:grpSpPr>
          <a:xfrm>
            <a:off x="397061" y="1975258"/>
            <a:ext cx="2039405" cy="2336593"/>
            <a:chOff x="8921977" y="1405170"/>
            <a:chExt cx="2926080" cy="233659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48C7E39-1151-4CB8-AB28-26CE6FC01B5A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AE23C07-6F13-431B-8802-9E2887368B4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7DD295F-3CD8-487C-9FD6-BE1EC96F4DC6}"/>
              </a:ext>
            </a:extLst>
          </p:cNvPr>
          <p:cNvGrpSpPr/>
          <p:nvPr/>
        </p:nvGrpSpPr>
        <p:grpSpPr>
          <a:xfrm>
            <a:off x="6430130" y="4466450"/>
            <a:ext cx="2926080" cy="1690262"/>
            <a:chOff x="8921977" y="1405170"/>
            <a:chExt cx="2926080" cy="1690262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6580064-86BF-465E-8308-83073C3397D0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EA45BEE-22D1-4F78-99ED-12FB210C0E2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2B7390D-A48F-46C0-BEE4-A3BC32D5E540}"/>
              </a:ext>
            </a:extLst>
          </p:cNvPr>
          <p:cNvGrpSpPr/>
          <p:nvPr/>
        </p:nvGrpSpPr>
        <p:grpSpPr>
          <a:xfrm>
            <a:off x="2835792" y="4466450"/>
            <a:ext cx="2926080" cy="1690262"/>
            <a:chOff x="332936" y="2566211"/>
            <a:chExt cx="2926080" cy="1690262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1FBB15B-7D5B-4D79-8D2A-9B61CC9D3DFB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57D0C56-4639-453D-AC0B-C1D1D03ED85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7248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8476</TotalTime>
  <Words>377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Ring Curved Process – Slide Template</vt:lpstr>
      <vt:lpstr>Ring Curved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Ring Curved Process</dc:title>
  <dc:creator>PresentationGO.com</dc:creator>
  <dc:description>© Copyright PresentationGO.com</dc:description>
  <dcterms:created xsi:type="dcterms:W3CDTF">2014-11-26T05:14:11Z</dcterms:created>
  <dcterms:modified xsi:type="dcterms:W3CDTF">2020-04-20T01:31:13Z</dcterms:modified>
  <cp:category>Charts &amp; Diagrams</cp:category>
</cp:coreProperties>
</file>