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16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03E7444-D35E-9D4B-8A94-94345C1A4FAF}"/>
              </a:ext>
            </a:extLst>
          </p:cNvPr>
          <p:cNvSpPr/>
          <p:nvPr/>
        </p:nvSpPr>
        <p:spPr>
          <a:xfrm>
            <a:off x="3530529" y="1492092"/>
            <a:ext cx="2070029" cy="10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14" y="6891"/>
                </a:moveTo>
                <a:cubicBezTo>
                  <a:pt x="14960" y="7159"/>
                  <a:pt x="15205" y="7453"/>
                  <a:pt x="15450" y="7770"/>
                </a:cubicBezTo>
                <a:cubicBezTo>
                  <a:pt x="16381" y="9016"/>
                  <a:pt x="17177" y="10629"/>
                  <a:pt x="17790" y="12510"/>
                </a:cubicBezTo>
                <a:cubicBezTo>
                  <a:pt x="17949" y="12975"/>
                  <a:pt x="18084" y="13463"/>
                  <a:pt x="18219" y="13976"/>
                </a:cubicBezTo>
                <a:cubicBezTo>
                  <a:pt x="18696" y="15809"/>
                  <a:pt x="19003" y="17862"/>
                  <a:pt x="19101" y="20036"/>
                </a:cubicBezTo>
                <a:cubicBezTo>
                  <a:pt x="19113" y="20329"/>
                  <a:pt x="19125" y="20623"/>
                  <a:pt x="19125" y="20916"/>
                </a:cubicBezTo>
                <a:cubicBezTo>
                  <a:pt x="19125" y="21063"/>
                  <a:pt x="19125" y="21185"/>
                  <a:pt x="19125" y="21331"/>
                </a:cubicBezTo>
                <a:cubicBezTo>
                  <a:pt x="19260" y="21258"/>
                  <a:pt x="19407" y="21185"/>
                  <a:pt x="19542" y="21136"/>
                </a:cubicBezTo>
                <a:cubicBezTo>
                  <a:pt x="19934" y="20965"/>
                  <a:pt x="20338" y="20818"/>
                  <a:pt x="20742" y="20720"/>
                </a:cubicBezTo>
                <a:cubicBezTo>
                  <a:pt x="21024" y="20647"/>
                  <a:pt x="21318" y="20598"/>
                  <a:pt x="21600" y="20574"/>
                </a:cubicBezTo>
                <a:cubicBezTo>
                  <a:pt x="21563" y="18937"/>
                  <a:pt x="21428" y="17348"/>
                  <a:pt x="21220" y="15834"/>
                </a:cubicBezTo>
                <a:cubicBezTo>
                  <a:pt x="21183" y="15540"/>
                  <a:pt x="21134" y="15247"/>
                  <a:pt x="21085" y="14978"/>
                </a:cubicBezTo>
                <a:cubicBezTo>
                  <a:pt x="21036" y="14685"/>
                  <a:pt x="20987" y="14392"/>
                  <a:pt x="20938" y="14099"/>
                </a:cubicBezTo>
                <a:cubicBezTo>
                  <a:pt x="19860" y="8308"/>
                  <a:pt x="17569" y="3690"/>
                  <a:pt x="14678" y="1442"/>
                </a:cubicBezTo>
                <a:cubicBezTo>
                  <a:pt x="14531" y="1319"/>
                  <a:pt x="14384" y="1222"/>
                  <a:pt x="14237" y="1124"/>
                </a:cubicBezTo>
                <a:cubicBezTo>
                  <a:pt x="14090" y="1026"/>
                  <a:pt x="13955" y="929"/>
                  <a:pt x="13808" y="855"/>
                </a:cubicBezTo>
                <a:cubicBezTo>
                  <a:pt x="12999" y="391"/>
                  <a:pt x="12154" y="98"/>
                  <a:pt x="11284" y="24"/>
                </a:cubicBezTo>
                <a:cubicBezTo>
                  <a:pt x="11149" y="0"/>
                  <a:pt x="11002" y="0"/>
                  <a:pt x="10867" y="0"/>
                </a:cubicBezTo>
                <a:cubicBezTo>
                  <a:pt x="10843" y="0"/>
                  <a:pt x="10818" y="0"/>
                  <a:pt x="10794" y="0"/>
                </a:cubicBezTo>
                <a:cubicBezTo>
                  <a:pt x="10684" y="0"/>
                  <a:pt x="10573" y="0"/>
                  <a:pt x="10463" y="24"/>
                </a:cubicBezTo>
                <a:cubicBezTo>
                  <a:pt x="4766" y="367"/>
                  <a:pt x="172" y="9554"/>
                  <a:pt x="0" y="20916"/>
                </a:cubicBezTo>
                <a:cubicBezTo>
                  <a:pt x="858" y="20965"/>
                  <a:pt x="1691" y="21185"/>
                  <a:pt x="2487" y="21600"/>
                </a:cubicBezTo>
                <a:cubicBezTo>
                  <a:pt x="2487" y="21600"/>
                  <a:pt x="2487" y="21576"/>
                  <a:pt x="2487" y="21576"/>
                </a:cubicBezTo>
                <a:cubicBezTo>
                  <a:pt x="2487" y="12437"/>
                  <a:pt x="6224" y="4985"/>
                  <a:pt x="10806" y="4985"/>
                </a:cubicBezTo>
                <a:cubicBezTo>
                  <a:pt x="10806" y="4985"/>
                  <a:pt x="10806" y="4985"/>
                  <a:pt x="10806" y="4985"/>
                </a:cubicBezTo>
                <a:cubicBezTo>
                  <a:pt x="10953" y="4985"/>
                  <a:pt x="11100" y="4985"/>
                  <a:pt x="11235" y="5009"/>
                </a:cubicBezTo>
                <a:cubicBezTo>
                  <a:pt x="11382" y="5034"/>
                  <a:pt x="11529" y="5058"/>
                  <a:pt x="11676" y="5082"/>
                </a:cubicBezTo>
                <a:cubicBezTo>
                  <a:pt x="12766" y="5278"/>
                  <a:pt x="13796" y="5913"/>
                  <a:pt x="14714" y="68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65F66F-BB0F-A04A-8A88-4B0B3641DE3C}"/>
              </a:ext>
            </a:extLst>
          </p:cNvPr>
          <p:cNvSpPr/>
          <p:nvPr/>
        </p:nvSpPr>
        <p:spPr>
          <a:xfrm>
            <a:off x="3530529" y="4674036"/>
            <a:ext cx="2070029" cy="1036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87" y="0"/>
                </a:moveTo>
                <a:cubicBezTo>
                  <a:pt x="2487" y="0"/>
                  <a:pt x="2487" y="0"/>
                  <a:pt x="2487" y="0"/>
                </a:cubicBezTo>
                <a:cubicBezTo>
                  <a:pt x="1691" y="367"/>
                  <a:pt x="858" y="612"/>
                  <a:pt x="0" y="660"/>
                </a:cubicBezTo>
                <a:cubicBezTo>
                  <a:pt x="172" y="12035"/>
                  <a:pt x="4766" y="21209"/>
                  <a:pt x="10463" y="21576"/>
                </a:cubicBezTo>
                <a:cubicBezTo>
                  <a:pt x="10573" y="21576"/>
                  <a:pt x="10684" y="21600"/>
                  <a:pt x="10794" y="21600"/>
                </a:cubicBezTo>
                <a:cubicBezTo>
                  <a:pt x="10818" y="21600"/>
                  <a:pt x="10843" y="21600"/>
                  <a:pt x="10867" y="21600"/>
                </a:cubicBezTo>
                <a:cubicBezTo>
                  <a:pt x="11002" y="21600"/>
                  <a:pt x="11149" y="21600"/>
                  <a:pt x="11284" y="21576"/>
                </a:cubicBezTo>
                <a:cubicBezTo>
                  <a:pt x="12154" y="21502"/>
                  <a:pt x="12999" y="21209"/>
                  <a:pt x="13808" y="20744"/>
                </a:cubicBezTo>
                <a:cubicBezTo>
                  <a:pt x="13955" y="20670"/>
                  <a:pt x="14102" y="20573"/>
                  <a:pt x="14237" y="20475"/>
                </a:cubicBezTo>
                <a:cubicBezTo>
                  <a:pt x="14384" y="20377"/>
                  <a:pt x="14531" y="20279"/>
                  <a:pt x="14678" y="20157"/>
                </a:cubicBezTo>
                <a:cubicBezTo>
                  <a:pt x="17569" y="17931"/>
                  <a:pt x="19860" y="13307"/>
                  <a:pt x="20938" y="7485"/>
                </a:cubicBezTo>
                <a:cubicBezTo>
                  <a:pt x="20987" y="7192"/>
                  <a:pt x="21036" y="6898"/>
                  <a:pt x="21085" y="6605"/>
                </a:cubicBezTo>
                <a:cubicBezTo>
                  <a:pt x="21134" y="6311"/>
                  <a:pt x="21171" y="6018"/>
                  <a:pt x="21220" y="5749"/>
                </a:cubicBezTo>
                <a:cubicBezTo>
                  <a:pt x="21428" y="4232"/>
                  <a:pt x="21563" y="2642"/>
                  <a:pt x="21600" y="1003"/>
                </a:cubicBezTo>
                <a:cubicBezTo>
                  <a:pt x="21306" y="978"/>
                  <a:pt x="21024" y="930"/>
                  <a:pt x="20742" y="856"/>
                </a:cubicBezTo>
                <a:cubicBezTo>
                  <a:pt x="20338" y="758"/>
                  <a:pt x="19934" y="611"/>
                  <a:pt x="19542" y="440"/>
                </a:cubicBezTo>
                <a:cubicBezTo>
                  <a:pt x="19407" y="367"/>
                  <a:pt x="19260" y="318"/>
                  <a:pt x="19125" y="245"/>
                </a:cubicBezTo>
                <a:cubicBezTo>
                  <a:pt x="19125" y="391"/>
                  <a:pt x="19125" y="514"/>
                  <a:pt x="19125" y="660"/>
                </a:cubicBezTo>
                <a:cubicBezTo>
                  <a:pt x="19125" y="954"/>
                  <a:pt x="19113" y="1247"/>
                  <a:pt x="19101" y="1541"/>
                </a:cubicBezTo>
                <a:cubicBezTo>
                  <a:pt x="19003" y="3718"/>
                  <a:pt x="18696" y="5749"/>
                  <a:pt x="18219" y="7608"/>
                </a:cubicBezTo>
                <a:cubicBezTo>
                  <a:pt x="18084" y="8121"/>
                  <a:pt x="17949" y="8611"/>
                  <a:pt x="17790" y="9075"/>
                </a:cubicBezTo>
                <a:cubicBezTo>
                  <a:pt x="17177" y="10959"/>
                  <a:pt x="16381" y="12573"/>
                  <a:pt x="15450" y="13821"/>
                </a:cubicBezTo>
                <a:cubicBezTo>
                  <a:pt x="15217" y="14139"/>
                  <a:pt x="14972" y="14433"/>
                  <a:pt x="14714" y="14702"/>
                </a:cubicBezTo>
                <a:cubicBezTo>
                  <a:pt x="13796" y="15680"/>
                  <a:pt x="12779" y="16316"/>
                  <a:pt x="11688" y="16561"/>
                </a:cubicBezTo>
                <a:cubicBezTo>
                  <a:pt x="11541" y="16585"/>
                  <a:pt x="11394" y="16610"/>
                  <a:pt x="11247" y="16634"/>
                </a:cubicBezTo>
                <a:cubicBezTo>
                  <a:pt x="11100" y="16659"/>
                  <a:pt x="10965" y="16659"/>
                  <a:pt x="10818" y="16659"/>
                </a:cubicBezTo>
                <a:cubicBezTo>
                  <a:pt x="10818" y="16659"/>
                  <a:pt x="10818" y="16659"/>
                  <a:pt x="10818" y="16659"/>
                </a:cubicBezTo>
                <a:cubicBezTo>
                  <a:pt x="6212" y="16610"/>
                  <a:pt x="2487" y="9173"/>
                  <a:pt x="24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5331281-8395-704D-A56B-38D64A04DB2D}"/>
              </a:ext>
            </a:extLst>
          </p:cNvPr>
          <p:cNvSpPr/>
          <p:nvPr/>
        </p:nvSpPr>
        <p:spPr>
          <a:xfrm>
            <a:off x="2462053" y="2572309"/>
            <a:ext cx="2071201" cy="2071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90" y="21208"/>
                </a:moveTo>
                <a:cubicBezTo>
                  <a:pt x="13837" y="21171"/>
                  <a:pt x="13984" y="21122"/>
                  <a:pt x="14131" y="21073"/>
                </a:cubicBezTo>
                <a:cubicBezTo>
                  <a:pt x="14278" y="21024"/>
                  <a:pt x="14424" y="20975"/>
                  <a:pt x="14571" y="20927"/>
                </a:cubicBezTo>
                <a:cubicBezTo>
                  <a:pt x="17473" y="19849"/>
                  <a:pt x="19775" y="17571"/>
                  <a:pt x="20890" y="14694"/>
                </a:cubicBezTo>
                <a:cubicBezTo>
                  <a:pt x="20951" y="14547"/>
                  <a:pt x="21000" y="14400"/>
                  <a:pt x="21049" y="14253"/>
                </a:cubicBezTo>
                <a:cubicBezTo>
                  <a:pt x="21098" y="14106"/>
                  <a:pt x="21147" y="13971"/>
                  <a:pt x="21184" y="13824"/>
                </a:cubicBezTo>
                <a:cubicBezTo>
                  <a:pt x="21416" y="13016"/>
                  <a:pt x="21563" y="12171"/>
                  <a:pt x="21600" y="11302"/>
                </a:cubicBezTo>
                <a:cubicBezTo>
                  <a:pt x="21600" y="11241"/>
                  <a:pt x="21600" y="11180"/>
                  <a:pt x="21600" y="11131"/>
                </a:cubicBezTo>
                <a:cubicBezTo>
                  <a:pt x="21600" y="11057"/>
                  <a:pt x="21600" y="10971"/>
                  <a:pt x="21600" y="10898"/>
                </a:cubicBezTo>
                <a:cubicBezTo>
                  <a:pt x="21600" y="10873"/>
                  <a:pt x="21600" y="10861"/>
                  <a:pt x="21600" y="10837"/>
                </a:cubicBezTo>
                <a:cubicBezTo>
                  <a:pt x="21600" y="10824"/>
                  <a:pt x="21600" y="10812"/>
                  <a:pt x="21600" y="10800"/>
                </a:cubicBezTo>
                <a:cubicBezTo>
                  <a:pt x="21600" y="10776"/>
                  <a:pt x="21600" y="10739"/>
                  <a:pt x="21600" y="10714"/>
                </a:cubicBezTo>
                <a:cubicBezTo>
                  <a:pt x="21600" y="10678"/>
                  <a:pt x="21600" y="10641"/>
                  <a:pt x="21600" y="10604"/>
                </a:cubicBezTo>
                <a:cubicBezTo>
                  <a:pt x="21600" y="10567"/>
                  <a:pt x="21600" y="10518"/>
                  <a:pt x="21600" y="10482"/>
                </a:cubicBezTo>
                <a:cubicBezTo>
                  <a:pt x="21600" y="10420"/>
                  <a:pt x="21600" y="10359"/>
                  <a:pt x="21600" y="10310"/>
                </a:cubicBezTo>
                <a:cubicBezTo>
                  <a:pt x="21563" y="9441"/>
                  <a:pt x="21416" y="8596"/>
                  <a:pt x="21184" y="7788"/>
                </a:cubicBezTo>
                <a:cubicBezTo>
                  <a:pt x="21147" y="7641"/>
                  <a:pt x="21098" y="7494"/>
                  <a:pt x="21049" y="7359"/>
                </a:cubicBezTo>
                <a:cubicBezTo>
                  <a:pt x="21000" y="7212"/>
                  <a:pt x="20951" y="7065"/>
                  <a:pt x="20890" y="6918"/>
                </a:cubicBezTo>
                <a:cubicBezTo>
                  <a:pt x="19775" y="4041"/>
                  <a:pt x="17461" y="1751"/>
                  <a:pt x="14559" y="673"/>
                </a:cubicBezTo>
                <a:cubicBezTo>
                  <a:pt x="14412" y="625"/>
                  <a:pt x="14265" y="576"/>
                  <a:pt x="14118" y="527"/>
                </a:cubicBezTo>
                <a:cubicBezTo>
                  <a:pt x="13971" y="478"/>
                  <a:pt x="13824" y="441"/>
                  <a:pt x="13678" y="392"/>
                </a:cubicBezTo>
                <a:cubicBezTo>
                  <a:pt x="12869" y="171"/>
                  <a:pt x="12024" y="37"/>
                  <a:pt x="11155" y="12"/>
                </a:cubicBezTo>
                <a:cubicBezTo>
                  <a:pt x="11033" y="12"/>
                  <a:pt x="10922" y="0"/>
                  <a:pt x="10800" y="0"/>
                </a:cubicBezTo>
                <a:cubicBezTo>
                  <a:pt x="10776" y="0"/>
                  <a:pt x="10763" y="0"/>
                  <a:pt x="10739" y="0"/>
                </a:cubicBezTo>
                <a:cubicBezTo>
                  <a:pt x="10604" y="0"/>
                  <a:pt x="10457" y="0"/>
                  <a:pt x="10322" y="12"/>
                </a:cubicBezTo>
                <a:cubicBezTo>
                  <a:pt x="4592" y="269"/>
                  <a:pt x="0" y="5008"/>
                  <a:pt x="0" y="10800"/>
                </a:cubicBezTo>
                <a:cubicBezTo>
                  <a:pt x="0" y="16592"/>
                  <a:pt x="4592" y="21343"/>
                  <a:pt x="10322" y="21588"/>
                </a:cubicBezTo>
                <a:cubicBezTo>
                  <a:pt x="10457" y="21588"/>
                  <a:pt x="10604" y="21600"/>
                  <a:pt x="10739" y="21600"/>
                </a:cubicBezTo>
                <a:cubicBezTo>
                  <a:pt x="10763" y="21600"/>
                  <a:pt x="10776" y="21600"/>
                  <a:pt x="10800" y="21600"/>
                </a:cubicBezTo>
                <a:cubicBezTo>
                  <a:pt x="10922" y="21600"/>
                  <a:pt x="11033" y="21600"/>
                  <a:pt x="11155" y="21588"/>
                </a:cubicBezTo>
                <a:cubicBezTo>
                  <a:pt x="12037" y="21563"/>
                  <a:pt x="12882" y="21429"/>
                  <a:pt x="13690" y="21208"/>
                </a:cubicBezTo>
                <a:close/>
                <a:moveTo>
                  <a:pt x="11143" y="19102"/>
                </a:moveTo>
                <a:cubicBezTo>
                  <a:pt x="11033" y="19102"/>
                  <a:pt x="10922" y="19114"/>
                  <a:pt x="10812" y="19114"/>
                </a:cubicBezTo>
                <a:cubicBezTo>
                  <a:pt x="10775" y="19114"/>
                  <a:pt x="10751" y="19114"/>
                  <a:pt x="10714" y="19114"/>
                </a:cubicBezTo>
                <a:cubicBezTo>
                  <a:pt x="6171" y="19065"/>
                  <a:pt x="2498" y="15355"/>
                  <a:pt x="2498" y="10800"/>
                </a:cubicBezTo>
                <a:cubicBezTo>
                  <a:pt x="2498" y="6245"/>
                  <a:pt x="6171" y="2547"/>
                  <a:pt x="10714" y="2486"/>
                </a:cubicBezTo>
                <a:cubicBezTo>
                  <a:pt x="10751" y="2486"/>
                  <a:pt x="10788" y="2486"/>
                  <a:pt x="10812" y="2486"/>
                </a:cubicBezTo>
                <a:cubicBezTo>
                  <a:pt x="10922" y="2486"/>
                  <a:pt x="11033" y="2486"/>
                  <a:pt x="11143" y="2498"/>
                </a:cubicBezTo>
                <a:cubicBezTo>
                  <a:pt x="11290" y="2498"/>
                  <a:pt x="11437" y="2510"/>
                  <a:pt x="11584" y="2523"/>
                </a:cubicBezTo>
                <a:cubicBezTo>
                  <a:pt x="12673" y="2620"/>
                  <a:pt x="13690" y="2939"/>
                  <a:pt x="14620" y="3416"/>
                </a:cubicBezTo>
                <a:cubicBezTo>
                  <a:pt x="14878" y="3551"/>
                  <a:pt x="15122" y="3698"/>
                  <a:pt x="15367" y="3845"/>
                </a:cubicBezTo>
                <a:cubicBezTo>
                  <a:pt x="16298" y="4457"/>
                  <a:pt x="17094" y="5241"/>
                  <a:pt x="17706" y="6159"/>
                </a:cubicBezTo>
                <a:cubicBezTo>
                  <a:pt x="17865" y="6392"/>
                  <a:pt x="18012" y="6637"/>
                  <a:pt x="18147" y="6894"/>
                </a:cubicBezTo>
                <a:cubicBezTo>
                  <a:pt x="18637" y="7812"/>
                  <a:pt x="18967" y="8841"/>
                  <a:pt x="19078" y="9918"/>
                </a:cubicBezTo>
                <a:cubicBezTo>
                  <a:pt x="19090" y="10065"/>
                  <a:pt x="19102" y="10212"/>
                  <a:pt x="19114" y="10359"/>
                </a:cubicBezTo>
                <a:cubicBezTo>
                  <a:pt x="19127" y="10506"/>
                  <a:pt x="19127" y="10641"/>
                  <a:pt x="19127" y="10788"/>
                </a:cubicBezTo>
                <a:cubicBezTo>
                  <a:pt x="19127" y="10788"/>
                  <a:pt x="19127" y="10800"/>
                  <a:pt x="19127" y="10800"/>
                </a:cubicBezTo>
                <a:cubicBezTo>
                  <a:pt x="19127" y="10800"/>
                  <a:pt x="19127" y="10812"/>
                  <a:pt x="19127" y="10812"/>
                </a:cubicBezTo>
                <a:cubicBezTo>
                  <a:pt x="19127" y="10959"/>
                  <a:pt x="19127" y="11106"/>
                  <a:pt x="19114" y="11241"/>
                </a:cubicBezTo>
                <a:cubicBezTo>
                  <a:pt x="19102" y="11388"/>
                  <a:pt x="19090" y="11535"/>
                  <a:pt x="19078" y="11682"/>
                </a:cubicBezTo>
                <a:cubicBezTo>
                  <a:pt x="18967" y="12771"/>
                  <a:pt x="18637" y="13788"/>
                  <a:pt x="18147" y="14706"/>
                </a:cubicBezTo>
                <a:cubicBezTo>
                  <a:pt x="18012" y="14963"/>
                  <a:pt x="17865" y="15208"/>
                  <a:pt x="17706" y="15441"/>
                </a:cubicBezTo>
                <a:cubicBezTo>
                  <a:pt x="17094" y="16347"/>
                  <a:pt x="16298" y="17131"/>
                  <a:pt x="15380" y="17743"/>
                </a:cubicBezTo>
                <a:cubicBezTo>
                  <a:pt x="15135" y="17902"/>
                  <a:pt x="14890" y="18049"/>
                  <a:pt x="14633" y="18184"/>
                </a:cubicBezTo>
                <a:cubicBezTo>
                  <a:pt x="13702" y="18661"/>
                  <a:pt x="12686" y="18980"/>
                  <a:pt x="11596" y="19078"/>
                </a:cubicBezTo>
                <a:cubicBezTo>
                  <a:pt x="11437" y="19090"/>
                  <a:pt x="11290" y="19102"/>
                  <a:pt x="11143" y="1910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ACFBD4-38E2-E14D-9C5B-D81ADD9B05CD}"/>
              </a:ext>
            </a:extLst>
          </p:cNvPr>
          <p:cNvSpPr/>
          <p:nvPr/>
        </p:nvSpPr>
        <p:spPr>
          <a:xfrm>
            <a:off x="4610746" y="2572309"/>
            <a:ext cx="2071201" cy="2071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90" y="21208"/>
                </a:moveTo>
                <a:cubicBezTo>
                  <a:pt x="13837" y="21171"/>
                  <a:pt x="13984" y="21122"/>
                  <a:pt x="14131" y="21073"/>
                </a:cubicBezTo>
                <a:cubicBezTo>
                  <a:pt x="14278" y="21024"/>
                  <a:pt x="14424" y="20975"/>
                  <a:pt x="14571" y="20927"/>
                </a:cubicBezTo>
                <a:cubicBezTo>
                  <a:pt x="17473" y="19849"/>
                  <a:pt x="19775" y="17571"/>
                  <a:pt x="20890" y="14694"/>
                </a:cubicBezTo>
                <a:cubicBezTo>
                  <a:pt x="20951" y="14547"/>
                  <a:pt x="21000" y="14400"/>
                  <a:pt x="21049" y="14253"/>
                </a:cubicBezTo>
                <a:cubicBezTo>
                  <a:pt x="21098" y="14106"/>
                  <a:pt x="21147" y="13971"/>
                  <a:pt x="21184" y="13824"/>
                </a:cubicBezTo>
                <a:cubicBezTo>
                  <a:pt x="21416" y="13016"/>
                  <a:pt x="21563" y="12171"/>
                  <a:pt x="21600" y="11302"/>
                </a:cubicBezTo>
                <a:cubicBezTo>
                  <a:pt x="21600" y="11241"/>
                  <a:pt x="21600" y="11180"/>
                  <a:pt x="21600" y="11131"/>
                </a:cubicBezTo>
                <a:cubicBezTo>
                  <a:pt x="21600" y="11057"/>
                  <a:pt x="21600" y="10971"/>
                  <a:pt x="21600" y="10898"/>
                </a:cubicBezTo>
                <a:cubicBezTo>
                  <a:pt x="21600" y="10873"/>
                  <a:pt x="21600" y="10861"/>
                  <a:pt x="21600" y="10837"/>
                </a:cubicBezTo>
                <a:cubicBezTo>
                  <a:pt x="21600" y="10824"/>
                  <a:pt x="21600" y="10812"/>
                  <a:pt x="21600" y="10800"/>
                </a:cubicBezTo>
                <a:cubicBezTo>
                  <a:pt x="21600" y="10776"/>
                  <a:pt x="21600" y="10739"/>
                  <a:pt x="21600" y="10714"/>
                </a:cubicBezTo>
                <a:cubicBezTo>
                  <a:pt x="21600" y="10678"/>
                  <a:pt x="21600" y="10641"/>
                  <a:pt x="21600" y="10604"/>
                </a:cubicBezTo>
                <a:cubicBezTo>
                  <a:pt x="21600" y="10567"/>
                  <a:pt x="21600" y="10518"/>
                  <a:pt x="21600" y="10482"/>
                </a:cubicBezTo>
                <a:cubicBezTo>
                  <a:pt x="21600" y="10420"/>
                  <a:pt x="21600" y="10359"/>
                  <a:pt x="21600" y="10310"/>
                </a:cubicBezTo>
                <a:cubicBezTo>
                  <a:pt x="21563" y="9441"/>
                  <a:pt x="21416" y="8596"/>
                  <a:pt x="21184" y="7788"/>
                </a:cubicBezTo>
                <a:cubicBezTo>
                  <a:pt x="21147" y="7641"/>
                  <a:pt x="21098" y="7494"/>
                  <a:pt x="21049" y="7359"/>
                </a:cubicBezTo>
                <a:cubicBezTo>
                  <a:pt x="21000" y="7212"/>
                  <a:pt x="20951" y="7065"/>
                  <a:pt x="20890" y="6918"/>
                </a:cubicBezTo>
                <a:cubicBezTo>
                  <a:pt x="19775" y="4041"/>
                  <a:pt x="17461" y="1751"/>
                  <a:pt x="14559" y="673"/>
                </a:cubicBezTo>
                <a:cubicBezTo>
                  <a:pt x="14412" y="625"/>
                  <a:pt x="14265" y="576"/>
                  <a:pt x="14118" y="527"/>
                </a:cubicBezTo>
                <a:cubicBezTo>
                  <a:pt x="13971" y="478"/>
                  <a:pt x="13824" y="441"/>
                  <a:pt x="13678" y="392"/>
                </a:cubicBezTo>
                <a:cubicBezTo>
                  <a:pt x="12869" y="171"/>
                  <a:pt x="12024" y="37"/>
                  <a:pt x="11155" y="12"/>
                </a:cubicBezTo>
                <a:cubicBezTo>
                  <a:pt x="11033" y="12"/>
                  <a:pt x="10922" y="0"/>
                  <a:pt x="10800" y="0"/>
                </a:cubicBezTo>
                <a:cubicBezTo>
                  <a:pt x="10776" y="0"/>
                  <a:pt x="10763" y="0"/>
                  <a:pt x="10739" y="0"/>
                </a:cubicBezTo>
                <a:cubicBezTo>
                  <a:pt x="10604" y="0"/>
                  <a:pt x="10457" y="0"/>
                  <a:pt x="10322" y="12"/>
                </a:cubicBezTo>
                <a:cubicBezTo>
                  <a:pt x="4592" y="269"/>
                  <a:pt x="0" y="5008"/>
                  <a:pt x="0" y="10800"/>
                </a:cubicBezTo>
                <a:cubicBezTo>
                  <a:pt x="0" y="16592"/>
                  <a:pt x="4592" y="21343"/>
                  <a:pt x="10322" y="21588"/>
                </a:cubicBezTo>
                <a:cubicBezTo>
                  <a:pt x="10457" y="21588"/>
                  <a:pt x="10604" y="21600"/>
                  <a:pt x="10739" y="21600"/>
                </a:cubicBezTo>
                <a:cubicBezTo>
                  <a:pt x="10763" y="21600"/>
                  <a:pt x="10776" y="21600"/>
                  <a:pt x="10800" y="21600"/>
                </a:cubicBezTo>
                <a:cubicBezTo>
                  <a:pt x="10922" y="21600"/>
                  <a:pt x="11033" y="21600"/>
                  <a:pt x="11155" y="21588"/>
                </a:cubicBezTo>
                <a:cubicBezTo>
                  <a:pt x="12037" y="21563"/>
                  <a:pt x="12882" y="21429"/>
                  <a:pt x="13690" y="21208"/>
                </a:cubicBezTo>
                <a:close/>
                <a:moveTo>
                  <a:pt x="11143" y="19102"/>
                </a:moveTo>
                <a:cubicBezTo>
                  <a:pt x="11033" y="19102"/>
                  <a:pt x="10922" y="19114"/>
                  <a:pt x="10812" y="19114"/>
                </a:cubicBezTo>
                <a:cubicBezTo>
                  <a:pt x="10775" y="19114"/>
                  <a:pt x="10751" y="19114"/>
                  <a:pt x="10714" y="19114"/>
                </a:cubicBezTo>
                <a:cubicBezTo>
                  <a:pt x="6171" y="19065"/>
                  <a:pt x="2498" y="15355"/>
                  <a:pt x="2498" y="10800"/>
                </a:cubicBezTo>
                <a:cubicBezTo>
                  <a:pt x="2498" y="6245"/>
                  <a:pt x="6171" y="2547"/>
                  <a:pt x="10714" y="2486"/>
                </a:cubicBezTo>
                <a:cubicBezTo>
                  <a:pt x="10751" y="2486"/>
                  <a:pt x="10788" y="2486"/>
                  <a:pt x="10812" y="2486"/>
                </a:cubicBezTo>
                <a:cubicBezTo>
                  <a:pt x="10922" y="2486"/>
                  <a:pt x="11033" y="2486"/>
                  <a:pt x="11143" y="2498"/>
                </a:cubicBezTo>
                <a:cubicBezTo>
                  <a:pt x="11290" y="2498"/>
                  <a:pt x="11437" y="2510"/>
                  <a:pt x="11584" y="2523"/>
                </a:cubicBezTo>
                <a:cubicBezTo>
                  <a:pt x="12673" y="2620"/>
                  <a:pt x="13690" y="2939"/>
                  <a:pt x="14620" y="3416"/>
                </a:cubicBezTo>
                <a:cubicBezTo>
                  <a:pt x="14878" y="3551"/>
                  <a:pt x="15122" y="3698"/>
                  <a:pt x="15367" y="3845"/>
                </a:cubicBezTo>
                <a:cubicBezTo>
                  <a:pt x="16298" y="4457"/>
                  <a:pt x="17094" y="5241"/>
                  <a:pt x="17706" y="6159"/>
                </a:cubicBezTo>
                <a:cubicBezTo>
                  <a:pt x="17865" y="6392"/>
                  <a:pt x="18012" y="6637"/>
                  <a:pt x="18147" y="6894"/>
                </a:cubicBezTo>
                <a:cubicBezTo>
                  <a:pt x="18637" y="7812"/>
                  <a:pt x="18967" y="8841"/>
                  <a:pt x="19078" y="9918"/>
                </a:cubicBezTo>
                <a:cubicBezTo>
                  <a:pt x="19090" y="10065"/>
                  <a:pt x="19102" y="10212"/>
                  <a:pt x="19114" y="10359"/>
                </a:cubicBezTo>
                <a:cubicBezTo>
                  <a:pt x="19127" y="10506"/>
                  <a:pt x="19127" y="10641"/>
                  <a:pt x="19127" y="10788"/>
                </a:cubicBezTo>
                <a:cubicBezTo>
                  <a:pt x="19127" y="10788"/>
                  <a:pt x="19127" y="10800"/>
                  <a:pt x="19127" y="10800"/>
                </a:cubicBezTo>
                <a:cubicBezTo>
                  <a:pt x="19127" y="10800"/>
                  <a:pt x="19127" y="10812"/>
                  <a:pt x="19127" y="10812"/>
                </a:cubicBezTo>
                <a:cubicBezTo>
                  <a:pt x="19127" y="10959"/>
                  <a:pt x="19127" y="11106"/>
                  <a:pt x="19114" y="11241"/>
                </a:cubicBezTo>
                <a:cubicBezTo>
                  <a:pt x="19102" y="11388"/>
                  <a:pt x="19090" y="11535"/>
                  <a:pt x="19078" y="11682"/>
                </a:cubicBezTo>
                <a:cubicBezTo>
                  <a:pt x="18967" y="12771"/>
                  <a:pt x="18637" y="13788"/>
                  <a:pt x="18147" y="14706"/>
                </a:cubicBezTo>
                <a:cubicBezTo>
                  <a:pt x="18012" y="14963"/>
                  <a:pt x="17865" y="15208"/>
                  <a:pt x="17706" y="15441"/>
                </a:cubicBezTo>
                <a:cubicBezTo>
                  <a:pt x="17094" y="16347"/>
                  <a:pt x="16298" y="17131"/>
                  <a:pt x="15380" y="17743"/>
                </a:cubicBezTo>
                <a:cubicBezTo>
                  <a:pt x="15135" y="17902"/>
                  <a:pt x="14890" y="18049"/>
                  <a:pt x="14633" y="18184"/>
                </a:cubicBezTo>
                <a:cubicBezTo>
                  <a:pt x="13702" y="18661"/>
                  <a:pt x="12686" y="18980"/>
                  <a:pt x="11596" y="19078"/>
                </a:cubicBezTo>
                <a:cubicBezTo>
                  <a:pt x="11437" y="19090"/>
                  <a:pt x="11290" y="19102"/>
                  <a:pt x="11143" y="1910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7" name="Graphic 9" descr="Cycle with people with solid fill">
            <a:extLst>
              <a:ext uri="{FF2B5EF4-FFF2-40B4-BE49-F238E27FC236}">
                <a16:creationId xmlns:a16="http://schemas.microsoft.com/office/drawing/2014/main" id="{DF6B06A2-FA60-8646-A7CA-4B45022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0349" y="3824690"/>
            <a:ext cx="514609" cy="514609"/>
          </a:xfrm>
          <a:prstGeom prst="rect">
            <a:avLst/>
          </a:prstGeom>
        </p:spPr>
      </p:pic>
      <p:pic>
        <p:nvPicPr>
          <p:cNvPr id="8" name="Graphic 10" descr="Bar graph with upward trend with solid fill">
            <a:extLst>
              <a:ext uri="{FF2B5EF4-FFF2-40B4-BE49-F238E27FC236}">
                <a16:creationId xmlns:a16="http://schemas.microsoft.com/office/drawing/2014/main" id="{3251B8BE-D372-C842-8CB1-36FF130B08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8239" y="4832759"/>
            <a:ext cx="514609" cy="514609"/>
          </a:xfrm>
          <a:prstGeom prst="rect">
            <a:avLst/>
          </a:prstGeom>
        </p:spPr>
      </p:pic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2A652670-80F4-6444-BA64-68B1DE6C04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8239" y="2499161"/>
            <a:ext cx="514609" cy="514609"/>
          </a:xfrm>
          <a:prstGeom prst="rect">
            <a:avLst/>
          </a:prstGeom>
        </p:spPr>
      </p:pic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A90A6C0A-DF76-8541-AB98-EAB7D1E274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89042" y="3824690"/>
            <a:ext cx="514609" cy="514609"/>
          </a:xfrm>
          <a:prstGeom prst="rect">
            <a:avLst/>
          </a:prstGeom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EE05DFA2-F1CE-9741-82BF-861FB62B3878}"/>
              </a:ext>
            </a:extLst>
          </p:cNvPr>
          <p:cNvSpPr txBox="1"/>
          <p:nvPr/>
        </p:nvSpPr>
        <p:spPr>
          <a:xfrm>
            <a:off x="2897575" y="3330965"/>
            <a:ext cx="1200157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4C0DCCFD-B13A-3049-B1A3-AD19CC810255}"/>
              </a:ext>
            </a:extLst>
          </p:cNvPr>
          <p:cNvSpPr txBox="1"/>
          <p:nvPr/>
        </p:nvSpPr>
        <p:spPr>
          <a:xfrm>
            <a:off x="2796611" y="3027666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7F21AAB-D56A-9F4A-A6E6-B99256BE8C60}"/>
              </a:ext>
            </a:extLst>
          </p:cNvPr>
          <p:cNvSpPr txBox="1"/>
          <p:nvPr/>
        </p:nvSpPr>
        <p:spPr>
          <a:xfrm>
            <a:off x="5046268" y="3330965"/>
            <a:ext cx="1200157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00CB8C6E-B0EF-5041-A0A8-5FA65CE86F73}"/>
              </a:ext>
            </a:extLst>
          </p:cNvPr>
          <p:cNvSpPr txBox="1"/>
          <p:nvPr/>
        </p:nvSpPr>
        <p:spPr>
          <a:xfrm>
            <a:off x="4945304" y="3027666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6808602-AFC6-5B49-89A3-60BA6541BD7F}"/>
              </a:ext>
            </a:extLst>
          </p:cNvPr>
          <p:cNvSpPr txBox="1"/>
          <p:nvPr/>
        </p:nvSpPr>
        <p:spPr>
          <a:xfrm>
            <a:off x="3864501" y="4539417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09BAC39C-2838-D148-BCC4-2A4CE083A4C1}"/>
              </a:ext>
            </a:extLst>
          </p:cNvPr>
          <p:cNvSpPr txBox="1"/>
          <p:nvPr/>
        </p:nvSpPr>
        <p:spPr>
          <a:xfrm>
            <a:off x="3864501" y="2132549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/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735814D-9114-C421-677A-DDC70A1672C7}"/>
              </a:ext>
            </a:extLst>
          </p:cNvPr>
          <p:cNvGrpSpPr/>
          <p:nvPr/>
        </p:nvGrpSpPr>
        <p:grpSpPr>
          <a:xfrm>
            <a:off x="6691483" y="4560738"/>
            <a:ext cx="2194560" cy="1237866"/>
            <a:chOff x="6691483" y="4621698"/>
            <a:chExt cx="2194560" cy="12378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6311EE2-B314-EFB9-A79A-0ADA755B78F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155CF7-8306-AE69-B328-7EBBBB33807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3B68165-DC4A-A122-91F8-1E3503683AC0}"/>
              </a:ext>
            </a:extLst>
          </p:cNvPr>
          <p:cNvGrpSpPr/>
          <p:nvPr/>
        </p:nvGrpSpPr>
        <p:grpSpPr>
          <a:xfrm>
            <a:off x="249702" y="4560738"/>
            <a:ext cx="2194560" cy="1237866"/>
            <a:chOff x="249702" y="4621698"/>
            <a:chExt cx="2194560" cy="123786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69F109-B468-08CA-38C8-EEAC32136E2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938A2A8-EF71-A1DB-4289-A84973C6CFD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AACC80-1872-5942-975A-FC948EFF49FA}"/>
              </a:ext>
            </a:extLst>
          </p:cNvPr>
          <p:cNvGrpSpPr/>
          <p:nvPr/>
        </p:nvGrpSpPr>
        <p:grpSpPr>
          <a:xfrm>
            <a:off x="6697329" y="1404297"/>
            <a:ext cx="2194560" cy="1237868"/>
            <a:chOff x="6697329" y="1465257"/>
            <a:chExt cx="2194560" cy="12378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902D-BDE7-671C-9BD7-1E98BF202AE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50B72D-00CB-DA67-B09B-1669D6642A4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D96902-73FE-16CF-9983-DF030FC6E427}"/>
              </a:ext>
            </a:extLst>
          </p:cNvPr>
          <p:cNvGrpSpPr/>
          <p:nvPr/>
        </p:nvGrpSpPr>
        <p:grpSpPr>
          <a:xfrm>
            <a:off x="255548" y="1404296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B082470-1FE9-4BEA-ED46-AE5FF3C6121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CA9C5E2-F37D-8D1F-36FF-5E2F4A0A2BD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03E7444-D35E-9D4B-8A94-94345C1A4FAF}"/>
              </a:ext>
            </a:extLst>
          </p:cNvPr>
          <p:cNvSpPr/>
          <p:nvPr/>
        </p:nvSpPr>
        <p:spPr>
          <a:xfrm>
            <a:off x="3530529" y="1492092"/>
            <a:ext cx="2070029" cy="10379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714" y="6891"/>
                </a:moveTo>
                <a:cubicBezTo>
                  <a:pt x="14960" y="7159"/>
                  <a:pt x="15205" y="7453"/>
                  <a:pt x="15450" y="7770"/>
                </a:cubicBezTo>
                <a:cubicBezTo>
                  <a:pt x="16381" y="9016"/>
                  <a:pt x="17177" y="10629"/>
                  <a:pt x="17790" y="12510"/>
                </a:cubicBezTo>
                <a:cubicBezTo>
                  <a:pt x="17949" y="12975"/>
                  <a:pt x="18084" y="13463"/>
                  <a:pt x="18219" y="13976"/>
                </a:cubicBezTo>
                <a:cubicBezTo>
                  <a:pt x="18696" y="15809"/>
                  <a:pt x="19003" y="17862"/>
                  <a:pt x="19101" y="20036"/>
                </a:cubicBezTo>
                <a:cubicBezTo>
                  <a:pt x="19113" y="20329"/>
                  <a:pt x="19125" y="20623"/>
                  <a:pt x="19125" y="20916"/>
                </a:cubicBezTo>
                <a:cubicBezTo>
                  <a:pt x="19125" y="21063"/>
                  <a:pt x="19125" y="21185"/>
                  <a:pt x="19125" y="21331"/>
                </a:cubicBezTo>
                <a:cubicBezTo>
                  <a:pt x="19260" y="21258"/>
                  <a:pt x="19407" y="21185"/>
                  <a:pt x="19542" y="21136"/>
                </a:cubicBezTo>
                <a:cubicBezTo>
                  <a:pt x="19934" y="20965"/>
                  <a:pt x="20338" y="20818"/>
                  <a:pt x="20742" y="20720"/>
                </a:cubicBezTo>
                <a:cubicBezTo>
                  <a:pt x="21024" y="20647"/>
                  <a:pt x="21318" y="20598"/>
                  <a:pt x="21600" y="20574"/>
                </a:cubicBezTo>
                <a:cubicBezTo>
                  <a:pt x="21563" y="18937"/>
                  <a:pt x="21428" y="17348"/>
                  <a:pt x="21220" y="15834"/>
                </a:cubicBezTo>
                <a:cubicBezTo>
                  <a:pt x="21183" y="15540"/>
                  <a:pt x="21134" y="15247"/>
                  <a:pt x="21085" y="14978"/>
                </a:cubicBezTo>
                <a:cubicBezTo>
                  <a:pt x="21036" y="14685"/>
                  <a:pt x="20987" y="14392"/>
                  <a:pt x="20938" y="14099"/>
                </a:cubicBezTo>
                <a:cubicBezTo>
                  <a:pt x="19860" y="8308"/>
                  <a:pt x="17569" y="3690"/>
                  <a:pt x="14678" y="1442"/>
                </a:cubicBezTo>
                <a:cubicBezTo>
                  <a:pt x="14531" y="1319"/>
                  <a:pt x="14384" y="1222"/>
                  <a:pt x="14237" y="1124"/>
                </a:cubicBezTo>
                <a:cubicBezTo>
                  <a:pt x="14090" y="1026"/>
                  <a:pt x="13955" y="929"/>
                  <a:pt x="13808" y="855"/>
                </a:cubicBezTo>
                <a:cubicBezTo>
                  <a:pt x="12999" y="391"/>
                  <a:pt x="12154" y="98"/>
                  <a:pt x="11284" y="24"/>
                </a:cubicBezTo>
                <a:cubicBezTo>
                  <a:pt x="11149" y="0"/>
                  <a:pt x="11002" y="0"/>
                  <a:pt x="10867" y="0"/>
                </a:cubicBezTo>
                <a:cubicBezTo>
                  <a:pt x="10843" y="0"/>
                  <a:pt x="10818" y="0"/>
                  <a:pt x="10794" y="0"/>
                </a:cubicBezTo>
                <a:cubicBezTo>
                  <a:pt x="10684" y="0"/>
                  <a:pt x="10573" y="0"/>
                  <a:pt x="10463" y="24"/>
                </a:cubicBezTo>
                <a:cubicBezTo>
                  <a:pt x="4766" y="367"/>
                  <a:pt x="172" y="9554"/>
                  <a:pt x="0" y="20916"/>
                </a:cubicBezTo>
                <a:cubicBezTo>
                  <a:pt x="858" y="20965"/>
                  <a:pt x="1691" y="21185"/>
                  <a:pt x="2487" y="21600"/>
                </a:cubicBezTo>
                <a:cubicBezTo>
                  <a:pt x="2487" y="21600"/>
                  <a:pt x="2487" y="21576"/>
                  <a:pt x="2487" y="21576"/>
                </a:cubicBezTo>
                <a:cubicBezTo>
                  <a:pt x="2487" y="12437"/>
                  <a:pt x="6224" y="4985"/>
                  <a:pt x="10806" y="4985"/>
                </a:cubicBezTo>
                <a:cubicBezTo>
                  <a:pt x="10806" y="4985"/>
                  <a:pt x="10806" y="4985"/>
                  <a:pt x="10806" y="4985"/>
                </a:cubicBezTo>
                <a:cubicBezTo>
                  <a:pt x="10953" y="4985"/>
                  <a:pt x="11100" y="4985"/>
                  <a:pt x="11235" y="5009"/>
                </a:cubicBezTo>
                <a:cubicBezTo>
                  <a:pt x="11382" y="5034"/>
                  <a:pt x="11529" y="5058"/>
                  <a:pt x="11676" y="5082"/>
                </a:cubicBezTo>
                <a:cubicBezTo>
                  <a:pt x="12766" y="5278"/>
                  <a:pt x="13796" y="5913"/>
                  <a:pt x="14714" y="68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B65F66F-BB0F-A04A-8A88-4B0B3641DE3C}"/>
              </a:ext>
            </a:extLst>
          </p:cNvPr>
          <p:cNvSpPr/>
          <p:nvPr/>
        </p:nvSpPr>
        <p:spPr>
          <a:xfrm>
            <a:off x="3530529" y="4674036"/>
            <a:ext cx="2070029" cy="10367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87" y="0"/>
                </a:moveTo>
                <a:cubicBezTo>
                  <a:pt x="2487" y="0"/>
                  <a:pt x="2487" y="0"/>
                  <a:pt x="2487" y="0"/>
                </a:cubicBezTo>
                <a:cubicBezTo>
                  <a:pt x="1691" y="367"/>
                  <a:pt x="858" y="612"/>
                  <a:pt x="0" y="660"/>
                </a:cubicBezTo>
                <a:cubicBezTo>
                  <a:pt x="172" y="12035"/>
                  <a:pt x="4766" y="21209"/>
                  <a:pt x="10463" y="21576"/>
                </a:cubicBezTo>
                <a:cubicBezTo>
                  <a:pt x="10573" y="21576"/>
                  <a:pt x="10684" y="21600"/>
                  <a:pt x="10794" y="21600"/>
                </a:cubicBezTo>
                <a:cubicBezTo>
                  <a:pt x="10818" y="21600"/>
                  <a:pt x="10843" y="21600"/>
                  <a:pt x="10867" y="21600"/>
                </a:cubicBezTo>
                <a:cubicBezTo>
                  <a:pt x="11002" y="21600"/>
                  <a:pt x="11149" y="21600"/>
                  <a:pt x="11284" y="21576"/>
                </a:cubicBezTo>
                <a:cubicBezTo>
                  <a:pt x="12154" y="21502"/>
                  <a:pt x="12999" y="21209"/>
                  <a:pt x="13808" y="20744"/>
                </a:cubicBezTo>
                <a:cubicBezTo>
                  <a:pt x="13955" y="20670"/>
                  <a:pt x="14102" y="20573"/>
                  <a:pt x="14237" y="20475"/>
                </a:cubicBezTo>
                <a:cubicBezTo>
                  <a:pt x="14384" y="20377"/>
                  <a:pt x="14531" y="20279"/>
                  <a:pt x="14678" y="20157"/>
                </a:cubicBezTo>
                <a:cubicBezTo>
                  <a:pt x="17569" y="17931"/>
                  <a:pt x="19860" y="13307"/>
                  <a:pt x="20938" y="7485"/>
                </a:cubicBezTo>
                <a:cubicBezTo>
                  <a:pt x="20987" y="7192"/>
                  <a:pt x="21036" y="6898"/>
                  <a:pt x="21085" y="6605"/>
                </a:cubicBezTo>
                <a:cubicBezTo>
                  <a:pt x="21134" y="6311"/>
                  <a:pt x="21171" y="6018"/>
                  <a:pt x="21220" y="5749"/>
                </a:cubicBezTo>
                <a:cubicBezTo>
                  <a:pt x="21428" y="4232"/>
                  <a:pt x="21563" y="2642"/>
                  <a:pt x="21600" y="1003"/>
                </a:cubicBezTo>
                <a:cubicBezTo>
                  <a:pt x="21306" y="978"/>
                  <a:pt x="21024" y="930"/>
                  <a:pt x="20742" y="856"/>
                </a:cubicBezTo>
                <a:cubicBezTo>
                  <a:pt x="20338" y="758"/>
                  <a:pt x="19934" y="611"/>
                  <a:pt x="19542" y="440"/>
                </a:cubicBezTo>
                <a:cubicBezTo>
                  <a:pt x="19407" y="367"/>
                  <a:pt x="19260" y="318"/>
                  <a:pt x="19125" y="245"/>
                </a:cubicBezTo>
                <a:cubicBezTo>
                  <a:pt x="19125" y="391"/>
                  <a:pt x="19125" y="514"/>
                  <a:pt x="19125" y="660"/>
                </a:cubicBezTo>
                <a:cubicBezTo>
                  <a:pt x="19125" y="954"/>
                  <a:pt x="19113" y="1247"/>
                  <a:pt x="19101" y="1541"/>
                </a:cubicBezTo>
                <a:cubicBezTo>
                  <a:pt x="19003" y="3718"/>
                  <a:pt x="18696" y="5749"/>
                  <a:pt x="18219" y="7608"/>
                </a:cubicBezTo>
                <a:cubicBezTo>
                  <a:pt x="18084" y="8121"/>
                  <a:pt x="17949" y="8611"/>
                  <a:pt x="17790" y="9075"/>
                </a:cubicBezTo>
                <a:cubicBezTo>
                  <a:pt x="17177" y="10959"/>
                  <a:pt x="16381" y="12573"/>
                  <a:pt x="15450" y="13821"/>
                </a:cubicBezTo>
                <a:cubicBezTo>
                  <a:pt x="15217" y="14139"/>
                  <a:pt x="14972" y="14433"/>
                  <a:pt x="14714" y="14702"/>
                </a:cubicBezTo>
                <a:cubicBezTo>
                  <a:pt x="13796" y="15680"/>
                  <a:pt x="12779" y="16316"/>
                  <a:pt x="11688" y="16561"/>
                </a:cubicBezTo>
                <a:cubicBezTo>
                  <a:pt x="11541" y="16585"/>
                  <a:pt x="11394" y="16610"/>
                  <a:pt x="11247" y="16634"/>
                </a:cubicBezTo>
                <a:cubicBezTo>
                  <a:pt x="11100" y="16659"/>
                  <a:pt x="10965" y="16659"/>
                  <a:pt x="10818" y="16659"/>
                </a:cubicBezTo>
                <a:cubicBezTo>
                  <a:pt x="10818" y="16659"/>
                  <a:pt x="10818" y="16659"/>
                  <a:pt x="10818" y="16659"/>
                </a:cubicBezTo>
                <a:cubicBezTo>
                  <a:pt x="6212" y="16610"/>
                  <a:pt x="2487" y="9173"/>
                  <a:pt x="2487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5331281-8395-704D-A56B-38D64A04DB2D}"/>
              </a:ext>
            </a:extLst>
          </p:cNvPr>
          <p:cNvSpPr/>
          <p:nvPr/>
        </p:nvSpPr>
        <p:spPr>
          <a:xfrm>
            <a:off x="2462053" y="2572309"/>
            <a:ext cx="2071201" cy="2071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90" y="21208"/>
                </a:moveTo>
                <a:cubicBezTo>
                  <a:pt x="13837" y="21171"/>
                  <a:pt x="13984" y="21122"/>
                  <a:pt x="14131" y="21073"/>
                </a:cubicBezTo>
                <a:cubicBezTo>
                  <a:pt x="14278" y="21024"/>
                  <a:pt x="14424" y="20975"/>
                  <a:pt x="14571" y="20927"/>
                </a:cubicBezTo>
                <a:cubicBezTo>
                  <a:pt x="17473" y="19849"/>
                  <a:pt x="19775" y="17571"/>
                  <a:pt x="20890" y="14694"/>
                </a:cubicBezTo>
                <a:cubicBezTo>
                  <a:pt x="20951" y="14547"/>
                  <a:pt x="21000" y="14400"/>
                  <a:pt x="21049" y="14253"/>
                </a:cubicBezTo>
                <a:cubicBezTo>
                  <a:pt x="21098" y="14106"/>
                  <a:pt x="21147" y="13971"/>
                  <a:pt x="21184" y="13824"/>
                </a:cubicBezTo>
                <a:cubicBezTo>
                  <a:pt x="21416" y="13016"/>
                  <a:pt x="21563" y="12171"/>
                  <a:pt x="21600" y="11302"/>
                </a:cubicBezTo>
                <a:cubicBezTo>
                  <a:pt x="21600" y="11241"/>
                  <a:pt x="21600" y="11180"/>
                  <a:pt x="21600" y="11131"/>
                </a:cubicBezTo>
                <a:cubicBezTo>
                  <a:pt x="21600" y="11057"/>
                  <a:pt x="21600" y="10971"/>
                  <a:pt x="21600" y="10898"/>
                </a:cubicBezTo>
                <a:cubicBezTo>
                  <a:pt x="21600" y="10873"/>
                  <a:pt x="21600" y="10861"/>
                  <a:pt x="21600" y="10837"/>
                </a:cubicBezTo>
                <a:cubicBezTo>
                  <a:pt x="21600" y="10824"/>
                  <a:pt x="21600" y="10812"/>
                  <a:pt x="21600" y="10800"/>
                </a:cubicBezTo>
                <a:cubicBezTo>
                  <a:pt x="21600" y="10776"/>
                  <a:pt x="21600" y="10739"/>
                  <a:pt x="21600" y="10714"/>
                </a:cubicBezTo>
                <a:cubicBezTo>
                  <a:pt x="21600" y="10678"/>
                  <a:pt x="21600" y="10641"/>
                  <a:pt x="21600" y="10604"/>
                </a:cubicBezTo>
                <a:cubicBezTo>
                  <a:pt x="21600" y="10567"/>
                  <a:pt x="21600" y="10518"/>
                  <a:pt x="21600" y="10482"/>
                </a:cubicBezTo>
                <a:cubicBezTo>
                  <a:pt x="21600" y="10420"/>
                  <a:pt x="21600" y="10359"/>
                  <a:pt x="21600" y="10310"/>
                </a:cubicBezTo>
                <a:cubicBezTo>
                  <a:pt x="21563" y="9441"/>
                  <a:pt x="21416" y="8596"/>
                  <a:pt x="21184" y="7788"/>
                </a:cubicBezTo>
                <a:cubicBezTo>
                  <a:pt x="21147" y="7641"/>
                  <a:pt x="21098" y="7494"/>
                  <a:pt x="21049" y="7359"/>
                </a:cubicBezTo>
                <a:cubicBezTo>
                  <a:pt x="21000" y="7212"/>
                  <a:pt x="20951" y="7065"/>
                  <a:pt x="20890" y="6918"/>
                </a:cubicBezTo>
                <a:cubicBezTo>
                  <a:pt x="19775" y="4041"/>
                  <a:pt x="17461" y="1751"/>
                  <a:pt x="14559" y="673"/>
                </a:cubicBezTo>
                <a:cubicBezTo>
                  <a:pt x="14412" y="625"/>
                  <a:pt x="14265" y="576"/>
                  <a:pt x="14118" y="527"/>
                </a:cubicBezTo>
                <a:cubicBezTo>
                  <a:pt x="13971" y="478"/>
                  <a:pt x="13824" y="441"/>
                  <a:pt x="13678" y="392"/>
                </a:cubicBezTo>
                <a:cubicBezTo>
                  <a:pt x="12869" y="171"/>
                  <a:pt x="12024" y="37"/>
                  <a:pt x="11155" y="12"/>
                </a:cubicBezTo>
                <a:cubicBezTo>
                  <a:pt x="11033" y="12"/>
                  <a:pt x="10922" y="0"/>
                  <a:pt x="10800" y="0"/>
                </a:cubicBezTo>
                <a:cubicBezTo>
                  <a:pt x="10776" y="0"/>
                  <a:pt x="10763" y="0"/>
                  <a:pt x="10739" y="0"/>
                </a:cubicBezTo>
                <a:cubicBezTo>
                  <a:pt x="10604" y="0"/>
                  <a:pt x="10457" y="0"/>
                  <a:pt x="10322" y="12"/>
                </a:cubicBezTo>
                <a:cubicBezTo>
                  <a:pt x="4592" y="269"/>
                  <a:pt x="0" y="5008"/>
                  <a:pt x="0" y="10800"/>
                </a:cubicBezTo>
                <a:cubicBezTo>
                  <a:pt x="0" y="16592"/>
                  <a:pt x="4592" y="21343"/>
                  <a:pt x="10322" y="21588"/>
                </a:cubicBezTo>
                <a:cubicBezTo>
                  <a:pt x="10457" y="21588"/>
                  <a:pt x="10604" y="21600"/>
                  <a:pt x="10739" y="21600"/>
                </a:cubicBezTo>
                <a:cubicBezTo>
                  <a:pt x="10763" y="21600"/>
                  <a:pt x="10776" y="21600"/>
                  <a:pt x="10800" y="21600"/>
                </a:cubicBezTo>
                <a:cubicBezTo>
                  <a:pt x="10922" y="21600"/>
                  <a:pt x="11033" y="21600"/>
                  <a:pt x="11155" y="21588"/>
                </a:cubicBezTo>
                <a:cubicBezTo>
                  <a:pt x="12037" y="21563"/>
                  <a:pt x="12882" y="21429"/>
                  <a:pt x="13690" y="21208"/>
                </a:cubicBezTo>
                <a:close/>
                <a:moveTo>
                  <a:pt x="11143" y="19102"/>
                </a:moveTo>
                <a:cubicBezTo>
                  <a:pt x="11033" y="19102"/>
                  <a:pt x="10922" y="19114"/>
                  <a:pt x="10812" y="19114"/>
                </a:cubicBezTo>
                <a:cubicBezTo>
                  <a:pt x="10775" y="19114"/>
                  <a:pt x="10751" y="19114"/>
                  <a:pt x="10714" y="19114"/>
                </a:cubicBezTo>
                <a:cubicBezTo>
                  <a:pt x="6171" y="19065"/>
                  <a:pt x="2498" y="15355"/>
                  <a:pt x="2498" y="10800"/>
                </a:cubicBezTo>
                <a:cubicBezTo>
                  <a:pt x="2498" y="6245"/>
                  <a:pt x="6171" y="2547"/>
                  <a:pt x="10714" y="2486"/>
                </a:cubicBezTo>
                <a:cubicBezTo>
                  <a:pt x="10751" y="2486"/>
                  <a:pt x="10788" y="2486"/>
                  <a:pt x="10812" y="2486"/>
                </a:cubicBezTo>
                <a:cubicBezTo>
                  <a:pt x="10922" y="2486"/>
                  <a:pt x="11033" y="2486"/>
                  <a:pt x="11143" y="2498"/>
                </a:cubicBezTo>
                <a:cubicBezTo>
                  <a:pt x="11290" y="2498"/>
                  <a:pt x="11437" y="2510"/>
                  <a:pt x="11584" y="2523"/>
                </a:cubicBezTo>
                <a:cubicBezTo>
                  <a:pt x="12673" y="2620"/>
                  <a:pt x="13690" y="2939"/>
                  <a:pt x="14620" y="3416"/>
                </a:cubicBezTo>
                <a:cubicBezTo>
                  <a:pt x="14878" y="3551"/>
                  <a:pt x="15122" y="3698"/>
                  <a:pt x="15367" y="3845"/>
                </a:cubicBezTo>
                <a:cubicBezTo>
                  <a:pt x="16298" y="4457"/>
                  <a:pt x="17094" y="5241"/>
                  <a:pt x="17706" y="6159"/>
                </a:cubicBezTo>
                <a:cubicBezTo>
                  <a:pt x="17865" y="6392"/>
                  <a:pt x="18012" y="6637"/>
                  <a:pt x="18147" y="6894"/>
                </a:cubicBezTo>
                <a:cubicBezTo>
                  <a:pt x="18637" y="7812"/>
                  <a:pt x="18967" y="8841"/>
                  <a:pt x="19078" y="9918"/>
                </a:cubicBezTo>
                <a:cubicBezTo>
                  <a:pt x="19090" y="10065"/>
                  <a:pt x="19102" y="10212"/>
                  <a:pt x="19114" y="10359"/>
                </a:cubicBezTo>
                <a:cubicBezTo>
                  <a:pt x="19127" y="10506"/>
                  <a:pt x="19127" y="10641"/>
                  <a:pt x="19127" y="10788"/>
                </a:cubicBezTo>
                <a:cubicBezTo>
                  <a:pt x="19127" y="10788"/>
                  <a:pt x="19127" y="10800"/>
                  <a:pt x="19127" y="10800"/>
                </a:cubicBezTo>
                <a:cubicBezTo>
                  <a:pt x="19127" y="10800"/>
                  <a:pt x="19127" y="10812"/>
                  <a:pt x="19127" y="10812"/>
                </a:cubicBezTo>
                <a:cubicBezTo>
                  <a:pt x="19127" y="10959"/>
                  <a:pt x="19127" y="11106"/>
                  <a:pt x="19114" y="11241"/>
                </a:cubicBezTo>
                <a:cubicBezTo>
                  <a:pt x="19102" y="11388"/>
                  <a:pt x="19090" y="11535"/>
                  <a:pt x="19078" y="11682"/>
                </a:cubicBezTo>
                <a:cubicBezTo>
                  <a:pt x="18967" y="12771"/>
                  <a:pt x="18637" y="13788"/>
                  <a:pt x="18147" y="14706"/>
                </a:cubicBezTo>
                <a:cubicBezTo>
                  <a:pt x="18012" y="14963"/>
                  <a:pt x="17865" y="15208"/>
                  <a:pt x="17706" y="15441"/>
                </a:cubicBezTo>
                <a:cubicBezTo>
                  <a:pt x="17094" y="16347"/>
                  <a:pt x="16298" y="17131"/>
                  <a:pt x="15380" y="17743"/>
                </a:cubicBezTo>
                <a:cubicBezTo>
                  <a:pt x="15135" y="17902"/>
                  <a:pt x="14890" y="18049"/>
                  <a:pt x="14633" y="18184"/>
                </a:cubicBezTo>
                <a:cubicBezTo>
                  <a:pt x="13702" y="18661"/>
                  <a:pt x="12686" y="18980"/>
                  <a:pt x="11596" y="19078"/>
                </a:cubicBezTo>
                <a:cubicBezTo>
                  <a:pt x="11437" y="19090"/>
                  <a:pt x="11290" y="19102"/>
                  <a:pt x="11143" y="1910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7ACFBD4-38E2-E14D-9C5B-D81ADD9B05CD}"/>
              </a:ext>
            </a:extLst>
          </p:cNvPr>
          <p:cNvSpPr/>
          <p:nvPr/>
        </p:nvSpPr>
        <p:spPr>
          <a:xfrm>
            <a:off x="4610746" y="2572309"/>
            <a:ext cx="2071201" cy="2071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690" y="21208"/>
                </a:moveTo>
                <a:cubicBezTo>
                  <a:pt x="13837" y="21171"/>
                  <a:pt x="13984" y="21122"/>
                  <a:pt x="14131" y="21073"/>
                </a:cubicBezTo>
                <a:cubicBezTo>
                  <a:pt x="14278" y="21024"/>
                  <a:pt x="14424" y="20975"/>
                  <a:pt x="14571" y="20927"/>
                </a:cubicBezTo>
                <a:cubicBezTo>
                  <a:pt x="17473" y="19849"/>
                  <a:pt x="19775" y="17571"/>
                  <a:pt x="20890" y="14694"/>
                </a:cubicBezTo>
                <a:cubicBezTo>
                  <a:pt x="20951" y="14547"/>
                  <a:pt x="21000" y="14400"/>
                  <a:pt x="21049" y="14253"/>
                </a:cubicBezTo>
                <a:cubicBezTo>
                  <a:pt x="21098" y="14106"/>
                  <a:pt x="21147" y="13971"/>
                  <a:pt x="21184" y="13824"/>
                </a:cubicBezTo>
                <a:cubicBezTo>
                  <a:pt x="21416" y="13016"/>
                  <a:pt x="21563" y="12171"/>
                  <a:pt x="21600" y="11302"/>
                </a:cubicBezTo>
                <a:cubicBezTo>
                  <a:pt x="21600" y="11241"/>
                  <a:pt x="21600" y="11180"/>
                  <a:pt x="21600" y="11131"/>
                </a:cubicBezTo>
                <a:cubicBezTo>
                  <a:pt x="21600" y="11057"/>
                  <a:pt x="21600" y="10971"/>
                  <a:pt x="21600" y="10898"/>
                </a:cubicBezTo>
                <a:cubicBezTo>
                  <a:pt x="21600" y="10873"/>
                  <a:pt x="21600" y="10861"/>
                  <a:pt x="21600" y="10837"/>
                </a:cubicBezTo>
                <a:cubicBezTo>
                  <a:pt x="21600" y="10824"/>
                  <a:pt x="21600" y="10812"/>
                  <a:pt x="21600" y="10800"/>
                </a:cubicBezTo>
                <a:cubicBezTo>
                  <a:pt x="21600" y="10776"/>
                  <a:pt x="21600" y="10739"/>
                  <a:pt x="21600" y="10714"/>
                </a:cubicBezTo>
                <a:cubicBezTo>
                  <a:pt x="21600" y="10678"/>
                  <a:pt x="21600" y="10641"/>
                  <a:pt x="21600" y="10604"/>
                </a:cubicBezTo>
                <a:cubicBezTo>
                  <a:pt x="21600" y="10567"/>
                  <a:pt x="21600" y="10518"/>
                  <a:pt x="21600" y="10482"/>
                </a:cubicBezTo>
                <a:cubicBezTo>
                  <a:pt x="21600" y="10420"/>
                  <a:pt x="21600" y="10359"/>
                  <a:pt x="21600" y="10310"/>
                </a:cubicBezTo>
                <a:cubicBezTo>
                  <a:pt x="21563" y="9441"/>
                  <a:pt x="21416" y="8596"/>
                  <a:pt x="21184" y="7788"/>
                </a:cubicBezTo>
                <a:cubicBezTo>
                  <a:pt x="21147" y="7641"/>
                  <a:pt x="21098" y="7494"/>
                  <a:pt x="21049" y="7359"/>
                </a:cubicBezTo>
                <a:cubicBezTo>
                  <a:pt x="21000" y="7212"/>
                  <a:pt x="20951" y="7065"/>
                  <a:pt x="20890" y="6918"/>
                </a:cubicBezTo>
                <a:cubicBezTo>
                  <a:pt x="19775" y="4041"/>
                  <a:pt x="17461" y="1751"/>
                  <a:pt x="14559" y="673"/>
                </a:cubicBezTo>
                <a:cubicBezTo>
                  <a:pt x="14412" y="625"/>
                  <a:pt x="14265" y="576"/>
                  <a:pt x="14118" y="527"/>
                </a:cubicBezTo>
                <a:cubicBezTo>
                  <a:pt x="13971" y="478"/>
                  <a:pt x="13824" y="441"/>
                  <a:pt x="13678" y="392"/>
                </a:cubicBezTo>
                <a:cubicBezTo>
                  <a:pt x="12869" y="171"/>
                  <a:pt x="12024" y="37"/>
                  <a:pt x="11155" y="12"/>
                </a:cubicBezTo>
                <a:cubicBezTo>
                  <a:pt x="11033" y="12"/>
                  <a:pt x="10922" y="0"/>
                  <a:pt x="10800" y="0"/>
                </a:cubicBezTo>
                <a:cubicBezTo>
                  <a:pt x="10776" y="0"/>
                  <a:pt x="10763" y="0"/>
                  <a:pt x="10739" y="0"/>
                </a:cubicBezTo>
                <a:cubicBezTo>
                  <a:pt x="10604" y="0"/>
                  <a:pt x="10457" y="0"/>
                  <a:pt x="10322" y="12"/>
                </a:cubicBezTo>
                <a:cubicBezTo>
                  <a:pt x="4592" y="269"/>
                  <a:pt x="0" y="5008"/>
                  <a:pt x="0" y="10800"/>
                </a:cubicBezTo>
                <a:cubicBezTo>
                  <a:pt x="0" y="16592"/>
                  <a:pt x="4592" y="21343"/>
                  <a:pt x="10322" y="21588"/>
                </a:cubicBezTo>
                <a:cubicBezTo>
                  <a:pt x="10457" y="21588"/>
                  <a:pt x="10604" y="21600"/>
                  <a:pt x="10739" y="21600"/>
                </a:cubicBezTo>
                <a:cubicBezTo>
                  <a:pt x="10763" y="21600"/>
                  <a:pt x="10776" y="21600"/>
                  <a:pt x="10800" y="21600"/>
                </a:cubicBezTo>
                <a:cubicBezTo>
                  <a:pt x="10922" y="21600"/>
                  <a:pt x="11033" y="21600"/>
                  <a:pt x="11155" y="21588"/>
                </a:cubicBezTo>
                <a:cubicBezTo>
                  <a:pt x="12037" y="21563"/>
                  <a:pt x="12882" y="21429"/>
                  <a:pt x="13690" y="21208"/>
                </a:cubicBezTo>
                <a:close/>
                <a:moveTo>
                  <a:pt x="11143" y="19102"/>
                </a:moveTo>
                <a:cubicBezTo>
                  <a:pt x="11033" y="19102"/>
                  <a:pt x="10922" y="19114"/>
                  <a:pt x="10812" y="19114"/>
                </a:cubicBezTo>
                <a:cubicBezTo>
                  <a:pt x="10775" y="19114"/>
                  <a:pt x="10751" y="19114"/>
                  <a:pt x="10714" y="19114"/>
                </a:cubicBezTo>
                <a:cubicBezTo>
                  <a:pt x="6171" y="19065"/>
                  <a:pt x="2498" y="15355"/>
                  <a:pt x="2498" y="10800"/>
                </a:cubicBezTo>
                <a:cubicBezTo>
                  <a:pt x="2498" y="6245"/>
                  <a:pt x="6171" y="2547"/>
                  <a:pt x="10714" y="2486"/>
                </a:cubicBezTo>
                <a:cubicBezTo>
                  <a:pt x="10751" y="2486"/>
                  <a:pt x="10788" y="2486"/>
                  <a:pt x="10812" y="2486"/>
                </a:cubicBezTo>
                <a:cubicBezTo>
                  <a:pt x="10922" y="2486"/>
                  <a:pt x="11033" y="2486"/>
                  <a:pt x="11143" y="2498"/>
                </a:cubicBezTo>
                <a:cubicBezTo>
                  <a:pt x="11290" y="2498"/>
                  <a:pt x="11437" y="2510"/>
                  <a:pt x="11584" y="2523"/>
                </a:cubicBezTo>
                <a:cubicBezTo>
                  <a:pt x="12673" y="2620"/>
                  <a:pt x="13690" y="2939"/>
                  <a:pt x="14620" y="3416"/>
                </a:cubicBezTo>
                <a:cubicBezTo>
                  <a:pt x="14878" y="3551"/>
                  <a:pt x="15122" y="3698"/>
                  <a:pt x="15367" y="3845"/>
                </a:cubicBezTo>
                <a:cubicBezTo>
                  <a:pt x="16298" y="4457"/>
                  <a:pt x="17094" y="5241"/>
                  <a:pt x="17706" y="6159"/>
                </a:cubicBezTo>
                <a:cubicBezTo>
                  <a:pt x="17865" y="6392"/>
                  <a:pt x="18012" y="6637"/>
                  <a:pt x="18147" y="6894"/>
                </a:cubicBezTo>
                <a:cubicBezTo>
                  <a:pt x="18637" y="7812"/>
                  <a:pt x="18967" y="8841"/>
                  <a:pt x="19078" y="9918"/>
                </a:cubicBezTo>
                <a:cubicBezTo>
                  <a:pt x="19090" y="10065"/>
                  <a:pt x="19102" y="10212"/>
                  <a:pt x="19114" y="10359"/>
                </a:cubicBezTo>
                <a:cubicBezTo>
                  <a:pt x="19127" y="10506"/>
                  <a:pt x="19127" y="10641"/>
                  <a:pt x="19127" y="10788"/>
                </a:cubicBezTo>
                <a:cubicBezTo>
                  <a:pt x="19127" y="10788"/>
                  <a:pt x="19127" y="10800"/>
                  <a:pt x="19127" y="10800"/>
                </a:cubicBezTo>
                <a:cubicBezTo>
                  <a:pt x="19127" y="10800"/>
                  <a:pt x="19127" y="10812"/>
                  <a:pt x="19127" y="10812"/>
                </a:cubicBezTo>
                <a:cubicBezTo>
                  <a:pt x="19127" y="10959"/>
                  <a:pt x="19127" y="11106"/>
                  <a:pt x="19114" y="11241"/>
                </a:cubicBezTo>
                <a:cubicBezTo>
                  <a:pt x="19102" y="11388"/>
                  <a:pt x="19090" y="11535"/>
                  <a:pt x="19078" y="11682"/>
                </a:cubicBezTo>
                <a:cubicBezTo>
                  <a:pt x="18967" y="12771"/>
                  <a:pt x="18637" y="13788"/>
                  <a:pt x="18147" y="14706"/>
                </a:cubicBezTo>
                <a:cubicBezTo>
                  <a:pt x="18012" y="14963"/>
                  <a:pt x="17865" y="15208"/>
                  <a:pt x="17706" y="15441"/>
                </a:cubicBezTo>
                <a:cubicBezTo>
                  <a:pt x="17094" y="16347"/>
                  <a:pt x="16298" y="17131"/>
                  <a:pt x="15380" y="17743"/>
                </a:cubicBezTo>
                <a:cubicBezTo>
                  <a:pt x="15135" y="17902"/>
                  <a:pt x="14890" y="18049"/>
                  <a:pt x="14633" y="18184"/>
                </a:cubicBezTo>
                <a:cubicBezTo>
                  <a:pt x="13702" y="18661"/>
                  <a:pt x="12686" y="18980"/>
                  <a:pt x="11596" y="19078"/>
                </a:cubicBezTo>
                <a:cubicBezTo>
                  <a:pt x="11437" y="19090"/>
                  <a:pt x="11290" y="19102"/>
                  <a:pt x="11143" y="1910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7" name="Graphic 9" descr="Cycle with people with solid fill">
            <a:extLst>
              <a:ext uri="{FF2B5EF4-FFF2-40B4-BE49-F238E27FC236}">
                <a16:creationId xmlns:a16="http://schemas.microsoft.com/office/drawing/2014/main" id="{DF6B06A2-FA60-8646-A7CA-4B4502297C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0349" y="3824690"/>
            <a:ext cx="514609" cy="514609"/>
          </a:xfrm>
          <a:prstGeom prst="rect">
            <a:avLst/>
          </a:prstGeom>
        </p:spPr>
      </p:pic>
      <p:pic>
        <p:nvPicPr>
          <p:cNvPr id="8" name="Graphic 10" descr="Bar graph with upward trend with solid fill">
            <a:extLst>
              <a:ext uri="{FF2B5EF4-FFF2-40B4-BE49-F238E27FC236}">
                <a16:creationId xmlns:a16="http://schemas.microsoft.com/office/drawing/2014/main" id="{3251B8BE-D372-C842-8CB1-36FF130B08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8239" y="4832759"/>
            <a:ext cx="514609" cy="514609"/>
          </a:xfrm>
          <a:prstGeom prst="rect">
            <a:avLst/>
          </a:prstGeom>
        </p:spPr>
      </p:pic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2A652670-80F4-6444-BA64-68B1DE6C04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08239" y="2499161"/>
            <a:ext cx="514609" cy="514609"/>
          </a:xfrm>
          <a:prstGeom prst="rect">
            <a:avLst/>
          </a:prstGeom>
        </p:spPr>
      </p:pic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A90A6C0A-DF76-8541-AB98-EAB7D1E274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89042" y="3824690"/>
            <a:ext cx="514609" cy="514609"/>
          </a:xfrm>
          <a:prstGeom prst="rect">
            <a:avLst/>
          </a:prstGeom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EE05DFA2-F1CE-9741-82BF-861FB62B3878}"/>
              </a:ext>
            </a:extLst>
          </p:cNvPr>
          <p:cNvSpPr txBox="1"/>
          <p:nvPr/>
        </p:nvSpPr>
        <p:spPr>
          <a:xfrm>
            <a:off x="2897575" y="3330965"/>
            <a:ext cx="1200157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4C0DCCFD-B13A-3049-B1A3-AD19CC810255}"/>
              </a:ext>
            </a:extLst>
          </p:cNvPr>
          <p:cNvSpPr txBox="1"/>
          <p:nvPr/>
        </p:nvSpPr>
        <p:spPr>
          <a:xfrm>
            <a:off x="2796611" y="3027666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A7F21AAB-D56A-9F4A-A6E6-B99256BE8C60}"/>
              </a:ext>
            </a:extLst>
          </p:cNvPr>
          <p:cNvSpPr txBox="1"/>
          <p:nvPr/>
        </p:nvSpPr>
        <p:spPr>
          <a:xfrm>
            <a:off x="5046268" y="3330965"/>
            <a:ext cx="1200157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00CB8C6E-B0EF-5041-A0A8-5FA65CE86F73}"/>
              </a:ext>
            </a:extLst>
          </p:cNvPr>
          <p:cNvSpPr txBox="1"/>
          <p:nvPr/>
        </p:nvSpPr>
        <p:spPr>
          <a:xfrm>
            <a:off x="4945304" y="3027666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6808602-AFC6-5B49-89A3-60BA6541BD7F}"/>
              </a:ext>
            </a:extLst>
          </p:cNvPr>
          <p:cNvSpPr txBox="1"/>
          <p:nvPr/>
        </p:nvSpPr>
        <p:spPr>
          <a:xfrm>
            <a:off x="3864501" y="4539417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09BAC39C-2838-D148-BCC4-2A4CE083A4C1}"/>
              </a:ext>
            </a:extLst>
          </p:cNvPr>
          <p:cNvSpPr txBox="1"/>
          <p:nvPr/>
        </p:nvSpPr>
        <p:spPr>
          <a:xfrm>
            <a:off x="3864501" y="2132549"/>
            <a:ext cx="1402087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735814D-9114-C421-677A-DDC70A1672C7}"/>
              </a:ext>
            </a:extLst>
          </p:cNvPr>
          <p:cNvGrpSpPr/>
          <p:nvPr/>
        </p:nvGrpSpPr>
        <p:grpSpPr>
          <a:xfrm>
            <a:off x="6691483" y="4560738"/>
            <a:ext cx="2194560" cy="1237866"/>
            <a:chOff x="6691483" y="4621698"/>
            <a:chExt cx="2194560" cy="12378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6311EE2-B314-EFB9-A79A-0ADA755B78F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155CF7-8306-AE69-B328-7EBBBB33807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3B68165-DC4A-A122-91F8-1E3503683AC0}"/>
              </a:ext>
            </a:extLst>
          </p:cNvPr>
          <p:cNvGrpSpPr/>
          <p:nvPr/>
        </p:nvGrpSpPr>
        <p:grpSpPr>
          <a:xfrm>
            <a:off x="249702" y="4560738"/>
            <a:ext cx="2194560" cy="1237866"/>
            <a:chOff x="249702" y="4621698"/>
            <a:chExt cx="2194560" cy="1237866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569F109-B468-08CA-38C8-EEAC32136E2E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938A2A8-EF71-A1DB-4289-A84973C6CFD0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0AACC80-1872-5942-975A-FC948EFF49FA}"/>
              </a:ext>
            </a:extLst>
          </p:cNvPr>
          <p:cNvGrpSpPr/>
          <p:nvPr/>
        </p:nvGrpSpPr>
        <p:grpSpPr>
          <a:xfrm>
            <a:off x="6697329" y="1404297"/>
            <a:ext cx="2194560" cy="1237868"/>
            <a:chOff x="6697329" y="1465257"/>
            <a:chExt cx="2194560" cy="123786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511902D-BDE7-671C-9BD7-1E98BF202AE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D50B72D-00CB-DA67-B09B-1669D6642A49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D96902-73FE-16CF-9983-DF030FC6E427}"/>
              </a:ext>
            </a:extLst>
          </p:cNvPr>
          <p:cNvGrpSpPr/>
          <p:nvPr/>
        </p:nvGrpSpPr>
        <p:grpSpPr>
          <a:xfrm>
            <a:off x="255548" y="1404296"/>
            <a:ext cx="2194560" cy="1237867"/>
            <a:chOff x="255548" y="1465256"/>
            <a:chExt cx="2194560" cy="123786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B082470-1FE9-4BEA-ED46-AE5FF3C61219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CA9C5E2-F37D-8D1F-36FF-5E2F4A0A2BD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82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443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Ring Cycle – Slide Template</vt:lpstr>
      <vt:lpstr>Ring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Ring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2022-05-04T18:15:14Z</dcterms:modified>
  <cp:category>Charts &amp; Diagrams</cp:category>
</cp:coreProperties>
</file>