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518" y="1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26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41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Taking Metaphor – </a:t>
            </a:r>
            <a:r>
              <a:rPr lang="en-US" sz="3200" dirty="0"/>
              <a:t>Slide Template</a:t>
            </a:r>
            <a:endParaRPr lang="en-US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0CFCB5D-7FF7-49A9-AB20-441FA887117D}"/>
              </a:ext>
            </a:extLst>
          </p:cNvPr>
          <p:cNvGrpSpPr/>
          <p:nvPr/>
        </p:nvGrpSpPr>
        <p:grpSpPr>
          <a:xfrm>
            <a:off x="1290484" y="1077435"/>
            <a:ext cx="6563032" cy="4703129"/>
            <a:chOff x="2477181" y="1961714"/>
            <a:chExt cx="4189638" cy="300233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03A2D1E3-6E5C-49D8-B785-09C948A67982}"/>
                </a:ext>
              </a:extLst>
            </p:cNvPr>
            <p:cNvSpPr/>
            <p:nvPr/>
          </p:nvSpPr>
          <p:spPr>
            <a:xfrm>
              <a:off x="2572814" y="4734525"/>
              <a:ext cx="1444516" cy="229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8" y="21600"/>
                    <a:pt x="0" y="16714"/>
                    <a:pt x="0" y="10800"/>
                  </a:cubicBezTo>
                  <a:cubicBezTo>
                    <a:pt x="0" y="4886"/>
                    <a:pt x="4848" y="0"/>
                    <a:pt x="10800" y="0"/>
                  </a:cubicBezTo>
                  <a:cubicBezTo>
                    <a:pt x="16752" y="0"/>
                    <a:pt x="21600" y="4886"/>
                    <a:pt x="21600" y="10800"/>
                  </a:cubicBezTo>
                  <a:cubicBezTo>
                    <a:pt x="21600" y="16714"/>
                    <a:pt x="16752" y="21600"/>
                    <a:pt x="10800" y="2160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1D1F2EAD-2A0B-44D3-BDFA-67C0ADC6E8AA}"/>
                </a:ext>
              </a:extLst>
            </p:cNvPr>
            <p:cNvSpPr/>
            <p:nvPr/>
          </p:nvSpPr>
          <p:spPr>
            <a:xfrm>
              <a:off x="2477181" y="3409873"/>
              <a:ext cx="1635782" cy="146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137" y="0"/>
                  </a:moveTo>
                  <a:cubicBezTo>
                    <a:pt x="1612" y="2207"/>
                    <a:pt x="0" y="5652"/>
                    <a:pt x="0" y="9515"/>
                  </a:cubicBezTo>
                  <a:cubicBezTo>
                    <a:pt x="0" y="16190"/>
                    <a:pt x="4835" y="21600"/>
                    <a:pt x="10800" y="21600"/>
                  </a:cubicBezTo>
                  <a:cubicBezTo>
                    <a:pt x="16765" y="21600"/>
                    <a:pt x="21600" y="16190"/>
                    <a:pt x="21600" y="9515"/>
                  </a:cubicBezTo>
                  <a:cubicBezTo>
                    <a:pt x="21600" y="5652"/>
                    <a:pt x="19976" y="2207"/>
                    <a:pt x="17463" y="0"/>
                  </a:cubicBezTo>
                  <a:lnTo>
                    <a:pt x="4137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4A002F93-7313-4E8D-BE6D-2C9F0F74101E}"/>
                </a:ext>
              </a:extLst>
            </p:cNvPr>
            <p:cNvSpPr/>
            <p:nvPr/>
          </p:nvSpPr>
          <p:spPr>
            <a:xfrm>
              <a:off x="2508149" y="4047427"/>
              <a:ext cx="1573846" cy="786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11925"/>
                    <a:pt x="16763" y="21600"/>
                    <a:pt x="10800" y="21600"/>
                  </a:cubicBezTo>
                  <a:cubicBezTo>
                    <a:pt x="4837" y="21600"/>
                    <a:pt x="0" y="11925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BC8694E-A86E-450F-ACCA-7A7D13614B5C}"/>
                </a:ext>
              </a:extLst>
            </p:cNvPr>
            <p:cNvSpPr/>
            <p:nvPr/>
          </p:nvSpPr>
          <p:spPr>
            <a:xfrm>
              <a:off x="2508149" y="3901699"/>
              <a:ext cx="1573846" cy="296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0" y="21600"/>
                    <a:pt x="0" y="16763"/>
                    <a:pt x="0" y="10800"/>
                  </a:cubicBezTo>
                  <a:cubicBezTo>
                    <a:pt x="0" y="4837"/>
                    <a:pt x="4850" y="0"/>
                    <a:pt x="10800" y="0"/>
                  </a:cubicBezTo>
                  <a:cubicBezTo>
                    <a:pt x="16750" y="0"/>
                    <a:pt x="21600" y="4837"/>
                    <a:pt x="21600" y="10800"/>
                  </a:cubicBezTo>
                  <a:cubicBezTo>
                    <a:pt x="21600" y="16763"/>
                    <a:pt x="16750" y="21600"/>
                    <a:pt x="10800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D3AA4D3-4882-4BAC-95F8-7BEEBE5F0971}"/>
                </a:ext>
              </a:extLst>
            </p:cNvPr>
            <p:cNvSpPr/>
            <p:nvPr/>
          </p:nvSpPr>
          <p:spPr>
            <a:xfrm>
              <a:off x="2782295" y="3327901"/>
              <a:ext cx="1025553" cy="196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3" y="21600"/>
                    <a:pt x="0" y="16700"/>
                    <a:pt x="0" y="10800"/>
                  </a:cubicBezTo>
                  <a:cubicBezTo>
                    <a:pt x="0" y="4900"/>
                    <a:pt x="4853" y="0"/>
                    <a:pt x="10800" y="0"/>
                  </a:cubicBezTo>
                  <a:cubicBezTo>
                    <a:pt x="16747" y="0"/>
                    <a:pt x="21600" y="4900"/>
                    <a:pt x="21600" y="10800"/>
                  </a:cubicBezTo>
                  <a:cubicBezTo>
                    <a:pt x="21600" y="16700"/>
                    <a:pt x="16747" y="21600"/>
                    <a:pt x="10800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0867A4B7-75F7-4F0A-ACB0-FB45B0797BA9}"/>
                </a:ext>
              </a:extLst>
            </p:cNvPr>
            <p:cNvSpPr/>
            <p:nvPr/>
          </p:nvSpPr>
          <p:spPr>
            <a:xfrm>
              <a:off x="2820548" y="3346117"/>
              <a:ext cx="949047" cy="160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1" y="21600"/>
                    <a:pt x="0" y="16691"/>
                    <a:pt x="0" y="10800"/>
                  </a:cubicBezTo>
                  <a:cubicBezTo>
                    <a:pt x="0" y="4787"/>
                    <a:pt x="4851" y="0"/>
                    <a:pt x="10800" y="0"/>
                  </a:cubicBezTo>
                  <a:cubicBezTo>
                    <a:pt x="16749" y="0"/>
                    <a:pt x="21600" y="4909"/>
                    <a:pt x="21600" y="10800"/>
                  </a:cubicBezTo>
                  <a:cubicBezTo>
                    <a:pt x="21600" y="16814"/>
                    <a:pt x="16749" y="21600"/>
                    <a:pt x="10800" y="2160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75B6935C-EA1E-4162-8A17-A8642EF619A1}"/>
                </a:ext>
              </a:extLst>
            </p:cNvPr>
            <p:cNvSpPr/>
            <p:nvPr/>
          </p:nvSpPr>
          <p:spPr>
            <a:xfrm>
              <a:off x="2980848" y="3628462"/>
              <a:ext cx="628446" cy="477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75" extrusionOk="0">
                  <a:moveTo>
                    <a:pt x="0" y="17763"/>
                  </a:moveTo>
                  <a:cubicBezTo>
                    <a:pt x="0" y="19154"/>
                    <a:pt x="4852" y="20275"/>
                    <a:pt x="10800" y="20275"/>
                  </a:cubicBezTo>
                  <a:cubicBezTo>
                    <a:pt x="16779" y="20275"/>
                    <a:pt x="21600" y="19154"/>
                    <a:pt x="21600" y="17763"/>
                  </a:cubicBezTo>
                  <a:cubicBezTo>
                    <a:pt x="18470" y="14595"/>
                    <a:pt x="14619" y="16681"/>
                    <a:pt x="12991" y="13358"/>
                  </a:cubicBezTo>
                  <a:cubicBezTo>
                    <a:pt x="11958" y="11233"/>
                    <a:pt x="12459" y="8915"/>
                    <a:pt x="12991" y="6712"/>
                  </a:cubicBezTo>
                  <a:lnTo>
                    <a:pt x="13054" y="6403"/>
                  </a:lnTo>
                  <a:cubicBezTo>
                    <a:pt x="14713" y="-1248"/>
                    <a:pt x="7576" y="-1325"/>
                    <a:pt x="7544" y="2423"/>
                  </a:cubicBezTo>
                  <a:cubicBezTo>
                    <a:pt x="7544" y="5398"/>
                    <a:pt x="11301" y="7794"/>
                    <a:pt x="8922" y="12354"/>
                  </a:cubicBezTo>
                  <a:cubicBezTo>
                    <a:pt x="8202" y="13745"/>
                    <a:pt x="7169" y="14672"/>
                    <a:pt x="5916" y="15252"/>
                  </a:cubicBezTo>
                  <a:cubicBezTo>
                    <a:pt x="4727" y="15754"/>
                    <a:pt x="3318" y="15947"/>
                    <a:pt x="2097" y="16256"/>
                  </a:cubicBezTo>
                  <a:lnTo>
                    <a:pt x="1784" y="16334"/>
                  </a:lnTo>
                  <a:cubicBezTo>
                    <a:pt x="1096" y="16566"/>
                    <a:pt x="532" y="16797"/>
                    <a:pt x="63" y="17454"/>
                  </a:cubicBezTo>
                  <a:lnTo>
                    <a:pt x="0" y="17763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5DC7A5C-2D3A-4616-BC9B-E25FC134ED5A}"/>
                </a:ext>
              </a:extLst>
            </p:cNvPr>
            <p:cNvSpPr/>
            <p:nvPr/>
          </p:nvSpPr>
          <p:spPr>
            <a:xfrm>
              <a:off x="3142057" y="3573815"/>
              <a:ext cx="54032" cy="52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15" h="19036" extrusionOk="0">
                  <a:moveTo>
                    <a:pt x="3162" y="712"/>
                  </a:moveTo>
                  <a:cubicBezTo>
                    <a:pt x="-765" y="2706"/>
                    <a:pt x="-1093" y="8355"/>
                    <a:pt x="2507" y="13007"/>
                  </a:cubicBezTo>
                  <a:cubicBezTo>
                    <a:pt x="6108" y="17992"/>
                    <a:pt x="12325" y="20318"/>
                    <a:pt x="16252" y="18325"/>
                  </a:cubicBezTo>
                  <a:cubicBezTo>
                    <a:pt x="20179" y="16331"/>
                    <a:pt x="20507" y="10681"/>
                    <a:pt x="16907" y="6029"/>
                  </a:cubicBezTo>
                  <a:cubicBezTo>
                    <a:pt x="13306" y="1045"/>
                    <a:pt x="7089" y="-1282"/>
                    <a:pt x="3162" y="712"/>
                  </a:cubicBezTo>
                  <a:close/>
                </a:path>
              </a:pathLst>
            </a:custGeom>
            <a:solidFill>
              <a:srgbClr val="6AB9E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3EFD7BFD-950B-412F-8846-E489FC25CFBB}"/>
                </a:ext>
              </a:extLst>
            </p:cNvPr>
            <p:cNvSpPr/>
            <p:nvPr/>
          </p:nvSpPr>
          <p:spPr>
            <a:xfrm>
              <a:off x="3151165" y="3437196"/>
              <a:ext cx="34400" cy="4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95" h="21600" extrusionOk="0">
                  <a:moveTo>
                    <a:pt x="7577" y="0"/>
                  </a:moveTo>
                  <a:cubicBezTo>
                    <a:pt x="2309" y="0"/>
                    <a:pt x="-852" y="4951"/>
                    <a:pt x="203" y="10800"/>
                  </a:cubicBezTo>
                  <a:cubicBezTo>
                    <a:pt x="1783" y="16650"/>
                    <a:pt x="7051" y="21600"/>
                    <a:pt x="12319" y="21600"/>
                  </a:cubicBezTo>
                  <a:cubicBezTo>
                    <a:pt x="17587" y="21600"/>
                    <a:pt x="20748" y="16649"/>
                    <a:pt x="19693" y="10800"/>
                  </a:cubicBezTo>
                  <a:cubicBezTo>
                    <a:pt x="18640" y="4950"/>
                    <a:pt x="13372" y="0"/>
                    <a:pt x="7577" y="0"/>
                  </a:cubicBezTo>
                  <a:close/>
                </a:path>
              </a:pathLst>
            </a:custGeom>
            <a:solidFill>
              <a:srgbClr val="6AB9E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635BE524-41AD-4E28-8A5F-494EE96F79DF}"/>
                </a:ext>
              </a:extLst>
            </p:cNvPr>
            <p:cNvSpPr/>
            <p:nvPr/>
          </p:nvSpPr>
          <p:spPr>
            <a:xfrm>
              <a:off x="3114734" y="3418980"/>
              <a:ext cx="23294" cy="2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48" h="18709" extrusionOk="0">
                  <a:moveTo>
                    <a:pt x="3193" y="1173"/>
                  </a:moveTo>
                  <a:cubicBezTo>
                    <a:pt x="-530" y="3137"/>
                    <a:pt x="-1276" y="9027"/>
                    <a:pt x="2448" y="13609"/>
                  </a:cubicBezTo>
                  <a:cubicBezTo>
                    <a:pt x="5426" y="18190"/>
                    <a:pt x="11385" y="20154"/>
                    <a:pt x="15855" y="17536"/>
                  </a:cubicBezTo>
                  <a:cubicBezTo>
                    <a:pt x="19578" y="15573"/>
                    <a:pt x="20324" y="9682"/>
                    <a:pt x="16600" y="5101"/>
                  </a:cubicBezTo>
                  <a:cubicBezTo>
                    <a:pt x="12876" y="518"/>
                    <a:pt x="6917" y="-1446"/>
                    <a:pt x="3193" y="1173"/>
                  </a:cubicBezTo>
                  <a:close/>
                </a:path>
              </a:pathLst>
            </a:custGeom>
            <a:solidFill>
              <a:srgbClr val="6AB9E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05F5C0CB-49DE-450A-A147-5EDB1B000873}"/>
                </a:ext>
              </a:extLst>
            </p:cNvPr>
            <p:cNvSpPr/>
            <p:nvPr/>
          </p:nvSpPr>
          <p:spPr>
            <a:xfrm>
              <a:off x="4514620" y="4643446"/>
              <a:ext cx="2018315" cy="32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4" y="21600"/>
                    <a:pt x="0" y="16752"/>
                    <a:pt x="0" y="10800"/>
                  </a:cubicBezTo>
                  <a:cubicBezTo>
                    <a:pt x="0" y="4848"/>
                    <a:pt x="4854" y="0"/>
                    <a:pt x="10800" y="0"/>
                  </a:cubicBezTo>
                  <a:cubicBezTo>
                    <a:pt x="16746" y="0"/>
                    <a:pt x="21600" y="4848"/>
                    <a:pt x="21600" y="10800"/>
                  </a:cubicBezTo>
                  <a:cubicBezTo>
                    <a:pt x="21600" y="16752"/>
                    <a:pt x="16746" y="21600"/>
                    <a:pt x="10800" y="2160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E58EF047-B9D9-4CA6-A667-637D8FD888FE}"/>
                </a:ext>
              </a:extLst>
            </p:cNvPr>
            <p:cNvSpPr/>
            <p:nvPr/>
          </p:nvSpPr>
          <p:spPr>
            <a:xfrm>
              <a:off x="4380733" y="2817859"/>
              <a:ext cx="2286086" cy="204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139" y="0"/>
                  </a:moveTo>
                  <a:cubicBezTo>
                    <a:pt x="1618" y="2215"/>
                    <a:pt x="0" y="5653"/>
                    <a:pt x="0" y="9514"/>
                  </a:cubicBezTo>
                  <a:cubicBezTo>
                    <a:pt x="0" y="16188"/>
                    <a:pt x="4836" y="21600"/>
                    <a:pt x="10800" y="21600"/>
                  </a:cubicBezTo>
                  <a:cubicBezTo>
                    <a:pt x="16764" y="21600"/>
                    <a:pt x="21600" y="16188"/>
                    <a:pt x="21600" y="9514"/>
                  </a:cubicBezTo>
                  <a:cubicBezTo>
                    <a:pt x="21600" y="5653"/>
                    <a:pt x="19982" y="2205"/>
                    <a:pt x="17461" y="0"/>
                  </a:cubicBezTo>
                  <a:lnTo>
                    <a:pt x="4139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E2EDF3E1-5B7E-4A4B-8B0E-245125CE2BB1}"/>
                </a:ext>
              </a:extLst>
            </p:cNvPr>
            <p:cNvSpPr/>
            <p:nvPr/>
          </p:nvSpPr>
          <p:spPr>
            <a:xfrm>
              <a:off x="4424452" y="3710434"/>
              <a:ext cx="2198650" cy="109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11936"/>
                    <a:pt x="16768" y="21600"/>
                    <a:pt x="10800" y="21600"/>
                  </a:cubicBezTo>
                  <a:cubicBezTo>
                    <a:pt x="4832" y="21600"/>
                    <a:pt x="0" y="11936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5BBD6190-8BF4-4B36-8ADE-FFE42BCC8ED4}"/>
                </a:ext>
              </a:extLst>
            </p:cNvPr>
            <p:cNvSpPr/>
            <p:nvPr/>
          </p:nvSpPr>
          <p:spPr>
            <a:xfrm>
              <a:off x="4424452" y="3510061"/>
              <a:ext cx="2198650" cy="415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0" y="21600"/>
                    <a:pt x="0" y="16721"/>
                    <a:pt x="0" y="10800"/>
                  </a:cubicBezTo>
                  <a:cubicBezTo>
                    <a:pt x="0" y="4879"/>
                    <a:pt x="4850" y="0"/>
                    <a:pt x="10800" y="0"/>
                  </a:cubicBezTo>
                  <a:cubicBezTo>
                    <a:pt x="16750" y="0"/>
                    <a:pt x="21600" y="4879"/>
                    <a:pt x="21600" y="10800"/>
                  </a:cubicBezTo>
                  <a:cubicBezTo>
                    <a:pt x="21600" y="16721"/>
                    <a:pt x="16741" y="21600"/>
                    <a:pt x="10800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6DB05C8-5EB7-4D23-A6B0-479FE8E1D33C}"/>
                </a:ext>
              </a:extLst>
            </p:cNvPr>
            <p:cNvSpPr/>
            <p:nvPr/>
          </p:nvSpPr>
          <p:spPr>
            <a:xfrm>
              <a:off x="4806985" y="2699455"/>
              <a:ext cx="1433585" cy="275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4" y="21600"/>
                    <a:pt x="0" y="16736"/>
                    <a:pt x="0" y="10800"/>
                  </a:cubicBezTo>
                  <a:cubicBezTo>
                    <a:pt x="0" y="4864"/>
                    <a:pt x="4858" y="0"/>
                    <a:pt x="10800" y="0"/>
                  </a:cubicBezTo>
                  <a:cubicBezTo>
                    <a:pt x="16756" y="0"/>
                    <a:pt x="21600" y="4864"/>
                    <a:pt x="21600" y="10800"/>
                  </a:cubicBezTo>
                  <a:cubicBezTo>
                    <a:pt x="21600" y="16736"/>
                    <a:pt x="16742" y="21600"/>
                    <a:pt x="10800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C172307A-5B81-4805-9592-B644E2765671}"/>
                </a:ext>
              </a:extLst>
            </p:cNvPr>
            <p:cNvSpPr/>
            <p:nvPr/>
          </p:nvSpPr>
          <p:spPr>
            <a:xfrm>
              <a:off x="4860721" y="2726779"/>
              <a:ext cx="1326113" cy="224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1" y="21600"/>
                    <a:pt x="0" y="16771"/>
                    <a:pt x="0" y="10800"/>
                  </a:cubicBezTo>
                  <a:cubicBezTo>
                    <a:pt x="0" y="4829"/>
                    <a:pt x="4851" y="0"/>
                    <a:pt x="10800" y="0"/>
                  </a:cubicBezTo>
                  <a:cubicBezTo>
                    <a:pt x="16749" y="0"/>
                    <a:pt x="21600" y="4829"/>
                    <a:pt x="21600" y="10800"/>
                  </a:cubicBezTo>
                  <a:cubicBezTo>
                    <a:pt x="21600" y="16683"/>
                    <a:pt x="16749" y="21600"/>
                    <a:pt x="10800" y="2160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D5FCC67-C844-43AD-8F58-940EA6614F71}"/>
                </a:ext>
              </a:extLst>
            </p:cNvPr>
            <p:cNvSpPr/>
            <p:nvPr/>
          </p:nvSpPr>
          <p:spPr>
            <a:xfrm>
              <a:off x="4571999" y="2280492"/>
              <a:ext cx="122258" cy="16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264" extrusionOk="0">
                  <a:moveTo>
                    <a:pt x="20260" y="4226"/>
                  </a:moveTo>
                  <a:lnTo>
                    <a:pt x="18240" y="6339"/>
                  </a:lnTo>
                  <a:cubicBezTo>
                    <a:pt x="14665" y="10095"/>
                    <a:pt x="12956" y="14674"/>
                    <a:pt x="13267" y="19252"/>
                  </a:cubicBezTo>
                  <a:cubicBezTo>
                    <a:pt x="13267" y="19956"/>
                    <a:pt x="12801" y="20661"/>
                    <a:pt x="12024" y="21013"/>
                  </a:cubicBezTo>
                  <a:cubicBezTo>
                    <a:pt x="11247" y="21365"/>
                    <a:pt x="10159" y="21365"/>
                    <a:pt x="9382" y="20895"/>
                  </a:cubicBezTo>
                  <a:cubicBezTo>
                    <a:pt x="7984" y="20191"/>
                    <a:pt x="6740" y="19252"/>
                    <a:pt x="5808" y="18078"/>
                  </a:cubicBezTo>
                  <a:cubicBezTo>
                    <a:pt x="4720" y="16787"/>
                    <a:pt x="3321" y="15730"/>
                    <a:pt x="1612" y="14791"/>
                  </a:cubicBezTo>
                  <a:cubicBezTo>
                    <a:pt x="58" y="13969"/>
                    <a:pt x="-408" y="12443"/>
                    <a:pt x="369" y="11152"/>
                  </a:cubicBezTo>
                  <a:cubicBezTo>
                    <a:pt x="3632" y="6339"/>
                    <a:pt x="8916" y="2465"/>
                    <a:pt x="15598" y="234"/>
                  </a:cubicBezTo>
                  <a:cubicBezTo>
                    <a:pt x="16996" y="-235"/>
                    <a:pt x="18861" y="0"/>
                    <a:pt x="19794" y="939"/>
                  </a:cubicBezTo>
                  <a:cubicBezTo>
                    <a:pt x="21037" y="1878"/>
                    <a:pt x="21192" y="3169"/>
                    <a:pt x="20260" y="4226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A6860587-D123-45CE-A3E3-BF40E279D0AA}"/>
                </a:ext>
              </a:extLst>
            </p:cNvPr>
            <p:cNvSpPr/>
            <p:nvPr/>
          </p:nvSpPr>
          <p:spPr>
            <a:xfrm>
              <a:off x="4417166" y="1961714"/>
              <a:ext cx="275059" cy="145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extrusionOk="0">
                  <a:moveTo>
                    <a:pt x="21600" y="21124"/>
                  </a:moveTo>
                  <a:lnTo>
                    <a:pt x="21457" y="16088"/>
                  </a:lnTo>
                  <a:cubicBezTo>
                    <a:pt x="21314" y="10258"/>
                    <a:pt x="19740" y="4957"/>
                    <a:pt x="17237" y="1379"/>
                  </a:cubicBezTo>
                  <a:cubicBezTo>
                    <a:pt x="16021" y="-344"/>
                    <a:pt x="14376" y="-476"/>
                    <a:pt x="13089" y="1114"/>
                  </a:cubicBezTo>
                  <a:lnTo>
                    <a:pt x="11944" y="849"/>
                  </a:lnTo>
                  <a:cubicBezTo>
                    <a:pt x="10728" y="584"/>
                    <a:pt x="9584" y="1777"/>
                    <a:pt x="9083" y="3632"/>
                  </a:cubicBezTo>
                  <a:lnTo>
                    <a:pt x="8154" y="3499"/>
                  </a:lnTo>
                  <a:cubicBezTo>
                    <a:pt x="6723" y="3367"/>
                    <a:pt x="5436" y="4692"/>
                    <a:pt x="4649" y="6945"/>
                  </a:cubicBezTo>
                  <a:cubicBezTo>
                    <a:pt x="4363" y="7740"/>
                    <a:pt x="3862" y="8270"/>
                    <a:pt x="3362" y="8137"/>
                  </a:cubicBezTo>
                  <a:cubicBezTo>
                    <a:pt x="2503" y="8005"/>
                    <a:pt x="1645" y="8667"/>
                    <a:pt x="1001" y="9728"/>
                  </a:cubicBezTo>
                  <a:cubicBezTo>
                    <a:pt x="358" y="10788"/>
                    <a:pt x="0" y="12378"/>
                    <a:pt x="0" y="13968"/>
                  </a:cubicBezTo>
                  <a:cubicBezTo>
                    <a:pt x="0" y="16883"/>
                    <a:pt x="1144" y="19269"/>
                    <a:pt x="2718" y="19401"/>
                  </a:cubicBezTo>
                  <a:lnTo>
                    <a:pt x="21600" y="21124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D1CDC6B8-DAD6-4920-A3C4-B36C5E6698AB}"/>
                </a:ext>
              </a:extLst>
            </p:cNvPr>
            <p:cNvSpPr/>
            <p:nvPr/>
          </p:nvSpPr>
          <p:spPr>
            <a:xfrm>
              <a:off x="4007309" y="2061902"/>
              <a:ext cx="829404" cy="394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19612" extrusionOk="0">
                  <a:moveTo>
                    <a:pt x="8443" y="3982"/>
                  </a:moveTo>
                  <a:cubicBezTo>
                    <a:pt x="12055" y="-1905"/>
                    <a:pt x="16799" y="-954"/>
                    <a:pt x="20010" y="4797"/>
                  </a:cubicBezTo>
                  <a:cubicBezTo>
                    <a:pt x="20789" y="6201"/>
                    <a:pt x="21308" y="8057"/>
                    <a:pt x="21474" y="10095"/>
                  </a:cubicBezTo>
                  <a:cubicBezTo>
                    <a:pt x="21568" y="11182"/>
                    <a:pt x="21379" y="12314"/>
                    <a:pt x="20978" y="13129"/>
                  </a:cubicBezTo>
                  <a:cubicBezTo>
                    <a:pt x="19727" y="15710"/>
                    <a:pt x="17933" y="17159"/>
                    <a:pt x="16091" y="17023"/>
                  </a:cubicBezTo>
                  <a:cubicBezTo>
                    <a:pt x="14250" y="16888"/>
                    <a:pt x="12527" y="15212"/>
                    <a:pt x="11346" y="12450"/>
                  </a:cubicBezTo>
                  <a:cubicBezTo>
                    <a:pt x="10615" y="10729"/>
                    <a:pt x="9623" y="9506"/>
                    <a:pt x="8490" y="9008"/>
                  </a:cubicBezTo>
                  <a:cubicBezTo>
                    <a:pt x="7994" y="8782"/>
                    <a:pt x="7451" y="9054"/>
                    <a:pt x="7074" y="9733"/>
                  </a:cubicBezTo>
                  <a:cubicBezTo>
                    <a:pt x="6696" y="10412"/>
                    <a:pt x="6507" y="11408"/>
                    <a:pt x="6601" y="12404"/>
                  </a:cubicBezTo>
                  <a:cubicBezTo>
                    <a:pt x="6814" y="14895"/>
                    <a:pt x="6389" y="17431"/>
                    <a:pt x="5492" y="19287"/>
                  </a:cubicBezTo>
                  <a:cubicBezTo>
                    <a:pt x="5350" y="19559"/>
                    <a:pt x="5138" y="19695"/>
                    <a:pt x="4949" y="19559"/>
                  </a:cubicBezTo>
                  <a:cubicBezTo>
                    <a:pt x="4760" y="19423"/>
                    <a:pt x="4618" y="19106"/>
                    <a:pt x="4571" y="18744"/>
                  </a:cubicBezTo>
                  <a:cubicBezTo>
                    <a:pt x="4217" y="14442"/>
                    <a:pt x="2541" y="11001"/>
                    <a:pt x="346" y="10004"/>
                  </a:cubicBezTo>
                  <a:cubicBezTo>
                    <a:pt x="180" y="9914"/>
                    <a:pt x="62" y="9687"/>
                    <a:pt x="15" y="9370"/>
                  </a:cubicBezTo>
                  <a:cubicBezTo>
                    <a:pt x="-32" y="9054"/>
                    <a:pt x="39" y="8737"/>
                    <a:pt x="157" y="8510"/>
                  </a:cubicBezTo>
                  <a:cubicBezTo>
                    <a:pt x="1526" y="6427"/>
                    <a:pt x="3391" y="6337"/>
                    <a:pt x="5185" y="7559"/>
                  </a:cubicBezTo>
                  <a:cubicBezTo>
                    <a:pt x="6956" y="8872"/>
                    <a:pt x="6838" y="6563"/>
                    <a:pt x="8443" y="3982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D8931FC3-CCA0-4D26-9297-A81904D7EEF2}"/>
                </a:ext>
              </a:extLst>
            </p:cNvPr>
            <p:cNvSpPr/>
            <p:nvPr/>
          </p:nvSpPr>
          <p:spPr>
            <a:xfrm>
              <a:off x="4007310" y="2198520"/>
              <a:ext cx="270277" cy="258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776" extrusionOk="0">
                  <a:moveTo>
                    <a:pt x="20855" y="5606"/>
                  </a:moveTo>
                  <a:cubicBezTo>
                    <a:pt x="20137" y="6631"/>
                    <a:pt x="19850" y="7876"/>
                    <a:pt x="20066" y="9121"/>
                  </a:cubicBezTo>
                  <a:cubicBezTo>
                    <a:pt x="20711" y="13148"/>
                    <a:pt x="19420" y="17248"/>
                    <a:pt x="16693" y="20250"/>
                  </a:cubicBezTo>
                  <a:cubicBezTo>
                    <a:pt x="16262" y="20689"/>
                    <a:pt x="15616" y="20909"/>
                    <a:pt x="15042" y="20689"/>
                  </a:cubicBezTo>
                  <a:cubicBezTo>
                    <a:pt x="14468" y="20470"/>
                    <a:pt x="14038" y="19957"/>
                    <a:pt x="13894" y="19371"/>
                  </a:cubicBezTo>
                  <a:cubicBezTo>
                    <a:pt x="12818" y="12415"/>
                    <a:pt x="7723" y="6851"/>
                    <a:pt x="1049" y="5240"/>
                  </a:cubicBezTo>
                  <a:cubicBezTo>
                    <a:pt x="547" y="5093"/>
                    <a:pt x="188" y="4727"/>
                    <a:pt x="44" y="4215"/>
                  </a:cubicBezTo>
                  <a:cubicBezTo>
                    <a:pt x="-99" y="3702"/>
                    <a:pt x="116" y="3190"/>
                    <a:pt x="475" y="2824"/>
                  </a:cubicBezTo>
                  <a:cubicBezTo>
                    <a:pt x="4637" y="-545"/>
                    <a:pt x="10306" y="-691"/>
                    <a:pt x="15760" y="1286"/>
                  </a:cubicBezTo>
                  <a:cubicBezTo>
                    <a:pt x="17482" y="1945"/>
                    <a:pt x="18631" y="1945"/>
                    <a:pt x="19492" y="1652"/>
                  </a:cubicBezTo>
                  <a:cubicBezTo>
                    <a:pt x="19922" y="1798"/>
                    <a:pt x="20281" y="2018"/>
                    <a:pt x="20640" y="2384"/>
                  </a:cubicBezTo>
                  <a:cubicBezTo>
                    <a:pt x="21286" y="3116"/>
                    <a:pt x="21501" y="4141"/>
                    <a:pt x="21071" y="5020"/>
                  </a:cubicBezTo>
                  <a:lnTo>
                    <a:pt x="20855" y="5606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9A4BA595-B687-4AD9-84D0-F6D3274E295F}"/>
                </a:ext>
              </a:extLst>
            </p:cNvPr>
            <p:cNvSpPr/>
            <p:nvPr/>
          </p:nvSpPr>
          <p:spPr>
            <a:xfrm>
              <a:off x="4471812" y="2289600"/>
              <a:ext cx="122601" cy="16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224" extrusionOk="0">
                  <a:moveTo>
                    <a:pt x="20369" y="4131"/>
                  </a:moveTo>
                  <a:lnTo>
                    <a:pt x="18349" y="6256"/>
                  </a:lnTo>
                  <a:cubicBezTo>
                    <a:pt x="14619" y="10033"/>
                    <a:pt x="12910" y="14518"/>
                    <a:pt x="13065" y="19239"/>
                  </a:cubicBezTo>
                  <a:cubicBezTo>
                    <a:pt x="13065" y="19948"/>
                    <a:pt x="12599" y="20656"/>
                    <a:pt x="11667" y="21010"/>
                  </a:cubicBezTo>
                  <a:cubicBezTo>
                    <a:pt x="10890" y="21364"/>
                    <a:pt x="9802" y="21246"/>
                    <a:pt x="9025" y="20892"/>
                  </a:cubicBezTo>
                  <a:cubicBezTo>
                    <a:pt x="7627" y="20066"/>
                    <a:pt x="6539" y="19121"/>
                    <a:pt x="5607" y="18059"/>
                  </a:cubicBezTo>
                  <a:cubicBezTo>
                    <a:pt x="4519" y="16761"/>
                    <a:pt x="3120" y="15580"/>
                    <a:pt x="1566" y="14754"/>
                  </a:cubicBezTo>
                  <a:cubicBezTo>
                    <a:pt x="12" y="13928"/>
                    <a:pt x="-454" y="12393"/>
                    <a:pt x="479" y="11095"/>
                  </a:cubicBezTo>
                  <a:cubicBezTo>
                    <a:pt x="3742" y="6255"/>
                    <a:pt x="9181" y="2361"/>
                    <a:pt x="15863" y="236"/>
                  </a:cubicBezTo>
                  <a:cubicBezTo>
                    <a:pt x="17417" y="-236"/>
                    <a:pt x="19126" y="0"/>
                    <a:pt x="20058" y="944"/>
                  </a:cubicBezTo>
                  <a:cubicBezTo>
                    <a:pt x="21146" y="1770"/>
                    <a:pt x="21146" y="3069"/>
                    <a:pt x="20369" y="4131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EC12BCF3-BCFC-4F62-B312-223F006A325A}"/>
                </a:ext>
              </a:extLst>
            </p:cNvPr>
            <p:cNvSpPr/>
            <p:nvPr/>
          </p:nvSpPr>
          <p:spPr>
            <a:xfrm>
              <a:off x="4726834" y="2189413"/>
              <a:ext cx="5429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35" h="18996" extrusionOk="0">
                  <a:moveTo>
                    <a:pt x="4385" y="17669"/>
                  </a:moveTo>
                  <a:cubicBezTo>
                    <a:pt x="-62" y="14768"/>
                    <a:pt x="-1333" y="8965"/>
                    <a:pt x="1526" y="4451"/>
                  </a:cubicBezTo>
                  <a:cubicBezTo>
                    <a:pt x="4385" y="-62"/>
                    <a:pt x="10102" y="-1352"/>
                    <a:pt x="14549" y="1550"/>
                  </a:cubicBezTo>
                  <a:cubicBezTo>
                    <a:pt x="18996" y="4451"/>
                    <a:pt x="20267" y="10254"/>
                    <a:pt x="17408" y="14768"/>
                  </a:cubicBezTo>
                  <a:cubicBezTo>
                    <a:pt x="14549" y="18959"/>
                    <a:pt x="8513" y="20248"/>
                    <a:pt x="4385" y="17669"/>
                  </a:cubicBezTo>
                  <a:close/>
                </a:path>
              </a:pathLst>
            </a:custGeom>
            <a:solidFill>
              <a:srgbClr val="554C2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5D11442F-5D09-476B-BCE9-1CB802EAFCB2}"/>
                </a:ext>
              </a:extLst>
            </p:cNvPr>
            <p:cNvSpPr/>
            <p:nvPr/>
          </p:nvSpPr>
          <p:spPr>
            <a:xfrm>
              <a:off x="4745050" y="2198521"/>
              <a:ext cx="23831" cy="2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36" h="18836" extrusionOk="0">
                  <a:moveTo>
                    <a:pt x="4378" y="17337"/>
                  </a:moveTo>
                  <a:cubicBezTo>
                    <a:pt x="58" y="14458"/>
                    <a:pt x="-1382" y="8698"/>
                    <a:pt x="1499" y="4378"/>
                  </a:cubicBezTo>
                  <a:cubicBezTo>
                    <a:pt x="4378" y="58"/>
                    <a:pt x="10138" y="-1382"/>
                    <a:pt x="14458" y="1499"/>
                  </a:cubicBezTo>
                  <a:cubicBezTo>
                    <a:pt x="18778" y="4378"/>
                    <a:pt x="20218" y="10138"/>
                    <a:pt x="17337" y="14458"/>
                  </a:cubicBezTo>
                  <a:cubicBezTo>
                    <a:pt x="15177" y="18778"/>
                    <a:pt x="9419" y="20218"/>
                    <a:pt x="4378" y="17337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175930A9-E8CF-4B1E-9731-2C3FCC9333E3}"/>
                </a:ext>
              </a:extLst>
            </p:cNvPr>
            <p:cNvSpPr/>
            <p:nvPr/>
          </p:nvSpPr>
          <p:spPr>
            <a:xfrm>
              <a:off x="4626647" y="2152981"/>
              <a:ext cx="89367" cy="213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600" extrusionOk="0">
                  <a:moveTo>
                    <a:pt x="21193" y="0"/>
                  </a:moveTo>
                  <a:lnTo>
                    <a:pt x="18385" y="1477"/>
                  </a:lnTo>
                  <a:cubicBezTo>
                    <a:pt x="7369" y="7292"/>
                    <a:pt x="6721" y="15508"/>
                    <a:pt x="16657" y="21600"/>
                  </a:cubicBezTo>
                  <a:lnTo>
                    <a:pt x="13201" y="20769"/>
                  </a:lnTo>
                  <a:cubicBezTo>
                    <a:pt x="4777" y="18739"/>
                    <a:pt x="-407" y="14862"/>
                    <a:pt x="25" y="10708"/>
                  </a:cubicBezTo>
                  <a:cubicBezTo>
                    <a:pt x="457" y="6554"/>
                    <a:pt x="6073" y="2862"/>
                    <a:pt x="14928" y="1108"/>
                  </a:cubicBezTo>
                  <a:lnTo>
                    <a:pt x="21193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A5E706C9-FF83-4523-BD0B-AECB20A35BA2}"/>
                </a:ext>
              </a:extLst>
            </p:cNvPr>
            <p:cNvSpPr/>
            <p:nvPr/>
          </p:nvSpPr>
          <p:spPr>
            <a:xfrm>
              <a:off x="3196705" y="2344247"/>
              <a:ext cx="828812" cy="114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613" h="21488" extrusionOk="0">
                  <a:moveTo>
                    <a:pt x="18272" y="419"/>
                  </a:moveTo>
                  <a:lnTo>
                    <a:pt x="18272" y="419"/>
                  </a:lnTo>
                  <a:cubicBezTo>
                    <a:pt x="17843" y="8"/>
                    <a:pt x="17106" y="-112"/>
                    <a:pt x="16493" y="111"/>
                  </a:cubicBezTo>
                  <a:cubicBezTo>
                    <a:pt x="1847" y="5421"/>
                    <a:pt x="-2714" y="13591"/>
                    <a:pt x="1500" y="20614"/>
                  </a:cubicBezTo>
                  <a:cubicBezTo>
                    <a:pt x="1704" y="20957"/>
                    <a:pt x="2195" y="21214"/>
                    <a:pt x="2563" y="21488"/>
                  </a:cubicBezTo>
                  <a:cubicBezTo>
                    <a:pt x="-2244" y="15527"/>
                    <a:pt x="4220" y="7271"/>
                    <a:pt x="17781" y="2166"/>
                  </a:cubicBezTo>
                  <a:cubicBezTo>
                    <a:pt x="18641" y="1841"/>
                    <a:pt x="18886" y="984"/>
                    <a:pt x="18272" y="4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3630815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Taking Metaphor – </a:t>
            </a:r>
            <a:r>
              <a:rPr lang="en-US" sz="3200" dirty="0"/>
              <a:t>Slide Template</a:t>
            </a:r>
            <a:endParaRPr lang="en-US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50A9091-FCDD-4A6F-9AD2-138DC0F08269}"/>
              </a:ext>
            </a:extLst>
          </p:cNvPr>
          <p:cNvGrpSpPr/>
          <p:nvPr/>
        </p:nvGrpSpPr>
        <p:grpSpPr>
          <a:xfrm>
            <a:off x="1290484" y="1077435"/>
            <a:ext cx="6563032" cy="4703129"/>
            <a:chOff x="2477181" y="1961714"/>
            <a:chExt cx="4189638" cy="3002333"/>
          </a:xfrm>
        </p:grpSpPr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E5C3CB79-A9D9-4D59-BA3F-4016F1E2CAD6}"/>
                </a:ext>
              </a:extLst>
            </p:cNvPr>
            <p:cNvSpPr/>
            <p:nvPr/>
          </p:nvSpPr>
          <p:spPr>
            <a:xfrm>
              <a:off x="2572814" y="4734525"/>
              <a:ext cx="1444516" cy="229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8" y="21600"/>
                    <a:pt x="0" y="16714"/>
                    <a:pt x="0" y="10800"/>
                  </a:cubicBezTo>
                  <a:cubicBezTo>
                    <a:pt x="0" y="4886"/>
                    <a:pt x="4848" y="0"/>
                    <a:pt x="10800" y="0"/>
                  </a:cubicBezTo>
                  <a:cubicBezTo>
                    <a:pt x="16752" y="0"/>
                    <a:pt x="21600" y="4886"/>
                    <a:pt x="21600" y="10800"/>
                  </a:cubicBezTo>
                  <a:cubicBezTo>
                    <a:pt x="21600" y="16714"/>
                    <a:pt x="16752" y="21600"/>
                    <a:pt x="10800" y="2160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166B0D28-F279-4166-BE63-94A4DF2E4B73}"/>
                </a:ext>
              </a:extLst>
            </p:cNvPr>
            <p:cNvSpPr/>
            <p:nvPr/>
          </p:nvSpPr>
          <p:spPr>
            <a:xfrm>
              <a:off x="2477181" y="3409873"/>
              <a:ext cx="1635782" cy="146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137" y="0"/>
                  </a:moveTo>
                  <a:cubicBezTo>
                    <a:pt x="1612" y="2207"/>
                    <a:pt x="0" y="5652"/>
                    <a:pt x="0" y="9515"/>
                  </a:cubicBezTo>
                  <a:cubicBezTo>
                    <a:pt x="0" y="16190"/>
                    <a:pt x="4835" y="21600"/>
                    <a:pt x="10800" y="21600"/>
                  </a:cubicBezTo>
                  <a:cubicBezTo>
                    <a:pt x="16765" y="21600"/>
                    <a:pt x="21600" y="16190"/>
                    <a:pt x="21600" y="9515"/>
                  </a:cubicBezTo>
                  <a:cubicBezTo>
                    <a:pt x="21600" y="5652"/>
                    <a:pt x="19976" y="2207"/>
                    <a:pt x="17463" y="0"/>
                  </a:cubicBezTo>
                  <a:lnTo>
                    <a:pt x="4137" y="0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C4F3CCB4-8428-4486-AA34-3CD053AA54B3}"/>
                </a:ext>
              </a:extLst>
            </p:cNvPr>
            <p:cNvSpPr/>
            <p:nvPr/>
          </p:nvSpPr>
          <p:spPr>
            <a:xfrm>
              <a:off x="2508149" y="4047427"/>
              <a:ext cx="1573846" cy="786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11925"/>
                    <a:pt x="16763" y="21600"/>
                    <a:pt x="10800" y="21600"/>
                  </a:cubicBezTo>
                  <a:cubicBezTo>
                    <a:pt x="4837" y="21600"/>
                    <a:pt x="0" y="11925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02A17279-9DCD-4B55-B8E5-38333C16595F}"/>
                </a:ext>
              </a:extLst>
            </p:cNvPr>
            <p:cNvSpPr/>
            <p:nvPr/>
          </p:nvSpPr>
          <p:spPr>
            <a:xfrm>
              <a:off x="2508149" y="3901699"/>
              <a:ext cx="1573846" cy="296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0" y="21600"/>
                    <a:pt x="0" y="16763"/>
                    <a:pt x="0" y="10800"/>
                  </a:cubicBezTo>
                  <a:cubicBezTo>
                    <a:pt x="0" y="4837"/>
                    <a:pt x="4850" y="0"/>
                    <a:pt x="10800" y="0"/>
                  </a:cubicBezTo>
                  <a:cubicBezTo>
                    <a:pt x="16750" y="0"/>
                    <a:pt x="21600" y="4837"/>
                    <a:pt x="21600" y="10800"/>
                  </a:cubicBezTo>
                  <a:cubicBezTo>
                    <a:pt x="21600" y="16763"/>
                    <a:pt x="16750" y="21600"/>
                    <a:pt x="10800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8BACB1FD-434F-4FBE-8F5B-AF2BD663D964}"/>
                </a:ext>
              </a:extLst>
            </p:cNvPr>
            <p:cNvSpPr/>
            <p:nvPr/>
          </p:nvSpPr>
          <p:spPr>
            <a:xfrm>
              <a:off x="2782295" y="3327901"/>
              <a:ext cx="1025553" cy="196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3" y="21600"/>
                    <a:pt x="0" y="16700"/>
                    <a:pt x="0" y="10800"/>
                  </a:cubicBezTo>
                  <a:cubicBezTo>
                    <a:pt x="0" y="4900"/>
                    <a:pt x="4853" y="0"/>
                    <a:pt x="10800" y="0"/>
                  </a:cubicBezTo>
                  <a:cubicBezTo>
                    <a:pt x="16747" y="0"/>
                    <a:pt x="21600" y="4900"/>
                    <a:pt x="21600" y="10800"/>
                  </a:cubicBezTo>
                  <a:cubicBezTo>
                    <a:pt x="21600" y="16700"/>
                    <a:pt x="16747" y="21600"/>
                    <a:pt x="10800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7EE09145-1152-47A2-8814-66A9254E590A}"/>
                </a:ext>
              </a:extLst>
            </p:cNvPr>
            <p:cNvSpPr/>
            <p:nvPr/>
          </p:nvSpPr>
          <p:spPr>
            <a:xfrm>
              <a:off x="2820548" y="3346117"/>
              <a:ext cx="949047" cy="160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1" y="21600"/>
                    <a:pt x="0" y="16691"/>
                    <a:pt x="0" y="10800"/>
                  </a:cubicBezTo>
                  <a:cubicBezTo>
                    <a:pt x="0" y="4787"/>
                    <a:pt x="4851" y="0"/>
                    <a:pt x="10800" y="0"/>
                  </a:cubicBezTo>
                  <a:cubicBezTo>
                    <a:pt x="16749" y="0"/>
                    <a:pt x="21600" y="4909"/>
                    <a:pt x="21600" y="10800"/>
                  </a:cubicBezTo>
                  <a:cubicBezTo>
                    <a:pt x="21600" y="16814"/>
                    <a:pt x="16749" y="21600"/>
                    <a:pt x="10800" y="21600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7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EB8189EA-79F2-4796-9ED7-CF10429AC353}"/>
                </a:ext>
              </a:extLst>
            </p:cNvPr>
            <p:cNvSpPr/>
            <p:nvPr/>
          </p:nvSpPr>
          <p:spPr>
            <a:xfrm>
              <a:off x="2980848" y="3628462"/>
              <a:ext cx="628446" cy="477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75" extrusionOk="0">
                  <a:moveTo>
                    <a:pt x="0" y="17763"/>
                  </a:moveTo>
                  <a:cubicBezTo>
                    <a:pt x="0" y="19154"/>
                    <a:pt x="4852" y="20275"/>
                    <a:pt x="10800" y="20275"/>
                  </a:cubicBezTo>
                  <a:cubicBezTo>
                    <a:pt x="16779" y="20275"/>
                    <a:pt x="21600" y="19154"/>
                    <a:pt x="21600" y="17763"/>
                  </a:cubicBezTo>
                  <a:cubicBezTo>
                    <a:pt x="18470" y="14595"/>
                    <a:pt x="14619" y="16681"/>
                    <a:pt x="12991" y="13358"/>
                  </a:cubicBezTo>
                  <a:cubicBezTo>
                    <a:pt x="11958" y="11233"/>
                    <a:pt x="12459" y="8915"/>
                    <a:pt x="12991" y="6712"/>
                  </a:cubicBezTo>
                  <a:lnTo>
                    <a:pt x="13054" y="6403"/>
                  </a:lnTo>
                  <a:cubicBezTo>
                    <a:pt x="14713" y="-1248"/>
                    <a:pt x="7576" y="-1325"/>
                    <a:pt x="7544" y="2423"/>
                  </a:cubicBezTo>
                  <a:cubicBezTo>
                    <a:pt x="7544" y="5398"/>
                    <a:pt x="11301" y="7794"/>
                    <a:pt x="8922" y="12354"/>
                  </a:cubicBezTo>
                  <a:cubicBezTo>
                    <a:pt x="8202" y="13745"/>
                    <a:pt x="7169" y="14672"/>
                    <a:pt x="5916" y="15252"/>
                  </a:cubicBezTo>
                  <a:cubicBezTo>
                    <a:pt x="4727" y="15754"/>
                    <a:pt x="3318" y="15947"/>
                    <a:pt x="2097" y="16256"/>
                  </a:cubicBezTo>
                  <a:lnTo>
                    <a:pt x="1784" y="16334"/>
                  </a:lnTo>
                  <a:cubicBezTo>
                    <a:pt x="1096" y="16566"/>
                    <a:pt x="532" y="16797"/>
                    <a:pt x="63" y="17454"/>
                  </a:cubicBezTo>
                  <a:lnTo>
                    <a:pt x="0" y="17763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27CA3278-1966-4F57-916D-72522BDEF1E4}"/>
                </a:ext>
              </a:extLst>
            </p:cNvPr>
            <p:cNvSpPr/>
            <p:nvPr/>
          </p:nvSpPr>
          <p:spPr>
            <a:xfrm>
              <a:off x="3142057" y="3573815"/>
              <a:ext cx="54032" cy="52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15" h="19036" extrusionOk="0">
                  <a:moveTo>
                    <a:pt x="3162" y="712"/>
                  </a:moveTo>
                  <a:cubicBezTo>
                    <a:pt x="-765" y="2706"/>
                    <a:pt x="-1093" y="8355"/>
                    <a:pt x="2507" y="13007"/>
                  </a:cubicBezTo>
                  <a:cubicBezTo>
                    <a:pt x="6108" y="17992"/>
                    <a:pt x="12325" y="20318"/>
                    <a:pt x="16252" y="18325"/>
                  </a:cubicBezTo>
                  <a:cubicBezTo>
                    <a:pt x="20179" y="16331"/>
                    <a:pt x="20507" y="10681"/>
                    <a:pt x="16907" y="6029"/>
                  </a:cubicBezTo>
                  <a:cubicBezTo>
                    <a:pt x="13306" y="1045"/>
                    <a:pt x="7089" y="-1282"/>
                    <a:pt x="3162" y="712"/>
                  </a:cubicBezTo>
                  <a:close/>
                </a:path>
              </a:pathLst>
            </a:custGeom>
            <a:solidFill>
              <a:srgbClr val="6AB9E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2E3DACF1-F380-498F-945B-82FC6C885358}"/>
                </a:ext>
              </a:extLst>
            </p:cNvPr>
            <p:cNvSpPr/>
            <p:nvPr/>
          </p:nvSpPr>
          <p:spPr>
            <a:xfrm>
              <a:off x="3151165" y="3437196"/>
              <a:ext cx="34400" cy="4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95" h="21600" extrusionOk="0">
                  <a:moveTo>
                    <a:pt x="7577" y="0"/>
                  </a:moveTo>
                  <a:cubicBezTo>
                    <a:pt x="2309" y="0"/>
                    <a:pt x="-852" y="4951"/>
                    <a:pt x="203" y="10800"/>
                  </a:cubicBezTo>
                  <a:cubicBezTo>
                    <a:pt x="1783" y="16650"/>
                    <a:pt x="7051" y="21600"/>
                    <a:pt x="12319" y="21600"/>
                  </a:cubicBezTo>
                  <a:cubicBezTo>
                    <a:pt x="17587" y="21600"/>
                    <a:pt x="20748" y="16649"/>
                    <a:pt x="19693" y="10800"/>
                  </a:cubicBezTo>
                  <a:cubicBezTo>
                    <a:pt x="18640" y="4950"/>
                    <a:pt x="13372" y="0"/>
                    <a:pt x="7577" y="0"/>
                  </a:cubicBezTo>
                  <a:close/>
                </a:path>
              </a:pathLst>
            </a:custGeom>
            <a:solidFill>
              <a:srgbClr val="6AB9E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22062459-E76A-4264-AA32-9AF8926BE9B3}"/>
                </a:ext>
              </a:extLst>
            </p:cNvPr>
            <p:cNvSpPr/>
            <p:nvPr/>
          </p:nvSpPr>
          <p:spPr>
            <a:xfrm>
              <a:off x="3114734" y="3418980"/>
              <a:ext cx="23294" cy="2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48" h="18709" extrusionOk="0">
                  <a:moveTo>
                    <a:pt x="3193" y="1173"/>
                  </a:moveTo>
                  <a:cubicBezTo>
                    <a:pt x="-530" y="3137"/>
                    <a:pt x="-1276" y="9027"/>
                    <a:pt x="2448" y="13609"/>
                  </a:cubicBezTo>
                  <a:cubicBezTo>
                    <a:pt x="5426" y="18190"/>
                    <a:pt x="11385" y="20154"/>
                    <a:pt x="15855" y="17536"/>
                  </a:cubicBezTo>
                  <a:cubicBezTo>
                    <a:pt x="19578" y="15573"/>
                    <a:pt x="20324" y="9682"/>
                    <a:pt x="16600" y="5101"/>
                  </a:cubicBezTo>
                  <a:cubicBezTo>
                    <a:pt x="12876" y="518"/>
                    <a:pt x="6917" y="-1446"/>
                    <a:pt x="3193" y="1173"/>
                  </a:cubicBezTo>
                  <a:close/>
                </a:path>
              </a:pathLst>
            </a:custGeom>
            <a:solidFill>
              <a:srgbClr val="6AB9E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1A670310-6807-4FD1-963F-80616E8E91B4}"/>
                </a:ext>
              </a:extLst>
            </p:cNvPr>
            <p:cNvSpPr/>
            <p:nvPr/>
          </p:nvSpPr>
          <p:spPr>
            <a:xfrm>
              <a:off x="4514620" y="4643446"/>
              <a:ext cx="2018315" cy="32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4" y="21600"/>
                    <a:pt x="0" y="16752"/>
                    <a:pt x="0" y="10800"/>
                  </a:cubicBezTo>
                  <a:cubicBezTo>
                    <a:pt x="0" y="4848"/>
                    <a:pt x="4854" y="0"/>
                    <a:pt x="10800" y="0"/>
                  </a:cubicBezTo>
                  <a:cubicBezTo>
                    <a:pt x="16746" y="0"/>
                    <a:pt x="21600" y="4848"/>
                    <a:pt x="21600" y="10800"/>
                  </a:cubicBezTo>
                  <a:cubicBezTo>
                    <a:pt x="21600" y="16752"/>
                    <a:pt x="16746" y="21600"/>
                    <a:pt x="10800" y="2160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0D15CA22-B415-4E90-A25E-0C50663133EF}"/>
                </a:ext>
              </a:extLst>
            </p:cNvPr>
            <p:cNvSpPr/>
            <p:nvPr/>
          </p:nvSpPr>
          <p:spPr>
            <a:xfrm>
              <a:off x="4380733" y="2817859"/>
              <a:ext cx="2286086" cy="204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139" y="0"/>
                  </a:moveTo>
                  <a:cubicBezTo>
                    <a:pt x="1618" y="2215"/>
                    <a:pt x="0" y="5653"/>
                    <a:pt x="0" y="9514"/>
                  </a:cubicBezTo>
                  <a:cubicBezTo>
                    <a:pt x="0" y="16188"/>
                    <a:pt x="4836" y="21600"/>
                    <a:pt x="10800" y="21600"/>
                  </a:cubicBezTo>
                  <a:cubicBezTo>
                    <a:pt x="16764" y="21600"/>
                    <a:pt x="21600" y="16188"/>
                    <a:pt x="21600" y="9514"/>
                  </a:cubicBezTo>
                  <a:cubicBezTo>
                    <a:pt x="21600" y="5653"/>
                    <a:pt x="19982" y="2205"/>
                    <a:pt x="17461" y="0"/>
                  </a:cubicBezTo>
                  <a:lnTo>
                    <a:pt x="4139" y="0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C3D723CE-AE42-4E33-B5F9-4C9A9B9DE92E}"/>
                </a:ext>
              </a:extLst>
            </p:cNvPr>
            <p:cNvSpPr/>
            <p:nvPr/>
          </p:nvSpPr>
          <p:spPr>
            <a:xfrm>
              <a:off x="4424452" y="3710434"/>
              <a:ext cx="2198650" cy="109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11936"/>
                    <a:pt x="16768" y="21600"/>
                    <a:pt x="10800" y="21600"/>
                  </a:cubicBezTo>
                  <a:cubicBezTo>
                    <a:pt x="4832" y="21600"/>
                    <a:pt x="0" y="11936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AD357DA7-DEBC-4BE2-8B28-C19FCB1A1BCF}"/>
                </a:ext>
              </a:extLst>
            </p:cNvPr>
            <p:cNvSpPr/>
            <p:nvPr/>
          </p:nvSpPr>
          <p:spPr>
            <a:xfrm>
              <a:off x="4424452" y="3510061"/>
              <a:ext cx="2198650" cy="415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0" y="21600"/>
                    <a:pt x="0" y="16721"/>
                    <a:pt x="0" y="10800"/>
                  </a:cubicBezTo>
                  <a:cubicBezTo>
                    <a:pt x="0" y="4879"/>
                    <a:pt x="4850" y="0"/>
                    <a:pt x="10800" y="0"/>
                  </a:cubicBezTo>
                  <a:cubicBezTo>
                    <a:pt x="16750" y="0"/>
                    <a:pt x="21600" y="4879"/>
                    <a:pt x="21600" y="10800"/>
                  </a:cubicBezTo>
                  <a:cubicBezTo>
                    <a:pt x="21600" y="16721"/>
                    <a:pt x="16741" y="21600"/>
                    <a:pt x="10800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888573AA-74B8-465F-9339-0AAA8ED3AF29}"/>
                </a:ext>
              </a:extLst>
            </p:cNvPr>
            <p:cNvSpPr/>
            <p:nvPr/>
          </p:nvSpPr>
          <p:spPr>
            <a:xfrm>
              <a:off x="4806985" y="2699455"/>
              <a:ext cx="1433585" cy="275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4" y="21600"/>
                    <a:pt x="0" y="16736"/>
                    <a:pt x="0" y="10800"/>
                  </a:cubicBezTo>
                  <a:cubicBezTo>
                    <a:pt x="0" y="4864"/>
                    <a:pt x="4858" y="0"/>
                    <a:pt x="10800" y="0"/>
                  </a:cubicBezTo>
                  <a:cubicBezTo>
                    <a:pt x="16756" y="0"/>
                    <a:pt x="21600" y="4864"/>
                    <a:pt x="21600" y="10800"/>
                  </a:cubicBezTo>
                  <a:cubicBezTo>
                    <a:pt x="21600" y="16736"/>
                    <a:pt x="16742" y="21600"/>
                    <a:pt x="10800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F3304042-1AF8-468E-B34E-28F2EA49B9B3}"/>
                </a:ext>
              </a:extLst>
            </p:cNvPr>
            <p:cNvSpPr/>
            <p:nvPr/>
          </p:nvSpPr>
          <p:spPr>
            <a:xfrm>
              <a:off x="4860721" y="2726779"/>
              <a:ext cx="1326113" cy="224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1" y="21600"/>
                    <a:pt x="0" y="16771"/>
                    <a:pt x="0" y="10800"/>
                  </a:cubicBezTo>
                  <a:cubicBezTo>
                    <a:pt x="0" y="4829"/>
                    <a:pt x="4851" y="0"/>
                    <a:pt x="10800" y="0"/>
                  </a:cubicBezTo>
                  <a:cubicBezTo>
                    <a:pt x="16749" y="0"/>
                    <a:pt x="21600" y="4829"/>
                    <a:pt x="21600" y="10800"/>
                  </a:cubicBezTo>
                  <a:cubicBezTo>
                    <a:pt x="21600" y="16683"/>
                    <a:pt x="16749" y="21600"/>
                    <a:pt x="10800" y="21600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7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B803FB55-53C6-4AB9-A64E-168C31D531BE}"/>
                </a:ext>
              </a:extLst>
            </p:cNvPr>
            <p:cNvSpPr/>
            <p:nvPr/>
          </p:nvSpPr>
          <p:spPr>
            <a:xfrm>
              <a:off x="4571999" y="2280492"/>
              <a:ext cx="122258" cy="16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264" extrusionOk="0">
                  <a:moveTo>
                    <a:pt x="20260" y="4226"/>
                  </a:moveTo>
                  <a:lnTo>
                    <a:pt x="18240" y="6339"/>
                  </a:lnTo>
                  <a:cubicBezTo>
                    <a:pt x="14665" y="10095"/>
                    <a:pt x="12956" y="14674"/>
                    <a:pt x="13267" y="19252"/>
                  </a:cubicBezTo>
                  <a:cubicBezTo>
                    <a:pt x="13267" y="19956"/>
                    <a:pt x="12801" y="20661"/>
                    <a:pt x="12024" y="21013"/>
                  </a:cubicBezTo>
                  <a:cubicBezTo>
                    <a:pt x="11247" y="21365"/>
                    <a:pt x="10159" y="21365"/>
                    <a:pt x="9382" y="20895"/>
                  </a:cubicBezTo>
                  <a:cubicBezTo>
                    <a:pt x="7984" y="20191"/>
                    <a:pt x="6740" y="19252"/>
                    <a:pt x="5808" y="18078"/>
                  </a:cubicBezTo>
                  <a:cubicBezTo>
                    <a:pt x="4720" y="16787"/>
                    <a:pt x="3321" y="15730"/>
                    <a:pt x="1612" y="14791"/>
                  </a:cubicBezTo>
                  <a:cubicBezTo>
                    <a:pt x="58" y="13969"/>
                    <a:pt x="-408" y="12443"/>
                    <a:pt x="369" y="11152"/>
                  </a:cubicBezTo>
                  <a:cubicBezTo>
                    <a:pt x="3632" y="6339"/>
                    <a:pt x="8916" y="2465"/>
                    <a:pt x="15598" y="234"/>
                  </a:cubicBezTo>
                  <a:cubicBezTo>
                    <a:pt x="16996" y="-235"/>
                    <a:pt x="18861" y="0"/>
                    <a:pt x="19794" y="939"/>
                  </a:cubicBezTo>
                  <a:cubicBezTo>
                    <a:pt x="21037" y="1878"/>
                    <a:pt x="21192" y="3169"/>
                    <a:pt x="20260" y="4226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734E640B-9B99-4000-92EB-368E29EAE02F}"/>
                </a:ext>
              </a:extLst>
            </p:cNvPr>
            <p:cNvSpPr/>
            <p:nvPr/>
          </p:nvSpPr>
          <p:spPr>
            <a:xfrm>
              <a:off x="4417166" y="1961714"/>
              <a:ext cx="275059" cy="145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extrusionOk="0">
                  <a:moveTo>
                    <a:pt x="21600" y="21124"/>
                  </a:moveTo>
                  <a:lnTo>
                    <a:pt x="21457" y="16088"/>
                  </a:lnTo>
                  <a:cubicBezTo>
                    <a:pt x="21314" y="10258"/>
                    <a:pt x="19740" y="4957"/>
                    <a:pt x="17237" y="1379"/>
                  </a:cubicBezTo>
                  <a:cubicBezTo>
                    <a:pt x="16021" y="-344"/>
                    <a:pt x="14376" y="-476"/>
                    <a:pt x="13089" y="1114"/>
                  </a:cubicBezTo>
                  <a:lnTo>
                    <a:pt x="11944" y="849"/>
                  </a:lnTo>
                  <a:cubicBezTo>
                    <a:pt x="10728" y="584"/>
                    <a:pt x="9584" y="1777"/>
                    <a:pt x="9083" y="3632"/>
                  </a:cubicBezTo>
                  <a:lnTo>
                    <a:pt x="8154" y="3499"/>
                  </a:lnTo>
                  <a:cubicBezTo>
                    <a:pt x="6723" y="3367"/>
                    <a:pt x="5436" y="4692"/>
                    <a:pt x="4649" y="6945"/>
                  </a:cubicBezTo>
                  <a:cubicBezTo>
                    <a:pt x="4363" y="7740"/>
                    <a:pt x="3862" y="8270"/>
                    <a:pt x="3362" y="8137"/>
                  </a:cubicBezTo>
                  <a:cubicBezTo>
                    <a:pt x="2503" y="8005"/>
                    <a:pt x="1645" y="8667"/>
                    <a:pt x="1001" y="9728"/>
                  </a:cubicBezTo>
                  <a:cubicBezTo>
                    <a:pt x="358" y="10788"/>
                    <a:pt x="0" y="12378"/>
                    <a:pt x="0" y="13968"/>
                  </a:cubicBezTo>
                  <a:cubicBezTo>
                    <a:pt x="0" y="16883"/>
                    <a:pt x="1144" y="19269"/>
                    <a:pt x="2718" y="19401"/>
                  </a:cubicBezTo>
                  <a:lnTo>
                    <a:pt x="21600" y="21124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54B860DE-8BBE-4934-9698-4A0208A2FD8F}"/>
                </a:ext>
              </a:extLst>
            </p:cNvPr>
            <p:cNvSpPr/>
            <p:nvPr/>
          </p:nvSpPr>
          <p:spPr>
            <a:xfrm>
              <a:off x="4007309" y="2061902"/>
              <a:ext cx="829404" cy="394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19612" extrusionOk="0">
                  <a:moveTo>
                    <a:pt x="8443" y="3982"/>
                  </a:moveTo>
                  <a:cubicBezTo>
                    <a:pt x="12055" y="-1905"/>
                    <a:pt x="16799" y="-954"/>
                    <a:pt x="20010" y="4797"/>
                  </a:cubicBezTo>
                  <a:cubicBezTo>
                    <a:pt x="20789" y="6201"/>
                    <a:pt x="21308" y="8057"/>
                    <a:pt x="21474" y="10095"/>
                  </a:cubicBezTo>
                  <a:cubicBezTo>
                    <a:pt x="21568" y="11182"/>
                    <a:pt x="21379" y="12314"/>
                    <a:pt x="20978" y="13129"/>
                  </a:cubicBezTo>
                  <a:cubicBezTo>
                    <a:pt x="19727" y="15710"/>
                    <a:pt x="17933" y="17159"/>
                    <a:pt x="16091" y="17023"/>
                  </a:cubicBezTo>
                  <a:cubicBezTo>
                    <a:pt x="14250" y="16888"/>
                    <a:pt x="12527" y="15212"/>
                    <a:pt x="11346" y="12450"/>
                  </a:cubicBezTo>
                  <a:cubicBezTo>
                    <a:pt x="10615" y="10729"/>
                    <a:pt x="9623" y="9506"/>
                    <a:pt x="8490" y="9008"/>
                  </a:cubicBezTo>
                  <a:cubicBezTo>
                    <a:pt x="7994" y="8782"/>
                    <a:pt x="7451" y="9054"/>
                    <a:pt x="7074" y="9733"/>
                  </a:cubicBezTo>
                  <a:cubicBezTo>
                    <a:pt x="6696" y="10412"/>
                    <a:pt x="6507" y="11408"/>
                    <a:pt x="6601" y="12404"/>
                  </a:cubicBezTo>
                  <a:cubicBezTo>
                    <a:pt x="6814" y="14895"/>
                    <a:pt x="6389" y="17431"/>
                    <a:pt x="5492" y="19287"/>
                  </a:cubicBezTo>
                  <a:cubicBezTo>
                    <a:pt x="5350" y="19559"/>
                    <a:pt x="5138" y="19695"/>
                    <a:pt x="4949" y="19559"/>
                  </a:cubicBezTo>
                  <a:cubicBezTo>
                    <a:pt x="4760" y="19423"/>
                    <a:pt x="4618" y="19106"/>
                    <a:pt x="4571" y="18744"/>
                  </a:cubicBezTo>
                  <a:cubicBezTo>
                    <a:pt x="4217" y="14442"/>
                    <a:pt x="2541" y="11001"/>
                    <a:pt x="346" y="10004"/>
                  </a:cubicBezTo>
                  <a:cubicBezTo>
                    <a:pt x="180" y="9914"/>
                    <a:pt x="62" y="9687"/>
                    <a:pt x="15" y="9370"/>
                  </a:cubicBezTo>
                  <a:cubicBezTo>
                    <a:pt x="-32" y="9054"/>
                    <a:pt x="39" y="8737"/>
                    <a:pt x="157" y="8510"/>
                  </a:cubicBezTo>
                  <a:cubicBezTo>
                    <a:pt x="1526" y="6427"/>
                    <a:pt x="3391" y="6337"/>
                    <a:pt x="5185" y="7559"/>
                  </a:cubicBezTo>
                  <a:cubicBezTo>
                    <a:pt x="6956" y="8872"/>
                    <a:pt x="6838" y="6563"/>
                    <a:pt x="8443" y="3982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84F230FC-AB6F-4465-8438-AEC63EE37773}"/>
                </a:ext>
              </a:extLst>
            </p:cNvPr>
            <p:cNvSpPr/>
            <p:nvPr/>
          </p:nvSpPr>
          <p:spPr>
            <a:xfrm>
              <a:off x="4007310" y="2198520"/>
              <a:ext cx="270277" cy="258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776" extrusionOk="0">
                  <a:moveTo>
                    <a:pt x="20855" y="5606"/>
                  </a:moveTo>
                  <a:cubicBezTo>
                    <a:pt x="20137" y="6631"/>
                    <a:pt x="19850" y="7876"/>
                    <a:pt x="20066" y="9121"/>
                  </a:cubicBezTo>
                  <a:cubicBezTo>
                    <a:pt x="20711" y="13148"/>
                    <a:pt x="19420" y="17248"/>
                    <a:pt x="16693" y="20250"/>
                  </a:cubicBezTo>
                  <a:cubicBezTo>
                    <a:pt x="16262" y="20689"/>
                    <a:pt x="15616" y="20909"/>
                    <a:pt x="15042" y="20689"/>
                  </a:cubicBezTo>
                  <a:cubicBezTo>
                    <a:pt x="14468" y="20470"/>
                    <a:pt x="14038" y="19957"/>
                    <a:pt x="13894" y="19371"/>
                  </a:cubicBezTo>
                  <a:cubicBezTo>
                    <a:pt x="12818" y="12415"/>
                    <a:pt x="7723" y="6851"/>
                    <a:pt x="1049" y="5240"/>
                  </a:cubicBezTo>
                  <a:cubicBezTo>
                    <a:pt x="547" y="5093"/>
                    <a:pt x="188" y="4727"/>
                    <a:pt x="44" y="4215"/>
                  </a:cubicBezTo>
                  <a:cubicBezTo>
                    <a:pt x="-99" y="3702"/>
                    <a:pt x="116" y="3190"/>
                    <a:pt x="475" y="2824"/>
                  </a:cubicBezTo>
                  <a:cubicBezTo>
                    <a:pt x="4637" y="-545"/>
                    <a:pt x="10306" y="-691"/>
                    <a:pt x="15760" y="1286"/>
                  </a:cubicBezTo>
                  <a:cubicBezTo>
                    <a:pt x="17482" y="1945"/>
                    <a:pt x="18631" y="1945"/>
                    <a:pt x="19492" y="1652"/>
                  </a:cubicBezTo>
                  <a:cubicBezTo>
                    <a:pt x="19922" y="1798"/>
                    <a:pt x="20281" y="2018"/>
                    <a:pt x="20640" y="2384"/>
                  </a:cubicBezTo>
                  <a:cubicBezTo>
                    <a:pt x="21286" y="3116"/>
                    <a:pt x="21501" y="4141"/>
                    <a:pt x="21071" y="5020"/>
                  </a:cubicBezTo>
                  <a:lnTo>
                    <a:pt x="20855" y="5606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71915779-2C1A-415B-AA31-CC3B1EEDD647}"/>
                </a:ext>
              </a:extLst>
            </p:cNvPr>
            <p:cNvSpPr/>
            <p:nvPr/>
          </p:nvSpPr>
          <p:spPr>
            <a:xfrm>
              <a:off x="4471812" y="2289600"/>
              <a:ext cx="122601" cy="16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224" extrusionOk="0">
                  <a:moveTo>
                    <a:pt x="20369" y="4131"/>
                  </a:moveTo>
                  <a:lnTo>
                    <a:pt x="18349" y="6256"/>
                  </a:lnTo>
                  <a:cubicBezTo>
                    <a:pt x="14619" y="10033"/>
                    <a:pt x="12910" y="14518"/>
                    <a:pt x="13065" y="19239"/>
                  </a:cubicBezTo>
                  <a:cubicBezTo>
                    <a:pt x="13065" y="19948"/>
                    <a:pt x="12599" y="20656"/>
                    <a:pt x="11667" y="21010"/>
                  </a:cubicBezTo>
                  <a:cubicBezTo>
                    <a:pt x="10890" y="21364"/>
                    <a:pt x="9802" y="21246"/>
                    <a:pt x="9025" y="20892"/>
                  </a:cubicBezTo>
                  <a:cubicBezTo>
                    <a:pt x="7627" y="20066"/>
                    <a:pt x="6539" y="19121"/>
                    <a:pt x="5607" y="18059"/>
                  </a:cubicBezTo>
                  <a:cubicBezTo>
                    <a:pt x="4519" y="16761"/>
                    <a:pt x="3120" y="15580"/>
                    <a:pt x="1566" y="14754"/>
                  </a:cubicBezTo>
                  <a:cubicBezTo>
                    <a:pt x="12" y="13928"/>
                    <a:pt x="-454" y="12393"/>
                    <a:pt x="479" y="11095"/>
                  </a:cubicBezTo>
                  <a:cubicBezTo>
                    <a:pt x="3742" y="6255"/>
                    <a:pt x="9181" y="2361"/>
                    <a:pt x="15863" y="236"/>
                  </a:cubicBezTo>
                  <a:cubicBezTo>
                    <a:pt x="17417" y="-236"/>
                    <a:pt x="19126" y="0"/>
                    <a:pt x="20058" y="944"/>
                  </a:cubicBezTo>
                  <a:cubicBezTo>
                    <a:pt x="21146" y="1770"/>
                    <a:pt x="21146" y="3069"/>
                    <a:pt x="20369" y="4131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5C3C73DF-38C4-4DED-8499-934F0CECFBBA}"/>
                </a:ext>
              </a:extLst>
            </p:cNvPr>
            <p:cNvSpPr/>
            <p:nvPr/>
          </p:nvSpPr>
          <p:spPr>
            <a:xfrm>
              <a:off x="4726834" y="2189413"/>
              <a:ext cx="5429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35" h="18996" extrusionOk="0">
                  <a:moveTo>
                    <a:pt x="4385" y="17669"/>
                  </a:moveTo>
                  <a:cubicBezTo>
                    <a:pt x="-62" y="14768"/>
                    <a:pt x="-1333" y="8965"/>
                    <a:pt x="1526" y="4451"/>
                  </a:cubicBezTo>
                  <a:cubicBezTo>
                    <a:pt x="4385" y="-62"/>
                    <a:pt x="10102" y="-1352"/>
                    <a:pt x="14549" y="1550"/>
                  </a:cubicBezTo>
                  <a:cubicBezTo>
                    <a:pt x="18996" y="4451"/>
                    <a:pt x="20267" y="10254"/>
                    <a:pt x="17408" y="14768"/>
                  </a:cubicBezTo>
                  <a:cubicBezTo>
                    <a:pt x="14549" y="18959"/>
                    <a:pt x="8513" y="20248"/>
                    <a:pt x="4385" y="17669"/>
                  </a:cubicBezTo>
                  <a:close/>
                </a:path>
              </a:pathLst>
            </a:custGeom>
            <a:solidFill>
              <a:srgbClr val="554C2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7DB64631-9469-4EAB-96BF-D829719703B8}"/>
                </a:ext>
              </a:extLst>
            </p:cNvPr>
            <p:cNvSpPr/>
            <p:nvPr/>
          </p:nvSpPr>
          <p:spPr>
            <a:xfrm>
              <a:off x="4745050" y="2198521"/>
              <a:ext cx="23831" cy="2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36" h="18836" extrusionOk="0">
                  <a:moveTo>
                    <a:pt x="4378" y="17337"/>
                  </a:moveTo>
                  <a:cubicBezTo>
                    <a:pt x="58" y="14458"/>
                    <a:pt x="-1382" y="8698"/>
                    <a:pt x="1499" y="4378"/>
                  </a:cubicBezTo>
                  <a:cubicBezTo>
                    <a:pt x="4378" y="58"/>
                    <a:pt x="10138" y="-1382"/>
                    <a:pt x="14458" y="1499"/>
                  </a:cubicBezTo>
                  <a:cubicBezTo>
                    <a:pt x="18778" y="4378"/>
                    <a:pt x="20218" y="10138"/>
                    <a:pt x="17337" y="14458"/>
                  </a:cubicBezTo>
                  <a:cubicBezTo>
                    <a:pt x="15177" y="18778"/>
                    <a:pt x="9419" y="20218"/>
                    <a:pt x="4378" y="17337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DE9EB04A-36DF-46EB-8804-90D3E6EFA02D}"/>
                </a:ext>
              </a:extLst>
            </p:cNvPr>
            <p:cNvSpPr/>
            <p:nvPr/>
          </p:nvSpPr>
          <p:spPr>
            <a:xfrm>
              <a:off x="4626647" y="2152981"/>
              <a:ext cx="89367" cy="213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600" extrusionOk="0">
                  <a:moveTo>
                    <a:pt x="21193" y="0"/>
                  </a:moveTo>
                  <a:lnTo>
                    <a:pt x="18385" y="1477"/>
                  </a:lnTo>
                  <a:cubicBezTo>
                    <a:pt x="7369" y="7292"/>
                    <a:pt x="6721" y="15508"/>
                    <a:pt x="16657" y="21600"/>
                  </a:cubicBezTo>
                  <a:lnTo>
                    <a:pt x="13201" y="20769"/>
                  </a:lnTo>
                  <a:cubicBezTo>
                    <a:pt x="4777" y="18739"/>
                    <a:pt x="-407" y="14862"/>
                    <a:pt x="25" y="10708"/>
                  </a:cubicBezTo>
                  <a:cubicBezTo>
                    <a:pt x="457" y="6554"/>
                    <a:pt x="6073" y="2862"/>
                    <a:pt x="14928" y="1108"/>
                  </a:cubicBezTo>
                  <a:lnTo>
                    <a:pt x="21193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2D37E01A-09EA-4A75-AD3E-FE155F3014BA}"/>
                </a:ext>
              </a:extLst>
            </p:cNvPr>
            <p:cNvSpPr/>
            <p:nvPr/>
          </p:nvSpPr>
          <p:spPr>
            <a:xfrm>
              <a:off x="3196705" y="2344247"/>
              <a:ext cx="828812" cy="114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613" h="21488" extrusionOk="0">
                  <a:moveTo>
                    <a:pt x="18272" y="419"/>
                  </a:moveTo>
                  <a:lnTo>
                    <a:pt x="18272" y="419"/>
                  </a:lnTo>
                  <a:cubicBezTo>
                    <a:pt x="17843" y="8"/>
                    <a:pt x="17106" y="-112"/>
                    <a:pt x="16493" y="111"/>
                  </a:cubicBezTo>
                  <a:cubicBezTo>
                    <a:pt x="1847" y="5421"/>
                    <a:pt x="-2714" y="13591"/>
                    <a:pt x="1500" y="20614"/>
                  </a:cubicBezTo>
                  <a:cubicBezTo>
                    <a:pt x="1704" y="20957"/>
                    <a:pt x="2195" y="21214"/>
                    <a:pt x="2563" y="21488"/>
                  </a:cubicBezTo>
                  <a:cubicBezTo>
                    <a:pt x="-2244" y="15527"/>
                    <a:pt x="4220" y="7271"/>
                    <a:pt x="17781" y="2166"/>
                  </a:cubicBezTo>
                  <a:cubicBezTo>
                    <a:pt x="18641" y="1841"/>
                    <a:pt x="18886" y="984"/>
                    <a:pt x="18272" y="4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237376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57</Words>
  <PresentationFormat>On-screen Show (4:3)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Risk Taking Metaphor – Slide Template</vt:lpstr>
      <vt:lpstr>Risk Taking Metaphor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Taking Metaphor</dc:title>
  <dc:creator>PresentationGO.com</dc:creator>
  <dc:description>© Copyright PresentationGO.com</dc:description>
  <dcterms:created xsi:type="dcterms:W3CDTF">2014-11-26T05:14:11Z</dcterms:created>
  <dcterms:modified xsi:type="dcterms:W3CDTF">2021-04-26T22:26:26Z</dcterms:modified>
  <cp:category>Charts &amp; Diagrams</cp:category>
</cp:coreProperties>
</file>