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66" d="100"/>
          <a:sy n="66" d="100"/>
        </p:scale>
        <p:origin x="1158" y="15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06512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13141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4/26/2021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Risk Taking Metaphor – Slide Template</a:t>
            </a:r>
          </a:p>
        </p:txBody>
      </p:sp>
      <p:sp>
        <p:nvSpPr>
          <p:cNvPr id="3" name="Shape">
            <a:extLst>
              <a:ext uri="{FF2B5EF4-FFF2-40B4-BE49-F238E27FC236}">
                <a16:creationId xmlns:a16="http://schemas.microsoft.com/office/drawing/2014/main" id="{03A2D1E3-6E5C-49D8-B785-09C948A67982}"/>
              </a:ext>
            </a:extLst>
          </p:cNvPr>
          <p:cNvSpPr/>
          <p:nvPr/>
        </p:nvSpPr>
        <p:spPr>
          <a:xfrm>
            <a:off x="3430418" y="5169700"/>
            <a:ext cx="1926021" cy="30602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8" y="21600"/>
                  <a:pt x="0" y="16714"/>
                  <a:pt x="0" y="10800"/>
                </a:cubicBezTo>
                <a:cubicBezTo>
                  <a:pt x="0" y="4886"/>
                  <a:pt x="4848" y="0"/>
                  <a:pt x="10800" y="0"/>
                </a:cubicBezTo>
                <a:cubicBezTo>
                  <a:pt x="16752" y="0"/>
                  <a:pt x="21600" y="4886"/>
                  <a:pt x="21600" y="10800"/>
                </a:cubicBezTo>
                <a:cubicBezTo>
                  <a:pt x="21600" y="16714"/>
                  <a:pt x="16752" y="21600"/>
                  <a:pt x="10800" y="21600"/>
                </a:cubicBezTo>
                <a:close/>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1D1F2EAD-2A0B-44D3-BDFA-67C0ADC6E8AA}"/>
              </a:ext>
            </a:extLst>
          </p:cNvPr>
          <p:cNvSpPr/>
          <p:nvPr/>
        </p:nvSpPr>
        <p:spPr>
          <a:xfrm>
            <a:off x="3302907" y="3403496"/>
            <a:ext cx="2181043" cy="1949095"/>
          </a:xfrm>
          <a:custGeom>
            <a:avLst/>
            <a:gdLst/>
            <a:ahLst/>
            <a:cxnLst>
              <a:cxn ang="0">
                <a:pos x="wd2" y="hd2"/>
              </a:cxn>
              <a:cxn ang="5400000">
                <a:pos x="wd2" y="hd2"/>
              </a:cxn>
              <a:cxn ang="10800000">
                <a:pos x="wd2" y="hd2"/>
              </a:cxn>
              <a:cxn ang="16200000">
                <a:pos x="wd2" y="hd2"/>
              </a:cxn>
            </a:cxnLst>
            <a:rect l="0" t="0" r="r" b="b"/>
            <a:pathLst>
              <a:path w="21600" h="21600" extrusionOk="0">
                <a:moveTo>
                  <a:pt x="4137" y="0"/>
                </a:moveTo>
                <a:cubicBezTo>
                  <a:pt x="1612" y="2207"/>
                  <a:pt x="0" y="5652"/>
                  <a:pt x="0" y="9515"/>
                </a:cubicBezTo>
                <a:cubicBezTo>
                  <a:pt x="0" y="16190"/>
                  <a:pt x="4835" y="21600"/>
                  <a:pt x="10800" y="21600"/>
                </a:cubicBezTo>
                <a:cubicBezTo>
                  <a:pt x="16765" y="21600"/>
                  <a:pt x="21600" y="16190"/>
                  <a:pt x="21600" y="9515"/>
                </a:cubicBezTo>
                <a:cubicBezTo>
                  <a:pt x="21600" y="5652"/>
                  <a:pt x="19976" y="2207"/>
                  <a:pt x="17463" y="0"/>
                </a:cubicBezTo>
                <a:lnTo>
                  <a:pt x="4137" y="0"/>
                </a:ln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4A002F93-7313-4E8D-BE6D-2C9F0F74101E}"/>
              </a:ext>
            </a:extLst>
          </p:cNvPr>
          <p:cNvSpPr/>
          <p:nvPr/>
        </p:nvSpPr>
        <p:spPr>
          <a:xfrm>
            <a:off x="3344198" y="4253569"/>
            <a:ext cx="2098461" cy="104923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25"/>
                  <a:pt x="16763" y="21600"/>
                  <a:pt x="10800" y="21600"/>
                </a:cubicBezTo>
                <a:cubicBezTo>
                  <a:pt x="4837" y="21600"/>
                  <a:pt x="0" y="11925"/>
                  <a:pt x="0" y="0"/>
                </a:cubicBezTo>
                <a:lnTo>
                  <a:pt x="21600" y="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4BC8694E-A86E-450F-ACCA-7A7D13614B5C}"/>
              </a:ext>
            </a:extLst>
          </p:cNvPr>
          <p:cNvSpPr/>
          <p:nvPr/>
        </p:nvSpPr>
        <p:spPr>
          <a:xfrm>
            <a:off x="3344198" y="4059265"/>
            <a:ext cx="2098461" cy="39589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0" y="21600"/>
                  <a:pt x="0" y="16763"/>
                  <a:pt x="0" y="10800"/>
                </a:cubicBezTo>
                <a:cubicBezTo>
                  <a:pt x="0" y="4837"/>
                  <a:pt x="4850" y="0"/>
                  <a:pt x="10800" y="0"/>
                </a:cubicBezTo>
                <a:cubicBezTo>
                  <a:pt x="16750" y="0"/>
                  <a:pt x="21600" y="4837"/>
                  <a:pt x="21600" y="10800"/>
                </a:cubicBezTo>
                <a:cubicBezTo>
                  <a:pt x="21600" y="16763"/>
                  <a:pt x="16750" y="21600"/>
                  <a:pt x="10800" y="216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CD3AA4D3-4882-4BAC-95F8-7BEEBE5F0971}"/>
              </a:ext>
            </a:extLst>
          </p:cNvPr>
          <p:cNvSpPr/>
          <p:nvPr/>
        </p:nvSpPr>
        <p:spPr>
          <a:xfrm>
            <a:off x="3709726" y="3294202"/>
            <a:ext cx="1367404" cy="26231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3" y="21600"/>
                  <a:pt x="0" y="16700"/>
                  <a:pt x="0" y="10800"/>
                </a:cubicBezTo>
                <a:cubicBezTo>
                  <a:pt x="0" y="4900"/>
                  <a:pt x="4853" y="0"/>
                  <a:pt x="10800" y="0"/>
                </a:cubicBezTo>
                <a:cubicBezTo>
                  <a:pt x="16747" y="0"/>
                  <a:pt x="21600" y="4900"/>
                  <a:pt x="21600" y="10800"/>
                </a:cubicBezTo>
                <a:cubicBezTo>
                  <a:pt x="21600" y="16700"/>
                  <a:pt x="16747" y="21600"/>
                  <a:pt x="10800" y="21600"/>
                </a:cubicBez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0867A4B7-75F7-4F0A-ACB0-FB45B0797BA9}"/>
              </a:ext>
            </a:extLst>
          </p:cNvPr>
          <p:cNvSpPr/>
          <p:nvPr/>
        </p:nvSpPr>
        <p:spPr>
          <a:xfrm>
            <a:off x="3760730" y="3318489"/>
            <a:ext cx="1265396" cy="213735"/>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1" y="21600"/>
                  <a:pt x="0" y="16691"/>
                  <a:pt x="0" y="10800"/>
                </a:cubicBezTo>
                <a:cubicBezTo>
                  <a:pt x="0" y="4787"/>
                  <a:pt x="4851" y="0"/>
                  <a:pt x="10800" y="0"/>
                </a:cubicBezTo>
                <a:cubicBezTo>
                  <a:pt x="16749" y="0"/>
                  <a:pt x="21600" y="4909"/>
                  <a:pt x="21600" y="10800"/>
                </a:cubicBezTo>
                <a:cubicBezTo>
                  <a:pt x="21600" y="16814"/>
                  <a:pt x="16749" y="21600"/>
                  <a:pt x="10800" y="21600"/>
                </a:cubicBez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75B6935C-EA1E-4162-8A17-A8642EF619A1}"/>
              </a:ext>
            </a:extLst>
          </p:cNvPr>
          <p:cNvSpPr/>
          <p:nvPr/>
        </p:nvSpPr>
        <p:spPr>
          <a:xfrm>
            <a:off x="3974464" y="3694950"/>
            <a:ext cx="837928" cy="637190"/>
          </a:xfrm>
          <a:custGeom>
            <a:avLst/>
            <a:gdLst/>
            <a:ahLst/>
            <a:cxnLst>
              <a:cxn ang="0">
                <a:pos x="wd2" y="hd2"/>
              </a:cxn>
              <a:cxn ang="5400000">
                <a:pos x="wd2" y="hd2"/>
              </a:cxn>
              <a:cxn ang="10800000">
                <a:pos x="wd2" y="hd2"/>
              </a:cxn>
              <a:cxn ang="16200000">
                <a:pos x="wd2" y="hd2"/>
              </a:cxn>
            </a:cxnLst>
            <a:rect l="0" t="0" r="r" b="b"/>
            <a:pathLst>
              <a:path w="21600" h="20275" extrusionOk="0">
                <a:moveTo>
                  <a:pt x="0" y="17763"/>
                </a:moveTo>
                <a:cubicBezTo>
                  <a:pt x="0" y="19154"/>
                  <a:pt x="4852" y="20275"/>
                  <a:pt x="10800" y="20275"/>
                </a:cubicBezTo>
                <a:cubicBezTo>
                  <a:pt x="16779" y="20275"/>
                  <a:pt x="21600" y="19154"/>
                  <a:pt x="21600" y="17763"/>
                </a:cubicBezTo>
                <a:cubicBezTo>
                  <a:pt x="18470" y="14595"/>
                  <a:pt x="14619" y="16681"/>
                  <a:pt x="12991" y="13358"/>
                </a:cubicBezTo>
                <a:cubicBezTo>
                  <a:pt x="11958" y="11233"/>
                  <a:pt x="12459" y="8915"/>
                  <a:pt x="12991" y="6712"/>
                </a:cubicBezTo>
                <a:lnTo>
                  <a:pt x="13054" y="6403"/>
                </a:lnTo>
                <a:cubicBezTo>
                  <a:pt x="14713" y="-1248"/>
                  <a:pt x="7576" y="-1325"/>
                  <a:pt x="7544" y="2423"/>
                </a:cubicBezTo>
                <a:cubicBezTo>
                  <a:pt x="7544" y="5398"/>
                  <a:pt x="11301" y="7794"/>
                  <a:pt x="8922" y="12354"/>
                </a:cubicBezTo>
                <a:cubicBezTo>
                  <a:pt x="8202" y="13745"/>
                  <a:pt x="7169" y="14672"/>
                  <a:pt x="5916" y="15252"/>
                </a:cubicBezTo>
                <a:cubicBezTo>
                  <a:pt x="4727" y="15754"/>
                  <a:pt x="3318" y="15947"/>
                  <a:pt x="2097" y="16256"/>
                </a:cubicBezTo>
                <a:lnTo>
                  <a:pt x="1784" y="16334"/>
                </a:lnTo>
                <a:cubicBezTo>
                  <a:pt x="1096" y="16566"/>
                  <a:pt x="532" y="16797"/>
                  <a:pt x="63" y="17454"/>
                </a:cubicBezTo>
                <a:lnTo>
                  <a:pt x="0" y="17763"/>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35DC7A5C-2D3A-4616-BC9B-E25FC134ED5A}"/>
              </a:ext>
            </a:extLst>
          </p:cNvPr>
          <p:cNvSpPr/>
          <p:nvPr/>
        </p:nvSpPr>
        <p:spPr>
          <a:xfrm>
            <a:off x="4189409" y="3622086"/>
            <a:ext cx="72043" cy="69568"/>
          </a:xfrm>
          <a:custGeom>
            <a:avLst/>
            <a:gdLst/>
            <a:ahLst/>
            <a:cxnLst>
              <a:cxn ang="0">
                <a:pos x="wd2" y="hd2"/>
              </a:cxn>
              <a:cxn ang="5400000">
                <a:pos x="wd2" y="hd2"/>
              </a:cxn>
              <a:cxn ang="10800000">
                <a:pos x="wd2" y="hd2"/>
              </a:cxn>
              <a:cxn ang="16200000">
                <a:pos x="wd2" y="hd2"/>
              </a:cxn>
            </a:cxnLst>
            <a:rect l="0" t="0" r="r" b="b"/>
            <a:pathLst>
              <a:path w="19415" h="19036" extrusionOk="0">
                <a:moveTo>
                  <a:pt x="3162" y="712"/>
                </a:moveTo>
                <a:cubicBezTo>
                  <a:pt x="-765" y="2706"/>
                  <a:pt x="-1093" y="8355"/>
                  <a:pt x="2507" y="13007"/>
                </a:cubicBezTo>
                <a:cubicBezTo>
                  <a:pt x="6108" y="17992"/>
                  <a:pt x="12325" y="20318"/>
                  <a:pt x="16252" y="18325"/>
                </a:cubicBezTo>
                <a:cubicBezTo>
                  <a:pt x="20179" y="16331"/>
                  <a:pt x="20507" y="10681"/>
                  <a:pt x="16907" y="6029"/>
                </a:cubicBezTo>
                <a:cubicBezTo>
                  <a:pt x="13306" y="1045"/>
                  <a:pt x="7089" y="-1282"/>
                  <a:pt x="3162" y="712"/>
                </a:cubicBezTo>
                <a:close/>
              </a:path>
            </a:pathLst>
          </a:custGeom>
          <a:solidFill>
            <a:srgbClr val="6AB9E8"/>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3EFD7BFD-950B-412F-8846-E489FC25CFBB}"/>
              </a:ext>
            </a:extLst>
          </p:cNvPr>
          <p:cNvSpPr/>
          <p:nvPr/>
        </p:nvSpPr>
        <p:spPr>
          <a:xfrm>
            <a:off x="4201553" y="3439928"/>
            <a:ext cx="45866" cy="58290"/>
          </a:xfrm>
          <a:custGeom>
            <a:avLst/>
            <a:gdLst/>
            <a:ahLst/>
            <a:cxnLst>
              <a:cxn ang="0">
                <a:pos x="wd2" y="hd2"/>
              </a:cxn>
              <a:cxn ang="5400000">
                <a:pos x="wd2" y="hd2"/>
              </a:cxn>
              <a:cxn ang="10800000">
                <a:pos x="wd2" y="hd2"/>
              </a:cxn>
              <a:cxn ang="16200000">
                <a:pos x="wd2" y="hd2"/>
              </a:cxn>
            </a:cxnLst>
            <a:rect l="0" t="0" r="r" b="b"/>
            <a:pathLst>
              <a:path w="19895" h="21600" extrusionOk="0">
                <a:moveTo>
                  <a:pt x="7577" y="0"/>
                </a:moveTo>
                <a:cubicBezTo>
                  <a:pt x="2309" y="0"/>
                  <a:pt x="-852" y="4951"/>
                  <a:pt x="203" y="10800"/>
                </a:cubicBezTo>
                <a:cubicBezTo>
                  <a:pt x="1783" y="16650"/>
                  <a:pt x="7051" y="21600"/>
                  <a:pt x="12319" y="21600"/>
                </a:cubicBezTo>
                <a:cubicBezTo>
                  <a:pt x="17587" y="21600"/>
                  <a:pt x="20748" y="16649"/>
                  <a:pt x="19693" y="10800"/>
                </a:cubicBezTo>
                <a:cubicBezTo>
                  <a:pt x="18640" y="4950"/>
                  <a:pt x="13372" y="0"/>
                  <a:pt x="7577" y="0"/>
                </a:cubicBezTo>
                <a:close/>
              </a:path>
            </a:pathLst>
          </a:custGeom>
          <a:solidFill>
            <a:srgbClr val="6AB9E8"/>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635BE524-41AD-4E28-8A5F-494EE96F79DF}"/>
              </a:ext>
            </a:extLst>
          </p:cNvPr>
          <p:cNvSpPr/>
          <p:nvPr/>
        </p:nvSpPr>
        <p:spPr>
          <a:xfrm>
            <a:off x="4152979" y="3415640"/>
            <a:ext cx="31058" cy="34712"/>
          </a:xfrm>
          <a:custGeom>
            <a:avLst/>
            <a:gdLst/>
            <a:ahLst/>
            <a:cxnLst>
              <a:cxn ang="0">
                <a:pos x="wd2" y="hd2"/>
              </a:cxn>
              <a:cxn ang="5400000">
                <a:pos x="wd2" y="hd2"/>
              </a:cxn>
              <a:cxn ang="10800000">
                <a:pos x="wd2" y="hd2"/>
              </a:cxn>
              <a:cxn ang="16200000">
                <a:pos x="wd2" y="hd2"/>
              </a:cxn>
            </a:cxnLst>
            <a:rect l="0" t="0" r="r" b="b"/>
            <a:pathLst>
              <a:path w="19048" h="18709" extrusionOk="0">
                <a:moveTo>
                  <a:pt x="3193" y="1173"/>
                </a:moveTo>
                <a:cubicBezTo>
                  <a:pt x="-530" y="3137"/>
                  <a:pt x="-1276" y="9027"/>
                  <a:pt x="2448" y="13609"/>
                </a:cubicBezTo>
                <a:cubicBezTo>
                  <a:pt x="5426" y="18190"/>
                  <a:pt x="11385" y="20154"/>
                  <a:pt x="15855" y="17536"/>
                </a:cubicBezTo>
                <a:cubicBezTo>
                  <a:pt x="19578" y="15573"/>
                  <a:pt x="20324" y="9682"/>
                  <a:pt x="16600" y="5101"/>
                </a:cubicBezTo>
                <a:cubicBezTo>
                  <a:pt x="12876" y="518"/>
                  <a:pt x="6917" y="-1446"/>
                  <a:pt x="3193" y="1173"/>
                </a:cubicBezTo>
                <a:close/>
              </a:path>
            </a:pathLst>
          </a:custGeom>
          <a:solidFill>
            <a:srgbClr val="6AB9E8"/>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05F5C0CB-49DE-450A-A147-5EDB1B000873}"/>
              </a:ext>
            </a:extLst>
          </p:cNvPr>
          <p:cNvSpPr/>
          <p:nvPr/>
        </p:nvSpPr>
        <p:spPr>
          <a:xfrm>
            <a:off x="6019492" y="5048261"/>
            <a:ext cx="2691087" cy="42746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4" y="21600"/>
                  <a:pt x="0" y="16752"/>
                  <a:pt x="0" y="10800"/>
                </a:cubicBezTo>
                <a:cubicBezTo>
                  <a:pt x="0" y="4848"/>
                  <a:pt x="4854" y="0"/>
                  <a:pt x="10800" y="0"/>
                </a:cubicBezTo>
                <a:cubicBezTo>
                  <a:pt x="16746" y="0"/>
                  <a:pt x="21600" y="4848"/>
                  <a:pt x="21600" y="10800"/>
                </a:cubicBezTo>
                <a:cubicBezTo>
                  <a:pt x="21600" y="16752"/>
                  <a:pt x="16746" y="21600"/>
                  <a:pt x="10800" y="21600"/>
                </a:cubicBezTo>
                <a:close/>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E58EF047-B9D9-4CA6-A667-637D8FD888FE}"/>
              </a:ext>
            </a:extLst>
          </p:cNvPr>
          <p:cNvSpPr/>
          <p:nvPr/>
        </p:nvSpPr>
        <p:spPr>
          <a:xfrm>
            <a:off x="5840978" y="2614144"/>
            <a:ext cx="3048114" cy="2723875"/>
          </a:xfrm>
          <a:custGeom>
            <a:avLst/>
            <a:gdLst/>
            <a:ahLst/>
            <a:cxnLst>
              <a:cxn ang="0">
                <a:pos x="wd2" y="hd2"/>
              </a:cxn>
              <a:cxn ang="5400000">
                <a:pos x="wd2" y="hd2"/>
              </a:cxn>
              <a:cxn ang="10800000">
                <a:pos x="wd2" y="hd2"/>
              </a:cxn>
              <a:cxn ang="16200000">
                <a:pos x="wd2" y="hd2"/>
              </a:cxn>
            </a:cxnLst>
            <a:rect l="0" t="0" r="r" b="b"/>
            <a:pathLst>
              <a:path w="21600" h="21600" extrusionOk="0">
                <a:moveTo>
                  <a:pt x="4139" y="0"/>
                </a:moveTo>
                <a:cubicBezTo>
                  <a:pt x="1618" y="2215"/>
                  <a:pt x="0" y="5653"/>
                  <a:pt x="0" y="9514"/>
                </a:cubicBezTo>
                <a:cubicBezTo>
                  <a:pt x="0" y="16188"/>
                  <a:pt x="4836" y="21600"/>
                  <a:pt x="10800" y="21600"/>
                </a:cubicBezTo>
                <a:cubicBezTo>
                  <a:pt x="16764" y="21600"/>
                  <a:pt x="21600" y="16188"/>
                  <a:pt x="21600" y="9514"/>
                </a:cubicBezTo>
                <a:cubicBezTo>
                  <a:pt x="21600" y="5653"/>
                  <a:pt x="19982" y="2205"/>
                  <a:pt x="17461" y="0"/>
                </a:cubicBezTo>
                <a:lnTo>
                  <a:pt x="4139" y="0"/>
                </a:ln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E2EDF3E1-5B7E-4A4B-8B0E-245125CE2BB1}"/>
              </a:ext>
            </a:extLst>
          </p:cNvPr>
          <p:cNvSpPr/>
          <p:nvPr/>
        </p:nvSpPr>
        <p:spPr>
          <a:xfrm>
            <a:off x="5899269" y="3804245"/>
            <a:ext cx="2931533" cy="146576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36"/>
                  <a:pt x="16768" y="21600"/>
                  <a:pt x="10800" y="21600"/>
                </a:cubicBezTo>
                <a:cubicBezTo>
                  <a:pt x="4832" y="21600"/>
                  <a:pt x="0" y="11936"/>
                  <a:pt x="0" y="0"/>
                </a:cubicBezTo>
                <a:lnTo>
                  <a:pt x="21600" y="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5BBD6190-8BF4-4B36-8ADE-FFE42BCC8ED4}"/>
              </a:ext>
            </a:extLst>
          </p:cNvPr>
          <p:cNvSpPr/>
          <p:nvPr/>
        </p:nvSpPr>
        <p:spPr>
          <a:xfrm>
            <a:off x="5899269" y="3537080"/>
            <a:ext cx="2931533" cy="55376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0" y="21600"/>
                  <a:pt x="0" y="16721"/>
                  <a:pt x="0" y="10800"/>
                </a:cubicBezTo>
                <a:cubicBezTo>
                  <a:pt x="0" y="4879"/>
                  <a:pt x="4850" y="0"/>
                  <a:pt x="10800" y="0"/>
                </a:cubicBezTo>
                <a:cubicBezTo>
                  <a:pt x="16750" y="0"/>
                  <a:pt x="21600" y="4879"/>
                  <a:pt x="21600" y="10800"/>
                </a:cubicBezTo>
                <a:cubicBezTo>
                  <a:pt x="21600" y="16721"/>
                  <a:pt x="16741" y="21600"/>
                  <a:pt x="10800" y="216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A6DB05C8-5EB7-4D23-A6B0-479FE8E1D33C}"/>
              </a:ext>
            </a:extLst>
          </p:cNvPr>
          <p:cNvSpPr/>
          <p:nvPr/>
        </p:nvSpPr>
        <p:spPr>
          <a:xfrm>
            <a:off x="6409312" y="2456273"/>
            <a:ext cx="1911447" cy="36674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4" y="21600"/>
                  <a:pt x="0" y="16736"/>
                  <a:pt x="0" y="10800"/>
                </a:cubicBezTo>
                <a:cubicBezTo>
                  <a:pt x="0" y="4864"/>
                  <a:pt x="4858" y="0"/>
                  <a:pt x="10800" y="0"/>
                </a:cubicBezTo>
                <a:cubicBezTo>
                  <a:pt x="16756" y="0"/>
                  <a:pt x="21600" y="4864"/>
                  <a:pt x="21600" y="10800"/>
                </a:cubicBezTo>
                <a:cubicBezTo>
                  <a:pt x="21600" y="16736"/>
                  <a:pt x="16742" y="21600"/>
                  <a:pt x="10800" y="21600"/>
                </a:cubicBez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C172307A-5B81-4805-9592-B644E2765671}"/>
              </a:ext>
            </a:extLst>
          </p:cNvPr>
          <p:cNvSpPr/>
          <p:nvPr/>
        </p:nvSpPr>
        <p:spPr>
          <a:xfrm>
            <a:off x="6480960" y="2492705"/>
            <a:ext cx="1768151" cy="298742"/>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1" y="21600"/>
                  <a:pt x="0" y="16771"/>
                  <a:pt x="0" y="10800"/>
                </a:cubicBezTo>
                <a:cubicBezTo>
                  <a:pt x="0" y="4829"/>
                  <a:pt x="4851" y="0"/>
                  <a:pt x="10800" y="0"/>
                </a:cubicBezTo>
                <a:cubicBezTo>
                  <a:pt x="16749" y="0"/>
                  <a:pt x="21600" y="4829"/>
                  <a:pt x="21600" y="10800"/>
                </a:cubicBezTo>
                <a:cubicBezTo>
                  <a:pt x="21600" y="16683"/>
                  <a:pt x="16749" y="21600"/>
                  <a:pt x="10800" y="21600"/>
                </a:cubicBez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FD5FCC67-C844-43AD-8F58-940EA6614F71}"/>
              </a:ext>
            </a:extLst>
          </p:cNvPr>
          <p:cNvSpPr/>
          <p:nvPr/>
        </p:nvSpPr>
        <p:spPr>
          <a:xfrm>
            <a:off x="6095999" y="1897655"/>
            <a:ext cx="163010" cy="219975"/>
          </a:xfrm>
          <a:custGeom>
            <a:avLst/>
            <a:gdLst/>
            <a:ahLst/>
            <a:cxnLst>
              <a:cxn ang="0">
                <a:pos x="wd2" y="hd2"/>
              </a:cxn>
              <a:cxn ang="5400000">
                <a:pos x="wd2" y="hd2"/>
              </a:cxn>
              <a:cxn ang="10800000">
                <a:pos x="wd2" y="hd2"/>
              </a:cxn>
              <a:cxn ang="16200000">
                <a:pos x="wd2" y="hd2"/>
              </a:cxn>
            </a:cxnLst>
            <a:rect l="0" t="0" r="r" b="b"/>
            <a:pathLst>
              <a:path w="20859" h="21264" extrusionOk="0">
                <a:moveTo>
                  <a:pt x="20260" y="4226"/>
                </a:moveTo>
                <a:lnTo>
                  <a:pt x="18240" y="6339"/>
                </a:lnTo>
                <a:cubicBezTo>
                  <a:pt x="14665" y="10095"/>
                  <a:pt x="12956" y="14674"/>
                  <a:pt x="13267" y="19252"/>
                </a:cubicBezTo>
                <a:cubicBezTo>
                  <a:pt x="13267" y="19956"/>
                  <a:pt x="12801" y="20661"/>
                  <a:pt x="12024" y="21013"/>
                </a:cubicBezTo>
                <a:cubicBezTo>
                  <a:pt x="11247" y="21365"/>
                  <a:pt x="10159" y="21365"/>
                  <a:pt x="9382" y="20895"/>
                </a:cubicBezTo>
                <a:cubicBezTo>
                  <a:pt x="7984" y="20191"/>
                  <a:pt x="6740" y="19252"/>
                  <a:pt x="5808" y="18078"/>
                </a:cubicBezTo>
                <a:cubicBezTo>
                  <a:pt x="4720" y="16787"/>
                  <a:pt x="3321" y="15730"/>
                  <a:pt x="1612" y="14791"/>
                </a:cubicBezTo>
                <a:cubicBezTo>
                  <a:pt x="58" y="13969"/>
                  <a:pt x="-408" y="12443"/>
                  <a:pt x="369" y="11152"/>
                </a:cubicBezTo>
                <a:cubicBezTo>
                  <a:pt x="3632" y="6339"/>
                  <a:pt x="8916" y="2465"/>
                  <a:pt x="15598" y="234"/>
                </a:cubicBezTo>
                <a:cubicBezTo>
                  <a:pt x="16996" y="-235"/>
                  <a:pt x="18861" y="0"/>
                  <a:pt x="19794" y="939"/>
                </a:cubicBezTo>
                <a:cubicBezTo>
                  <a:pt x="21037" y="1878"/>
                  <a:pt x="21192" y="3169"/>
                  <a:pt x="20260" y="4226"/>
                </a:cubicBez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A6860587-D123-45CE-A3E3-BF40E279D0AA}"/>
              </a:ext>
            </a:extLst>
          </p:cNvPr>
          <p:cNvSpPr/>
          <p:nvPr/>
        </p:nvSpPr>
        <p:spPr>
          <a:xfrm>
            <a:off x="5889554" y="1472619"/>
            <a:ext cx="366745" cy="193586"/>
          </a:xfrm>
          <a:custGeom>
            <a:avLst/>
            <a:gdLst/>
            <a:ahLst/>
            <a:cxnLst>
              <a:cxn ang="0">
                <a:pos x="wd2" y="hd2"/>
              </a:cxn>
              <a:cxn ang="5400000">
                <a:pos x="wd2" y="hd2"/>
              </a:cxn>
              <a:cxn ang="10800000">
                <a:pos x="wd2" y="hd2"/>
              </a:cxn>
              <a:cxn ang="16200000">
                <a:pos x="wd2" y="hd2"/>
              </a:cxn>
            </a:cxnLst>
            <a:rect l="0" t="0" r="r" b="b"/>
            <a:pathLst>
              <a:path w="21600" h="21124" extrusionOk="0">
                <a:moveTo>
                  <a:pt x="21600" y="21124"/>
                </a:moveTo>
                <a:lnTo>
                  <a:pt x="21457" y="16088"/>
                </a:lnTo>
                <a:cubicBezTo>
                  <a:pt x="21314" y="10258"/>
                  <a:pt x="19740" y="4957"/>
                  <a:pt x="17237" y="1379"/>
                </a:cubicBezTo>
                <a:cubicBezTo>
                  <a:pt x="16021" y="-344"/>
                  <a:pt x="14376" y="-476"/>
                  <a:pt x="13089" y="1114"/>
                </a:cubicBezTo>
                <a:lnTo>
                  <a:pt x="11944" y="849"/>
                </a:lnTo>
                <a:cubicBezTo>
                  <a:pt x="10728" y="584"/>
                  <a:pt x="9584" y="1777"/>
                  <a:pt x="9083" y="3632"/>
                </a:cubicBezTo>
                <a:lnTo>
                  <a:pt x="8154" y="3499"/>
                </a:lnTo>
                <a:cubicBezTo>
                  <a:pt x="6723" y="3367"/>
                  <a:pt x="5436" y="4692"/>
                  <a:pt x="4649" y="6945"/>
                </a:cubicBezTo>
                <a:cubicBezTo>
                  <a:pt x="4363" y="7740"/>
                  <a:pt x="3862" y="8270"/>
                  <a:pt x="3362" y="8137"/>
                </a:cubicBezTo>
                <a:cubicBezTo>
                  <a:pt x="2503" y="8005"/>
                  <a:pt x="1645" y="8667"/>
                  <a:pt x="1001" y="9728"/>
                </a:cubicBezTo>
                <a:cubicBezTo>
                  <a:pt x="358" y="10788"/>
                  <a:pt x="0" y="12378"/>
                  <a:pt x="0" y="13968"/>
                </a:cubicBezTo>
                <a:cubicBezTo>
                  <a:pt x="0" y="16883"/>
                  <a:pt x="1144" y="19269"/>
                  <a:pt x="2718" y="19401"/>
                </a:cubicBezTo>
                <a:lnTo>
                  <a:pt x="21600" y="21124"/>
                </a:ln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D1CDC6B8-DAD6-4920-A3C4-B36C5E6698AB}"/>
              </a:ext>
            </a:extLst>
          </p:cNvPr>
          <p:cNvSpPr/>
          <p:nvPr/>
        </p:nvSpPr>
        <p:spPr>
          <a:xfrm>
            <a:off x="5343079" y="1606203"/>
            <a:ext cx="1105872" cy="525954"/>
          </a:xfrm>
          <a:custGeom>
            <a:avLst/>
            <a:gdLst/>
            <a:ahLst/>
            <a:cxnLst>
              <a:cxn ang="0">
                <a:pos x="wd2" y="hd2"/>
              </a:cxn>
              <a:cxn ang="5400000">
                <a:pos x="wd2" y="hd2"/>
              </a:cxn>
              <a:cxn ang="10800000">
                <a:pos x="wd2" y="hd2"/>
              </a:cxn>
              <a:cxn ang="16200000">
                <a:pos x="wd2" y="hd2"/>
              </a:cxn>
            </a:cxnLst>
            <a:rect l="0" t="0" r="r" b="b"/>
            <a:pathLst>
              <a:path w="21497" h="19612" extrusionOk="0">
                <a:moveTo>
                  <a:pt x="8443" y="3982"/>
                </a:moveTo>
                <a:cubicBezTo>
                  <a:pt x="12055" y="-1905"/>
                  <a:pt x="16799" y="-954"/>
                  <a:pt x="20010" y="4797"/>
                </a:cubicBezTo>
                <a:cubicBezTo>
                  <a:pt x="20789" y="6201"/>
                  <a:pt x="21308" y="8057"/>
                  <a:pt x="21474" y="10095"/>
                </a:cubicBezTo>
                <a:cubicBezTo>
                  <a:pt x="21568" y="11182"/>
                  <a:pt x="21379" y="12314"/>
                  <a:pt x="20978" y="13129"/>
                </a:cubicBezTo>
                <a:cubicBezTo>
                  <a:pt x="19727" y="15710"/>
                  <a:pt x="17933" y="17159"/>
                  <a:pt x="16091" y="17023"/>
                </a:cubicBezTo>
                <a:cubicBezTo>
                  <a:pt x="14250" y="16888"/>
                  <a:pt x="12527" y="15212"/>
                  <a:pt x="11346" y="12450"/>
                </a:cubicBezTo>
                <a:cubicBezTo>
                  <a:pt x="10615" y="10729"/>
                  <a:pt x="9623" y="9506"/>
                  <a:pt x="8490" y="9008"/>
                </a:cubicBezTo>
                <a:cubicBezTo>
                  <a:pt x="7994" y="8782"/>
                  <a:pt x="7451" y="9054"/>
                  <a:pt x="7074" y="9733"/>
                </a:cubicBezTo>
                <a:cubicBezTo>
                  <a:pt x="6696" y="10412"/>
                  <a:pt x="6507" y="11408"/>
                  <a:pt x="6601" y="12404"/>
                </a:cubicBezTo>
                <a:cubicBezTo>
                  <a:pt x="6814" y="14895"/>
                  <a:pt x="6389" y="17431"/>
                  <a:pt x="5492" y="19287"/>
                </a:cubicBezTo>
                <a:cubicBezTo>
                  <a:pt x="5350" y="19559"/>
                  <a:pt x="5138" y="19695"/>
                  <a:pt x="4949" y="19559"/>
                </a:cubicBezTo>
                <a:cubicBezTo>
                  <a:pt x="4760" y="19423"/>
                  <a:pt x="4618" y="19106"/>
                  <a:pt x="4571" y="18744"/>
                </a:cubicBezTo>
                <a:cubicBezTo>
                  <a:pt x="4217" y="14442"/>
                  <a:pt x="2541" y="11001"/>
                  <a:pt x="346" y="10004"/>
                </a:cubicBezTo>
                <a:cubicBezTo>
                  <a:pt x="180" y="9914"/>
                  <a:pt x="62" y="9687"/>
                  <a:pt x="15" y="9370"/>
                </a:cubicBezTo>
                <a:cubicBezTo>
                  <a:pt x="-32" y="9054"/>
                  <a:pt x="39" y="8737"/>
                  <a:pt x="157" y="8510"/>
                </a:cubicBezTo>
                <a:cubicBezTo>
                  <a:pt x="1526" y="6427"/>
                  <a:pt x="3391" y="6337"/>
                  <a:pt x="5185" y="7559"/>
                </a:cubicBezTo>
                <a:cubicBezTo>
                  <a:pt x="6956" y="8872"/>
                  <a:pt x="6838" y="6563"/>
                  <a:pt x="8443" y="3982"/>
                </a:cubicBezTo>
                <a:close/>
              </a:path>
            </a:pathLst>
          </a:cu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D8931FC3-CCA0-4D26-9297-A81904D7EEF2}"/>
              </a:ext>
            </a:extLst>
          </p:cNvPr>
          <p:cNvSpPr/>
          <p:nvPr/>
        </p:nvSpPr>
        <p:spPr>
          <a:xfrm>
            <a:off x="5343079" y="1788360"/>
            <a:ext cx="360369" cy="344569"/>
          </a:xfrm>
          <a:custGeom>
            <a:avLst/>
            <a:gdLst/>
            <a:ahLst/>
            <a:cxnLst>
              <a:cxn ang="0">
                <a:pos x="wd2" y="hd2"/>
              </a:cxn>
              <a:cxn ang="5400000">
                <a:pos x="wd2" y="hd2"/>
              </a:cxn>
              <a:cxn ang="10800000">
                <a:pos x="wd2" y="hd2"/>
              </a:cxn>
              <a:cxn ang="16200000">
                <a:pos x="wd2" y="hd2"/>
              </a:cxn>
            </a:cxnLst>
            <a:rect l="0" t="0" r="r" b="b"/>
            <a:pathLst>
              <a:path w="21295" h="20776" extrusionOk="0">
                <a:moveTo>
                  <a:pt x="20855" y="5606"/>
                </a:moveTo>
                <a:cubicBezTo>
                  <a:pt x="20137" y="6631"/>
                  <a:pt x="19850" y="7876"/>
                  <a:pt x="20066" y="9121"/>
                </a:cubicBezTo>
                <a:cubicBezTo>
                  <a:pt x="20711" y="13148"/>
                  <a:pt x="19420" y="17248"/>
                  <a:pt x="16693" y="20250"/>
                </a:cubicBezTo>
                <a:cubicBezTo>
                  <a:pt x="16262" y="20689"/>
                  <a:pt x="15616" y="20909"/>
                  <a:pt x="15042" y="20689"/>
                </a:cubicBezTo>
                <a:cubicBezTo>
                  <a:pt x="14468" y="20470"/>
                  <a:pt x="14038" y="19957"/>
                  <a:pt x="13894" y="19371"/>
                </a:cubicBezTo>
                <a:cubicBezTo>
                  <a:pt x="12818" y="12415"/>
                  <a:pt x="7723" y="6851"/>
                  <a:pt x="1049" y="5240"/>
                </a:cubicBezTo>
                <a:cubicBezTo>
                  <a:pt x="547" y="5093"/>
                  <a:pt x="188" y="4727"/>
                  <a:pt x="44" y="4215"/>
                </a:cubicBezTo>
                <a:cubicBezTo>
                  <a:pt x="-99" y="3702"/>
                  <a:pt x="116" y="3190"/>
                  <a:pt x="475" y="2824"/>
                </a:cubicBezTo>
                <a:cubicBezTo>
                  <a:pt x="4637" y="-545"/>
                  <a:pt x="10306" y="-691"/>
                  <a:pt x="15760" y="1286"/>
                </a:cubicBezTo>
                <a:cubicBezTo>
                  <a:pt x="17482" y="1945"/>
                  <a:pt x="18631" y="1945"/>
                  <a:pt x="19492" y="1652"/>
                </a:cubicBezTo>
                <a:cubicBezTo>
                  <a:pt x="19922" y="1798"/>
                  <a:pt x="20281" y="2018"/>
                  <a:pt x="20640" y="2384"/>
                </a:cubicBezTo>
                <a:cubicBezTo>
                  <a:pt x="21286" y="3116"/>
                  <a:pt x="21501" y="4141"/>
                  <a:pt x="21071" y="5020"/>
                </a:cubicBezTo>
                <a:lnTo>
                  <a:pt x="20855" y="5606"/>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9A4BA595-B687-4AD9-84D0-F6D3274E295F}"/>
              </a:ext>
            </a:extLst>
          </p:cNvPr>
          <p:cNvSpPr/>
          <p:nvPr/>
        </p:nvSpPr>
        <p:spPr>
          <a:xfrm>
            <a:off x="5962416" y="1909800"/>
            <a:ext cx="163468" cy="218361"/>
          </a:xfrm>
          <a:custGeom>
            <a:avLst/>
            <a:gdLst/>
            <a:ahLst/>
            <a:cxnLst>
              <a:cxn ang="0">
                <a:pos x="wd2" y="hd2"/>
              </a:cxn>
              <a:cxn ang="5400000">
                <a:pos x="wd2" y="hd2"/>
              </a:cxn>
              <a:cxn ang="10800000">
                <a:pos x="wd2" y="hd2"/>
              </a:cxn>
              <a:cxn ang="16200000">
                <a:pos x="wd2" y="hd2"/>
              </a:cxn>
            </a:cxnLst>
            <a:rect l="0" t="0" r="r" b="b"/>
            <a:pathLst>
              <a:path w="20918" h="21224" extrusionOk="0">
                <a:moveTo>
                  <a:pt x="20369" y="4131"/>
                </a:moveTo>
                <a:lnTo>
                  <a:pt x="18349" y="6256"/>
                </a:lnTo>
                <a:cubicBezTo>
                  <a:pt x="14619" y="10033"/>
                  <a:pt x="12910" y="14518"/>
                  <a:pt x="13065" y="19239"/>
                </a:cubicBezTo>
                <a:cubicBezTo>
                  <a:pt x="13065" y="19948"/>
                  <a:pt x="12599" y="20656"/>
                  <a:pt x="11667" y="21010"/>
                </a:cubicBezTo>
                <a:cubicBezTo>
                  <a:pt x="10890" y="21364"/>
                  <a:pt x="9802" y="21246"/>
                  <a:pt x="9025" y="20892"/>
                </a:cubicBezTo>
                <a:cubicBezTo>
                  <a:pt x="7627" y="20066"/>
                  <a:pt x="6539" y="19121"/>
                  <a:pt x="5607" y="18059"/>
                </a:cubicBezTo>
                <a:cubicBezTo>
                  <a:pt x="4519" y="16761"/>
                  <a:pt x="3120" y="15580"/>
                  <a:pt x="1566" y="14754"/>
                </a:cubicBezTo>
                <a:cubicBezTo>
                  <a:pt x="12" y="13928"/>
                  <a:pt x="-454" y="12393"/>
                  <a:pt x="479" y="11095"/>
                </a:cubicBezTo>
                <a:cubicBezTo>
                  <a:pt x="3742" y="6255"/>
                  <a:pt x="9181" y="2361"/>
                  <a:pt x="15863" y="236"/>
                </a:cubicBezTo>
                <a:cubicBezTo>
                  <a:pt x="17417" y="-236"/>
                  <a:pt x="19126" y="0"/>
                  <a:pt x="20058" y="944"/>
                </a:cubicBezTo>
                <a:cubicBezTo>
                  <a:pt x="21146" y="1770"/>
                  <a:pt x="21146" y="3069"/>
                  <a:pt x="20369" y="4131"/>
                </a:cubicBez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EC12BCF3-BCFC-4F62-B312-223F006A325A}"/>
              </a:ext>
            </a:extLst>
          </p:cNvPr>
          <p:cNvSpPr/>
          <p:nvPr/>
        </p:nvSpPr>
        <p:spPr>
          <a:xfrm>
            <a:off x="6302445" y="1776217"/>
            <a:ext cx="72395" cy="71559"/>
          </a:xfrm>
          <a:custGeom>
            <a:avLst/>
            <a:gdLst/>
            <a:ahLst/>
            <a:cxnLst>
              <a:cxn ang="0">
                <a:pos x="wd2" y="hd2"/>
              </a:cxn>
              <a:cxn ang="5400000">
                <a:pos x="wd2" y="hd2"/>
              </a:cxn>
              <a:cxn ang="10800000">
                <a:pos x="wd2" y="hd2"/>
              </a:cxn>
              <a:cxn ang="16200000">
                <a:pos x="wd2" y="hd2"/>
              </a:cxn>
            </a:cxnLst>
            <a:rect l="0" t="0" r="r" b="b"/>
            <a:pathLst>
              <a:path w="18935" h="18996" extrusionOk="0">
                <a:moveTo>
                  <a:pt x="4385" y="17669"/>
                </a:moveTo>
                <a:cubicBezTo>
                  <a:pt x="-62" y="14768"/>
                  <a:pt x="-1333" y="8965"/>
                  <a:pt x="1526" y="4451"/>
                </a:cubicBezTo>
                <a:cubicBezTo>
                  <a:pt x="4385" y="-62"/>
                  <a:pt x="10102" y="-1352"/>
                  <a:pt x="14549" y="1550"/>
                </a:cubicBezTo>
                <a:cubicBezTo>
                  <a:pt x="18996" y="4451"/>
                  <a:pt x="20267" y="10254"/>
                  <a:pt x="17408" y="14768"/>
                </a:cubicBezTo>
                <a:cubicBezTo>
                  <a:pt x="14549" y="18959"/>
                  <a:pt x="8513" y="20248"/>
                  <a:pt x="4385" y="17669"/>
                </a:cubicBezTo>
                <a:close/>
              </a:path>
            </a:pathLst>
          </a:custGeom>
          <a:solidFill>
            <a:srgbClr val="554C21"/>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5D11442F-5D09-476B-BCE9-1CB802EAFCB2}"/>
              </a:ext>
            </a:extLst>
          </p:cNvPr>
          <p:cNvSpPr/>
          <p:nvPr/>
        </p:nvSpPr>
        <p:spPr>
          <a:xfrm>
            <a:off x="6326732" y="1788360"/>
            <a:ext cx="31775" cy="31775"/>
          </a:xfrm>
          <a:custGeom>
            <a:avLst/>
            <a:gdLst/>
            <a:ahLst/>
            <a:cxnLst>
              <a:cxn ang="0">
                <a:pos x="wd2" y="hd2"/>
              </a:cxn>
              <a:cxn ang="5400000">
                <a:pos x="wd2" y="hd2"/>
              </a:cxn>
              <a:cxn ang="10800000">
                <a:pos x="wd2" y="hd2"/>
              </a:cxn>
              <a:cxn ang="16200000">
                <a:pos x="wd2" y="hd2"/>
              </a:cxn>
            </a:cxnLst>
            <a:rect l="0" t="0" r="r" b="b"/>
            <a:pathLst>
              <a:path w="18836" h="18836" extrusionOk="0">
                <a:moveTo>
                  <a:pt x="4378" y="17337"/>
                </a:moveTo>
                <a:cubicBezTo>
                  <a:pt x="58" y="14458"/>
                  <a:pt x="-1382" y="8698"/>
                  <a:pt x="1499" y="4378"/>
                </a:cubicBezTo>
                <a:cubicBezTo>
                  <a:pt x="4378" y="58"/>
                  <a:pt x="10138" y="-1382"/>
                  <a:pt x="14458" y="1499"/>
                </a:cubicBezTo>
                <a:cubicBezTo>
                  <a:pt x="18778" y="4378"/>
                  <a:pt x="20218" y="10138"/>
                  <a:pt x="17337" y="14458"/>
                </a:cubicBezTo>
                <a:cubicBezTo>
                  <a:pt x="15177" y="18778"/>
                  <a:pt x="9419" y="20218"/>
                  <a:pt x="4378" y="17337"/>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175930A9-E8CF-4B1E-9731-2C3FCC9333E3}"/>
              </a:ext>
            </a:extLst>
          </p:cNvPr>
          <p:cNvSpPr/>
          <p:nvPr/>
        </p:nvSpPr>
        <p:spPr>
          <a:xfrm>
            <a:off x="6168862" y="1727641"/>
            <a:ext cx="119156" cy="284169"/>
          </a:xfrm>
          <a:custGeom>
            <a:avLst/>
            <a:gdLst/>
            <a:ahLst/>
            <a:cxnLst>
              <a:cxn ang="0">
                <a:pos x="wd2" y="hd2"/>
              </a:cxn>
              <a:cxn ang="5400000">
                <a:pos x="wd2" y="hd2"/>
              </a:cxn>
              <a:cxn ang="10800000">
                <a:pos x="wd2" y="hd2"/>
              </a:cxn>
              <a:cxn ang="16200000">
                <a:pos x="wd2" y="hd2"/>
              </a:cxn>
            </a:cxnLst>
            <a:rect l="0" t="0" r="r" b="b"/>
            <a:pathLst>
              <a:path w="21193" h="21600" extrusionOk="0">
                <a:moveTo>
                  <a:pt x="21193" y="0"/>
                </a:moveTo>
                <a:lnTo>
                  <a:pt x="18385" y="1477"/>
                </a:lnTo>
                <a:cubicBezTo>
                  <a:pt x="7369" y="7292"/>
                  <a:pt x="6721" y="15508"/>
                  <a:pt x="16657" y="21600"/>
                </a:cubicBezTo>
                <a:lnTo>
                  <a:pt x="13201" y="20769"/>
                </a:lnTo>
                <a:cubicBezTo>
                  <a:pt x="4777" y="18739"/>
                  <a:pt x="-407" y="14862"/>
                  <a:pt x="25" y="10708"/>
                </a:cubicBezTo>
                <a:cubicBezTo>
                  <a:pt x="457" y="6554"/>
                  <a:pt x="6073" y="2862"/>
                  <a:pt x="14928" y="1108"/>
                </a:cubicBezTo>
                <a:lnTo>
                  <a:pt x="21193" y="0"/>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A5E706C9-FF83-4523-BD0B-AECB20A35BA2}"/>
              </a:ext>
            </a:extLst>
          </p:cNvPr>
          <p:cNvSpPr/>
          <p:nvPr/>
        </p:nvSpPr>
        <p:spPr>
          <a:xfrm>
            <a:off x="4262274" y="1982663"/>
            <a:ext cx="1105082" cy="1523384"/>
          </a:xfrm>
          <a:custGeom>
            <a:avLst/>
            <a:gdLst/>
            <a:ahLst/>
            <a:cxnLst>
              <a:cxn ang="0">
                <a:pos x="wd2" y="hd2"/>
              </a:cxn>
              <a:cxn ang="5400000">
                <a:pos x="wd2" y="hd2"/>
              </a:cxn>
              <a:cxn ang="10800000">
                <a:pos x="wd2" y="hd2"/>
              </a:cxn>
              <a:cxn ang="16200000">
                <a:pos x="wd2" y="hd2"/>
              </a:cxn>
            </a:cxnLst>
            <a:rect l="0" t="0" r="r" b="b"/>
            <a:pathLst>
              <a:path w="18613" h="21488" extrusionOk="0">
                <a:moveTo>
                  <a:pt x="18272" y="419"/>
                </a:moveTo>
                <a:lnTo>
                  <a:pt x="18272" y="419"/>
                </a:lnTo>
                <a:cubicBezTo>
                  <a:pt x="17843" y="8"/>
                  <a:pt x="17106" y="-112"/>
                  <a:pt x="16493" y="111"/>
                </a:cubicBezTo>
                <a:cubicBezTo>
                  <a:pt x="1847" y="5421"/>
                  <a:pt x="-2714" y="13591"/>
                  <a:pt x="1500" y="20614"/>
                </a:cubicBezTo>
                <a:cubicBezTo>
                  <a:pt x="1704" y="20957"/>
                  <a:pt x="2195" y="21214"/>
                  <a:pt x="2563" y="21488"/>
                </a:cubicBezTo>
                <a:cubicBezTo>
                  <a:pt x="-2244" y="15527"/>
                  <a:pt x="4220" y="7271"/>
                  <a:pt x="17781" y="2166"/>
                </a:cubicBezTo>
                <a:cubicBezTo>
                  <a:pt x="18641" y="1841"/>
                  <a:pt x="18886" y="984"/>
                  <a:pt x="18272" y="419"/>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grpSp>
        <p:nvGrpSpPr>
          <p:cNvPr id="28" name="Group 27">
            <a:extLst>
              <a:ext uri="{FF2B5EF4-FFF2-40B4-BE49-F238E27FC236}">
                <a16:creationId xmlns:a16="http://schemas.microsoft.com/office/drawing/2014/main" id="{7B2F8CB0-B80F-44B5-820C-2692CACE6045}"/>
              </a:ext>
            </a:extLst>
          </p:cNvPr>
          <p:cNvGrpSpPr/>
          <p:nvPr/>
        </p:nvGrpSpPr>
        <p:grpSpPr>
          <a:xfrm>
            <a:off x="736688" y="1189237"/>
            <a:ext cx="2439780" cy="1844151"/>
            <a:chOff x="332936" y="2627766"/>
            <a:chExt cx="2926080" cy="1844151"/>
          </a:xfrm>
        </p:grpSpPr>
        <p:sp>
          <p:nvSpPr>
            <p:cNvPr id="29" name="TextBox 28">
              <a:extLst>
                <a:ext uri="{FF2B5EF4-FFF2-40B4-BE49-F238E27FC236}">
                  <a16:creationId xmlns:a16="http://schemas.microsoft.com/office/drawing/2014/main" id="{CB756533-5D1C-4BB5-92D1-6329DE49F4CD}"/>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0" name="TextBox 29">
              <a:extLst>
                <a:ext uri="{FF2B5EF4-FFF2-40B4-BE49-F238E27FC236}">
                  <a16:creationId xmlns:a16="http://schemas.microsoft.com/office/drawing/2014/main" id="{B53B6A9F-661D-4F04-9F0D-A84D99B4730B}"/>
                </a:ext>
              </a:extLst>
            </p:cNvPr>
            <p:cNvSpPr txBox="1"/>
            <p:nvPr/>
          </p:nvSpPr>
          <p:spPr>
            <a:xfrm>
              <a:off x="332936" y="3086922"/>
              <a:ext cx="2926080" cy="1384995"/>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1" name="Group 30">
            <a:extLst>
              <a:ext uri="{FF2B5EF4-FFF2-40B4-BE49-F238E27FC236}">
                <a16:creationId xmlns:a16="http://schemas.microsoft.com/office/drawing/2014/main" id="{09A1EA4B-5BC0-4EE7-BC34-2DADA2314D21}"/>
              </a:ext>
            </a:extLst>
          </p:cNvPr>
          <p:cNvGrpSpPr/>
          <p:nvPr/>
        </p:nvGrpSpPr>
        <p:grpSpPr>
          <a:xfrm>
            <a:off x="9015532" y="1189237"/>
            <a:ext cx="2439780" cy="1844151"/>
            <a:chOff x="332936" y="2627766"/>
            <a:chExt cx="2926080" cy="1844151"/>
          </a:xfrm>
        </p:grpSpPr>
        <p:sp>
          <p:nvSpPr>
            <p:cNvPr id="32" name="TextBox 31">
              <a:extLst>
                <a:ext uri="{FF2B5EF4-FFF2-40B4-BE49-F238E27FC236}">
                  <a16:creationId xmlns:a16="http://schemas.microsoft.com/office/drawing/2014/main" id="{D6835489-5DC0-4257-AA1C-B649047609F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3" name="TextBox 32">
              <a:extLst>
                <a:ext uri="{FF2B5EF4-FFF2-40B4-BE49-F238E27FC236}">
                  <a16:creationId xmlns:a16="http://schemas.microsoft.com/office/drawing/2014/main" id="{C11E3220-5BA7-4405-8953-0BA724622C99}"/>
                </a:ext>
              </a:extLst>
            </p:cNvPr>
            <p:cNvSpPr txBox="1"/>
            <p:nvPr/>
          </p:nvSpPr>
          <p:spPr>
            <a:xfrm>
              <a:off x="332936" y="3086922"/>
              <a:ext cx="2926080" cy="1384995"/>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3630815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Risk Taking Metaphor – Slide Template</a:t>
            </a:r>
          </a:p>
        </p:txBody>
      </p:sp>
      <p:sp>
        <p:nvSpPr>
          <p:cNvPr id="3" name="Shape">
            <a:extLst>
              <a:ext uri="{FF2B5EF4-FFF2-40B4-BE49-F238E27FC236}">
                <a16:creationId xmlns:a16="http://schemas.microsoft.com/office/drawing/2014/main" id="{03A2D1E3-6E5C-49D8-B785-09C948A67982}"/>
              </a:ext>
            </a:extLst>
          </p:cNvPr>
          <p:cNvSpPr/>
          <p:nvPr/>
        </p:nvSpPr>
        <p:spPr>
          <a:xfrm>
            <a:off x="3430418" y="5169700"/>
            <a:ext cx="1926021" cy="30602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8" y="21600"/>
                  <a:pt x="0" y="16714"/>
                  <a:pt x="0" y="10800"/>
                </a:cubicBezTo>
                <a:cubicBezTo>
                  <a:pt x="0" y="4886"/>
                  <a:pt x="4848" y="0"/>
                  <a:pt x="10800" y="0"/>
                </a:cubicBezTo>
                <a:cubicBezTo>
                  <a:pt x="16752" y="0"/>
                  <a:pt x="21600" y="4886"/>
                  <a:pt x="21600" y="10800"/>
                </a:cubicBezTo>
                <a:cubicBezTo>
                  <a:pt x="21600" y="16714"/>
                  <a:pt x="16752" y="21600"/>
                  <a:pt x="10800" y="21600"/>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1D1F2EAD-2A0B-44D3-BDFA-67C0ADC6E8AA}"/>
              </a:ext>
            </a:extLst>
          </p:cNvPr>
          <p:cNvSpPr/>
          <p:nvPr/>
        </p:nvSpPr>
        <p:spPr>
          <a:xfrm>
            <a:off x="3302907" y="3403496"/>
            <a:ext cx="2181043" cy="1949095"/>
          </a:xfrm>
          <a:custGeom>
            <a:avLst/>
            <a:gdLst/>
            <a:ahLst/>
            <a:cxnLst>
              <a:cxn ang="0">
                <a:pos x="wd2" y="hd2"/>
              </a:cxn>
              <a:cxn ang="5400000">
                <a:pos x="wd2" y="hd2"/>
              </a:cxn>
              <a:cxn ang="10800000">
                <a:pos x="wd2" y="hd2"/>
              </a:cxn>
              <a:cxn ang="16200000">
                <a:pos x="wd2" y="hd2"/>
              </a:cxn>
            </a:cxnLst>
            <a:rect l="0" t="0" r="r" b="b"/>
            <a:pathLst>
              <a:path w="21600" h="21600" extrusionOk="0">
                <a:moveTo>
                  <a:pt x="4137" y="0"/>
                </a:moveTo>
                <a:cubicBezTo>
                  <a:pt x="1612" y="2207"/>
                  <a:pt x="0" y="5652"/>
                  <a:pt x="0" y="9515"/>
                </a:cubicBezTo>
                <a:cubicBezTo>
                  <a:pt x="0" y="16190"/>
                  <a:pt x="4835" y="21600"/>
                  <a:pt x="10800" y="21600"/>
                </a:cubicBezTo>
                <a:cubicBezTo>
                  <a:pt x="16765" y="21600"/>
                  <a:pt x="21600" y="16190"/>
                  <a:pt x="21600" y="9515"/>
                </a:cubicBezTo>
                <a:cubicBezTo>
                  <a:pt x="21600" y="5652"/>
                  <a:pt x="19976" y="2207"/>
                  <a:pt x="17463" y="0"/>
                </a:cubicBezTo>
                <a:lnTo>
                  <a:pt x="4137" y="0"/>
                </a:lnTo>
                <a:close/>
              </a:path>
            </a:pathLst>
          </a:custGeom>
          <a:solidFill>
            <a:schemeClr val="bg1">
              <a:alpha val="70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4A002F93-7313-4E8D-BE6D-2C9F0F74101E}"/>
              </a:ext>
            </a:extLst>
          </p:cNvPr>
          <p:cNvSpPr/>
          <p:nvPr/>
        </p:nvSpPr>
        <p:spPr>
          <a:xfrm>
            <a:off x="3344198" y="4253569"/>
            <a:ext cx="2098461" cy="104923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25"/>
                  <a:pt x="16763" y="21600"/>
                  <a:pt x="10800" y="21600"/>
                </a:cubicBezTo>
                <a:cubicBezTo>
                  <a:pt x="4837" y="21600"/>
                  <a:pt x="0" y="11925"/>
                  <a:pt x="0" y="0"/>
                </a:cubicBezTo>
                <a:lnTo>
                  <a:pt x="21600" y="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4BC8694E-A86E-450F-ACCA-7A7D13614B5C}"/>
              </a:ext>
            </a:extLst>
          </p:cNvPr>
          <p:cNvSpPr/>
          <p:nvPr/>
        </p:nvSpPr>
        <p:spPr>
          <a:xfrm>
            <a:off x="3344198" y="4059265"/>
            <a:ext cx="2098461" cy="39589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0" y="21600"/>
                  <a:pt x="0" y="16763"/>
                  <a:pt x="0" y="10800"/>
                </a:cubicBezTo>
                <a:cubicBezTo>
                  <a:pt x="0" y="4837"/>
                  <a:pt x="4850" y="0"/>
                  <a:pt x="10800" y="0"/>
                </a:cubicBezTo>
                <a:cubicBezTo>
                  <a:pt x="16750" y="0"/>
                  <a:pt x="21600" y="4837"/>
                  <a:pt x="21600" y="10800"/>
                </a:cubicBezTo>
                <a:cubicBezTo>
                  <a:pt x="21600" y="16763"/>
                  <a:pt x="16750" y="21600"/>
                  <a:pt x="10800" y="216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CD3AA4D3-4882-4BAC-95F8-7BEEBE5F0971}"/>
              </a:ext>
            </a:extLst>
          </p:cNvPr>
          <p:cNvSpPr/>
          <p:nvPr/>
        </p:nvSpPr>
        <p:spPr>
          <a:xfrm>
            <a:off x="3709726" y="3294202"/>
            <a:ext cx="1367404" cy="26231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3" y="21600"/>
                  <a:pt x="0" y="16700"/>
                  <a:pt x="0" y="10800"/>
                </a:cubicBezTo>
                <a:cubicBezTo>
                  <a:pt x="0" y="4900"/>
                  <a:pt x="4853" y="0"/>
                  <a:pt x="10800" y="0"/>
                </a:cubicBezTo>
                <a:cubicBezTo>
                  <a:pt x="16747" y="0"/>
                  <a:pt x="21600" y="4900"/>
                  <a:pt x="21600" y="10800"/>
                </a:cubicBezTo>
                <a:cubicBezTo>
                  <a:pt x="21600" y="16700"/>
                  <a:pt x="16747" y="21600"/>
                  <a:pt x="10800" y="21600"/>
                </a:cubicBez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0867A4B7-75F7-4F0A-ACB0-FB45B0797BA9}"/>
              </a:ext>
            </a:extLst>
          </p:cNvPr>
          <p:cNvSpPr/>
          <p:nvPr/>
        </p:nvSpPr>
        <p:spPr>
          <a:xfrm>
            <a:off x="3760730" y="3318489"/>
            <a:ext cx="1265396" cy="213735"/>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1" y="21600"/>
                  <a:pt x="0" y="16691"/>
                  <a:pt x="0" y="10800"/>
                </a:cubicBezTo>
                <a:cubicBezTo>
                  <a:pt x="0" y="4787"/>
                  <a:pt x="4851" y="0"/>
                  <a:pt x="10800" y="0"/>
                </a:cubicBezTo>
                <a:cubicBezTo>
                  <a:pt x="16749" y="0"/>
                  <a:pt x="21600" y="4909"/>
                  <a:pt x="21600" y="10800"/>
                </a:cubicBezTo>
                <a:cubicBezTo>
                  <a:pt x="21600" y="16814"/>
                  <a:pt x="16749" y="21600"/>
                  <a:pt x="10800" y="21600"/>
                </a:cubicBezTo>
                <a:close/>
              </a:path>
            </a:pathLst>
          </a:custGeom>
          <a:solidFill>
            <a:schemeClr val="bg1">
              <a:lumMod val="95000"/>
              <a:alpha val="70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75B6935C-EA1E-4162-8A17-A8642EF619A1}"/>
              </a:ext>
            </a:extLst>
          </p:cNvPr>
          <p:cNvSpPr/>
          <p:nvPr/>
        </p:nvSpPr>
        <p:spPr>
          <a:xfrm>
            <a:off x="3974464" y="3694950"/>
            <a:ext cx="837928" cy="637190"/>
          </a:xfrm>
          <a:custGeom>
            <a:avLst/>
            <a:gdLst/>
            <a:ahLst/>
            <a:cxnLst>
              <a:cxn ang="0">
                <a:pos x="wd2" y="hd2"/>
              </a:cxn>
              <a:cxn ang="5400000">
                <a:pos x="wd2" y="hd2"/>
              </a:cxn>
              <a:cxn ang="10800000">
                <a:pos x="wd2" y="hd2"/>
              </a:cxn>
              <a:cxn ang="16200000">
                <a:pos x="wd2" y="hd2"/>
              </a:cxn>
            </a:cxnLst>
            <a:rect l="0" t="0" r="r" b="b"/>
            <a:pathLst>
              <a:path w="21600" h="20275" extrusionOk="0">
                <a:moveTo>
                  <a:pt x="0" y="17763"/>
                </a:moveTo>
                <a:cubicBezTo>
                  <a:pt x="0" y="19154"/>
                  <a:pt x="4852" y="20275"/>
                  <a:pt x="10800" y="20275"/>
                </a:cubicBezTo>
                <a:cubicBezTo>
                  <a:pt x="16779" y="20275"/>
                  <a:pt x="21600" y="19154"/>
                  <a:pt x="21600" y="17763"/>
                </a:cubicBezTo>
                <a:cubicBezTo>
                  <a:pt x="18470" y="14595"/>
                  <a:pt x="14619" y="16681"/>
                  <a:pt x="12991" y="13358"/>
                </a:cubicBezTo>
                <a:cubicBezTo>
                  <a:pt x="11958" y="11233"/>
                  <a:pt x="12459" y="8915"/>
                  <a:pt x="12991" y="6712"/>
                </a:cubicBezTo>
                <a:lnTo>
                  <a:pt x="13054" y="6403"/>
                </a:lnTo>
                <a:cubicBezTo>
                  <a:pt x="14713" y="-1248"/>
                  <a:pt x="7576" y="-1325"/>
                  <a:pt x="7544" y="2423"/>
                </a:cubicBezTo>
                <a:cubicBezTo>
                  <a:pt x="7544" y="5398"/>
                  <a:pt x="11301" y="7794"/>
                  <a:pt x="8922" y="12354"/>
                </a:cubicBezTo>
                <a:cubicBezTo>
                  <a:pt x="8202" y="13745"/>
                  <a:pt x="7169" y="14672"/>
                  <a:pt x="5916" y="15252"/>
                </a:cubicBezTo>
                <a:cubicBezTo>
                  <a:pt x="4727" y="15754"/>
                  <a:pt x="3318" y="15947"/>
                  <a:pt x="2097" y="16256"/>
                </a:cubicBezTo>
                <a:lnTo>
                  <a:pt x="1784" y="16334"/>
                </a:lnTo>
                <a:cubicBezTo>
                  <a:pt x="1096" y="16566"/>
                  <a:pt x="532" y="16797"/>
                  <a:pt x="63" y="17454"/>
                </a:cubicBezTo>
                <a:lnTo>
                  <a:pt x="0" y="17763"/>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35DC7A5C-2D3A-4616-BC9B-E25FC134ED5A}"/>
              </a:ext>
            </a:extLst>
          </p:cNvPr>
          <p:cNvSpPr/>
          <p:nvPr/>
        </p:nvSpPr>
        <p:spPr>
          <a:xfrm>
            <a:off x="4189409" y="3622086"/>
            <a:ext cx="72043" cy="69568"/>
          </a:xfrm>
          <a:custGeom>
            <a:avLst/>
            <a:gdLst/>
            <a:ahLst/>
            <a:cxnLst>
              <a:cxn ang="0">
                <a:pos x="wd2" y="hd2"/>
              </a:cxn>
              <a:cxn ang="5400000">
                <a:pos x="wd2" y="hd2"/>
              </a:cxn>
              <a:cxn ang="10800000">
                <a:pos x="wd2" y="hd2"/>
              </a:cxn>
              <a:cxn ang="16200000">
                <a:pos x="wd2" y="hd2"/>
              </a:cxn>
            </a:cxnLst>
            <a:rect l="0" t="0" r="r" b="b"/>
            <a:pathLst>
              <a:path w="19415" h="19036" extrusionOk="0">
                <a:moveTo>
                  <a:pt x="3162" y="712"/>
                </a:moveTo>
                <a:cubicBezTo>
                  <a:pt x="-765" y="2706"/>
                  <a:pt x="-1093" y="8355"/>
                  <a:pt x="2507" y="13007"/>
                </a:cubicBezTo>
                <a:cubicBezTo>
                  <a:pt x="6108" y="17992"/>
                  <a:pt x="12325" y="20318"/>
                  <a:pt x="16252" y="18325"/>
                </a:cubicBezTo>
                <a:cubicBezTo>
                  <a:pt x="20179" y="16331"/>
                  <a:pt x="20507" y="10681"/>
                  <a:pt x="16907" y="6029"/>
                </a:cubicBezTo>
                <a:cubicBezTo>
                  <a:pt x="13306" y="1045"/>
                  <a:pt x="7089" y="-1282"/>
                  <a:pt x="3162" y="712"/>
                </a:cubicBezTo>
                <a:close/>
              </a:path>
            </a:pathLst>
          </a:custGeom>
          <a:solidFill>
            <a:srgbClr val="6AB9E8"/>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3EFD7BFD-950B-412F-8846-E489FC25CFBB}"/>
              </a:ext>
            </a:extLst>
          </p:cNvPr>
          <p:cNvSpPr/>
          <p:nvPr/>
        </p:nvSpPr>
        <p:spPr>
          <a:xfrm>
            <a:off x="4201553" y="3439928"/>
            <a:ext cx="45866" cy="58290"/>
          </a:xfrm>
          <a:custGeom>
            <a:avLst/>
            <a:gdLst/>
            <a:ahLst/>
            <a:cxnLst>
              <a:cxn ang="0">
                <a:pos x="wd2" y="hd2"/>
              </a:cxn>
              <a:cxn ang="5400000">
                <a:pos x="wd2" y="hd2"/>
              </a:cxn>
              <a:cxn ang="10800000">
                <a:pos x="wd2" y="hd2"/>
              </a:cxn>
              <a:cxn ang="16200000">
                <a:pos x="wd2" y="hd2"/>
              </a:cxn>
            </a:cxnLst>
            <a:rect l="0" t="0" r="r" b="b"/>
            <a:pathLst>
              <a:path w="19895" h="21600" extrusionOk="0">
                <a:moveTo>
                  <a:pt x="7577" y="0"/>
                </a:moveTo>
                <a:cubicBezTo>
                  <a:pt x="2309" y="0"/>
                  <a:pt x="-852" y="4951"/>
                  <a:pt x="203" y="10800"/>
                </a:cubicBezTo>
                <a:cubicBezTo>
                  <a:pt x="1783" y="16650"/>
                  <a:pt x="7051" y="21600"/>
                  <a:pt x="12319" y="21600"/>
                </a:cubicBezTo>
                <a:cubicBezTo>
                  <a:pt x="17587" y="21600"/>
                  <a:pt x="20748" y="16649"/>
                  <a:pt x="19693" y="10800"/>
                </a:cubicBezTo>
                <a:cubicBezTo>
                  <a:pt x="18640" y="4950"/>
                  <a:pt x="13372" y="0"/>
                  <a:pt x="7577" y="0"/>
                </a:cubicBezTo>
                <a:close/>
              </a:path>
            </a:pathLst>
          </a:custGeom>
          <a:solidFill>
            <a:srgbClr val="6AB9E8"/>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635BE524-41AD-4E28-8A5F-494EE96F79DF}"/>
              </a:ext>
            </a:extLst>
          </p:cNvPr>
          <p:cNvSpPr/>
          <p:nvPr/>
        </p:nvSpPr>
        <p:spPr>
          <a:xfrm>
            <a:off x="4152979" y="3415640"/>
            <a:ext cx="31058" cy="34712"/>
          </a:xfrm>
          <a:custGeom>
            <a:avLst/>
            <a:gdLst/>
            <a:ahLst/>
            <a:cxnLst>
              <a:cxn ang="0">
                <a:pos x="wd2" y="hd2"/>
              </a:cxn>
              <a:cxn ang="5400000">
                <a:pos x="wd2" y="hd2"/>
              </a:cxn>
              <a:cxn ang="10800000">
                <a:pos x="wd2" y="hd2"/>
              </a:cxn>
              <a:cxn ang="16200000">
                <a:pos x="wd2" y="hd2"/>
              </a:cxn>
            </a:cxnLst>
            <a:rect l="0" t="0" r="r" b="b"/>
            <a:pathLst>
              <a:path w="19048" h="18709" extrusionOk="0">
                <a:moveTo>
                  <a:pt x="3193" y="1173"/>
                </a:moveTo>
                <a:cubicBezTo>
                  <a:pt x="-530" y="3137"/>
                  <a:pt x="-1276" y="9027"/>
                  <a:pt x="2448" y="13609"/>
                </a:cubicBezTo>
                <a:cubicBezTo>
                  <a:pt x="5426" y="18190"/>
                  <a:pt x="11385" y="20154"/>
                  <a:pt x="15855" y="17536"/>
                </a:cubicBezTo>
                <a:cubicBezTo>
                  <a:pt x="19578" y="15573"/>
                  <a:pt x="20324" y="9682"/>
                  <a:pt x="16600" y="5101"/>
                </a:cubicBezTo>
                <a:cubicBezTo>
                  <a:pt x="12876" y="518"/>
                  <a:pt x="6917" y="-1446"/>
                  <a:pt x="3193" y="1173"/>
                </a:cubicBezTo>
                <a:close/>
              </a:path>
            </a:pathLst>
          </a:custGeom>
          <a:solidFill>
            <a:srgbClr val="6AB9E8"/>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05F5C0CB-49DE-450A-A147-5EDB1B000873}"/>
              </a:ext>
            </a:extLst>
          </p:cNvPr>
          <p:cNvSpPr/>
          <p:nvPr/>
        </p:nvSpPr>
        <p:spPr>
          <a:xfrm>
            <a:off x="6019492" y="5048261"/>
            <a:ext cx="2691087" cy="42746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4" y="21600"/>
                  <a:pt x="0" y="16752"/>
                  <a:pt x="0" y="10800"/>
                </a:cubicBezTo>
                <a:cubicBezTo>
                  <a:pt x="0" y="4848"/>
                  <a:pt x="4854" y="0"/>
                  <a:pt x="10800" y="0"/>
                </a:cubicBezTo>
                <a:cubicBezTo>
                  <a:pt x="16746" y="0"/>
                  <a:pt x="21600" y="4848"/>
                  <a:pt x="21600" y="10800"/>
                </a:cubicBezTo>
                <a:cubicBezTo>
                  <a:pt x="21600" y="16752"/>
                  <a:pt x="16746" y="21600"/>
                  <a:pt x="10800" y="21600"/>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E58EF047-B9D9-4CA6-A667-637D8FD888FE}"/>
              </a:ext>
            </a:extLst>
          </p:cNvPr>
          <p:cNvSpPr/>
          <p:nvPr/>
        </p:nvSpPr>
        <p:spPr>
          <a:xfrm>
            <a:off x="5840978" y="2614144"/>
            <a:ext cx="3048114" cy="2723875"/>
          </a:xfrm>
          <a:custGeom>
            <a:avLst/>
            <a:gdLst/>
            <a:ahLst/>
            <a:cxnLst>
              <a:cxn ang="0">
                <a:pos x="wd2" y="hd2"/>
              </a:cxn>
              <a:cxn ang="5400000">
                <a:pos x="wd2" y="hd2"/>
              </a:cxn>
              <a:cxn ang="10800000">
                <a:pos x="wd2" y="hd2"/>
              </a:cxn>
              <a:cxn ang="16200000">
                <a:pos x="wd2" y="hd2"/>
              </a:cxn>
            </a:cxnLst>
            <a:rect l="0" t="0" r="r" b="b"/>
            <a:pathLst>
              <a:path w="21600" h="21600" extrusionOk="0">
                <a:moveTo>
                  <a:pt x="4139" y="0"/>
                </a:moveTo>
                <a:cubicBezTo>
                  <a:pt x="1618" y="2215"/>
                  <a:pt x="0" y="5653"/>
                  <a:pt x="0" y="9514"/>
                </a:cubicBezTo>
                <a:cubicBezTo>
                  <a:pt x="0" y="16188"/>
                  <a:pt x="4836" y="21600"/>
                  <a:pt x="10800" y="21600"/>
                </a:cubicBezTo>
                <a:cubicBezTo>
                  <a:pt x="16764" y="21600"/>
                  <a:pt x="21600" y="16188"/>
                  <a:pt x="21600" y="9514"/>
                </a:cubicBezTo>
                <a:cubicBezTo>
                  <a:pt x="21600" y="5653"/>
                  <a:pt x="19982" y="2205"/>
                  <a:pt x="17461" y="0"/>
                </a:cubicBezTo>
                <a:lnTo>
                  <a:pt x="4139" y="0"/>
                </a:lnTo>
                <a:close/>
              </a:path>
            </a:pathLst>
          </a:custGeom>
          <a:solidFill>
            <a:schemeClr val="bg1">
              <a:alpha val="70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E2EDF3E1-5B7E-4A4B-8B0E-245125CE2BB1}"/>
              </a:ext>
            </a:extLst>
          </p:cNvPr>
          <p:cNvSpPr/>
          <p:nvPr/>
        </p:nvSpPr>
        <p:spPr>
          <a:xfrm>
            <a:off x="5899269" y="3804245"/>
            <a:ext cx="2931533" cy="146576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36"/>
                  <a:pt x="16768" y="21600"/>
                  <a:pt x="10800" y="21600"/>
                </a:cubicBezTo>
                <a:cubicBezTo>
                  <a:pt x="4832" y="21600"/>
                  <a:pt x="0" y="11936"/>
                  <a:pt x="0" y="0"/>
                </a:cubicBezTo>
                <a:lnTo>
                  <a:pt x="21600" y="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5BBD6190-8BF4-4B36-8ADE-FFE42BCC8ED4}"/>
              </a:ext>
            </a:extLst>
          </p:cNvPr>
          <p:cNvSpPr/>
          <p:nvPr/>
        </p:nvSpPr>
        <p:spPr>
          <a:xfrm>
            <a:off x="5899269" y="3537080"/>
            <a:ext cx="2931533" cy="55376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0" y="21600"/>
                  <a:pt x="0" y="16721"/>
                  <a:pt x="0" y="10800"/>
                </a:cubicBezTo>
                <a:cubicBezTo>
                  <a:pt x="0" y="4879"/>
                  <a:pt x="4850" y="0"/>
                  <a:pt x="10800" y="0"/>
                </a:cubicBezTo>
                <a:cubicBezTo>
                  <a:pt x="16750" y="0"/>
                  <a:pt x="21600" y="4879"/>
                  <a:pt x="21600" y="10800"/>
                </a:cubicBezTo>
                <a:cubicBezTo>
                  <a:pt x="21600" y="16721"/>
                  <a:pt x="16741" y="21600"/>
                  <a:pt x="10800" y="216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A6DB05C8-5EB7-4D23-A6B0-479FE8E1D33C}"/>
              </a:ext>
            </a:extLst>
          </p:cNvPr>
          <p:cNvSpPr/>
          <p:nvPr/>
        </p:nvSpPr>
        <p:spPr>
          <a:xfrm>
            <a:off x="6409312" y="2456273"/>
            <a:ext cx="1911447" cy="36674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4" y="21600"/>
                  <a:pt x="0" y="16736"/>
                  <a:pt x="0" y="10800"/>
                </a:cubicBezTo>
                <a:cubicBezTo>
                  <a:pt x="0" y="4864"/>
                  <a:pt x="4858" y="0"/>
                  <a:pt x="10800" y="0"/>
                </a:cubicBezTo>
                <a:cubicBezTo>
                  <a:pt x="16756" y="0"/>
                  <a:pt x="21600" y="4864"/>
                  <a:pt x="21600" y="10800"/>
                </a:cubicBezTo>
                <a:cubicBezTo>
                  <a:pt x="21600" y="16736"/>
                  <a:pt x="16742" y="21600"/>
                  <a:pt x="10800" y="21600"/>
                </a:cubicBez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C172307A-5B81-4805-9592-B644E2765671}"/>
              </a:ext>
            </a:extLst>
          </p:cNvPr>
          <p:cNvSpPr/>
          <p:nvPr/>
        </p:nvSpPr>
        <p:spPr>
          <a:xfrm>
            <a:off x="6480960" y="2492705"/>
            <a:ext cx="1768151" cy="298742"/>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1" y="21600"/>
                  <a:pt x="0" y="16771"/>
                  <a:pt x="0" y="10800"/>
                </a:cubicBezTo>
                <a:cubicBezTo>
                  <a:pt x="0" y="4829"/>
                  <a:pt x="4851" y="0"/>
                  <a:pt x="10800" y="0"/>
                </a:cubicBezTo>
                <a:cubicBezTo>
                  <a:pt x="16749" y="0"/>
                  <a:pt x="21600" y="4829"/>
                  <a:pt x="21600" y="10800"/>
                </a:cubicBezTo>
                <a:cubicBezTo>
                  <a:pt x="21600" y="16683"/>
                  <a:pt x="16749" y="21600"/>
                  <a:pt x="10800" y="21600"/>
                </a:cubicBezTo>
                <a:close/>
              </a:path>
            </a:pathLst>
          </a:custGeom>
          <a:solidFill>
            <a:schemeClr val="bg1">
              <a:lumMod val="95000"/>
              <a:alpha val="70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FD5FCC67-C844-43AD-8F58-940EA6614F71}"/>
              </a:ext>
            </a:extLst>
          </p:cNvPr>
          <p:cNvSpPr/>
          <p:nvPr/>
        </p:nvSpPr>
        <p:spPr>
          <a:xfrm>
            <a:off x="6095999" y="1897655"/>
            <a:ext cx="163010" cy="219975"/>
          </a:xfrm>
          <a:custGeom>
            <a:avLst/>
            <a:gdLst/>
            <a:ahLst/>
            <a:cxnLst>
              <a:cxn ang="0">
                <a:pos x="wd2" y="hd2"/>
              </a:cxn>
              <a:cxn ang="5400000">
                <a:pos x="wd2" y="hd2"/>
              </a:cxn>
              <a:cxn ang="10800000">
                <a:pos x="wd2" y="hd2"/>
              </a:cxn>
              <a:cxn ang="16200000">
                <a:pos x="wd2" y="hd2"/>
              </a:cxn>
            </a:cxnLst>
            <a:rect l="0" t="0" r="r" b="b"/>
            <a:pathLst>
              <a:path w="20859" h="21264" extrusionOk="0">
                <a:moveTo>
                  <a:pt x="20260" y="4226"/>
                </a:moveTo>
                <a:lnTo>
                  <a:pt x="18240" y="6339"/>
                </a:lnTo>
                <a:cubicBezTo>
                  <a:pt x="14665" y="10095"/>
                  <a:pt x="12956" y="14674"/>
                  <a:pt x="13267" y="19252"/>
                </a:cubicBezTo>
                <a:cubicBezTo>
                  <a:pt x="13267" y="19956"/>
                  <a:pt x="12801" y="20661"/>
                  <a:pt x="12024" y="21013"/>
                </a:cubicBezTo>
                <a:cubicBezTo>
                  <a:pt x="11247" y="21365"/>
                  <a:pt x="10159" y="21365"/>
                  <a:pt x="9382" y="20895"/>
                </a:cubicBezTo>
                <a:cubicBezTo>
                  <a:pt x="7984" y="20191"/>
                  <a:pt x="6740" y="19252"/>
                  <a:pt x="5808" y="18078"/>
                </a:cubicBezTo>
                <a:cubicBezTo>
                  <a:pt x="4720" y="16787"/>
                  <a:pt x="3321" y="15730"/>
                  <a:pt x="1612" y="14791"/>
                </a:cubicBezTo>
                <a:cubicBezTo>
                  <a:pt x="58" y="13969"/>
                  <a:pt x="-408" y="12443"/>
                  <a:pt x="369" y="11152"/>
                </a:cubicBezTo>
                <a:cubicBezTo>
                  <a:pt x="3632" y="6339"/>
                  <a:pt x="8916" y="2465"/>
                  <a:pt x="15598" y="234"/>
                </a:cubicBezTo>
                <a:cubicBezTo>
                  <a:pt x="16996" y="-235"/>
                  <a:pt x="18861" y="0"/>
                  <a:pt x="19794" y="939"/>
                </a:cubicBezTo>
                <a:cubicBezTo>
                  <a:pt x="21037" y="1878"/>
                  <a:pt x="21192" y="3169"/>
                  <a:pt x="20260" y="4226"/>
                </a:cubicBez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A6860587-D123-45CE-A3E3-BF40E279D0AA}"/>
              </a:ext>
            </a:extLst>
          </p:cNvPr>
          <p:cNvSpPr/>
          <p:nvPr/>
        </p:nvSpPr>
        <p:spPr>
          <a:xfrm>
            <a:off x="5889554" y="1472619"/>
            <a:ext cx="366745" cy="193586"/>
          </a:xfrm>
          <a:custGeom>
            <a:avLst/>
            <a:gdLst/>
            <a:ahLst/>
            <a:cxnLst>
              <a:cxn ang="0">
                <a:pos x="wd2" y="hd2"/>
              </a:cxn>
              <a:cxn ang="5400000">
                <a:pos x="wd2" y="hd2"/>
              </a:cxn>
              <a:cxn ang="10800000">
                <a:pos x="wd2" y="hd2"/>
              </a:cxn>
              <a:cxn ang="16200000">
                <a:pos x="wd2" y="hd2"/>
              </a:cxn>
            </a:cxnLst>
            <a:rect l="0" t="0" r="r" b="b"/>
            <a:pathLst>
              <a:path w="21600" h="21124" extrusionOk="0">
                <a:moveTo>
                  <a:pt x="21600" y="21124"/>
                </a:moveTo>
                <a:lnTo>
                  <a:pt x="21457" y="16088"/>
                </a:lnTo>
                <a:cubicBezTo>
                  <a:pt x="21314" y="10258"/>
                  <a:pt x="19740" y="4957"/>
                  <a:pt x="17237" y="1379"/>
                </a:cubicBezTo>
                <a:cubicBezTo>
                  <a:pt x="16021" y="-344"/>
                  <a:pt x="14376" y="-476"/>
                  <a:pt x="13089" y="1114"/>
                </a:cubicBezTo>
                <a:lnTo>
                  <a:pt x="11944" y="849"/>
                </a:lnTo>
                <a:cubicBezTo>
                  <a:pt x="10728" y="584"/>
                  <a:pt x="9584" y="1777"/>
                  <a:pt x="9083" y="3632"/>
                </a:cubicBezTo>
                <a:lnTo>
                  <a:pt x="8154" y="3499"/>
                </a:lnTo>
                <a:cubicBezTo>
                  <a:pt x="6723" y="3367"/>
                  <a:pt x="5436" y="4692"/>
                  <a:pt x="4649" y="6945"/>
                </a:cubicBezTo>
                <a:cubicBezTo>
                  <a:pt x="4363" y="7740"/>
                  <a:pt x="3862" y="8270"/>
                  <a:pt x="3362" y="8137"/>
                </a:cubicBezTo>
                <a:cubicBezTo>
                  <a:pt x="2503" y="8005"/>
                  <a:pt x="1645" y="8667"/>
                  <a:pt x="1001" y="9728"/>
                </a:cubicBezTo>
                <a:cubicBezTo>
                  <a:pt x="358" y="10788"/>
                  <a:pt x="0" y="12378"/>
                  <a:pt x="0" y="13968"/>
                </a:cubicBezTo>
                <a:cubicBezTo>
                  <a:pt x="0" y="16883"/>
                  <a:pt x="1144" y="19269"/>
                  <a:pt x="2718" y="19401"/>
                </a:cubicBezTo>
                <a:lnTo>
                  <a:pt x="21600" y="21124"/>
                </a:ln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D1CDC6B8-DAD6-4920-A3C4-B36C5E6698AB}"/>
              </a:ext>
            </a:extLst>
          </p:cNvPr>
          <p:cNvSpPr/>
          <p:nvPr/>
        </p:nvSpPr>
        <p:spPr>
          <a:xfrm>
            <a:off x="5343079" y="1606203"/>
            <a:ext cx="1105872" cy="525954"/>
          </a:xfrm>
          <a:custGeom>
            <a:avLst/>
            <a:gdLst/>
            <a:ahLst/>
            <a:cxnLst>
              <a:cxn ang="0">
                <a:pos x="wd2" y="hd2"/>
              </a:cxn>
              <a:cxn ang="5400000">
                <a:pos x="wd2" y="hd2"/>
              </a:cxn>
              <a:cxn ang="10800000">
                <a:pos x="wd2" y="hd2"/>
              </a:cxn>
              <a:cxn ang="16200000">
                <a:pos x="wd2" y="hd2"/>
              </a:cxn>
            </a:cxnLst>
            <a:rect l="0" t="0" r="r" b="b"/>
            <a:pathLst>
              <a:path w="21497" h="19612" extrusionOk="0">
                <a:moveTo>
                  <a:pt x="8443" y="3982"/>
                </a:moveTo>
                <a:cubicBezTo>
                  <a:pt x="12055" y="-1905"/>
                  <a:pt x="16799" y="-954"/>
                  <a:pt x="20010" y="4797"/>
                </a:cubicBezTo>
                <a:cubicBezTo>
                  <a:pt x="20789" y="6201"/>
                  <a:pt x="21308" y="8057"/>
                  <a:pt x="21474" y="10095"/>
                </a:cubicBezTo>
                <a:cubicBezTo>
                  <a:pt x="21568" y="11182"/>
                  <a:pt x="21379" y="12314"/>
                  <a:pt x="20978" y="13129"/>
                </a:cubicBezTo>
                <a:cubicBezTo>
                  <a:pt x="19727" y="15710"/>
                  <a:pt x="17933" y="17159"/>
                  <a:pt x="16091" y="17023"/>
                </a:cubicBezTo>
                <a:cubicBezTo>
                  <a:pt x="14250" y="16888"/>
                  <a:pt x="12527" y="15212"/>
                  <a:pt x="11346" y="12450"/>
                </a:cubicBezTo>
                <a:cubicBezTo>
                  <a:pt x="10615" y="10729"/>
                  <a:pt x="9623" y="9506"/>
                  <a:pt x="8490" y="9008"/>
                </a:cubicBezTo>
                <a:cubicBezTo>
                  <a:pt x="7994" y="8782"/>
                  <a:pt x="7451" y="9054"/>
                  <a:pt x="7074" y="9733"/>
                </a:cubicBezTo>
                <a:cubicBezTo>
                  <a:pt x="6696" y="10412"/>
                  <a:pt x="6507" y="11408"/>
                  <a:pt x="6601" y="12404"/>
                </a:cubicBezTo>
                <a:cubicBezTo>
                  <a:pt x="6814" y="14895"/>
                  <a:pt x="6389" y="17431"/>
                  <a:pt x="5492" y="19287"/>
                </a:cubicBezTo>
                <a:cubicBezTo>
                  <a:pt x="5350" y="19559"/>
                  <a:pt x="5138" y="19695"/>
                  <a:pt x="4949" y="19559"/>
                </a:cubicBezTo>
                <a:cubicBezTo>
                  <a:pt x="4760" y="19423"/>
                  <a:pt x="4618" y="19106"/>
                  <a:pt x="4571" y="18744"/>
                </a:cubicBezTo>
                <a:cubicBezTo>
                  <a:pt x="4217" y="14442"/>
                  <a:pt x="2541" y="11001"/>
                  <a:pt x="346" y="10004"/>
                </a:cubicBezTo>
                <a:cubicBezTo>
                  <a:pt x="180" y="9914"/>
                  <a:pt x="62" y="9687"/>
                  <a:pt x="15" y="9370"/>
                </a:cubicBezTo>
                <a:cubicBezTo>
                  <a:pt x="-32" y="9054"/>
                  <a:pt x="39" y="8737"/>
                  <a:pt x="157" y="8510"/>
                </a:cubicBezTo>
                <a:cubicBezTo>
                  <a:pt x="1526" y="6427"/>
                  <a:pt x="3391" y="6337"/>
                  <a:pt x="5185" y="7559"/>
                </a:cubicBezTo>
                <a:cubicBezTo>
                  <a:pt x="6956" y="8872"/>
                  <a:pt x="6838" y="6563"/>
                  <a:pt x="8443" y="3982"/>
                </a:cubicBezTo>
                <a:close/>
              </a:path>
            </a:pathLst>
          </a:cu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D8931FC3-CCA0-4D26-9297-A81904D7EEF2}"/>
              </a:ext>
            </a:extLst>
          </p:cNvPr>
          <p:cNvSpPr/>
          <p:nvPr/>
        </p:nvSpPr>
        <p:spPr>
          <a:xfrm>
            <a:off x="5343079" y="1788360"/>
            <a:ext cx="360369" cy="344569"/>
          </a:xfrm>
          <a:custGeom>
            <a:avLst/>
            <a:gdLst/>
            <a:ahLst/>
            <a:cxnLst>
              <a:cxn ang="0">
                <a:pos x="wd2" y="hd2"/>
              </a:cxn>
              <a:cxn ang="5400000">
                <a:pos x="wd2" y="hd2"/>
              </a:cxn>
              <a:cxn ang="10800000">
                <a:pos x="wd2" y="hd2"/>
              </a:cxn>
              <a:cxn ang="16200000">
                <a:pos x="wd2" y="hd2"/>
              </a:cxn>
            </a:cxnLst>
            <a:rect l="0" t="0" r="r" b="b"/>
            <a:pathLst>
              <a:path w="21295" h="20776" extrusionOk="0">
                <a:moveTo>
                  <a:pt x="20855" y="5606"/>
                </a:moveTo>
                <a:cubicBezTo>
                  <a:pt x="20137" y="6631"/>
                  <a:pt x="19850" y="7876"/>
                  <a:pt x="20066" y="9121"/>
                </a:cubicBezTo>
                <a:cubicBezTo>
                  <a:pt x="20711" y="13148"/>
                  <a:pt x="19420" y="17248"/>
                  <a:pt x="16693" y="20250"/>
                </a:cubicBezTo>
                <a:cubicBezTo>
                  <a:pt x="16262" y="20689"/>
                  <a:pt x="15616" y="20909"/>
                  <a:pt x="15042" y="20689"/>
                </a:cubicBezTo>
                <a:cubicBezTo>
                  <a:pt x="14468" y="20470"/>
                  <a:pt x="14038" y="19957"/>
                  <a:pt x="13894" y="19371"/>
                </a:cubicBezTo>
                <a:cubicBezTo>
                  <a:pt x="12818" y="12415"/>
                  <a:pt x="7723" y="6851"/>
                  <a:pt x="1049" y="5240"/>
                </a:cubicBezTo>
                <a:cubicBezTo>
                  <a:pt x="547" y="5093"/>
                  <a:pt x="188" y="4727"/>
                  <a:pt x="44" y="4215"/>
                </a:cubicBezTo>
                <a:cubicBezTo>
                  <a:pt x="-99" y="3702"/>
                  <a:pt x="116" y="3190"/>
                  <a:pt x="475" y="2824"/>
                </a:cubicBezTo>
                <a:cubicBezTo>
                  <a:pt x="4637" y="-545"/>
                  <a:pt x="10306" y="-691"/>
                  <a:pt x="15760" y="1286"/>
                </a:cubicBezTo>
                <a:cubicBezTo>
                  <a:pt x="17482" y="1945"/>
                  <a:pt x="18631" y="1945"/>
                  <a:pt x="19492" y="1652"/>
                </a:cubicBezTo>
                <a:cubicBezTo>
                  <a:pt x="19922" y="1798"/>
                  <a:pt x="20281" y="2018"/>
                  <a:pt x="20640" y="2384"/>
                </a:cubicBezTo>
                <a:cubicBezTo>
                  <a:pt x="21286" y="3116"/>
                  <a:pt x="21501" y="4141"/>
                  <a:pt x="21071" y="5020"/>
                </a:cubicBezTo>
                <a:lnTo>
                  <a:pt x="20855" y="5606"/>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9A4BA595-B687-4AD9-84D0-F6D3274E295F}"/>
              </a:ext>
            </a:extLst>
          </p:cNvPr>
          <p:cNvSpPr/>
          <p:nvPr/>
        </p:nvSpPr>
        <p:spPr>
          <a:xfrm>
            <a:off x="5962416" y="1909800"/>
            <a:ext cx="163468" cy="218361"/>
          </a:xfrm>
          <a:custGeom>
            <a:avLst/>
            <a:gdLst/>
            <a:ahLst/>
            <a:cxnLst>
              <a:cxn ang="0">
                <a:pos x="wd2" y="hd2"/>
              </a:cxn>
              <a:cxn ang="5400000">
                <a:pos x="wd2" y="hd2"/>
              </a:cxn>
              <a:cxn ang="10800000">
                <a:pos x="wd2" y="hd2"/>
              </a:cxn>
              <a:cxn ang="16200000">
                <a:pos x="wd2" y="hd2"/>
              </a:cxn>
            </a:cxnLst>
            <a:rect l="0" t="0" r="r" b="b"/>
            <a:pathLst>
              <a:path w="20918" h="21224" extrusionOk="0">
                <a:moveTo>
                  <a:pt x="20369" y="4131"/>
                </a:moveTo>
                <a:lnTo>
                  <a:pt x="18349" y="6256"/>
                </a:lnTo>
                <a:cubicBezTo>
                  <a:pt x="14619" y="10033"/>
                  <a:pt x="12910" y="14518"/>
                  <a:pt x="13065" y="19239"/>
                </a:cubicBezTo>
                <a:cubicBezTo>
                  <a:pt x="13065" y="19948"/>
                  <a:pt x="12599" y="20656"/>
                  <a:pt x="11667" y="21010"/>
                </a:cubicBezTo>
                <a:cubicBezTo>
                  <a:pt x="10890" y="21364"/>
                  <a:pt x="9802" y="21246"/>
                  <a:pt x="9025" y="20892"/>
                </a:cubicBezTo>
                <a:cubicBezTo>
                  <a:pt x="7627" y="20066"/>
                  <a:pt x="6539" y="19121"/>
                  <a:pt x="5607" y="18059"/>
                </a:cubicBezTo>
                <a:cubicBezTo>
                  <a:pt x="4519" y="16761"/>
                  <a:pt x="3120" y="15580"/>
                  <a:pt x="1566" y="14754"/>
                </a:cubicBezTo>
                <a:cubicBezTo>
                  <a:pt x="12" y="13928"/>
                  <a:pt x="-454" y="12393"/>
                  <a:pt x="479" y="11095"/>
                </a:cubicBezTo>
                <a:cubicBezTo>
                  <a:pt x="3742" y="6255"/>
                  <a:pt x="9181" y="2361"/>
                  <a:pt x="15863" y="236"/>
                </a:cubicBezTo>
                <a:cubicBezTo>
                  <a:pt x="17417" y="-236"/>
                  <a:pt x="19126" y="0"/>
                  <a:pt x="20058" y="944"/>
                </a:cubicBezTo>
                <a:cubicBezTo>
                  <a:pt x="21146" y="1770"/>
                  <a:pt x="21146" y="3069"/>
                  <a:pt x="20369" y="4131"/>
                </a:cubicBez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EC12BCF3-BCFC-4F62-B312-223F006A325A}"/>
              </a:ext>
            </a:extLst>
          </p:cNvPr>
          <p:cNvSpPr/>
          <p:nvPr/>
        </p:nvSpPr>
        <p:spPr>
          <a:xfrm>
            <a:off x="6302445" y="1776217"/>
            <a:ext cx="72395" cy="71559"/>
          </a:xfrm>
          <a:custGeom>
            <a:avLst/>
            <a:gdLst/>
            <a:ahLst/>
            <a:cxnLst>
              <a:cxn ang="0">
                <a:pos x="wd2" y="hd2"/>
              </a:cxn>
              <a:cxn ang="5400000">
                <a:pos x="wd2" y="hd2"/>
              </a:cxn>
              <a:cxn ang="10800000">
                <a:pos x="wd2" y="hd2"/>
              </a:cxn>
              <a:cxn ang="16200000">
                <a:pos x="wd2" y="hd2"/>
              </a:cxn>
            </a:cxnLst>
            <a:rect l="0" t="0" r="r" b="b"/>
            <a:pathLst>
              <a:path w="18935" h="18996" extrusionOk="0">
                <a:moveTo>
                  <a:pt x="4385" y="17669"/>
                </a:moveTo>
                <a:cubicBezTo>
                  <a:pt x="-62" y="14768"/>
                  <a:pt x="-1333" y="8965"/>
                  <a:pt x="1526" y="4451"/>
                </a:cubicBezTo>
                <a:cubicBezTo>
                  <a:pt x="4385" y="-62"/>
                  <a:pt x="10102" y="-1352"/>
                  <a:pt x="14549" y="1550"/>
                </a:cubicBezTo>
                <a:cubicBezTo>
                  <a:pt x="18996" y="4451"/>
                  <a:pt x="20267" y="10254"/>
                  <a:pt x="17408" y="14768"/>
                </a:cubicBezTo>
                <a:cubicBezTo>
                  <a:pt x="14549" y="18959"/>
                  <a:pt x="8513" y="20248"/>
                  <a:pt x="4385" y="17669"/>
                </a:cubicBezTo>
                <a:close/>
              </a:path>
            </a:pathLst>
          </a:custGeom>
          <a:solidFill>
            <a:srgbClr val="554C21"/>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5D11442F-5D09-476B-BCE9-1CB802EAFCB2}"/>
              </a:ext>
            </a:extLst>
          </p:cNvPr>
          <p:cNvSpPr/>
          <p:nvPr/>
        </p:nvSpPr>
        <p:spPr>
          <a:xfrm>
            <a:off x="6326732" y="1788360"/>
            <a:ext cx="31775" cy="31775"/>
          </a:xfrm>
          <a:custGeom>
            <a:avLst/>
            <a:gdLst/>
            <a:ahLst/>
            <a:cxnLst>
              <a:cxn ang="0">
                <a:pos x="wd2" y="hd2"/>
              </a:cxn>
              <a:cxn ang="5400000">
                <a:pos x="wd2" y="hd2"/>
              </a:cxn>
              <a:cxn ang="10800000">
                <a:pos x="wd2" y="hd2"/>
              </a:cxn>
              <a:cxn ang="16200000">
                <a:pos x="wd2" y="hd2"/>
              </a:cxn>
            </a:cxnLst>
            <a:rect l="0" t="0" r="r" b="b"/>
            <a:pathLst>
              <a:path w="18836" h="18836" extrusionOk="0">
                <a:moveTo>
                  <a:pt x="4378" y="17337"/>
                </a:moveTo>
                <a:cubicBezTo>
                  <a:pt x="58" y="14458"/>
                  <a:pt x="-1382" y="8698"/>
                  <a:pt x="1499" y="4378"/>
                </a:cubicBezTo>
                <a:cubicBezTo>
                  <a:pt x="4378" y="58"/>
                  <a:pt x="10138" y="-1382"/>
                  <a:pt x="14458" y="1499"/>
                </a:cubicBezTo>
                <a:cubicBezTo>
                  <a:pt x="18778" y="4378"/>
                  <a:pt x="20218" y="10138"/>
                  <a:pt x="17337" y="14458"/>
                </a:cubicBezTo>
                <a:cubicBezTo>
                  <a:pt x="15177" y="18778"/>
                  <a:pt x="9419" y="20218"/>
                  <a:pt x="4378" y="17337"/>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175930A9-E8CF-4B1E-9731-2C3FCC9333E3}"/>
              </a:ext>
            </a:extLst>
          </p:cNvPr>
          <p:cNvSpPr/>
          <p:nvPr/>
        </p:nvSpPr>
        <p:spPr>
          <a:xfrm>
            <a:off x="6168862" y="1727641"/>
            <a:ext cx="119156" cy="284169"/>
          </a:xfrm>
          <a:custGeom>
            <a:avLst/>
            <a:gdLst/>
            <a:ahLst/>
            <a:cxnLst>
              <a:cxn ang="0">
                <a:pos x="wd2" y="hd2"/>
              </a:cxn>
              <a:cxn ang="5400000">
                <a:pos x="wd2" y="hd2"/>
              </a:cxn>
              <a:cxn ang="10800000">
                <a:pos x="wd2" y="hd2"/>
              </a:cxn>
              <a:cxn ang="16200000">
                <a:pos x="wd2" y="hd2"/>
              </a:cxn>
            </a:cxnLst>
            <a:rect l="0" t="0" r="r" b="b"/>
            <a:pathLst>
              <a:path w="21193" h="21600" extrusionOk="0">
                <a:moveTo>
                  <a:pt x="21193" y="0"/>
                </a:moveTo>
                <a:lnTo>
                  <a:pt x="18385" y="1477"/>
                </a:lnTo>
                <a:cubicBezTo>
                  <a:pt x="7369" y="7292"/>
                  <a:pt x="6721" y="15508"/>
                  <a:pt x="16657" y="21600"/>
                </a:cubicBezTo>
                <a:lnTo>
                  <a:pt x="13201" y="20769"/>
                </a:lnTo>
                <a:cubicBezTo>
                  <a:pt x="4777" y="18739"/>
                  <a:pt x="-407" y="14862"/>
                  <a:pt x="25" y="10708"/>
                </a:cubicBezTo>
                <a:cubicBezTo>
                  <a:pt x="457" y="6554"/>
                  <a:pt x="6073" y="2862"/>
                  <a:pt x="14928" y="1108"/>
                </a:cubicBezTo>
                <a:lnTo>
                  <a:pt x="21193" y="0"/>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A5E706C9-FF83-4523-BD0B-AECB20A35BA2}"/>
              </a:ext>
            </a:extLst>
          </p:cNvPr>
          <p:cNvSpPr/>
          <p:nvPr/>
        </p:nvSpPr>
        <p:spPr>
          <a:xfrm>
            <a:off x="4262274" y="1982663"/>
            <a:ext cx="1105082" cy="1523384"/>
          </a:xfrm>
          <a:custGeom>
            <a:avLst/>
            <a:gdLst/>
            <a:ahLst/>
            <a:cxnLst>
              <a:cxn ang="0">
                <a:pos x="wd2" y="hd2"/>
              </a:cxn>
              <a:cxn ang="5400000">
                <a:pos x="wd2" y="hd2"/>
              </a:cxn>
              <a:cxn ang="10800000">
                <a:pos x="wd2" y="hd2"/>
              </a:cxn>
              <a:cxn ang="16200000">
                <a:pos x="wd2" y="hd2"/>
              </a:cxn>
            </a:cxnLst>
            <a:rect l="0" t="0" r="r" b="b"/>
            <a:pathLst>
              <a:path w="18613" h="21488" extrusionOk="0">
                <a:moveTo>
                  <a:pt x="18272" y="419"/>
                </a:moveTo>
                <a:lnTo>
                  <a:pt x="18272" y="419"/>
                </a:lnTo>
                <a:cubicBezTo>
                  <a:pt x="17843" y="8"/>
                  <a:pt x="17106" y="-112"/>
                  <a:pt x="16493" y="111"/>
                </a:cubicBezTo>
                <a:cubicBezTo>
                  <a:pt x="1847" y="5421"/>
                  <a:pt x="-2714" y="13591"/>
                  <a:pt x="1500" y="20614"/>
                </a:cubicBezTo>
                <a:cubicBezTo>
                  <a:pt x="1704" y="20957"/>
                  <a:pt x="2195" y="21214"/>
                  <a:pt x="2563" y="21488"/>
                </a:cubicBezTo>
                <a:cubicBezTo>
                  <a:pt x="-2244" y="15527"/>
                  <a:pt x="4220" y="7271"/>
                  <a:pt x="17781" y="2166"/>
                </a:cubicBezTo>
                <a:cubicBezTo>
                  <a:pt x="18641" y="1841"/>
                  <a:pt x="18886" y="984"/>
                  <a:pt x="18272" y="419"/>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grpSp>
        <p:nvGrpSpPr>
          <p:cNvPr id="28" name="Group 27">
            <a:extLst>
              <a:ext uri="{FF2B5EF4-FFF2-40B4-BE49-F238E27FC236}">
                <a16:creationId xmlns:a16="http://schemas.microsoft.com/office/drawing/2014/main" id="{7B2F8CB0-B80F-44B5-820C-2692CACE6045}"/>
              </a:ext>
            </a:extLst>
          </p:cNvPr>
          <p:cNvGrpSpPr/>
          <p:nvPr/>
        </p:nvGrpSpPr>
        <p:grpSpPr>
          <a:xfrm>
            <a:off x="736688" y="1189237"/>
            <a:ext cx="2439780" cy="1844151"/>
            <a:chOff x="332936" y="2627766"/>
            <a:chExt cx="2926080" cy="1844151"/>
          </a:xfrm>
        </p:grpSpPr>
        <p:sp>
          <p:nvSpPr>
            <p:cNvPr id="29" name="TextBox 28">
              <a:extLst>
                <a:ext uri="{FF2B5EF4-FFF2-40B4-BE49-F238E27FC236}">
                  <a16:creationId xmlns:a16="http://schemas.microsoft.com/office/drawing/2014/main" id="{CB756533-5D1C-4BB5-92D1-6329DE49F4CD}"/>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0" name="TextBox 29">
              <a:extLst>
                <a:ext uri="{FF2B5EF4-FFF2-40B4-BE49-F238E27FC236}">
                  <a16:creationId xmlns:a16="http://schemas.microsoft.com/office/drawing/2014/main" id="{B53B6A9F-661D-4F04-9F0D-A84D99B4730B}"/>
                </a:ext>
              </a:extLst>
            </p:cNvPr>
            <p:cNvSpPr txBox="1"/>
            <p:nvPr/>
          </p:nvSpPr>
          <p:spPr>
            <a:xfrm>
              <a:off x="332936" y="3086922"/>
              <a:ext cx="2926080" cy="1384995"/>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1" name="Group 30">
            <a:extLst>
              <a:ext uri="{FF2B5EF4-FFF2-40B4-BE49-F238E27FC236}">
                <a16:creationId xmlns:a16="http://schemas.microsoft.com/office/drawing/2014/main" id="{09A1EA4B-5BC0-4EE7-BC34-2DADA2314D21}"/>
              </a:ext>
            </a:extLst>
          </p:cNvPr>
          <p:cNvGrpSpPr/>
          <p:nvPr/>
        </p:nvGrpSpPr>
        <p:grpSpPr>
          <a:xfrm>
            <a:off x="9015532" y="1189237"/>
            <a:ext cx="2439780" cy="1844151"/>
            <a:chOff x="332936" y="2627766"/>
            <a:chExt cx="2926080" cy="1844151"/>
          </a:xfrm>
        </p:grpSpPr>
        <p:sp>
          <p:nvSpPr>
            <p:cNvPr id="32" name="TextBox 31">
              <a:extLst>
                <a:ext uri="{FF2B5EF4-FFF2-40B4-BE49-F238E27FC236}">
                  <a16:creationId xmlns:a16="http://schemas.microsoft.com/office/drawing/2014/main" id="{D6835489-5DC0-4257-AA1C-B649047609F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3" name="TextBox 32">
              <a:extLst>
                <a:ext uri="{FF2B5EF4-FFF2-40B4-BE49-F238E27FC236}">
                  <a16:creationId xmlns:a16="http://schemas.microsoft.com/office/drawing/2014/main" id="{C11E3220-5BA7-4405-8953-0BA724622C99}"/>
                </a:ext>
              </a:extLst>
            </p:cNvPr>
            <p:cNvSpPr txBox="1"/>
            <p:nvPr/>
          </p:nvSpPr>
          <p:spPr>
            <a:xfrm>
              <a:off x="332936" y="3086922"/>
              <a:ext cx="2926080" cy="1384995"/>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23737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8486</TotalTime>
  <Words>229</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Risk Taking Metaphor – Slide Template</vt:lpstr>
      <vt:lpstr>Risk Taking Metaphor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Taking Metaphor</dc:title>
  <dc:creator>PresentationGO.com</dc:creator>
  <dc:description>© Copyright PresentationGO.com</dc:description>
  <dcterms:created xsi:type="dcterms:W3CDTF">2014-11-26T05:14:11Z</dcterms:created>
  <dcterms:modified xsi:type="dcterms:W3CDTF">2021-04-26T22:24:15Z</dcterms:modified>
  <cp:category>Charts &amp; Diagrams</cp:category>
</cp:coreProperties>
</file>