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Road Map Timeline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2EA65C-CA1F-40C5-83BE-64F3E9AB33AA}"/>
              </a:ext>
            </a:extLst>
          </p:cNvPr>
          <p:cNvGrpSpPr/>
          <p:nvPr/>
        </p:nvGrpSpPr>
        <p:grpSpPr>
          <a:xfrm>
            <a:off x="1508760" y="2297057"/>
            <a:ext cx="6510175" cy="2468447"/>
            <a:chOff x="2249359" y="2305589"/>
            <a:chExt cx="7728733" cy="283464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25DB897-F32F-412D-A261-6EC186631061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BA91558A-868E-4BAB-A985-3853974396E1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4E7EC504-D364-49F4-9BCD-39BD9340E988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CB72E78-9188-4053-B2B2-F2FB7A7193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4E57699-59F1-4F0D-827E-E23691CF6BD8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570A1428-84CC-41EE-A06C-C0EFD78BCB89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F295EA6-9373-4E6A-971B-1D1A52E16064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F2E49456-4956-4891-9EE2-EE4551A71AF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CCD3104B-4EC0-4732-976B-E61B97F1EED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655F35-FEEA-48D3-8653-958B1F07682E}"/>
                  </a:ext>
                </a:extLst>
              </p:cNvPr>
              <p:cNvCxnSpPr>
                <a:cxnSpLocks/>
                <a:endCxn id="2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66702A1-B247-4A57-80A9-A8B943239AC6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513FD9F-1DD5-41DA-8405-8E73E998E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2320291" y="1915271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10F4CE-3E97-4570-A807-A514472A5A4E}"/>
              </a:ext>
            </a:extLst>
          </p:cNvPr>
          <p:cNvSpPr/>
          <p:nvPr/>
        </p:nvSpPr>
        <p:spPr>
          <a:xfrm>
            <a:off x="4357973" y="1915271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3316272" y="3140236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5353955" y="3140236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C6E333-DC08-412B-85B1-0B37F47ED578}"/>
              </a:ext>
            </a:extLst>
          </p:cNvPr>
          <p:cNvSpPr/>
          <p:nvPr/>
        </p:nvSpPr>
        <p:spPr>
          <a:xfrm>
            <a:off x="4274813" y="438370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6312496" y="438370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1" name="Graphic 4" descr="Research">
            <a:extLst>
              <a:ext uri="{FF2B5EF4-FFF2-40B4-BE49-F238E27FC236}">
                <a16:creationId xmlns:a16="http://schemas.microsoft.com/office/drawing/2014/main" id="{1042D559-8B44-4AB3-9E5A-5B6394F54507}"/>
              </a:ext>
            </a:extLst>
          </p:cNvPr>
          <p:cNvGrpSpPr/>
          <p:nvPr/>
        </p:nvGrpSpPr>
        <p:grpSpPr>
          <a:xfrm>
            <a:off x="2460210" y="2052550"/>
            <a:ext cx="489012" cy="489012"/>
            <a:chOff x="3280280" y="1522962"/>
            <a:chExt cx="652016" cy="65201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75DDAB-BB95-4646-9FB4-7F408C28A8BF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7A7D2D-5B55-4111-9DB3-3E37519A49D2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F0C6919A-3C91-4C0C-9B22-365F1BA2EF59}"/>
              </a:ext>
            </a:extLst>
          </p:cNvPr>
          <p:cNvGrpSpPr/>
          <p:nvPr/>
        </p:nvGrpSpPr>
        <p:grpSpPr>
          <a:xfrm>
            <a:off x="4570473" y="2095848"/>
            <a:ext cx="331102" cy="397322"/>
            <a:chOff x="6093963" y="1580693"/>
            <a:chExt cx="441469" cy="529763"/>
          </a:xfrm>
          <a:solidFill>
            <a:srgbClr val="00000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FEC09B1-2934-4C64-9D1B-04731B9198DA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4C1CF3F-0A46-4852-8833-D570CAB34E43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14" descr="Customer review">
            <a:extLst>
              <a:ext uri="{FF2B5EF4-FFF2-40B4-BE49-F238E27FC236}">
                <a16:creationId xmlns:a16="http://schemas.microsoft.com/office/drawing/2014/main" id="{A642B6EE-5411-4DD7-902C-64CEE90B7C4F}"/>
              </a:ext>
            </a:extLst>
          </p:cNvPr>
          <p:cNvGrpSpPr/>
          <p:nvPr/>
        </p:nvGrpSpPr>
        <p:grpSpPr>
          <a:xfrm>
            <a:off x="3452751" y="3277515"/>
            <a:ext cx="489012" cy="489012"/>
            <a:chOff x="4603668" y="3156249"/>
            <a:chExt cx="652016" cy="65201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4E3D3C7-7EA4-4ED4-A98D-7D22B63B4D7E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8930E06-8117-4082-848A-6026D6FAA2F5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11DB50-02CB-4B5E-9BDE-EDB9BD5D8696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ADAD65C-C82E-4B49-9ECA-1F0253958276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9A448B-30CC-4C98-A510-2D04FF0F7ED1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D12C20F-917F-4B60-8DE9-BF88691CBDDD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63A66D4-135D-442B-8EDE-6CE9464ECB8E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9" name="Graphic 19" descr="Fire">
            <a:extLst>
              <a:ext uri="{FF2B5EF4-FFF2-40B4-BE49-F238E27FC236}">
                <a16:creationId xmlns:a16="http://schemas.microsoft.com/office/drawing/2014/main" id="{8F2AA81C-FA84-469C-8921-D08A768C4C3E}"/>
              </a:ext>
            </a:extLst>
          </p:cNvPr>
          <p:cNvSpPr/>
          <p:nvPr/>
        </p:nvSpPr>
        <p:spPr>
          <a:xfrm>
            <a:off x="5585729" y="3302984"/>
            <a:ext cx="295445" cy="438074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rgbClr val="000000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0" name="Graphic 10" descr="Database">
            <a:extLst>
              <a:ext uri="{FF2B5EF4-FFF2-40B4-BE49-F238E27FC236}">
                <a16:creationId xmlns:a16="http://schemas.microsoft.com/office/drawing/2014/main" id="{D724E5FE-FCAC-4099-AB2D-75017786435A}"/>
              </a:ext>
            </a:extLst>
          </p:cNvPr>
          <p:cNvGrpSpPr/>
          <p:nvPr/>
        </p:nvGrpSpPr>
        <p:grpSpPr>
          <a:xfrm>
            <a:off x="4513970" y="4573698"/>
            <a:ext cx="285257" cy="387134"/>
            <a:chOff x="6018626" y="4884492"/>
            <a:chExt cx="380343" cy="516179"/>
          </a:xfrm>
          <a:solidFill>
            <a:srgbClr val="000000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3DEB1EC-B458-41EF-96E8-7A6B2CE64EFA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F5BF0FE-6D93-4C1B-A1A2-27B7349C9D3F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EBFB8F-D212-493D-87A7-53B2A3C41F2D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7A42B85-252F-4FCA-9029-FC03B0F93D0C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16" descr="Handshake">
            <a:extLst>
              <a:ext uri="{FF2B5EF4-FFF2-40B4-BE49-F238E27FC236}">
                <a16:creationId xmlns:a16="http://schemas.microsoft.com/office/drawing/2014/main" id="{668EDBF4-F861-4063-87A9-FF6A4B82E8D2}"/>
              </a:ext>
            </a:extLst>
          </p:cNvPr>
          <p:cNvGrpSpPr/>
          <p:nvPr/>
        </p:nvGrpSpPr>
        <p:grpSpPr>
          <a:xfrm>
            <a:off x="6449775" y="4522759"/>
            <a:ext cx="489012" cy="489012"/>
            <a:chOff x="8599700" y="4816574"/>
            <a:chExt cx="652016" cy="652016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D911FCD-D52F-4526-BF86-3FCF121B127E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F05A97D-02E9-459B-80CC-DAAC4701188F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189465F-BACB-4A5D-8C28-87D4428BC009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2257728-281F-4AAF-B1AD-BB1321B24459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B262C61-BC04-4AA4-8175-A2E9776D7A2C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B90A3F5-3BDD-4475-A521-5EE42E99A6C1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5AE547-CF8E-4D17-BA69-1CCCF6707FBD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9FE4A28-45D6-4E5F-8D3F-51C4D7A81A59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88" name="Graphic 87" descr="Car">
            <a:extLst>
              <a:ext uri="{FF2B5EF4-FFF2-40B4-BE49-F238E27FC236}">
                <a16:creationId xmlns:a16="http://schemas.microsoft.com/office/drawing/2014/main" id="{4EEA0C3B-D378-401F-BFA4-ADEBBCC2E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624" y="1885644"/>
            <a:ext cx="820529" cy="820529"/>
          </a:xfrm>
          <a:prstGeom prst="rect">
            <a:avLst/>
          </a:prstGeom>
        </p:spPr>
      </p:pic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3192390" y="3917407"/>
            <a:ext cx="445367" cy="460425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5850823" y="2682214"/>
            <a:ext cx="445367" cy="460425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C8433A8-79C4-45BA-A932-25675C38CA10}"/>
              </a:ext>
            </a:extLst>
          </p:cNvPr>
          <p:cNvCxnSpPr/>
          <p:nvPr/>
        </p:nvCxnSpPr>
        <p:spPr>
          <a:xfrm>
            <a:off x="3125442" y="1885644"/>
            <a:ext cx="1190951" cy="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5079965" y="5195680"/>
            <a:ext cx="1190951" cy="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05B321D-7F3B-4C53-9293-892ED3AF2BAD}"/>
              </a:ext>
            </a:extLst>
          </p:cNvPr>
          <p:cNvGrpSpPr/>
          <p:nvPr/>
        </p:nvGrpSpPr>
        <p:grpSpPr>
          <a:xfrm>
            <a:off x="7155285" y="2172126"/>
            <a:ext cx="1744859" cy="1391757"/>
            <a:chOff x="6974393" y="3025362"/>
            <a:chExt cx="1925752" cy="139175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25DF6F0-0F2F-4427-BF9C-C01506C82B2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AD4C507-B9BC-416E-83C4-AA351261035A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D51A476-46CF-4B27-A3B1-957B63BA2D78}"/>
              </a:ext>
            </a:extLst>
          </p:cNvPr>
          <p:cNvGrpSpPr/>
          <p:nvPr/>
        </p:nvGrpSpPr>
        <p:grpSpPr>
          <a:xfrm>
            <a:off x="249702" y="3363828"/>
            <a:ext cx="1925752" cy="1391758"/>
            <a:chOff x="249702" y="3025361"/>
            <a:chExt cx="1925752" cy="139175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0E26B61-611F-4781-8037-2786E1C7BB9F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872EC87-C435-460A-B8C8-D4DDFEFA8FE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EC422AB-8349-430F-8436-970DEB5A9256}"/>
              </a:ext>
            </a:extLst>
          </p:cNvPr>
          <p:cNvGrpSpPr/>
          <p:nvPr/>
        </p:nvGrpSpPr>
        <p:grpSpPr>
          <a:xfrm>
            <a:off x="2060217" y="5257496"/>
            <a:ext cx="3321400" cy="930090"/>
            <a:chOff x="249702" y="4757378"/>
            <a:chExt cx="2202816" cy="930090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A84C778-92D8-4022-B10F-6D32C5197EA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DE0CB05-CB4C-4B45-8D02-5EA6E7522F6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1F2AEB31-7862-471C-A051-41BBC3DA4D51}"/>
              </a:ext>
            </a:extLst>
          </p:cNvPr>
          <p:cNvGrpSpPr/>
          <p:nvPr/>
        </p:nvGrpSpPr>
        <p:grpSpPr>
          <a:xfrm>
            <a:off x="4469442" y="881557"/>
            <a:ext cx="3321400" cy="930090"/>
            <a:chOff x="249702" y="4757378"/>
            <a:chExt cx="2202816" cy="93009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6E5D3B4-9466-4DEF-9084-6EB4550BA88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0892764-E439-4945-B8E6-F007FC8A844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8" name="Graphic 47" descr="Flag">
            <a:extLst>
              <a:ext uri="{FF2B5EF4-FFF2-40B4-BE49-F238E27FC236}">
                <a16:creationId xmlns:a16="http://schemas.microsoft.com/office/drawing/2014/main" id="{3A0A1CE3-2D08-4760-83F3-069220FCA9D5}"/>
              </a:ext>
            </a:extLst>
          </p:cNvPr>
          <p:cNvGrpSpPr/>
          <p:nvPr/>
        </p:nvGrpSpPr>
        <p:grpSpPr>
          <a:xfrm>
            <a:off x="7854285" y="4050475"/>
            <a:ext cx="885950" cy="885950"/>
            <a:chOff x="10419084" y="4075982"/>
            <a:chExt cx="1181267" cy="1181267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FE5BC22-564F-4198-987F-4B02D1BBA96F}"/>
                </a:ext>
              </a:extLst>
            </p:cNvPr>
            <p:cNvSpPr/>
            <p:nvPr/>
          </p:nvSpPr>
          <p:spPr>
            <a:xfrm>
              <a:off x="10665181" y="4175651"/>
              <a:ext cx="73829" cy="972084"/>
            </a:xfrm>
            <a:custGeom>
              <a:avLst/>
              <a:gdLst>
                <a:gd name="connsiteX0" fmla="*/ 36915 w 73829"/>
                <a:gd name="connsiteY0" fmla="*/ 0 h 972084"/>
                <a:gd name="connsiteX1" fmla="*/ 0 w 73829"/>
                <a:gd name="connsiteY1" fmla="*/ 36915 h 972084"/>
                <a:gd name="connsiteX2" fmla="*/ 0 w 73829"/>
                <a:gd name="connsiteY2" fmla="*/ 984389 h 972084"/>
                <a:gd name="connsiteX3" fmla="*/ 73829 w 73829"/>
                <a:gd name="connsiteY3" fmla="*/ 984389 h 972084"/>
                <a:gd name="connsiteX4" fmla="*/ 73829 w 73829"/>
                <a:gd name="connsiteY4" fmla="*/ 36915 h 972084"/>
                <a:gd name="connsiteX5" fmla="*/ 36915 w 73829"/>
                <a:gd name="connsiteY5" fmla="*/ 0 h 97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29" h="972084">
                  <a:moveTo>
                    <a:pt x="36915" y="0"/>
                  </a:moveTo>
                  <a:cubicBezTo>
                    <a:pt x="15996" y="0"/>
                    <a:pt x="0" y="15996"/>
                    <a:pt x="0" y="36915"/>
                  </a:cubicBezTo>
                  <a:lnTo>
                    <a:pt x="0" y="984389"/>
                  </a:lnTo>
                  <a:lnTo>
                    <a:pt x="73829" y="984389"/>
                  </a:lnTo>
                  <a:lnTo>
                    <a:pt x="73829" y="36915"/>
                  </a:lnTo>
                  <a:cubicBezTo>
                    <a:pt x="73829" y="15996"/>
                    <a:pt x="57833" y="0"/>
                    <a:pt x="36915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AAD5883-4CAC-4959-9282-3B46925A3BD2}"/>
                </a:ext>
              </a:extLst>
            </p:cNvPr>
            <p:cNvSpPr/>
            <p:nvPr/>
          </p:nvSpPr>
          <p:spPr>
            <a:xfrm>
              <a:off x="10788230" y="4173190"/>
              <a:ext cx="566024" cy="442975"/>
            </a:xfrm>
            <a:custGeom>
              <a:avLst/>
              <a:gdLst>
                <a:gd name="connsiteX0" fmla="*/ 156272 w 566023"/>
                <a:gd name="connsiteY0" fmla="*/ 0 h 442975"/>
                <a:gd name="connsiteX1" fmla="*/ 0 w 566023"/>
                <a:gd name="connsiteY1" fmla="*/ 35684 h 442975"/>
                <a:gd name="connsiteX2" fmla="*/ 0 w 566023"/>
                <a:gd name="connsiteY2" fmla="*/ 442975 h 442975"/>
                <a:gd name="connsiteX3" fmla="*/ 156272 w 566023"/>
                <a:gd name="connsiteY3" fmla="*/ 407291 h 442975"/>
                <a:gd name="connsiteX4" fmla="*/ 566024 w 566023"/>
                <a:gd name="connsiteY4" fmla="*/ 409752 h 442975"/>
                <a:gd name="connsiteX5" fmla="*/ 566024 w 566023"/>
                <a:gd name="connsiteY5" fmla="*/ 2461 h 442975"/>
                <a:gd name="connsiteX6" fmla="*/ 156272 w 566023"/>
                <a:gd name="connsiteY6" fmla="*/ 0 h 4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023" h="442975">
                  <a:moveTo>
                    <a:pt x="156272" y="0"/>
                  </a:moveTo>
                  <a:cubicBezTo>
                    <a:pt x="47989" y="0"/>
                    <a:pt x="0" y="35684"/>
                    <a:pt x="0" y="35684"/>
                  </a:cubicBezTo>
                  <a:lnTo>
                    <a:pt x="0" y="442975"/>
                  </a:lnTo>
                  <a:cubicBezTo>
                    <a:pt x="0" y="442975"/>
                    <a:pt x="46758" y="407291"/>
                    <a:pt x="156272" y="407291"/>
                  </a:cubicBezTo>
                  <a:cubicBezTo>
                    <a:pt x="286703" y="407291"/>
                    <a:pt x="414674" y="478659"/>
                    <a:pt x="566024" y="409752"/>
                  </a:cubicBezTo>
                  <a:lnTo>
                    <a:pt x="566024" y="2461"/>
                  </a:lnTo>
                  <a:cubicBezTo>
                    <a:pt x="375298" y="59063"/>
                    <a:pt x="286703" y="0"/>
                    <a:pt x="156272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7122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Road Map Timeline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5DB897-F32F-412D-A261-6EC186631061}"/>
              </a:ext>
            </a:extLst>
          </p:cNvPr>
          <p:cNvGrpSpPr/>
          <p:nvPr/>
        </p:nvGrpSpPr>
        <p:grpSpPr>
          <a:xfrm>
            <a:off x="1508760" y="2297057"/>
            <a:ext cx="6510175" cy="2468447"/>
            <a:chOff x="1475820" y="2305589"/>
            <a:chExt cx="7728733" cy="2834645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BA91558A-868E-4BAB-A985-3853974396E1}"/>
                </a:ext>
              </a:extLst>
            </p:cNvPr>
            <p:cNvSpPr/>
            <p:nvPr/>
          </p:nvSpPr>
          <p:spPr>
            <a:xfrm>
              <a:off x="6186325" y="230559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6350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4E7EC504-D364-49F4-9BCD-39BD9340E988}"/>
                </a:ext>
              </a:extLst>
            </p:cNvPr>
            <p:cNvSpPr/>
            <p:nvPr/>
          </p:nvSpPr>
          <p:spPr>
            <a:xfrm rot="10800000">
              <a:off x="3011873" y="372291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6350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CB72E78-9188-4053-B2B2-F2FB7A7193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5084" y="3722912"/>
              <a:ext cx="3245350" cy="4"/>
            </a:xfrm>
            <a:prstGeom prst="line">
              <a:avLst/>
            </a:prstGeom>
            <a:ln w="6350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E57699-59F1-4F0D-827E-E23691CF6BD8}"/>
                </a:ext>
              </a:extLst>
            </p:cNvPr>
            <p:cNvCxnSpPr>
              <a:cxnSpLocks/>
              <a:stCxn id="38" idx="0"/>
            </p:cNvCxnSpPr>
            <p:nvPr/>
          </p:nvCxnSpPr>
          <p:spPr>
            <a:xfrm>
              <a:off x="3718153" y="5140230"/>
              <a:ext cx="5486400" cy="0"/>
            </a:xfrm>
            <a:prstGeom prst="line">
              <a:avLst/>
            </a:prstGeom>
            <a:ln w="635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70A1428-84CC-41EE-A06C-C0EFD78BCB89}"/>
                </a:ext>
              </a:extLst>
            </p:cNvPr>
            <p:cNvCxnSpPr/>
            <p:nvPr/>
          </p:nvCxnSpPr>
          <p:spPr>
            <a:xfrm>
              <a:off x="1475820" y="2305589"/>
              <a:ext cx="5486400" cy="4"/>
            </a:xfrm>
            <a:prstGeom prst="line">
              <a:avLst/>
            </a:prstGeom>
            <a:ln w="635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295EA6-9373-4E6A-971B-1D1A52E16064}"/>
              </a:ext>
            </a:extLst>
          </p:cNvPr>
          <p:cNvGrpSpPr/>
          <p:nvPr/>
        </p:nvGrpSpPr>
        <p:grpSpPr>
          <a:xfrm>
            <a:off x="1508760" y="2297057"/>
            <a:ext cx="6441292" cy="2468447"/>
            <a:chOff x="1475820" y="2305589"/>
            <a:chExt cx="7646957" cy="2834645"/>
          </a:xfrm>
        </p:grpSpPr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F2E49456-4956-4891-9EE2-EE4551A71AFA}"/>
                </a:ext>
              </a:extLst>
            </p:cNvPr>
            <p:cNvSpPr/>
            <p:nvPr/>
          </p:nvSpPr>
          <p:spPr>
            <a:xfrm>
              <a:off x="6186325" y="230559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CCD3104B-4EC0-4732-976B-E61B97F1EEDD}"/>
                </a:ext>
              </a:extLst>
            </p:cNvPr>
            <p:cNvSpPr/>
            <p:nvPr/>
          </p:nvSpPr>
          <p:spPr>
            <a:xfrm rot="10800000">
              <a:off x="2930098" y="372291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655F35-FEEA-48D3-8653-958B1F07682E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V="1">
              <a:off x="3685084" y="3722912"/>
              <a:ext cx="3211733" cy="7"/>
            </a:xfrm>
            <a:prstGeom prst="line">
              <a:avLst/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6702A1-B247-4A57-80A9-A8B943239AC6}"/>
                </a:ext>
              </a:extLst>
            </p:cNvPr>
            <p:cNvCxnSpPr>
              <a:cxnSpLocks/>
              <a:stCxn id="38" idx="0"/>
            </p:cNvCxnSpPr>
            <p:nvPr/>
          </p:nvCxnSpPr>
          <p:spPr>
            <a:xfrm>
              <a:off x="3718153" y="5140230"/>
              <a:ext cx="5404624" cy="0"/>
            </a:xfrm>
            <a:prstGeom prst="line">
              <a:avLst/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13FD9F-1DD5-41DA-8405-8E73E998EF78}"/>
                </a:ext>
              </a:extLst>
            </p:cNvPr>
            <p:cNvCxnSpPr>
              <a:cxnSpLocks/>
            </p:cNvCxnSpPr>
            <p:nvPr/>
          </p:nvCxnSpPr>
          <p:spPr>
            <a:xfrm>
              <a:off x="1475820" y="2305589"/>
              <a:ext cx="5306914" cy="0"/>
            </a:xfrm>
            <a:prstGeom prst="line">
              <a:avLst/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2320291" y="1915271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10F4CE-3E97-4570-A807-A514472A5A4E}"/>
              </a:ext>
            </a:extLst>
          </p:cNvPr>
          <p:cNvSpPr/>
          <p:nvPr/>
        </p:nvSpPr>
        <p:spPr>
          <a:xfrm>
            <a:off x="4357973" y="1915271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3316272" y="3140236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5353955" y="3140236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C6E333-DC08-412B-85B1-0B37F47ED578}"/>
              </a:ext>
            </a:extLst>
          </p:cNvPr>
          <p:cNvSpPr/>
          <p:nvPr/>
        </p:nvSpPr>
        <p:spPr>
          <a:xfrm>
            <a:off x="4274813" y="438370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6312496" y="438370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1" name="Graphic 4" descr="Research">
            <a:extLst>
              <a:ext uri="{FF2B5EF4-FFF2-40B4-BE49-F238E27FC236}">
                <a16:creationId xmlns:a16="http://schemas.microsoft.com/office/drawing/2014/main" id="{1042D559-8B44-4AB3-9E5A-5B6394F54507}"/>
              </a:ext>
            </a:extLst>
          </p:cNvPr>
          <p:cNvGrpSpPr/>
          <p:nvPr/>
        </p:nvGrpSpPr>
        <p:grpSpPr>
          <a:xfrm>
            <a:off x="2460210" y="2052550"/>
            <a:ext cx="489012" cy="489012"/>
            <a:chOff x="3280280" y="1522962"/>
            <a:chExt cx="652016" cy="65201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75DDAB-BB95-4646-9FB4-7F408C28A8BF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7A7D2D-5B55-4111-9DB3-3E37519A49D2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F0C6919A-3C91-4C0C-9B22-365F1BA2EF59}"/>
              </a:ext>
            </a:extLst>
          </p:cNvPr>
          <p:cNvGrpSpPr/>
          <p:nvPr/>
        </p:nvGrpSpPr>
        <p:grpSpPr>
          <a:xfrm>
            <a:off x="4570473" y="2095848"/>
            <a:ext cx="331102" cy="397322"/>
            <a:chOff x="6093963" y="1580693"/>
            <a:chExt cx="441469" cy="529763"/>
          </a:xfrm>
          <a:solidFill>
            <a:srgbClr val="00000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FEC09B1-2934-4C64-9D1B-04731B9198DA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4C1CF3F-0A46-4852-8833-D570CAB34E43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1" name="Graphic 14" descr="Customer review">
            <a:extLst>
              <a:ext uri="{FF2B5EF4-FFF2-40B4-BE49-F238E27FC236}">
                <a16:creationId xmlns:a16="http://schemas.microsoft.com/office/drawing/2014/main" id="{A642B6EE-5411-4DD7-902C-64CEE90B7C4F}"/>
              </a:ext>
            </a:extLst>
          </p:cNvPr>
          <p:cNvGrpSpPr/>
          <p:nvPr/>
        </p:nvGrpSpPr>
        <p:grpSpPr>
          <a:xfrm>
            <a:off x="3452751" y="3277515"/>
            <a:ext cx="489012" cy="489012"/>
            <a:chOff x="4603668" y="3156249"/>
            <a:chExt cx="652016" cy="65201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4E3D3C7-7EA4-4ED4-A98D-7D22B63B4D7E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8930E06-8117-4082-848A-6026D6FAA2F5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11DB50-02CB-4B5E-9BDE-EDB9BD5D8696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ADAD65C-C82E-4B49-9ECA-1F0253958276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9A448B-30CC-4C98-A510-2D04FF0F7ED1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D12C20F-917F-4B60-8DE9-BF88691CBDDD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63A66D4-135D-442B-8EDE-6CE9464ECB8E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9" name="Graphic 19" descr="Fire">
            <a:extLst>
              <a:ext uri="{FF2B5EF4-FFF2-40B4-BE49-F238E27FC236}">
                <a16:creationId xmlns:a16="http://schemas.microsoft.com/office/drawing/2014/main" id="{8F2AA81C-FA84-469C-8921-D08A768C4C3E}"/>
              </a:ext>
            </a:extLst>
          </p:cNvPr>
          <p:cNvSpPr/>
          <p:nvPr/>
        </p:nvSpPr>
        <p:spPr>
          <a:xfrm>
            <a:off x="5585729" y="3302984"/>
            <a:ext cx="295445" cy="438074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rgbClr val="000000"/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0" name="Graphic 10" descr="Database">
            <a:extLst>
              <a:ext uri="{FF2B5EF4-FFF2-40B4-BE49-F238E27FC236}">
                <a16:creationId xmlns:a16="http://schemas.microsoft.com/office/drawing/2014/main" id="{D724E5FE-FCAC-4099-AB2D-75017786435A}"/>
              </a:ext>
            </a:extLst>
          </p:cNvPr>
          <p:cNvGrpSpPr/>
          <p:nvPr/>
        </p:nvGrpSpPr>
        <p:grpSpPr>
          <a:xfrm>
            <a:off x="4513970" y="4573698"/>
            <a:ext cx="285257" cy="387134"/>
            <a:chOff x="6018626" y="4884492"/>
            <a:chExt cx="380343" cy="516179"/>
          </a:xfrm>
          <a:solidFill>
            <a:srgbClr val="000000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3DEB1EC-B458-41EF-96E8-7A6B2CE64EFA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F5BF0FE-6D93-4C1B-A1A2-27B7349C9D3F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EBFB8F-D212-493D-87A7-53B2A3C41F2D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7A42B85-252F-4FCA-9029-FC03B0F93D0C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16" descr="Handshake">
            <a:extLst>
              <a:ext uri="{FF2B5EF4-FFF2-40B4-BE49-F238E27FC236}">
                <a16:creationId xmlns:a16="http://schemas.microsoft.com/office/drawing/2014/main" id="{668EDBF4-F861-4063-87A9-FF6A4B82E8D2}"/>
              </a:ext>
            </a:extLst>
          </p:cNvPr>
          <p:cNvGrpSpPr/>
          <p:nvPr/>
        </p:nvGrpSpPr>
        <p:grpSpPr>
          <a:xfrm>
            <a:off x="6449775" y="4522759"/>
            <a:ext cx="489012" cy="489012"/>
            <a:chOff x="8599700" y="4816574"/>
            <a:chExt cx="652016" cy="652016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D911FCD-D52F-4526-BF86-3FCF121B127E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F05A97D-02E9-459B-80CC-DAAC4701188F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189465F-BACB-4A5D-8C28-87D4428BC009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2257728-281F-4AAF-B1AD-BB1321B24459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B262C61-BC04-4AA4-8175-A2E9776D7A2C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B90A3F5-3BDD-4475-A521-5EE42E99A6C1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5AE547-CF8E-4D17-BA69-1CCCF6707FBD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9FE4A28-45D6-4E5F-8D3F-51C4D7A81A59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5" name="Graphic 47" descr="Flag">
            <a:extLst>
              <a:ext uri="{FF2B5EF4-FFF2-40B4-BE49-F238E27FC236}">
                <a16:creationId xmlns:a16="http://schemas.microsoft.com/office/drawing/2014/main" id="{07EE437B-604B-4A36-AA17-2FFC5E3AF4C7}"/>
              </a:ext>
            </a:extLst>
          </p:cNvPr>
          <p:cNvGrpSpPr/>
          <p:nvPr/>
        </p:nvGrpSpPr>
        <p:grpSpPr>
          <a:xfrm>
            <a:off x="7854285" y="4050475"/>
            <a:ext cx="885950" cy="885950"/>
            <a:chOff x="10419084" y="4075982"/>
            <a:chExt cx="1181267" cy="1181267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6BAA9A7-421D-4671-ACDE-0E4E33F1A05A}"/>
                </a:ext>
              </a:extLst>
            </p:cNvPr>
            <p:cNvSpPr/>
            <p:nvPr/>
          </p:nvSpPr>
          <p:spPr>
            <a:xfrm>
              <a:off x="10665181" y="4175651"/>
              <a:ext cx="73829" cy="972084"/>
            </a:xfrm>
            <a:custGeom>
              <a:avLst/>
              <a:gdLst>
                <a:gd name="connsiteX0" fmla="*/ 36915 w 73829"/>
                <a:gd name="connsiteY0" fmla="*/ 0 h 972084"/>
                <a:gd name="connsiteX1" fmla="*/ 0 w 73829"/>
                <a:gd name="connsiteY1" fmla="*/ 36915 h 972084"/>
                <a:gd name="connsiteX2" fmla="*/ 0 w 73829"/>
                <a:gd name="connsiteY2" fmla="*/ 984389 h 972084"/>
                <a:gd name="connsiteX3" fmla="*/ 73829 w 73829"/>
                <a:gd name="connsiteY3" fmla="*/ 984389 h 972084"/>
                <a:gd name="connsiteX4" fmla="*/ 73829 w 73829"/>
                <a:gd name="connsiteY4" fmla="*/ 36915 h 972084"/>
                <a:gd name="connsiteX5" fmla="*/ 36915 w 73829"/>
                <a:gd name="connsiteY5" fmla="*/ 0 h 97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29" h="972084">
                  <a:moveTo>
                    <a:pt x="36915" y="0"/>
                  </a:moveTo>
                  <a:cubicBezTo>
                    <a:pt x="15996" y="0"/>
                    <a:pt x="0" y="15996"/>
                    <a:pt x="0" y="36915"/>
                  </a:cubicBezTo>
                  <a:lnTo>
                    <a:pt x="0" y="984389"/>
                  </a:lnTo>
                  <a:lnTo>
                    <a:pt x="73829" y="984389"/>
                  </a:lnTo>
                  <a:lnTo>
                    <a:pt x="73829" y="36915"/>
                  </a:lnTo>
                  <a:cubicBezTo>
                    <a:pt x="73829" y="15996"/>
                    <a:pt x="57833" y="0"/>
                    <a:pt x="36915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43712A8-1746-4D78-B933-960A20A3C4CB}"/>
                </a:ext>
              </a:extLst>
            </p:cNvPr>
            <p:cNvSpPr/>
            <p:nvPr/>
          </p:nvSpPr>
          <p:spPr>
            <a:xfrm>
              <a:off x="10788230" y="4173190"/>
              <a:ext cx="566024" cy="442975"/>
            </a:xfrm>
            <a:custGeom>
              <a:avLst/>
              <a:gdLst>
                <a:gd name="connsiteX0" fmla="*/ 156272 w 566023"/>
                <a:gd name="connsiteY0" fmla="*/ 0 h 442975"/>
                <a:gd name="connsiteX1" fmla="*/ 0 w 566023"/>
                <a:gd name="connsiteY1" fmla="*/ 35684 h 442975"/>
                <a:gd name="connsiteX2" fmla="*/ 0 w 566023"/>
                <a:gd name="connsiteY2" fmla="*/ 442975 h 442975"/>
                <a:gd name="connsiteX3" fmla="*/ 156272 w 566023"/>
                <a:gd name="connsiteY3" fmla="*/ 407291 h 442975"/>
                <a:gd name="connsiteX4" fmla="*/ 566024 w 566023"/>
                <a:gd name="connsiteY4" fmla="*/ 409752 h 442975"/>
                <a:gd name="connsiteX5" fmla="*/ 566024 w 566023"/>
                <a:gd name="connsiteY5" fmla="*/ 2461 h 442975"/>
                <a:gd name="connsiteX6" fmla="*/ 156272 w 566023"/>
                <a:gd name="connsiteY6" fmla="*/ 0 h 4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023" h="442975">
                  <a:moveTo>
                    <a:pt x="156272" y="0"/>
                  </a:moveTo>
                  <a:cubicBezTo>
                    <a:pt x="47989" y="0"/>
                    <a:pt x="0" y="35684"/>
                    <a:pt x="0" y="35684"/>
                  </a:cubicBezTo>
                  <a:lnTo>
                    <a:pt x="0" y="442975"/>
                  </a:lnTo>
                  <a:cubicBezTo>
                    <a:pt x="0" y="442975"/>
                    <a:pt x="46758" y="407291"/>
                    <a:pt x="156272" y="407291"/>
                  </a:cubicBezTo>
                  <a:cubicBezTo>
                    <a:pt x="286703" y="407291"/>
                    <a:pt x="414674" y="478659"/>
                    <a:pt x="566024" y="409752"/>
                  </a:cubicBezTo>
                  <a:lnTo>
                    <a:pt x="566024" y="2461"/>
                  </a:lnTo>
                  <a:cubicBezTo>
                    <a:pt x="375298" y="59063"/>
                    <a:pt x="286703" y="0"/>
                    <a:pt x="156272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88" name="Graphic 87" descr="Car">
            <a:extLst>
              <a:ext uri="{FF2B5EF4-FFF2-40B4-BE49-F238E27FC236}">
                <a16:creationId xmlns:a16="http://schemas.microsoft.com/office/drawing/2014/main" id="{4EEA0C3B-D378-401F-BFA4-ADEBBCC2E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624" y="1885644"/>
            <a:ext cx="820529" cy="820529"/>
          </a:xfrm>
          <a:prstGeom prst="rect">
            <a:avLst/>
          </a:prstGeom>
        </p:spPr>
      </p:pic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3192390" y="3917407"/>
            <a:ext cx="445367" cy="460425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5850823" y="2682214"/>
            <a:ext cx="445367" cy="460425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5079965" y="5195680"/>
            <a:ext cx="1190951" cy="0"/>
          </a:xfrm>
          <a:prstGeom prst="straightConnector1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05B321D-7F3B-4C53-9293-892ED3AF2BAD}"/>
              </a:ext>
            </a:extLst>
          </p:cNvPr>
          <p:cNvGrpSpPr/>
          <p:nvPr/>
        </p:nvGrpSpPr>
        <p:grpSpPr>
          <a:xfrm>
            <a:off x="7155285" y="2172126"/>
            <a:ext cx="1744859" cy="1391757"/>
            <a:chOff x="6974393" y="3025362"/>
            <a:chExt cx="1925752" cy="139175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25DF6F0-0F2F-4427-BF9C-C01506C82B2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AD4C507-B9BC-416E-83C4-AA351261035A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D51A476-46CF-4B27-A3B1-957B63BA2D78}"/>
              </a:ext>
            </a:extLst>
          </p:cNvPr>
          <p:cNvGrpSpPr/>
          <p:nvPr/>
        </p:nvGrpSpPr>
        <p:grpSpPr>
          <a:xfrm>
            <a:off x="249702" y="3363828"/>
            <a:ext cx="1925752" cy="1391758"/>
            <a:chOff x="249702" y="3025361"/>
            <a:chExt cx="1925752" cy="1391758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0E26B61-611F-4781-8037-2786E1C7BB9F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872EC87-C435-460A-B8C8-D4DDFEFA8FE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EC422AB-8349-430F-8436-970DEB5A9256}"/>
              </a:ext>
            </a:extLst>
          </p:cNvPr>
          <p:cNvGrpSpPr/>
          <p:nvPr/>
        </p:nvGrpSpPr>
        <p:grpSpPr>
          <a:xfrm>
            <a:off x="2060217" y="5257496"/>
            <a:ext cx="3321400" cy="930090"/>
            <a:chOff x="249702" y="4757378"/>
            <a:chExt cx="2202816" cy="930090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A84C778-92D8-4022-B10F-6D32C5197EA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DE0CB05-CB4C-4B45-8D02-5EA6E7522F6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1F2AEB31-7862-471C-A051-41BBC3DA4D51}"/>
              </a:ext>
            </a:extLst>
          </p:cNvPr>
          <p:cNvGrpSpPr/>
          <p:nvPr/>
        </p:nvGrpSpPr>
        <p:grpSpPr>
          <a:xfrm>
            <a:off x="4469442" y="881557"/>
            <a:ext cx="3321400" cy="930090"/>
            <a:chOff x="249702" y="4757378"/>
            <a:chExt cx="2202816" cy="93009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6E5D3B4-9466-4DEF-9084-6EB4550BA88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0892764-E439-4945-B8E6-F007FC8A844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2677921-5C8F-4340-AC97-25E67D0034C2}"/>
              </a:ext>
            </a:extLst>
          </p:cNvPr>
          <p:cNvCxnSpPr/>
          <p:nvPr/>
        </p:nvCxnSpPr>
        <p:spPr>
          <a:xfrm>
            <a:off x="3125442" y="1885644"/>
            <a:ext cx="1190951" cy="0"/>
          </a:xfrm>
          <a:prstGeom prst="straightConnector1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15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Road Map Timeline – Slide Template</vt:lpstr>
      <vt:lpstr>Road Map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Timeline</dc:title>
  <dc:creator>PresentationGO.com</dc:creator>
  <dc:description>© Copyright PresentationGO.com</dc:description>
  <dcterms:created xsi:type="dcterms:W3CDTF">2014-11-26T05:14:11Z</dcterms:created>
  <dcterms:modified xsi:type="dcterms:W3CDTF">2019-09-17T04:33:52Z</dcterms:modified>
  <cp:category>Charts &amp; Diagrams</cp:category>
</cp:coreProperties>
</file>