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3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1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 Timeline – Slide Template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2EA65C-CA1F-40C5-83BE-64F3E9AB33AA}"/>
              </a:ext>
            </a:extLst>
          </p:cNvPr>
          <p:cNvGrpSpPr/>
          <p:nvPr/>
        </p:nvGrpSpPr>
        <p:grpSpPr>
          <a:xfrm>
            <a:off x="2011680" y="1848971"/>
            <a:ext cx="8680233" cy="3291263"/>
            <a:chOff x="2249359" y="2305589"/>
            <a:chExt cx="7728733" cy="283464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25DB897-F32F-412D-A261-6EC186631061}"/>
                </a:ext>
              </a:extLst>
            </p:cNvPr>
            <p:cNvGrpSpPr/>
            <p:nvPr/>
          </p:nvGrpSpPr>
          <p:grpSpPr>
            <a:xfrm>
              <a:off x="2249359" y="2305589"/>
              <a:ext cx="7728733" cy="2834645"/>
              <a:chOff x="1475820" y="2305589"/>
              <a:chExt cx="7728733" cy="2834645"/>
            </a:xfrm>
          </p:grpSpPr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id="{BA91558A-868E-4BAB-A985-3853974396E1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4E7EC504-D364-49F4-9BCD-39BD9340E988}"/>
                  </a:ext>
                </a:extLst>
              </p:cNvPr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ECB72E78-9188-4053-B2B2-F2FB7A7193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685084" y="3722912"/>
                <a:ext cx="3245350" cy="4"/>
              </a:xfrm>
              <a:prstGeom prst="line">
                <a:avLst/>
              </a:prstGeom>
              <a:ln w="6350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4E57699-59F1-4F0D-827E-E23691CF6BD8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86400" cy="0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570A1428-84CC-41EE-A06C-C0EFD78BCB89}"/>
                  </a:ext>
                </a:extLst>
              </p:cNvPr>
              <p:cNvCxnSpPr/>
              <p:nvPr/>
            </p:nvCxnSpPr>
            <p:spPr>
              <a:xfrm>
                <a:off x="1475820" y="2305589"/>
                <a:ext cx="5486400" cy="4"/>
              </a:xfrm>
              <a:prstGeom prst="line">
                <a:avLst/>
              </a:prstGeom>
              <a:ln w="635000" cap="rnd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F295EA6-9373-4E6A-971B-1D1A52E16064}"/>
                </a:ext>
              </a:extLst>
            </p:cNvPr>
            <p:cNvGrpSpPr/>
            <p:nvPr/>
          </p:nvGrpSpPr>
          <p:grpSpPr>
            <a:xfrm>
              <a:off x="2249359" y="2305589"/>
              <a:ext cx="7646957" cy="2834645"/>
              <a:chOff x="1475820" y="2305589"/>
              <a:chExt cx="7646957" cy="2834645"/>
            </a:xfrm>
          </p:grpSpPr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id="{F2E49456-4956-4891-9EE2-EE4551A71AFA}"/>
                  </a:ext>
                </a:extLst>
              </p:cNvPr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Arc 28">
                <a:extLst>
                  <a:ext uri="{FF2B5EF4-FFF2-40B4-BE49-F238E27FC236}">
                    <a16:creationId xmlns:a16="http://schemas.microsoft.com/office/drawing/2014/main" id="{CCD3104B-4EC0-4732-976B-E61B97F1EEDD}"/>
                  </a:ext>
                </a:extLst>
              </p:cNvPr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2655F35-FEEA-48D3-8653-958B1F07682E}"/>
                  </a:ext>
                </a:extLst>
              </p:cNvPr>
              <p:cNvCxnSpPr>
                <a:cxnSpLocks/>
                <a:endCxn id="28" idx="2"/>
              </p:cNvCxnSpPr>
              <p:nvPr/>
            </p:nvCxnSpPr>
            <p:spPr>
              <a:xfrm flipV="1">
                <a:off x="3685084" y="3722912"/>
                <a:ext cx="3211733" cy="7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66702A1-B247-4A57-80A9-A8B943239AC6}"/>
                  </a:ext>
                </a:extLst>
              </p:cNvPr>
              <p:cNvCxnSpPr>
                <a:cxnSpLocks/>
                <a:stCxn id="38" idx="0"/>
              </p:cNvCxnSpPr>
              <p:nvPr/>
            </p:nvCxnSpPr>
            <p:spPr>
              <a:xfrm>
                <a:off x="3718153" y="5140230"/>
                <a:ext cx="540462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513FD9F-1DD5-41DA-8405-8E73E998EF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75820" y="2305589"/>
                <a:ext cx="5306914" cy="0"/>
              </a:xfrm>
              <a:prstGeom prst="line">
                <a:avLst/>
              </a:prstGeom>
              <a:ln w="4762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A17634E-AAA3-4840-8487-07315886BF16}"/>
              </a:ext>
            </a:extLst>
          </p:cNvPr>
          <p:cNvSpPr/>
          <p:nvPr/>
        </p:nvSpPr>
        <p:spPr>
          <a:xfrm>
            <a:off x="3093720" y="1339923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410F4CE-3E97-4570-A807-A514472A5A4E}"/>
              </a:ext>
            </a:extLst>
          </p:cNvPr>
          <p:cNvSpPr/>
          <p:nvPr/>
        </p:nvSpPr>
        <p:spPr>
          <a:xfrm>
            <a:off x="5810630" y="1339923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ED586BA-7236-43AA-85C0-6522BD4A1424}"/>
              </a:ext>
            </a:extLst>
          </p:cNvPr>
          <p:cNvSpPr/>
          <p:nvPr/>
        </p:nvSpPr>
        <p:spPr>
          <a:xfrm>
            <a:off x="4421695" y="2973210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C944C50-800D-4ED3-A095-E15D9F1253BE}"/>
              </a:ext>
            </a:extLst>
          </p:cNvPr>
          <p:cNvSpPr/>
          <p:nvPr/>
        </p:nvSpPr>
        <p:spPr>
          <a:xfrm>
            <a:off x="7138606" y="2973210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3C6E333-DC08-412B-85B1-0B37F47ED578}"/>
              </a:ext>
            </a:extLst>
          </p:cNvPr>
          <p:cNvSpPr/>
          <p:nvPr/>
        </p:nvSpPr>
        <p:spPr>
          <a:xfrm>
            <a:off x="5699750" y="4631171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512246-2643-4F76-B534-1711CA5DDB29}"/>
              </a:ext>
            </a:extLst>
          </p:cNvPr>
          <p:cNvSpPr/>
          <p:nvPr/>
        </p:nvSpPr>
        <p:spPr>
          <a:xfrm>
            <a:off x="8416661" y="4631171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F101165-27C2-4866-A96A-8ABC9C2B8D79}"/>
              </a:ext>
            </a:extLst>
          </p:cNvPr>
          <p:cNvGrpSpPr/>
          <p:nvPr/>
        </p:nvGrpSpPr>
        <p:grpSpPr>
          <a:xfrm>
            <a:off x="340731" y="2376306"/>
            <a:ext cx="2937088" cy="1290153"/>
            <a:chOff x="332936" y="2627766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741283C-82F9-458B-A1E2-326AC5F400F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A651B0F-ADFD-48D6-BCF5-3290648B017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86E6F36-7845-403B-B6A7-C89C24FEC73F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560F39C-82DB-4D20-A32E-349BF684E5A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04C5B05-66B1-4D97-B3AD-A74CAF74F65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BCCCA05-6859-46A9-8634-1917EA5CCB8A}"/>
              </a:ext>
            </a:extLst>
          </p:cNvPr>
          <p:cNvGrpSpPr/>
          <p:nvPr/>
        </p:nvGrpSpPr>
        <p:grpSpPr>
          <a:xfrm>
            <a:off x="9655163" y="1777395"/>
            <a:ext cx="2196106" cy="1659485"/>
            <a:chOff x="8921977" y="1466725"/>
            <a:chExt cx="2937088" cy="165948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1217EF9-4673-4FF0-A3E1-79D50D9BB8B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F3366AC-C3A4-42B7-B0D4-64C9AA2C289B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1" name="Graphic 4" descr="Research">
            <a:extLst>
              <a:ext uri="{FF2B5EF4-FFF2-40B4-BE49-F238E27FC236}">
                <a16:creationId xmlns:a16="http://schemas.microsoft.com/office/drawing/2014/main" id="{1042D559-8B44-4AB3-9E5A-5B6394F54507}"/>
              </a:ext>
            </a:extLst>
          </p:cNvPr>
          <p:cNvGrpSpPr/>
          <p:nvPr/>
        </p:nvGrpSpPr>
        <p:grpSpPr>
          <a:xfrm>
            <a:off x="3280280" y="1522962"/>
            <a:ext cx="652016" cy="652016"/>
            <a:chOff x="3280280" y="1522962"/>
            <a:chExt cx="652016" cy="65201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75DDAB-BB95-4646-9FB4-7F408C28A8BF}"/>
                </a:ext>
              </a:extLst>
            </p:cNvPr>
            <p:cNvSpPr/>
            <p:nvPr/>
          </p:nvSpPr>
          <p:spPr>
            <a:xfrm>
              <a:off x="3333253" y="1579330"/>
              <a:ext cx="536555" cy="536555"/>
            </a:xfrm>
            <a:custGeom>
              <a:avLst/>
              <a:gdLst>
                <a:gd name="connsiteX0" fmla="*/ 439435 w 536554"/>
                <a:gd name="connsiteY0" fmla="*/ 372196 h 536554"/>
                <a:gd name="connsiteX1" fmla="*/ 397326 w 536554"/>
                <a:gd name="connsiteY1" fmla="*/ 359292 h 536554"/>
                <a:gd name="connsiteX2" fmla="*/ 366763 w 536554"/>
                <a:gd name="connsiteY2" fmla="*/ 329408 h 536554"/>
                <a:gd name="connsiteX3" fmla="*/ 408872 w 536554"/>
                <a:gd name="connsiteY3" fmla="*/ 205796 h 536554"/>
                <a:gd name="connsiteX4" fmla="*/ 205117 w 536554"/>
                <a:gd name="connsiteY4" fmla="*/ 4 h 536554"/>
                <a:gd name="connsiteX5" fmla="*/ 4 w 536554"/>
                <a:gd name="connsiteY5" fmla="*/ 203759 h 536554"/>
                <a:gd name="connsiteX6" fmla="*/ 203759 w 536554"/>
                <a:gd name="connsiteY6" fmla="*/ 408872 h 536554"/>
                <a:gd name="connsiteX7" fmla="*/ 328729 w 536554"/>
                <a:gd name="connsiteY7" fmla="*/ 366763 h 536554"/>
                <a:gd name="connsiteX8" fmla="*/ 358613 w 536554"/>
                <a:gd name="connsiteY8" fmla="*/ 396647 h 536554"/>
                <a:gd name="connsiteX9" fmla="*/ 371517 w 536554"/>
                <a:gd name="connsiteY9" fmla="*/ 439435 h 536554"/>
                <a:gd name="connsiteX10" fmla="*/ 456415 w 536554"/>
                <a:gd name="connsiteY10" fmla="*/ 524333 h 536554"/>
                <a:gd name="connsiteX11" fmla="*/ 523654 w 536554"/>
                <a:gd name="connsiteY11" fmla="*/ 524333 h 536554"/>
                <a:gd name="connsiteX12" fmla="*/ 523654 w 536554"/>
                <a:gd name="connsiteY12" fmla="*/ 457094 h 536554"/>
                <a:gd name="connsiteX13" fmla="*/ 439435 w 536554"/>
                <a:gd name="connsiteY13" fmla="*/ 372196 h 536554"/>
                <a:gd name="connsiteX14" fmla="*/ 205117 w 536554"/>
                <a:gd name="connsiteY14" fmla="*/ 368121 h 536554"/>
                <a:gd name="connsiteX15" fmla="*/ 42113 w 536554"/>
                <a:gd name="connsiteY15" fmla="*/ 205117 h 536554"/>
                <a:gd name="connsiteX16" fmla="*/ 205117 w 536554"/>
                <a:gd name="connsiteY16" fmla="*/ 42113 h 536554"/>
                <a:gd name="connsiteX17" fmla="*/ 368121 w 536554"/>
                <a:gd name="connsiteY17" fmla="*/ 205117 h 536554"/>
                <a:gd name="connsiteX18" fmla="*/ 205117 w 536554"/>
                <a:gd name="connsiteY18" fmla="*/ 368121 h 5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6554" h="536554">
                  <a:moveTo>
                    <a:pt x="439435" y="372196"/>
                  </a:moveTo>
                  <a:cubicBezTo>
                    <a:pt x="428568" y="361329"/>
                    <a:pt x="412268" y="355896"/>
                    <a:pt x="397326" y="359292"/>
                  </a:cubicBezTo>
                  <a:lnTo>
                    <a:pt x="366763" y="329408"/>
                  </a:lnTo>
                  <a:cubicBezTo>
                    <a:pt x="393930" y="294090"/>
                    <a:pt x="408872" y="250622"/>
                    <a:pt x="408872" y="205796"/>
                  </a:cubicBezTo>
                  <a:cubicBezTo>
                    <a:pt x="409551" y="92373"/>
                    <a:pt x="317862" y="683"/>
                    <a:pt x="205117" y="4"/>
                  </a:cubicBezTo>
                  <a:cubicBezTo>
                    <a:pt x="92373" y="-675"/>
                    <a:pt x="683" y="91014"/>
                    <a:pt x="4" y="203759"/>
                  </a:cubicBezTo>
                  <a:cubicBezTo>
                    <a:pt x="-675" y="316503"/>
                    <a:pt x="91014" y="408193"/>
                    <a:pt x="203759" y="408872"/>
                  </a:cubicBezTo>
                  <a:cubicBezTo>
                    <a:pt x="248585" y="408872"/>
                    <a:pt x="292732" y="393930"/>
                    <a:pt x="328729" y="366763"/>
                  </a:cubicBezTo>
                  <a:lnTo>
                    <a:pt x="358613" y="396647"/>
                  </a:lnTo>
                  <a:cubicBezTo>
                    <a:pt x="355896" y="412268"/>
                    <a:pt x="360650" y="427889"/>
                    <a:pt x="371517" y="439435"/>
                  </a:cubicBezTo>
                  <a:lnTo>
                    <a:pt x="456415" y="524333"/>
                  </a:lnTo>
                  <a:cubicBezTo>
                    <a:pt x="474753" y="542671"/>
                    <a:pt x="505316" y="542671"/>
                    <a:pt x="523654" y="524333"/>
                  </a:cubicBezTo>
                  <a:cubicBezTo>
                    <a:pt x="541992" y="505995"/>
                    <a:pt x="541992" y="475432"/>
                    <a:pt x="523654" y="457094"/>
                  </a:cubicBezTo>
                  <a:lnTo>
                    <a:pt x="439435" y="372196"/>
                  </a:lnTo>
                  <a:close/>
                  <a:moveTo>
                    <a:pt x="205117" y="368121"/>
                  </a:moveTo>
                  <a:cubicBezTo>
                    <a:pt x="114786" y="368121"/>
                    <a:pt x="42113" y="295449"/>
                    <a:pt x="42113" y="205117"/>
                  </a:cubicBezTo>
                  <a:cubicBezTo>
                    <a:pt x="42113" y="114786"/>
                    <a:pt x="114786" y="42113"/>
                    <a:pt x="205117" y="42113"/>
                  </a:cubicBezTo>
                  <a:cubicBezTo>
                    <a:pt x="295449" y="42113"/>
                    <a:pt x="368121" y="114786"/>
                    <a:pt x="368121" y="205117"/>
                  </a:cubicBezTo>
                  <a:cubicBezTo>
                    <a:pt x="368121" y="294769"/>
                    <a:pt x="294769" y="368121"/>
                    <a:pt x="205117" y="368121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77A7D2D-5B55-4111-9DB3-3E37519A49D2}"/>
                </a:ext>
              </a:extLst>
            </p:cNvPr>
            <p:cNvSpPr/>
            <p:nvPr/>
          </p:nvSpPr>
          <p:spPr>
            <a:xfrm>
              <a:off x="3392345" y="1680272"/>
              <a:ext cx="292049" cy="210547"/>
            </a:xfrm>
            <a:custGeom>
              <a:avLst/>
              <a:gdLst>
                <a:gd name="connsiteX0" fmla="*/ 292049 w 292048"/>
                <a:gd name="connsiteY0" fmla="*/ 93988 h 210546"/>
                <a:gd name="connsiteX1" fmla="*/ 253335 w 292048"/>
                <a:gd name="connsiteY1" fmla="*/ 93988 h 210546"/>
                <a:gd name="connsiteX2" fmla="*/ 244506 w 292048"/>
                <a:gd name="connsiteY2" fmla="*/ 99421 h 210546"/>
                <a:gd name="connsiteX3" fmla="*/ 218697 w 292048"/>
                <a:gd name="connsiteY3" fmla="*/ 127268 h 210546"/>
                <a:gd name="connsiteX4" fmla="*/ 196963 w 292048"/>
                <a:gd name="connsiteY4" fmla="*/ 51878 h 210546"/>
                <a:gd name="connsiteX5" fmla="*/ 182021 w 292048"/>
                <a:gd name="connsiteY5" fmla="*/ 43728 h 210546"/>
                <a:gd name="connsiteX6" fmla="*/ 173871 w 292048"/>
                <a:gd name="connsiteY6" fmla="*/ 51199 h 210546"/>
                <a:gd name="connsiteX7" fmla="*/ 133120 w 292048"/>
                <a:gd name="connsiteY7" fmla="*/ 159189 h 210546"/>
                <a:gd name="connsiteX8" fmla="*/ 105273 w 292048"/>
                <a:gd name="connsiteY8" fmla="*/ 9769 h 210546"/>
                <a:gd name="connsiteX9" fmla="*/ 91690 w 292048"/>
                <a:gd name="connsiteY9" fmla="*/ 260 h 210546"/>
                <a:gd name="connsiteX10" fmla="*/ 82181 w 292048"/>
                <a:gd name="connsiteY10" fmla="*/ 8410 h 210546"/>
                <a:gd name="connsiteX11" fmla="*/ 52976 w 292048"/>
                <a:gd name="connsiteY11" fmla="*/ 93988 h 210546"/>
                <a:gd name="connsiteX12" fmla="*/ 0 w 292048"/>
                <a:gd name="connsiteY12" fmla="*/ 93988 h 210546"/>
                <a:gd name="connsiteX13" fmla="*/ 0 w 292048"/>
                <a:gd name="connsiteY13" fmla="*/ 121155 h 210546"/>
                <a:gd name="connsiteX14" fmla="*/ 61806 w 292048"/>
                <a:gd name="connsiteY14" fmla="*/ 121155 h 210546"/>
                <a:gd name="connsiteX15" fmla="*/ 73352 w 292048"/>
                <a:gd name="connsiteY15" fmla="*/ 110967 h 210546"/>
                <a:gd name="connsiteX16" fmla="*/ 90331 w 292048"/>
                <a:gd name="connsiteY16" fmla="*/ 59349 h 210546"/>
                <a:gd name="connsiteX17" fmla="*/ 117499 w 292048"/>
                <a:gd name="connsiteY17" fmla="*/ 205374 h 210546"/>
                <a:gd name="connsiteX18" fmla="*/ 128366 w 292048"/>
                <a:gd name="connsiteY18" fmla="*/ 214882 h 210546"/>
                <a:gd name="connsiteX19" fmla="*/ 129724 w 292048"/>
                <a:gd name="connsiteY19" fmla="*/ 214882 h 210546"/>
                <a:gd name="connsiteX20" fmla="*/ 141270 w 292048"/>
                <a:gd name="connsiteY20" fmla="*/ 207411 h 210546"/>
                <a:gd name="connsiteX21" fmla="*/ 184738 w 292048"/>
                <a:gd name="connsiteY21" fmla="*/ 93308 h 210546"/>
                <a:gd name="connsiteX22" fmla="*/ 202397 w 292048"/>
                <a:gd name="connsiteY22" fmla="*/ 154435 h 210546"/>
                <a:gd name="connsiteX23" fmla="*/ 217339 w 292048"/>
                <a:gd name="connsiteY23" fmla="*/ 162585 h 210546"/>
                <a:gd name="connsiteX24" fmla="*/ 222772 w 292048"/>
                <a:gd name="connsiteY24" fmla="*/ 159189 h 210546"/>
                <a:gd name="connsiteX25" fmla="*/ 259448 w 292048"/>
                <a:gd name="connsiteY25" fmla="*/ 121155 h 210546"/>
                <a:gd name="connsiteX26" fmla="*/ 292728 w 292048"/>
                <a:gd name="connsiteY26" fmla="*/ 121155 h 210546"/>
                <a:gd name="connsiteX27" fmla="*/ 292728 w 292048"/>
                <a:gd name="connsiteY27" fmla="*/ 93988 h 21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2048" h="210546">
                  <a:moveTo>
                    <a:pt x="292049" y="93988"/>
                  </a:moveTo>
                  <a:lnTo>
                    <a:pt x="253335" y="93988"/>
                  </a:lnTo>
                  <a:cubicBezTo>
                    <a:pt x="249939" y="94667"/>
                    <a:pt x="246544" y="96704"/>
                    <a:pt x="244506" y="99421"/>
                  </a:cubicBezTo>
                  <a:lnTo>
                    <a:pt x="218697" y="127268"/>
                  </a:lnTo>
                  <a:lnTo>
                    <a:pt x="196963" y="51878"/>
                  </a:lnTo>
                  <a:cubicBezTo>
                    <a:pt x="194926" y="45766"/>
                    <a:pt x="188134" y="41690"/>
                    <a:pt x="182021" y="43728"/>
                  </a:cubicBezTo>
                  <a:cubicBezTo>
                    <a:pt x="178625" y="45086"/>
                    <a:pt x="175229" y="47124"/>
                    <a:pt x="173871" y="51199"/>
                  </a:cubicBezTo>
                  <a:lnTo>
                    <a:pt x="133120" y="159189"/>
                  </a:lnTo>
                  <a:lnTo>
                    <a:pt x="105273" y="9769"/>
                  </a:lnTo>
                  <a:cubicBezTo>
                    <a:pt x="103915" y="2977"/>
                    <a:pt x="97802" y="-1098"/>
                    <a:pt x="91690" y="260"/>
                  </a:cubicBezTo>
                  <a:cubicBezTo>
                    <a:pt x="87615" y="939"/>
                    <a:pt x="84219" y="4335"/>
                    <a:pt x="82181" y="8410"/>
                  </a:cubicBezTo>
                  <a:lnTo>
                    <a:pt x="52976" y="93988"/>
                  </a:lnTo>
                  <a:lnTo>
                    <a:pt x="0" y="93988"/>
                  </a:lnTo>
                  <a:lnTo>
                    <a:pt x="0" y="121155"/>
                  </a:lnTo>
                  <a:lnTo>
                    <a:pt x="61806" y="121155"/>
                  </a:lnTo>
                  <a:cubicBezTo>
                    <a:pt x="67239" y="120476"/>
                    <a:pt x="71993" y="116401"/>
                    <a:pt x="73352" y="110967"/>
                  </a:cubicBezTo>
                  <a:lnTo>
                    <a:pt x="90331" y="59349"/>
                  </a:lnTo>
                  <a:lnTo>
                    <a:pt x="117499" y="205374"/>
                  </a:lnTo>
                  <a:cubicBezTo>
                    <a:pt x="118178" y="210807"/>
                    <a:pt x="122932" y="214882"/>
                    <a:pt x="128366" y="214882"/>
                  </a:cubicBezTo>
                  <a:lnTo>
                    <a:pt x="129724" y="214882"/>
                  </a:lnTo>
                  <a:cubicBezTo>
                    <a:pt x="134478" y="214882"/>
                    <a:pt x="139233" y="212165"/>
                    <a:pt x="141270" y="207411"/>
                  </a:cubicBezTo>
                  <a:lnTo>
                    <a:pt x="184738" y="93308"/>
                  </a:lnTo>
                  <a:lnTo>
                    <a:pt x="202397" y="154435"/>
                  </a:lnTo>
                  <a:cubicBezTo>
                    <a:pt x="204434" y="160548"/>
                    <a:pt x="210547" y="164623"/>
                    <a:pt x="217339" y="162585"/>
                  </a:cubicBezTo>
                  <a:cubicBezTo>
                    <a:pt x="219376" y="161906"/>
                    <a:pt x="221414" y="160548"/>
                    <a:pt x="222772" y="159189"/>
                  </a:cubicBezTo>
                  <a:lnTo>
                    <a:pt x="259448" y="121155"/>
                  </a:lnTo>
                  <a:lnTo>
                    <a:pt x="292728" y="121155"/>
                  </a:lnTo>
                  <a:lnTo>
                    <a:pt x="292728" y="93988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7" descr="Gears">
            <a:extLst>
              <a:ext uri="{FF2B5EF4-FFF2-40B4-BE49-F238E27FC236}">
                <a16:creationId xmlns:a16="http://schemas.microsoft.com/office/drawing/2014/main" id="{F0C6919A-3C91-4C0C-9B22-365F1BA2EF59}"/>
              </a:ext>
            </a:extLst>
          </p:cNvPr>
          <p:cNvGrpSpPr/>
          <p:nvPr/>
        </p:nvGrpSpPr>
        <p:grpSpPr>
          <a:xfrm>
            <a:off x="6093963" y="1580693"/>
            <a:ext cx="441469" cy="529763"/>
            <a:chOff x="6093963" y="1580693"/>
            <a:chExt cx="441469" cy="529763"/>
          </a:xfrm>
          <a:solidFill>
            <a:srgbClr val="00000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FEC09B1-2934-4C64-9D1B-04731B9198DA}"/>
                </a:ext>
              </a:extLst>
            </p:cNvPr>
            <p:cNvSpPr/>
            <p:nvPr/>
          </p:nvSpPr>
          <p:spPr>
            <a:xfrm>
              <a:off x="6247459" y="1580693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259448 w 285257"/>
                <a:gd name="connsiteY5" fmla="*/ 112744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29884 w 285257"/>
                <a:gd name="connsiteY16" fmla="*/ 54335 h 285257"/>
                <a:gd name="connsiteX17" fmla="*/ 40751 w 285257"/>
                <a:gd name="connsiteY17" fmla="*/ 86256 h 285257"/>
                <a:gd name="connsiteX18" fmla="*/ 29884 w 285257"/>
                <a:gd name="connsiteY18" fmla="*/ 112744 h 285257"/>
                <a:gd name="connsiteX19" fmla="*/ 0 w 285257"/>
                <a:gd name="connsiteY19" fmla="*/ 127686 h 285257"/>
                <a:gd name="connsiteX20" fmla="*/ 0 w 285257"/>
                <a:gd name="connsiteY20" fmla="*/ 161646 h 285257"/>
                <a:gd name="connsiteX21" fmla="*/ 29884 w 285257"/>
                <a:gd name="connsiteY21" fmla="*/ 176588 h 285257"/>
                <a:gd name="connsiteX22" fmla="*/ 40751 w 285257"/>
                <a:gd name="connsiteY22" fmla="*/ 203076 h 285257"/>
                <a:gd name="connsiteX23" fmla="*/ 29884 w 285257"/>
                <a:gd name="connsiteY23" fmla="*/ 234997 h 285257"/>
                <a:gd name="connsiteX24" fmla="*/ 53655 w 285257"/>
                <a:gd name="connsiteY24" fmla="*/ 258769 h 285257"/>
                <a:gd name="connsiteX25" fmla="*/ 85577 w 285257"/>
                <a:gd name="connsiteY25" fmla="*/ 247902 h 285257"/>
                <a:gd name="connsiteX26" fmla="*/ 112065 w 285257"/>
                <a:gd name="connsiteY26" fmla="*/ 258769 h 285257"/>
                <a:gd name="connsiteX27" fmla="*/ 127007 w 285257"/>
                <a:gd name="connsiteY27" fmla="*/ 288653 h 285257"/>
                <a:gd name="connsiteX28" fmla="*/ 160966 w 285257"/>
                <a:gd name="connsiteY28" fmla="*/ 288653 h 285257"/>
                <a:gd name="connsiteX29" fmla="*/ 175909 w 285257"/>
                <a:gd name="connsiteY29" fmla="*/ 258769 h 285257"/>
                <a:gd name="connsiteX30" fmla="*/ 202397 w 285257"/>
                <a:gd name="connsiteY30" fmla="*/ 247902 h 285257"/>
                <a:gd name="connsiteX31" fmla="*/ 234318 w 285257"/>
                <a:gd name="connsiteY31" fmla="*/ 258769 h 285257"/>
                <a:gd name="connsiteX32" fmla="*/ 258769 w 285257"/>
                <a:gd name="connsiteY32" fmla="*/ 234997 h 285257"/>
                <a:gd name="connsiteX33" fmla="*/ 247902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82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2513" y="195605"/>
                    <a:pt x="144666" y="195605"/>
                  </a:cubicBezTo>
                  <a:close/>
                  <a:moveTo>
                    <a:pt x="259448" y="112744"/>
                  </a:moveTo>
                  <a:cubicBezTo>
                    <a:pt x="256731" y="103236"/>
                    <a:pt x="253335" y="94406"/>
                    <a:pt x="248581" y="86256"/>
                  </a:cubicBez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6096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29884" y="54335"/>
                  </a:lnTo>
                  <a:lnTo>
                    <a:pt x="40751" y="86256"/>
                  </a:lnTo>
                  <a:cubicBezTo>
                    <a:pt x="35997" y="94406"/>
                    <a:pt x="32601" y="103236"/>
                    <a:pt x="29884" y="112744"/>
                  </a:cubicBezTo>
                  <a:lnTo>
                    <a:pt x="0" y="127686"/>
                  </a:lnTo>
                  <a:lnTo>
                    <a:pt x="0" y="161646"/>
                  </a:lnTo>
                  <a:lnTo>
                    <a:pt x="29884" y="176588"/>
                  </a:lnTo>
                  <a:cubicBezTo>
                    <a:pt x="32601" y="186096"/>
                    <a:pt x="35997" y="194926"/>
                    <a:pt x="40751" y="203076"/>
                  </a:cubicBezTo>
                  <a:lnTo>
                    <a:pt x="29884" y="234997"/>
                  </a:lnTo>
                  <a:lnTo>
                    <a:pt x="53655" y="258769"/>
                  </a:lnTo>
                  <a:lnTo>
                    <a:pt x="85577" y="247902"/>
                  </a:lnTo>
                  <a:cubicBezTo>
                    <a:pt x="93727" y="252656"/>
                    <a:pt x="102557" y="256052"/>
                    <a:pt x="112065" y="258769"/>
                  </a:cubicBezTo>
                  <a:lnTo>
                    <a:pt x="127007" y="288653"/>
                  </a:lnTo>
                  <a:lnTo>
                    <a:pt x="160966" y="288653"/>
                  </a:lnTo>
                  <a:lnTo>
                    <a:pt x="175909" y="258769"/>
                  </a:lnTo>
                  <a:cubicBezTo>
                    <a:pt x="185417" y="256052"/>
                    <a:pt x="194246" y="252656"/>
                    <a:pt x="202397" y="247902"/>
                  </a:cubicBezTo>
                  <a:lnTo>
                    <a:pt x="234318" y="258769"/>
                  </a:lnTo>
                  <a:lnTo>
                    <a:pt x="258769" y="234997"/>
                  </a:lnTo>
                  <a:lnTo>
                    <a:pt x="247902" y="203076"/>
                  </a:lnTo>
                  <a:cubicBezTo>
                    <a:pt x="252656" y="194926"/>
                    <a:pt x="256731" y="185417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4C1CF3F-0A46-4852-8833-D570CAB34E43}"/>
                </a:ext>
              </a:extLst>
            </p:cNvPr>
            <p:cNvSpPr/>
            <p:nvPr/>
          </p:nvSpPr>
          <p:spPr>
            <a:xfrm>
              <a:off x="6093963" y="1827915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144666 w 285257"/>
                <a:gd name="connsiteY5" fmla="*/ 195605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30563 w 285257"/>
                <a:gd name="connsiteY16" fmla="*/ 53655 h 285257"/>
                <a:gd name="connsiteX17" fmla="*/ 40751 w 285257"/>
                <a:gd name="connsiteY17" fmla="*/ 85577 h 285257"/>
                <a:gd name="connsiteX18" fmla="*/ 29884 w 285257"/>
                <a:gd name="connsiteY18" fmla="*/ 112065 h 285257"/>
                <a:gd name="connsiteX19" fmla="*/ 0 w 285257"/>
                <a:gd name="connsiteY19" fmla="*/ 127007 h 285257"/>
                <a:gd name="connsiteX20" fmla="*/ 0 w 285257"/>
                <a:gd name="connsiteY20" fmla="*/ 160966 h 285257"/>
                <a:gd name="connsiteX21" fmla="*/ 29884 w 285257"/>
                <a:gd name="connsiteY21" fmla="*/ 175909 h 285257"/>
                <a:gd name="connsiteX22" fmla="*/ 40751 w 285257"/>
                <a:gd name="connsiteY22" fmla="*/ 202397 h 285257"/>
                <a:gd name="connsiteX23" fmla="*/ 30563 w 285257"/>
                <a:gd name="connsiteY23" fmla="*/ 234318 h 285257"/>
                <a:gd name="connsiteX24" fmla="*/ 54335 w 285257"/>
                <a:gd name="connsiteY24" fmla="*/ 258090 h 285257"/>
                <a:gd name="connsiteX25" fmla="*/ 86256 w 285257"/>
                <a:gd name="connsiteY25" fmla="*/ 247902 h 285257"/>
                <a:gd name="connsiteX26" fmla="*/ 112744 w 285257"/>
                <a:gd name="connsiteY26" fmla="*/ 258769 h 285257"/>
                <a:gd name="connsiteX27" fmla="*/ 127686 w 285257"/>
                <a:gd name="connsiteY27" fmla="*/ 288653 h 285257"/>
                <a:gd name="connsiteX28" fmla="*/ 161646 w 285257"/>
                <a:gd name="connsiteY28" fmla="*/ 288653 h 285257"/>
                <a:gd name="connsiteX29" fmla="*/ 176588 w 285257"/>
                <a:gd name="connsiteY29" fmla="*/ 258769 h 285257"/>
                <a:gd name="connsiteX30" fmla="*/ 203076 w 285257"/>
                <a:gd name="connsiteY30" fmla="*/ 247902 h 285257"/>
                <a:gd name="connsiteX31" fmla="*/ 234997 w 285257"/>
                <a:gd name="connsiteY31" fmla="*/ 258769 h 285257"/>
                <a:gd name="connsiteX32" fmla="*/ 258769 w 285257"/>
                <a:gd name="connsiteY32" fmla="*/ 234318 h 285257"/>
                <a:gd name="connsiteX33" fmla="*/ 248581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  <a:gd name="connsiteX38" fmla="*/ 248581 w 285257"/>
                <a:gd name="connsiteY38" fmla="*/ 86256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14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3192" y="195605"/>
                    <a:pt x="144666" y="195605"/>
                  </a:cubicBezTo>
                  <a:lnTo>
                    <a:pt x="144666" y="195605"/>
                  </a:lnTo>
                  <a:close/>
                  <a:moveTo>
                    <a:pt x="248581" y="86256"/>
                  </a:move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5417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30563" y="53655"/>
                  </a:lnTo>
                  <a:lnTo>
                    <a:pt x="40751" y="85577"/>
                  </a:lnTo>
                  <a:cubicBezTo>
                    <a:pt x="35997" y="93727"/>
                    <a:pt x="32601" y="103236"/>
                    <a:pt x="29884" y="112065"/>
                  </a:cubicBezTo>
                  <a:lnTo>
                    <a:pt x="0" y="127007"/>
                  </a:lnTo>
                  <a:lnTo>
                    <a:pt x="0" y="160966"/>
                  </a:lnTo>
                  <a:lnTo>
                    <a:pt x="29884" y="175909"/>
                  </a:lnTo>
                  <a:cubicBezTo>
                    <a:pt x="32601" y="185417"/>
                    <a:pt x="35997" y="194246"/>
                    <a:pt x="40751" y="202397"/>
                  </a:cubicBezTo>
                  <a:lnTo>
                    <a:pt x="30563" y="234318"/>
                  </a:lnTo>
                  <a:lnTo>
                    <a:pt x="54335" y="258090"/>
                  </a:lnTo>
                  <a:lnTo>
                    <a:pt x="86256" y="247902"/>
                  </a:lnTo>
                  <a:cubicBezTo>
                    <a:pt x="94406" y="252656"/>
                    <a:pt x="103236" y="256052"/>
                    <a:pt x="112744" y="258769"/>
                  </a:cubicBezTo>
                  <a:lnTo>
                    <a:pt x="127686" y="288653"/>
                  </a:lnTo>
                  <a:lnTo>
                    <a:pt x="161646" y="288653"/>
                  </a:lnTo>
                  <a:lnTo>
                    <a:pt x="176588" y="258769"/>
                  </a:lnTo>
                  <a:cubicBezTo>
                    <a:pt x="186096" y="256052"/>
                    <a:pt x="194926" y="252656"/>
                    <a:pt x="203076" y="247902"/>
                  </a:cubicBezTo>
                  <a:lnTo>
                    <a:pt x="234997" y="258769"/>
                  </a:lnTo>
                  <a:lnTo>
                    <a:pt x="258769" y="234318"/>
                  </a:lnTo>
                  <a:lnTo>
                    <a:pt x="248581" y="203076"/>
                  </a:lnTo>
                  <a:cubicBezTo>
                    <a:pt x="253335" y="194926"/>
                    <a:pt x="256731" y="186096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ubicBezTo>
                    <a:pt x="256731" y="103236"/>
                    <a:pt x="253335" y="94406"/>
                    <a:pt x="248581" y="86256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14" descr="Customer review">
            <a:extLst>
              <a:ext uri="{FF2B5EF4-FFF2-40B4-BE49-F238E27FC236}">
                <a16:creationId xmlns:a16="http://schemas.microsoft.com/office/drawing/2014/main" id="{A642B6EE-5411-4DD7-902C-64CEE90B7C4F}"/>
              </a:ext>
            </a:extLst>
          </p:cNvPr>
          <p:cNvGrpSpPr/>
          <p:nvPr/>
        </p:nvGrpSpPr>
        <p:grpSpPr>
          <a:xfrm>
            <a:off x="4603668" y="3156249"/>
            <a:ext cx="652016" cy="652016"/>
            <a:chOff x="4603668" y="3156249"/>
            <a:chExt cx="652016" cy="65201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4E3D3C7-7EA4-4ED4-A98D-7D22B63B4D7E}"/>
                </a:ext>
              </a:extLst>
            </p:cNvPr>
            <p:cNvSpPr/>
            <p:nvPr/>
          </p:nvSpPr>
          <p:spPr>
            <a:xfrm>
              <a:off x="5021162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8930E06-8117-4082-848A-6026D6FAA2F5}"/>
                </a:ext>
              </a:extLst>
            </p:cNvPr>
            <p:cNvSpPr/>
            <p:nvPr/>
          </p:nvSpPr>
          <p:spPr>
            <a:xfrm>
              <a:off x="4739369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11DB50-02CB-4B5E-9BDE-EDB9BD5D8696}"/>
                </a:ext>
              </a:extLst>
            </p:cNvPr>
            <p:cNvSpPr/>
            <p:nvPr/>
          </p:nvSpPr>
          <p:spPr>
            <a:xfrm>
              <a:off x="4988357" y="3607362"/>
              <a:ext cx="190171" cy="101878"/>
            </a:xfrm>
            <a:custGeom>
              <a:avLst/>
              <a:gdLst>
                <a:gd name="connsiteX0" fmla="*/ 180799 w 190171"/>
                <a:gd name="connsiteY0" fmla="*/ 31447 h 101877"/>
                <a:gd name="connsiteX1" fmla="*/ 129113 w 190171"/>
                <a:gd name="connsiteY1" fmla="*/ 6792 h 101877"/>
                <a:gd name="connsiteX2" fmla="*/ 85645 w 190171"/>
                <a:gd name="connsiteY2" fmla="*/ 0 h 101877"/>
                <a:gd name="connsiteX3" fmla="*/ 42245 w 190171"/>
                <a:gd name="connsiteY3" fmla="*/ 6792 h 101877"/>
                <a:gd name="connsiteX4" fmla="*/ 2445 w 190171"/>
                <a:gd name="connsiteY4" fmla="*/ 23908 h 101877"/>
                <a:gd name="connsiteX5" fmla="*/ 0 w 190171"/>
                <a:gd name="connsiteY5" fmla="*/ 26692 h 101877"/>
                <a:gd name="connsiteX6" fmla="*/ 54335 w 190171"/>
                <a:gd name="connsiteY6" fmla="*/ 53860 h 101877"/>
                <a:gd name="connsiteX7" fmla="*/ 74167 w 190171"/>
                <a:gd name="connsiteY7" fmla="*/ 93728 h 101877"/>
                <a:gd name="connsiteX8" fmla="*/ 74167 w 190171"/>
                <a:gd name="connsiteY8" fmla="*/ 105817 h 101877"/>
                <a:gd name="connsiteX9" fmla="*/ 191326 w 190171"/>
                <a:gd name="connsiteY9" fmla="*/ 105817 h 101877"/>
                <a:gd name="connsiteX10" fmla="*/ 191326 w 190171"/>
                <a:gd name="connsiteY10" fmla="*/ 52637 h 101877"/>
                <a:gd name="connsiteX11" fmla="*/ 180799 w 190171"/>
                <a:gd name="connsiteY11" fmla="*/ 3144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71" h="101877">
                  <a:moveTo>
                    <a:pt x="180799" y="31447"/>
                  </a:moveTo>
                  <a:cubicBezTo>
                    <a:pt x="165554" y="19591"/>
                    <a:pt x="147920" y="11180"/>
                    <a:pt x="129113" y="6792"/>
                  </a:cubicBezTo>
                  <a:cubicBezTo>
                    <a:pt x="114977" y="2663"/>
                    <a:pt x="100366" y="379"/>
                    <a:pt x="85645" y="0"/>
                  </a:cubicBezTo>
                  <a:cubicBezTo>
                    <a:pt x="70912" y="-33"/>
                    <a:pt x="56264" y="2259"/>
                    <a:pt x="42245" y="6792"/>
                  </a:cubicBezTo>
                  <a:cubicBezTo>
                    <a:pt x="28215" y="10528"/>
                    <a:pt x="14807" y="16294"/>
                    <a:pt x="2445" y="23908"/>
                  </a:cubicBezTo>
                  <a:lnTo>
                    <a:pt x="0" y="26692"/>
                  </a:lnTo>
                  <a:cubicBezTo>
                    <a:pt x="19747" y="32023"/>
                    <a:pt x="38222" y="41261"/>
                    <a:pt x="54335" y="53860"/>
                  </a:cubicBezTo>
                  <a:cubicBezTo>
                    <a:pt x="66999" y="63164"/>
                    <a:pt x="74386" y="78015"/>
                    <a:pt x="74167" y="93728"/>
                  </a:cubicBezTo>
                  <a:lnTo>
                    <a:pt x="74167" y="105817"/>
                  </a:lnTo>
                  <a:lnTo>
                    <a:pt x="191326" y="105817"/>
                  </a:lnTo>
                  <a:lnTo>
                    <a:pt x="191326" y="52637"/>
                  </a:lnTo>
                  <a:cubicBezTo>
                    <a:pt x="191558" y="44263"/>
                    <a:pt x="187612" y="36321"/>
                    <a:pt x="180799" y="31447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ADAD65C-C82E-4B49-9ECA-1F0253958276}"/>
                </a:ext>
              </a:extLst>
            </p:cNvPr>
            <p:cNvSpPr/>
            <p:nvPr/>
          </p:nvSpPr>
          <p:spPr>
            <a:xfrm>
              <a:off x="4686460" y="3607362"/>
              <a:ext cx="190171" cy="101878"/>
            </a:xfrm>
            <a:custGeom>
              <a:avLst/>
              <a:gdLst>
                <a:gd name="connsiteX0" fmla="*/ 117431 w 190171"/>
                <a:gd name="connsiteY0" fmla="*/ 93728 h 101877"/>
                <a:gd name="connsiteX1" fmla="*/ 136516 w 190171"/>
                <a:gd name="connsiteY1" fmla="*/ 54539 h 101877"/>
                <a:gd name="connsiteX2" fmla="*/ 137263 w 190171"/>
                <a:gd name="connsiteY2" fmla="*/ 53860 h 101877"/>
                <a:gd name="connsiteX3" fmla="*/ 138146 w 190171"/>
                <a:gd name="connsiteY3" fmla="*/ 53248 h 101877"/>
                <a:gd name="connsiteX4" fmla="*/ 191598 w 190171"/>
                <a:gd name="connsiteY4" fmla="*/ 26760 h 101877"/>
                <a:gd name="connsiteX5" fmla="*/ 187726 w 190171"/>
                <a:gd name="connsiteY5" fmla="*/ 22346 h 101877"/>
                <a:gd name="connsiteX6" fmla="*/ 149149 w 190171"/>
                <a:gd name="connsiteY6" fmla="*/ 6792 h 101877"/>
                <a:gd name="connsiteX7" fmla="*/ 105749 w 190171"/>
                <a:gd name="connsiteY7" fmla="*/ 0 h 101877"/>
                <a:gd name="connsiteX8" fmla="*/ 62281 w 190171"/>
                <a:gd name="connsiteY8" fmla="*/ 6792 h 101877"/>
                <a:gd name="connsiteX9" fmla="*/ 10595 w 190171"/>
                <a:gd name="connsiteY9" fmla="*/ 31447 h 101877"/>
                <a:gd name="connsiteX10" fmla="*/ 0 w 190171"/>
                <a:gd name="connsiteY10" fmla="*/ 52637 h 101877"/>
                <a:gd name="connsiteX11" fmla="*/ 0 w 190171"/>
                <a:gd name="connsiteY11" fmla="*/ 105817 h 101877"/>
                <a:gd name="connsiteX12" fmla="*/ 117431 w 190171"/>
                <a:gd name="connsiteY12" fmla="*/ 10581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171" h="101877">
                  <a:moveTo>
                    <a:pt x="117431" y="93728"/>
                  </a:moveTo>
                  <a:cubicBezTo>
                    <a:pt x="117442" y="78428"/>
                    <a:pt x="124478" y="63981"/>
                    <a:pt x="136516" y="54539"/>
                  </a:cubicBezTo>
                  <a:lnTo>
                    <a:pt x="137263" y="53860"/>
                  </a:lnTo>
                  <a:lnTo>
                    <a:pt x="138146" y="53248"/>
                  </a:lnTo>
                  <a:cubicBezTo>
                    <a:pt x="154449" y="41647"/>
                    <a:pt x="172491" y="32706"/>
                    <a:pt x="191598" y="26760"/>
                  </a:cubicBezTo>
                  <a:cubicBezTo>
                    <a:pt x="190239" y="25334"/>
                    <a:pt x="188949" y="23840"/>
                    <a:pt x="187726" y="22346"/>
                  </a:cubicBezTo>
                  <a:cubicBezTo>
                    <a:pt x="175676" y="15345"/>
                    <a:pt x="162685" y="10107"/>
                    <a:pt x="149149" y="6792"/>
                  </a:cubicBezTo>
                  <a:cubicBezTo>
                    <a:pt x="135035" y="2668"/>
                    <a:pt x="120448" y="386"/>
                    <a:pt x="105749" y="0"/>
                  </a:cubicBezTo>
                  <a:cubicBezTo>
                    <a:pt x="90992" y="-38"/>
                    <a:pt x="76323" y="2255"/>
                    <a:pt x="62281" y="6792"/>
                  </a:cubicBezTo>
                  <a:cubicBezTo>
                    <a:pt x="43737" y="11908"/>
                    <a:pt x="26241" y="20254"/>
                    <a:pt x="10595" y="31447"/>
                  </a:cubicBezTo>
                  <a:cubicBezTo>
                    <a:pt x="4007" y="36517"/>
                    <a:pt x="104" y="44325"/>
                    <a:pt x="0" y="52637"/>
                  </a:cubicBezTo>
                  <a:lnTo>
                    <a:pt x="0" y="105817"/>
                  </a:lnTo>
                  <a:lnTo>
                    <a:pt x="117431" y="105817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79A448B-30CC-4C98-A510-2D04FF0F7ED1}"/>
                </a:ext>
              </a:extLst>
            </p:cNvPr>
            <p:cNvSpPr/>
            <p:nvPr/>
          </p:nvSpPr>
          <p:spPr>
            <a:xfrm>
              <a:off x="4827391" y="3648520"/>
              <a:ext cx="210547" cy="101878"/>
            </a:xfrm>
            <a:custGeom>
              <a:avLst/>
              <a:gdLst>
                <a:gd name="connsiteX0" fmla="*/ 0 w 210546"/>
                <a:gd name="connsiteY0" fmla="*/ 105411 h 101877"/>
                <a:gd name="connsiteX1" fmla="*/ 0 w 210546"/>
                <a:gd name="connsiteY1" fmla="*/ 52570 h 101877"/>
                <a:gd name="connsiteX2" fmla="*/ 10595 w 210546"/>
                <a:gd name="connsiteY2" fmla="*/ 31447 h 101877"/>
                <a:gd name="connsiteX3" fmla="*/ 62281 w 210546"/>
                <a:gd name="connsiteY3" fmla="*/ 6793 h 101877"/>
                <a:gd name="connsiteX4" fmla="*/ 105681 w 210546"/>
                <a:gd name="connsiteY4" fmla="*/ 1 h 101877"/>
                <a:gd name="connsiteX5" fmla="*/ 149149 w 210546"/>
                <a:gd name="connsiteY5" fmla="*/ 6793 h 101877"/>
                <a:gd name="connsiteX6" fmla="*/ 200835 w 210546"/>
                <a:gd name="connsiteY6" fmla="*/ 31447 h 101877"/>
                <a:gd name="connsiteX7" fmla="*/ 211430 w 210546"/>
                <a:gd name="connsiteY7" fmla="*/ 52570 h 101877"/>
                <a:gd name="connsiteX8" fmla="*/ 211430 w 210546"/>
                <a:gd name="connsiteY8" fmla="*/ 105411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546" h="101877">
                  <a:moveTo>
                    <a:pt x="0" y="105411"/>
                  </a:moveTo>
                  <a:lnTo>
                    <a:pt x="0" y="52570"/>
                  </a:lnTo>
                  <a:cubicBezTo>
                    <a:pt x="32" y="44259"/>
                    <a:pt x="3953" y="36442"/>
                    <a:pt x="10595" y="31447"/>
                  </a:cubicBezTo>
                  <a:cubicBezTo>
                    <a:pt x="26210" y="20202"/>
                    <a:pt x="43716" y="11852"/>
                    <a:pt x="62281" y="6793"/>
                  </a:cubicBezTo>
                  <a:cubicBezTo>
                    <a:pt x="76293" y="2230"/>
                    <a:pt x="90945" y="-63"/>
                    <a:pt x="105681" y="1"/>
                  </a:cubicBezTo>
                  <a:cubicBezTo>
                    <a:pt x="120406" y="347"/>
                    <a:pt x="135020" y="2631"/>
                    <a:pt x="149149" y="6793"/>
                  </a:cubicBezTo>
                  <a:cubicBezTo>
                    <a:pt x="167976" y="11123"/>
                    <a:pt x="185621" y="19539"/>
                    <a:pt x="200835" y="31447"/>
                  </a:cubicBezTo>
                  <a:cubicBezTo>
                    <a:pt x="207673" y="36277"/>
                    <a:pt x="211648" y="44202"/>
                    <a:pt x="211430" y="52570"/>
                  </a:cubicBezTo>
                  <a:lnTo>
                    <a:pt x="211430" y="105411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D12C20F-917F-4B60-8DE9-BF88691CBDDD}"/>
                </a:ext>
              </a:extLst>
            </p:cNvPr>
            <p:cNvSpPr/>
            <p:nvPr/>
          </p:nvSpPr>
          <p:spPr>
            <a:xfrm>
              <a:off x="4880231" y="352844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63A66D4-135D-442B-8EDE-6CE9464ECB8E}"/>
                </a:ext>
              </a:extLst>
            </p:cNvPr>
            <p:cNvSpPr/>
            <p:nvPr/>
          </p:nvSpPr>
          <p:spPr>
            <a:xfrm>
              <a:off x="4686868" y="3210584"/>
              <a:ext cx="489012" cy="244506"/>
            </a:xfrm>
            <a:custGeom>
              <a:avLst/>
              <a:gdLst>
                <a:gd name="connsiteX0" fmla="*/ 466939 w 489012"/>
                <a:gd name="connsiteY0" fmla="*/ 0 h 244506"/>
                <a:gd name="connsiteX1" fmla="*/ 27167 w 489012"/>
                <a:gd name="connsiteY1" fmla="*/ 0 h 244506"/>
                <a:gd name="connsiteX2" fmla="*/ 0 w 489012"/>
                <a:gd name="connsiteY2" fmla="*/ 27167 h 244506"/>
                <a:gd name="connsiteX3" fmla="*/ 0 w 489012"/>
                <a:gd name="connsiteY3" fmla="*/ 176588 h 244506"/>
                <a:gd name="connsiteX4" fmla="*/ 27167 w 489012"/>
                <a:gd name="connsiteY4" fmla="*/ 203755 h 244506"/>
                <a:gd name="connsiteX5" fmla="*/ 127347 w 489012"/>
                <a:gd name="connsiteY5" fmla="*/ 203755 h 244506"/>
                <a:gd name="connsiteX6" fmla="*/ 127347 w 489012"/>
                <a:gd name="connsiteY6" fmla="*/ 244506 h 244506"/>
                <a:gd name="connsiteX7" fmla="*/ 170135 w 489012"/>
                <a:gd name="connsiteY7" fmla="*/ 203755 h 244506"/>
                <a:gd name="connsiteX8" fmla="*/ 216320 w 489012"/>
                <a:gd name="connsiteY8" fmla="*/ 203755 h 244506"/>
                <a:gd name="connsiteX9" fmla="*/ 242808 w 489012"/>
                <a:gd name="connsiteY9" fmla="*/ 244506 h 244506"/>
                <a:gd name="connsiteX10" fmla="*/ 267259 w 489012"/>
                <a:gd name="connsiteY10" fmla="*/ 203755 h 244506"/>
                <a:gd name="connsiteX11" fmla="*/ 315481 w 489012"/>
                <a:gd name="connsiteY11" fmla="*/ 203755 h 244506"/>
                <a:gd name="connsiteX12" fmla="*/ 358269 w 489012"/>
                <a:gd name="connsiteY12" fmla="*/ 244506 h 244506"/>
                <a:gd name="connsiteX13" fmla="*/ 358269 w 489012"/>
                <a:gd name="connsiteY13" fmla="*/ 203755 h 244506"/>
                <a:gd name="connsiteX14" fmla="*/ 466939 w 489012"/>
                <a:gd name="connsiteY14" fmla="*/ 203755 h 244506"/>
                <a:gd name="connsiteX15" fmla="*/ 494106 w 489012"/>
                <a:gd name="connsiteY15" fmla="*/ 176588 h 244506"/>
                <a:gd name="connsiteX16" fmla="*/ 494106 w 489012"/>
                <a:gd name="connsiteY16" fmla="*/ 27167 h 244506"/>
                <a:gd name="connsiteX17" fmla="*/ 466939 w 489012"/>
                <a:gd name="connsiteY17" fmla="*/ 0 h 244506"/>
                <a:gd name="connsiteX18" fmla="*/ 67918 w 489012"/>
                <a:gd name="connsiteY18" fmla="*/ 61127 h 244506"/>
                <a:gd name="connsiteX19" fmla="*/ 385437 w 489012"/>
                <a:gd name="connsiteY19" fmla="*/ 61127 h 244506"/>
                <a:gd name="connsiteX20" fmla="*/ 385437 w 489012"/>
                <a:gd name="connsiteY20" fmla="*/ 74710 h 244506"/>
                <a:gd name="connsiteX21" fmla="*/ 67918 w 489012"/>
                <a:gd name="connsiteY21" fmla="*/ 74710 h 244506"/>
                <a:gd name="connsiteX22" fmla="*/ 317518 w 489012"/>
                <a:gd name="connsiteY22" fmla="*/ 142629 h 244506"/>
                <a:gd name="connsiteX23" fmla="*/ 67918 w 489012"/>
                <a:gd name="connsiteY23" fmla="*/ 142629 h 244506"/>
                <a:gd name="connsiteX24" fmla="*/ 67918 w 489012"/>
                <a:gd name="connsiteY24" fmla="*/ 129045 h 244506"/>
                <a:gd name="connsiteX25" fmla="*/ 317518 w 489012"/>
                <a:gd name="connsiteY25" fmla="*/ 129045 h 244506"/>
                <a:gd name="connsiteX26" fmla="*/ 426188 w 489012"/>
                <a:gd name="connsiteY26" fmla="*/ 108669 h 244506"/>
                <a:gd name="connsiteX27" fmla="*/ 67918 w 489012"/>
                <a:gd name="connsiteY27" fmla="*/ 108669 h 244506"/>
                <a:gd name="connsiteX28" fmla="*/ 67918 w 489012"/>
                <a:gd name="connsiteY28" fmla="*/ 95086 h 244506"/>
                <a:gd name="connsiteX29" fmla="*/ 426188 w 489012"/>
                <a:gd name="connsiteY29" fmla="*/ 95086 h 2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9012" h="244506">
                  <a:moveTo>
                    <a:pt x="466939" y="0"/>
                  </a:moveTo>
                  <a:lnTo>
                    <a:pt x="27167" y="0"/>
                  </a:lnTo>
                  <a:cubicBezTo>
                    <a:pt x="12163" y="0"/>
                    <a:pt x="0" y="12163"/>
                    <a:pt x="0" y="27167"/>
                  </a:cubicBezTo>
                  <a:lnTo>
                    <a:pt x="0" y="176588"/>
                  </a:lnTo>
                  <a:cubicBezTo>
                    <a:pt x="0" y="191592"/>
                    <a:pt x="12163" y="203755"/>
                    <a:pt x="27167" y="203755"/>
                  </a:cubicBezTo>
                  <a:lnTo>
                    <a:pt x="127347" y="203755"/>
                  </a:lnTo>
                  <a:lnTo>
                    <a:pt x="127347" y="244506"/>
                  </a:lnTo>
                  <a:lnTo>
                    <a:pt x="170135" y="203755"/>
                  </a:lnTo>
                  <a:lnTo>
                    <a:pt x="216320" y="203755"/>
                  </a:lnTo>
                  <a:lnTo>
                    <a:pt x="242808" y="244506"/>
                  </a:lnTo>
                  <a:lnTo>
                    <a:pt x="267259" y="203755"/>
                  </a:lnTo>
                  <a:lnTo>
                    <a:pt x="315481" y="203755"/>
                  </a:lnTo>
                  <a:lnTo>
                    <a:pt x="358269" y="244506"/>
                  </a:lnTo>
                  <a:lnTo>
                    <a:pt x="358269" y="203755"/>
                  </a:lnTo>
                  <a:lnTo>
                    <a:pt x="466939" y="203755"/>
                  </a:lnTo>
                  <a:cubicBezTo>
                    <a:pt x="481942" y="203755"/>
                    <a:pt x="494106" y="191592"/>
                    <a:pt x="494106" y="176588"/>
                  </a:cubicBezTo>
                  <a:lnTo>
                    <a:pt x="494106" y="27167"/>
                  </a:lnTo>
                  <a:cubicBezTo>
                    <a:pt x="494106" y="12163"/>
                    <a:pt x="481942" y="0"/>
                    <a:pt x="466939" y="0"/>
                  </a:cubicBezTo>
                  <a:close/>
                  <a:moveTo>
                    <a:pt x="67918" y="61127"/>
                  </a:moveTo>
                  <a:lnTo>
                    <a:pt x="385437" y="61127"/>
                  </a:lnTo>
                  <a:lnTo>
                    <a:pt x="385437" y="74710"/>
                  </a:lnTo>
                  <a:lnTo>
                    <a:pt x="67918" y="74710"/>
                  </a:lnTo>
                  <a:close/>
                  <a:moveTo>
                    <a:pt x="317518" y="142629"/>
                  </a:moveTo>
                  <a:lnTo>
                    <a:pt x="67918" y="142629"/>
                  </a:lnTo>
                  <a:lnTo>
                    <a:pt x="67918" y="129045"/>
                  </a:lnTo>
                  <a:lnTo>
                    <a:pt x="317518" y="129045"/>
                  </a:lnTo>
                  <a:close/>
                  <a:moveTo>
                    <a:pt x="426188" y="108669"/>
                  </a:moveTo>
                  <a:lnTo>
                    <a:pt x="67918" y="108669"/>
                  </a:lnTo>
                  <a:lnTo>
                    <a:pt x="67918" y="95086"/>
                  </a:lnTo>
                  <a:lnTo>
                    <a:pt x="426188" y="950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Graphic 19" descr="Fire">
            <a:extLst>
              <a:ext uri="{FF2B5EF4-FFF2-40B4-BE49-F238E27FC236}">
                <a16:creationId xmlns:a16="http://schemas.microsoft.com/office/drawing/2014/main" id="{8F2AA81C-FA84-469C-8921-D08A768C4C3E}"/>
              </a:ext>
            </a:extLst>
          </p:cNvPr>
          <p:cNvSpPr/>
          <p:nvPr/>
        </p:nvSpPr>
        <p:spPr>
          <a:xfrm>
            <a:off x="7447639" y="3190208"/>
            <a:ext cx="393926" cy="584098"/>
          </a:xfrm>
          <a:custGeom>
            <a:avLst/>
            <a:gdLst>
              <a:gd name="connsiteX0" fmla="*/ 375922 w 393926"/>
              <a:gd name="connsiteY0" fmla="*/ 300878 h 584097"/>
              <a:gd name="connsiteX1" fmla="*/ 286949 w 393926"/>
              <a:gd name="connsiteY1" fmla="*/ 378984 h 584097"/>
              <a:gd name="connsiteX2" fmla="*/ 257745 w 393926"/>
              <a:gd name="connsiteY2" fmla="*/ 273032 h 584097"/>
              <a:gd name="connsiteX3" fmla="*/ 166055 w 393926"/>
              <a:gd name="connsiteY3" fmla="*/ 0 h 584097"/>
              <a:gd name="connsiteX4" fmla="*/ 96099 w 393926"/>
              <a:gd name="connsiteY4" fmla="*/ 215980 h 584097"/>
              <a:gd name="connsiteX5" fmla="*/ 14597 w 393926"/>
              <a:gd name="connsiteY5" fmla="*/ 311066 h 584097"/>
              <a:gd name="connsiteX6" fmla="*/ 81157 w 393926"/>
              <a:gd name="connsiteY6" fmla="*/ 545384 h 584097"/>
              <a:gd name="connsiteX7" fmla="*/ 121908 w 393926"/>
              <a:gd name="connsiteY7" fmla="*/ 328046 h 584097"/>
              <a:gd name="connsiteX8" fmla="*/ 149075 w 393926"/>
              <a:gd name="connsiteY8" fmla="*/ 477466 h 584097"/>
              <a:gd name="connsiteX9" fmla="*/ 198656 w 393926"/>
              <a:gd name="connsiteY9" fmla="*/ 584098 h 584097"/>
              <a:gd name="connsiteX10" fmla="*/ 382035 w 393926"/>
              <a:gd name="connsiteY10" fmla="*/ 460486 h 584097"/>
              <a:gd name="connsiteX11" fmla="*/ 375922 w 393926"/>
              <a:gd name="connsiteY11" fmla="*/ 300878 h 58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3926" h="584097">
                <a:moveTo>
                  <a:pt x="375922" y="300878"/>
                </a:moveTo>
                <a:cubicBezTo>
                  <a:pt x="388148" y="350459"/>
                  <a:pt x="337209" y="399360"/>
                  <a:pt x="286949" y="378984"/>
                </a:cubicBezTo>
                <a:cubicBezTo>
                  <a:pt x="244840" y="364042"/>
                  <a:pt x="228540" y="315141"/>
                  <a:pt x="257745" y="273032"/>
                </a:cubicBezTo>
                <a:cubicBezTo>
                  <a:pt x="323625" y="185417"/>
                  <a:pt x="275403" y="47543"/>
                  <a:pt x="166055" y="0"/>
                </a:cubicBezTo>
                <a:cubicBezTo>
                  <a:pt x="215635" y="93727"/>
                  <a:pt x="139567" y="179984"/>
                  <a:pt x="96099" y="215980"/>
                </a:cubicBezTo>
                <a:cubicBezTo>
                  <a:pt x="52631" y="251977"/>
                  <a:pt x="23426" y="289332"/>
                  <a:pt x="14597" y="311066"/>
                </a:cubicBezTo>
                <a:cubicBezTo>
                  <a:pt x="-29550" y="418377"/>
                  <a:pt x="36331" y="520934"/>
                  <a:pt x="81157" y="545384"/>
                </a:cubicBezTo>
                <a:cubicBezTo>
                  <a:pt x="60781" y="499200"/>
                  <a:pt x="41764" y="410906"/>
                  <a:pt x="121908" y="328046"/>
                </a:cubicBezTo>
                <a:cubicBezTo>
                  <a:pt x="121908" y="328046"/>
                  <a:pt x="98816" y="416339"/>
                  <a:pt x="149075" y="477466"/>
                </a:cubicBezTo>
                <a:cubicBezTo>
                  <a:pt x="199335" y="538592"/>
                  <a:pt x="198656" y="584098"/>
                  <a:pt x="198656" y="584098"/>
                </a:cubicBezTo>
                <a:cubicBezTo>
                  <a:pt x="276762" y="584098"/>
                  <a:pt x="350793" y="537234"/>
                  <a:pt x="382035" y="460486"/>
                </a:cubicBezTo>
                <a:cubicBezTo>
                  <a:pt x="405807" y="414981"/>
                  <a:pt x="407844" y="342988"/>
                  <a:pt x="375922" y="300878"/>
                </a:cubicBezTo>
              </a:path>
            </a:pathLst>
          </a:custGeom>
          <a:solidFill>
            <a:srgbClr val="000000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0" name="Graphic 10" descr="Database">
            <a:extLst>
              <a:ext uri="{FF2B5EF4-FFF2-40B4-BE49-F238E27FC236}">
                <a16:creationId xmlns:a16="http://schemas.microsoft.com/office/drawing/2014/main" id="{D724E5FE-FCAC-4099-AB2D-75017786435A}"/>
              </a:ext>
            </a:extLst>
          </p:cNvPr>
          <p:cNvGrpSpPr/>
          <p:nvPr/>
        </p:nvGrpSpPr>
        <p:grpSpPr>
          <a:xfrm>
            <a:off x="6018626" y="4884492"/>
            <a:ext cx="380343" cy="516179"/>
            <a:chOff x="6018626" y="4884492"/>
            <a:chExt cx="380343" cy="516179"/>
          </a:xfrm>
          <a:solidFill>
            <a:srgbClr val="000000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3DEB1EC-B458-41EF-96E8-7A6B2CE64EFA}"/>
                </a:ext>
              </a:extLst>
            </p:cNvPr>
            <p:cNvSpPr/>
            <p:nvPr/>
          </p:nvSpPr>
          <p:spPr>
            <a:xfrm>
              <a:off x="6018626" y="4884492"/>
              <a:ext cx="380343" cy="108669"/>
            </a:xfrm>
            <a:custGeom>
              <a:avLst/>
              <a:gdLst>
                <a:gd name="connsiteX0" fmla="*/ 380343 w 380342"/>
                <a:gd name="connsiteY0" fmla="*/ 54335 h 108669"/>
                <a:gd name="connsiteX1" fmla="*/ 190171 w 380342"/>
                <a:gd name="connsiteY1" fmla="*/ 108669 h 108669"/>
                <a:gd name="connsiteX2" fmla="*/ 0 w 380342"/>
                <a:gd name="connsiteY2" fmla="*/ 54335 h 108669"/>
                <a:gd name="connsiteX3" fmla="*/ 190171 w 380342"/>
                <a:gd name="connsiteY3" fmla="*/ 0 h 108669"/>
                <a:gd name="connsiteX4" fmla="*/ 380343 w 380342"/>
                <a:gd name="connsiteY4" fmla="*/ 54335 h 10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342" h="108669">
                  <a:moveTo>
                    <a:pt x="380343" y="54335"/>
                  </a:moveTo>
                  <a:cubicBezTo>
                    <a:pt x="380343" y="84343"/>
                    <a:pt x="295200" y="108669"/>
                    <a:pt x="190171" y="108669"/>
                  </a:cubicBezTo>
                  <a:cubicBezTo>
                    <a:pt x="85143" y="108669"/>
                    <a:pt x="0" y="84343"/>
                    <a:pt x="0" y="54335"/>
                  </a:cubicBezTo>
                  <a:cubicBezTo>
                    <a:pt x="0" y="24326"/>
                    <a:pt x="85143" y="0"/>
                    <a:pt x="190171" y="0"/>
                  </a:cubicBezTo>
                  <a:cubicBezTo>
                    <a:pt x="295200" y="0"/>
                    <a:pt x="380343" y="24326"/>
                    <a:pt x="380343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F5BF0FE-6D93-4C1B-A1A2-27B7349C9D3F}"/>
                </a:ext>
              </a:extLst>
            </p:cNvPr>
            <p:cNvSpPr/>
            <p:nvPr/>
          </p:nvSpPr>
          <p:spPr>
            <a:xfrm>
              <a:off x="6018626" y="4965994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1EBFB8F-D212-493D-87A7-53B2A3C41F2D}"/>
                </a:ext>
              </a:extLst>
            </p:cNvPr>
            <p:cNvSpPr/>
            <p:nvPr/>
          </p:nvSpPr>
          <p:spPr>
            <a:xfrm>
              <a:off x="6018626" y="5101831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7A42B85-252F-4FCA-9029-FC03B0F93D0C}"/>
                </a:ext>
              </a:extLst>
            </p:cNvPr>
            <p:cNvSpPr/>
            <p:nvPr/>
          </p:nvSpPr>
          <p:spPr>
            <a:xfrm>
              <a:off x="6018626" y="5237668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16" descr="Handshake">
            <a:extLst>
              <a:ext uri="{FF2B5EF4-FFF2-40B4-BE49-F238E27FC236}">
                <a16:creationId xmlns:a16="http://schemas.microsoft.com/office/drawing/2014/main" id="{668EDBF4-F861-4063-87A9-FF6A4B82E8D2}"/>
              </a:ext>
            </a:extLst>
          </p:cNvPr>
          <p:cNvGrpSpPr/>
          <p:nvPr/>
        </p:nvGrpSpPr>
        <p:grpSpPr>
          <a:xfrm>
            <a:off x="8599700" y="4816574"/>
            <a:ext cx="652016" cy="652016"/>
            <a:chOff x="8599700" y="4816574"/>
            <a:chExt cx="652016" cy="652016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D911FCD-D52F-4526-BF86-3FCF121B127E}"/>
                </a:ext>
              </a:extLst>
            </p:cNvPr>
            <p:cNvSpPr/>
            <p:nvPr/>
          </p:nvSpPr>
          <p:spPr>
            <a:xfrm>
              <a:off x="8889928" y="5250789"/>
              <a:ext cx="47543" cy="54335"/>
            </a:xfrm>
            <a:custGeom>
              <a:avLst/>
              <a:gdLst>
                <a:gd name="connsiteX0" fmla="*/ 14725 w 47542"/>
                <a:gd name="connsiteY0" fmla="*/ 57514 h 54334"/>
                <a:gd name="connsiteX1" fmla="*/ 4538 w 47542"/>
                <a:gd name="connsiteY1" fmla="*/ 54118 h 54334"/>
                <a:gd name="connsiteX2" fmla="*/ 3179 w 47542"/>
                <a:gd name="connsiteY2" fmla="*/ 35101 h 54334"/>
                <a:gd name="connsiteX3" fmla="*/ 29667 w 47542"/>
                <a:gd name="connsiteY3" fmla="*/ 4538 h 54334"/>
                <a:gd name="connsiteX4" fmla="*/ 48685 w 47542"/>
                <a:gd name="connsiteY4" fmla="*/ 3179 h 54334"/>
                <a:gd name="connsiteX5" fmla="*/ 50043 w 47542"/>
                <a:gd name="connsiteY5" fmla="*/ 22196 h 54334"/>
                <a:gd name="connsiteX6" fmla="*/ 23555 w 47542"/>
                <a:gd name="connsiteY6" fmla="*/ 52760 h 54334"/>
                <a:gd name="connsiteX7" fmla="*/ 14725 w 47542"/>
                <a:gd name="connsiteY7" fmla="*/ 57514 h 5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542" h="54334">
                  <a:moveTo>
                    <a:pt x="14725" y="57514"/>
                  </a:moveTo>
                  <a:cubicBezTo>
                    <a:pt x="11330" y="57514"/>
                    <a:pt x="7254" y="56835"/>
                    <a:pt x="4538" y="54118"/>
                  </a:cubicBezTo>
                  <a:cubicBezTo>
                    <a:pt x="-896" y="49364"/>
                    <a:pt x="-1575" y="40534"/>
                    <a:pt x="3179" y="35101"/>
                  </a:cubicBezTo>
                  <a:lnTo>
                    <a:pt x="29667" y="4538"/>
                  </a:lnTo>
                  <a:cubicBezTo>
                    <a:pt x="34422" y="-896"/>
                    <a:pt x="43251" y="-1575"/>
                    <a:pt x="48685" y="3179"/>
                  </a:cubicBezTo>
                  <a:cubicBezTo>
                    <a:pt x="54118" y="7934"/>
                    <a:pt x="54797" y="16763"/>
                    <a:pt x="50043" y="22196"/>
                  </a:cubicBezTo>
                  <a:lnTo>
                    <a:pt x="23555" y="52760"/>
                  </a:lnTo>
                  <a:cubicBezTo>
                    <a:pt x="21517" y="55476"/>
                    <a:pt x="18121" y="56835"/>
                    <a:pt x="14725" y="57514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F05A97D-02E9-459B-80CC-DAAC4701188F}"/>
                </a:ext>
              </a:extLst>
            </p:cNvPr>
            <p:cNvSpPr/>
            <p:nvPr/>
          </p:nvSpPr>
          <p:spPr>
            <a:xfrm>
              <a:off x="8844770" y="5223290"/>
              <a:ext cx="61127" cy="67918"/>
            </a:xfrm>
            <a:custGeom>
              <a:avLst/>
              <a:gdLst>
                <a:gd name="connsiteX0" fmla="*/ 18453 w 61126"/>
                <a:gd name="connsiteY0" fmla="*/ 69392 h 67918"/>
                <a:gd name="connsiteX1" fmla="*/ 5548 w 61126"/>
                <a:gd name="connsiteY1" fmla="*/ 65317 h 67918"/>
                <a:gd name="connsiteX2" fmla="*/ 4190 w 61126"/>
                <a:gd name="connsiteY2" fmla="*/ 41545 h 67918"/>
                <a:gd name="connsiteX3" fmla="*/ 35433 w 61126"/>
                <a:gd name="connsiteY3" fmla="*/ 5548 h 67918"/>
                <a:gd name="connsiteX4" fmla="*/ 59204 w 61126"/>
                <a:gd name="connsiteY4" fmla="*/ 4190 h 67918"/>
                <a:gd name="connsiteX5" fmla="*/ 60562 w 61126"/>
                <a:gd name="connsiteY5" fmla="*/ 27962 h 67918"/>
                <a:gd name="connsiteX6" fmla="*/ 29320 w 61126"/>
                <a:gd name="connsiteY6" fmla="*/ 63958 h 67918"/>
                <a:gd name="connsiteX7" fmla="*/ 18453 w 61126"/>
                <a:gd name="connsiteY7" fmla="*/ 69392 h 6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126" h="67918">
                  <a:moveTo>
                    <a:pt x="18453" y="69392"/>
                  </a:moveTo>
                  <a:cubicBezTo>
                    <a:pt x="13699" y="70071"/>
                    <a:pt x="9624" y="68713"/>
                    <a:pt x="5548" y="65317"/>
                  </a:cubicBezTo>
                  <a:cubicBezTo>
                    <a:pt x="-1243" y="59204"/>
                    <a:pt x="-1923" y="48337"/>
                    <a:pt x="4190" y="41545"/>
                  </a:cubicBezTo>
                  <a:lnTo>
                    <a:pt x="35433" y="5548"/>
                  </a:lnTo>
                  <a:cubicBezTo>
                    <a:pt x="41545" y="-1243"/>
                    <a:pt x="52412" y="-1923"/>
                    <a:pt x="59204" y="4190"/>
                  </a:cubicBezTo>
                  <a:cubicBezTo>
                    <a:pt x="65996" y="10303"/>
                    <a:pt x="66675" y="21170"/>
                    <a:pt x="60562" y="27962"/>
                  </a:cubicBezTo>
                  <a:lnTo>
                    <a:pt x="29320" y="63958"/>
                  </a:lnTo>
                  <a:cubicBezTo>
                    <a:pt x="26603" y="67354"/>
                    <a:pt x="22528" y="69392"/>
                    <a:pt x="18453" y="69392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189465F-BACB-4A5D-8C28-87D4428BC009}"/>
                </a:ext>
              </a:extLst>
            </p:cNvPr>
            <p:cNvSpPr/>
            <p:nvPr/>
          </p:nvSpPr>
          <p:spPr>
            <a:xfrm>
              <a:off x="8798547" y="5191329"/>
              <a:ext cx="67918" cy="74710"/>
            </a:xfrm>
            <a:custGeom>
              <a:avLst/>
              <a:gdLst>
                <a:gd name="connsiteX0" fmla="*/ 21888 w 67918"/>
                <a:gd name="connsiteY0" fmla="*/ 76222 h 74710"/>
                <a:gd name="connsiteX1" fmla="*/ 6946 w 67918"/>
                <a:gd name="connsiteY1" fmla="*/ 71468 h 74710"/>
                <a:gd name="connsiteX2" fmla="*/ 4908 w 67918"/>
                <a:gd name="connsiteY2" fmla="*/ 42942 h 74710"/>
                <a:gd name="connsiteX3" fmla="*/ 36150 w 67918"/>
                <a:gd name="connsiteY3" fmla="*/ 6946 h 74710"/>
                <a:gd name="connsiteX4" fmla="*/ 64676 w 67918"/>
                <a:gd name="connsiteY4" fmla="*/ 4908 h 74710"/>
                <a:gd name="connsiteX5" fmla="*/ 66714 w 67918"/>
                <a:gd name="connsiteY5" fmla="*/ 33434 h 74710"/>
                <a:gd name="connsiteX6" fmla="*/ 35471 w 67918"/>
                <a:gd name="connsiteY6" fmla="*/ 69430 h 74710"/>
                <a:gd name="connsiteX7" fmla="*/ 21888 w 67918"/>
                <a:gd name="connsiteY7" fmla="*/ 76222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18" h="74710">
                  <a:moveTo>
                    <a:pt x="21888" y="76222"/>
                  </a:moveTo>
                  <a:cubicBezTo>
                    <a:pt x="16454" y="76902"/>
                    <a:pt x="11021" y="74864"/>
                    <a:pt x="6946" y="71468"/>
                  </a:cubicBezTo>
                  <a:cubicBezTo>
                    <a:pt x="-1205" y="63997"/>
                    <a:pt x="-2563" y="51093"/>
                    <a:pt x="4908" y="42942"/>
                  </a:cubicBezTo>
                  <a:lnTo>
                    <a:pt x="36150" y="6946"/>
                  </a:lnTo>
                  <a:cubicBezTo>
                    <a:pt x="43622" y="-1205"/>
                    <a:pt x="56526" y="-2563"/>
                    <a:pt x="64676" y="4908"/>
                  </a:cubicBezTo>
                  <a:cubicBezTo>
                    <a:pt x="72826" y="12379"/>
                    <a:pt x="74185" y="25284"/>
                    <a:pt x="66714" y="33434"/>
                  </a:cubicBezTo>
                  <a:lnTo>
                    <a:pt x="35471" y="69430"/>
                  </a:lnTo>
                  <a:cubicBezTo>
                    <a:pt x="32075" y="73506"/>
                    <a:pt x="26642" y="76222"/>
                    <a:pt x="21888" y="76222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2257728-281F-4AAF-B1AD-BB1321B24459}"/>
                </a:ext>
              </a:extLst>
            </p:cNvPr>
            <p:cNvSpPr/>
            <p:nvPr/>
          </p:nvSpPr>
          <p:spPr>
            <a:xfrm>
              <a:off x="8748967" y="5161445"/>
              <a:ext cx="74710" cy="74710"/>
            </a:xfrm>
            <a:custGeom>
              <a:avLst/>
              <a:gdLst>
                <a:gd name="connsiteX0" fmla="*/ 21888 w 74710"/>
                <a:gd name="connsiteY0" fmla="*/ 80977 h 74710"/>
                <a:gd name="connsiteX1" fmla="*/ 6946 w 74710"/>
                <a:gd name="connsiteY1" fmla="*/ 76222 h 74710"/>
                <a:gd name="connsiteX2" fmla="*/ 4908 w 74710"/>
                <a:gd name="connsiteY2" fmla="*/ 47697 h 74710"/>
                <a:gd name="connsiteX3" fmla="*/ 40905 w 74710"/>
                <a:gd name="connsiteY3" fmla="*/ 6946 h 74710"/>
                <a:gd name="connsiteX4" fmla="*/ 69430 w 74710"/>
                <a:gd name="connsiteY4" fmla="*/ 4908 h 74710"/>
                <a:gd name="connsiteX5" fmla="*/ 71468 w 74710"/>
                <a:gd name="connsiteY5" fmla="*/ 33434 h 74710"/>
                <a:gd name="connsiteX6" fmla="*/ 35471 w 74710"/>
                <a:gd name="connsiteY6" fmla="*/ 74185 h 74710"/>
                <a:gd name="connsiteX7" fmla="*/ 21888 w 74710"/>
                <a:gd name="connsiteY7" fmla="*/ 80977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10" h="74710">
                  <a:moveTo>
                    <a:pt x="21888" y="80977"/>
                  </a:moveTo>
                  <a:cubicBezTo>
                    <a:pt x="16454" y="81656"/>
                    <a:pt x="11021" y="79618"/>
                    <a:pt x="6946" y="76222"/>
                  </a:cubicBezTo>
                  <a:cubicBezTo>
                    <a:pt x="-1205" y="68751"/>
                    <a:pt x="-2563" y="55847"/>
                    <a:pt x="4908" y="47697"/>
                  </a:cubicBezTo>
                  <a:lnTo>
                    <a:pt x="40905" y="6946"/>
                  </a:lnTo>
                  <a:cubicBezTo>
                    <a:pt x="48376" y="-1205"/>
                    <a:pt x="61280" y="-2563"/>
                    <a:pt x="69430" y="4908"/>
                  </a:cubicBezTo>
                  <a:cubicBezTo>
                    <a:pt x="77581" y="12379"/>
                    <a:pt x="78939" y="25284"/>
                    <a:pt x="71468" y="33434"/>
                  </a:cubicBezTo>
                  <a:lnTo>
                    <a:pt x="35471" y="74185"/>
                  </a:lnTo>
                  <a:cubicBezTo>
                    <a:pt x="31396" y="78260"/>
                    <a:pt x="26642" y="80297"/>
                    <a:pt x="21888" y="80977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B262C61-BC04-4AA4-8175-A2E9776D7A2C}"/>
                </a:ext>
              </a:extLst>
            </p:cNvPr>
            <p:cNvSpPr/>
            <p:nvPr/>
          </p:nvSpPr>
          <p:spPr>
            <a:xfrm>
              <a:off x="8630942" y="4965315"/>
              <a:ext cx="135837" cy="156212"/>
            </a:xfrm>
            <a:custGeom>
              <a:avLst/>
              <a:gdLst>
                <a:gd name="connsiteX0" fmla="*/ 0 w 135836"/>
                <a:gd name="connsiteY0" fmla="*/ 127686 h 156212"/>
                <a:gd name="connsiteX1" fmla="*/ 52297 w 135836"/>
                <a:gd name="connsiteY1" fmla="*/ 159608 h 156212"/>
                <a:gd name="connsiteX2" fmla="*/ 70635 w 135836"/>
                <a:gd name="connsiteY2" fmla="*/ 154854 h 156212"/>
                <a:gd name="connsiteX3" fmla="*/ 133799 w 135836"/>
                <a:gd name="connsiteY3" fmla="*/ 50260 h 156212"/>
                <a:gd name="connsiteX4" fmla="*/ 129045 w 135836"/>
                <a:gd name="connsiteY4" fmla="*/ 31922 h 156212"/>
                <a:gd name="connsiteX5" fmla="*/ 77427 w 135836"/>
                <a:gd name="connsiteY5" fmla="*/ 0 h 156212"/>
                <a:gd name="connsiteX6" fmla="*/ 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0" y="127686"/>
                  </a:moveTo>
                  <a:lnTo>
                    <a:pt x="52297" y="159608"/>
                  </a:lnTo>
                  <a:cubicBezTo>
                    <a:pt x="58410" y="163683"/>
                    <a:pt x="67239" y="161646"/>
                    <a:pt x="70635" y="154854"/>
                  </a:cubicBezTo>
                  <a:lnTo>
                    <a:pt x="133799" y="50260"/>
                  </a:lnTo>
                  <a:cubicBezTo>
                    <a:pt x="137874" y="44147"/>
                    <a:pt x="135837" y="35318"/>
                    <a:pt x="129045" y="31922"/>
                  </a:cubicBezTo>
                  <a:lnTo>
                    <a:pt x="77427" y="0"/>
                  </a:lnTo>
                  <a:lnTo>
                    <a:pt x="0" y="1276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B90A3F5-3BDD-4475-A521-5EE42E99A6C1}"/>
                </a:ext>
              </a:extLst>
            </p:cNvPr>
            <p:cNvSpPr/>
            <p:nvPr/>
          </p:nvSpPr>
          <p:spPr>
            <a:xfrm>
              <a:off x="8714482" y="5026442"/>
              <a:ext cx="359967" cy="292049"/>
            </a:xfrm>
            <a:custGeom>
              <a:avLst/>
              <a:gdLst>
                <a:gd name="connsiteX0" fmla="*/ 356571 w 359967"/>
                <a:gd name="connsiteY0" fmla="*/ 155533 h 292048"/>
                <a:gd name="connsiteX1" fmla="*/ 247223 w 359967"/>
                <a:gd name="connsiteY1" fmla="*/ 61806 h 292048"/>
                <a:gd name="connsiteX2" fmla="*/ 239752 w 359967"/>
                <a:gd name="connsiteY2" fmla="*/ 55014 h 292048"/>
                <a:gd name="connsiteX3" fmla="*/ 192888 w 359967"/>
                <a:gd name="connsiteY3" fmla="*/ 108669 h 292048"/>
                <a:gd name="connsiteX4" fmla="*/ 165721 w 359967"/>
                <a:gd name="connsiteY4" fmla="*/ 122253 h 292048"/>
                <a:gd name="connsiteX5" fmla="*/ 162325 w 359967"/>
                <a:gd name="connsiteY5" fmla="*/ 122253 h 292048"/>
                <a:gd name="connsiteX6" fmla="*/ 135837 w 359967"/>
                <a:gd name="connsiteY6" fmla="*/ 112065 h 292048"/>
                <a:gd name="connsiteX7" fmla="*/ 131762 w 359967"/>
                <a:gd name="connsiteY7" fmla="*/ 54335 h 292048"/>
                <a:gd name="connsiteX8" fmla="*/ 171833 w 359967"/>
                <a:gd name="connsiteY8" fmla="*/ 8150 h 292048"/>
                <a:gd name="connsiteX9" fmla="*/ 59089 w 359967"/>
                <a:gd name="connsiteY9" fmla="*/ 0 h 292048"/>
                <a:gd name="connsiteX10" fmla="*/ 0 w 359967"/>
                <a:gd name="connsiteY10" fmla="*/ 97802 h 292048"/>
                <a:gd name="connsiteX11" fmla="*/ 46184 w 359967"/>
                <a:gd name="connsiteY11" fmla="*/ 151458 h 292048"/>
                <a:gd name="connsiteX12" fmla="*/ 63843 w 359967"/>
                <a:gd name="connsiteY12" fmla="*/ 131082 h 292048"/>
                <a:gd name="connsiteX13" fmla="*/ 89652 w 359967"/>
                <a:gd name="connsiteY13" fmla="*/ 119536 h 292048"/>
                <a:gd name="connsiteX14" fmla="*/ 89652 w 359967"/>
                <a:gd name="connsiteY14" fmla="*/ 119536 h 292048"/>
                <a:gd name="connsiteX15" fmla="*/ 112065 w 359967"/>
                <a:gd name="connsiteY15" fmla="*/ 127686 h 292048"/>
                <a:gd name="connsiteX16" fmla="*/ 123611 w 359967"/>
                <a:gd name="connsiteY16" fmla="*/ 152137 h 292048"/>
                <a:gd name="connsiteX17" fmla="*/ 135157 w 359967"/>
                <a:gd name="connsiteY17" fmla="*/ 150100 h 292048"/>
                <a:gd name="connsiteX18" fmla="*/ 157571 w 359967"/>
                <a:gd name="connsiteY18" fmla="*/ 158250 h 292048"/>
                <a:gd name="connsiteX19" fmla="*/ 169117 w 359967"/>
                <a:gd name="connsiteY19" fmla="*/ 183380 h 292048"/>
                <a:gd name="connsiteX20" fmla="*/ 177946 w 359967"/>
                <a:gd name="connsiteY20" fmla="*/ 182021 h 292048"/>
                <a:gd name="connsiteX21" fmla="*/ 177946 w 359967"/>
                <a:gd name="connsiteY21" fmla="*/ 182021 h 292048"/>
                <a:gd name="connsiteX22" fmla="*/ 198322 w 359967"/>
                <a:gd name="connsiteY22" fmla="*/ 189492 h 292048"/>
                <a:gd name="connsiteX23" fmla="*/ 208509 w 359967"/>
                <a:gd name="connsiteY23" fmla="*/ 210547 h 292048"/>
                <a:gd name="connsiteX24" fmla="*/ 215980 w 359967"/>
                <a:gd name="connsiteY24" fmla="*/ 209188 h 292048"/>
                <a:gd name="connsiteX25" fmla="*/ 215980 w 359967"/>
                <a:gd name="connsiteY25" fmla="*/ 209188 h 292048"/>
                <a:gd name="connsiteX26" fmla="*/ 233639 w 359967"/>
                <a:gd name="connsiteY26" fmla="*/ 215980 h 292048"/>
                <a:gd name="connsiteX27" fmla="*/ 243148 w 359967"/>
                <a:gd name="connsiteY27" fmla="*/ 234318 h 292048"/>
                <a:gd name="connsiteX28" fmla="*/ 236356 w 359967"/>
                <a:gd name="connsiteY28" fmla="*/ 254015 h 292048"/>
                <a:gd name="connsiteX29" fmla="*/ 213264 w 359967"/>
                <a:gd name="connsiteY29" fmla="*/ 280503 h 292048"/>
                <a:gd name="connsiteX30" fmla="*/ 222772 w 359967"/>
                <a:gd name="connsiteY30" fmla="*/ 287974 h 292048"/>
                <a:gd name="connsiteX31" fmla="*/ 239073 w 359967"/>
                <a:gd name="connsiteY31" fmla="*/ 292049 h 292048"/>
                <a:gd name="connsiteX32" fmla="*/ 263523 w 359967"/>
                <a:gd name="connsiteY32" fmla="*/ 262844 h 292048"/>
                <a:gd name="connsiteX33" fmla="*/ 263523 w 359967"/>
                <a:gd name="connsiteY33" fmla="*/ 262165 h 292048"/>
                <a:gd name="connsiteX34" fmla="*/ 270315 w 359967"/>
                <a:gd name="connsiteY34" fmla="*/ 262844 h 292048"/>
                <a:gd name="connsiteX35" fmla="*/ 294766 w 359967"/>
                <a:gd name="connsiteY35" fmla="*/ 233639 h 292048"/>
                <a:gd name="connsiteX36" fmla="*/ 294766 w 359967"/>
                <a:gd name="connsiteY36" fmla="*/ 232960 h 292048"/>
                <a:gd name="connsiteX37" fmla="*/ 301557 w 359967"/>
                <a:gd name="connsiteY37" fmla="*/ 233639 h 292048"/>
                <a:gd name="connsiteX38" fmla="*/ 326008 w 359967"/>
                <a:gd name="connsiteY38" fmla="*/ 204434 h 292048"/>
                <a:gd name="connsiteX39" fmla="*/ 325329 w 359967"/>
                <a:gd name="connsiteY39" fmla="*/ 200359 h 292048"/>
                <a:gd name="connsiteX40" fmla="*/ 339592 w 359967"/>
                <a:gd name="connsiteY40" fmla="*/ 203076 h 292048"/>
                <a:gd name="connsiteX41" fmla="*/ 364042 w 359967"/>
                <a:gd name="connsiteY41" fmla="*/ 173871 h 292048"/>
                <a:gd name="connsiteX42" fmla="*/ 356571 w 359967"/>
                <a:gd name="connsiteY42" fmla="*/ 155533 h 29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9967" h="292048">
                  <a:moveTo>
                    <a:pt x="356571" y="155533"/>
                  </a:moveTo>
                  <a:lnTo>
                    <a:pt x="247223" y="61806"/>
                  </a:lnTo>
                  <a:lnTo>
                    <a:pt x="239752" y="55014"/>
                  </a:lnTo>
                  <a:lnTo>
                    <a:pt x="192888" y="108669"/>
                  </a:lnTo>
                  <a:cubicBezTo>
                    <a:pt x="186096" y="116820"/>
                    <a:pt x="176588" y="121574"/>
                    <a:pt x="165721" y="122253"/>
                  </a:cubicBezTo>
                  <a:cubicBezTo>
                    <a:pt x="164362" y="122253"/>
                    <a:pt x="163004" y="122253"/>
                    <a:pt x="162325" y="122253"/>
                  </a:cubicBezTo>
                  <a:cubicBezTo>
                    <a:pt x="152137" y="122253"/>
                    <a:pt x="142629" y="118857"/>
                    <a:pt x="135837" y="112065"/>
                  </a:cubicBezTo>
                  <a:cubicBezTo>
                    <a:pt x="118857" y="97123"/>
                    <a:pt x="117499" y="71314"/>
                    <a:pt x="131762" y="54335"/>
                  </a:cubicBezTo>
                  <a:lnTo>
                    <a:pt x="171833" y="8150"/>
                  </a:lnTo>
                  <a:cubicBezTo>
                    <a:pt x="140591" y="4075"/>
                    <a:pt x="100519" y="20376"/>
                    <a:pt x="59089" y="0"/>
                  </a:cubicBezTo>
                  <a:lnTo>
                    <a:pt x="0" y="97802"/>
                  </a:lnTo>
                  <a:lnTo>
                    <a:pt x="46184" y="151458"/>
                  </a:lnTo>
                  <a:lnTo>
                    <a:pt x="63843" y="131082"/>
                  </a:lnTo>
                  <a:cubicBezTo>
                    <a:pt x="69956" y="123611"/>
                    <a:pt x="79464" y="119536"/>
                    <a:pt x="89652" y="119536"/>
                  </a:cubicBezTo>
                  <a:lnTo>
                    <a:pt x="89652" y="119536"/>
                  </a:lnTo>
                  <a:cubicBezTo>
                    <a:pt x="97802" y="119536"/>
                    <a:pt x="105953" y="122253"/>
                    <a:pt x="112065" y="127686"/>
                  </a:cubicBezTo>
                  <a:cubicBezTo>
                    <a:pt x="119536" y="133799"/>
                    <a:pt x="122932" y="142629"/>
                    <a:pt x="123611" y="152137"/>
                  </a:cubicBezTo>
                  <a:cubicBezTo>
                    <a:pt x="127007" y="150779"/>
                    <a:pt x="131082" y="150100"/>
                    <a:pt x="135157" y="150100"/>
                  </a:cubicBezTo>
                  <a:cubicBezTo>
                    <a:pt x="143308" y="150100"/>
                    <a:pt x="151458" y="152816"/>
                    <a:pt x="157571" y="158250"/>
                  </a:cubicBezTo>
                  <a:cubicBezTo>
                    <a:pt x="165042" y="165042"/>
                    <a:pt x="169117" y="173871"/>
                    <a:pt x="169117" y="183380"/>
                  </a:cubicBezTo>
                  <a:cubicBezTo>
                    <a:pt x="171833" y="182700"/>
                    <a:pt x="175229" y="182021"/>
                    <a:pt x="177946" y="182021"/>
                  </a:cubicBezTo>
                  <a:lnTo>
                    <a:pt x="177946" y="182021"/>
                  </a:lnTo>
                  <a:cubicBezTo>
                    <a:pt x="185417" y="182021"/>
                    <a:pt x="192209" y="184738"/>
                    <a:pt x="198322" y="189492"/>
                  </a:cubicBezTo>
                  <a:cubicBezTo>
                    <a:pt x="204434" y="194926"/>
                    <a:pt x="207830" y="202397"/>
                    <a:pt x="208509" y="210547"/>
                  </a:cubicBezTo>
                  <a:cubicBezTo>
                    <a:pt x="210547" y="209868"/>
                    <a:pt x="213264" y="209188"/>
                    <a:pt x="215980" y="209188"/>
                  </a:cubicBezTo>
                  <a:lnTo>
                    <a:pt x="215980" y="209188"/>
                  </a:lnTo>
                  <a:cubicBezTo>
                    <a:pt x="222772" y="209188"/>
                    <a:pt x="228885" y="211226"/>
                    <a:pt x="233639" y="215980"/>
                  </a:cubicBezTo>
                  <a:cubicBezTo>
                    <a:pt x="239073" y="220735"/>
                    <a:pt x="242468" y="227526"/>
                    <a:pt x="243148" y="234318"/>
                  </a:cubicBezTo>
                  <a:cubicBezTo>
                    <a:pt x="243827" y="241789"/>
                    <a:pt x="241110" y="248581"/>
                    <a:pt x="236356" y="254015"/>
                  </a:cubicBezTo>
                  <a:lnTo>
                    <a:pt x="213264" y="280503"/>
                  </a:lnTo>
                  <a:lnTo>
                    <a:pt x="222772" y="287974"/>
                  </a:lnTo>
                  <a:cubicBezTo>
                    <a:pt x="227526" y="290690"/>
                    <a:pt x="232960" y="292728"/>
                    <a:pt x="239073" y="292049"/>
                  </a:cubicBezTo>
                  <a:cubicBezTo>
                    <a:pt x="254015" y="290690"/>
                    <a:pt x="264882" y="277786"/>
                    <a:pt x="263523" y="262844"/>
                  </a:cubicBezTo>
                  <a:cubicBezTo>
                    <a:pt x="263523" y="262844"/>
                    <a:pt x="263523" y="262165"/>
                    <a:pt x="263523" y="262165"/>
                  </a:cubicBezTo>
                  <a:cubicBezTo>
                    <a:pt x="265561" y="262844"/>
                    <a:pt x="268277" y="262844"/>
                    <a:pt x="270315" y="262844"/>
                  </a:cubicBezTo>
                  <a:cubicBezTo>
                    <a:pt x="285257" y="261486"/>
                    <a:pt x="296124" y="248581"/>
                    <a:pt x="294766" y="233639"/>
                  </a:cubicBezTo>
                  <a:cubicBezTo>
                    <a:pt x="294766" y="233639"/>
                    <a:pt x="294766" y="232960"/>
                    <a:pt x="294766" y="232960"/>
                  </a:cubicBezTo>
                  <a:cubicBezTo>
                    <a:pt x="296803" y="233639"/>
                    <a:pt x="299520" y="233639"/>
                    <a:pt x="301557" y="233639"/>
                  </a:cubicBezTo>
                  <a:cubicBezTo>
                    <a:pt x="316499" y="232281"/>
                    <a:pt x="327366" y="219376"/>
                    <a:pt x="326008" y="204434"/>
                  </a:cubicBezTo>
                  <a:cubicBezTo>
                    <a:pt x="326008" y="203076"/>
                    <a:pt x="325329" y="201717"/>
                    <a:pt x="325329" y="200359"/>
                  </a:cubicBezTo>
                  <a:cubicBezTo>
                    <a:pt x="329404" y="202397"/>
                    <a:pt x="334158" y="203755"/>
                    <a:pt x="339592" y="203076"/>
                  </a:cubicBezTo>
                  <a:cubicBezTo>
                    <a:pt x="354534" y="201717"/>
                    <a:pt x="365401" y="188813"/>
                    <a:pt x="364042" y="173871"/>
                  </a:cubicBezTo>
                  <a:cubicBezTo>
                    <a:pt x="364721" y="166400"/>
                    <a:pt x="361326" y="160287"/>
                    <a:pt x="356571" y="155533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5AE547-CF8E-4D17-BA69-1CCCF6707FBD}"/>
                </a:ext>
              </a:extLst>
            </p:cNvPr>
            <p:cNvSpPr/>
            <p:nvPr/>
          </p:nvSpPr>
          <p:spPr>
            <a:xfrm>
              <a:off x="9084584" y="4965315"/>
              <a:ext cx="135837" cy="156212"/>
            </a:xfrm>
            <a:custGeom>
              <a:avLst/>
              <a:gdLst>
                <a:gd name="connsiteX0" fmla="*/ 135890 w 135836"/>
                <a:gd name="connsiteY0" fmla="*/ 127686 h 156212"/>
                <a:gd name="connsiteX1" fmla="*/ 83593 w 135836"/>
                <a:gd name="connsiteY1" fmla="*/ 159608 h 156212"/>
                <a:gd name="connsiteX2" fmla="*/ 65255 w 135836"/>
                <a:gd name="connsiteY2" fmla="*/ 154854 h 156212"/>
                <a:gd name="connsiteX3" fmla="*/ 2091 w 135836"/>
                <a:gd name="connsiteY3" fmla="*/ 50260 h 156212"/>
                <a:gd name="connsiteX4" fmla="*/ 6845 w 135836"/>
                <a:gd name="connsiteY4" fmla="*/ 31922 h 156212"/>
                <a:gd name="connsiteX5" fmla="*/ 59142 w 135836"/>
                <a:gd name="connsiteY5" fmla="*/ 0 h 156212"/>
                <a:gd name="connsiteX6" fmla="*/ 13589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135890" y="127686"/>
                  </a:moveTo>
                  <a:lnTo>
                    <a:pt x="83593" y="159608"/>
                  </a:lnTo>
                  <a:cubicBezTo>
                    <a:pt x="77480" y="163683"/>
                    <a:pt x="68651" y="161646"/>
                    <a:pt x="65255" y="154854"/>
                  </a:cubicBezTo>
                  <a:lnTo>
                    <a:pt x="2091" y="50260"/>
                  </a:lnTo>
                  <a:cubicBezTo>
                    <a:pt x="-1984" y="44147"/>
                    <a:pt x="53" y="35318"/>
                    <a:pt x="6845" y="31922"/>
                  </a:cubicBezTo>
                  <a:lnTo>
                    <a:pt x="59142" y="0"/>
                  </a:lnTo>
                  <a:lnTo>
                    <a:pt x="135890" y="1276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9FE4A28-45D6-4E5F-8D3F-51C4D7A81A59}"/>
                </a:ext>
              </a:extLst>
            </p:cNvPr>
            <p:cNvSpPr/>
            <p:nvPr/>
          </p:nvSpPr>
          <p:spPr>
            <a:xfrm>
              <a:off x="8848889" y="5020228"/>
              <a:ext cx="285257" cy="156212"/>
            </a:xfrm>
            <a:custGeom>
              <a:avLst/>
              <a:gdLst>
                <a:gd name="connsiteX0" fmla="*/ 229635 w 285257"/>
                <a:gd name="connsiteY0" fmla="*/ 8931 h 156212"/>
                <a:gd name="connsiteX1" fmla="*/ 87007 w 285257"/>
                <a:gd name="connsiteY1" fmla="*/ 780 h 156212"/>
                <a:gd name="connsiteX2" fmla="*/ 83611 w 285257"/>
                <a:gd name="connsiteY2" fmla="*/ 101 h 156212"/>
                <a:gd name="connsiteX3" fmla="*/ 60519 w 285257"/>
                <a:gd name="connsiteY3" fmla="*/ 8931 h 156212"/>
                <a:gd name="connsiteX4" fmla="*/ 6863 w 285257"/>
                <a:gd name="connsiteY4" fmla="*/ 70057 h 156212"/>
                <a:gd name="connsiteX5" fmla="*/ 9580 w 285257"/>
                <a:gd name="connsiteY5" fmla="*/ 108091 h 156212"/>
                <a:gd name="connsiteX6" fmla="*/ 29956 w 285257"/>
                <a:gd name="connsiteY6" fmla="*/ 114883 h 156212"/>
                <a:gd name="connsiteX7" fmla="*/ 48294 w 285257"/>
                <a:gd name="connsiteY7" fmla="*/ 105375 h 156212"/>
                <a:gd name="connsiteX8" fmla="*/ 103987 w 285257"/>
                <a:gd name="connsiteY8" fmla="*/ 41531 h 156212"/>
                <a:gd name="connsiteX9" fmla="*/ 230994 w 285257"/>
                <a:gd name="connsiteY9" fmla="*/ 150880 h 156212"/>
                <a:gd name="connsiteX10" fmla="*/ 230994 w 285257"/>
                <a:gd name="connsiteY10" fmla="*/ 150880 h 156212"/>
                <a:gd name="connsiteX11" fmla="*/ 230994 w 285257"/>
                <a:gd name="connsiteY11" fmla="*/ 150880 h 156212"/>
                <a:gd name="connsiteX12" fmla="*/ 238465 w 285257"/>
                <a:gd name="connsiteY12" fmla="*/ 159709 h 156212"/>
                <a:gd name="connsiteX13" fmla="*/ 287366 w 285257"/>
                <a:gd name="connsiteY13" fmla="*/ 103337 h 156212"/>
                <a:gd name="connsiteX14" fmla="*/ 229635 w 285257"/>
                <a:gd name="connsiteY14" fmla="*/ 8931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257" h="156212">
                  <a:moveTo>
                    <a:pt x="229635" y="8931"/>
                  </a:moveTo>
                  <a:cubicBezTo>
                    <a:pt x="173263" y="29306"/>
                    <a:pt x="132512" y="9610"/>
                    <a:pt x="87007" y="780"/>
                  </a:cubicBezTo>
                  <a:cubicBezTo>
                    <a:pt x="86328" y="780"/>
                    <a:pt x="83611" y="101"/>
                    <a:pt x="83611" y="101"/>
                  </a:cubicBezTo>
                  <a:cubicBezTo>
                    <a:pt x="75461" y="-578"/>
                    <a:pt x="66631" y="2139"/>
                    <a:pt x="60519" y="8931"/>
                  </a:cubicBezTo>
                  <a:lnTo>
                    <a:pt x="6863" y="70057"/>
                  </a:lnTo>
                  <a:cubicBezTo>
                    <a:pt x="-3324" y="81603"/>
                    <a:pt x="-1966" y="98583"/>
                    <a:pt x="9580" y="108091"/>
                  </a:cubicBezTo>
                  <a:cubicBezTo>
                    <a:pt x="15693" y="112846"/>
                    <a:pt x="22485" y="115562"/>
                    <a:pt x="29956" y="114883"/>
                  </a:cubicBezTo>
                  <a:cubicBezTo>
                    <a:pt x="36747" y="114204"/>
                    <a:pt x="43539" y="111487"/>
                    <a:pt x="48294" y="105375"/>
                  </a:cubicBezTo>
                  <a:cubicBezTo>
                    <a:pt x="48294" y="105375"/>
                    <a:pt x="103987" y="41531"/>
                    <a:pt x="103987" y="41531"/>
                  </a:cubicBezTo>
                  <a:lnTo>
                    <a:pt x="230994" y="150880"/>
                  </a:lnTo>
                  <a:lnTo>
                    <a:pt x="230994" y="150880"/>
                  </a:lnTo>
                  <a:lnTo>
                    <a:pt x="230994" y="150880"/>
                  </a:lnTo>
                  <a:cubicBezTo>
                    <a:pt x="234390" y="154276"/>
                    <a:pt x="235748" y="155634"/>
                    <a:pt x="238465" y="159709"/>
                  </a:cubicBezTo>
                  <a:lnTo>
                    <a:pt x="287366" y="103337"/>
                  </a:lnTo>
                  <a:lnTo>
                    <a:pt x="229635" y="8931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aphic 47" descr="Flag">
            <a:extLst>
              <a:ext uri="{FF2B5EF4-FFF2-40B4-BE49-F238E27FC236}">
                <a16:creationId xmlns:a16="http://schemas.microsoft.com/office/drawing/2014/main" id="{07EE437B-604B-4A36-AA17-2FFC5E3AF4C7}"/>
              </a:ext>
            </a:extLst>
          </p:cNvPr>
          <p:cNvGrpSpPr/>
          <p:nvPr/>
        </p:nvGrpSpPr>
        <p:grpSpPr>
          <a:xfrm>
            <a:off x="10927608" y="4186862"/>
            <a:ext cx="1181267" cy="1181267"/>
            <a:chOff x="10419084" y="4075982"/>
            <a:chExt cx="1181267" cy="1181267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6BAA9A7-421D-4671-ACDE-0E4E33F1A05A}"/>
                </a:ext>
              </a:extLst>
            </p:cNvPr>
            <p:cNvSpPr/>
            <p:nvPr/>
          </p:nvSpPr>
          <p:spPr>
            <a:xfrm>
              <a:off x="10665181" y="4175651"/>
              <a:ext cx="73829" cy="972084"/>
            </a:xfrm>
            <a:custGeom>
              <a:avLst/>
              <a:gdLst>
                <a:gd name="connsiteX0" fmla="*/ 36915 w 73829"/>
                <a:gd name="connsiteY0" fmla="*/ 0 h 972084"/>
                <a:gd name="connsiteX1" fmla="*/ 0 w 73829"/>
                <a:gd name="connsiteY1" fmla="*/ 36915 h 972084"/>
                <a:gd name="connsiteX2" fmla="*/ 0 w 73829"/>
                <a:gd name="connsiteY2" fmla="*/ 984389 h 972084"/>
                <a:gd name="connsiteX3" fmla="*/ 73829 w 73829"/>
                <a:gd name="connsiteY3" fmla="*/ 984389 h 972084"/>
                <a:gd name="connsiteX4" fmla="*/ 73829 w 73829"/>
                <a:gd name="connsiteY4" fmla="*/ 36915 h 972084"/>
                <a:gd name="connsiteX5" fmla="*/ 36915 w 73829"/>
                <a:gd name="connsiteY5" fmla="*/ 0 h 97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29" h="972084">
                  <a:moveTo>
                    <a:pt x="36915" y="0"/>
                  </a:moveTo>
                  <a:cubicBezTo>
                    <a:pt x="15996" y="0"/>
                    <a:pt x="0" y="15996"/>
                    <a:pt x="0" y="36915"/>
                  </a:cubicBezTo>
                  <a:lnTo>
                    <a:pt x="0" y="984389"/>
                  </a:lnTo>
                  <a:lnTo>
                    <a:pt x="73829" y="984389"/>
                  </a:lnTo>
                  <a:lnTo>
                    <a:pt x="73829" y="36915"/>
                  </a:lnTo>
                  <a:cubicBezTo>
                    <a:pt x="73829" y="15996"/>
                    <a:pt x="57833" y="0"/>
                    <a:pt x="36915" y="0"/>
                  </a:cubicBezTo>
                  <a:close/>
                </a:path>
              </a:pathLst>
            </a:custGeom>
            <a:solidFill>
              <a:schemeClr val="accent5"/>
            </a:solidFill>
            <a:ln w="12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43712A8-1746-4D78-B933-960A20A3C4CB}"/>
                </a:ext>
              </a:extLst>
            </p:cNvPr>
            <p:cNvSpPr/>
            <p:nvPr/>
          </p:nvSpPr>
          <p:spPr>
            <a:xfrm>
              <a:off x="10788230" y="4173190"/>
              <a:ext cx="566024" cy="442975"/>
            </a:xfrm>
            <a:custGeom>
              <a:avLst/>
              <a:gdLst>
                <a:gd name="connsiteX0" fmla="*/ 156272 w 566023"/>
                <a:gd name="connsiteY0" fmla="*/ 0 h 442975"/>
                <a:gd name="connsiteX1" fmla="*/ 0 w 566023"/>
                <a:gd name="connsiteY1" fmla="*/ 35684 h 442975"/>
                <a:gd name="connsiteX2" fmla="*/ 0 w 566023"/>
                <a:gd name="connsiteY2" fmla="*/ 442975 h 442975"/>
                <a:gd name="connsiteX3" fmla="*/ 156272 w 566023"/>
                <a:gd name="connsiteY3" fmla="*/ 407291 h 442975"/>
                <a:gd name="connsiteX4" fmla="*/ 566024 w 566023"/>
                <a:gd name="connsiteY4" fmla="*/ 409752 h 442975"/>
                <a:gd name="connsiteX5" fmla="*/ 566024 w 566023"/>
                <a:gd name="connsiteY5" fmla="*/ 2461 h 442975"/>
                <a:gd name="connsiteX6" fmla="*/ 156272 w 566023"/>
                <a:gd name="connsiteY6" fmla="*/ 0 h 4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023" h="442975">
                  <a:moveTo>
                    <a:pt x="156272" y="0"/>
                  </a:moveTo>
                  <a:cubicBezTo>
                    <a:pt x="47989" y="0"/>
                    <a:pt x="0" y="35684"/>
                    <a:pt x="0" y="35684"/>
                  </a:cubicBezTo>
                  <a:lnTo>
                    <a:pt x="0" y="442975"/>
                  </a:lnTo>
                  <a:cubicBezTo>
                    <a:pt x="0" y="442975"/>
                    <a:pt x="46758" y="407291"/>
                    <a:pt x="156272" y="407291"/>
                  </a:cubicBezTo>
                  <a:cubicBezTo>
                    <a:pt x="286703" y="407291"/>
                    <a:pt x="414674" y="478659"/>
                    <a:pt x="566024" y="409752"/>
                  </a:cubicBezTo>
                  <a:lnTo>
                    <a:pt x="566024" y="2461"/>
                  </a:lnTo>
                  <a:cubicBezTo>
                    <a:pt x="375298" y="59063"/>
                    <a:pt x="286703" y="0"/>
                    <a:pt x="156272" y="0"/>
                  </a:cubicBezTo>
                  <a:close/>
                </a:path>
              </a:pathLst>
            </a:custGeom>
            <a:solidFill>
              <a:schemeClr val="accent5"/>
            </a:solidFill>
            <a:ln w="12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88" name="Graphic 87" descr="Car">
            <a:extLst>
              <a:ext uri="{FF2B5EF4-FFF2-40B4-BE49-F238E27FC236}">
                <a16:creationId xmlns:a16="http://schemas.microsoft.com/office/drawing/2014/main" id="{4EEA0C3B-D378-401F-BFA4-ADEBBCC2E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165" y="1300422"/>
            <a:ext cx="1094038" cy="1094038"/>
          </a:xfrm>
          <a:prstGeom prst="rect">
            <a:avLst/>
          </a:prstGeom>
        </p:spPr>
      </p:pic>
      <p:sp>
        <p:nvSpPr>
          <p:cNvPr id="89" name="Arc 88">
            <a:extLst>
              <a:ext uri="{FF2B5EF4-FFF2-40B4-BE49-F238E27FC236}">
                <a16:creationId xmlns:a16="http://schemas.microsoft.com/office/drawing/2014/main" id="{9ED5088A-9F28-4B05-8020-8D5FE0968BD2}"/>
              </a:ext>
            </a:extLst>
          </p:cNvPr>
          <p:cNvSpPr/>
          <p:nvPr/>
        </p:nvSpPr>
        <p:spPr>
          <a:xfrm rot="10800000">
            <a:off x="4256520" y="4009438"/>
            <a:ext cx="593822" cy="613900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chemeClr val="tx1">
                <a:lumMod val="65000"/>
                <a:lumOff val="35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c 89">
            <a:extLst>
              <a:ext uri="{FF2B5EF4-FFF2-40B4-BE49-F238E27FC236}">
                <a16:creationId xmlns:a16="http://schemas.microsoft.com/office/drawing/2014/main" id="{4E010217-4374-4F88-89CA-F8F336E6FB11}"/>
              </a:ext>
            </a:extLst>
          </p:cNvPr>
          <p:cNvSpPr/>
          <p:nvPr/>
        </p:nvSpPr>
        <p:spPr>
          <a:xfrm>
            <a:off x="7801098" y="2362515"/>
            <a:ext cx="593822" cy="613900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chemeClr val="tx1">
                <a:lumMod val="65000"/>
                <a:lumOff val="35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C8433A8-79C4-45BA-A932-25675C38CA10}"/>
              </a:ext>
            </a:extLst>
          </p:cNvPr>
          <p:cNvCxnSpPr/>
          <p:nvPr/>
        </p:nvCxnSpPr>
        <p:spPr>
          <a:xfrm>
            <a:off x="4167255" y="1339923"/>
            <a:ext cx="1587935" cy="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F782D6B-B11D-4440-8E80-207C3E434648}"/>
              </a:ext>
            </a:extLst>
          </p:cNvPr>
          <p:cNvCxnSpPr/>
          <p:nvPr/>
        </p:nvCxnSpPr>
        <p:spPr>
          <a:xfrm>
            <a:off x="6773286" y="5713803"/>
            <a:ext cx="1587935" cy="0"/>
          </a:xfrm>
          <a:prstGeom prst="straightConnector1">
            <a:avLst/>
          </a:prstGeom>
          <a:ln w="22225">
            <a:solidFill>
              <a:schemeClr val="tx1">
                <a:lumMod val="65000"/>
                <a:lumOff val="35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22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 Timeline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25DB897-F32F-412D-A261-6EC186631061}"/>
              </a:ext>
            </a:extLst>
          </p:cNvPr>
          <p:cNvGrpSpPr/>
          <p:nvPr/>
        </p:nvGrpSpPr>
        <p:grpSpPr>
          <a:xfrm>
            <a:off x="2011680" y="1848971"/>
            <a:ext cx="8680233" cy="3291263"/>
            <a:chOff x="1475820" y="2305589"/>
            <a:chExt cx="7728733" cy="2834645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BA91558A-868E-4BAB-A985-3853974396E1}"/>
                </a:ext>
              </a:extLst>
            </p:cNvPr>
            <p:cNvSpPr/>
            <p:nvPr/>
          </p:nvSpPr>
          <p:spPr>
            <a:xfrm>
              <a:off x="6186325" y="2305594"/>
              <a:ext cx="1417320" cy="1417320"/>
            </a:xfrm>
            <a:prstGeom prst="arc">
              <a:avLst>
                <a:gd name="adj1" fmla="val 16211550"/>
                <a:gd name="adj2" fmla="val 5391112"/>
              </a:avLst>
            </a:prstGeom>
            <a:ln w="6350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4E7EC504-D364-49F4-9BCD-39BD9340E988}"/>
                </a:ext>
              </a:extLst>
            </p:cNvPr>
            <p:cNvSpPr/>
            <p:nvPr/>
          </p:nvSpPr>
          <p:spPr>
            <a:xfrm rot="10800000">
              <a:off x="3011873" y="3722914"/>
              <a:ext cx="1417320" cy="1417320"/>
            </a:xfrm>
            <a:prstGeom prst="arc">
              <a:avLst>
                <a:gd name="adj1" fmla="val 16211550"/>
                <a:gd name="adj2" fmla="val 5391112"/>
              </a:avLst>
            </a:prstGeom>
            <a:ln w="6350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CB72E78-9188-4053-B2B2-F2FB7A7193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85084" y="3722912"/>
              <a:ext cx="3245350" cy="4"/>
            </a:xfrm>
            <a:prstGeom prst="line">
              <a:avLst/>
            </a:prstGeom>
            <a:ln w="6350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E57699-59F1-4F0D-827E-E23691CF6BD8}"/>
                </a:ext>
              </a:extLst>
            </p:cNvPr>
            <p:cNvCxnSpPr>
              <a:cxnSpLocks/>
              <a:stCxn id="38" idx="0"/>
            </p:cNvCxnSpPr>
            <p:nvPr/>
          </p:nvCxnSpPr>
          <p:spPr>
            <a:xfrm>
              <a:off x="3718153" y="5140230"/>
              <a:ext cx="5486400" cy="0"/>
            </a:xfrm>
            <a:prstGeom prst="line">
              <a:avLst/>
            </a:prstGeom>
            <a:ln w="6350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70A1428-84CC-41EE-A06C-C0EFD78BCB89}"/>
                </a:ext>
              </a:extLst>
            </p:cNvPr>
            <p:cNvCxnSpPr/>
            <p:nvPr/>
          </p:nvCxnSpPr>
          <p:spPr>
            <a:xfrm>
              <a:off x="1475820" y="2305589"/>
              <a:ext cx="5486400" cy="4"/>
            </a:xfrm>
            <a:prstGeom prst="line">
              <a:avLst/>
            </a:prstGeom>
            <a:ln w="635000" cap="rnd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F295EA6-9373-4E6A-971B-1D1A52E16064}"/>
              </a:ext>
            </a:extLst>
          </p:cNvPr>
          <p:cNvGrpSpPr/>
          <p:nvPr/>
        </p:nvGrpSpPr>
        <p:grpSpPr>
          <a:xfrm>
            <a:off x="2021182" y="1848971"/>
            <a:ext cx="8588389" cy="3291263"/>
            <a:chOff x="1475820" y="2305589"/>
            <a:chExt cx="7646957" cy="2834645"/>
          </a:xfrm>
        </p:grpSpPr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F2E49456-4956-4891-9EE2-EE4551A71AFA}"/>
                </a:ext>
              </a:extLst>
            </p:cNvPr>
            <p:cNvSpPr/>
            <p:nvPr/>
          </p:nvSpPr>
          <p:spPr>
            <a:xfrm>
              <a:off x="6186325" y="2305594"/>
              <a:ext cx="1417320" cy="1417320"/>
            </a:xfrm>
            <a:prstGeom prst="arc">
              <a:avLst>
                <a:gd name="adj1" fmla="val 16211550"/>
                <a:gd name="adj2" fmla="val 5391112"/>
              </a:avLst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CCD3104B-4EC0-4732-976B-E61B97F1EEDD}"/>
                </a:ext>
              </a:extLst>
            </p:cNvPr>
            <p:cNvSpPr/>
            <p:nvPr/>
          </p:nvSpPr>
          <p:spPr>
            <a:xfrm rot="10800000">
              <a:off x="2930098" y="3722914"/>
              <a:ext cx="1417320" cy="1417320"/>
            </a:xfrm>
            <a:prstGeom prst="arc">
              <a:avLst>
                <a:gd name="adj1" fmla="val 16211550"/>
                <a:gd name="adj2" fmla="val 5391112"/>
              </a:avLst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2655F35-FEEA-48D3-8653-958B1F07682E}"/>
                </a:ext>
              </a:extLst>
            </p:cNvPr>
            <p:cNvCxnSpPr>
              <a:cxnSpLocks/>
              <a:endCxn id="28" idx="2"/>
            </p:cNvCxnSpPr>
            <p:nvPr/>
          </p:nvCxnSpPr>
          <p:spPr>
            <a:xfrm flipV="1">
              <a:off x="3685084" y="3722912"/>
              <a:ext cx="3211733" cy="7"/>
            </a:xfrm>
            <a:prstGeom prst="line">
              <a:avLst/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66702A1-B247-4A57-80A9-A8B943239AC6}"/>
                </a:ext>
              </a:extLst>
            </p:cNvPr>
            <p:cNvCxnSpPr>
              <a:cxnSpLocks/>
              <a:stCxn id="38" idx="0"/>
            </p:cNvCxnSpPr>
            <p:nvPr/>
          </p:nvCxnSpPr>
          <p:spPr>
            <a:xfrm>
              <a:off x="3718153" y="5140230"/>
              <a:ext cx="5404624" cy="0"/>
            </a:xfrm>
            <a:prstGeom prst="line">
              <a:avLst/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513FD9F-1DD5-41DA-8405-8E73E998EF78}"/>
                </a:ext>
              </a:extLst>
            </p:cNvPr>
            <p:cNvCxnSpPr>
              <a:cxnSpLocks/>
            </p:cNvCxnSpPr>
            <p:nvPr/>
          </p:nvCxnSpPr>
          <p:spPr>
            <a:xfrm>
              <a:off x="1475820" y="2305589"/>
              <a:ext cx="5306914" cy="0"/>
            </a:xfrm>
            <a:prstGeom prst="line">
              <a:avLst/>
            </a:prstGeom>
            <a:ln w="4762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CA17634E-AAA3-4840-8487-07315886BF16}"/>
              </a:ext>
            </a:extLst>
          </p:cNvPr>
          <p:cNvSpPr/>
          <p:nvPr/>
        </p:nvSpPr>
        <p:spPr>
          <a:xfrm>
            <a:off x="3093720" y="1339923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410F4CE-3E97-4570-A807-A514472A5A4E}"/>
              </a:ext>
            </a:extLst>
          </p:cNvPr>
          <p:cNvSpPr/>
          <p:nvPr/>
        </p:nvSpPr>
        <p:spPr>
          <a:xfrm>
            <a:off x="5810630" y="1339923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ED586BA-7236-43AA-85C0-6522BD4A1424}"/>
              </a:ext>
            </a:extLst>
          </p:cNvPr>
          <p:cNvSpPr/>
          <p:nvPr/>
        </p:nvSpPr>
        <p:spPr>
          <a:xfrm>
            <a:off x="4421695" y="2973210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C944C50-800D-4ED3-A095-E15D9F1253BE}"/>
              </a:ext>
            </a:extLst>
          </p:cNvPr>
          <p:cNvSpPr/>
          <p:nvPr/>
        </p:nvSpPr>
        <p:spPr>
          <a:xfrm>
            <a:off x="7138606" y="2973210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3C6E333-DC08-412B-85B1-0B37F47ED578}"/>
              </a:ext>
            </a:extLst>
          </p:cNvPr>
          <p:cNvSpPr/>
          <p:nvPr/>
        </p:nvSpPr>
        <p:spPr>
          <a:xfrm>
            <a:off x="5699750" y="4631171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E512246-2643-4F76-B534-1711CA5DDB29}"/>
              </a:ext>
            </a:extLst>
          </p:cNvPr>
          <p:cNvSpPr/>
          <p:nvPr/>
        </p:nvSpPr>
        <p:spPr>
          <a:xfrm>
            <a:off x="8416661" y="4631171"/>
            <a:ext cx="1018095" cy="101809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effectLst>
            <a:outerShdw blurRad="10160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F101165-27C2-4866-A96A-8ABC9C2B8D79}"/>
              </a:ext>
            </a:extLst>
          </p:cNvPr>
          <p:cNvGrpSpPr/>
          <p:nvPr/>
        </p:nvGrpSpPr>
        <p:grpSpPr>
          <a:xfrm>
            <a:off x="340731" y="2376306"/>
            <a:ext cx="2937088" cy="1290153"/>
            <a:chOff x="332936" y="2627766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741283C-82F9-458B-A1E2-326AC5F400F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A651B0F-ADFD-48D6-BCF5-3290648B017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86E6F36-7845-403B-B6A7-C89C24FEC73F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560F39C-82DB-4D20-A32E-349BF684E5A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04C5B05-66B1-4D97-B3AD-A74CAF74F65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BCCCA05-6859-46A9-8634-1917EA5CCB8A}"/>
              </a:ext>
            </a:extLst>
          </p:cNvPr>
          <p:cNvGrpSpPr/>
          <p:nvPr/>
        </p:nvGrpSpPr>
        <p:grpSpPr>
          <a:xfrm>
            <a:off x="9655163" y="1777395"/>
            <a:ext cx="2196106" cy="1659485"/>
            <a:chOff x="8921977" y="1466725"/>
            <a:chExt cx="2937088" cy="165948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1217EF9-4673-4FF0-A3E1-79D50D9BB8B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F3366AC-C3A4-42B7-B0D4-64C9AA2C289B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1" name="Graphic 4" descr="Research">
            <a:extLst>
              <a:ext uri="{FF2B5EF4-FFF2-40B4-BE49-F238E27FC236}">
                <a16:creationId xmlns:a16="http://schemas.microsoft.com/office/drawing/2014/main" id="{1042D559-8B44-4AB3-9E5A-5B6394F54507}"/>
              </a:ext>
            </a:extLst>
          </p:cNvPr>
          <p:cNvGrpSpPr/>
          <p:nvPr/>
        </p:nvGrpSpPr>
        <p:grpSpPr>
          <a:xfrm>
            <a:off x="3280280" y="1522962"/>
            <a:ext cx="652016" cy="652016"/>
            <a:chOff x="3280280" y="1522962"/>
            <a:chExt cx="652016" cy="65201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175DDAB-BB95-4646-9FB4-7F408C28A8BF}"/>
                </a:ext>
              </a:extLst>
            </p:cNvPr>
            <p:cNvSpPr/>
            <p:nvPr/>
          </p:nvSpPr>
          <p:spPr>
            <a:xfrm>
              <a:off x="3333253" y="1579330"/>
              <a:ext cx="536555" cy="536555"/>
            </a:xfrm>
            <a:custGeom>
              <a:avLst/>
              <a:gdLst>
                <a:gd name="connsiteX0" fmla="*/ 439435 w 536554"/>
                <a:gd name="connsiteY0" fmla="*/ 372196 h 536554"/>
                <a:gd name="connsiteX1" fmla="*/ 397326 w 536554"/>
                <a:gd name="connsiteY1" fmla="*/ 359292 h 536554"/>
                <a:gd name="connsiteX2" fmla="*/ 366763 w 536554"/>
                <a:gd name="connsiteY2" fmla="*/ 329408 h 536554"/>
                <a:gd name="connsiteX3" fmla="*/ 408872 w 536554"/>
                <a:gd name="connsiteY3" fmla="*/ 205796 h 536554"/>
                <a:gd name="connsiteX4" fmla="*/ 205117 w 536554"/>
                <a:gd name="connsiteY4" fmla="*/ 4 h 536554"/>
                <a:gd name="connsiteX5" fmla="*/ 4 w 536554"/>
                <a:gd name="connsiteY5" fmla="*/ 203759 h 536554"/>
                <a:gd name="connsiteX6" fmla="*/ 203759 w 536554"/>
                <a:gd name="connsiteY6" fmla="*/ 408872 h 536554"/>
                <a:gd name="connsiteX7" fmla="*/ 328729 w 536554"/>
                <a:gd name="connsiteY7" fmla="*/ 366763 h 536554"/>
                <a:gd name="connsiteX8" fmla="*/ 358613 w 536554"/>
                <a:gd name="connsiteY8" fmla="*/ 396647 h 536554"/>
                <a:gd name="connsiteX9" fmla="*/ 371517 w 536554"/>
                <a:gd name="connsiteY9" fmla="*/ 439435 h 536554"/>
                <a:gd name="connsiteX10" fmla="*/ 456415 w 536554"/>
                <a:gd name="connsiteY10" fmla="*/ 524333 h 536554"/>
                <a:gd name="connsiteX11" fmla="*/ 523654 w 536554"/>
                <a:gd name="connsiteY11" fmla="*/ 524333 h 536554"/>
                <a:gd name="connsiteX12" fmla="*/ 523654 w 536554"/>
                <a:gd name="connsiteY12" fmla="*/ 457094 h 536554"/>
                <a:gd name="connsiteX13" fmla="*/ 439435 w 536554"/>
                <a:gd name="connsiteY13" fmla="*/ 372196 h 536554"/>
                <a:gd name="connsiteX14" fmla="*/ 205117 w 536554"/>
                <a:gd name="connsiteY14" fmla="*/ 368121 h 536554"/>
                <a:gd name="connsiteX15" fmla="*/ 42113 w 536554"/>
                <a:gd name="connsiteY15" fmla="*/ 205117 h 536554"/>
                <a:gd name="connsiteX16" fmla="*/ 205117 w 536554"/>
                <a:gd name="connsiteY16" fmla="*/ 42113 h 536554"/>
                <a:gd name="connsiteX17" fmla="*/ 368121 w 536554"/>
                <a:gd name="connsiteY17" fmla="*/ 205117 h 536554"/>
                <a:gd name="connsiteX18" fmla="*/ 205117 w 536554"/>
                <a:gd name="connsiteY18" fmla="*/ 368121 h 5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6554" h="536554">
                  <a:moveTo>
                    <a:pt x="439435" y="372196"/>
                  </a:moveTo>
                  <a:cubicBezTo>
                    <a:pt x="428568" y="361329"/>
                    <a:pt x="412268" y="355896"/>
                    <a:pt x="397326" y="359292"/>
                  </a:cubicBezTo>
                  <a:lnTo>
                    <a:pt x="366763" y="329408"/>
                  </a:lnTo>
                  <a:cubicBezTo>
                    <a:pt x="393930" y="294090"/>
                    <a:pt x="408872" y="250622"/>
                    <a:pt x="408872" y="205796"/>
                  </a:cubicBezTo>
                  <a:cubicBezTo>
                    <a:pt x="409551" y="92373"/>
                    <a:pt x="317862" y="683"/>
                    <a:pt x="205117" y="4"/>
                  </a:cubicBezTo>
                  <a:cubicBezTo>
                    <a:pt x="92373" y="-675"/>
                    <a:pt x="683" y="91014"/>
                    <a:pt x="4" y="203759"/>
                  </a:cubicBezTo>
                  <a:cubicBezTo>
                    <a:pt x="-675" y="316503"/>
                    <a:pt x="91014" y="408193"/>
                    <a:pt x="203759" y="408872"/>
                  </a:cubicBezTo>
                  <a:cubicBezTo>
                    <a:pt x="248585" y="408872"/>
                    <a:pt x="292732" y="393930"/>
                    <a:pt x="328729" y="366763"/>
                  </a:cubicBezTo>
                  <a:lnTo>
                    <a:pt x="358613" y="396647"/>
                  </a:lnTo>
                  <a:cubicBezTo>
                    <a:pt x="355896" y="412268"/>
                    <a:pt x="360650" y="427889"/>
                    <a:pt x="371517" y="439435"/>
                  </a:cubicBezTo>
                  <a:lnTo>
                    <a:pt x="456415" y="524333"/>
                  </a:lnTo>
                  <a:cubicBezTo>
                    <a:pt x="474753" y="542671"/>
                    <a:pt x="505316" y="542671"/>
                    <a:pt x="523654" y="524333"/>
                  </a:cubicBezTo>
                  <a:cubicBezTo>
                    <a:pt x="541992" y="505995"/>
                    <a:pt x="541992" y="475432"/>
                    <a:pt x="523654" y="457094"/>
                  </a:cubicBezTo>
                  <a:lnTo>
                    <a:pt x="439435" y="372196"/>
                  </a:lnTo>
                  <a:close/>
                  <a:moveTo>
                    <a:pt x="205117" y="368121"/>
                  </a:moveTo>
                  <a:cubicBezTo>
                    <a:pt x="114786" y="368121"/>
                    <a:pt x="42113" y="295449"/>
                    <a:pt x="42113" y="205117"/>
                  </a:cubicBezTo>
                  <a:cubicBezTo>
                    <a:pt x="42113" y="114786"/>
                    <a:pt x="114786" y="42113"/>
                    <a:pt x="205117" y="42113"/>
                  </a:cubicBezTo>
                  <a:cubicBezTo>
                    <a:pt x="295449" y="42113"/>
                    <a:pt x="368121" y="114786"/>
                    <a:pt x="368121" y="205117"/>
                  </a:cubicBezTo>
                  <a:cubicBezTo>
                    <a:pt x="368121" y="294769"/>
                    <a:pt x="294769" y="368121"/>
                    <a:pt x="205117" y="368121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77A7D2D-5B55-4111-9DB3-3E37519A49D2}"/>
                </a:ext>
              </a:extLst>
            </p:cNvPr>
            <p:cNvSpPr/>
            <p:nvPr/>
          </p:nvSpPr>
          <p:spPr>
            <a:xfrm>
              <a:off x="3392345" y="1680272"/>
              <a:ext cx="292049" cy="210547"/>
            </a:xfrm>
            <a:custGeom>
              <a:avLst/>
              <a:gdLst>
                <a:gd name="connsiteX0" fmla="*/ 292049 w 292048"/>
                <a:gd name="connsiteY0" fmla="*/ 93988 h 210546"/>
                <a:gd name="connsiteX1" fmla="*/ 253335 w 292048"/>
                <a:gd name="connsiteY1" fmla="*/ 93988 h 210546"/>
                <a:gd name="connsiteX2" fmla="*/ 244506 w 292048"/>
                <a:gd name="connsiteY2" fmla="*/ 99421 h 210546"/>
                <a:gd name="connsiteX3" fmla="*/ 218697 w 292048"/>
                <a:gd name="connsiteY3" fmla="*/ 127268 h 210546"/>
                <a:gd name="connsiteX4" fmla="*/ 196963 w 292048"/>
                <a:gd name="connsiteY4" fmla="*/ 51878 h 210546"/>
                <a:gd name="connsiteX5" fmla="*/ 182021 w 292048"/>
                <a:gd name="connsiteY5" fmla="*/ 43728 h 210546"/>
                <a:gd name="connsiteX6" fmla="*/ 173871 w 292048"/>
                <a:gd name="connsiteY6" fmla="*/ 51199 h 210546"/>
                <a:gd name="connsiteX7" fmla="*/ 133120 w 292048"/>
                <a:gd name="connsiteY7" fmla="*/ 159189 h 210546"/>
                <a:gd name="connsiteX8" fmla="*/ 105273 w 292048"/>
                <a:gd name="connsiteY8" fmla="*/ 9769 h 210546"/>
                <a:gd name="connsiteX9" fmla="*/ 91690 w 292048"/>
                <a:gd name="connsiteY9" fmla="*/ 260 h 210546"/>
                <a:gd name="connsiteX10" fmla="*/ 82181 w 292048"/>
                <a:gd name="connsiteY10" fmla="*/ 8410 h 210546"/>
                <a:gd name="connsiteX11" fmla="*/ 52976 w 292048"/>
                <a:gd name="connsiteY11" fmla="*/ 93988 h 210546"/>
                <a:gd name="connsiteX12" fmla="*/ 0 w 292048"/>
                <a:gd name="connsiteY12" fmla="*/ 93988 h 210546"/>
                <a:gd name="connsiteX13" fmla="*/ 0 w 292048"/>
                <a:gd name="connsiteY13" fmla="*/ 121155 h 210546"/>
                <a:gd name="connsiteX14" fmla="*/ 61806 w 292048"/>
                <a:gd name="connsiteY14" fmla="*/ 121155 h 210546"/>
                <a:gd name="connsiteX15" fmla="*/ 73352 w 292048"/>
                <a:gd name="connsiteY15" fmla="*/ 110967 h 210546"/>
                <a:gd name="connsiteX16" fmla="*/ 90331 w 292048"/>
                <a:gd name="connsiteY16" fmla="*/ 59349 h 210546"/>
                <a:gd name="connsiteX17" fmla="*/ 117499 w 292048"/>
                <a:gd name="connsiteY17" fmla="*/ 205374 h 210546"/>
                <a:gd name="connsiteX18" fmla="*/ 128366 w 292048"/>
                <a:gd name="connsiteY18" fmla="*/ 214882 h 210546"/>
                <a:gd name="connsiteX19" fmla="*/ 129724 w 292048"/>
                <a:gd name="connsiteY19" fmla="*/ 214882 h 210546"/>
                <a:gd name="connsiteX20" fmla="*/ 141270 w 292048"/>
                <a:gd name="connsiteY20" fmla="*/ 207411 h 210546"/>
                <a:gd name="connsiteX21" fmla="*/ 184738 w 292048"/>
                <a:gd name="connsiteY21" fmla="*/ 93308 h 210546"/>
                <a:gd name="connsiteX22" fmla="*/ 202397 w 292048"/>
                <a:gd name="connsiteY22" fmla="*/ 154435 h 210546"/>
                <a:gd name="connsiteX23" fmla="*/ 217339 w 292048"/>
                <a:gd name="connsiteY23" fmla="*/ 162585 h 210546"/>
                <a:gd name="connsiteX24" fmla="*/ 222772 w 292048"/>
                <a:gd name="connsiteY24" fmla="*/ 159189 h 210546"/>
                <a:gd name="connsiteX25" fmla="*/ 259448 w 292048"/>
                <a:gd name="connsiteY25" fmla="*/ 121155 h 210546"/>
                <a:gd name="connsiteX26" fmla="*/ 292728 w 292048"/>
                <a:gd name="connsiteY26" fmla="*/ 121155 h 210546"/>
                <a:gd name="connsiteX27" fmla="*/ 292728 w 292048"/>
                <a:gd name="connsiteY27" fmla="*/ 93988 h 21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2048" h="210546">
                  <a:moveTo>
                    <a:pt x="292049" y="93988"/>
                  </a:moveTo>
                  <a:lnTo>
                    <a:pt x="253335" y="93988"/>
                  </a:lnTo>
                  <a:cubicBezTo>
                    <a:pt x="249939" y="94667"/>
                    <a:pt x="246544" y="96704"/>
                    <a:pt x="244506" y="99421"/>
                  </a:cubicBezTo>
                  <a:lnTo>
                    <a:pt x="218697" y="127268"/>
                  </a:lnTo>
                  <a:lnTo>
                    <a:pt x="196963" y="51878"/>
                  </a:lnTo>
                  <a:cubicBezTo>
                    <a:pt x="194926" y="45766"/>
                    <a:pt x="188134" y="41690"/>
                    <a:pt x="182021" y="43728"/>
                  </a:cubicBezTo>
                  <a:cubicBezTo>
                    <a:pt x="178625" y="45086"/>
                    <a:pt x="175229" y="47124"/>
                    <a:pt x="173871" y="51199"/>
                  </a:cubicBezTo>
                  <a:lnTo>
                    <a:pt x="133120" y="159189"/>
                  </a:lnTo>
                  <a:lnTo>
                    <a:pt x="105273" y="9769"/>
                  </a:lnTo>
                  <a:cubicBezTo>
                    <a:pt x="103915" y="2977"/>
                    <a:pt x="97802" y="-1098"/>
                    <a:pt x="91690" y="260"/>
                  </a:cubicBezTo>
                  <a:cubicBezTo>
                    <a:pt x="87615" y="939"/>
                    <a:pt x="84219" y="4335"/>
                    <a:pt x="82181" y="8410"/>
                  </a:cubicBezTo>
                  <a:lnTo>
                    <a:pt x="52976" y="93988"/>
                  </a:lnTo>
                  <a:lnTo>
                    <a:pt x="0" y="93988"/>
                  </a:lnTo>
                  <a:lnTo>
                    <a:pt x="0" y="121155"/>
                  </a:lnTo>
                  <a:lnTo>
                    <a:pt x="61806" y="121155"/>
                  </a:lnTo>
                  <a:cubicBezTo>
                    <a:pt x="67239" y="120476"/>
                    <a:pt x="71993" y="116401"/>
                    <a:pt x="73352" y="110967"/>
                  </a:cubicBezTo>
                  <a:lnTo>
                    <a:pt x="90331" y="59349"/>
                  </a:lnTo>
                  <a:lnTo>
                    <a:pt x="117499" y="205374"/>
                  </a:lnTo>
                  <a:cubicBezTo>
                    <a:pt x="118178" y="210807"/>
                    <a:pt x="122932" y="214882"/>
                    <a:pt x="128366" y="214882"/>
                  </a:cubicBezTo>
                  <a:lnTo>
                    <a:pt x="129724" y="214882"/>
                  </a:lnTo>
                  <a:cubicBezTo>
                    <a:pt x="134478" y="214882"/>
                    <a:pt x="139233" y="212165"/>
                    <a:pt x="141270" y="207411"/>
                  </a:cubicBezTo>
                  <a:lnTo>
                    <a:pt x="184738" y="93308"/>
                  </a:lnTo>
                  <a:lnTo>
                    <a:pt x="202397" y="154435"/>
                  </a:lnTo>
                  <a:cubicBezTo>
                    <a:pt x="204434" y="160548"/>
                    <a:pt x="210547" y="164623"/>
                    <a:pt x="217339" y="162585"/>
                  </a:cubicBezTo>
                  <a:cubicBezTo>
                    <a:pt x="219376" y="161906"/>
                    <a:pt x="221414" y="160548"/>
                    <a:pt x="222772" y="159189"/>
                  </a:cubicBezTo>
                  <a:lnTo>
                    <a:pt x="259448" y="121155"/>
                  </a:lnTo>
                  <a:lnTo>
                    <a:pt x="292728" y="121155"/>
                  </a:lnTo>
                  <a:lnTo>
                    <a:pt x="292728" y="93988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7" descr="Gears">
            <a:extLst>
              <a:ext uri="{FF2B5EF4-FFF2-40B4-BE49-F238E27FC236}">
                <a16:creationId xmlns:a16="http://schemas.microsoft.com/office/drawing/2014/main" id="{F0C6919A-3C91-4C0C-9B22-365F1BA2EF59}"/>
              </a:ext>
            </a:extLst>
          </p:cNvPr>
          <p:cNvGrpSpPr/>
          <p:nvPr/>
        </p:nvGrpSpPr>
        <p:grpSpPr>
          <a:xfrm>
            <a:off x="6093963" y="1580693"/>
            <a:ext cx="441469" cy="529763"/>
            <a:chOff x="6093963" y="1580693"/>
            <a:chExt cx="441469" cy="529763"/>
          </a:xfrm>
          <a:solidFill>
            <a:srgbClr val="000000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FEC09B1-2934-4C64-9D1B-04731B9198DA}"/>
                </a:ext>
              </a:extLst>
            </p:cNvPr>
            <p:cNvSpPr/>
            <p:nvPr/>
          </p:nvSpPr>
          <p:spPr>
            <a:xfrm>
              <a:off x="6247459" y="1580693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259448 w 285257"/>
                <a:gd name="connsiteY5" fmla="*/ 112744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29884 w 285257"/>
                <a:gd name="connsiteY16" fmla="*/ 54335 h 285257"/>
                <a:gd name="connsiteX17" fmla="*/ 40751 w 285257"/>
                <a:gd name="connsiteY17" fmla="*/ 86256 h 285257"/>
                <a:gd name="connsiteX18" fmla="*/ 29884 w 285257"/>
                <a:gd name="connsiteY18" fmla="*/ 112744 h 285257"/>
                <a:gd name="connsiteX19" fmla="*/ 0 w 285257"/>
                <a:gd name="connsiteY19" fmla="*/ 127686 h 285257"/>
                <a:gd name="connsiteX20" fmla="*/ 0 w 285257"/>
                <a:gd name="connsiteY20" fmla="*/ 161646 h 285257"/>
                <a:gd name="connsiteX21" fmla="*/ 29884 w 285257"/>
                <a:gd name="connsiteY21" fmla="*/ 176588 h 285257"/>
                <a:gd name="connsiteX22" fmla="*/ 40751 w 285257"/>
                <a:gd name="connsiteY22" fmla="*/ 203076 h 285257"/>
                <a:gd name="connsiteX23" fmla="*/ 29884 w 285257"/>
                <a:gd name="connsiteY23" fmla="*/ 234997 h 285257"/>
                <a:gd name="connsiteX24" fmla="*/ 53655 w 285257"/>
                <a:gd name="connsiteY24" fmla="*/ 258769 h 285257"/>
                <a:gd name="connsiteX25" fmla="*/ 85577 w 285257"/>
                <a:gd name="connsiteY25" fmla="*/ 247902 h 285257"/>
                <a:gd name="connsiteX26" fmla="*/ 112065 w 285257"/>
                <a:gd name="connsiteY26" fmla="*/ 258769 h 285257"/>
                <a:gd name="connsiteX27" fmla="*/ 127007 w 285257"/>
                <a:gd name="connsiteY27" fmla="*/ 288653 h 285257"/>
                <a:gd name="connsiteX28" fmla="*/ 160966 w 285257"/>
                <a:gd name="connsiteY28" fmla="*/ 288653 h 285257"/>
                <a:gd name="connsiteX29" fmla="*/ 175909 w 285257"/>
                <a:gd name="connsiteY29" fmla="*/ 258769 h 285257"/>
                <a:gd name="connsiteX30" fmla="*/ 202397 w 285257"/>
                <a:gd name="connsiteY30" fmla="*/ 247902 h 285257"/>
                <a:gd name="connsiteX31" fmla="*/ 234318 w 285257"/>
                <a:gd name="connsiteY31" fmla="*/ 258769 h 285257"/>
                <a:gd name="connsiteX32" fmla="*/ 258769 w 285257"/>
                <a:gd name="connsiteY32" fmla="*/ 234997 h 285257"/>
                <a:gd name="connsiteX33" fmla="*/ 247902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82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2513" y="195605"/>
                    <a:pt x="144666" y="195605"/>
                  </a:cubicBezTo>
                  <a:close/>
                  <a:moveTo>
                    <a:pt x="259448" y="112744"/>
                  </a:moveTo>
                  <a:cubicBezTo>
                    <a:pt x="256731" y="103236"/>
                    <a:pt x="253335" y="94406"/>
                    <a:pt x="248581" y="86256"/>
                  </a:cubicBez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6096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29884" y="54335"/>
                  </a:lnTo>
                  <a:lnTo>
                    <a:pt x="40751" y="86256"/>
                  </a:lnTo>
                  <a:cubicBezTo>
                    <a:pt x="35997" y="94406"/>
                    <a:pt x="32601" y="103236"/>
                    <a:pt x="29884" y="112744"/>
                  </a:cubicBezTo>
                  <a:lnTo>
                    <a:pt x="0" y="127686"/>
                  </a:lnTo>
                  <a:lnTo>
                    <a:pt x="0" y="161646"/>
                  </a:lnTo>
                  <a:lnTo>
                    <a:pt x="29884" y="176588"/>
                  </a:lnTo>
                  <a:cubicBezTo>
                    <a:pt x="32601" y="186096"/>
                    <a:pt x="35997" y="194926"/>
                    <a:pt x="40751" y="203076"/>
                  </a:cubicBezTo>
                  <a:lnTo>
                    <a:pt x="29884" y="234997"/>
                  </a:lnTo>
                  <a:lnTo>
                    <a:pt x="53655" y="258769"/>
                  </a:lnTo>
                  <a:lnTo>
                    <a:pt x="85577" y="247902"/>
                  </a:lnTo>
                  <a:cubicBezTo>
                    <a:pt x="93727" y="252656"/>
                    <a:pt x="102557" y="256052"/>
                    <a:pt x="112065" y="258769"/>
                  </a:cubicBezTo>
                  <a:lnTo>
                    <a:pt x="127007" y="288653"/>
                  </a:lnTo>
                  <a:lnTo>
                    <a:pt x="160966" y="288653"/>
                  </a:lnTo>
                  <a:lnTo>
                    <a:pt x="175909" y="258769"/>
                  </a:lnTo>
                  <a:cubicBezTo>
                    <a:pt x="185417" y="256052"/>
                    <a:pt x="194246" y="252656"/>
                    <a:pt x="202397" y="247902"/>
                  </a:cubicBezTo>
                  <a:lnTo>
                    <a:pt x="234318" y="258769"/>
                  </a:lnTo>
                  <a:lnTo>
                    <a:pt x="258769" y="234997"/>
                  </a:lnTo>
                  <a:lnTo>
                    <a:pt x="247902" y="203076"/>
                  </a:lnTo>
                  <a:cubicBezTo>
                    <a:pt x="252656" y="194926"/>
                    <a:pt x="256731" y="185417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4C1CF3F-0A46-4852-8833-D570CAB34E43}"/>
                </a:ext>
              </a:extLst>
            </p:cNvPr>
            <p:cNvSpPr/>
            <p:nvPr/>
          </p:nvSpPr>
          <p:spPr>
            <a:xfrm>
              <a:off x="6093963" y="1827915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144666 w 285257"/>
                <a:gd name="connsiteY5" fmla="*/ 195605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30563 w 285257"/>
                <a:gd name="connsiteY16" fmla="*/ 53655 h 285257"/>
                <a:gd name="connsiteX17" fmla="*/ 40751 w 285257"/>
                <a:gd name="connsiteY17" fmla="*/ 85577 h 285257"/>
                <a:gd name="connsiteX18" fmla="*/ 29884 w 285257"/>
                <a:gd name="connsiteY18" fmla="*/ 112065 h 285257"/>
                <a:gd name="connsiteX19" fmla="*/ 0 w 285257"/>
                <a:gd name="connsiteY19" fmla="*/ 127007 h 285257"/>
                <a:gd name="connsiteX20" fmla="*/ 0 w 285257"/>
                <a:gd name="connsiteY20" fmla="*/ 160966 h 285257"/>
                <a:gd name="connsiteX21" fmla="*/ 29884 w 285257"/>
                <a:gd name="connsiteY21" fmla="*/ 175909 h 285257"/>
                <a:gd name="connsiteX22" fmla="*/ 40751 w 285257"/>
                <a:gd name="connsiteY22" fmla="*/ 202397 h 285257"/>
                <a:gd name="connsiteX23" fmla="*/ 30563 w 285257"/>
                <a:gd name="connsiteY23" fmla="*/ 234318 h 285257"/>
                <a:gd name="connsiteX24" fmla="*/ 54335 w 285257"/>
                <a:gd name="connsiteY24" fmla="*/ 258090 h 285257"/>
                <a:gd name="connsiteX25" fmla="*/ 86256 w 285257"/>
                <a:gd name="connsiteY25" fmla="*/ 247902 h 285257"/>
                <a:gd name="connsiteX26" fmla="*/ 112744 w 285257"/>
                <a:gd name="connsiteY26" fmla="*/ 258769 h 285257"/>
                <a:gd name="connsiteX27" fmla="*/ 127686 w 285257"/>
                <a:gd name="connsiteY27" fmla="*/ 288653 h 285257"/>
                <a:gd name="connsiteX28" fmla="*/ 161646 w 285257"/>
                <a:gd name="connsiteY28" fmla="*/ 288653 h 285257"/>
                <a:gd name="connsiteX29" fmla="*/ 176588 w 285257"/>
                <a:gd name="connsiteY29" fmla="*/ 258769 h 285257"/>
                <a:gd name="connsiteX30" fmla="*/ 203076 w 285257"/>
                <a:gd name="connsiteY30" fmla="*/ 247902 h 285257"/>
                <a:gd name="connsiteX31" fmla="*/ 234997 w 285257"/>
                <a:gd name="connsiteY31" fmla="*/ 258769 h 285257"/>
                <a:gd name="connsiteX32" fmla="*/ 258769 w 285257"/>
                <a:gd name="connsiteY32" fmla="*/ 234318 h 285257"/>
                <a:gd name="connsiteX33" fmla="*/ 248581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  <a:gd name="connsiteX38" fmla="*/ 248581 w 285257"/>
                <a:gd name="connsiteY38" fmla="*/ 86256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14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3192" y="195605"/>
                    <a:pt x="144666" y="195605"/>
                  </a:cubicBezTo>
                  <a:lnTo>
                    <a:pt x="144666" y="195605"/>
                  </a:lnTo>
                  <a:close/>
                  <a:moveTo>
                    <a:pt x="248581" y="86256"/>
                  </a:move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5417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30563" y="53655"/>
                  </a:lnTo>
                  <a:lnTo>
                    <a:pt x="40751" y="85577"/>
                  </a:lnTo>
                  <a:cubicBezTo>
                    <a:pt x="35997" y="93727"/>
                    <a:pt x="32601" y="103236"/>
                    <a:pt x="29884" y="112065"/>
                  </a:cubicBezTo>
                  <a:lnTo>
                    <a:pt x="0" y="127007"/>
                  </a:lnTo>
                  <a:lnTo>
                    <a:pt x="0" y="160966"/>
                  </a:lnTo>
                  <a:lnTo>
                    <a:pt x="29884" y="175909"/>
                  </a:lnTo>
                  <a:cubicBezTo>
                    <a:pt x="32601" y="185417"/>
                    <a:pt x="35997" y="194246"/>
                    <a:pt x="40751" y="202397"/>
                  </a:cubicBezTo>
                  <a:lnTo>
                    <a:pt x="30563" y="234318"/>
                  </a:lnTo>
                  <a:lnTo>
                    <a:pt x="54335" y="258090"/>
                  </a:lnTo>
                  <a:lnTo>
                    <a:pt x="86256" y="247902"/>
                  </a:lnTo>
                  <a:cubicBezTo>
                    <a:pt x="94406" y="252656"/>
                    <a:pt x="103236" y="256052"/>
                    <a:pt x="112744" y="258769"/>
                  </a:cubicBezTo>
                  <a:lnTo>
                    <a:pt x="127686" y="288653"/>
                  </a:lnTo>
                  <a:lnTo>
                    <a:pt x="161646" y="288653"/>
                  </a:lnTo>
                  <a:lnTo>
                    <a:pt x="176588" y="258769"/>
                  </a:lnTo>
                  <a:cubicBezTo>
                    <a:pt x="186096" y="256052"/>
                    <a:pt x="194926" y="252656"/>
                    <a:pt x="203076" y="247902"/>
                  </a:cubicBezTo>
                  <a:lnTo>
                    <a:pt x="234997" y="258769"/>
                  </a:lnTo>
                  <a:lnTo>
                    <a:pt x="258769" y="234318"/>
                  </a:lnTo>
                  <a:lnTo>
                    <a:pt x="248581" y="203076"/>
                  </a:lnTo>
                  <a:cubicBezTo>
                    <a:pt x="253335" y="194926"/>
                    <a:pt x="256731" y="186096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ubicBezTo>
                    <a:pt x="256731" y="103236"/>
                    <a:pt x="253335" y="94406"/>
                    <a:pt x="248581" y="86256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14" descr="Customer review">
            <a:extLst>
              <a:ext uri="{FF2B5EF4-FFF2-40B4-BE49-F238E27FC236}">
                <a16:creationId xmlns:a16="http://schemas.microsoft.com/office/drawing/2014/main" id="{A642B6EE-5411-4DD7-902C-64CEE90B7C4F}"/>
              </a:ext>
            </a:extLst>
          </p:cNvPr>
          <p:cNvGrpSpPr/>
          <p:nvPr/>
        </p:nvGrpSpPr>
        <p:grpSpPr>
          <a:xfrm>
            <a:off x="4603668" y="3156249"/>
            <a:ext cx="652016" cy="652016"/>
            <a:chOff x="4603668" y="3156249"/>
            <a:chExt cx="652016" cy="65201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4E3D3C7-7EA4-4ED4-A98D-7D22B63B4D7E}"/>
                </a:ext>
              </a:extLst>
            </p:cNvPr>
            <p:cNvSpPr/>
            <p:nvPr/>
          </p:nvSpPr>
          <p:spPr>
            <a:xfrm>
              <a:off x="5021162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8930E06-8117-4082-848A-6026D6FAA2F5}"/>
                </a:ext>
              </a:extLst>
            </p:cNvPr>
            <p:cNvSpPr/>
            <p:nvPr/>
          </p:nvSpPr>
          <p:spPr>
            <a:xfrm>
              <a:off x="4739369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11DB50-02CB-4B5E-9BDE-EDB9BD5D8696}"/>
                </a:ext>
              </a:extLst>
            </p:cNvPr>
            <p:cNvSpPr/>
            <p:nvPr/>
          </p:nvSpPr>
          <p:spPr>
            <a:xfrm>
              <a:off x="4988357" y="3607362"/>
              <a:ext cx="190171" cy="101878"/>
            </a:xfrm>
            <a:custGeom>
              <a:avLst/>
              <a:gdLst>
                <a:gd name="connsiteX0" fmla="*/ 180799 w 190171"/>
                <a:gd name="connsiteY0" fmla="*/ 31447 h 101877"/>
                <a:gd name="connsiteX1" fmla="*/ 129113 w 190171"/>
                <a:gd name="connsiteY1" fmla="*/ 6792 h 101877"/>
                <a:gd name="connsiteX2" fmla="*/ 85645 w 190171"/>
                <a:gd name="connsiteY2" fmla="*/ 0 h 101877"/>
                <a:gd name="connsiteX3" fmla="*/ 42245 w 190171"/>
                <a:gd name="connsiteY3" fmla="*/ 6792 h 101877"/>
                <a:gd name="connsiteX4" fmla="*/ 2445 w 190171"/>
                <a:gd name="connsiteY4" fmla="*/ 23908 h 101877"/>
                <a:gd name="connsiteX5" fmla="*/ 0 w 190171"/>
                <a:gd name="connsiteY5" fmla="*/ 26692 h 101877"/>
                <a:gd name="connsiteX6" fmla="*/ 54335 w 190171"/>
                <a:gd name="connsiteY6" fmla="*/ 53860 h 101877"/>
                <a:gd name="connsiteX7" fmla="*/ 74167 w 190171"/>
                <a:gd name="connsiteY7" fmla="*/ 93728 h 101877"/>
                <a:gd name="connsiteX8" fmla="*/ 74167 w 190171"/>
                <a:gd name="connsiteY8" fmla="*/ 105817 h 101877"/>
                <a:gd name="connsiteX9" fmla="*/ 191326 w 190171"/>
                <a:gd name="connsiteY9" fmla="*/ 105817 h 101877"/>
                <a:gd name="connsiteX10" fmla="*/ 191326 w 190171"/>
                <a:gd name="connsiteY10" fmla="*/ 52637 h 101877"/>
                <a:gd name="connsiteX11" fmla="*/ 180799 w 190171"/>
                <a:gd name="connsiteY11" fmla="*/ 3144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71" h="101877">
                  <a:moveTo>
                    <a:pt x="180799" y="31447"/>
                  </a:moveTo>
                  <a:cubicBezTo>
                    <a:pt x="165554" y="19591"/>
                    <a:pt x="147920" y="11180"/>
                    <a:pt x="129113" y="6792"/>
                  </a:cubicBezTo>
                  <a:cubicBezTo>
                    <a:pt x="114977" y="2663"/>
                    <a:pt x="100366" y="379"/>
                    <a:pt x="85645" y="0"/>
                  </a:cubicBezTo>
                  <a:cubicBezTo>
                    <a:pt x="70912" y="-33"/>
                    <a:pt x="56264" y="2259"/>
                    <a:pt x="42245" y="6792"/>
                  </a:cubicBezTo>
                  <a:cubicBezTo>
                    <a:pt x="28215" y="10528"/>
                    <a:pt x="14807" y="16294"/>
                    <a:pt x="2445" y="23908"/>
                  </a:cubicBezTo>
                  <a:lnTo>
                    <a:pt x="0" y="26692"/>
                  </a:lnTo>
                  <a:cubicBezTo>
                    <a:pt x="19747" y="32023"/>
                    <a:pt x="38222" y="41261"/>
                    <a:pt x="54335" y="53860"/>
                  </a:cubicBezTo>
                  <a:cubicBezTo>
                    <a:pt x="66999" y="63164"/>
                    <a:pt x="74386" y="78015"/>
                    <a:pt x="74167" y="93728"/>
                  </a:cubicBezTo>
                  <a:lnTo>
                    <a:pt x="74167" y="105817"/>
                  </a:lnTo>
                  <a:lnTo>
                    <a:pt x="191326" y="105817"/>
                  </a:lnTo>
                  <a:lnTo>
                    <a:pt x="191326" y="52637"/>
                  </a:lnTo>
                  <a:cubicBezTo>
                    <a:pt x="191558" y="44263"/>
                    <a:pt x="187612" y="36321"/>
                    <a:pt x="180799" y="31447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ADAD65C-C82E-4B49-9ECA-1F0253958276}"/>
                </a:ext>
              </a:extLst>
            </p:cNvPr>
            <p:cNvSpPr/>
            <p:nvPr/>
          </p:nvSpPr>
          <p:spPr>
            <a:xfrm>
              <a:off x="4686460" y="3607362"/>
              <a:ext cx="190171" cy="101878"/>
            </a:xfrm>
            <a:custGeom>
              <a:avLst/>
              <a:gdLst>
                <a:gd name="connsiteX0" fmla="*/ 117431 w 190171"/>
                <a:gd name="connsiteY0" fmla="*/ 93728 h 101877"/>
                <a:gd name="connsiteX1" fmla="*/ 136516 w 190171"/>
                <a:gd name="connsiteY1" fmla="*/ 54539 h 101877"/>
                <a:gd name="connsiteX2" fmla="*/ 137263 w 190171"/>
                <a:gd name="connsiteY2" fmla="*/ 53860 h 101877"/>
                <a:gd name="connsiteX3" fmla="*/ 138146 w 190171"/>
                <a:gd name="connsiteY3" fmla="*/ 53248 h 101877"/>
                <a:gd name="connsiteX4" fmla="*/ 191598 w 190171"/>
                <a:gd name="connsiteY4" fmla="*/ 26760 h 101877"/>
                <a:gd name="connsiteX5" fmla="*/ 187726 w 190171"/>
                <a:gd name="connsiteY5" fmla="*/ 22346 h 101877"/>
                <a:gd name="connsiteX6" fmla="*/ 149149 w 190171"/>
                <a:gd name="connsiteY6" fmla="*/ 6792 h 101877"/>
                <a:gd name="connsiteX7" fmla="*/ 105749 w 190171"/>
                <a:gd name="connsiteY7" fmla="*/ 0 h 101877"/>
                <a:gd name="connsiteX8" fmla="*/ 62281 w 190171"/>
                <a:gd name="connsiteY8" fmla="*/ 6792 h 101877"/>
                <a:gd name="connsiteX9" fmla="*/ 10595 w 190171"/>
                <a:gd name="connsiteY9" fmla="*/ 31447 h 101877"/>
                <a:gd name="connsiteX10" fmla="*/ 0 w 190171"/>
                <a:gd name="connsiteY10" fmla="*/ 52637 h 101877"/>
                <a:gd name="connsiteX11" fmla="*/ 0 w 190171"/>
                <a:gd name="connsiteY11" fmla="*/ 105817 h 101877"/>
                <a:gd name="connsiteX12" fmla="*/ 117431 w 190171"/>
                <a:gd name="connsiteY12" fmla="*/ 10581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171" h="101877">
                  <a:moveTo>
                    <a:pt x="117431" y="93728"/>
                  </a:moveTo>
                  <a:cubicBezTo>
                    <a:pt x="117442" y="78428"/>
                    <a:pt x="124478" y="63981"/>
                    <a:pt x="136516" y="54539"/>
                  </a:cubicBezTo>
                  <a:lnTo>
                    <a:pt x="137263" y="53860"/>
                  </a:lnTo>
                  <a:lnTo>
                    <a:pt x="138146" y="53248"/>
                  </a:lnTo>
                  <a:cubicBezTo>
                    <a:pt x="154449" y="41647"/>
                    <a:pt x="172491" y="32706"/>
                    <a:pt x="191598" y="26760"/>
                  </a:cubicBezTo>
                  <a:cubicBezTo>
                    <a:pt x="190239" y="25334"/>
                    <a:pt x="188949" y="23840"/>
                    <a:pt x="187726" y="22346"/>
                  </a:cubicBezTo>
                  <a:cubicBezTo>
                    <a:pt x="175676" y="15345"/>
                    <a:pt x="162685" y="10107"/>
                    <a:pt x="149149" y="6792"/>
                  </a:cubicBezTo>
                  <a:cubicBezTo>
                    <a:pt x="135035" y="2668"/>
                    <a:pt x="120448" y="386"/>
                    <a:pt x="105749" y="0"/>
                  </a:cubicBezTo>
                  <a:cubicBezTo>
                    <a:pt x="90992" y="-38"/>
                    <a:pt x="76323" y="2255"/>
                    <a:pt x="62281" y="6792"/>
                  </a:cubicBezTo>
                  <a:cubicBezTo>
                    <a:pt x="43737" y="11908"/>
                    <a:pt x="26241" y="20254"/>
                    <a:pt x="10595" y="31447"/>
                  </a:cubicBezTo>
                  <a:cubicBezTo>
                    <a:pt x="4007" y="36517"/>
                    <a:pt x="104" y="44325"/>
                    <a:pt x="0" y="52637"/>
                  </a:cubicBezTo>
                  <a:lnTo>
                    <a:pt x="0" y="105817"/>
                  </a:lnTo>
                  <a:lnTo>
                    <a:pt x="117431" y="105817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79A448B-30CC-4C98-A510-2D04FF0F7ED1}"/>
                </a:ext>
              </a:extLst>
            </p:cNvPr>
            <p:cNvSpPr/>
            <p:nvPr/>
          </p:nvSpPr>
          <p:spPr>
            <a:xfrm>
              <a:off x="4827391" y="3648520"/>
              <a:ext cx="210547" cy="101878"/>
            </a:xfrm>
            <a:custGeom>
              <a:avLst/>
              <a:gdLst>
                <a:gd name="connsiteX0" fmla="*/ 0 w 210546"/>
                <a:gd name="connsiteY0" fmla="*/ 105411 h 101877"/>
                <a:gd name="connsiteX1" fmla="*/ 0 w 210546"/>
                <a:gd name="connsiteY1" fmla="*/ 52570 h 101877"/>
                <a:gd name="connsiteX2" fmla="*/ 10595 w 210546"/>
                <a:gd name="connsiteY2" fmla="*/ 31447 h 101877"/>
                <a:gd name="connsiteX3" fmla="*/ 62281 w 210546"/>
                <a:gd name="connsiteY3" fmla="*/ 6793 h 101877"/>
                <a:gd name="connsiteX4" fmla="*/ 105681 w 210546"/>
                <a:gd name="connsiteY4" fmla="*/ 1 h 101877"/>
                <a:gd name="connsiteX5" fmla="*/ 149149 w 210546"/>
                <a:gd name="connsiteY5" fmla="*/ 6793 h 101877"/>
                <a:gd name="connsiteX6" fmla="*/ 200835 w 210546"/>
                <a:gd name="connsiteY6" fmla="*/ 31447 h 101877"/>
                <a:gd name="connsiteX7" fmla="*/ 211430 w 210546"/>
                <a:gd name="connsiteY7" fmla="*/ 52570 h 101877"/>
                <a:gd name="connsiteX8" fmla="*/ 211430 w 210546"/>
                <a:gd name="connsiteY8" fmla="*/ 105411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546" h="101877">
                  <a:moveTo>
                    <a:pt x="0" y="105411"/>
                  </a:moveTo>
                  <a:lnTo>
                    <a:pt x="0" y="52570"/>
                  </a:lnTo>
                  <a:cubicBezTo>
                    <a:pt x="32" y="44259"/>
                    <a:pt x="3953" y="36442"/>
                    <a:pt x="10595" y="31447"/>
                  </a:cubicBezTo>
                  <a:cubicBezTo>
                    <a:pt x="26210" y="20202"/>
                    <a:pt x="43716" y="11852"/>
                    <a:pt x="62281" y="6793"/>
                  </a:cubicBezTo>
                  <a:cubicBezTo>
                    <a:pt x="76293" y="2230"/>
                    <a:pt x="90945" y="-63"/>
                    <a:pt x="105681" y="1"/>
                  </a:cubicBezTo>
                  <a:cubicBezTo>
                    <a:pt x="120406" y="347"/>
                    <a:pt x="135020" y="2631"/>
                    <a:pt x="149149" y="6793"/>
                  </a:cubicBezTo>
                  <a:cubicBezTo>
                    <a:pt x="167976" y="11123"/>
                    <a:pt x="185621" y="19539"/>
                    <a:pt x="200835" y="31447"/>
                  </a:cubicBezTo>
                  <a:cubicBezTo>
                    <a:pt x="207673" y="36277"/>
                    <a:pt x="211648" y="44202"/>
                    <a:pt x="211430" y="52570"/>
                  </a:cubicBezTo>
                  <a:lnTo>
                    <a:pt x="211430" y="105411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D12C20F-917F-4B60-8DE9-BF88691CBDDD}"/>
                </a:ext>
              </a:extLst>
            </p:cNvPr>
            <p:cNvSpPr/>
            <p:nvPr/>
          </p:nvSpPr>
          <p:spPr>
            <a:xfrm>
              <a:off x="4880231" y="352844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63A66D4-135D-442B-8EDE-6CE9464ECB8E}"/>
                </a:ext>
              </a:extLst>
            </p:cNvPr>
            <p:cNvSpPr/>
            <p:nvPr/>
          </p:nvSpPr>
          <p:spPr>
            <a:xfrm>
              <a:off x="4686868" y="3210584"/>
              <a:ext cx="489012" cy="244506"/>
            </a:xfrm>
            <a:custGeom>
              <a:avLst/>
              <a:gdLst>
                <a:gd name="connsiteX0" fmla="*/ 466939 w 489012"/>
                <a:gd name="connsiteY0" fmla="*/ 0 h 244506"/>
                <a:gd name="connsiteX1" fmla="*/ 27167 w 489012"/>
                <a:gd name="connsiteY1" fmla="*/ 0 h 244506"/>
                <a:gd name="connsiteX2" fmla="*/ 0 w 489012"/>
                <a:gd name="connsiteY2" fmla="*/ 27167 h 244506"/>
                <a:gd name="connsiteX3" fmla="*/ 0 w 489012"/>
                <a:gd name="connsiteY3" fmla="*/ 176588 h 244506"/>
                <a:gd name="connsiteX4" fmla="*/ 27167 w 489012"/>
                <a:gd name="connsiteY4" fmla="*/ 203755 h 244506"/>
                <a:gd name="connsiteX5" fmla="*/ 127347 w 489012"/>
                <a:gd name="connsiteY5" fmla="*/ 203755 h 244506"/>
                <a:gd name="connsiteX6" fmla="*/ 127347 w 489012"/>
                <a:gd name="connsiteY6" fmla="*/ 244506 h 244506"/>
                <a:gd name="connsiteX7" fmla="*/ 170135 w 489012"/>
                <a:gd name="connsiteY7" fmla="*/ 203755 h 244506"/>
                <a:gd name="connsiteX8" fmla="*/ 216320 w 489012"/>
                <a:gd name="connsiteY8" fmla="*/ 203755 h 244506"/>
                <a:gd name="connsiteX9" fmla="*/ 242808 w 489012"/>
                <a:gd name="connsiteY9" fmla="*/ 244506 h 244506"/>
                <a:gd name="connsiteX10" fmla="*/ 267259 w 489012"/>
                <a:gd name="connsiteY10" fmla="*/ 203755 h 244506"/>
                <a:gd name="connsiteX11" fmla="*/ 315481 w 489012"/>
                <a:gd name="connsiteY11" fmla="*/ 203755 h 244506"/>
                <a:gd name="connsiteX12" fmla="*/ 358269 w 489012"/>
                <a:gd name="connsiteY12" fmla="*/ 244506 h 244506"/>
                <a:gd name="connsiteX13" fmla="*/ 358269 w 489012"/>
                <a:gd name="connsiteY13" fmla="*/ 203755 h 244506"/>
                <a:gd name="connsiteX14" fmla="*/ 466939 w 489012"/>
                <a:gd name="connsiteY14" fmla="*/ 203755 h 244506"/>
                <a:gd name="connsiteX15" fmla="*/ 494106 w 489012"/>
                <a:gd name="connsiteY15" fmla="*/ 176588 h 244506"/>
                <a:gd name="connsiteX16" fmla="*/ 494106 w 489012"/>
                <a:gd name="connsiteY16" fmla="*/ 27167 h 244506"/>
                <a:gd name="connsiteX17" fmla="*/ 466939 w 489012"/>
                <a:gd name="connsiteY17" fmla="*/ 0 h 244506"/>
                <a:gd name="connsiteX18" fmla="*/ 67918 w 489012"/>
                <a:gd name="connsiteY18" fmla="*/ 61127 h 244506"/>
                <a:gd name="connsiteX19" fmla="*/ 385437 w 489012"/>
                <a:gd name="connsiteY19" fmla="*/ 61127 h 244506"/>
                <a:gd name="connsiteX20" fmla="*/ 385437 w 489012"/>
                <a:gd name="connsiteY20" fmla="*/ 74710 h 244506"/>
                <a:gd name="connsiteX21" fmla="*/ 67918 w 489012"/>
                <a:gd name="connsiteY21" fmla="*/ 74710 h 244506"/>
                <a:gd name="connsiteX22" fmla="*/ 317518 w 489012"/>
                <a:gd name="connsiteY22" fmla="*/ 142629 h 244506"/>
                <a:gd name="connsiteX23" fmla="*/ 67918 w 489012"/>
                <a:gd name="connsiteY23" fmla="*/ 142629 h 244506"/>
                <a:gd name="connsiteX24" fmla="*/ 67918 w 489012"/>
                <a:gd name="connsiteY24" fmla="*/ 129045 h 244506"/>
                <a:gd name="connsiteX25" fmla="*/ 317518 w 489012"/>
                <a:gd name="connsiteY25" fmla="*/ 129045 h 244506"/>
                <a:gd name="connsiteX26" fmla="*/ 426188 w 489012"/>
                <a:gd name="connsiteY26" fmla="*/ 108669 h 244506"/>
                <a:gd name="connsiteX27" fmla="*/ 67918 w 489012"/>
                <a:gd name="connsiteY27" fmla="*/ 108669 h 244506"/>
                <a:gd name="connsiteX28" fmla="*/ 67918 w 489012"/>
                <a:gd name="connsiteY28" fmla="*/ 95086 h 244506"/>
                <a:gd name="connsiteX29" fmla="*/ 426188 w 489012"/>
                <a:gd name="connsiteY29" fmla="*/ 95086 h 2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9012" h="244506">
                  <a:moveTo>
                    <a:pt x="466939" y="0"/>
                  </a:moveTo>
                  <a:lnTo>
                    <a:pt x="27167" y="0"/>
                  </a:lnTo>
                  <a:cubicBezTo>
                    <a:pt x="12163" y="0"/>
                    <a:pt x="0" y="12163"/>
                    <a:pt x="0" y="27167"/>
                  </a:cubicBezTo>
                  <a:lnTo>
                    <a:pt x="0" y="176588"/>
                  </a:lnTo>
                  <a:cubicBezTo>
                    <a:pt x="0" y="191592"/>
                    <a:pt x="12163" y="203755"/>
                    <a:pt x="27167" y="203755"/>
                  </a:cubicBezTo>
                  <a:lnTo>
                    <a:pt x="127347" y="203755"/>
                  </a:lnTo>
                  <a:lnTo>
                    <a:pt x="127347" y="244506"/>
                  </a:lnTo>
                  <a:lnTo>
                    <a:pt x="170135" y="203755"/>
                  </a:lnTo>
                  <a:lnTo>
                    <a:pt x="216320" y="203755"/>
                  </a:lnTo>
                  <a:lnTo>
                    <a:pt x="242808" y="244506"/>
                  </a:lnTo>
                  <a:lnTo>
                    <a:pt x="267259" y="203755"/>
                  </a:lnTo>
                  <a:lnTo>
                    <a:pt x="315481" y="203755"/>
                  </a:lnTo>
                  <a:lnTo>
                    <a:pt x="358269" y="244506"/>
                  </a:lnTo>
                  <a:lnTo>
                    <a:pt x="358269" y="203755"/>
                  </a:lnTo>
                  <a:lnTo>
                    <a:pt x="466939" y="203755"/>
                  </a:lnTo>
                  <a:cubicBezTo>
                    <a:pt x="481942" y="203755"/>
                    <a:pt x="494106" y="191592"/>
                    <a:pt x="494106" y="176588"/>
                  </a:cubicBezTo>
                  <a:lnTo>
                    <a:pt x="494106" y="27167"/>
                  </a:lnTo>
                  <a:cubicBezTo>
                    <a:pt x="494106" y="12163"/>
                    <a:pt x="481942" y="0"/>
                    <a:pt x="466939" y="0"/>
                  </a:cubicBezTo>
                  <a:close/>
                  <a:moveTo>
                    <a:pt x="67918" y="61127"/>
                  </a:moveTo>
                  <a:lnTo>
                    <a:pt x="385437" y="61127"/>
                  </a:lnTo>
                  <a:lnTo>
                    <a:pt x="385437" y="74710"/>
                  </a:lnTo>
                  <a:lnTo>
                    <a:pt x="67918" y="74710"/>
                  </a:lnTo>
                  <a:close/>
                  <a:moveTo>
                    <a:pt x="317518" y="142629"/>
                  </a:moveTo>
                  <a:lnTo>
                    <a:pt x="67918" y="142629"/>
                  </a:lnTo>
                  <a:lnTo>
                    <a:pt x="67918" y="129045"/>
                  </a:lnTo>
                  <a:lnTo>
                    <a:pt x="317518" y="129045"/>
                  </a:lnTo>
                  <a:close/>
                  <a:moveTo>
                    <a:pt x="426188" y="108669"/>
                  </a:moveTo>
                  <a:lnTo>
                    <a:pt x="67918" y="108669"/>
                  </a:lnTo>
                  <a:lnTo>
                    <a:pt x="67918" y="95086"/>
                  </a:lnTo>
                  <a:lnTo>
                    <a:pt x="426188" y="950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Graphic 19" descr="Fire">
            <a:extLst>
              <a:ext uri="{FF2B5EF4-FFF2-40B4-BE49-F238E27FC236}">
                <a16:creationId xmlns:a16="http://schemas.microsoft.com/office/drawing/2014/main" id="{8F2AA81C-FA84-469C-8921-D08A768C4C3E}"/>
              </a:ext>
            </a:extLst>
          </p:cNvPr>
          <p:cNvSpPr/>
          <p:nvPr/>
        </p:nvSpPr>
        <p:spPr>
          <a:xfrm>
            <a:off x="7447639" y="3190208"/>
            <a:ext cx="393926" cy="584098"/>
          </a:xfrm>
          <a:custGeom>
            <a:avLst/>
            <a:gdLst>
              <a:gd name="connsiteX0" fmla="*/ 375922 w 393926"/>
              <a:gd name="connsiteY0" fmla="*/ 300878 h 584097"/>
              <a:gd name="connsiteX1" fmla="*/ 286949 w 393926"/>
              <a:gd name="connsiteY1" fmla="*/ 378984 h 584097"/>
              <a:gd name="connsiteX2" fmla="*/ 257745 w 393926"/>
              <a:gd name="connsiteY2" fmla="*/ 273032 h 584097"/>
              <a:gd name="connsiteX3" fmla="*/ 166055 w 393926"/>
              <a:gd name="connsiteY3" fmla="*/ 0 h 584097"/>
              <a:gd name="connsiteX4" fmla="*/ 96099 w 393926"/>
              <a:gd name="connsiteY4" fmla="*/ 215980 h 584097"/>
              <a:gd name="connsiteX5" fmla="*/ 14597 w 393926"/>
              <a:gd name="connsiteY5" fmla="*/ 311066 h 584097"/>
              <a:gd name="connsiteX6" fmla="*/ 81157 w 393926"/>
              <a:gd name="connsiteY6" fmla="*/ 545384 h 584097"/>
              <a:gd name="connsiteX7" fmla="*/ 121908 w 393926"/>
              <a:gd name="connsiteY7" fmla="*/ 328046 h 584097"/>
              <a:gd name="connsiteX8" fmla="*/ 149075 w 393926"/>
              <a:gd name="connsiteY8" fmla="*/ 477466 h 584097"/>
              <a:gd name="connsiteX9" fmla="*/ 198656 w 393926"/>
              <a:gd name="connsiteY9" fmla="*/ 584098 h 584097"/>
              <a:gd name="connsiteX10" fmla="*/ 382035 w 393926"/>
              <a:gd name="connsiteY10" fmla="*/ 460486 h 584097"/>
              <a:gd name="connsiteX11" fmla="*/ 375922 w 393926"/>
              <a:gd name="connsiteY11" fmla="*/ 300878 h 58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3926" h="584097">
                <a:moveTo>
                  <a:pt x="375922" y="300878"/>
                </a:moveTo>
                <a:cubicBezTo>
                  <a:pt x="388148" y="350459"/>
                  <a:pt x="337209" y="399360"/>
                  <a:pt x="286949" y="378984"/>
                </a:cubicBezTo>
                <a:cubicBezTo>
                  <a:pt x="244840" y="364042"/>
                  <a:pt x="228540" y="315141"/>
                  <a:pt x="257745" y="273032"/>
                </a:cubicBezTo>
                <a:cubicBezTo>
                  <a:pt x="323625" y="185417"/>
                  <a:pt x="275403" y="47543"/>
                  <a:pt x="166055" y="0"/>
                </a:cubicBezTo>
                <a:cubicBezTo>
                  <a:pt x="215635" y="93727"/>
                  <a:pt x="139567" y="179984"/>
                  <a:pt x="96099" y="215980"/>
                </a:cubicBezTo>
                <a:cubicBezTo>
                  <a:pt x="52631" y="251977"/>
                  <a:pt x="23426" y="289332"/>
                  <a:pt x="14597" y="311066"/>
                </a:cubicBezTo>
                <a:cubicBezTo>
                  <a:pt x="-29550" y="418377"/>
                  <a:pt x="36331" y="520934"/>
                  <a:pt x="81157" y="545384"/>
                </a:cubicBezTo>
                <a:cubicBezTo>
                  <a:pt x="60781" y="499200"/>
                  <a:pt x="41764" y="410906"/>
                  <a:pt x="121908" y="328046"/>
                </a:cubicBezTo>
                <a:cubicBezTo>
                  <a:pt x="121908" y="328046"/>
                  <a:pt x="98816" y="416339"/>
                  <a:pt x="149075" y="477466"/>
                </a:cubicBezTo>
                <a:cubicBezTo>
                  <a:pt x="199335" y="538592"/>
                  <a:pt x="198656" y="584098"/>
                  <a:pt x="198656" y="584098"/>
                </a:cubicBezTo>
                <a:cubicBezTo>
                  <a:pt x="276762" y="584098"/>
                  <a:pt x="350793" y="537234"/>
                  <a:pt x="382035" y="460486"/>
                </a:cubicBezTo>
                <a:cubicBezTo>
                  <a:pt x="405807" y="414981"/>
                  <a:pt x="407844" y="342988"/>
                  <a:pt x="375922" y="300878"/>
                </a:cubicBezTo>
              </a:path>
            </a:pathLst>
          </a:custGeom>
          <a:solidFill>
            <a:srgbClr val="000000"/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0" name="Graphic 10" descr="Database">
            <a:extLst>
              <a:ext uri="{FF2B5EF4-FFF2-40B4-BE49-F238E27FC236}">
                <a16:creationId xmlns:a16="http://schemas.microsoft.com/office/drawing/2014/main" id="{D724E5FE-FCAC-4099-AB2D-75017786435A}"/>
              </a:ext>
            </a:extLst>
          </p:cNvPr>
          <p:cNvGrpSpPr/>
          <p:nvPr/>
        </p:nvGrpSpPr>
        <p:grpSpPr>
          <a:xfrm>
            <a:off x="6018626" y="4884492"/>
            <a:ext cx="380343" cy="516179"/>
            <a:chOff x="6018626" y="4884492"/>
            <a:chExt cx="380343" cy="516179"/>
          </a:xfrm>
          <a:solidFill>
            <a:srgbClr val="000000"/>
          </a:solidFill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3DEB1EC-B458-41EF-96E8-7A6B2CE64EFA}"/>
                </a:ext>
              </a:extLst>
            </p:cNvPr>
            <p:cNvSpPr/>
            <p:nvPr/>
          </p:nvSpPr>
          <p:spPr>
            <a:xfrm>
              <a:off x="6018626" y="4884492"/>
              <a:ext cx="380343" cy="108669"/>
            </a:xfrm>
            <a:custGeom>
              <a:avLst/>
              <a:gdLst>
                <a:gd name="connsiteX0" fmla="*/ 380343 w 380342"/>
                <a:gd name="connsiteY0" fmla="*/ 54335 h 108669"/>
                <a:gd name="connsiteX1" fmla="*/ 190171 w 380342"/>
                <a:gd name="connsiteY1" fmla="*/ 108669 h 108669"/>
                <a:gd name="connsiteX2" fmla="*/ 0 w 380342"/>
                <a:gd name="connsiteY2" fmla="*/ 54335 h 108669"/>
                <a:gd name="connsiteX3" fmla="*/ 190171 w 380342"/>
                <a:gd name="connsiteY3" fmla="*/ 0 h 108669"/>
                <a:gd name="connsiteX4" fmla="*/ 380343 w 380342"/>
                <a:gd name="connsiteY4" fmla="*/ 54335 h 10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342" h="108669">
                  <a:moveTo>
                    <a:pt x="380343" y="54335"/>
                  </a:moveTo>
                  <a:cubicBezTo>
                    <a:pt x="380343" y="84343"/>
                    <a:pt x="295200" y="108669"/>
                    <a:pt x="190171" y="108669"/>
                  </a:cubicBezTo>
                  <a:cubicBezTo>
                    <a:pt x="85143" y="108669"/>
                    <a:pt x="0" y="84343"/>
                    <a:pt x="0" y="54335"/>
                  </a:cubicBezTo>
                  <a:cubicBezTo>
                    <a:pt x="0" y="24326"/>
                    <a:pt x="85143" y="0"/>
                    <a:pt x="190171" y="0"/>
                  </a:cubicBezTo>
                  <a:cubicBezTo>
                    <a:pt x="295200" y="0"/>
                    <a:pt x="380343" y="24326"/>
                    <a:pt x="380343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F5BF0FE-6D93-4C1B-A1A2-27B7349C9D3F}"/>
                </a:ext>
              </a:extLst>
            </p:cNvPr>
            <p:cNvSpPr/>
            <p:nvPr/>
          </p:nvSpPr>
          <p:spPr>
            <a:xfrm>
              <a:off x="6018626" y="4965994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1EBFB8F-D212-493D-87A7-53B2A3C41F2D}"/>
                </a:ext>
              </a:extLst>
            </p:cNvPr>
            <p:cNvSpPr/>
            <p:nvPr/>
          </p:nvSpPr>
          <p:spPr>
            <a:xfrm>
              <a:off x="6018626" y="5101831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7A42B85-252F-4FCA-9029-FC03B0F93D0C}"/>
                </a:ext>
              </a:extLst>
            </p:cNvPr>
            <p:cNvSpPr/>
            <p:nvPr/>
          </p:nvSpPr>
          <p:spPr>
            <a:xfrm>
              <a:off x="6018626" y="5237668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16" descr="Handshake">
            <a:extLst>
              <a:ext uri="{FF2B5EF4-FFF2-40B4-BE49-F238E27FC236}">
                <a16:creationId xmlns:a16="http://schemas.microsoft.com/office/drawing/2014/main" id="{668EDBF4-F861-4063-87A9-FF6A4B82E8D2}"/>
              </a:ext>
            </a:extLst>
          </p:cNvPr>
          <p:cNvGrpSpPr/>
          <p:nvPr/>
        </p:nvGrpSpPr>
        <p:grpSpPr>
          <a:xfrm>
            <a:off x="8599700" y="4816574"/>
            <a:ext cx="652016" cy="652016"/>
            <a:chOff x="8599700" y="4816574"/>
            <a:chExt cx="652016" cy="652016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FD911FCD-D52F-4526-BF86-3FCF121B127E}"/>
                </a:ext>
              </a:extLst>
            </p:cNvPr>
            <p:cNvSpPr/>
            <p:nvPr/>
          </p:nvSpPr>
          <p:spPr>
            <a:xfrm>
              <a:off x="8889928" y="5250789"/>
              <a:ext cx="47543" cy="54335"/>
            </a:xfrm>
            <a:custGeom>
              <a:avLst/>
              <a:gdLst>
                <a:gd name="connsiteX0" fmla="*/ 14725 w 47542"/>
                <a:gd name="connsiteY0" fmla="*/ 57514 h 54334"/>
                <a:gd name="connsiteX1" fmla="*/ 4538 w 47542"/>
                <a:gd name="connsiteY1" fmla="*/ 54118 h 54334"/>
                <a:gd name="connsiteX2" fmla="*/ 3179 w 47542"/>
                <a:gd name="connsiteY2" fmla="*/ 35101 h 54334"/>
                <a:gd name="connsiteX3" fmla="*/ 29667 w 47542"/>
                <a:gd name="connsiteY3" fmla="*/ 4538 h 54334"/>
                <a:gd name="connsiteX4" fmla="*/ 48685 w 47542"/>
                <a:gd name="connsiteY4" fmla="*/ 3179 h 54334"/>
                <a:gd name="connsiteX5" fmla="*/ 50043 w 47542"/>
                <a:gd name="connsiteY5" fmla="*/ 22196 h 54334"/>
                <a:gd name="connsiteX6" fmla="*/ 23555 w 47542"/>
                <a:gd name="connsiteY6" fmla="*/ 52760 h 54334"/>
                <a:gd name="connsiteX7" fmla="*/ 14725 w 47542"/>
                <a:gd name="connsiteY7" fmla="*/ 57514 h 5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542" h="54334">
                  <a:moveTo>
                    <a:pt x="14725" y="57514"/>
                  </a:moveTo>
                  <a:cubicBezTo>
                    <a:pt x="11330" y="57514"/>
                    <a:pt x="7254" y="56835"/>
                    <a:pt x="4538" y="54118"/>
                  </a:cubicBezTo>
                  <a:cubicBezTo>
                    <a:pt x="-896" y="49364"/>
                    <a:pt x="-1575" y="40534"/>
                    <a:pt x="3179" y="35101"/>
                  </a:cubicBezTo>
                  <a:lnTo>
                    <a:pt x="29667" y="4538"/>
                  </a:lnTo>
                  <a:cubicBezTo>
                    <a:pt x="34422" y="-896"/>
                    <a:pt x="43251" y="-1575"/>
                    <a:pt x="48685" y="3179"/>
                  </a:cubicBezTo>
                  <a:cubicBezTo>
                    <a:pt x="54118" y="7934"/>
                    <a:pt x="54797" y="16763"/>
                    <a:pt x="50043" y="22196"/>
                  </a:cubicBezTo>
                  <a:lnTo>
                    <a:pt x="23555" y="52760"/>
                  </a:lnTo>
                  <a:cubicBezTo>
                    <a:pt x="21517" y="55476"/>
                    <a:pt x="18121" y="56835"/>
                    <a:pt x="14725" y="57514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DF05A97D-02E9-459B-80CC-DAAC4701188F}"/>
                </a:ext>
              </a:extLst>
            </p:cNvPr>
            <p:cNvSpPr/>
            <p:nvPr/>
          </p:nvSpPr>
          <p:spPr>
            <a:xfrm>
              <a:off x="8844770" y="5223290"/>
              <a:ext cx="61127" cy="67918"/>
            </a:xfrm>
            <a:custGeom>
              <a:avLst/>
              <a:gdLst>
                <a:gd name="connsiteX0" fmla="*/ 18453 w 61126"/>
                <a:gd name="connsiteY0" fmla="*/ 69392 h 67918"/>
                <a:gd name="connsiteX1" fmla="*/ 5548 w 61126"/>
                <a:gd name="connsiteY1" fmla="*/ 65317 h 67918"/>
                <a:gd name="connsiteX2" fmla="*/ 4190 w 61126"/>
                <a:gd name="connsiteY2" fmla="*/ 41545 h 67918"/>
                <a:gd name="connsiteX3" fmla="*/ 35433 w 61126"/>
                <a:gd name="connsiteY3" fmla="*/ 5548 h 67918"/>
                <a:gd name="connsiteX4" fmla="*/ 59204 w 61126"/>
                <a:gd name="connsiteY4" fmla="*/ 4190 h 67918"/>
                <a:gd name="connsiteX5" fmla="*/ 60562 w 61126"/>
                <a:gd name="connsiteY5" fmla="*/ 27962 h 67918"/>
                <a:gd name="connsiteX6" fmla="*/ 29320 w 61126"/>
                <a:gd name="connsiteY6" fmla="*/ 63958 h 67918"/>
                <a:gd name="connsiteX7" fmla="*/ 18453 w 61126"/>
                <a:gd name="connsiteY7" fmla="*/ 69392 h 6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126" h="67918">
                  <a:moveTo>
                    <a:pt x="18453" y="69392"/>
                  </a:moveTo>
                  <a:cubicBezTo>
                    <a:pt x="13699" y="70071"/>
                    <a:pt x="9624" y="68713"/>
                    <a:pt x="5548" y="65317"/>
                  </a:cubicBezTo>
                  <a:cubicBezTo>
                    <a:pt x="-1243" y="59204"/>
                    <a:pt x="-1923" y="48337"/>
                    <a:pt x="4190" y="41545"/>
                  </a:cubicBezTo>
                  <a:lnTo>
                    <a:pt x="35433" y="5548"/>
                  </a:lnTo>
                  <a:cubicBezTo>
                    <a:pt x="41545" y="-1243"/>
                    <a:pt x="52412" y="-1923"/>
                    <a:pt x="59204" y="4190"/>
                  </a:cubicBezTo>
                  <a:cubicBezTo>
                    <a:pt x="65996" y="10303"/>
                    <a:pt x="66675" y="21170"/>
                    <a:pt x="60562" y="27962"/>
                  </a:cubicBezTo>
                  <a:lnTo>
                    <a:pt x="29320" y="63958"/>
                  </a:lnTo>
                  <a:cubicBezTo>
                    <a:pt x="26603" y="67354"/>
                    <a:pt x="22528" y="69392"/>
                    <a:pt x="18453" y="69392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189465F-BACB-4A5D-8C28-87D4428BC009}"/>
                </a:ext>
              </a:extLst>
            </p:cNvPr>
            <p:cNvSpPr/>
            <p:nvPr/>
          </p:nvSpPr>
          <p:spPr>
            <a:xfrm>
              <a:off x="8798547" y="5191329"/>
              <a:ext cx="67918" cy="74710"/>
            </a:xfrm>
            <a:custGeom>
              <a:avLst/>
              <a:gdLst>
                <a:gd name="connsiteX0" fmla="*/ 21888 w 67918"/>
                <a:gd name="connsiteY0" fmla="*/ 76222 h 74710"/>
                <a:gd name="connsiteX1" fmla="*/ 6946 w 67918"/>
                <a:gd name="connsiteY1" fmla="*/ 71468 h 74710"/>
                <a:gd name="connsiteX2" fmla="*/ 4908 w 67918"/>
                <a:gd name="connsiteY2" fmla="*/ 42942 h 74710"/>
                <a:gd name="connsiteX3" fmla="*/ 36150 w 67918"/>
                <a:gd name="connsiteY3" fmla="*/ 6946 h 74710"/>
                <a:gd name="connsiteX4" fmla="*/ 64676 w 67918"/>
                <a:gd name="connsiteY4" fmla="*/ 4908 h 74710"/>
                <a:gd name="connsiteX5" fmla="*/ 66714 w 67918"/>
                <a:gd name="connsiteY5" fmla="*/ 33434 h 74710"/>
                <a:gd name="connsiteX6" fmla="*/ 35471 w 67918"/>
                <a:gd name="connsiteY6" fmla="*/ 69430 h 74710"/>
                <a:gd name="connsiteX7" fmla="*/ 21888 w 67918"/>
                <a:gd name="connsiteY7" fmla="*/ 76222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18" h="74710">
                  <a:moveTo>
                    <a:pt x="21888" y="76222"/>
                  </a:moveTo>
                  <a:cubicBezTo>
                    <a:pt x="16454" y="76902"/>
                    <a:pt x="11021" y="74864"/>
                    <a:pt x="6946" y="71468"/>
                  </a:cubicBezTo>
                  <a:cubicBezTo>
                    <a:pt x="-1205" y="63997"/>
                    <a:pt x="-2563" y="51093"/>
                    <a:pt x="4908" y="42942"/>
                  </a:cubicBezTo>
                  <a:lnTo>
                    <a:pt x="36150" y="6946"/>
                  </a:lnTo>
                  <a:cubicBezTo>
                    <a:pt x="43622" y="-1205"/>
                    <a:pt x="56526" y="-2563"/>
                    <a:pt x="64676" y="4908"/>
                  </a:cubicBezTo>
                  <a:cubicBezTo>
                    <a:pt x="72826" y="12379"/>
                    <a:pt x="74185" y="25284"/>
                    <a:pt x="66714" y="33434"/>
                  </a:cubicBezTo>
                  <a:lnTo>
                    <a:pt x="35471" y="69430"/>
                  </a:lnTo>
                  <a:cubicBezTo>
                    <a:pt x="32075" y="73506"/>
                    <a:pt x="26642" y="76222"/>
                    <a:pt x="21888" y="76222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2257728-281F-4AAF-B1AD-BB1321B24459}"/>
                </a:ext>
              </a:extLst>
            </p:cNvPr>
            <p:cNvSpPr/>
            <p:nvPr/>
          </p:nvSpPr>
          <p:spPr>
            <a:xfrm>
              <a:off x="8748967" y="5161445"/>
              <a:ext cx="74710" cy="74710"/>
            </a:xfrm>
            <a:custGeom>
              <a:avLst/>
              <a:gdLst>
                <a:gd name="connsiteX0" fmla="*/ 21888 w 74710"/>
                <a:gd name="connsiteY0" fmla="*/ 80977 h 74710"/>
                <a:gd name="connsiteX1" fmla="*/ 6946 w 74710"/>
                <a:gd name="connsiteY1" fmla="*/ 76222 h 74710"/>
                <a:gd name="connsiteX2" fmla="*/ 4908 w 74710"/>
                <a:gd name="connsiteY2" fmla="*/ 47697 h 74710"/>
                <a:gd name="connsiteX3" fmla="*/ 40905 w 74710"/>
                <a:gd name="connsiteY3" fmla="*/ 6946 h 74710"/>
                <a:gd name="connsiteX4" fmla="*/ 69430 w 74710"/>
                <a:gd name="connsiteY4" fmla="*/ 4908 h 74710"/>
                <a:gd name="connsiteX5" fmla="*/ 71468 w 74710"/>
                <a:gd name="connsiteY5" fmla="*/ 33434 h 74710"/>
                <a:gd name="connsiteX6" fmla="*/ 35471 w 74710"/>
                <a:gd name="connsiteY6" fmla="*/ 74185 h 74710"/>
                <a:gd name="connsiteX7" fmla="*/ 21888 w 74710"/>
                <a:gd name="connsiteY7" fmla="*/ 80977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10" h="74710">
                  <a:moveTo>
                    <a:pt x="21888" y="80977"/>
                  </a:moveTo>
                  <a:cubicBezTo>
                    <a:pt x="16454" y="81656"/>
                    <a:pt x="11021" y="79618"/>
                    <a:pt x="6946" y="76222"/>
                  </a:cubicBezTo>
                  <a:cubicBezTo>
                    <a:pt x="-1205" y="68751"/>
                    <a:pt x="-2563" y="55847"/>
                    <a:pt x="4908" y="47697"/>
                  </a:cubicBezTo>
                  <a:lnTo>
                    <a:pt x="40905" y="6946"/>
                  </a:lnTo>
                  <a:cubicBezTo>
                    <a:pt x="48376" y="-1205"/>
                    <a:pt x="61280" y="-2563"/>
                    <a:pt x="69430" y="4908"/>
                  </a:cubicBezTo>
                  <a:cubicBezTo>
                    <a:pt x="77581" y="12379"/>
                    <a:pt x="78939" y="25284"/>
                    <a:pt x="71468" y="33434"/>
                  </a:cubicBezTo>
                  <a:lnTo>
                    <a:pt x="35471" y="74185"/>
                  </a:lnTo>
                  <a:cubicBezTo>
                    <a:pt x="31396" y="78260"/>
                    <a:pt x="26642" y="80297"/>
                    <a:pt x="21888" y="80977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B262C61-BC04-4AA4-8175-A2E9776D7A2C}"/>
                </a:ext>
              </a:extLst>
            </p:cNvPr>
            <p:cNvSpPr/>
            <p:nvPr/>
          </p:nvSpPr>
          <p:spPr>
            <a:xfrm>
              <a:off x="8630942" y="4965315"/>
              <a:ext cx="135837" cy="156212"/>
            </a:xfrm>
            <a:custGeom>
              <a:avLst/>
              <a:gdLst>
                <a:gd name="connsiteX0" fmla="*/ 0 w 135836"/>
                <a:gd name="connsiteY0" fmla="*/ 127686 h 156212"/>
                <a:gd name="connsiteX1" fmla="*/ 52297 w 135836"/>
                <a:gd name="connsiteY1" fmla="*/ 159608 h 156212"/>
                <a:gd name="connsiteX2" fmla="*/ 70635 w 135836"/>
                <a:gd name="connsiteY2" fmla="*/ 154854 h 156212"/>
                <a:gd name="connsiteX3" fmla="*/ 133799 w 135836"/>
                <a:gd name="connsiteY3" fmla="*/ 50260 h 156212"/>
                <a:gd name="connsiteX4" fmla="*/ 129045 w 135836"/>
                <a:gd name="connsiteY4" fmla="*/ 31922 h 156212"/>
                <a:gd name="connsiteX5" fmla="*/ 77427 w 135836"/>
                <a:gd name="connsiteY5" fmla="*/ 0 h 156212"/>
                <a:gd name="connsiteX6" fmla="*/ 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0" y="127686"/>
                  </a:moveTo>
                  <a:lnTo>
                    <a:pt x="52297" y="159608"/>
                  </a:lnTo>
                  <a:cubicBezTo>
                    <a:pt x="58410" y="163683"/>
                    <a:pt x="67239" y="161646"/>
                    <a:pt x="70635" y="154854"/>
                  </a:cubicBezTo>
                  <a:lnTo>
                    <a:pt x="133799" y="50260"/>
                  </a:lnTo>
                  <a:cubicBezTo>
                    <a:pt x="137874" y="44147"/>
                    <a:pt x="135837" y="35318"/>
                    <a:pt x="129045" y="31922"/>
                  </a:cubicBezTo>
                  <a:lnTo>
                    <a:pt x="77427" y="0"/>
                  </a:lnTo>
                  <a:lnTo>
                    <a:pt x="0" y="1276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B90A3F5-3BDD-4475-A521-5EE42E99A6C1}"/>
                </a:ext>
              </a:extLst>
            </p:cNvPr>
            <p:cNvSpPr/>
            <p:nvPr/>
          </p:nvSpPr>
          <p:spPr>
            <a:xfrm>
              <a:off x="8714482" y="5026442"/>
              <a:ext cx="359967" cy="292049"/>
            </a:xfrm>
            <a:custGeom>
              <a:avLst/>
              <a:gdLst>
                <a:gd name="connsiteX0" fmla="*/ 356571 w 359967"/>
                <a:gd name="connsiteY0" fmla="*/ 155533 h 292048"/>
                <a:gd name="connsiteX1" fmla="*/ 247223 w 359967"/>
                <a:gd name="connsiteY1" fmla="*/ 61806 h 292048"/>
                <a:gd name="connsiteX2" fmla="*/ 239752 w 359967"/>
                <a:gd name="connsiteY2" fmla="*/ 55014 h 292048"/>
                <a:gd name="connsiteX3" fmla="*/ 192888 w 359967"/>
                <a:gd name="connsiteY3" fmla="*/ 108669 h 292048"/>
                <a:gd name="connsiteX4" fmla="*/ 165721 w 359967"/>
                <a:gd name="connsiteY4" fmla="*/ 122253 h 292048"/>
                <a:gd name="connsiteX5" fmla="*/ 162325 w 359967"/>
                <a:gd name="connsiteY5" fmla="*/ 122253 h 292048"/>
                <a:gd name="connsiteX6" fmla="*/ 135837 w 359967"/>
                <a:gd name="connsiteY6" fmla="*/ 112065 h 292048"/>
                <a:gd name="connsiteX7" fmla="*/ 131762 w 359967"/>
                <a:gd name="connsiteY7" fmla="*/ 54335 h 292048"/>
                <a:gd name="connsiteX8" fmla="*/ 171833 w 359967"/>
                <a:gd name="connsiteY8" fmla="*/ 8150 h 292048"/>
                <a:gd name="connsiteX9" fmla="*/ 59089 w 359967"/>
                <a:gd name="connsiteY9" fmla="*/ 0 h 292048"/>
                <a:gd name="connsiteX10" fmla="*/ 0 w 359967"/>
                <a:gd name="connsiteY10" fmla="*/ 97802 h 292048"/>
                <a:gd name="connsiteX11" fmla="*/ 46184 w 359967"/>
                <a:gd name="connsiteY11" fmla="*/ 151458 h 292048"/>
                <a:gd name="connsiteX12" fmla="*/ 63843 w 359967"/>
                <a:gd name="connsiteY12" fmla="*/ 131082 h 292048"/>
                <a:gd name="connsiteX13" fmla="*/ 89652 w 359967"/>
                <a:gd name="connsiteY13" fmla="*/ 119536 h 292048"/>
                <a:gd name="connsiteX14" fmla="*/ 89652 w 359967"/>
                <a:gd name="connsiteY14" fmla="*/ 119536 h 292048"/>
                <a:gd name="connsiteX15" fmla="*/ 112065 w 359967"/>
                <a:gd name="connsiteY15" fmla="*/ 127686 h 292048"/>
                <a:gd name="connsiteX16" fmla="*/ 123611 w 359967"/>
                <a:gd name="connsiteY16" fmla="*/ 152137 h 292048"/>
                <a:gd name="connsiteX17" fmla="*/ 135157 w 359967"/>
                <a:gd name="connsiteY17" fmla="*/ 150100 h 292048"/>
                <a:gd name="connsiteX18" fmla="*/ 157571 w 359967"/>
                <a:gd name="connsiteY18" fmla="*/ 158250 h 292048"/>
                <a:gd name="connsiteX19" fmla="*/ 169117 w 359967"/>
                <a:gd name="connsiteY19" fmla="*/ 183380 h 292048"/>
                <a:gd name="connsiteX20" fmla="*/ 177946 w 359967"/>
                <a:gd name="connsiteY20" fmla="*/ 182021 h 292048"/>
                <a:gd name="connsiteX21" fmla="*/ 177946 w 359967"/>
                <a:gd name="connsiteY21" fmla="*/ 182021 h 292048"/>
                <a:gd name="connsiteX22" fmla="*/ 198322 w 359967"/>
                <a:gd name="connsiteY22" fmla="*/ 189492 h 292048"/>
                <a:gd name="connsiteX23" fmla="*/ 208509 w 359967"/>
                <a:gd name="connsiteY23" fmla="*/ 210547 h 292048"/>
                <a:gd name="connsiteX24" fmla="*/ 215980 w 359967"/>
                <a:gd name="connsiteY24" fmla="*/ 209188 h 292048"/>
                <a:gd name="connsiteX25" fmla="*/ 215980 w 359967"/>
                <a:gd name="connsiteY25" fmla="*/ 209188 h 292048"/>
                <a:gd name="connsiteX26" fmla="*/ 233639 w 359967"/>
                <a:gd name="connsiteY26" fmla="*/ 215980 h 292048"/>
                <a:gd name="connsiteX27" fmla="*/ 243148 w 359967"/>
                <a:gd name="connsiteY27" fmla="*/ 234318 h 292048"/>
                <a:gd name="connsiteX28" fmla="*/ 236356 w 359967"/>
                <a:gd name="connsiteY28" fmla="*/ 254015 h 292048"/>
                <a:gd name="connsiteX29" fmla="*/ 213264 w 359967"/>
                <a:gd name="connsiteY29" fmla="*/ 280503 h 292048"/>
                <a:gd name="connsiteX30" fmla="*/ 222772 w 359967"/>
                <a:gd name="connsiteY30" fmla="*/ 287974 h 292048"/>
                <a:gd name="connsiteX31" fmla="*/ 239073 w 359967"/>
                <a:gd name="connsiteY31" fmla="*/ 292049 h 292048"/>
                <a:gd name="connsiteX32" fmla="*/ 263523 w 359967"/>
                <a:gd name="connsiteY32" fmla="*/ 262844 h 292048"/>
                <a:gd name="connsiteX33" fmla="*/ 263523 w 359967"/>
                <a:gd name="connsiteY33" fmla="*/ 262165 h 292048"/>
                <a:gd name="connsiteX34" fmla="*/ 270315 w 359967"/>
                <a:gd name="connsiteY34" fmla="*/ 262844 h 292048"/>
                <a:gd name="connsiteX35" fmla="*/ 294766 w 359967"/>
                <a:gd name="connsiteY35" fmla="*/ 233639 h 292048"/>
                <a:gd name="connsiteX36" fmla="*/ 294766 w 359967"/>
                <a:gd name="connsiteY36" fmla="*/ 232960 h 292048"/>
                <a:gd name="connsiteX37" fmla="*/ 301557 w 359967"/>
                <a:gd name="connsiteY37" fmla="*/ 233639 h 292048"/>
                <a:gd name="connsiteX38" fmla="*/ 326008 w 359967"/>
                <a:gd name="connsiteY38" fmla="*/ 204434 h 292048"/>
                <a:gd name="connsiteX39" fmla="*/ 325329 w 359967"/>
                <a:gd name="connsiteY39" fmla="*/ 200359 h 292048"/>
                <a:gd name="connsiteX40" fmla="*/ 339592 w 359967"/>
                <a:gd name="connsiteY40" fmla="*/ 203076 h 292048"/>
                <a:gd name="connsiteX41" fmla="*/ 364042 w 359967"/>
                <a:gd name="connsiteY41" fmla="*/ 173871 h 292048"/>
                <a:gd name="connsiteX42" fmla="*/ 356571 w 359967"/>
                <a:gd name="connsiteY42" fmla="*/ 155533 h 29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9967" h="292048">
                  <a:moveTo>
                    <a:pt x="356571" y="155533"/>
                  </a:moveTo>
                  <a:lnTo>
                    <a:pt x="247223" y="61806"/>
                  </a:lnTo>
                  <a:lnTo>
                    <a:pt x="239752" y="55014"/>
                  </a:lnTo>
                  <a:lnTo>
                    <a:pt x="192888" y="108669"/>
                  </a:lnTo>
                  <a:cubicBezTo>
                    <a:pt x="186096" y="116820"/>
                    <a:pt x="176588" y="121574"/>
                    <a:pt x="165721" y="122253"/>
                  </a:cubicBezTo>
                  <a:cubicBezTo>
                    <a:pt x="164362" y="122253"/>
                    <a:pt x="163004" y="122253"/>
                    <a:pt x="162325" y="122253"/>
                  </a:cubicBezTo>
                  <a:cubicBezTo>
                    <a:pt x="152137" y="122253"/>
                    <a:pt x="142629" y="118857"/>
                    <a:pt x="135837" y="112065"/>
                  </a:cubicBezTo>
                  <a:cubicBezTo>
                    <a:pt x="118857" y="97123"/>
                    <a:pt x="117499" y="71314"/>
                    <a:pt x="131762" y="54335"/>
                  </a:cubicBezTo>
                  <a:lnTo>
                    <a:pt x="171833" y="8150"/>
                  </a:lnTo>
                  <a:cubicBezTo>
                    <a:pt x="140591" y="4075"/>
                    <a:pt x="100519" y="20376"/>
                    <a:pt x="59089" y="0"/>
                  </a:cubicBezTo>
                  <a:lnTo>
                    <a:pt x="0" y="97802"/>
                  </a:lnTo>
                  <a:lnTo>
                    <a:pt x="46184" y="151458"/>
                  </a:lnTo>
                  <a:lnTo>
                    <a:pt x="63843" y="131082"/>
                  </a:lnTo>
                  <a:cubicBezTo>
                    <a:pt x="69956" y="123611"/>
                    <a:pt x="79464" y="119536"/>
                    <a:pt x="89652" y="119536"/>
                  </a:cubicBezTo>
                  <a:lnTo>
                    <a:pt x="89652" y="119536"/>
                  </a:lnTo>
                  <a:cubicBezTo>
                    <a:pt x="97802" y="119536"/>
                    <a:pt x="105953" y="122253"/>
                    <a:pt x="112065" y="127686"/>
                  </a:cubicBezTo>
                  <a:cubicBezTo>
                    <a:pt x="119536" y="133799"/>
                    <a:pt x="122932" y="142629"/>
                    <a:pt x="123611" y="152137"/>
                  </a:cubicBezTo>
                  <a:cubicBezTo>
                    <a:pt x="127007" y="150779"/>
                    <a:pt x="131082" y="150100"/>
                    <a:pt x="135157" y="150100"/>
                  </a:cubicBezTo>
                  <a:cubicBezTo>
                    <a:pt x="143308" y="150100"/>
                    <a:pt x="151458" y="152816"/>
                    <a:pt x="157571" y="158250"/>
                  </a:cubicBezTo>
                  <a:cubicBezTo>
                    <a:pt x="165042" y="165042"/>
                    <a:pt x="169117" y="173871"/>
                    <a:pt x="169117" y="183380"/>
                  </a:cubicBezTo>
                  <a:cubicBezTo>
                    <a:pt x="171833" y="182700"/>
                    <a:pt x="175229" y="182021"/>
                    <a:pt x="177946" y="182021"/>
                  </a:cubicBezTo>
                  <a:lnTo>
                    <a:pt x="177946" y="182021"/>
                  </a:lnTo>
                  <a:cubicBezTo>
                    <a:pt x="185417" y="182021"/>
                    <a:pt x="192209" y="184738"/>
                    <a:pt x="198322" y="189492"/>
                  </a:cubicBezTo>
                  <a:cubicBezTo>
                    <a:pt x="204434" y="194926"/>
                    <a:pt x="207830" y="202397"/>
                    <a:pt x="208509" y="210547"/>
                  </a:cubicBezTo>
                  <a:cubicBezTo>
                    <a:pt x="210547" y="209868"/>
                    <a:pt x="213264" y="209188"/>
                    <a:pt x="215980" y="209188"/>
                  </a:cubicBezTo>
                  <a:lnTo>
                    <a:pt x="215980" y="209188"/>
                  </a:lnTo>
                  <a:cubicBezTo>
                    <a:pt x="222772" y="209188"/>
                    <a:pt x="228885" y="211226"/>
                    <a:pt x="233639" y="215980"/>
                  </a:cubicBezTo>
                  <a:cubicBezTo>
                    <a:pt x="239073" y="220735"/>
                    <a:pt x="242468" y="227526"/>
                    <a:pt x="243148" y="234318"/>
                  </a:cubicBezTo>
                  <a:cubicBezTo>
                    <a:pt x="243827" y="241789"/>
                    <a:pt x="241110" y="248581"/>
                    <a:pt x="236356" y="254015"/>
                  </a:cubicBezTo>
                  <a:lnTo>
                    <a:pt x="213264" y="280503"/>
                  </a:lnTo>
                  <a:lnTo>
                    <a:pt x="222772" y="287974"/>
                  </a:lnTo>
                  <a:cubicBezTo>
                    <a:pt x="227526" y="290690"/>
                    <a:pt x="232960" y="292728"/>
                    <a:pt x="239073" y="292049"/>
                  </a:cubicBezTo>
                  <a:cubicBezTo>
                    <a:pt x="254015" y="290690"/>
                    <a:pt x="264882" y="277786"/>
                    <a:pt x="263523" y="262844"/>
                  </a:cubicBezTo>
                  <a:cubicBezTo>
                    <a:pt x="263523" y="262844"/>
                    <a:pt x="263523" y="262165"/>
                    <a:pt x="263523" y="262165"/>
                  </a:cubicBezTo>
                  <a:cubicBezTo>
                    <a:pt x="265561" y="262844"/>
                    <a:pt x="268277" y="262844"/>
                    <a:pt x="270315" y="262844"/>
                  </a:cubicBezTo>
                  <a:cubicBezTo>
                    <a:pt x="285257" y="261486"/>
                    <a:pt x="296124" y="248581"/>
                    <a:pt x="294766" y="233639"/>
                  </a:cubicBezTo>
                  <a:cubicBezTo>
                    <a:pt x="294766" y="233639"/>
                    <a:pt x="294766" y="232960"/>
                    <a:pt x="294766" y="232960"/>
                  </a:cubicBezTo>
                  <a:cubicBezTo>
                    <a:pt x="296803" y="233639"/>
                    <a:pt x="299520" y="233639"/>
                    <a:pt x="301557" y="233639"/>
                  </a:cubicBezTo>
                  <a:cubicBezTo>
                    <a:pt x="316499" y="232281"/>
                    <a:pt x="327366" y="219376"/>
                    <a:pt x="326008" y="204434"/>
                  </a:cubicBezTo>
                  <a:cubicBezTo>
                    <a:pt x="326008" y="203076"/>
                    <a:pt x="325329" y="201717"/>
                    <a:pt x="325329" y="200359"/>
                  </a:cubicBezTo>
                  <a:cubicBezTo>
                    <a:pt x="329404" y="202397"/>
                    <a:pt x="334158" y="203755"/>
                    <a:pt x="339592" y="203076"/>
                  </a:cubicBezTo>
                  <a:cubicBezTo>
                    <a:pt x="354534" y="201717"/>
                    <a:pt x="365401" y="188813"/>
                    <a:pt x="364042" y="173871"/>
                  </a:cubicBezTo>
                  <a:cubicBezTo>
                    <a:pt x="364721" y="166400"/>
                    <a:pt x="361326" y="160287"/>
                    <a:pt x="356571" y="155533"/>
                  </a:cubicBez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B5AE547-CF8E-4D17-BA69-1CCCF6707FBD}"/>
                </a:ext>
              </a:extLst>
            </p:cNvPr>
            <p:cNvSpPr/>
            <p:nvPr/>
          </p:nvSpPr>
          <p:spPr>
            <a:xfrm>
              <a:off x="9084584" y="4965315"/>
              <a:ext cx="135837" cy="156212"/>
            </a:xfrm>
            <a:custGeom>
              <a:avLst/>
              <a:gdLst>
                <a:gd name="connsiteX0" fmla="*/ 135890 w 135836"/>
                <a:gd name="connsiteY0" fmla="*/ 127686 h 156212"/>
                <a:gd name="connsiteX1" fmla="*/ 83593 w 135836"/>
                <a:gd name="connsiteY1" fmla="*/ 159608 h 156212"/>
                <a:gd name="connsiteX2" fmla="*/ 65255 w 135836"/>
                <a:gd name="connsiteY2" fmla="*/ 154854 h 156212"/>
                <a:gd name="connsiteX3" fmla="*/ 2091 w 135836"/>
                <a:gd name="connsiteY3" fmla="*/ 50260 h 156212"/>
                <a:gd name="connsiteX4" fmla="*/ 6845 w 135836"/>
                <a:gd name="connsiteY4" fmla="*/ 31922 h 156212"/>
                <a:gd name="connsiteX5" fmla="*/ 59142 w 135836"/>
                <a:gd name="connsiteY5" fmla="*/ 0 h 156212"/>
                <a:gd name="connsiteX6" fmla="*/ 13589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135890" y="127686"/>
                  </a:moveTo>
                  <a:lnTo>
                    <a:pt x="83593" y="159608"/>
                  </a:lnTo>
                  <a:cubicBezTo>
                    <a:pt x="77480" y="163683"/>
                    <a:pt x="68651" y="161646"/>
                    <a:pt x="65255" y="154854"/>
                  </a:cubicBezTo>
                  <a:lnTo>
                    <a:pt x="2091" y="50260"/>
                  </a:lnTo>
                  <a:cubicBezTo>
                    <a:pt x="-1984" y="44147"/>
                    <a:pt x="53" y="35318"/>
                    <a:pt x="6845" y="31922"/>
                  </a:cubicBezTo>
                  <a:lnTo>
                    <a:pt x="59142" y="0"/>
                  </a:lnTo>
                  <a:lnTo>
                    <a:pt x="135890" y="127686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99FE4A28-45D6-4E5F-8D3F-51C4D7A81A59}"/>
                </a:ext>
              </a:extLst>
            </p:cNvPr>
            <p:cNvSpPr/>
            <p:nvPr/>
          </p:nvSpPr>
          <p:spPr>
            <a:xfrm>
              <a:off x="8848889" y="5020228"/>
              <a:ext cx="285257" cy="156212"/>
            </a:xfrm>
            <a:custGeom>
              <a:avLst/>
              <a:gdLst>
                <a:gd name="connsiteX0" fmla="*/ 229635 w 285257"/>
                <a:gd name="connsiteY0" fmla="*/ 8931 h 156212"/>
                <a:gd name="connsiteX1" fmla="*/ 87007 w 285257"/>
                <a:gd name="connsiteY1" fmla="*/ 780 h 156212"/>
                <a:gd name="connsiteX2" fmla="*/ 83611 w 285257"/>
                <a:gd name="connsiteY2" fmla="*/ 101 h 156212"/>
                <a:gd name="connsiteX3" fmla="*/ 60519 w 285257"/>
                <a:gd name="connsiteY3" fmla="*/ 8931 h 156212"/>
                <a:gd name="connsiteX4" fmla="*/ 6863 w 285257"/>
                <a:gd name="connsiteY4" fmla="*/ 70057 h 156212"/>
                <a:gd name="connsiteX5" fmla="*/ 9580 w 285257"/>
                <a:gd name="connsiteY5" fmla="*/ 108091 h 156212"/>
                <a:gd name="connsiteX6" fmla="*/ 29956 w 285257"/>
                <a:gd name="connsiteY6" fmla="*/ 114883 h 156212"/>
                <a:gd name="connsiteX7" fmla="*/ 48294 w 285257"/>
                <a:gd name="connsiteY7" fmla="*/ 105375 h 156212"/>
                <a:gd name="connsiteX8" fmla="*/ 103987 w 285257"/>
                <a:gd name="connsiteY8" fmla="*/ 41531 h 156212"/>
                <a:gd name="connsiteX9" fmla="*/ 230994 w 285257"/>
                <a:gd name="connsiteY9" fmla="*/ 150880 h 156212"/>
                <a:gd name="connsiteX10" fmla="*/ 230994 w 285257"/>
                <a:gd name="connsiteY10" fmla="*/ 150880 h 156212"/>
                <a:gd name="connsiteX11" fmla="*/ 230994 w 285257"/>
                <a:gd name="connsiteY11" fmla="*/ 150880 h 156212"/>
                <a:gd name="connsiteX12" fmla="*/ 238465 w 285257"/>
                <a:gd name="connsiteY12" fmla="*/ 159709 h 156212"/>
                <a:gd name="connsiteX13" fmla="*/ 287366 w 285257"/>
                <a:gd name="connsiteY13" fmla="*/ 103337 h 156212"/>
                <a:gd name="connsiteX14" fmla="*/ 229635 w 285257"/>
                <a:gd name="connsiteY14" fmla="*/ 8931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257" h="156212">
                  <a:moveTo>
                    <a:pt x="229635" y="8931"/>
                  </a:moveTo>
                  <a:cubicBezTo>
                    <a:pt x="173263" y="29306"/>
                    <a:pt x="132512" y="9610"/>
                    <a:pt x="87007" y="780"/>
                  </a:cubicBezTo>
                  <a:cubicBezTo>
                    <a:pt x="86328" y="780"/>
                    <a:pt x="83611" y="101"/>
                    <a:pt x="83611" y="101"/>
                  </a:cubicBezTo>
                  <a:cubicBezTo>
                    <a:pt x="75461" y="-578"/>
                    <a:pt x="66631" y="2139"/>
                    <a:pt x="60519" y="8931"/>
                  </a:cubicBezTo>
                  <a:lnTo>
                    <a:pt x="6863" y="70057"/>
                  </a:lnTo>
                  <a:cubicBezTo>
                    <a:pt x="-3324" y="81603"/>
                    <a:pt x="-1966" y="98583"/>
                    <a:pt x="9580" y="108091"/>
                  </a:cubicBezTo>
                  <a:cubicBezTo>
                    <a:pt x="15693" y="112846"/>
                    <a:pt x="22485" y="115562"/>
                    <a:pt x="29956" y="114883"/>
                  </a:cubicBezTo>
                  <a:cubicBezTo>
                    <a:pt x="36747" y="114204"/>
                    <a:pt x="43539" y="111487"/>
                    <a:pt x="48294" y="105375"/>
                  </a:cubicBezTo>
                  <a:cubicBezTo>
                    <a:pt x="48294" y="105375"/>
                    <a:pt x="103987" y="41531"/>
                    <a:pt x="103987" y="41531"/>
                  </a:cubicBezTo>
                  <a:lnTo>
                    <a:pt x="230994" y="150880"/>
                  </a:lnTo>
                  <a:lnTo>
                    <a:pt x="230994" y="150880"/>
                  </a:lnTo>
                  <a:lnTo>
                    <a:pt x="230994" y="150880"/>
                  </a:lnTo>
                  <a:cubicBezTo>
                    <a:pt x="234390" y="154276"/>
                    <a:pt x="235748" y="155634"/>
                    <a:pt x="238465" y="159709"/>
                  </a:cubicBezTo>
                  <a:lnTo>
                    <a:pt x="287366" y="103337"/>
                  </a:lnTo>
                  <a:lnTo>
                    <a:pt x="229635" y="8931"/>
                  </a:lnTo>
                  <a:close/>
                </a:path>
              </a:pathLst>
            </a:custGeom>
            <a:solidFill>
              <a:srgbClr val="000000"/>
            </a:solidFill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5" name="Graphic 47" descr="Flag">
            <a:extLst>
              <a:ext uri="{FF2B5EF4-FFF2-40B4-BE49-F238E27FC236}">
                <a16:creationId xmlns:a16="http://schemas.microsoft.com/office/drawing/2014/main" id="{07EE437B-604B-4A36-AA17-2FFC5E3AF4C7}"/>
              </a:ext>
            </a:extLst>
          </p:cNvPr>
          <p:cNvGrpSpPr/>
          <p:nvPr/>
        </p:nvGrpSpPr>
        <p:grpSpPr>
          <a:xfrm>
            <a:off x="10927608" y="4186862"/>
            <a:ext cx="1181267" cy="1181267"/>
            <a:chOff x="10419084" y="4075982"/>
            <a:chExt cx="1181267" cy="1181267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26BAA9A7-421D-4671-ACDE-0E4E33F1A05A}"/>
                </a:ext>
              </a:extLst>
            </p:cNvPr>
            <p:cNvSpPr/>
            <p:nvPr/>
          </p:nvSpPr>
          <p:spPr>
            <a:xfrm>
              <a:off x="10665181" y="4175651"/>
              <a:ext cx="73829" cy="972084"/>
            </a:xfrm>
            <a:custGeom>
              <a:avLst/>
              <a:gdLst>
                <a:gd name="connsiteX0" fmla="*/ 36915 w 73829"/>
                <a:gd name="connsiteY0" fmla="*/ 0 h 972084"/>
                <a:gd name="connsiteX1" fmla="*/ 0 w 73829"/>
                <a:gd name="connsiteY1" fmla="*/ 36915 h 972084"/>
                <a:gd name="connsiteX2" fmla="*/ 0 w 73829"/>
                <a:gd name="connsiteY2" fmla="*/ 984389 h 972084"/>
                <a:gd name="connsiteX3" fmla="*/ 73829 w 73829"/>
                <a:gd name="connsiteY3" fmla="*/ 984389 h 972084"/>
                <a:gd name="connsiteX4" fmla="*/ 73829 w 73829"/>
                <a:gd name="connsiteY4" fmla="*/ 36915 h 972084"/>
                <a:gd name="connsiteX5" fmla="*/ 36915 w 73829"/>
                <a:gd name="connsiteY5" fmla="*/ 0 h 97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29" h="972084">
                  <a:moveTo>
                    <a:pt x="36915" y="0"/>
                  </a:moveTo>
                  <a:cubicBezTo>
                    <a:pt x="15996" y="0"/>
                    <a:pt x="0" y="15996"/>
                    <a:pt x="0" y="36915"/>
                  </a:cubicBezTo>
                  <a:lnTo>
                    <a:pt x="0" y="984389"/>
                  </a:lnTo>
                  <a:lnTo>
                    <a:pt x="73829" y="984389"/>
                  </a:lnTo>
                  <a:lnTo>
                    <a:pt x="73829" y="36915"/>
                  </a:lnTo>
                  <a:cubicBezTo>
                    <a:pt x="73829" y="15996"/>
                    <a:pt x="57833" y="0"/>
                    <a:pt x="36915" y="0"/>
                  </a:cubicBezTo>
                  <a:close/>
                </a:path>
              </a:pathLst>
            </a:custGeom>
            <a:solidFill>
              <a:schemeClr val="accent5"/>
            </a:solidFill>
            <a:ln w="12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43712A8-1746-4D78-B933-960A20A3C4CB}"/>
                </a:ext>
              </a:extLst>
            </p:cNvPr>
            <p:cNvSpPr/>
            <p:nvPr/>
          </p:nvSpPr>
          <p:spPr>
            <a:xfrm>
              <a:off x="10788230" y="4173190"/>
              <a:ext cx="566024" cy="442975"/>
            </a:xfrm>
            <a:custGeom>
              <a:avLst/>
              <a:gdLst>
                <a:gd name="connsiteX0" fmla="*/ 156272 w 566023"/>
                <a:gd name="connsiteY0" fmla="*/ 0 h 442975"/>
                <a:gd name="connsiteX1" fmla="*/ 0 w 566023"/>
                <a:gd name="connsiteY1" fmla="*/ 35684 h 442975"/>
                <a:gd name="connsiteX2" fmla="*/ 0 w 566023"/>
                <a:gd name="connsiteY2" fmla="*/ 442975 h 442975"/>
                <a:gd name="connsiteX3" fmla="*/ 156272 w 566023"/>
                <a:gd name="connsiteY3" fmla="*/ 407291 h 442975"/>
                <a:gd name="connsiteX4" fmla="*/ 566024 w 566023"/>
                <a:gd name="connsiteY4" fmla="*/ 409752 h 442975"/>
                <a:gd name="connsiteX5" fmla="*/ 566024 w 566023"/>
                <a:gd name="connsiteY5" fmla="*/ 2461 h 442975"/>
                <a:gd name="connsiteX6" fmla="*/ 156272 w 566023"/>
                <a:gd name="connsiteY6" fmla="*/ 0 h 4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6023" h="442975">
                  <a:moveTo>
                    <a:pt x="156272" y="0"/>
                  </a:moveTo>
                  <a:cubicBezTo>
                    <a:pt x="47989" y="0"/>
                    <a:pt x="0" y="35684"/>
                    <a:pt x="0" y="35684"/>
                  </a:cubicBezTo>
                  <a:lnTo>
                    <a:pt x="0" y="442975"/>
                  </a:lnTo>
                  <a:cubicBezTo>
                    <a:pt x="0" y="442975"/>
                    <a:pt x="46758" y="407291"/>
                    <a:pt x="156272" y="407291"/>
                  </a:cubicBezTo>
                  <a:cubicBezTo>
                    <a:pt x="286703" y="407291"/>
                    <a:pt x="414674" y="478659"/>
                    <a:pt x="566024" y="409752"/>
                  </a:cubicBezTo>
                  <a:lnTo>
                    <a:pt x="566024" y="2461"/>
                  </a:lnTo>
                  <a:cubicBezTo>
                    <a:pt x="375298" y="59063"/>
                    <a:pt x="286703" y="0"/>
                    <a:pt x="156272" y="0"/>
                  </a:cubicBezTo>
                  <a:close/>
                </a:path>
              </a:pathLst>
            </a:custGeom>
            <a:solidFill>
              <a:schemeClr val="accent5"/>
            </a:solidFill>
            <a:ln w="123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88" name="Graphic 87" descr="Car">
            <a:extLst>
              <a:ext uri="{FF2B5EF4-FFF2-40B4-BE49-F238E27FC236}">
                <a16:creationId xmlns:a16="http://schemas.microsoft.com/office/drawing/2014/main" id="{4EEA0C3B-D378-401F-BFA4-ADEBBCC2E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8165" y="1300422"/>
            <a:ext cx="1094038" cy="1094038"/>
          </a:xfrm>
          <a:prstGeom prst="rect">
            <a:avLst/>
          </a:prstGeom>
        </p:spPr>
      </p:pic>
      <p:sp>
        <p:nvSpPr>
          <p:cNvPr id="89" name="Arc 88">
            <a:extLst>
              <a:ext uri="{FF2B5EF4-FFF2-40B4-BE49-F238E27FC236}">
                <a16:creationId xmlns:a16="http://schemas.microsoft.com/office/drawing/2014/main" id="{9ED5088A-9F28-4B05-8020-8D5FE0968BD2}"/>
              </a:ext>
            </a:extLst>
          </p:cNvPr>
          <p:cNvSpPr/>
          <p:nvPr/>
        </p:nvSpPr>
        <p:spPr>
          <a:xfrm rot="10800000">
            <a:off x="4256520" y="4009438"/>
            <a:ext cx="593822" cy="613900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c 89">
            <a:extLst>
              <a:ext uri="{FF2B5EF4-FFF2-40B4-BE49-F238E27FC236}">
                <a16:creationId xmlns:a16="http://schemas.microsoft.com/office/drawing/2014/main" id="{4E010217-4374-4F88-89CA-F8F336E6FB11}"/>
              </a:ext>
            </a:extLst>
          </p:cNvPr>
          <p:cNvSpPr/>
          <p:nvPr/>
        </p:nvSpPr>
        <p:spPr>
          <a:xfrm>
            <a:off x="7801098" y="2362515"/>
            <a:ext cx="593822" cy="613900"/>
          </a:xfrm>
          <a:prstGeom prst="arc">
            <a:avLst>
              <a:gd name="adj1" fmla="val 16211550"/>
              <a:gd name="adj2" fmla="val 5391112"/>
            </a:avLst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AC8433A8-79C4-45BA-A932-25675C38CA10}"/>
              </a:ext>
            </a:extLst>
          </p:cNvPr>
          <p:cNvCxnSpPr/>
          <p:nvPr/>
        </p:nvCxnSpPr>
        <p:spPr>
          <a:xfrm>
            <a:off x="4167255" y="1339923"/>
            <a:ext cx="1587935" cy="0"/>
          </a:xfrm>
          <a:prstGeom prst="straightConnector1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FF782D6B-B11D-4440-8E80-207C3E434648}"/>
              </a:ext>
            </a:extLst>
          </p:cNvPr>
          <p:cNvCxnSpPr/>
          <p:nvPr/>
        </p:nvCxnSpPr>
        <p:spPr>
          <a:xfrm>
            <a:off x="6773286" y="5713803"/>
            <a:ext cx="1587935" cy="0"/>
          </a:xfrm>
          <a:prstGeom prst="straightConnector1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60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8520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Road Map Timeline – Slide Template</vt:lpstr>
      <vt:lpstr>Road Map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Map Timeline</dc:title>
  <dc:creator>PresentationGO.com</dc:creator>
  <dc:description>© Copyright PresentationGO.com</dc:description>
  <dcterms:created xsi:type="dcterms:W3CDTF">2014-11-26T05:14:11Z</dcterms:created>
  <dcterms:modified xsi:type="dcterms:W3CDTF">2019-09-17T04:33:58Z</dcterms:modified>
  <cp:category>Charts &amp; Diagrams</cp:category>
</cp:coreProperties>
</file>