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76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47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82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 with Traffic Cones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2F627FE-38D3-4FBD-9A2D-0022585D85AB}"/>
              </a:ext>
            </a:extLst>
          </p:cNvPr>
          <p:cNvGrpSpPr/>
          <p:nvPr/>
        </p:nvGrpSpPr>
        <p:grpSpPr>
          <a:xfrm>
            <a:off x="5532582" y="1486242"/>
            <a:ext cx="6052371" cy="4820029"/>
            <a:chOff x="3638551" y="2561296"/>
            <a:chExt cx="5572657" cy="4437991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C24097D-7E42-4B85-90DE-E0EBD379A7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8551" y="2561296"/>
              <a:ext cx="5572657" cy="4437991"/>
            </a:xfrm>
            <a:custGeom>
              <a:avLst/>
              <a:gdLst>
                <a:gd name="connsiteX0" fmla="*/ 1520215 w 5572657"/>
                <a:gd name="connsiteY0" fmla="*/ 0 h 4432300"/>
                <a:gd name="connsiteX1" fmla="*/ 1520215 w 5572657"/>
                <a:gd name="connsiteY1" fmla="*/ 9263 h 4432300"/>
                <a:gd name="connsiteX2" fmla="*/ 1678781 w 5572657"/>
                <a:gd name="connsiteY2" fmla="*/ 37328 h 4432300"/>
                <a:gd name="connsiteX3" fmla="*/ 1520215 w 5572657"/>
                <a:gd name="connsiteY3" fmla="*/ 65394 h 4432300"/>
                <a:gd name="connsiteX4" fmla="*/ 1520215 w 5572657"/>
                <a:gd name="connsiteY4" fmla="*/ 71370 h 4432300"/>
                <a:gd name="connsiteX5" fmla="*/ 1396487 w 5572657"/>
                <a:gd name="connsiteY5" fmla="*/ 90238 h 4432300"/>
                <a:gd name="connsiteX6" fmla="*/ 1776769 w 5572657"/>
                <a:gd name="connsiteY6" fmla="*/ 118950 h 4432300"/>
                <a:gd name="connsiteX7" fmla="*/ 2730201 w 5572657"/>
                <a:gd name="connsiteY7" fmla="*/ 252665 h 4432300"/>
                <a:gd name="connsiteX8" fmla="*/ 2723833 w 5572657"/>
                <a:gd name="connsiteY8" fmla="*/ 295323 h 4432300"/>
                <a:gd name="connsiteX9" fmla="*/ 2217094 w 5572657"/>
                <a:gd name="connsiteY9" fmla="*/ 439703 h 4432300"/>
                <a:gd name="connsiteX10" fmla="*/ 1497471 w 5572657"/>
                <a:gd name="connsiteY10" fmla="*/ 660374 h 4432300"/>
                <a:gd name="connsiteX11" fmla="*/ 1502930 w 5572657"/>
                <a:gd name="connsiteY11" fmla="*/ 678422 h 4432300"/>
                <a:gd name="connsiteX12" fmla="*/ 2410874 w 5572657"/>
                <a:gd name="connsiteY12" fmla="*/ 849873 h 4432300"/>
                <a:gd name="connsiteX13" fmla="*/ 4936378 w 5572657"/>
                <a:gd name="connsiteY13" fmla="*/ 1444620 h 4432300"/>
                <a:gd name="connsiteX14" fmla="*/ 5570483 w 5572657"/>
                <a:gd name="connsiteY14" fmla="*/ 2256757 h 4432300"/>
                <a:gd name="connsiteX15" fmla="*/ 5435838 w 5572657"/>
                <a:gd name="connsiteY15" fmla="*/ 2771111 h 4432300"/>
                <a:gd name="connsiteX16" fmla="*/ 5430380 w 5572657"/>
                <a:gd name="connsiteY16" fmla="*/ 2780955 h 4432300"/>
                <a:gd name="connsiteX17" fmla="*/ 4579751 w 5572657"/>
                <a:gd name="connsiteY17" fmla="*/ 3665282 h 4432300"/>
                <a:gd name="connsiteX18" fmla="*/ 3931089 w 5572657"/>
                <a:gd name="connsiteY18" fmla="*/ 4303507 h 4432300"/>
                <a:gd name="connsiteX19" fmla="*/ 3795534 w 5572657"/>
                <a:gd name="connsiteY19" fmla="*/ 4432300 h 4432300"/>
                <a:gd name="connsiteX20" fmla="*/ 0 w 5572657"/>
                <a:gd name="connsiteY20" fmla="*/ 4432300 h 4432300"/>
                <a:gd name="connsiteX21" fmla="*/ 82789 w 5572657"/>
                <a:gd name="connsiteY21" fmla="*/ 4382259 h 4432300"/>
                <a:gd name="connsiteX22" fmla="*/ 945245 w 5572657"/>
                <a:gd name="connsiteY22" fmla="*/ 3858882 h 4432300"/>
                <a:gd name="connsiteX23" fmla="*/ 1179054 w 5572657"/>
                <a:gd name="connsiteY23" fmla="*/ 3716963 h 4432300"/>
                <a:gd name="connsiteX24" fmla="*/ 3621769 w 5572657"/>
                <a:gd name="connsiteY24" fmla="*/ 1881041 h 4432300"/>
                <a:gd name="connsiteX25" fmla="*/ 1434697 w 5572657"/>
                <a:gd name="connsiteY25" fmla="*/ 1114023 h 4432300"/>
                <a:gd name="connsiteX26" fmla="*/ 465799 w 5572657"/>
                <a:gd name="connsiteY26" fmla="*/ 759636 h 4432300"/>
                <a:gd name="connsiteX27" fmla="*/ 506739 w 5572657"/>
                <a:gd name="connsiteY27" fmla="*/ 621818 h 4432300"/>
                <a:gd name="connsiteX28" fmla="*/ 1358277 w 5572657"/>
                <a:gd name="connsiteY28" fmla="*/ 362591 h 4432300"/>
                <a:gd name="connsiteX29" fmla="*/ 1555696 w 5572657"/>
                <a:gd name="connsiteY29" fmla="*/ 333058 h 4432300"/>
                <a:gd name="connsiteX30" fmla="*/ 1962360 w 5572657"/>
                <a:gd name="connsiteY30" fmla="*/ 264970 h 4432300"/>
                <a:gd name="connsiteX31" fmla="*/ 1393758 w 5572657"/>
                <a:gd name="connsiteY31" fmla="*/ 202624 h 4432300"/>
                <a:gd name="connsiteX32" fmla="*/ 878832 w 5572657"/>
                <a:gd name="connsiteY32" fmla="*/ 142739 h 4432300"/>
                <a:gd name="connsiteX33" fmla="*/ 823336 w 5572657"/>
                <a:gd name="connsiteY33" fmla="*/ 89417 h 4432300"/>
                <a:gd name="connsiteX34" fmla="*/ 1486554 w 5572657"/>
                <a:gd name="connsiteY34" fmla="*/ 3281 h 4432300"/>
                <a:gd name="connsiteX35" fmla="*/ 1520215 w 5572657"/>
                <a:gd name="connsiteY35" fmla="*/ 0 h 4432300"/>
                <a:gd name="connsiteX0" fmla="*/ 1520215 w 5572657"/>
                <a:gd name="connsiteY0" fmla="*/ 0 h 4432300"/>
                <a:gd name="connsiteX1" fmla="*/ 1520215 w 5572657"/>
                <a:gd name="connsiteY1" fmla="*/ 9263 h 4432300"/>
                <a:gd name="connsiteX2" fmla="*/ 1702594 w 5572657"/>
                <a:gd name="connsiteY2" fmla="*/ 3990 h 4432300"/>
                <a:gd name="connsiteX3" fmla="*/ 1520215 w 5572657"/>
                <a:gd name="connsiteY3" fmla="*/ 65394 h 4432300"/>
                <a:gd name="connsiteX4" fmla="*/ 1520215 w 5572657"/>
                <a:gd name="connsiteY4" fmla="*/ 71370 h 4432300"/>
                <a:gd name="connsiteX5" fmla="*/ 1396487 w 5572657"/>
                <a:gd name="connsiteY5" fmla="*/ 90238 h 4432300"/>
                <a:gd name="connsiteX6" fmla="*/ 1776769 w 5572657"/>
                <a:gd name="connsiteY6" fmla="*/ 118950 h 4432300"/>
                <a:gd name="connsiteX7" fmla="*/ 2730201 w 5572657"/>
                <a:gd name="connsiteY7" fmla="*/ 252665 h 4432300"/>
                <a:gd name="connsiteX8" fmla="*/ 2723833 w 5572657"/>
                <a:gd name="connsiteY8" fmla="*/ 295323 h 4432300"/>
                <a:gd name="connsiteX9" fmla="*/ 2217094 w 5572657"/>
                <a:gd name="connsiteY9" fmla="*/ 439703 h 4432300"/>
                <a:gd name="connsiteX10" fmla="*/ 1497471 w 5572657"/>
                <a:gd name="connsiteY10" fmla="*/ 660374 h 4432300"/>
                <a:gd name="connsiteX11" fmla="*/ 1502930 w 5572657"/>
                <a:gd name="connsiteY11" fmla="*/ 678422 h 4432300"/>
                <a:gd name="connsiteX12" fmla="*/ 2410874 w 5572657"/>
                <a:gd name="connsiteY12" fmla="*/ 849873 h 4432300"/>
                <a:gd name="connsiteX13" fmla="*/ 4936378 w 5572657"/>
                <a:gd name="connsiteY13" fmla="*/ 1444620 h 4432300"/>
                <a:gd name="connsiteX14" fmla="*/ 5570483 w 5572657"/>
                <a:gd name="connsiteY14" fmla="*/ 2256757 h 4432300"/>
                <a:gd name="connsiteX15" fmla="*/ 5435838 w 5572657"/>
                <a:gd name="connsiteY15" fmla="*/ 2771111 h 4432300"/>
                <a:gd name="connsiteX16" fmla="*/ 5430380 w 5572657"/>
                <a:gd name="connsiteY16" fmla="*/ 2780955 h 4432300"/>
                <a:gd name="connsiteX17" fmla="*/ 4579751 w 5572657"/>
                <a:gd name="connsiteY17" fmla="*/ 3665282 h 4432300"/>
                <a:gd name="connsiteX18" fmla="*/ 3931089 w 5572657"/>
                <a:gd name="connsiteY18" fmla="*/ 4303507 h 4432300"/>
                <a:gd name="connsiteX19" fmla="*/ 3795534 w 5572657"/>
                <a:gd name="connsiteY19" fmla="*/ 4432300 h 4432300"/>
                <a:gd name="connsiteX20" fmla="*/ 0 w 5572657"/>
                <a:gd name="connsiteY20" fmla="*/ 4432300 h 4432300"/>
                <a:gd name="connsiteX21" fmla="*/ 82789 w 5572657"/>
                <a:gd name="connsiteY21" fmla="*/ 4382259 h 4432300"/>
                <a:gd name="connsiteX22" fmla="*/ 945245 w 5572657"/>
                <a:gd name="connsiteY22" fmla="*/ 3858882 h 4432300"/>
                <a:gd name="connsiteX23" fmla="*/ 1179054 w 5572657"/>
                <a:gd name="connsiteY23" fmla="*/ 3716963 h 4432300"/>
                <a:gd name="connsiteX24" fmla="*/ 3621769 w 5572657"/>
                <a:gd name="connsiteY24" fmla="*/ 1881041 h 4432300"/>
                <a:gd name="connsiteX25" fmla="*/ 1434697 w 5572657"/>
                <a:gd name="connsiteY25" fmla="*/ 1114023 h 4432300"/>
                <a:gd name="connsiteX26" fmla="*/ 465799 w 5572657"/>
                <a:gd name="connsiteY26" fmla="*/ 759636 h 4432300"/>
                <a:gd name="connsiteX27" fmla="*/ 506739 w 5572657"/>
                <a:gd name="connsiteY27" fmla="*/ 621818 h 4432300"/>
                <a:gd name="connsiteX28" fmla="*/ 1358277 w 5572657"/>
                <a:gd name="connsiteY28" fmla="*/ 362591 h 4432300"/>
                <a:gd name="connsiteX29" fmla="*/ 1555696 w 5572657"/>
                <a:gd name="connsiteY29" fmla="*/ 333058 h 4432300"/>
                <a:gd name="connsiteX30" fmla="*/ 1962360 w 5572657"/>
                <a:gd name="connsiteY30" fmla="*/ 264970 h 4432300"/>
                <a:gd name="connsiteX31" fmla="*/ 1393758 w 5572657"/>
                <a:gd name="connsiteY31" fmla="*/ 202624 h 4432300"/>
                <a:gd name="connsiteX32" fmla="*/ 878832 w 5572657"/>
                <a:gd name="connsiteY32" fmla="*/ 142739 h 4432300"/>
                <a:gd name="connsiteX33" fmla="*/ 823336 w 5572657"/>
                <a:gd name="connsiteY33" fmla="*/ 89417 h 4432300"/>
                <a:gd name="connsiteX34" fmla="*/ 1486554 w 5572657"/>
                <a:gd name="connsiteY34" fmla="*/ 3281 h 4432300"/>
                <a:gd name="connsiteX35" fmla="*/ 1520215 w 5572657"/>
                <a:gd name="connsiteY35" fmla="*/ 0 h 4432300"/>
                <a:gd name="connsiteX0" fmla="*/ 1486554 w 5572657"/>
                <a:gd name="connsiteY0" fmla="*/ 4721 h 4433740"/>
                <a:gd name="connsiteX1" fmla="*/ 1520215 w 5572657"/>
                <a:gd name="connsiteY1" fmla="*/ 10703 h 4433740"/>
                <a:gd name="connsiteX2" fmla="*/ 1702594 w 5572657"/>
                <a:gd name="connsiteY2" fmla="*/ 5430 h 4433740"/>
                <a:gd name="connsiteX3" fmla="*/ 1520215 w 5572657"/>
                <a:gd name="connsiteY3" fmla="*/ 66834 h 4433740"/>
                <a:gd name="connsiteX4" fmla="*/ 1520215 w 5572657"/>
                <a:gd name="connsiteY4" fmla="*/ 72810 h 4433740"/>
                <a:gd name="connsiteX5" fmla="*/ 1396487 w 5572657"/>
                <a:gd name="connsiteY5" fmla="*/ 91678 h 4433740"/>
                <a:gd name="connsiteX6" fmla="*/ 1776769 w 5572657"/>
                <a:gd name="connsiteY6" fmla="*/ 120390 h 4433740"/>
                <a:gd name="connsiteX7" fmla="*/ 2730201 w 5572657"/>
                <a:gd name="connsiteY7" fmla="*/ 254105 h 4433740"/>
                <a:gd name="connsiteX8" fmla="*/ 2723833 w 5572657"/>
                <a:gd name="connsiteY8" fmla="*/ 296763 h 4433740"/>
                <a:gd name="connsiteX9" fmla="*/ 2217094 w 5572657"/>
                <a:gd name="connsiteY9" fmla="*/ 441143 h 4433740"/>
                <a:gd name="connsiteX10" fmla="*/ 1497471 w 5572657"/>
                <a:gd name="connsiteY10" fmla="*/ 661814 h 4433740"/>
                <a:gd name="connsiteX11" fmla="*/ 1502930 w 5572657"/>
                <a:gd name="connsiteY11" fmla="*/ 679862 h 4433740"/>
                <a:gd name="connsiteX12" fmla="*/ 2410874 w 5572657"/>
                <a:gd name="connsiteY12" fmla="*/ 851313 h 4433740"/>
                <a:gd name="connsiteX13" fmla="*/ 4936378 w 5572657"/>
                <a:gd name="connsiteY13" fmla="*/ 1446060 h 4433740"/>
                <a:gd name="connsiteX14" fmla="*/ 5570483 w 5572657"/>
                <a:gd name="connsiteY14" fmla="*/ 2258197 h 4433740"/>
                <a:gd name="connsiteX15" fmla="*/ 5435838 w 5572657"/>
                <a:gd name="connsiteY15" fmla="*/ 2772551 h 4433740"/>
                <a:gd name="connsiteX16" fmla="*/ 5430380 w 5572657"/>
                <a:gd name="connsiteY16" fmla="*/ 2782395 h 4433740"/>
                <a:gd name="connsiteX17" fmla="*/ 4579751 w 5572657"/>
                <a:gd name="connsiteY17" fmla="*/ 3666722 h 4433740"/>
                <a:gd name="connsiteX18" fmla="*/ 3931089 w 5572657"/>
                <a:gd name="connsiteY18" fmla="*/ 4304947 h 4433740"/>
                <a:gd name="connsiteX19" fmla="*/ 3795534 w 5572657"/>
                <a:gd name="connsiteY19" fmla="*/ 4433740 h 4433740"/>
                <a:gd name="connsiteX20" fmla="*/ 0 w 5572657"/>
                <a:gd name="connsiteY20" fmla="*/ 4433740 h 4433740"/>
                <a:gd name="connsiteX21" fmla="*/ 82789 w 5572657"/>
                <a:gd name="connsiteY21" fmla="*/ 4383699 h 4433740"/>
                <a:gd name="connsiteX22" fmla="*/ 945245 w 5572657"/>
                <a:gd name="connsiteY22" fmla="*/ 3860322 h 4433740"/>
                <a:gd name="connsiteX23" fmla="*/ 1179054 w 5572657"/>
                <a:gd name="connsiteY23" fmla="*/ 3718403 h 4433740"/>
                <a:gd name="connsiteX24" fmla="*/ 3621769 w 5572657"/>
                <a:gd name="connsiteY24" fmla="*/ 1882481 h 4433740"/>
                <a:gd name="connsiteX25" fmla="*/ 1434697 w 5572657"/>
                <a:gd name="connsiteY25" fmla="*/ 1115463 h 4433740"/>
                <a:gd name="connsiteX26" fmla="*/ 465799 w 5572657"/>
                <a:gd name="connsiteY26" fmla="*/ 761076 h 4433740"/>
                <a:gd name="connsiteX27" fmla="*/ 506739 w 5572657"/>
                <a:gd name="connsiteY27" fmla="*/ 623258 h 4433740"/>
                <a:gd name="connsiteX28" fmla="*/ 1358277 w 5572657"/>
                <a:gd name="connsiteY28" fmla="*/ 364031 h 4433740"/>
                <a:gd name="connsiteX29" fmla="*/ 1555696 w 5572657"/>
                <a:gd name="connsiteY29" fmla="*/ 334498 h 4433740"/>
                <a:gd name="connsiteX30" fmla="*/ 1962360 w 5572657"/>
                <a:gd name="connsiteY30" fmla="*/ 266410 h 4433740"/>
                <a:gd name="connsiteX31" fmla="*/ 1393758 w 5572657"/>
                <a:gd name="connsiteY31" fmla="*/ 204064 h 4433740"/>
                <a:gd name="connsiteX32" fmla="*/ 878832 w 5572657"/>
                <a:gd name="connsiteY32" fmla="*/ 144179 h 4433740"/>
                <a:gd name="connsiteX33" fmla="*/ 823336 w 5572657"/>
                <a:gd name="connsiteY33" fmla="*/ 90857 h 4433740"/>
                <a:gd name="connsiteX34" fmla="*/ 1486554 w 5572657"/>
                <a:gd name="connsiteY34" fmla="*/ 4721 h 4433740"/>
                <a:gd name="connsiteX0" fmla="*/ 1486554 w 5572657"/>
                <a:gd name="connsiteY0" fmla="*/ 8972 h 4437991"/>
                <a:gd name="connsiteX1" fmla="*/ 1702594 w 5572657"/>
                <a:gd name="connsiteY1" fmla="*/ 9681 h 4437991"/>
                <a:gd name="connsiteX2" fmla="*/ 1520215 w 5572657"/>
                <a:gd name="connsiteY2" fmla="*/ 71085 h 4437991"/>
                <a:gd name="connsiteX3" fmla="*/ 1520215 w 5572657"/>
                <a:gd name="connsiteY3" fmla="*/ 77061 h 4437991"/>
                <a:gd name="connsiteX4" fmla="*/ 1396487 w 5572657"/>
                <a:gd name="connsiteY4" fmla="*/ 95929 h 4437991"/>
                <a:gd name="connsiteX5" fmla="*/ 1776769 w 5572657"/>
                <a:gd name="connsiteY5" fmla="*/ 124641 h 4437991"/>
                <a:gd name="connsiteX6" fmla="*/ 2730201 w 5572657"/>
                <a:gd name="connsiteY6" fmla="*/ 258356 h 4437991"/>
                <a:gd name="connsiteX7" fmla="*/ 2723833 w 5572657"/>
                <a:gd name="connsiteY7" fmla="*/ 301014 h 4437991"/>
                <a:gd name="connsiteX8" fmla="*/ 2217094 w 5572657"/>
                <a:gd name="connsiteY8" fmla="*/ 445394 h 4437991"/>
                <a:gd name="connsiteX9" fmla="*/ 1497471 w 5572657"/>
                <a:gd name="connsiteY9" fmla="*/ 666065 h 4437991"/>
                <a:gd name="connsiteX10" fmla="*/ 1502930 w 5572657"/>
                <a:gd name="connsiteY10" fmla="*/ 684113 h 4437991"/>
                <a:gd name="connsiteX11" fmla="*/ 2410874 w 5572657"/>
                <a:gd name="connsiteY11" fmla="*/ 855564 h 4437991"/>
                <a:gd name="connsiteX12" fmla="*/ 4936378 w 5572657"/>
                <a:gd name="connsiteY12" fmla="*/ 1450311 h 4437991"/>
                <a:gd name="connsiteX13" fmla="*/ 5570483 w 5572657"/>
                <a:gd name="connsiteY13" fmla="*/ 2262448 h 4437991"/>
                <a:gd name="connsiteX14" fmla="*/ 5435838 w 5572657"/>
                <a:gd name="connsiteY14" fmla="*/ 2776802 h 4437991"/>
                <a:gd name="connsiteX15" fmla="*/ 5430380 w 5572657"/>
                <a:gd name="connsiteY15" fmla="*/ 2786646 h 4437991"/>
                <a:gd name="connsiteX16" fmla="*/ 4579751 w 5572657"/>
                <a:gd name="connsiteY16" fmla="*/ 3670973 h 4437991"/>
                <a:gd name="connsiteX17" fmla="*/ 3931089 w 5572657"/>
                <a:gd name="connsiteY17" fmla="*/ 4309198 h 4437991"/>
                <a:gd name="connsiteX18" fmla="*/ 3795534 w 5572657"/>
                <a:gd name="connsiteY18" fmla="*/ 4437991 h 4437991"/>
                <a:gd name="connsiteX19" fmla="*/ 0 w 5572657"/>
                <a:gd name="connsiteY19" fmla="*/ 4437991 h 4437991"/>
                <a:gd name="connsiteX20" fmla="*/ 82789 w 5572657"/>
                <a:gd name="connsiteY20" fmla="*/ 4387950 h 4437991"/>
                <a:gd name="connsiteX21" fmla="*/ 945245 w 5572657"/>
                <a:gd name="connsiteY21" fmla="*/ 3864573 h 4437991"/>
                <a:gd name="connsiteX22" fmla="*/ 1179054 w 5572657"/>
                <a:gd name="connsiteY22" fmla="*/ 3722654 h 4437991"/>
                <a:gd name="connsiteX23" fmla="*/ 3621769 w 5572657"/>
                <a:gd name="connsiteY23" fmla="*/ 1886732 h 4437991"/>
                <a:gd name="connsiteX24" fmla="*/ 1434697 w 5572657"/>
                <a:gd name="connsiteY24" fmla="*/ 1119714 h 4437991"/>
                <a:gd name="connsiteX25" fmla="*/ 465799 w 5572657"/>
                <a:gd name="connsiteY25" fmla="*/ 765327 h 4437991"/>
                <a:gd name="connsiteX26" fmla="*/ 506739 w 5572657"/>
                <a:gd name="connsiteY26" fmla="*/ 627509 h 4437991"/>
                <a:gd name="connsiteX27" fmla="*/ 1358277 w 5572657"/>
                <a:gd name="connsiteY27" fmla="*/ 368282 h 4437991"/>
                <a:gd name="connsiteX28" fmla="*/ 1555696 w 5572657"/>
                <a:gd name="connsiteY28" fmla="*/ 338749 h 4437991"/>
                <a:gd name="connsiteX29" fmla="*/ 1962360 w 5572657"/>
                <a:gd name="connsiteY29" fmla="*/ 270661 h 4437991"/>
                <a:gd name="connsiteX30" fmla="*/ 1393758 w 5572657"/>
                <a:gd name="connsiteY30" fmla="*/ 208315 h 4437991"/>
                <a:gd name="connsiteX31" fmla="*/ 878832 w 5572657"/>
                <a:gd name="connsiteY31" fmla="*/ 148430 h 4437991"/>
                <a:gd name="connsiteX32" fmla="*/ 823336 w 5572657"/>
                <a:gd name="connsiteY32" fmla="*/ 95108 h 4437991"/>
                <a:gd name="connsiteX33" fmla="*/ 1486554 w 5572657"/>
                <a:gd name="connsiteY33" fmla="*/ 8972 h 4437991"/>
                <a:gd name="connsiteX0" fmla="*/ 1486554 w 5572657"/>
                <a:gd name="connsiteY0" fmla="*/ 8972 h 4437991"/>
                <a:gd name="connsiteX1" fmla="*/ 1702594 w 5572657"/>
                <a:gd name="connsiteY1" fmla="*/ 9681 h 4437991"/>
                <a:gd name="connsiteX2" fmla="*/ 1520215 w 5572657"/>
                <a:gd name="connsiteY2" fmla="*/ 71085 h 4437991"/>
                <a:gd name="connsiteX3" fmla="*/ 1396487 w 5572657"/>
                <a:gd name="connsiteY3" fmla="*/ 95929 h 4437991"/>
                <a:gd name="connsiteX4" fmla="*/ 1776769 w 5572657"/>
                <a:gd name="connsiteY4" fmla="*/ 124641 h 4437991"/>
                <a:gd name="connsiteX5" fmla="*/ 2730201 w 5572657"/>
                <a:gd name="connsiteY5" fmla="*/ 258356 h 4437991"/>
                <a:gd name="connsiteX6" fmla="*/ 2723833 w 5572657"/>
                <a:gd name="connsiteY6" fmla="*/ 301014 h 4437991"/>
                <a:gd name="connsiteX7" fmla="*/ 2217094 w 5572657"/>
                <a:gd name="connsiteY7" fmla="*/ 445394 h 4437991"/>
                <a:gd name="connsiteX8" fmla="*/ 1497471 w 5572657"/>
                <a:gd name="connsiteY8" fmla="*/ 666065 h 4437991"/>
                <a:gd name="connsiteX9" fmla="*/ 1502930 w 5572657"/>
                <a:gd name="connsiteY9" fmla="*/ 684113 h 4437991"/>
                <a:gd name="connsiteX10" fmla="*/ 2410874 w 5572657"/>
                <a:gd name="connsiteY10" fmla="*/ 855564 h 4437991"/>
                <a:gd name="connsiteX11" fmla="*/ 4936378 w 5572657"/>
                <a:gd name="connsiteY11" fmla="*/ 1450311 h 4437991"/>
                <a:gd name="connsiteX12" fmla="*/ 5570483 w 5572657"/>
                <a:gd name="connsiteY12" fmla="*/ 2262448 h 4437991"/>
                <a:gd name="connsiteX13" fmla="*/ 5435838 w 5572657"/>
                <a:gd name="connsiteY13" fmla="*/ 2776802 h 4437991"/>
                <a:gd name="connsiteX14" fmla="*/ 5430380 w 5572657"/>
                <a:gd name="connsiteY14" fmla="*/ 2786646 h 4437991"/>
                <a:gd name="connsiteX15" fmla="*/ 4579751 w 5572657"/>
                <a:gd name="connsiteY15" fmla="*/ 3670973 h 4437991"/>
                <a:gd name="connsiteX16" fmla="*/ 3931089 w 5572657"/>
                <a:gd name="connsiteY16" fmla="*/ 4309198 h 4437991"/>
                <a:gd name="connsiteX17" fmla="*/ 3795534 w 5572657"/>
                <a:gd name="connsiteY17" fmla="*/ 4437991 h 4437991"/>
                <a:gd name="connsiteX18" fmla="*/ 0 w 5572657"/>
                <a:gd name="connsiteY18" fmla="*/ 4437991 h 4437991"/>
                <a:gd name="connsiteX19" fmla="*/ 82789 w 5572657"/>
                <a:gd name="connsiteY19" fmla="*/ 4387950 h 4437991"/>
                <a:gd name="connsiteX20" fmla="*/ 945245 w 5572657"/>
                <a:gd name="connsiteY20" fmla="*/ 3864573 h 4437991"/>
                <a:gd name="connsiteX21" fmla="*/ 1179054 w 5572657"/>
                <a:gd name="connsiteY21" fmla="*/ 3722654 h 4437991"/>
                <a:gd name="connsiteX22" fmla="*/ 3621769 w 5572657"/>
                <a:gd name="connsiteY22" fmla="*/ 1886732 h 4437991"/>
                <a:gd name="connsiteX23" fmla="*/ 1434697 w 5572657"/>
                <a:gd name="connsiteY23" fmla="*/ 1119714 h 4437991"/>
                <a:gd name="connsiteX24" fmla="*/ 465799 w 5572657"/>
                <a:gd name="connsiteY24" fmla="*/ 765327 h 4437991"/>
                <a:gd name="connsiteX25" fmla="*/ 506739 w 5572657"/>
                <a:gd name="connsiteY25" fmla="*/ 627509 h 4437991"/>
                <a:gd name="connsiteX26" fmla="*/ 1358277 w 5572657"/>
                <a:gd name="connsiteY26" fmla="*/ 368282 h 4437991"/>
                <a:gd name="connsiteX27" fmla="*/ 1555696 w 5572657"/>
                <a:gd name="connsiteY27" fmla="*/ 338749 h 4437991"/>
                <a:gd name="connsiteX28" fmla="*/ 1962360 w 5572657"/>
                <a:gd name="connsiteY28" fmla="*/ 270661 h 4437991"/>
                <a:gd name="connsiteX29" fmla="*/ 1393758 w 5572657"/>
                <a:gd name="connsiteY29" fmla="*/ 208315 h 4437991"/>
                <a:gd name="connsiteX30" fmla="*/ 878832 w 5572657"/>
                <a:gd name="connsiteY30" fmla="*/ 148430 h 4437991"/>
                <a:gd name="connsiteX31" fmla="*/ 823336 w 5572657"/>
                <a:gd name="connsiteY31" fmla="*/ 95108 h 4437991"/>
                <a:gd name="connsiteX32" fmla="*/ 1486554 w 5572657"/>
                <a:gd name="connsiteY32" fmla="*/ 8972 h 4437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5572657" h="4437991">
                  <a:moveTo>
                    <a:pt x="1486554" y="8972"/>
                  </a:moveTo>
                  <a:cubicBezTo>
                    <a:pt x="1633097" y="-5266"/>
                    <a:pt x="1696984" y="-671"/>
                    <a:pt x="1702594" y="9681"/>
                  </a:cubicBezTo>
                  <a:lnTo>
                    <a:pt x="1520215" y="71085"/>
                  </a:lnTo>
                  <a:lnTo>
                    <a:pt x="1396487" y="95929"/>
                  </a:lnTo>
                  <a:cubicBezTo>
                    <a:pt x="1476547" y="104952"/>
                    <a:pt x="1628477" y="114796"/>
                    <a:pt x="1776769" y="124641"/>
                  </a:cubicBezTo>
                  <a:cubicBezTo>
                    <a:pt x="2423611" y="167298"/>
                    <a:pt x="2699269" y="195190"/>
                    <a:pt x="2730201" y="258356"/>
                  </a:cubicBezTo>
                  <a:cubicBezTo>
                    <a:pt x="2737479" y="273122"/>
                    <a:pt x="2734750" y="288709"/>
                    <a:pt x="2723833" y="301014"/>
                  </a:cubicBezTo>
                  <a:cubicBezTo>
                    <a:pt x="2684713" y="346953"/>
                    <a:pt x="2514587" y="383868"/>
                    <a:pt x="2217094" y="445394"/>
                  </a:cubicBezTo>
                  <a:cubicBezTo>
                    <a:pt x="1942346" y="502818"/>
                    <a:pt x="1527493" y="588953"/>
                    <a:pt x="1497471" y="666065"/>
                  </a:cubicBezTo>
                  <a:cubicBezTo>
                    <a:pt x="1495652" y="668526"/>
                    <a:pt x="1493832" y="674269"/>
                    <a:pt x="1502930" y="684113"/>
                  </a:cubicBezTo>
                  <a:cubicBezTo>
                    <a:pt x="1553877" y="743998"/>
                    <a:pt x="1970548" y="798140"/>
                    <a:pt x="2410874" y="855564"/>
                  </a:cubicBezTo>
                  <a:cubicBezTo>
                    <a:pt x="3227842" y="961388"/>
                    <a:pt x="4347761" y="1106588"/>
                    <a:pt x="4936378" y="1450311"/>
                  </a:cubicBezTo>
                  <a:cubicBezTo>
                    <a:pt x="5333944" y="1682467"/>
                    <a:pt x="5547739" y="1955641"/>
                    <a:pt x="5570483" y="2262448"/>
                  </a:cubicBezTo>
                  <a:cubicBezTo>
                    <a:pt x="5589588" y="2506909"/>
                    <a:pt x="5477687" y="2702971"/>
                    <a:pt x="5435838" y="2776802"/>
                  </a:cubicBezTo>
                  <a:lnTo>
                    <a:pt x="5430380" y="2786646"/>
                  </a:lnTo>
                  <a:cubicBezTo>
                    <a:pt x="5363966" y="2903954"/>
                    <a:pt x="5051918" y="3209121"/>
                    <a:pt x="4579751" y="3670973"/>
                  </a:cubicBezTo>
                  <a:lnTo>
                    <a:pt x="3931089" y="4309198"/>
                  </a:lnTo>
                  <a:lnTo>
                    <a:pt x="3795534" y="4437991"/>
                  </a:lnTo>
                  <a:lnTo>
                    <a:pt x="0" y="4437991"/>
                  </a:lnTo>
                  <a:lnTo>
                    <a:pt x="82789" y="4387950"/>
                  </a:lnTo>
                  <a:lnTo>
                    <a:pt x="945245" y="3864573"/>
                  </a:lnTo>
                  <a:lnTo>
                    <a:pt x="1179054" y="3722654"/>
                  </a:lnTo>
                  <a:cubicBezTo>
                    <a:pt x="3451643" y="2347763"/>
                    <a:pt x="3800993" y="2136116"/>
                    <a:pt x="3621769" y="1886732"/>
                  </a:cubicBezTo>
                  <a:cubicBezTo>
                    <a:pt x="3451643" y="1649654"/>
                    <a:pt x="3059535" y="1374019"/>
                    <a:pt x="1434697" y="1119714"/>
                  </a:cubicBezTo>
                  <a:cubicBezTo>
                    <a:pt x="842441" y="1027015"/>
                    <a:pt x="516746" y="908066"/>
                    <a:pt x="465799" y="765327"/>
                  </a:cubicBezTo>
                  <a:cubicBezTo>
                    <a:pt x="448514" y="716926"/>
                    <a:pt x="463980" y="666886"/>
                    <a:pt x="506739" y="627509"/>
                  </a:cubicBezTo>
                  <a:cubicBezTo>
                    <a:pt x="647752" y="497075"/>
                    <a:pt x="999830" y="425706"/>
                    <a:pt x="1358277" y="368282"/>
                  </a:cubicBezTo>
                  <a:cubicBezTo>
                    <a:pt x="1415592" y="358438"/>
                    <a:pt x="1483825" y="349414"/>
                    <a:pt x="1555696" y="338749"/>
                  </a:cubicBezTo>
                  <a:cubicBezTo>
                    <a:pt x="1689431" y="319882"/>
                    <a:pt x="1878662" y="292810"/>
                    <a:pt x="1962360" y="270661"/>
                  </a:cubicBezTo>
                  <a:cubicBezTo>
                    <a:pt x="1857738" y="248512"/>
                    <a:pt x="1612101" y="227183"/>
                    <a:pt x="1393758" y="208315"/>
                  </a:cubicBezTo>
                  <a:cubicBezTo>
                    <a:pt x="1149032" y="186986"/>
                    <a:pt x="937967" y="168119"/>
                    <a:pt x="878832" y="148430"/>
                  </a:cubicBezTo>
                  <a:cubicBezTo>
                    <a:pt x="860637" y="141868"/>
                    <a:pt x="818788" y="127922"/>
                    <a:pt x="823336" y="95108"/>
                  </a:cubicBezTo>
                  <a:cubicBezTo>
                    <a:pt x="829705" y="51630"/>
                    <a:pt x="888839" y="58193"/>
                    <a:pt x="1486554" y="8972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5" name="Freeform 10">
              <a:extLst>
                <a:ext uri="{FF2B5EF4-FFF2-40B4-BE49-F238E27FC236}">
                  <a16:creationId xmlns:a16="http://schemas.microsoft.com/office/drawing/2014/main" id="{84F6E3DE-EFE1-4E65-975A-822FE0796B2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913" y="2630488"/>
              <a:ext cx="79375" cy="63500"/>
            </a:xfrm>
            <a:custGeom>
              <a:avLst/>
              <a:gdLst>
                <a:gd name="T0" fmla="*/ 78 w 87"/>
                <a:gd name="T1" fmla="*/ 1 h 77"/>
                <a:gd name="T2" fmla="*/ 50 w 87"/>
                <a:gd name="T3" fmla="*/ 9 h 77"/>
                <a:gd name="T4" fmla="*/ 22 w 87"/>
                <a:gd name="T5" fmla="*/ 18 h 77"/>
                <a:gd name="T6" fmla="*/ 8 w 87"/>
                <a:gd name="T7" fmla="*/ 27 h 77"/>
                <a:gd name="T8" fmla="*/ 4 w 87"/>
                <a:gd name="T9" fmla="*/ 41 h 77"/>
                <a:gd name="T10" fmla="*/ 17 w 87"/>
                <a:gd name="T11" fmla="*/ 53 h 77"/>
                <a:gd name="T12" fmla="*/ 31 w 87"/>
                <a:gd name="T13" fmla="*/ 60 h 77"/>
                <a:gd name="T14" fmla="*/ 46 w 87"/>
                <a:gd name="T15" fmla="*/ 65 h 77"/>
                <a:gd name="T16" fmla="*/ 59 w 87"/>
                <a:gd name="T17" fmla="*/ 70 h 77"/>
                <a:gd name="T18" fmla="*/ 87 w 87"/>
                <a:gd name="T19" fmla="*/ 76 h 77"/>
                <a:gd name="T20" fmla="*/ 87 w 87"/>
                <a:gd name="T21" fmla="*/ 77 h 77"/>
                <a:gd name="T22" fmla="*/ 59 w 87"/>
                <a:gd name="T23" fmla="*/ 71 h 77"/>
                <a:gd name="T24" fmla="*/ 45 w 87"/>
                <a:gd name="T25" fmla="*/ 67 h 77"/>
                <a:gd name="T26" fmla="*/ 31 w 87"/>
                <a:gd name="T27" fmla="*/ 61 h 77"/>
                <a:gd name="T28" fmla="*/ 16 w 87"/>
                <a:gd name="T29" fmla="*/ 54 h 77"/>
                <a:gd name="T30" fmla="*/ 3 w 87"/>
                <a:gd name="T31" fmla="*/ 42 h 77"/>
                <a:gd name="T32" fmla="*/ 8 w 87"/>
                <a:gd name="T33" fmla="*/ 26 h 77"/>
                <a:gd name="T34" fmla="*/ 22 w 87"/>
                <a:gd name="T35" fmla="*/ 17 h 77"/>
                <a:gd name="T36" fmla="*/ 50 w 87"/>
                <a:gd name="T37" fmla="*/ 7 h 77"/>
                <a:gd name="T38" fmla="*/ 77 w 87"/>
                <a:gd name="T39" fmla="*/ 0 h 77"/>
                <a:gd name="T40" fmla="*/ 78 w 87"/>
                <a:gd name="T41" fmla="*/ 1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7" h="77">
                  <a:moveTo>
                    <a:pt x="78" y="1"/>
                  </a:moveTo>
                  <a:cubicBezTo>
                    <a:pt x="78" y="1"/>
                    <a:pt x="66" y="4"/>
                    <a:pt x="50" y="9"/>
                  </a:cubicBezTo>
                  <a:cubicBezTo>
                    <a:pt x="42" y="11"/>
                    <a:pt x="32" y="14"/>
                    <a:pt x="22" y="18"/>
                  </a:cubicBezTo>
                  <a:cubicBezTo>
                    <a:pt x="18" y="21"/>
                    <a:pt x="13" y="23"/>
                    <a:pt x="8" y="27"/>
                  </a:cubicBezTo>
                  <a:cubicBezTo>
                    <a:pt x="4" y="30"/>
                    <a:pt x="1" y="36"/>
                    <a:pt x="4" y="41"/>
                  </a:cubicBezTo>
                  <a:cubicBezTo>
                    <a:pt x="7" y="46"/>
                    <a:pt x="12" y="50"/>
                    <a:pt x="17" y="53"/>
                  </a:cubicBezTo>
                  <a:cubicBezTo>
                    <a:pt x="21" y="56"/>
                    <a:pt x="26" y="58"/>
                    <a:pt x="31" y="60"/>
                  </a:cubicBezTo>
                  <a:cubicBezTo>
                    <a:pt x="36" y="63"/>
                    <a:pt x="41" y="64"/>
                    <a:pt x="46" y="65"/>
                  </a:cubicBezTo>
                  <a:cubicBezTo>
                    <a:pt x="50" y="67"/>
                    <a:pt x="55" y="69"/>
                    <a:pt x="59" y="70"/>
                  </a:cubicBezTo>
                  <a:cubicBezTo>
                    <a:pt x="76" y="73"/>
                    <a:pt x="87" y="76"/>
                    <a:pt x="87" y="76"/>
                  </a:cubicBezTo>
                  <a:lnTo>
                    <a:pt x="87" y="77"/>
                  </a:lnTo>
                  <a:cubicBezTo>
                    <a:pt x="87" y="77"/>
                    <a:pt x="75" y="75"/>
                    <a:pt x="59" y="71"/>
                  </a:cubicBezTo>
                  <a:cubicBezTo>
                    <a:pt x="54" y="70"/>
                    <a:pt x="50" y="68"/>
                    <a:pt x="45" y="67"/>
                  </a:cubicBezTo>
                  <a:cubicBezTo>
                    <a:pt x="41" y="65"/>
                    <a:pt x="36" y="64"/>
                    <a:pt x="31" y="61"/>
                  </a:cubicBezTo>
                  <a:cubicBezTo>
                    <a:pt x="26" y="59"/>
                    <a:pt x="21" y="57"/>
                    <a:pt x="16" y="54"/>
                  </a:cubicBezTo>
                  <a:cubicBezTo>
                    <a:pt x="11" y="51"/>
                    <a:pt x="6" y="47"/>
                    <a:pt x="3" y="42"/>
                  </a:cubicBezTo>
                  <a:cubicBezTo>
                    <a:pt x="0" y="36"/>
                    <a:pt x="3" y="30"/>
                    <a:pt x="8" y="26"/>
                  </a:cubicBezTo>
                  <a:cubicBezTo>
                    <a:pt x="12" y="22"/>
                    <a:pt x="17" y="20"/>
                    <a:pt x="22" y="17"/>
                  </a:cubicBezTo>
                  <a:cubicBezTo>
                    <a:pt x="32" y="13"/>
                    <a:pt x="41" y="10"/>
                    <a:pt x="50" y="7"/>
                  </a:cubicBezTo>
                  <a:cubicBezTo>
                    <a:pt x="66" y="3"/>
                    <a:pt x="77" y="0"/>
                    <a:pt x="77" y="0"/>
                  </a:cubicBezTo>
                  <a:lnTo>
                    <a:pt x="7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73E1B42E-26FB-41D0-B71A-7028049C63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9350" y="2700338"/>
              <a:ext cx="166688" cy="19050"/>
            </a:xfrm>
            <a:custGeom>
              <a:avLst/>
              <a:gdLst>
                <a:gd name="T0" fmla="*/ 0 w 183"/>
                <a:gd name="T1" fmla="*/ 0 h 22"/>
                <a:gd name="T2" fmla="*/ 183 w 183"/>
                <a:gd name="T3" fmla="*/ 20 h 22"/>
                <a:gd name="T4" fmla="*/ 183 w 183"/>
                <a:gd name="T5" fmla="*/ 22 h 22"/>
                <a:gd name="T6" fmla="*/ 0 w 183"/>
                <a:gd name="T7" fmla="*/ 2 h 22"/>
                <a:gd name="T8" fmla="*/ 0 w 183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" h="22">
                  <a:moveTo>
                    <a:pt x="0" y="0"/>
                  </a:moveTo>
                  <a:lnTo>
                    <a:pt x="183" y="20"/>
                  </a:lnTo>
                  <a:lnTo>
                    <a:pt x="183" y="2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EA15722F-344A-4C16-9E2B-4E397627DA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2725" y="2732088"/>
              <a:ext cx="165100" cy="17463"/>
            </a:xfrm>
            <a:custGeom>
              <a:avLst/>
              <a:gdLst>
                <a:gd name="T0" fmla="*/ 0 w 182"/>
                <a:gd name="T1" fmla="*/ 0 h 20"/>
                <a:gd name="T2" fmla="*/ 182 w 182"/>
                <a:gd name="T3" fmla="*/ 18 h 20"/>
                <a:gd name="T4" fmla="*/ 182 w 182"/>
                <a:gd name="T5" fmla="*/ 20 h 20"/>
                <a:gd name="T6" fmla="*/ 0 w 182"/>
                <a:gd name="T7" fmla="*/ 2 h 20"/>
                <a:gd name="T8" fmla="*/ 0 w 182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20">
                  <a:moveTo>
                    <a:pt x="0" y="0"/>
                  </a:moveTo>
                  <a:lnTo>
                    <a:pt x="182" y="18"/>
                  </a:lnTo>
                  <a:lnTo>
                    <a:pt x="182" y="20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56E5E8C7-9444-4381-932F-ED0C61AE22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4513" y="2763838"/>
              <a:ext cx="165100" cy="22225"/>
            </a:xfrm>
            <a:custGeom>
              <a:avLst/>
              <a:gdLst>
                <a:gd name="T0" fmla="*/ 1 w 183"/>
                <a:gd name="T1" fmla="*/ 0 h 26"/>
                <a:gd name="T2" fmla="*/ 183 w 183"/>
                <a:gd name="T3" fmla="*/ 23 h 26"/>
                <a:gd name="T4" fmla="*/ 182 w 183"/>
                <a:gd name="T5" fmla="*/ 26 h 26"/>
                <a:gd name="T6" fmla="*/ 0 w 183"/>
                <a:gd name="T7" fmla="*/ 2 h 26"/>
                <a:gd name="T8" fmla="*/ 1 w 183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" h="26">
                  <a:moveTo>
                    <a:pt x="1" y="0"/>
                  </a:moveTo>
                  <a:lnTo>
                    <a:pt x="183" y="23"/>
                  </a:lnTo>
                  <a:lnTo>
                    <a:pt x="182" y="26"/>
                  </a:ln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D1AFF6DA-4D8F-4C64-96B5-78E7288DE1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1850" y="2811463"/>
              <a:ext cx="96838" cy="65088"/>
            </a:xfrm>
            <a:custGeom>
              <a:avLst/>
              <a:gdLst>
                <a:gd name="T0" fmla="*/ 46 w 106"/>
                <a:gd name="T1" fmla="*/ 0 h 80"/>
                <a:gd name="T2" fmla="*/ 73 w 106"/>
                <a:gd name="T3" fmla="*/ 9 h 80"/>
                <a:gd name="T4" fmla="*/ 99 w 106"/>
                <a:gd name="T5" fmla="*/ 24 h 80"/>
                <a:gd name="T6" fmla="*/ 102 w 106"/>
                <a:gd name="T7" fmla="*/ 41 h 80"/>
                <a:gd name="T8" fmla="*/ 89 w 106"/>
                <a:gd name="T9" fmla="*/ 52 h 80"/>
                <a:gd name="T10" fmla="*/ 29 w 106"/>
                <a:gd name="T11" fmla="*/ 73 h 80"/>
                <a:gd name="T12" fmla="*/ 1 w 106"/>
                <a:gd name="T13" fmla="*/ 80 h 80"/>
                <a:gd name="T14" fmla="*/ 0 w 106"/>
                <a:gd name="T15" fmla="*/ 77 h 80"/>
                <a:gd name="T16" fmla="*/ 28 w 106"/>
                <a:gd name="T17" fmla="*/ 70 h 80"/>
                <a:gd name="T18" fmla="*/ 87 w 106"/>
                <a:gd name="T19" fmla="*/ 50 h 80"/>
                <a:gd name="T20" fmla="*/ 100 w 106"/>
                <a:gd name="T21" fmla="*/ 39 h 80"/>
                <a:gd name="T22" fmla="*/ 97 w 106"/>
                <a:gd name="T23" fmla="*/ 26 h 80"/>
                <a:gd name="T24" fmla="*/ 72 w 106"/>
                <a:gd name="T25" fmla="*/ 12 h 80"/>
                <a:gd name="T26" fmla="*/ 45 w 106"/>
                <a:gd name="T27" fmla="*/ 3 h 80"/>
                <a:gd name="T28" fmla="*/ 46 w 106"/>
                <a:gd name="T2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6" h="80">
                  <a:moveTo>
                    <a:pt x="46" y="0"/>
                  </a:moveTo>
                  <a:cubicBezTo>
                    <a:pt x="46" y="0"/>
                    <a:pt x="57" y="3"/>
                    <a:pt x="73" y="9"/>
                  </a:cubicBezTo>
                  <a:cubicBezTo>
                    <a:pt x="81" y="12"/>
                    <a:pt x="91" y="16"/>
                    <a:pt x="99" y="24"/>
                  </a:cubicBezTo>
                  <a:cubicBezTo>
                    <a:pt x="103" y="27"/>
                    <a:pt x="106" y="35"/>
                    <a:pt x="102" y="41"/>
                  </a:cubicBezTo>
                  <a:cubicBezTo>
                    <a:pt x="99" y="46"/>
                    <a:pt x="94" y="49"/>
                    <a:pt x="89" y="52"/>
                  </a:cubicBezTo>
                  <a:cubicBezTo>
                    <a:pt x="68" y="63"/>
                    <a:pt x="46" y="69"/>
                    <a:pt x="29" y="73"/>
                  </a:cubicBezTo>
                  <a:cubicBezTo>
                    <a:pt x="12" y="78"/>
                    <a:pt x="1" y="80"/>
                    <a:pt x="1" y="80"/>
                  </a:cubicBezTo>
                  <a:lnTo>
                    <a:pt x="0" y="77"/>
                  </a:lnTo>
                  <a:cubicBezTo>
                    <a:pt x="0" y="77"/>
                    <a:pt x="12" y="75"/>
                    <a:pt x="28" y="70"/>
                  </a:cubicBezTo>
                  <a:cubicBezTo>
                    <a:pt x="45" y="66"/>
                    <a:pt x="67" y="60"/>
                    <a:pt x="87" y="50"/>
                  </a:cubicBezTo>
                  <a:cubicBezTo>
                    <a:pt x="92" y="47"/>
                    <a:pt x="97" y="43"/>
                    <a:pt x="100" y="39"/>
                  </a:cubicBezTo>
                  <a:cubicBezTo>
                    <a:pt x="103" y="35"/>
                    <a:pt x="101" y="30"/>
                    <a:pt x="97" y="26"/>
                  </a:cubicBezTo>
                  <a:cubicBezTo>
                    <a:pt x="90" y="19"/>
                    <a:pt x="80" y="15"/>
                    <a:pt x="72" y="12"/>
                  </a:cubicBezTo>
                  <a:cubicBezTo>
                    <a:pt x="56" y="6"/>
                    <a:pt x="45" y="3"/>
                    <a:pt x="45" y="3"/>
                  </a:cubicBezTo>
                  <a:lnTo>
                    <a:pt x="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5">
              <a:extLst>
                <a:ext uri="{FF2B5EF4-FFF2-40B4-BE49-F238E27FC236}">
                  <a16:creationId xmlns:a16="http://schemas.microsoft.com/office/drawing/2014/main" id="{BA473000-3F1E-4C2D-B879-823CA5ABC7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6413" y="2905125"/>
              <a:ext cx="163513" cy="34925"/>
            </a:xfrm>
            <a:custGeom>
              <a:avLst/>
              <a:gdLst>
                <a:gd name="T0" fmla="*/ 181 w 181"/>
                <a:gd name="T1" fmla="*/ 3 h 42"/>
                <a:gd name="T2" fmla="*/ 1 w 181"/>
                <a:gd name="T3" fmla="*/ 42 h 42"/>
                <a:gd name="T4" fmla="*/ 0 w 181"/>
                <a:gd name="T5" fmla="*/ 38 h 42"/>
                <a:gd name="T6" fmla="*/ 180 w 181"/>
                <a:gd name="T7" fmla="*/ 0 h 42"/>
                <a:gd name="T8" fmla="*/ 181 w 181"/>
                <a:gd name="T9" fmla="*/ 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42">
                  <a:moveTo>
                    <a:pt x="181" y="3"/>
                  </a:moveTo>
                  <a:lnTo>
                    <a:pt x="1" y="42"/>
                  </a:lnTo>
                  <a:lnTo>
                    <a:pt x="0" y="38"/>
                  </a:lnTo>
                  <a:lnTo>
                    <a:pt x="180" y="0"/>
                  </a:lnTo>
                  <a:lnTo>
                    <a:pt x="18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6">
              <a:extLst>
                <a:ext uri="{FF2B5EF4-FFF2-40B4-BE49-F238E27FC236}">
                  <a16:creationId xmlns:a16="http://schemas.microsoft.com/office/drawing/2014/main" id="{DDE323B6-F25F-4200-994B-37CEB4CD2F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0975" y="2970213"/>
              <a:ext cx="163513" cy="39688"/>
            </a:xfrm>
            <a:custGeom>
              <a:avLst/>
              <a:gdLst>
                <a:gd name="T0" fmla="*/ 179 w 179"/>
                <a:gd name="T1" fmla="*/ 4 h 47"/>
                <a:gd name="T2" fmla="*/ 1 w 179"/>
                <a:gd name="T3" fmla="*/ 47 h 47"/>
                <a:gd name="T4" fmla="*/ 0 w 179"/>
                <a:gd name="T5" fmla="*/ 43 h 47"/>
                <a:gd name="T6" fmla="*/ 178 w 179"/>
                <a:gd name="T7" fmla="*/ 0 h 47"/>
                <a:gd name="T8" fmla="*/ 179 w 179"/>
                <a:gd name="T9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9" h="47">
                  <a:moveTo>
                    <a:pt x="179" y="4"/>
                  </a:moveTo>
                  <a:lnTo>
                    <a:pt x="1" y="47"/>
                  </a:lnTo>
                  <a:lnTo>
                    <a:pt x="0" y="43"/>
                  </a:lnTo>
                  <a:lnTo>
                    <a:pt x="178" y="0"/>
                  </a:lnTo>
                  <a:lnTo>
                    <a:pt x="179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7">
              <a:extLst>
                <a:ext uri="{FF2B5EF4-FFF2-40B4-BE49-F238E27FC236}">
                  <a16:creationId xmlns:a16="http://schemas.microsoft.com/office/drawing/2014/main" id="{7E06206C-54FB-4D84-A46C-7006F76CCB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0300" y="3044825"/>
              <a:ext cx="160338" cy="47625"/>
            </a:xfrm>
            <a:custGeom>
              <a:avLst/>
              <a:gdLst>
                <a:gd name="T0" fmla="*/ 177 w 177"/>
                <a:gd name="T1" fmla="*/ 5 h 58"/>
                <a:gd name="T2" fmla="*/ 2 w 177"/>
                <a:gd name="T3" fmla="*/ 58 h 58"/>
                <a:gd name="T4" fmla="*/ 0 w 177"/>
                <a:gd name="T5" fmla="*/ 54 h 58"/>
                <a:gd name="T6" fmla="*/ 176 w 177"/>
                <a:gd name="T7" fmla="*/ 0 h 58"/>
                <a:gd name="T8" fmla="*/ 177 w 177"/>
                <a:gd name="T9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" h="58">
                  <a:moveTo>
                    <a:pt x="177" y="5"/>
                  </a:moveTo>
                  <a:lnTo>
                    <a:pt x="2" y="58"/>
                  </a:lnTo>
                  <a:lnTo>
                    <a:pt x="0" y="54"/>
                  </a:lnTo>
                  <a:lnTo>
                    <a:pt x="176" y="0"/>
                  </a:lnTo>
                  <a:lnTo>
                    <a:pt x="177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8">
              <a:extLst>
                <a:ext uri="{FF2B5EF4-FFF2-40B4-BE49-F238E27FC236}">
                  <a16:creationId xmlns:a16="http://schemas.microsoft.com/office/drawing/2014/main" id="{9FA728DC-CFE9-41BF-AE33-57BB489E2F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5500" y="3140075"/>
              <a:ext cx="149225" cy="76200"/>
            </a:xfrm>
            <a:custGeom>
              <a:avLst/>
              <a:gdLst>
                <a:gd name="T0" fmla="*/ 164 w 164"/>
                <a:gd name="T1" fmla="*/ 5 h 92"/>
                <a:gd name="T2" fmla="*/ 138 w 164"/>
                <a:gd name="T3" fmla="*/ 17 h 92"/>
                <a:gd name="T4" fmla="*/ 111 w 164"/>
                <a:gd name="T5" fmla="*/ 29 h 92"/>
                <a:gd name="T6" fmla="*/ 81 w 164"/>
                <a:gd name="T7" fmla="*/ 44 h 92"/>
                <a:gd name="T8" fmla="*/ 52 w 164"/>
                <a:gd name="T9" fmla="*/ 60 h 92"/>
                <a:gd name="T10" fmla="*/ 38 w 164"/>
                <a:gd name="T11" fmla="*/ 68 h 92"/>
                <a:gd name="T12" fmla="*/ 27 w 164"/>
                <a:gd name="T13" fmla="*/ 76 h 92"/>
                <a:gd name="T14" fmla="*/ 3 w 164"/>
                <a:gd name="T15" fmla="*/ 92 h 92"/>
                <a:gd name="T16" fmla="*/ 0 w 164"/>
                <a:gd name="T17" fmla="*/ 88 h 92"/>
                <a:gd name="T18" fmla="*/ 24 w 164"/>
                <a:gd name="T19" fmla="*/ 71 h 92"/>
                <a:gd name="T20" fmla="*/ 36 w 164"/>
                <a:gd name="T21" fmla="*/ 63 h 92"/>
                <a:gd name="T22" fmla="*/ 49 w 164"/>
                <a:gd name="T23" fmla="*/ 56 h 92"/>
                <a:gd name="T24" fmla="*/ 79 w 164"/>
                <a:gd name="T25" fmla="*/ 39 h 92"/>
                <a:gd name="T26" fmla="*/ 109 w 164"/>
                <a:gd name="T27" fmla="*/ 24 h 92"/>
                <a:gd name="T28" fmla="*/ 136 w 164"/>
                <a:gd name="T29" fmla="*/ 12 h 92"/>
                <a:gd name="T30" fmla="*/ 162 w 164"/>
                <a:gd name="T31" fmla="*/ 0 h 92"/>
                <a:gd name="T32" fmla="*/ 164 w 164"/>
                <a:gd name="T33" fmla="*/ 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4" h="92">
                  <a:moveTo>
                    <a:pt x="164" y="5"/>
                  </a:moveTo>
                  <a:cubicBezTo>
                    <a:pt x="164" y="5"/>
                    <a:pt x="153" y="10"/>
                    <a:pt x="138" y="17"/>
                  </a:cubicBezTo>
                  <a:cubicBezTo>
                    <a:pt x="130" y="20"/>
                    <a:pt x="121" y="24"/>
                    <a:pt x="111" y="29"/>
                  </a:cubicBezTo>
                  <a:cubicBezTo>
                    <a:pt x="101" y="34"/>
                    <a:pt x="91" y="39"/>
                    <a:pt x="81" y="44"/>
                  </a:cubicBezTo>
                  <a:cubicBezTo>
                    <a:pt x="71" y="49"/>
                    <a:pt x="61" y="55"/>
                    <a:pt x="52" y="60"/>
                  </a:cubicBezTo>
                  <a:cubicBezTo>
                    <a:pt x="47" y="63"/>
                    <a:pt x="43" y="66"/>
                    <a:pt x="38" y="68"/>
                  </a:cubicBezTo>
                  <a:cubicBezTo>
                    <a:pt x="34" y="70"/>
                    <a:pt x="30" y="73"/>
                    <a:pt x="27" y="76"/>
                  </a:cubicBezTo>
                  <a:cubicBezTo>
                    <a:pt x="13" y="85"/>
                    <a:pt x="3" y="92"/>
                    <a:pt x="3" y="92"/>
                  </a:cubicBezTo>
                  <a:lnTo>
                    <a:pt x="0" y="88"/>
                  </a:lnTo>
                  <a:cubicBezTo>
                    <a:pt x="0" y="88"/>
                    <a:pt x="10" y="81"/>
                    <a:pt x="24" y="71"/>
                  </a:cubicBezTo>
                  <a:cubicBezTo>
                    <a:pt x="28" y="69"/>
                    <a:pt x="31" y="66"/>
                    <a:pt x="36" y="63"/>
                  </a:cubicBezTo>
                  <a:cubicBezTo>
                    <a:pt x="40" y="61"/>
                    <a:pt x="44" y="58"/>
                    <a:pt x="49" y="56"/>
                  </a:cubicBezTo>
                  <a:cubicBezTo>
                    <a:pt x="58" y="50"/>
                    <a:pt x="68" y="44"/>
                    <a:pt x="79" y="39"/>
                  </a:cubicBezTo>
                  <a:cubicBezTo>
                    <a:pt x="89" y="34"/>
                    <a:pt x="99" y="29"/>
                    <a:pt x="109" y="24"/>
                  </a:cubicBezTo>
                  <a:cubicBezTo>
                    <a:pt x="119" y="19"/>
                    <a:pt x="128" y="16"/>
                    <a:pt x="136" y="12"/>
                  </a:cubicBezTo>
                  <a:cubicBezTo>
                    <a:pt x="151" y="5"/>
                    <a:pt x="162" y="0"/>
                    <a:pt x="162" y="0"/>
                  </a:cubicBezTo>
                  <a:lnTo>
                    <a:pt x="164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9">
              <a:extLst>
                <a:ext uri="{FF2B5EF4-FFF2-40B4-BE49-F238E27FC236}">
                  <a16:creationId xmlns:a16="http://schemas.microsoft.com/office/drawing/2014/main" id="{F76F2B6D-D562-480B-A15B-77B29EA7D9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9625" y="3335338"/>
              <a:ext cx="152400" cy="68263"/>
            </a:xfrm>
            <a:custGeom>
              <a:avLst/>
              <a:gdLst>
                <a:gd name="T0" fmla="*/ 3 w 168"/>
                <a:gd name="T1" fmla="*/ 0 h 83"/>
                <a:gd name="T2" fmla="*/ 27 w 168"/>
                <a:gd name="T3" fmla="*/ 16 h 83"/>
                <a:gd name="T4" fmla="*/ 52 w 168"/>
                <a:gd name="T5" fmla="*/ 30 h 83"/>
                <a:gd name="T6" fmla="*/ 66 w 168"/>
                <a:gd name="T7" fmla="*/ 38 h 83"/>
                <a:gd name="T8" fmla="*/ 82 w 168"/>
                <a:gd name="T9" fmla="*/ 45 h 83"/>
                <a:gd name="T10" fmla="*/ 113 w 168"/>
                <a:gd name="T11" fmla="*/ 58 h 83"/>
                <a:gd name="T12" fmla="*/ 141 w 168"/>
                <a:gd name="T13" fmla="*/ 68 h 83"/>
                <a:gd name="T14" fmla="*/ 168 w 168"/>
                <a:gd name="T15" fmla="*/ 77 h 83"/>
                <a:gd name="T16" fmla="*/ 166 w 168"/>
                <a:gd name="T17" fmla="*/ 83 h 83"/>
                <a:gd name="T18" fmla="*/ 139 w 168"/>
                <a:gd name="T19" fmla="*/ 73 h 83"/>
                <a:gd name="T20" fmla="*/ 111 w 168"/>
                <a:gd name="T21" fmla="*/ 63 h 83"/>
                <a:gd name="T22" fmla="*/ 80 w 168"/>
                <a:gd name="T23" fmla="*/ 50 h 83"/>
                <a:gd name="T24" fmla="*/ 64 w 168"/>
                <a:gd name="T25" fmla="*/ 43 h 83"/>
                <a:gd name="T26" fmla="*/ 49 w 168"/>
                <a:gd name="T27" fmla="*/ 35 h 83"/>
                <a:gd name="T28" fmla="*/ 23 w 168"/>
                <a:gd name="T29" fmla="*/ 21 h 83"/>
                <a:gd name="T30" fmla="*/ 0 w 168"/>
                <a:gd name="T31" fmla="*/ 5 h 83"/>
                <a:gd name="T32" fmla="*/ 3 w 168"/>
                <a:gd name="T3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8" h="83">
                  <a:moveTo>
                    <a:pt x="3" y="0"/>
                  </a:moveTo>
                  <a:cubicBezTo>
                    <a:pt x="3" y="0"/>
                    <a:pt x="12" y="7"/>
                    <a:pt x="27" y="16"/>
                  </a:cubicBezTo>
                  <a:cubicBezTo>
                    <a:pt x="34" y="21"/>
                    <a:pt x="43" y="25"/>
                    <a:pt x="52" y="30"/>
                  </a:cubicBezTo>
                  <a:cubicBezTo>
                    <a:pt x="57" y="33"/>
                    <a:pt x="61" y="36"/>
                    <a:pt x="66" y="38"/>
                  </a:cubicBezTo>
                  <a:cubicBezTo>
                    <a:pt x="72" y="40"/>
                    <a:pt x="77" y="43"/>
                    <a:pt x="82" y="45"/>
                  </a:cubicBezTo>
                  <a:cubicBezTo>
                    <a:pt x="93" y="49"/>
                    <a:pt x="103" y="54"/>
                    <a:pt x="113" y="58"/>
                  </a:cubicBezTo>
                  <a:cubicBezTo>
                    <a:pt x="123" y="61"/>
                    <a:pt x="133" y="65"/>
                    <a:pt x="141" y="68"/>
                  </a:cubicBezTo>
                  <a:cubicBezTo>
                    <a:pt x="157" y="73"/>
                    <a:pt x="168" y="77"/>
                    <a:pt x="168" y="77"/>
                  </a:cubicBezTo>
                  <a:lnTo>
                    <a:pt x="166" y="83"/>
                  </a:lnTo>
                  <a:cubicBezTo>
                    <a:pt x="166" y="83"/>
                    <a:pt x="155" y="79"/>
                    <a:pt x="139" y="73"/>
                  </a:cubicBezTo>
                  <a:cubicBezTo>
                    <a:pt x="131" y="70"/>
                    <a:pt x="121" y="67"/>
                    <a:pt x="111" y="63"/>
                  </a:cubicBezTo>
                  <a:cubicBezTo>
                    <a:pt x="101" y="59"/>
                    <a:pt x="90" y="55"/>
                    <a:pt x="80" y="50"/>
                  </a:cubicBezTo>
                  <a:cubicBezTo>
                    <a:pt x="74" y="48"/>
                    <a:pt x="69" y="46"/>
                    <a:pt x="64" y="43"/>
                  </a:cubicBezTo>
                  <a:cubicBezTo>
                    <a:pt x="59" y="41"/>
                    <a:pt x="54" y="38"/>
                    <a:pt x="49" y="35"/>
                  </a:cubicBezTo>
                  <a:cubicBezTo>
                    <a:pt x="40" y="30"/>
                    <a:pt x="30" y="26"/>
                    <a:pt x="23" y="21"/>
                  </a:cubicBezTo>
                  <a:cubicBezTo>
                    <a:pt x="9" y="11"/>
                    <a:pt x="0" y="5"/>
                    <a:pt x="0" y="5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0">
              <a:extLst>
                <a:ext uri="{FF2B5EF4-FFF2-40B4-BE49-F238E27FC236}">
                  <a16:creationId xmlns:a16="http://schemas.microsoft.com/office/drawing/2014/main" id="{B021B7DB-84BE-4DF1-9BF9-96DB417B2B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0775" y="3436938"/>
              <a:ext cx="165100" cy="39688"/>
            </a:xfrm>
            <a:custGeom>
              <a:avLst/>
              <a:gdLst>
                <a:gd name="T0" fmla="*/ 1 w 180"/>
                <a:gd name="T1" fmla="*/ 0 h 47"/>
                <a:gd name="T2" fmla="*/ 180 w 180"/>
                <a:gd name="T3" fmla="*/ 41 h 47"/>
                <a:gd name="T4" fmla="*/ 179 w 180"/>
                <a:gd name="T5" fmla="*/ 47 h 47"/>
                <a:gd name="T6" fmla="*/ 0 w 180"/>
                <a:gd name="T7" fmla="*/ 6 h 47"/>
                <a:gd name="T8" fmla="*/ 1 w 180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47">
                  <a:moveTo>
                    <a:pt x="1" y="0"/>
                  </a:moveTo>
                  <a:lnTo>
                    <a:pt x="180" y="41"/>
                  </a:lnTo>
                  <a:lnTo>
                    <a:pt x="179" y="47"/>
                  </a:lnTo>
                  <a:lnTo>
                    <a:pt x="0" y="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1">
              <a:extLst>
                <a:ext uri="{FF2B5EF4-FFF2-40B4-BE49-F238E27FC236}">
                  <a16:creationId xmlns:a16="http://schemas.microsoft.com/office/drawing/2014/main" id="{EFC9B68B-C60B-412E-9D64-58E41A554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7800" y="3502025"/>
              <a:ext cx="163513" cy="34925"/>
            </a:xfrm>
            <a:custGeom>
              <a:avLst/>
              <a:gdLst>
                <a:gd name="T0" fmla="*/ 2 w 181"/>
                <a:gd name="T1" fmla="*/ 0 h 43"/>
                <a:gd name="T2" fmla="*/ 181 w 181"/>
                <a:gd name="T3" fmla="*/ 36 h 43"/>
                <a:gd name="T4" fmla="*/ 180 w 181"/>
                <a:gd name="T5" fmla="*/ 43 h 43"/>
                <a:gd name="T6" fmla="*/ 0 w 181"/>
                <a:gd name="T7" fmla="*/ 7 h 43"/>
                <a:gd name="T8" fmla="*/ 2 w 181"/>
                <a:gd name="T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43">
                  <a:moveTo>
                    <a:pt x="2" y="0"/>
                  </a:moveTo>
                  <a:lnTo>
                    <a:pt x="181" y="36"/>
                  </a:lnTo>
                  <a:lnTo>
                    <a:pt x="180" y="43"/>
                  </a:lnTo>
                  <a:lnTo>
                    <a:pt x="0" y="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22">
              <a:extLst>
                <a:ext uri="{FF2B5EF4-FFF2-40B4-BE49-F238E27FC236}">
                  <a16:creationId xmlns:a16="http://schemas.microsoft.com/office/drawing/2014/main" id="{6A9623E4-3AC6-4CC0-88F2-F59ECC2C3B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4825" y="3560763"/>
              <a:ext cx="165100" cy="34925"/>
            </a:xfrm>
            <a:custGeom>
              <a:avLst/>
              <a:gdLst>
                <a:gd name="T0" fmla="*/ 1 w 181"/>
                <a:gd name="T1" fmla="*/ 0 h 43"/>
                <a:gd name="T2" fmla="*/ 181 w 181"/>
                <a:gd name="T3" fmla="*/ 36 h 43"/>
                <a:gd name="T4" fmla="*/ 180 w 181"/>
                <a:gd name="T5" fmla="*/ 43 h 43"/>
                <a:gd name="T6" fmla="*/ 0 w 181"/>
                <a:gd name="T7" fmla="*/ 7 h 43"/>
                <a:gd name="T8" fmla="*/ 1 w 181"/>
                <a:gd name="T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43">
                  <a:moveTo>
                    <a:pt x="1" y="0"/>
                  </a:moveTo>
                  <a:lnTo>
                    <a:pt x="181" y="36"/>
                  </a:lnTo>
                  <a:lnTo>
                    <a:pt x="180" y="43"/>
                  </a:lnTo>
                  <a:lnTo>
                    <a:pt x="0" y="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3">
              <a:extLst>
                <a:ext uri="{FF2B5EF4-FFF2-40B4-BE49-F238E27FC236}">
                  <a16:creationId xmlns:a16="http://schemas.microsoft.com/office/drawing/2014/main" id="{89F460A7-F2BC-432A-B4F4-09FFD547D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1850" y="3619500"/>
              <a:ext cx="163513" cy="36513"/>
            </a:xfrm>
            <a:custGeom>
              <a:avLst/>
              <a:gdLst>
                <a:gd name="T0" fmla="*/ 2 w 181"/>
                <a:gd name="T1" fmla="*/ 0 h 45"/>
                <a:gd name="T2" fmla="*/ 181 w 181"/>
                <a:gd name="T3" fmla="*/ 37 h 45"/>
                <a:gd name="T4" fmla="*/ 180 w 181"/>
                <a:gd name="T5" fmla="*/ 45 h 45"/>
                <a:gd name="T6" fmla="*/ 0 w 181"/>
                <a:gd name="T7" fmla="*/ 8 h 45"/>
                <a:gd name="T8" fmla="*/ 2 w 181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45">
                  <a:moveTo>
                    <a:pt x="2" y="0"/>
                  </a:moveTo>
                  <a:lnTo>
                    <a:pt x="181" y="37"/>
                  </a:lnTo>
                  <a:lnTo>
                    <a:pt x="180" y="45"/>
                  </a:lnTo>
                  <a:lnTo>
                    <a:pt x="0" y="8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24">
              <a:extLst>
                <a:ext uri="{FF2B5EF4-FFF2-40B4-BE49-F238E27FC236}">
                  <a16:creationId xmlns:a16="http://schemas.microsoft.com/office/drawing/2014/main" id="{3783F5A1-80CD-4DD1-9313-068DF3E409D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7288" y="3681413"/>
              <a:ext cx="165100" cy="41275"/>
            </a:xfrm>
            <a:custGeom>
              <a:avLst/>
              <a:gdLst>
                <a:gd name="T0" fmla="*/ 2 w 181"/>
                <a:gd name="T1" fmla="*/ 0 h 50"/>
                <a:gd name="T2" fmla="*/ 181 w 181"/>
                <a:gd name="T3" fmla="*/ 40 h 50"/>
                <a:gd name="T4" fmla="*/ 179 w 181"/>
                <a:gd name="T5" fmla="*/ 50 h 50"/>
                <a:gd name="T6" fmla="*/ 0 w 181"/>
                <a:gd name="T7" fmla="*/ 9 h 50"/>
                <a:gd name="T8" fmla="*/ 2 w 181"/>
                <a:gd name="T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50">
                  <a:moveTo>
                    <a:pt x="2" y="0"/>
                  </a:moveTo>
                  <a:lnTo>
                    <a:pt x="181" y="40"/>
                  </a:lnTo>
                  <a:lnTo>
                    <a:pt x="179" y="50"/>
                  </a:lnTo>
                  <a:lnTo>
                    <a:pt x="0" y="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25">
              <a:extLst>
                <a:ext uri="{FF2B5EF4-FFF2-40B4-BE49-F238E27FC236}">
                  <a16:creationId xmlns:a16="http://schemas.microsoft.com/office/drawing/2014/main" id="{B1B95BC7-3128-4F9B-A2CF-67BCE4BA69D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2725" y="3748088"/>
              <a:ext cx="165100" cy="44450"/>
            </a:xfrm>
            <a:custGeom>
              <a:avLst/>
              <a:gdLst>
                <a:gd name="T0" fmla="*/ 3 w 181"/>
                <a:gd name="T1" fmla="*/ 0 h 55"/>
                <a:gd name="T2" fmla="*/ 181 w 181"/>
                <a:gd name="T3" fmla="*/ 44 h 55"/>
                <a:gd name="T4" fmla="*/ 178 w 181"/>
                <a:gd name="T5" fmla="*/ 55 h 55"/>
                <a:gd name="T6" fmla="*/ 0 w 181"/>
                <a:gd name="T7" fmla="*/ 10 h 55"/>
                <a:gd name="T8" fmla="*/ 3 w 181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55">
                  <a:moveTo>
                    <a:pt x="3" y="0"/>
                  </a:moveTo>
                  <a:lnTo>
                    <a:pt x="181" y="44"/>
                  </a:lnTo>
                  <a:lnTo>
                    <a:pt x="178" y="55"/>
                  </a:lnTo>
                  <a:lnTo>
                    <a:pt x="0" y="1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6">
              <a:extLst>
                <a:ext uri="{FF2B5EF4-FFF2-40B4-BE49-F238E27FC236}">
                  <a16:creationId xmlns:a16="http://schemas.microsoft.com/office/drawing/2014/main" id="{8EE4831B-4C49-4F50-8610-2EC3C78921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4988" y="3822700"/>
              <a:ext cx="165100" cy="50800"/>
            </a:xfrm>
            <a:custGeom>
              <a:avLst/>
              <a:gdLst>
                <a:gd name="T0" fmla="*/ 3 w 180"/>
                <a:gd name="T1" fmla="*/ 0 h 63"/>
                <a:gd name="T2" fmla="*/ 180 w 180"/>
                <a:gd name="T3" fmla="*/ 50 h 63"/>
                <a:gd name="T4" fmla="*/ 176 w 180"/>
                <a:gd name="T5" fmla="*/ 63 h 63"/>
                <a:gd name="T6" fmla="*/ 0 w 180"/>
                <a:gd name="T7" fmla="*/ 12 h 63"/>
                <a:gd name="T8" fmla="*/ 3 w 180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63">
                  <a:moveTo>
                    <a:pt x="3" y="0"/>
                  </a:moveTo>
                  <a:lnTo>
                    <a:pt x="180" y="50"/>
                  </a:lnTo>
                  <a:lnTo>
                    <a:pt x="176" y="63"/>
                  </a:lnTo>
                  <a:lnTo>
                    <a:pt x="0" y="1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27">
              <a:extLst>
                <a:ext uri="{FF2B5EF4-FFF2-40B4-BE49-F238E27FC236}">
                  <a16:creationId xmlns:a16="http://schemas.microsoft.com/office/drawing/2014/main" id="{64616C5E-82B0-47B5-872F-CCEE6AF5FC01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5663" y="3906838"/>
              <a:ext cx="161925" cy="58738"/>
            </a:xfrm>
            <a:custGeom>
              <a:avLst/>
              <a:gdLst>
                <a:gd name="T0" fmla="*/ 5 w 179"/>
                <a:gd name="T1" fmla="*/ 0 h 72"/>
                <a:gd name="T2" fmla="*/ 179 w 179"/>
                <a:gd name="T3" fmla="*/ 58 h 72"/>
                <a:gd name="T4" fmla="*/ 174 w 179"/>
                <a:gd name="T5" fmla="*/ 72 h 72"/>
                <a:gd name="T6" fmla="*/ 0 w 179"/>
                <a:gd name="T7" fmla="*/ 13 h 72"/>
                <a:gd name="T8" fmla="*/ 5 w 179"/>
                <a:gd name="T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9" h="72">
                  <a:moveTo>
                    <a:pt x="5" y="0"/>
                  </a:moveTo>
                  <a:lnTo>
                    <a:pt x="179" y="58"/>
                  </a:lnTo>
                  <a:lnTo>
                    <a:pt x="174" y="72"/>
                  </a:lnTo>
                  <a:lnTo>
                    <a:pt x="0" y="1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28">
              <a:extLst>
                <a:ext uri="{FF2B5EF4-FFF2-40B4-BE49-F238E27FC236}">
                  <a16:creationId xmlns:a16="http://schemas.microsoft.com/office/drawing/2014/main" id="{10216376-9A1A-4355-92F9-835E5473CC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518400" y="4008438"/>
              <a:ext cx="160338" cy="69850"/>
            </a:xfrm>
            <a:custGeom>
              <a:avLst/>
              <a:gdLst>
                <a:gd name="T0" fmla="*/ 6 w 175"/>
                <a:gd name="T1" fmla="*/ 0 h 86"/>
                <a:gd name="T2" fmla="*/ 175 w 175"/>
                <a:gd name="T3" fmla="*/ 72 h 86"/>
                <a:gd name="T4" fmla="*/ 168 w 175"/>
                <a:gd name="T5" fmla="*/ 86 h 86"/>
                <a:gd name="T6" fmla="*/ 0 w 175"/>
                <a:gd name="T7" fmla="*/ 14 h 86"/>
                <a:gd name="T8" fmla="*/ 6 w 175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86">
                  <a:moveTo>
                    <a:pt x="6" y="0"/>
                  </a:moveTo>
                  <a:lnTo>
                    <a:pt x="175" y="72"/>
                  </a:lnTo>
                  <a:lnTo>
                    <a:pt x="168" y="86"/>
                  </a:lnTo>
                  <a:lnTo>
                    <a:pt x="0" y="1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9">
              <a:extLst>
                <a:ext uri="{FF2B5EF4-FFF2-40B4-BE49-F238E27FC236}">
                  <a16:creationId xmlns:a16="http://schemas.microsoft.com/office/drawing/2014/main" id="{BDA160A9-09C1-431A-AB76-D4A78E74433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0025" y="4133850"/>
              <a:ext cx="150813" cy="92075"/>
            </a:xfrm>
            <a:custGeom>
              <a:avLst/>
              <a:gdLst>
                <a:gd name="T0" fmla="*/ 9 w 166"/>
                <a:gd name="T1" fmla="*/ 0 h 111"/>
                <a:gd name="T2" fmla="*/ 88 w 166"/>
                <a:gd name="T3" fmla="*/ 46 h 111"/>
                <a:gd name="T4" fmla="*/ 142 w 166"/>
                <a:gd name="T5" fmla="*/ 81 h 111"/>
                <a:gd name="T6" fmla="*/ 166 w 166"/>
                <a:gd name="T7" fmla="*/ 96 h 111"/>
                <a:gd name="T8" fmla="*/ 156 w 166"/>
                <a:gd name="T9" fmla="*/ 111 h 111"/>
                <a:gd name="T10" fmla="*/ 132 w 166"/>
                <a:gd name="T11" fmla="*/ 95 h 111"/>
                <a:gd name="T12" fmla="*/ 80 w 166"/>
                <a:gd name="T13" fmla="*/ 61 h 111"/>
                <a:gd name="T14" fmla="*/ 0 w 166"/>
                <a:gd name="T15" fmla="*/ 15 h 111"/>
                <a:gd name="T16" fmla="*/ 9 w 166"/>
                <a:gd name="T1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6" h="111">
                  <a:moveTo>
                    <a:pt x="9" y="0"/>
                  </a:moveTo>
                  <a:lnTo>
                    <a:pt x="88" y="46"/>
                  </a:lnTo>
                  <a:cubicBezTo>
                    <a:pt x="108" y="58"/>
                    <a:pt x="127" y="71"/>
                    <a:pt x="142" y="81"/>
                  </a:cubicBezTo>
                  <a:cubicBezTo>
                    <a:pt x="156" y="90"/>
                    <a:pt x="166" y="96"/>
                    <a:pt x="166" y="96"/>
                  </a:cubicBezTo>
                  <a:lnTo>
                    <a:pt x="156" y="111"/>
                  </a:lnTo>
                  <a:cubicBezTo>
                    <a:pt x="156" y="111"/>
                    <a:pt x="146" y="105"/>
                    <a:pt x="132" y="95"/>
                  </a:cubicBezTo>
                  <a:cubicBezTo>
                    <a:pt x="118" y="86"/>
                    <a:pt x="99" y="73"/>
                    <a:pt x="80" y="61"/>
                  </a:cubicBezTo>
                  <a:cubicBezTo>
                    <a:pt x="40" y="38"/>
                    <a:pt x="0" y="15"/>
                    <a:pt x="0" y="15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30">
              <a:extLst>
                <a:ext uri="{FF2B5EF4-FFF2-40B4-BE49-F238E27FC236}">
                  <a16:creationId xmlns:a16="http://schemas.microsoft.com/office/drawing/2014/main" id="{58BCC2FA-064F-48BC-B895-319FD8748152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9900" y="4308475"/>
              <a:ext cx="114300" cy="128588"/>
            </a:xfrm>
            <a:custGeom>
              <a:avLst/>
              <a:gdLst>
                <a:gd name="T0" fmla="*/ 13 w 127"/>
                <a:gd name="T1" fmla="*/ 0 h 156"/>
                <a:gd name="T2" fmla="*/ 33 w 127"/>
                <a:gd name="T3" fmla="*/ 21 h 156"/>
                <a:gd name="T4" fmla="*/ 53 w 127"/>
                <a:gd name="T5" fmla="*/ 43 h 156"/>
                <a:gd name="T6" fmla="*/ 75 w 127"/>
                <a:gd name="T7" fmla="*/ 69 h 156"/>
                <a:gd name="T8" fmla="*/ 85 w 127"/>
                <a:gd name="T9" fmla="*/ 83 h 156"/>
                <a:gd name="T10" fmla="*/ 95 w 127"/>
                <a:gd name="T11" fmla="*/ 97 h 156"/>
                <a:gd name="T12" fmla="*/ 112 w 127"/>
                <a:gd name="T13" fmla="*/ 122 h 156"/>
                <a:gd name="T14" fmla="*/ 127 w 127"/>
                <a:gd name="T15" fmla="*/ 147 h 156"/>
                <a:gd name="T16" fmla="*/ 110 w 127"/>
                <a:gd name="T17" fmla="*/ 156 h 156"/>
                <a:gd name="T18" fmla="*/ 95 w 127"/>
                <a:gd name="T19" fmla="*/ 132 h 156"/>
                <a:gd name="T20" fmla="*/ 80 w 127"/>
                <a:gd name="T21" fmla="*/ 108 h 156"/>
                <a:gd name="T22" fmla="*/ 70 w 127"/>
                <a:gd name="T23" fmla="*/ 95 h 156"/>
                <a:gd name="T24" fmla="*/ 60 w 127"/>
                <a:gd name="T25" fmla="*/ 81 h 156"/>
                <a:gd name="T26" fmla="*/ 39 w 127"/>
                <a:gd name="T27" fmla="*/ 56 h 156"/>
                <a:gd name="T28" fmla="*/ 20 w 127"/>
                <a:gd name="T29" fmla="*/ 34 h 156"/>
                <a:gd name="T30" fmla="*/ 0 w 127"/>
                <a:gd name="T31" fmla="*/ 13 h 156"/>
                <a:gd name="T32" fmla="*/ 13 w 127"/>
                <a:gd name="T33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" h="156">
                  <a:moveTo>
                    <a:pt x="13" y="0"/>
                  </a:moveTo>
                  <a:cubicBezTo>
                    <a:pt x="13" y="0"/>
                    <a:pt x="21" y="9"/>
                    <a:pt x="33" y="21"/>
                  </a:cubicBezTo>
                  <a:cubicBezTo>
                    <a:pt x="39" y="27"/>
                    <a:pt x="46" y="34"/>
                    <a:pt x="53" y="43"/>
                  </a:cubicBezTo>
                  <a:cubicBezTo>
                    <a:pt x="60" y="51"/>
                    <a:pt x="68" y="60"/>
                    <a:pt x="75" y="69"/>
                  </a:cubicBezTo>
                  <a:cubicBezTo>
                    <a:pt x="79" y="74"/>
                    <a:pt x="82" y="79"/>
                    <a:pt x="85" y="83"/>
                  </a:cubicBezTo>
                  <a:cubicBezTo>
                    <a:pt x="89" y="88"/>
                    <a:pt x="92" y="93"/>
                    <a:pt x="95" y="97"/>
                  </a:cubicBezTo>
                  <a:cubicBezTo>
                    <a:pt x="102" y="106"/>
                    <a:pt x="107" y="114"/>
                    <a:pt x="112" y="122"/>
                  </a:cubicBezTo>
                  <a:cubicBezTo>
                    <a:pt x="121" y="137"/>
                    <a:pt x="127" y="147"/>
                    <a:pt x="127" y="147"/>
                  </a:cubicBezTo>
                  <a:lnTo>
                    <a:pt x="110" y="156"/>
                  </a:lnTo>
                  <a:lnTo>
                    <a:pt x="95" y="132"/>
                  </a:lnTo>
                  <a:cubicBezTo>
                    <a:pt x="91" y="125"/>
                    <a:pt x="86" y="116"/>
                    <a:pt x="80" y="108"/>
                  </a:cubicBezTo>
                  <a:cubicBezTo>
                    <a:pt x="77" y="103"/>
                    <a:pt x="73" y="99"/>
                    <a:pt x="70" y="95"/>
                  </a:cubicBezTo>
                  <a:cubicBezTo>
                    <a:pt x="67" y="90"/>
                    <a:pt x="64" y="85"/>
                    <a:pt x="60" y="81"/>
                  </a:cubicBezTo>
                  <a:cubicBezTo>
                    <a:pt x="53" y="72"/>
                    <a:pt x="46" y="64"/>
                    <a:pt x="39" y="56"/>
                  </a:cubicBezTo>
                  <a:cubicBezTo>
                    <a:pt x="33" y="47"/>
                    <a:pt x="25" y="40"/>
                    <a:pt x="20" y="34"/>
                  </a:cubicBezTo>
                  <a:cubicBezTo>
                    <a:pt x="8" y="21"/>
                    <a:pt x="0" y="13"/>
                    <a:pt x="0" y="13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31">
              <a:extLst>
                <a:ext uri="{FF2B5EF4-FFF2-40B4-BE49-F238E27FC236}">
                  <a16:creationId xmlns:a16="http://schemas.microsoft.com/office/drawing/2014/main" id="{79B1468D-1FC4-41FE-9D21-9AA726DFEFA6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2613" y="4576763"/>
              <a:ext cx="49213" cy="149225"/>
            </a:xfrm>
            <a:custGeom>
              <a:avLst/>
              <a:gdLst>
                <a:gd name="T0" fmla="*/ 54 w 54"/>
                <a:gd name="T1" fmla="*/ 1 h 183"/>
                <a:gd name="T2" fmla="*/ 53 w 54"/>
                <a:gd name="T3" fmla="*/ 29 h 183"/>
                <a:gd name="T4" fmla="*/ 53 w 54"/>
                <a:gd name="T5" fmla="*/ 43 h 183"/>
                <a:gd name="T6" fmla="*/ 51 w 54"/>
                <a:gd name="T7" fmla="*/ 59 h 183"/>
                <a:gd name="T8" fmla="*/ 46 w 54"/>
                <a:gd name="T9" fmla="*/ 94 h 183"/>
                <a:gd name="T10" fmla="*/ 38 w 54"/>
                <a:gd name="T11" fmla="*/ 127 h 183"/>
                <a:gd name="T12" fmla="*/ 33 w 54"/>
                <a:gd name="T13" fmla="*/ 142 h 183"/>
                <a:gd name="T14" fmla="*/ 29 w 54"/>
                <a:gd name="T15" fmla="*/ 156 h 183"/>
                <a:gd name="T16" fmla="*/ 22 w 54"/>
                <a:gd name="T17" fmla="*/ 176 h 183"/>
                <a:gd name="T18" fmla="*/ 19 w 54"/>
                <a:gd name="T19" fmla="*/ 183 h 183"/>
                <a:gd name="T20" fmla="*/ 0 w 54"/>
                <a:gd name="T21" fmla="*/ 175 h 183"/>
                <a:gd name="T22" fmla="*/ 2 w 54"/>
                <a:gd name="T23" fmla="*/ 168 h 183"/>
                <a:gd name="T24" fmla="*/ 9 w 54"/>
                <a:gd name="T25" fmla="*/ 149 h 183"/>
                <a:gd name="T26" fmla="*/ 14 w 54"/>
                <a:gd name="T27" fmla="*/ 136 h 183"/>
                <a:gd name="T28" fmla="*/ 18 w 54"/>
                <a:gd name="T29" fmla="*/ 122 h 183"/>
                <a:gd name="T30" fmla="*/ 26 w 54"/>
                <a:gd name="T31" fmla="*/ 90 h 183"/>
                <a:gd name="T32" fmla="*/ 31 w 54"/>
                <a:gd name="T33" fmla="*/ 58 h 183"/>
                <a:gd name="T34" fmla="*/ 33 w 54"/>
                <a:gd name="T35" fmla="*/ 43 h 183"/>
                <a:gd name="T36" fmla="*/ 33 w 54"/>
                <a:gd name="T37" fmla="*/ 29 h 183"/>
                <a:gd name="T38" fmla="*/ 34 w 54"/>
                <a:gd name="T39" fmla="*/ 0 h 183"/>
                <a:gd name="T40" fmla="*/ 54 w 54"/>
                <a:gd name="T41" fmla="*/ 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4" h="183">
                  <a:moveTo>
                    <a:pt x="54" y="1"/>
                  </a:moveTo>
                  <a:cubicBezTo>
                    <a:pt x="54" y="1"/>
                    <a:pt x="54" y="12"/>
                    <a:pt x="53" y="29"/>
                  </a:cubicBezTo>
                  <a:cubicBezTo>
                    <a:pt x="53" y="34"/>
                    <a:pt x="53" y="38"/>
                    <a:pt x="53" y="43"/>
                  </a:cubicBezTo>
                  <a:cubicBezTo>
                    <a:pt x="52" y="48"/>
                    <a:pt x="52" y="54"/>
                    <a:pt x="51" y="59"/>
                  </a:cubicBezTo>
                  <a:cubicBezTo>
                    <a:pt x="49" y="70"/>
                    <a:pt x="49" y="82"/>
                    <a:pt x="46" y="94"/>
                  </a:cubicBezTo>
                  <a:cubicBezTo>
                    <a:pt x="43" y="105"/>
                    <a:pt x="41" y="117"/>
                    <a:pt x="38" y="127"/>
                  </a:cubicBezTo>
                  <a:cubicBezTo>
                    <a:pt x="37" y="133"/>
                    <a:pt x="35" y="138"/>
                    <a:pt x="33" y="142"/>
                  </a:cubicBezTo>
                  <a:cubicBezTo>
                    <a:pt x="32" y="147"/>
                    <a:pt x="30" y="152"/>
                    <a:pt x="29" y="156"/>
                  </a:cubicBezTo>
                  <a:cubicBezTo>
                    <a:pt x="26" y="164"/>
                    <a:pt x="23" y="171"/>
                    <a:pt x="22" y="176"/>
                  </a:cubicBezTo>
                  <a:cubicBezTo>
                    <a:pt x="20" y="180"/>
                    <a:pt x="19" y="183"/>
                    <a:pt x="19" y="183"/>
                  </a:cubicBezTo>
                  <a:lnTo>
                    <a:pt x="0" y="175"/>
                  </a:lnTo>
                  <a:cubicBezTo>
                    <a:pt x="0" y="175"/>
                    <a:pt x="1" y="173"/>
                    <a:pt x="2" y="168"/>
                  </a:cubicBezTo>
                  <a:cubicBezTo>
                    <a:pt x="4" y="163"/>
                    <a:pt x="6" y="157"/>
                    <a:pt x="9" y="149"/>
                  </a:cubicBezTo>
                  <a:cubicBezTo>
                    <a:pt x="11" y="145"/>
                    <a:pt x="12" y="141"/>
                    <a:pt x="14" y="136"/>
                  </a:cubicBezTo>
                  <a:cubicBezTo>
                    <a:pt x="15" y="131"/>
                    <a:pt x="17" y="127"/>
                    <a:pt x="18" y="122"/>
                  </a:cubicBezTo>
                  <a:cubicBezTo>
                    <a:pt x="21" y="111"/>
                    <a:pt x="23" y="101"/>
                    <a:pt x="26" y="90"/>
                  </a:cubicBezTo>
                  <a:cubicBezTo>
                    <a:pt x="29" y="79"/>
                    <a:pt x="29" y="68"/>
                    <a:pt x="31" y="58"/>
                  </a:cubicBezTo>
                  <a:cubicBezTo>
                    <a:pt x="32" y="52"/>
                    <a:pt x="32" y="48"/>
                    <a:pt x="33" y="43"/>
                  </a:cubicBezTo>
                  <a:cubicBezTo>
                    <a:pt x="33" y="38"/>
                    <a:pt x="33" y="33"/>
                    <a:pt x="33" y="29"/>
                  </a:cubicBezTo>
                  <a:cubicBezTo>
                    <a:pt x="34" y="12"/>
                    <a:pt x="34" y="0"/>
                    <a:pt x="34" y="0"/>
                  </a:cubicBezTo>
                  <a:lnTo>
                    <a:pt x="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32">
              <a:extLst>
                <a:ext uri="{FF2B5EF4-FFF2-40B4-BE49-F238E27FC236}">
                  <a16:creationId xmlns:a16="http://schemas.microsoft.com/office/drawing/2014/main" id="{439BCEE0-082C-42A8-8CD3-489D8C2FB0C3}"/>
                </a:ext>
              </a:extLst>
            </p:cNvPr>
            <p:cNvSpPr>
              <a:spLocks/>
            </p:cNvSpPr>
            <p:nvPr/>
          </p:nvSpPr>
          <p:spPr bwMode="auto">
            <a:xfrm>
              <a:off x="8039100" y="4852988"/>
              <a:ext cx="106363" cy="136525"/>
            </a:xfrm>
            <a:custGeom>
              <a:avLst/>
              <a:gdLst>
                <a:gd name="T0" fmla="*/ 117 w 117"/>
                <a:gd name="T1" fmla="*/ 11 h 166"/>
                <a:gd name="T2" fmla="*/ 69 w 117"/>
                <a:gd name="T3" fmla="*/ 89 h 166"/>
                <a:gd name="T4" fmla="*/ 18 w 117"/>
                <a:gd name="T5" fmla="*/ 166 h 166"/>
                <a:gd name="T6" fmla="*/ 0 w 117"/>
                <a:gd name="T7" fmla="*/ 153 h 166"/>
                <a:gd name="T8" fmla="*/ 50 w 117"/>
                <a:gd name="T9" fmla="*/ 78 h 166"/>
                <a:gd name="T10" fmla="*/ 98 w 117"/>
                <a:gd name="T11" fmla="*/ 0 h 166"/>
                <a:gd name="T12" fmla="*/ 117 w 117"/>
                <a:gd name="T13" fmla="*/ 11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166">
                  <a:moveTo>
                    <a:pt x="117" y="11"/>
                  </a:moveTo>
                  <a:cubicBezTo>
                    <a:pt x="117" y="11"/>
                    <a:pt x="93" y="50"/>
                    <a:pt x="69" y="89"/>
                  </a:cubicBezTo>
                  <a:cubicBezTo>
                    <a:pt x="43" y="128"/>
                    <a:pt x="18" y="166"/>
                    <a:pt x="18" y="166"/>
                  </a:cubicBezTo>
                  <a:lnTo>
                    <a:pt x="0" y="153"/>
                  </a:lnTo>
                  <a:cubicBezTo>
                    <a:pt x="0" y="153"/>
                    <a:pt x="25" y="116"/>
                    <a:pt x="50" y="78"/>
                  </a:cubicBezTo>
                  <a:cubicBezTo>
                    <a:pt x="74" y="39"/>
                    <a:pt x="98" y="0"/>
                    <a:pt x="98" y="0"/>
                  </a:cubicBezTo>
                  <a:lnTo>
                    <a:pt x="117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33">
              <a:extLst>
                <a:ext uri="{FF2B5EF4-FFF2-40B4-BE49-F238E27FC236}">
                  <a16:creationId xmlns:a16="http://schemas.microsoft.com/office/drawing/2014/main" id="{23E34472-544C-4B08-9F04-3330A55C2AA9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2725" y="5099050"/>
              <a:ext cx="122238" cy="130175"/>
            </a:xfrm>
            <a:custGeom>
              <a:avLst/>
              <a:gdLst>
                <a:gd name="T0" fmla="*/ 135 w 135"/>
                <a:gd name="T1" fmla="*/ 15 h 157"/>
                <a:gd name="T2" fmla="*/ 19 w 135"/>
                <a:gd name="T3" fmla="*/ 157 h 157"/>
                <a:gd name="T4" fmla="*/ 0 w 135"/>
                <a:gd name="T5" fmla="*/ 142 h 157"/>
                <a:gd name="T6" fmla="*/ 117 w 135"/>
                <a:gd name="T7" fmla="*/ 0 h 157"/>
                <a:gd name="T8" fmla="*/ 135 w 135"/>
                <a:gd name="T9" fmla="*/ 15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57">
                  <a:moveTo>
                    <a:pt x="135" y="15"/>
                  </a:moveTo>
                  <a:lnTo>
                    <a:pt x="19" y="157"/>
                  </a:lnTo>
                  <a:lnTo>
                    <a:pt x="0" y="142"/>
                  </a:lnTo>
                  <a:lnTo>
                    <a:pt x="117" y="0"/>
                  </a:lnTo>
                  <a:lnTo>
                    <a:pt x="135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34">
              <a:extLst>
                <a:ext uri="{FF2B5EF4-FFF2-40B4-BE49-F238E27FC236}">
                  <a16:creationId xmlns:a16="http://schemas.microsoft.com/office/drawing/2014/main" id="{6795F9C6-7CFF-4E05-AB97-32C24E1B5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8888" y="5329238"/>
              <a:ext cx="131763" cy="123825"/>
            </a:xfrm>
            <a:custGeom>
              <a:avLst/>
              <a:gdLst>
                <a:gd name="T0" fmla="*/ 144 w 144"/>
                <a:gd name="T1" fmla="*/ 17 h 152"/>
                <a:gd name="T2" fmla="*/ 19 w 144"/>
                <a:gd name="T3" fmla="*/ 152 h 152"/>
                <a:gd name="T4" fmla="*/ 0 w 144"/>
                <a:gd name="T5" fmla="*/ 134 h 152"/>
                <a:gd name="T6" fmla="*/ 126 w 144"/>
                <a:gd name="T7" fmla="*/ 0 h 152"/>
                <a:gd name="T8" fmla="*/ 144 w 144"/>
                <a:gd name="T9" fmla="*/ 17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2">
                  <a:moveTo>
                    <a:pt x="144" y="17"/>
                  </a:moveTo>
                  <a:lnTo>
                    <a:pt x="19" y="152"/>
                  </a:lnTo>
                  <a:lnTo>
                    <a:pt x="0" y="134"/>
                  </a:lnTo>
                  <a:lnTo>
                    <a:pt x="126" y="0"/>
                  </a:lnTo>
                  <a:lnTo>
                    <a:pt x="144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35">
              <a:extLst>
                <a:ext uri="{FF2B5EF4-FFF2-40B4-BE49-F238E27FC236}">
                  <a16:creationId xmlns:a16="http://schemas.microsoft.com/office/drawing/2014/main" id="{B0DACE33-1DA7-4F09-BA04-29A619099D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3938" y="5546725"/>
              <a:ext cx="136525" cy="122238"/>
            </a:xfrm>
            <a:custGeom>
              <a:avLst/>
              <a:gdLst>
                <a:gd name="T0" fmla="*/ 150 w 150"/>
                <a:gd name="T1" fmla="*/ 19 h 149"/>
                <a:gd name="T2" fmla="*/ 20 w 150"/>
                <a:gd name="T3" fmla="*/ 149 h 149"/>
                <a:gd name="T4" fmla="*/ 0 w 150"/>
                <a:gd name="T5" fmla="*/ 128 h 149"/>
                <a:gd name="T6" fmla="*/ 130 w 150"/>
                <a:gd name="T7" fmla="*/ 0 h 149"/>
                <a:gd name="T8" fmla="*/ 150 w 150"/>
                <a:gd name="T9" fmla="*/ 1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149">
                  <a:moveTo>
                    <a:pt x="150" y="19"/>
                  </a:moveTo>
                  <a:lnTo>
                    <a:pt x="20" y="149"/>
                  </a:lnTo>
                  <a:lnTo>
                    <a:pt x="0" y="128"/>
                  </a:lnTo>
                  <a:lnTo>
                    <a:pt x="130" y="0"/>
                  </a:lnTo>
                  <a:lnTo>
                    <a:pt x="150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36">
              <a:extLst>
                <a:ext uri="{FF2B5EF4-FFF2-40B4-BE49-F238E27FC236}">
                  <a16:creationId xmlns:a16="http://schemas.microsoft.com/office/drawing/2014/main" id="{CD9CAD21-16C2-45E6-8E30-20DD513534B1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1050" y="5754688"/>
              <a:ext cx="139700" cy="120650"/>
            </a:xfrm>
            <a:custGeom>
              <a:avLst/>
              <a:gdLst>
                <a:gd name="T0" fmla="*/ 155 w 155"/>
                <a:gd name="T1" fmla="*/ 22 h 147"/>
                <a:gd name="T2" fmla="*/ 22 w 155"/>
                <a:gd name="T3" fmla="*/ 147 h 147"/>
                <a:gd name="T4" fmla="*/ 0 w 155"/>
                <a:gd name="T5" fmla="*/ 124 h 147"/>
                <a:gd name="T6" fmla="*/ 135 w 155"/>
                <a:gd name="T7" fmla="*/ 0 h 147"/>
                <a:gd name="T8" fmla="*/ 155 w 155"/>
                <a:gd name="T9" fmla="*/ 2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5" h="147">
                  <a:moveTo>
                    <a:pt x="155" y="22"/>
                  </a:moveTo>
                  <a:lnTo>
                    <a:pt x="22" y="147"/>
                  </a:lnTo>
                  <a:lnTo>
                    <a:pt x="0" y="124"/>
                  </a:lnTo>
                  <a:lnTo>
                    <a:pt x="135" y="0"/>
                  </a:lnTo>
                  <a:lnTo>
                    <a:pt x="155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37">
              <a:extLst>
                <a:ext uri="{FF2B5EF4-FFF2-40B4-BE49-F238E27FC236}">
                  <a16:creationId xmlns:a16="http://schemas.microsoft.com/office/drawing/2014/main" id="{2E59053B-20B7-4157-8A04-0819EACA88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1813" y="5957888"/>
              <a:ext cx="144463" cy="120650"/>
            </a:xfrm>
            <a:custGeom>
              <a:avLst/>
              <a:gdLst>
                <a:gd name="T0" fmla="*/ 159 w 159"/>
                <a:gd name="T1" fmla="*/ 24 h 147"/>
                <a:gd name="T2" fmla="*/ 23 w 159"/>
                <a:gd name="T3" fmla="*/ 147 h 147"/>
                <a:gd name="T4" fmla="*/ 0 w 159"/>
                <a:gd name="T5" fmla="*/ 121 h 147"/>
                <a:gd name="T6" fmla="*/ 137 w 159"/>
                <a:gd name="T7" fmla="*/ 0 h 147"/>
                <a:gd name="T8" fmla="*/ 159 w 159"/>
                <a:gd name="T9" fmla="*/ 24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147">
                  <a:moveTo>
                    <a:pt x="159" y="24"/>
                  </a:moveTo>
                  <a:lnTo>
                    <a:pt x="23" y="147"/>
                  </a:lnTo>
                  <a:lnTo>
                    <a:pt x="0" y="121"/>
                  </a:lnTo>
                  <a:lnTo>
                    <a:pt x="137" y="0"/>
                  </a:lnTo>
                  <a:lnTo>
                    <a:pt x="159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38">
              <a:extLst>
                <a:ext uri="{FF2B5EF4-FFF2-40B4-BE49-F238E27FC236}">
                  <a16:creationId xmlns:a16="http://schemas.microsoft.com/office/drawing/2014/main" id="{E0BA3D57-A4EA-4969-BE71-E56AC8D404EE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9400" y="6154738"/>
              <a:ext cx="147638" cy="120650"/>
            </a:xfrm>
            <a:custGeom>
              <a:avLst/>
              <a:gdLst>
                <a:gd name="T0" fmla="*/ 162 w 162"/>
                <a:gd name="T1" fmla="*/ 27 h 147"/>
                <a:gd name="T2" fmla="*/ 24 w 162"/>
                <a:gd name="T3" fmla="*/ 147 h 147"/>
                <a:gd name="T4" fmla="*/ 0 w 162"/>
                <a:gd name="T5" fmla="*/ 119 h 147"/>
                <a:gd name="T6" fmla="*/ 139 w 162"/>
                <a:gd name="T7" fmla="*/ 0 h 147"/>
                <a:gd name="T8" fmla="*/ 162 w 162"/>
                <a:gd name="T9" fmla="*/ 2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147">
                  <a:moveTo>
                    <a:pt x="162" y="27"/>
                  </a:moveTo>
                  <a:lnTo>
                    <a:pt x="24" y="147"/>
                  </a:lnTo>
                  <a:lnTo>
                    <a:pt x="0" y="119"/>
                  </a:lnTo>
                  <a:lnTo>
                    <a:pt x="139" y="0"/>
                  </a:lnTo>
                  <a:lnTo>
                    <a:pt x="162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39">
              <a:extLst>
                <a:ext uri="{FF2B5EF4-FFF2-40B4-BE49-F238E27FC236}">
                  <a16:creationId xmlns:a16="http://schemas.microsoft.com/office/drawing/2014/main" id="{3F85ADE5-021A-42B4-A69A-BDCC7FC2575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2225" y="6348413"/>
              <a:ext cx="150813" cy="120650"/>
            </a:xfrm>
            <a:custGeom>
              <a:avLst/>
              <a:gdLst>
                <a:gd name="T0" fmla="*/ 166 w 166"/>
                <a:gd name="T1" fmla="*/ 30 h 147"/>
                <a:gd name="T2" fmla="*/ 26 w 166"/>
                <a:gd name="T3" fmla="*/ 147 h 147"/>
                <a:gd name="T4" fmla="*/ 0 w 166"/>
                <a:gd name="T5" fmla="*/ 117 h 147"/>
                <a:gd name="T6" fmla="*/ 142 w 166"/>
                <a:gd name="T7" fmla="*/ 0 h 147"/>
                <a:gd name="T8" fmla="*/ 166 w 166"/>
                <a:gd name="T9" fmla="*/ 3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47">
                  <a:moveTo>
                    <a:pt x="166" y="30"/>
                  </a:moveTo>
                  <a:lnTo>
                    <a:pt x="26" y="147"/>
                  </a:lnTo>
                  <a:lnTo>
                    <a:pt x="0" y="117"/>
                  </a:lnTo>
                  <a:lnTo>
                    <a:pt x="142" y="0"/>
                  </a:lnTo>
                  <a:lnTo>
                    <a:pt x="166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40">
              <a:extLst>
                <a:ext uri="{FF2B5EF4-FFF2-40B4-BE49-F238E27FC236}">
                  <a16:creationId xmlns:a16="http://schemas.microsoft.com/office/drawing/2014/main" id="{CE96DF0E-5537-46BD-91FD-CF10B9F9070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1875" y="6538913"/>
              <a:ext cx="153988" cy="122238"/>
            </a:xfrm>
            <a:custGeom>
              <a:avLst/>
              <a:gdLst>
                <a:gd name="T0" fmla="*/ 169 w 169"/>
                <a:gd name="T1" fmla="*/ 32 h 148"/>
                <a:gd name="T2" fmla="*/ 26 w 169"/>
                <a:gd name="T3" fmla="*/ 148 h 148"/>
                <a:gd name="T4" fmla="*/ 0 w 169"/>
                <a:gd name="T5" fmla="*/ 115 h 148"/>
                <a:gd name="T6" fmla="*/ 143 w 169"/>
                <a:gd name="T7" fmla="*/ 0 h 148"/>
                <a:gd name="T8" fmla="*/ 169 w 169"/>
                <a:gd name="T9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" h="148">
                  <a:moveTo>
                    <a:pt x="169" y="32"/>
                  </a:moveTo>
                  <a:lnTo>
                    <a:pt x="26" y="148"/>
                  </a:lnTo>
                  <a:lnTo>
                    <a:pt x="0" y="115"/>
                  </a:lnTo>
                  <a:lnTo>
                    <a:pt x="143" y="0"/>
                  </a:lnTo>
                  <a:lnTo>
                    <a:pt x="169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41">
              <a:extLst>
                <a:ext uri="{FF2B5EF4-FFF2-40B4-BE49-F238E27FC236}">
                  <a16:creationId xmlns:a16="http://schemas.microsoft.com/office/drawing/2014/main" id="{819B5F0F-1C11-40B8-A1F7-9929A5072B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9938" y="6726238"/>
              <a:ext cx="155575" cy="120650"/>
            </a:xfrm>
            <a:custGeom>
              <a:avLst/>
              <a:gdLst>
                <a:gd name="T0" fmla="*/ 172 w 172"/>
                <a:gd name="T1" fmla="*/ 35 h 148"/>
                <a:gd name="T2" fmla="*/ 28 w 172"/>
                <a:gd name="T3" fmla="*/ 148 h 148"/>
                <a:gd name="T4" fmla="*/ 0 w 172"/>
                <a:gd name="T5" fmla="*/ 113 h 148"/>
                <a:gd name="T6" fmla="*/ 145 w 172"/>
                <a:gd name="T7" fmla="*/ 0 h 148"/>
                <a:gd name="T8" fmla="*/ 172 w 172"/>
                <a:gd name="T9" fmla="*/ 35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148">
                  <a:moveTo>
                    <a:pt x="172" y="35"/>
                  </a:moveTo>
                  <a:lnTo>
                    <a:pt x="28" y="148"/>
                  </a:lnTo>
                  <a:lnTo>
                    <a:pt x="0" y="113"/>
                  </a:lnTo>
                  <a:lnTo>
                    <a:pt x="145" y="0"/>
                  </a:lnTo>
                  <a:lnTo>
                    <a:pt x="172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D00064C4-94F7-4846-B70B-77145D28F302}"/>
              </a:ext>
            </a:extLst>
          </p:cNvPr>
          <p:cNvGrpSpPr/>
          <p:nvPr/>
        </p:nvGrpSpPr>
        <p:grpSpPr>
          <a:xfrm>
            <a:off x="6849438" y="3752289"/>
            <a:ext cx="1519781" cy="2673235"/>
            <a:chOff x="838200" y="1400230"/>
            <a:chExt cx="2834640" cy="4986023"/>
          </a:xfrm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C27BBFCE-8E21-47E1-800B-54DE13FD9273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57150" h="44450"/>
              <a:bevelB w="0" h="0"/>
            </a:sp3d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1D5E4574-509A-455C-BECA-F5E4CA3404F4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C01BD888-C57F-4D67-8E0A-D0D5CA2D59C0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E73AE9A-031E-4DC2-9BB2-7E0CC5D7887D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940667F1-9797-475D-BA77-DD75AD2FFAFF}"/>
              </a:ext>
            </a:extLst>
          </p:cNvPr>
          <p:cNvGrpSpPr/>
          <p:nvPr/>
        </p:nvGrpSpPr>
        <p:grpSpPr>
          <a:xfrm>
            <a:off x="10453040" y="2695110"/>
            <a:ext cx="1140438" cy="2005986"/>
            <a:chOff x="838200" y="1400230"/>
            <a:chExt cx="2834640" cy="4986023"/>
          </a:xfrm>
        </p:grpSpPr>
        <p:sp>
          <p:nvSpPr>
            <p:cNvPr id="103" name="Rectangle: Rounded Corners 102">
              <a:extLst>
                <a:ext uri="{FF2B5EF4-FFF2-40B4-BE49-F238E27FC236}">
                  <a16:creationId xmlns:a16="http://schemas.microsoft.com/office/drawing/2014/main" id="{1AAAFF9D-E236-4519-A281-B847583D5887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57150" h="44450"/>
              <a:bevelB w="0" h="0"/>
            </a:sp3d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028ACCB1-A5B3-4BC1-8831-CF15CCBEE6AF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186FB555-EE3A-45AC-BD7F-8CDF4001AC18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7208A449-CF7C-464E-B2F5-A5EF1BEDDDC5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86398B7C-E5BA-45FE-9EAB-4FDC21D7601A}"/>
              </a:ext>
            </a:extLst>
          </p:cNvPr>
          <p:cNvGrpSpPr/>
          <p:nvPr/>
        </p:nvGrpSpPr>
        <p:grpSpPr>
          <a:xfrm>
            <a:off x="8648345" y="2107885"/>
            <a:ext cx="838879" cy="1475555"/>
            <a:chOff x="838200" y="1400230"/>
            <a:chExt cx="2834640" cy="4986023"/>
          </a:xfrm>
        </p:grpSpPr>
        <p:sp>
          <p:nvSpPr>
            <p:cNvPr id="108" name="Rectangle: Rounded Corners 107">
              <a:extLst>
                <a:ext uri="{FF2B5EF4-FFF2-40B4-BE49-F238E27FC236}">
                  <a16:creationId xmlns:a16="http://schemas.microsoft.com/office/drawing/2014/main" id="{AE827441-7BB7-4DFB-B5EC-7DB93B80DBBE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120650" h="19050"/>
              <a:bevelB w="0" h="0"/>
            </a:sp3d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787775D-F53A-48BE-89CA-7FE07F2A4ED5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97E66EB8-F08D-4DB3-AF76-BE42EE559EDE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F9F8FBA0-C985-495D-9874-657082B8BCA6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E7C25073-7C23-49F4-8857-AAC07D3A3862}"/>
              </a:ext>
            </a:extLst>
          </p:cNvPr>
          <p:cNvGrpSpPr/>
          <p:nvPr/>
        </p:nvGrpSpPr>
        <p:grpSpPr>
          <a:xfrm>
            <a:off x="6294510" y="1358098"/>
            <a:ext cx="661679" cy="1163867"/>
            <a:chOff x="838200" y="1400230"/>
            <a:chExt cx="2834640" cy="4986023"/>
          </a:xfrm>
        </p:grpSpPr>
        <p:sp>
          <p:nvSpPr>
            <p:cNvPr id="113" name="Rectangle: Rounded Corners 112">
              <a:extLst>
                <a:ext uri="{FF2B5EF4-FFF2-40B4-BE49-F238E27FC236}">
                  <a16:creationId xmlns:a16="http://schemas.microsoft.com/office/drawing/2014/main" id="{61D6A3A0-0F43-4036-BDB8-81E28B9147BC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57150" prstMaterial="matte">
              <a:bevelT w="6350" h="44450"/>
              <a:bevelB w="0" h="0"/>
            </a:sp3d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C4437125-E4D6-4425-8DF0-A90C87EAAA99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058758A8-13D7-493D-AAB2-02EAFCD21066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0E8E0F62-B362-4A48-A3C2-443CF52B7784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99E2A148-6C84-4A0C-BC53-889366267496}"/>
              </a:ext>
            </a:extLst>
          </p:cNvPr>
          <p:cNvSpPr/>
          <p:nvPr/>
        </p:nvSpPr>
        <p:spPr>
          <a:xfrm>
            <a:off x="189977" y="4687192"/>
            <a:ext cx="1332050" cy="1332050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isometricOffAxis2Left"/>
            <a:lightRig rig="soft" dir="t"/>
          </a:scene3d>
          <a:sp3d extrusionH="82550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73C074BB-D20A-4257-8217-9DC516A8BE23}"/>
              </a:ext>
            </a:extLst>
          </p:cNvPr>
          <p:cNvSpPr/>
          <p:nvPr/>
        </p:nvSpPr>
        <p:spPr>
          <a:xfrm>
            <a:off x="528249" y="3609667"/>
            <a:ext cx="993778" cy="993778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isometricOffAxis2Left"/>
            <a:lightRig rig="soft" dir="t"/>
          </a:scene3d>
          <a:sp3d extrusionH="82550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211449D5-BBED-450F-8914-E8794DF38921}"/>
              </a:ext>
            </a:extLst>
          </p:cNvPr>
          <p:cNvSpPr/>
          <p:nvPr/>
        </p:nvSpPr>
        <p:spPr>
          <a:xfrm>
            <a:off x="786890" y="2594153"/>
            <a:ext cx="735137" cy="735137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isometricOffAxis2Left"/>
            <a:lightRig rig="soft" dir="t"/>
          </a:scene3d>
          <a:sp3d extrusionH="82550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6F335C74-F793-4203-B1AD-43BCB9D4E689}"/>
              </a:ext>
            </a:extLst>
          </p:cNvPr>
          <p:cNvSpPr/>
          <p:nvPr/>
        </p:nvSpPr>
        <p:spPr>
          <a:xfrm>
            <a:off x="1031402" y="1681141"/>
            <a:ext cx="490625" cy="490625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isometricOffAxis2Left"/>
            <a:lightRig rig="soft" dir="t"/>
          </a:scene3d>
          <a:sp3d extrusionH="82550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F7376DF3-0B39-45E2-A3E7-C279B88FE629}"/>
              </a:ext>
            </a:extLst>
          </p:cNvPr>
          <p:cNvGrpSpPr/>
          <p:nvPr/>
        </p:nvGrpSpPr>
        <p:grpSpPr>
          <a:xfrm>
            <a:off x="1733723" y="4755852"/>
            <a:ext cx="3506151" cy="1192700"/>
            <a:chOff x="8921977" y="4078506"/>
            <a:chExt cx="2937088" cy="1192700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191EC049-EA64-448E-8B92-D362BB5D1B3F}"/>
                </a:ext>
              </a:extLst>
            </p:cNvPr>
            <p:cNvSpPr txBox="1"/>
            <p:nvPr/>
          </p:nvSpPr>
          <p:spPr>
            <a:xfrm>
              <a:off x="8921977" y="4078506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noProof="1"/>
                <a:t>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5DFEF6F7-98E7-4A34-A295-829313303CC5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5BB4F483-369C-47FD-9AED-C35DBE899C89}"/>
              </a:ext>
            </a:extLst>
          </p:cNvPr>
          <p:cNvGrpSpPr/>
          <p:nvPr/>
        </p:nvGrpSpPr>
        <p:grpSpPr>
          <a:xfrm>
            <a:off x="1733723" y="3572381"/>
            <a:ext cx="3506151" cy="1038812"/>
            <a:chOff x="8921977" y="4140061"/>
            <a:chExt cx="2937088" cy="1038812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6F57EFC6-56E4-4F19-A74C-42405A0AB01B}"/>
                </a:ext>
              </a:extLst>
            </p:cNvPr>
            <p:cNvSpPr txBox="1"/>
            <p:nvPr/>
          </p:nvSpPr>
          <p:spPr>
            <a:xfrm>
              <a:off x="8921977" y="4140061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D770B8AE-B56C-4217-BB7D-13EA8B324FF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BAEBE2E9-AA70-45DE-B299-C851AC79F377}"/>
              </a:ext>
            </a:extLst>
          </p:cNvPr>
          <p:cNvGrpSpPr/>
          <p:nvPr/>
        </p:nvGrpSpPr>
        <p:grpSpPr>
          <a:xfrm>
            <a:off x="1733723" y="2496633"/>
            <a:ext cx="3506151" cy="931090"/>
            <a:chOff x="8921977" y="4201616"/>
            <a:chExt cx="2937088" cy="931090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454DC4E8-81A6-49C9-B9F4-405ABEDD5B79}"/>
                </a:ext>
              </a:extLst>
            </p:cNvPr>
            <p:cNvSpPr txBox="1"/>
            <p:nvPr/>
          </p:nvSpPr>
          <p:spPr>
            <a:xfrm>
              <a:off x="8921977" y="4201616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/>
                <a:t>Lorem Ipsum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B7A0FBF5-125C-4152-B370-BC59D08D8FF4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BA1D528F-1944-4DB0-9D6C-A2AFB373545E}"/>
              </a:ext>
            </a:extLst>
          </p:cNvPr>
          <p:cNvGrpSpPr/>
          <p:nvPr/>
        </p:nvGrpSpPr>
        <p:grpSpPr>
          <a:xfrm>
            <a:off x="1733723" y="1474746"/>
            <a:ext cx="3506151" cy="877229"/>
            <a:chOff x="8921977" y="4232394"/>
            <a:chExt cx="2937088" cy="877229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B6B04160-CCE7-4ED2-B405-001AD2160CA8}"/>
                </a:ext>
              </a:extLst>
            </p:cNvPr>
            <p:cNvSpPr txBox="1"/>
            <p:nvPr/>
          </p:nvSpPr>
          <p:spPr>
            <a:xfrm>
              <a:off x="8921977" y="4232394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/>
                <a:t>Lorem Ipsum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56D30202-D4FA-4495-830D-C28A5E04A79A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0241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 with Traffic Cones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5161445-809C-4256-945D-BAB63E0728E1}"/>
              </a:ext>
            </a:extLst>
          </p:cNvPr>
          <p:cNvGrpSpPr/>
          <p:nvPr/>
        </p:nvGrpSpPr>
        <p:grpSpPr>
          <a:xfrm>
            <a:off x="5532582" y="1486242"/>
            <a:ext cx="6052371" cy="4820029"/>
            <a:chOff x="5532582" y="1495767"/>
            <a:chExt cx="6052371" cy="4820029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C24097D-7E42-4B85-90DE-E0EBD379A7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2582" y="1495767"/>
              <a:ext cx="6052371" cy="4820029"/>
            </a:xfrm>
            <a:custGeom>
              <a:avLst/>
              <a:gdLst>
                <a:gd name="connsiteX0" fmla="*/ 1520215 w 5572657"/>
                <a:gd name="connsiteY0" fmla="*/ 0 h 4432300"/>
                <a:gd name="connsiteX1" fmla="*/ 1520215 w 5572657"/>
                <a:gd name="connsiteY1" fmla="*/ 9263 h 4432300"/>
                <a:gd name="connsiteX2" fmla="*/ 1678781 w 5572657"/>
                <a:gd name="connsiteY2" fmla="*/ 37328 h 4432300"/>
                <a:gd name="connsiteX3" fmla="*/ 1520215 w 5572657"/>
                <a:gd name="connsiteY3" fmla="*/ 65394 h 4432300"/>
                <a:gd name="connsiteX4" fmla="*/ 1520215 w 5572657"/>
                <a:gd name="connsiteY4" fmla="*/ 71370 h 4432300"/>
                <a:gd name="connsiteX5" fmla="*/ 1396487 w 5572657"/>
                <a:gd name="connsiteY5" fmla="*/ 90238 h 4432300"/>
                <a:gd name="connsiteX6" fmla="*/ 1776769 w 5572657"/>
                <a:gd name="connsiteY6" fmla="*/ 118950 h 4432300"/>
                <a:gd name="connsiteX7" fmla="*/ 2730201 w 5572657"/>
                <a:gd name="connsiteY7" fmla="*/ 252665 h 4432300"/>
                <a:gd name="connsiteX8" fmla="*/ 2723833 w 5572657"/>
                <a:gd name="connsiteY8" fmla="*/ 295323 h 4432300"/>
                <a:gd name="connsiteX9" fmla="*/ 2217094 w 5572657"/>
                <a:gd name="connsiteY9" fmla="*/ 439703 h 4432300"/>
                <a:gd name="connsiteX10" fmla="*/ 1497471 w 5572657"/>
                <a:gd name="connsiteY10" fmla="*/ 660374 h 4432300"/>
                <a:gd name="connsiteX11" fmla="*/ 1502930 w 5572657"/>
                <a:gd name="connsiteY11" fmla="*/ 678422 h 4432300"/>
                <a:gd name="connsiteX12" fmla="*/ 2410874 w 5572657"/>
                <a:gd name="connsiteY12" fmla="*/ 849873 h 4432300"/>
                <a:gd name="connsiteX13" fmla="*/ 4936378 w 5572657"/>
                <a:gd name="connsiteY13" fmla="*/ 1444620 h 4432300"/>
                <a:gd name="connsiteX14" fmla="*/ 5570483 w 5572657"/>
                <a:gd name="connsiteY14" fmla="*/ 2256757 h 4432300"/>
                <a:gd name="connsiteX15" fmla="*/ 5435838 w 5572657"/>
                <a:gd name="connsiteY15" fmla="*/ 2771111 h 4432300"/>
                <a:gd name="connsiteX16" fmla="*/ 5430380 w 5572657"/>
                <a:gd name="connsiteY16" fmla="*/ 2780955 h 4432300"/>
                <a:gd name="connsiteX17" fmla="*/ 4579751 w 5572657"/>
                <a:gd name="connsiteY17" fmla="*/ 3665282 h 4432300"/>
                <a:gd name="connsiteX18" fmla="*/ 3931089 w 5572657"/>
                <a:gd name="connsiteY18" fmla="*/ 4303507 h 4432300"/>
                <a:gd name="connsiteX19" fmla="*/ 3795534 w 5572657"/>
                <a:gd name="connsiteY19" fmla="*/ 4432300 h 4432300"/>
                <a:gd name="connsiteX20" fmla="*/ 0 w 5572657"/>
                <a:gd name="connsiteY20" fmla="*/ 4432300 h 4432300"/>
                <a:gd name="connsiteX21" fmla="*/ 82789 w 5572657"/>
                <a:gd name="connsiteY21" fmla="*/ 4382259 h 4432300"/>
                <a:gd name="connsiteX22" fmla="*/ 945245 w 5572657"/>
                <a:gd name="connsiteY22" fmla="*/ 3858882 h 4432300"/>
                <a:gd name="connsiteX23" fmla="*/ 1179054 w 5572657"/>
                <a:gd name="connsiteY23" fmla="*/ 3716963 h 4432300"/>
                <a:gd name="connsiteX24" fmla="*/ 3621769 w 5572657"/>
                <a:gd name="connsiteY24" fmla="*/ 1881041 h 4432300"/>
                <a:gd name="connsiteX25" fmla="*/ 1434697 w 5572657"/>
                <a:gd name="connsiteY25" fmla="*/ 1114023 h 4432300"/>
                <a:gd name="connsiteX26" fmla="*/ 465799 w 5572657"/>
                <a:gd name="connsiteY26" fmla="*/ 759636 h 4432300"/>
                <a:gd name="connsiteX27" fmla="*/ 506739 w 5572657"/>
                <a:gd name="connsiteY27" fmla="*/ 621818 h 4432300"/>
                <a:gd name="connsiteX28" fmla="*/ 1358277 w 5572657"/>
                <a:gd name="connsiteY28" fmla="*/ 362591 h 4432300"/>
                <a:gd name="connsiteX29" fmla="*/ 1555696 w 5572657"/>
                <a:gd name="connsiteY29" fmla="*/ 333058 h 4432300"/>
                <a:gd name="connsiteX30" fmla="*/ 1962360 w 5572657"/>
                <a:gd name="connsiteY30" fmla="*/ 264970 h 4432300"/>
                <a:gd name="connsiteX31" fmla="*/ 1393758 w 5572657"/>
                <a:gd name="connsiteY31" fmla="*/ 202624 h 4432300"/>
                <a:gd name="connsiteX32" fmla="*/ 878832 w 5572657"/>
                <a:gd name="connsiteY32" fmla="*/ 142739 h 4432300"/>
                <a:gd name="connsiteX33" fmla="*/ 823336 w 5572657"/>
                <a:gd name="connsiteY33" fmla="*/ 89417 h 4432300"/>
                <a:gd name="connsiteX34" fmla="*/ 1486554 w 5572657"/>
                <a:gd name="connsiteY34" fmla="*/ 3281 h 4432300"/>
                <a:gd name="connsiteX35" fmla="*/ 1520215 w 5572657"/>
                <a:gd name="connsiteY35" fmla="*/ 0 h 4432300"/>
                <a:gd name="connsiteX0" fmla="*/ 1520215 w 5572657"/>
                <a:gd name="connsiteY0" fmla="*/ 0 h 4432300"/>
                <a:gd name="connsiteX1" fmla="*/ 1520215 w 5572657"/>
                <a:gd name="connsiteY1" fmla="*/ 9263 h 4432300"/>
                <a:gd name="connsiteX2" fmla="*/ 1702594 w 5572657"/>
                <a:gd name="connsiteY2" fmla="*/ 3990 h 4432300"/>
                <a:gd name="connsiteX3" fmla="*/ 1520215 w 5572657"/>
                <a:gd name="connsiteY3" fmla="*/ 65394 h 4432300"/>
                <a:gd name="connsiteX4" fmla="*/ 1520215 w 5572657"/>
                <a:gd name="connsiteY4" fmla="*/ 71370 h 4432300"/>
                <a:gd name="connsiteX5" fmla="*/ 1396487 w 5572657"/>
                <a:gd name="connsiteY5" fmla="*/ 90238 h 4432300"/>
                <a:gd name="connsiteX6" fmla="*/ 1776769 w 5572657"/>
                <a:gd name="connsiteY6" fmla="*/ 118950 h 4432300"/>
                <a:gd name="connsiteX7" fmla="*/ 2730201 w 5572657"/>
                <a:gd name="connsiteY7" fmla="*/ 252665 h 4432300"/>
                <a:gd name="connsiteX8" fmla="*/ 2723833 w 5572657"/>
                <a:gd name="connsiteY8" fmla="*/ 295323 h 4432300"/>
                <a:gd name="connsiteX9" fmla="*/ 2217094 w 5572657"/>
                <a:gd name="connsiteY9" fmla="*/ 439703 h 4432300"/>
                <a:gd name="connsiteX10" fmla="*/ 1497471 w 5572657"/>
                <a:gd name="connsiteY10" fmla="*/ 660374 h 4432300"/>
                <a:gd name="connsiteX11" fmla="*/ 1502930 w 5572657"/>
                <a:gd name="connsiteY11" fmla="*/ 678422 h 4432300"/>
                <a:gd name="connsiteX12" fmla="*/ 2410874 w 5572657"/>
                <a:gd name="connsiteY12" fmla="*/ 849873 h 4432300"/>
                <a:gd name="connsiteX13" fmla="*/ 4936378 w 5572657"/>
                <a:gd name="connsiteY13" fmla="*/ 1444620 h 4432300"/>
                <a:gd name="connsiteX14" fmla="*/ 5570483 w 5572657"/>
                <a:gd name="connsiteY14" fmla="*/ 2256757 h 4432300"/>
                <a:gd name="connsiteX15" fmla="*/ 5435838 w 5572657"/>
                <a:gd name="connsiteY15" fmla="*/ 2771111 h 4432300"/>
                <a:gd name="connsiteX16" fmla="*/ 5430380 w 5572657"/>
                <a:gd name="connsiteY16" fmla="*/ 2780955 h 4432300"/>
                <a:gd name="connsiteX17" fmla="*/ 4579751 w 5572657"/>
                <a:gd name="connsiteY17" fmla="*/ 3665282 h 4432300"/>
                <a:gd name="connsiteX18" fmla="*/ 3931089 w 5572657"/>
                <a:gd name="connsiteY18" fmla="*/ 4303507 h 4432300"/>
                <a:gd name="connsiteX19" fmla="*/ 3795534 w 5572657"/>
                <a:gd name="connsiteY19" fmla="*/ 4432300 h 4432300"/>
                <a:gd name="connsiteX20" fmla="*/ 0 w 5572657"/>
                <a:gd name="connsiteY20" fmla="*/ 4432300 h 4432300"/>
                <a:gd name="connsiteX21" fmla="*/ 82789 w 5572657"/>
                <a:gd name="connsiteY21" fmla="*/ 4382259 h 4432300"/>
                <a:gd name="connsiteX22" fmla="*/ 945245 w 5572657"/>
                <a:gd name="connsiteY22" fmla="*/ 3858882 h 4432300"/>
                <a:gd name="connsiteX23" fmla="*/ 1179054 w 5572657"/>
                <a:gd name="connsiteY23" fmla="*/ 3716963 h 4432300"/>
                <a:gd name="connsiteX24" fmla="*/ 3621769 w 5572657"/>
                <a:gd name="connsiteY24" fmla="*/ 1881041 h 4432300"/>
                <a:gd name="connsiteX25" fmla="*/ 1434697 w 5572657"/>
                <a:gd name="connsiteY25" fmla="*/ 1114023 h 4432300"/>
                <a:gd name="connsiteX26" fmla="*/ 465799 w 5572657"/>
                <a:gd name="connsiteY26" fmla="*/ 759636 h 4432300"/>
                <a:gd name="connsiteX27" fmla="*/ 506739 w 5572657"/>
                <a:gd name="connsiteY27" fmla="*/ 621818 h 4432300"/>
                <a:gd name="connsiteX28" fmla="*/ 1358277 w 5572657"/>
                <a:gd name="connsiteY28" fmla="*/ 362591 h 4432300"/>
                <a:gd name="connsiteX29" fmla="*/ 1555696 w 5572657"/>
                <a:gd name="connsiteY29" fmla="*/ 333058 h 4432300"/>
                <a:gd name="connsiteX30" fmla="*/ 1962360 w 5572657"/>
                <a:gd name="connsiteY30" fmla="*/ 264970 h 4432300"/>
                <a:gd name="connsiteX31" fmla="*/ 1393758 w 5572657"/>
                <a:gd name="connsiteY31" fmla="*/ 202624 h 4432300"/>
                <a:gd name="connsiteX32" fmla="*/ 878832 w 5572657"/>
                <a:gd name="connsiteY32" fmla="*/ 142739 h 4432300"/>
                <a:gd name="connsiteX33" fmla="*/ 823336 w 5572657"/>
                <a:gd name="connsiteY33" fmla="*/ 89417 h 4432300"/>
                <a:gd name="connsiteX34" fmla="*/ 1486554 w 5572657"/>
                <a:gd name="connsiteY34" fmla="*/ 3281 h 4432300"/>
                <a:gd name="connsiteX35" fmla="*/ 1520215 w 5572657"/>
                <a:gd name="connsiteY35" fmla="*/ 0 h 4432300"/>
                <a:gd name="connsiteX0" fmla="*/ 1486554 w 5572657"/>
                <a:gd name="connsiteY0" fmla="*/ 4721 h 4433740"/>
                <a:gd name="connsiteX1" fmla="*/ 1520215 w 5572657"/>
                <a:gd name="connsiteY1" fmla="*/ 10703 h 4433740"/>
                <a:gd name="connsiteX2" fmla="*/ 1702594 w 5572657"/>
                <a:gd name="connsiteY2" fmla="*/ 5430 h 4433740"/>
                <a:gd name="connsiteX3" fmla="*/ 1520215 w 5572657"/>
                <a:gd name="connsiteY3" fmla="*/ 66834 h 4433740"/>
                <a:gd name="connsiteX4" fmla="*/ 1520215 w 5572657"/>
                <a:gd name="connsiteY4" fmla="*/ 72810 h 4433740"/>
                <a:gd name="connsiteX5" fmla="*/ 1396487 w 5572657"/>
                <a:gd name="connsiteY5" fmla="*/ 91678 h 4433740"/>
                <a:gd name="connsiteX6" fmla="*/ 1776769 w 5572657"/>
                <a:gd name="connsiteY6" fmla="*/ 120390 h 4433740"/>
                <a:gd name="connsiteX7" fmla="*/ 2730201 w 5572657"/>
                <a:gd name="connsiteY7" fmla="*/ 254105 h 4433740"/>
                <a:gd name="connsiteX8" fmla="*/ 2723833 w 5572657"/>
                <a:gd name="connsiteY8" fmla="*/ 296763 h 4433740"/>
                <a:gd name="connsiteX9" fmla="*/ 2217094 w 5572657"/>
                <a:gd name="connsiteY9" fmla="*/ 441143 h 4433740"/>
                <a:gd name="connsiteX10" fmla="*/ 1497471 w 5572657"/>
                <a:gd name="connsiteY10" fmla="*/ 661814 h 4433740"/>
                <a:gd name="connsiteX11" fmla="*/ 1502930 w 5572657"/>
                <a:gd name="connsiteY11" fmla="*/ 679862 h 4433740"/>
                <a:gd name="connsiteX12" fmla="*/ 2410874 w 5572657"/>
                <a:gd name="connsiteY12" fmla="*/ 851313 h 4433740"/>
                <a:gd name="connsiteX13" fmla="*/ 4936378 w 5572657"/>
                <a:gd name="connsiteY13" fmla="*/ 1446060 h 4433740"/>
                <a:gd name="connsiteX14" fmla="*/ 5570483 w 5572657"/>
                <a:gd name="connsiteY14" fmla="*/ 2258197 h 4433740"/>
                <a:gd name="connsiteX15" fmla="*/ 5435838 w 5572657"/>
                <a:gd name="connsiteY15" fmla="*/ 2772551 h 4433740"/>
                <a:gd name="connsiteX16" fmla="*/ 5430380 w 5572657"/>
                <a:gd name="connsiteY16" fmla="*/ 2782395 h 4433740"/>
                <a:gd name="connsiteX17" fmla="*/ 4579751 w 5572657"/>
                <a:gd name="connsiteY17" fmla="*/ 3666722 h 4433740"/>
                <a:gd name="connsiteX18" fmla="*/ 3931089 w 5572657"/>
                <a:gd name="connsiteY18" fmla="*/ 4304947 h 4433740"/>
                <a:gd name="connsiteX19" fmla="*/ 3795534 w 5572657"/>
                <a:gd name="connsiteY19" fmla="*/ 4433740 h 4433740"/>
                <a:gd name="connsiteX20" fmla="*/ 0 w 5572657"/>
                <a:gd name="connsiteY20" fmla="*/ 4433740 h 4433740"/>
                <a:gd name="connsiteX21" fmla="*/ 82789 w 5572657"/>
                <a:gd name="connsiteY21" fmla="*/ 4383699 h 4433740"/>
                <a:gd name="connsiteX22" fmla="*/ 945245 w 5572657"/>
                <a:gd name="connsiteY22" fmla="*/ 3860322 h 4433740"/>
                <a:gd name="connsiteX23" fmla="*/ 1179054 w 5572657"/>
                <a:gd name="connsiteY23" fmla="*/ 3718403 h 4433740"/>
                <a:gd name="connsiteX24" fmla="*/ 3621769 w 5572657"/>
                <a:gd name="connsiteY24" fmla="*/ 1882481 h 4433740"/>
                <a:gd name="connsiteX25" fmla="*/ 1434697 w 5572657"/>
                <a:gd name="connsiteY25" fmla="*/ 1115463 h 4433740"/>
                <a:gd name="connsiteX26" fmla="*/ 465799 w 5572657"/>
                <a:gd name="connsiteY26" fmla="*/ 761076 h 4433740"/>
                <a:gd name="connsiteX27" fmla="*/ 506739 w 5572657"/>
                <a:gd name="connsiteY27" fmla="*/ 623258 h 4433740"/>
                <a:gd name="connsiteX28" fmla="*/ 1358277 w 5572657"/>
                <a:gd name="connsiteY28" fmla="*/ 364031 h 4433740"/>
                <a:gd name="connsiteX29" fmla="*/ 1555696 w 5572657"/>
                <a:gd name="connsiteY29" fmla="*/ 334498 h 4433740"/>
                <a:gd name="connsiteX30" fmla="*/ 1962360 w 5572657"/>
                <a:gd name="connsiteY30" fmla="*/ 266410 h 4433740"/>
                <a:gd name="connsiteX31" fmla="*/ 1393758 w 5572657"/>
                <a:gd name="connsiteY31" fmla="*/ 204064 h 4433740"/>
                <a:gd name="connsiteX32" fmla="*/ 878832 w 5572657"/>
                <a:gd name="connsiteY32" fmla="*/ 144179 h 4433740"/>
                <a:gd name="connsiteX33" fmla="*/ 823336 w 5572657"/>
                <a:gd name="connsiteY33" fmla="*/ 90857 h 4433740"/>
                <a:gd name="connsiteX34" fmla="*/ 1486554 w 5572657"/>
                <a:gd name="connsiteY34" fmla="*/ 4721 h 4433740"/>
                <a:gd name="connsiteX0" fmla="*/ 1486554 w 5572657"/>
                <a:gd name="connsiteY0" fmla="*/ 8972 h 4437991"/>
                <a:gd name="connsiteX1" fmla="*/ 1702594 w 5572657"/>
                <a:gd name="connsiteY1" fmla="*/ 9681 h 4437991"/>
                <a:gd name="connsiteX2" fmla="*/ 1520215 w 5572657"/>
                <a:gd name="connsiteY2" fmla="*/ 71085 h 4437991"/>
                <a:gd name="connsiteX3" fmla="*/ 1520215 w 5572657"/>
                <a:gd name="connsiteY3" fmla="*/ 77061 h 4437991"/>
                <a:gd name="connsiteX4" fmla="*/ 1396487 w 5572657"/>
                <a:gd name="connsiteY4" fmla="*/ 95929 h 4437991"/>
                <a:gd name="connsiteX5" fmla="*/ 1776769 w 5572657"/>
                <a:gd name="connsiteY5" fmla="*/ 124641 h 4437991"/>
                <a:gd name="connsiteX6" fmla="*/ 2730201 w 5572657"/>
                <a:gd name="connsiteY6" fmla="*/ 258356 h 4437991"/>
                <a:gd name="connsiteX7" fmla="*/ 2723833 w 5572657"/>
                <a:gd name="connsiteY7" fmla="*/ 301014 h 4437991"/>
                <a:gd name="connsiteX8" fmla="*/ 2217094 w 5572657"/>
                <a:gd name="connsiteY8" fmla="*/ 445394 h 4437991"/>
                <a:gd name="connsiteX9" fmla="*/ 1497471 w 5572657"/>
                <a:gd name="connsiteY9" fmla="*/ 666065 h 4437991"/>
                <a:gd name="connsiteX10" fmla="*/ 1502930 w 5572657"/>
                <a:gd name="connsiteY10" fmla="*/ 684113 h 4437991"/>
                <a:gd name="connsiteX11" fmla="*/ 2410874 w 5572657"/>
                <a:gd name="connsiteY11" fmla="*/ 855564 h 4437991"/>
                <a:gd name="connsiteX12" fmla="*/ 4936378 w 5572657"/>
                <a:gd name="connsiteY12" fmla="*/ 1450311 h 4437991"/>
                <a:gd name="connsiteX13" fmla="*/ 5570483 w 5572657"/>
                <a:gd name="connsiteY13" fmla="*/ 2262448 h 4437991"/>
                <a:gd name="connsiteX14" fmla="*/ 5435838 w 5572657"/>
                <a:gd name="connsiteY14" fmla="*/ 2776802 h 4437991"/>
                <a:gd name="connsiteX15" fmla="*/ 5430380 w 5572657"/>
                <a:gd name="connsiteY15" fmla="*/ 2786646 h 4437991"/>
                <a:gd name="connsiteX16" fmla="*/ 4579751 w 5572657"/>
                <a:gd name="connsiteY16" fmla="*/ 3670973 h 4437991"/>
                <a:gd name="connsiteX17" fmla="*/ 3931089 w 5572657"/>
                <a:gd name="connsiteY17" fmla="*/ 4309198 h 4437991"/>
                <a:gd name="connsiteX18" fmla="*/ 3795534 w 5572657"/>
                <a:gd name="connsiteY18" fmla="*/ 4437991 h 4437991"/>
                <a:gd name="connsiteX19" fmla="*/ 0 w 5572657"/>
                <a:gd name="connsiteY19" fmla="*/ 4437991 h 4437991"/>
                <a:gd name="connsiteX20" fmla="*/ 82789 w 5572657"/>
                <a:gd name="connsiteY20" fmla="*/ 4387950 h 4437991"/>
                <a:gd name="connsiteX21" fmla="*/ 945245 w 5572657"/>
                <a:gd name="connsiteY21" fmla="*/ 3864573 h 4437991"/>
                <a:gd name="connsiteX22" fmla="*/ 1179054 w 5572657"/>
                <a:gd name="connsiteY22" fmla="*/ 3722654 h 4437991"/>
                <a:gd name="connsiteX23" fmla="*/ 3621769 w 5572657"/>
                <a:gd name="connsiteY23" fmla="*/ 1886732 h 4437991"/>
                <a:gd name="connsiteX24" fmla="*/ 1434697 w 5572657"/>
                <a:gd name="connsiteY24" fmla="*/ 1119714 h 4437991"/>
                <a:gd name="connsiteX25" fmla="*/ 465799 w 5572657"/>
                <a:gd name="connsiteY25" fmla="*/ 765327 h 4437991"/>
                <a:gd name="connsiteX26" fmla="*/ 506739 w 5572657"/>
                <a:gd name="connsiteY26" fmla="*/ 627509 h 4437991"/>
                <a:gd name="connsiteX27" fmla="*/ 1358277 w 5572657"/>
                <a:gd name="connsiteY27" fmla="*/ 368282 h 4437991"/>
                <a:gd name="connsiteX28" fmla="*/ 1555696 w 5572657"/>
                <a:gd name="connsiteY28" fmla="*/ 338749 h 4437991"/>
                <a:gd name="connsiteX29" fmla="*/ 1962360 w 5572657"/>
                <a:gd name="connsiteY29" fmla="*/ 270661 h 4437991"/>
                <a:gd name="connsiteX30" fmla="*/ 1393758 w 5572657"/>
                <a:gd name="connsiteY30" fmla="*/ 208315 h 4437991"/>
                <a:gd name="connsiteX31" fmla="*/ 878832 w 5572657"/>
                <a:gd name="connsiteY31" fmla="*/ 148430 h 4437991"/>
                <a:gd name="connsiteX32" fmla="*/ 823336 w 5572657"/>
                <a:gd name="connsiteY32" fmla="*/ 95108 h 4437991"/>
                <a:gd name="connsiteX33" fmla="*/ 1486554 w 5572657"/>
                <a:gd name="connsiteY33" fmla="*/ 8972 h 4437991"/>
                <a:gd name="connsiteX0" fmla="*/ 1486554 w 5572657"/>
                <a:gd name="connsiteY0" fmla="*/ 8972 h 4437991"/>
                <a:gd name="connsiteX1" fmla="*/ 1702594 w 5572657"/>
                <a:gd name="connsiteY1" fmla="*/ 9681 h 4437991"/>
                <a:gd name="connsiteX2" fmla="*/ 1520215 w 5572657"/>
                <a:gd name="connsiteY2" fmla="*/ 71085 h 4437991"/>
                <a:gd name="connsiteX3" fmla="*/ 1396487 w 5572657"/>
                <a:gd name="connsiteY3" fmla="*/ 95929 h 4437991"/>
                <a:gd name="connsiteX4" fmla="*/ 1776769 w 5572657"/>
                <a:gd name="connsiteY4" fmla="*/ 124641 h 4437991"/>
                <a:gd name="connsiteX5" fmla="*/ 2730201 w 5572657"/>
                <a:gd name="connsiteY5" fmla="*/ 258356 h 4437991"/>
                <a:gd name="connsiteX6" fmla="*/ 2723833 w 5572657"/>
                <a:gd name="connsiteY6" fmla="*/ 301014 h 4437991"/>
                <a:gd name="connsiteX7" fmla="*/ 2217094 w 5572657"/>
                <a:gd name="connsiteY7" fmla="*/ 445394 h 4437991"/>
                <a:gd name="connsiteX8" fmla="*/ 1497471 w 5572657"/>
                <a:gd name="connsiteY8" fmla="*/ 666065 h 4437991"/>
                <a:gd name="connsiteX9" fmla="*/ 1502930 w 5572657"/>
                <a:gd name="connsiteY9" fmla="*/ 684113 h 4437991"/>
                <a:gd name="connsiteX10" fmla="*/ 2410874 w 5572657"/>
                <a:gd name="connsiteY10" fmla="*/ 855564 h 4437991"/>
                <a:gd name="connsiteX11" fmla="*/ 4936378 w 5572657"/>
                <a:gd name="connsiteY11" fmla="*/ 1450311 h 4437991"/>
                <a:gd name="connsiteX12" fmla="*/ 5570483 w 5572657"/>
                <a:gd name="connsiteY12" fmla="*/ 2262448 h 4437991"/>
                <a:gd name="connsiteX13" fmla="*/ 5435838 w 5572657"/>
                <a:gd name="connsiteY13" fmla="*/ 2776802 h 4437991"/>
                <a:gd name="connsiteX14" fmla="*/ 5430380 w 5572657"/>
                <a:gd name="connsiteY14" fmla="*/ 2786646 h 4437991"/>
                <a:gd name="connsiteX15" fmla="*/ 4579751 w 5572657"/>
                <a:gd name="connsiteY15" fmla="*/ 3670973 h 4437991"/>
                <a:gd name="connsiteX16" fmla="*/ 3931089 w 5572657"/>
                <a:gd name="connsiteY16" fmla="*/ 4309198 h 4437991"/>
                <a:gd name="connsiteX17" fmla="*/ 3795534 w 5572657"/>
                <a:gd name="connsiteY17" fmla="*/ 4437991 h 4437991"/>
                <a:gd name="connsiteX18" fmla="*/ 0 w 5572657"/>
                <a:gd name="connsiteY18" fmla="*/ 4437991 h 4437991"/>
                <a:gd name="connsiteX19" fmla="*/ 82789 w 5572657"/>
                <a:gd name="connsiteY19" fmla="*/ 4387950 h 4437991"/>
                <a:gd name="connsiteX20" fmla="*/ 945245 w 5572657"/>
                <a:gd name="connsiteY20" fmla="*/ 3864573 h 4437991"/>
                <a:gd name="connsiteX21" fmla="*/ 1179054 w 5572657"/>
                <a:gd name="connsiteY21" fmla="*/ 3722654 h 4437991"/>
                <a:gd name="connsiteX22" fmla="*/ 3621769 w 5572657"/>
                <a:gd name="connsiteY22" fmla="*/ 1886732 h 4437991"/>
                <a:gd name="connsiteX23" fmla="*/ 1434697 w 5572657"/>
                <a:gd name="connsiteY23" fmla="*/ 1119714 h 4437991"/>
                <a:gd name="connsiteX24" fmla="*/ 465799 w 5572657"/>
                <a:gd name="connsiteY24" fmla="*/ 765327 h 4437991"/>
                <a:gd name="connsiteX25" fmla="*/ 506739 w 5572657"/>
                <a:gd name="connsiteY25" fmla="*/ 627509 h 4437991"/>
                <a:gd name="connsiteX26" fmla="*/ 1358277 w 5572657"/>
                <a:gd name="connsiteY26" fmla="*/ 368282 h 4437991"/>
                <a:gd name="connsiteX27" fmla="*/ 1555696 w 5572657"/>
                <a:gd name="connsiteY27" fmla="*/ 338749 h 4437991"/>
                <a:gd name="connsiteX28" fmla="*/ 1962360 w 5572657"/>
                <a:gd name="connsiteY28" fmla="*/ 270661 h 4437991"/>
                <a:gd name="connsiteX29" fmla="*/ 1393758 w 5572657"/>
                <a:gd name="connsiteY29" fmla="*/ 208315 h 4437991"/>
                <a:gd name="connsiteX30" fmla="*/ 878832 w 5572657"/>
                <a:gd name="connsiteY30" fmla="*/ 148430 h 4437991"/>
                <a:gd name="connsiteX31" fmla="*/ 823336 w 5572657"/>
                <a:gd name="connsiteY31" fmla="*/ 95108 h 4437991"/>
                <a:gd name="connsiteX32" fmla="*/ 1486554 w 5572657"/>
                <a:gd name="connsiteY32" fmla="*/ 8972 h 4437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5572657" h="4437991">
                  <a:moveTo>
                    <a:pt x="1486554" y="8972"/>
                  </a:moveTo>
                  <a:cubicBezTo>
                    <a:pt x="1633097" y="-5266"/>
                    <a:pt x="1696984" y="-671"/>
                    <a:pt x="1702594" y="9681"/>
                  </a:cubicBezTo>
                  <a:lnTo>
                    <a:pt x="1520215" y="71085"/>
                  </a:lnTo>
                  <a:lnTo>
                    <a:pt x="1396487" y="95929"/>
                  </a:lnTo>
                  <a:cubicBezTo>
                    <a:pt x="1476547" y="104952"/>
                    <a:pt x="1628477" y="114796"/>
                    <a:pt x="1776769" y="124641"/>
                  </a:cubicBezTo>
                  <a:cubicBezTo>
                    <a:pt x="2423611" y="167298"/>
                    <a:pt x="2699269" y="195190"/>
                    <a:pt x="2730201" y="258356"/>
                  </a:cubicBezTo>
                  <a:cubicBezTo>
                    <a:pt x="2737479" y="273122"/>
                    <a:pt x="2734750" y="288709"/>
                    <a:pt x="2723833" y="301014"/>
                  </a:cubicBezTo>
                  <a:cubicBezTo>
                    <a:pt x="2684713" y="346953"/>
                    <a:pt x="2514587" y="383868"/>
                    <a:pt x="2217094" y="445394"/>
                  </a:cubicBezTo>
                  <a:cubicBezTo>
                    <a:pt x="1942346" y="502818"/>
                    <a:pt x="1527493" y="588953"/>
                    <a:pt x="1497471" y="666065"/>
                  </a:cubicBezTo>
                  <a:cubicBezTo>
                    <a:pt x="1495652" y="668526"/>
                    <a:pt x="1493832" y="674269"/>
                    <a:pt x="1502930" y="684113"/>
                  </a:cubicBezTo>
                  <a:cubicBezTo>
                    <a:pt x="1553877" y="743998"/>
                    <a:pt x="1970548" y="798140"/>
                    <a:pt x="2410874" y="855564"/>
                  </a:cubicBezTo>
                  <a:cubicBezTo>
                    <a:pt x="3227842" y="961388"/>
                    <a:pt x="4347761" y="1106588"/>
                    <a:pt x="4936378" y="1450311"/>
                  </a:cubicBezTo>
                  <a:cubicBezTo>
                    <a:pt x="5333944" y="1682467"/>
                    <a:pt x="5547739" y="1955641"/>
                    <a:pt x="5570483" y="2262448"/>
                  </a:cubicBezTo>
                  <a:cubicBezTo>
                    <a:pt x="5589588" y="2506909"/>
                    <a:pt x="5477687" y="2702971"/>
                    <a:pt x="5435838" y="2776802"/>
                  </a:cubicBezTo>
                  <a:lnTo>
                    <a:pt x="5430380" y="2786646"/>
                  </a:lnTo>
                  <a:cubicBezTo>
                    <a:pt x="5363966" y="2903954"/>
                    <a:pt x="5051918" y="3209121"/>
                    <a:pt x="4579751" y="3670973"/>
                  </a:cubicBezTo>
                  <a:lnTo>
                    <a:pt x="3931089" y="4309198"/>
                  </a:lnTo>
                  <a:lnTo>
                    <a:pt x="3795534" y="4437991"/>
                  </a:lnTo>
                  <a:lnTo>
                    <a:pt x="0" y="4437991"/>
                  </a:lnTo>
                  <a:lnTo>
                    <a:pt x="82789" y="4387950"/>
                  </a:lnTo>
                  <a:lnTo>
                    <a:pt x="945245" y="3864573"/>
                  </a:lnTo>
                  <a:lnTo>
                    <a:pt x="1179054" y="3722654"/>
                  </a:lnTo>
                  <a:cubicBezTo>
                    <a:pt x="3451643" y="2347763"/>
                    <a:pt x="3800993" y="2136116"/>
                    <a:pt x="3621769" y="1886732"/>
                  </a:cubicBezTo>
                  <a:cubicBezTo>
                    <a:pt x="3451643" y="1649654"/>
                    <a:pt x="3059535" y="1374019"/>
                    <a:pt x="1434697" y="1119714"/>
                  </a:cubicBezTo>
                  <a:cubicBezTo>
                    <a:pt x="842441" y="1027015"/>
                    <a:pt x="516746" y="908066"/>
                    <a:pt x="465799" y="765327"/>
                  </a:cubicBezTo>
                  <a:cubicBezTo>
                    <a:pt x="448514" y="716926"/>
                    <a:pt x="463980" y="666886"/>
                    <a:pt x="506739" y="627509"/>
                  </a:cubicBezTo>
                  <a:cubicBezTo>
                    <a:pt x="647752" y="497075"/>
                    <a:pt x="999830" y="425706"/>
                    <a:pt x="1358277" y="368282"/>
                  </a:cubicBezTo>
                  <a:cubicBezTo>
                    <a:pt x="1415592" y="358438"/>
                    <a:pt x="1483825" y="349414"/>
                    <a:pt x="1555696" y="338749"/>
                  </a:cubicBezTo>
                  <a:cubicBezTo>
                    <a:pt x="1689431" y="319882"/>
                    <a:pt x="1878662" y="292810"/>
                    <a:pt x="1962360" y="270661"/>
                  </a:cubicBezTo>
                  <a:cubicBezTo>
                    <a:pt x="1857738" y="248512"/>
                    <a:pt x="1612101" y="227183"/>
                    <a:pt x="1393758" y="208315"/>
                  </a:cubicBezTo>
                  <a:cubicBezTo>
                    <a:pt x="1149032" y="186986"/>
                    <a:pt x="937967" y="168119"/>
                    <a:pt x="878832" y="148430"/>
                  </a:cubicBezTo>
                  <a:cubicBezTo>
                    <a:pt x="860637" y="141868"/>
                    <a:pt x="818788" y="127922"/>
                    <a:pt x="823336" y="95108"/>
                  </a:cubicBezTo>
                  <a:cubicBezTo>
                    <a:pt x="829705" y="51630"/>
                    <a:pt x="888839" y="58193"/>
                    <a:pt x="1486554" y="8972"/>
                  </a:cubicBezTo>
                  <a:close/>
                </a:path>
              </a:pathLst>
            </a:custGeom>
            <a:solidFill>
              <a:schemeClr val="bg2">
                <a:alpha val="58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5" name="Freeform 10">
              <a:extLst>
                <a:ext uri="{FF2B5EF4-FFF2-40B4-BE49-F238E27FC236}">
                  <a16:creationId xmlns:a16="http://schemas.microsoft.com/office/drawing/2014/main" id="{84F6E3DE-EFE1-4E65-975A-822FE0796B2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1561" y="1570915"/>
              <a:ext cx="86208" cy="68966"/>
            </a:xfrm>
            <a:custGeom>
              <a:avLst/>
              <a:gdLst>
                <a:gd name="T0" fmla="*/ 78 w 87"/>
                <a:gd name="T1" fmla="*/ 1 h 77"/>
                <a:gd name="T2" fmla="*/ 50 w 87"/>
                <a:gd name="T3" fmla="*/ 9 h 77"/>
                <a:gd name="T4" fmla="*/ 22 w 87"/>
                <a:gd name="T5" fmla="*/ 18 h 77"/>
                <a:gd name="T6" fmla="*/ 8 w 87"/>
                <a:gd name="T7" fmla="*/ 27 h 77"/>
                <a:gd name="T8" fmla="*/ 4 w 87"/>
                <a:gd name="T9" fmla="*/ 41 h 77"/>
                <a:gd name="T10" fmla="*/ 17 w 87"/>
                <a:gd name="T11" fmla="*/ 53 h 77"/>
                <a:gd name="T12" fmla="*/ 31 w 87"/>
                <a:gd name="T13" fmla="*/ 60 h 77"/>
                <a:gd name="T14" fmla="*/ 46 w 87"/>
                <a:gd name="T15" fmla="*/ 65 h 77"/>
                <a:gd name="T16" fmla="*/ 59 w 87"/>
                <a:gd name="T17" fmla="*/ 70 h 77"/>
                <a:gd name="T18" fmla="*/ 87 w 87"/>
                <a:gd name="T19" fmla="*/ 76 h 77"/>
                <a:gd name="T20" fmla="*/ 87 w 87"/>
                <a:gd name="T21" fmla="*/ 77 h 77"/>
                <a:gd name="T22" fmla="*/ 59 w 87"/>
                <a:gd name="T23" fmla="*/ 71 h 77"/>
                <a:gd name="T24" fmla="*/ 45 w 87"/>
                <a:gd name="T25" fmla="*/ 67 h 77"/>
                <a:gd name="T26" fmla="*/ 31 w 87"/>
                <a:gd name="T27" fmla="*/ 61 h 77"/>
                <a:gd name="T28" fmla="*/ 16 w 87"/>
                <a:gd name="T29" fmla="*/ 54 h 77"/>
                <a:gd name="T30" fmla="*/ 3 w 87"/>
                <a:gd name="T31" fmla="*/ 42 h 77"/>
                <a:gd name="T32" fmla="*/ 8 w 87"/>
                <a:gd name="T33" fmla="*/ 26 h 77"/>
                <a:gd name="T34" fmla="*/ 22 w 87"/>
                <a:gd name="T35" fmla="*/ 17 h 77"/>
                <a:gd name="T36" fmla="*/ 50 w 87"/>
                <a:gd name="T37" fmla="*/ 7 h 77"/>
                <a:gd name="T38" fmla="*/ 77 w 87"/>
                <a:gd name="T39" fmla="*/ 0 h 77"/>
                <a:gd name="T40" fmla="*/ 78 w 87"/>
                <a:gd name="T41" fmla="*/ 1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7" h="77">
                  <a:moveTo>
                    <a:pt x="78" y="1"/>
                  </a:moveTo>
                  <a:cubicBezTo>
                    <a:pt x="78" y="1"/>
                    <a:pt x="66" y="4"/>
                    <a:pt x="50" y="9"/>
                  </a:cubicBezTo>
                  <a:cubicBezTo>
                    <a:pt x="42" y="11"/>
                    <a:pt x="32" y="14"/>
                    <a:pt x="22" y="18"/>
                  </a:cubicBezTo>
                  <a:cubicBezTo>
                    <a:pt x="18" y="21"/>
                    <a:pt x="13" y="23"/>
                    <a:pt x="8" y="27"/>
                  </a:cubicBezTo>
                  <a:cubicBezTo>
                    <a:pt x="4" y="30"/>
                    <a:pt x="1" y="36"/>
                    <a:pt x="4" y="41"/>
                  </a:cubicBezTo>
                  <a:cubicBezTo>
                    <a:pt x="7" y="46"/>
                    <a:pt x="12" y="50"/>
                    <a:pt x="17" y="53"/>
                  </a:cubicBezTo>
                  <a:cubicBezTo>
                    <a:pt x="21" y="56"/>
                    <a:pt x="26" y="58"/>
                    <a:pt x="31" y="60"/>
                  </a:cubicBezTo>
                  <a:cubicBezTo>
                    <a:pt x="36" y="63"/>
                    <a:pt x="41" y="64"/>
                    <a:pt x="46" y="65"/>
                  </a:cubicBezTo>
                  <a:cubicBezTo>
                    <a:pt x="50" y="67"/>
                    <a:pt x="55" y="69"/>
                    <a:pt x="59" y="70"/>
                  </a:cubicBezTo>
                  <a:cubicBezTo>
                    <a:pt x="76" y="73"/>
                    <a:pt x="87" y="76"/>
                    <a:pt x="87" y="76"/>
                  </a:cubicBezTo>
                  <a:lnTo>
                    <a:pt x="87" y="77"/>
                  </a:lnTo>
                  <a:cubicBezTo>
                    <a:pt x="87" y="77"/>
                    <a:pt x="75" y="75"/>
                    <a:pt x="59" y="71"/>
                  </a:cubicBezTo>
                  <a:cubicBezTo>
                    <a:pt x="54" y="70"/>
                    <a:pt x="50" y="68"/>
                    <a:pt x="45" y="67"/>
                  </a:cubicBezTo>
                  <a:cubicBezTo>
                    <a:pt x="41" y="65"/>
                    <a:pt x="36" y="64"/>
                    <a:pt x="31" y="61"/>
                  </a:cubicBezTo>
                  <a:cubicBezTo>
                    <a:pt x="26" y="59"/>
                    <a:pt x="21" y="57"/>
                    <a:pt x="16" y="54"/>
                  </a:cubicBezTo>
                  <a:cubicBezTo>
                    <a:pt x="11" y="51"/>
                    <a:pt x="6" y="47"/>
                    <a:pt x="3" y="42"/>
                  </a:cubicBezTo>
                  <a:cubicBezTo>
                    <a:pt x="0" y="36"/>
                    <a:pt x="3" y="30"/>
                    <a:pt x="8" y="26"/>
                  </a:cubicBezTo>
                  <a:cubicBezTo>
                    <a:pt x="12" y="22"/>
                    <a:pt x="17" y="20"/>
                    <a:pt x="22" y="17"/>
                  </a:cubicBezTo>
                  <a:cubicBezTo>
                    <a:pt x="32" y="13"/>
                    <a:pt x="41" y="10"/>
                    <a:pt x="50" y="7"/>
                  </a:cubicBezTo>
                  <a:cubicBezTo>
                    <a:pt x="66" y="3"/>
                    <a:pt x="77" y="0"/>
                    <a:pt x="77" y="0"/>
                  </a:cubicBezTo>
                  <a:lnTo>
                    <a:pt x="78" y="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73E1B42E-26FB-41D0-B71A-7028049C635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7080" y="1646778"/>
              <a:ext cx="181037" cy="20690"/>
            </a:xfrm>
            <a:custGeom>
              <a:avLst/>
              <a:gdLst>
                <a:gd name="T0" fmla="*/ 0 w 183"/>
                <a:gd name="T1" fmla="*/ 0 h 22"/>
                <a:gd name="T2" fmla="*/ 183 w 183"/>
                <a:gd name="T3" fmla="*/ 20 h 22"/>
                <a:gd name="T4" fmla="*/ 183 w 183"/>
                <a:gd name="T5" fmla="*/ 22 h 22"/>
                <a:gd name="T6" fmla="*/ 0 w 183"/>
                <a:gd name="T7" fmla="*/ 2 h 22"/>
                <a:gd name="T8" fmla="*/ 0 w 183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" h="22">
                  <a:moveTo>
                    <a:pt x="0" y="0"/>
                  </a:moveTo>
                  <a:lnTo>
                    <a:pt x="183" y="20"/>
                  </a:lnTo>
                  <a:lnTo>
                    <a:pt x="183" y="2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EA15722F-344A-4C16-9E2B-4E397627DACC}"/>
                </a:ext>
              </a:extLst>
            </p:cNvPr>
            <p:cNvSpPr>
              <a:spLocks/>
            </p:cNvSpPr>
            <p:nvPr/>
          </p:nvSpPr>
          <p:spPr bwMode="auto">
            <a:xfrm>
              <a:off x="7329153" y="1681261"/>
              <a:ext cx="179312" cy="18966"/>
            </a:xfrm>
            <a:custGeom>
              <a:avLst/>
              <a:gdLst>
                <a:gd name="T0" fmla="*/ 0 w 182"/>
                <a:gd name="T1" fmla="*/ 0 h 20"/>
                <a:gd name="T2" fmla="*/ 182 w 182"/>
                <a:gd name="T3" fmla="*/ 18 h 20"/>
                <a:gd name="T4" fmla="*/ 182 w 182"/>
                <a:gd name="T5" fmla="*/ 20 h 20"/>
                <a:gd name="T6" fmla="*/ 0 w 182"/>
                <a:gd name="T7" fmla="*/ 2 h 20"/>
                <a:gd name="T8" fmla="*/ 0 w 182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20">
                  <a:moveTo>
                    <a:pt x="0" y="0"/>
                  </a:moveTo>
                  <a:lnTo>
                    <a:pt x="182" y="18"/>
                  </a:lnTo>
                  <a:lnTo>
                    <a:pt x="182" y="20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56E5E8C7-9444-4381-932F-ED0C61AE222F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9503" y="1715745"/>
              <a:ext cx="179312" cy="24138"/>
            </a:xfrm>
            <a:custGeom>
              <a:avLst/>
              <a:gdLst>
                <a:gd name="T0" fmla="*/ 1 w 183"/>
                <a:gd name="T1" fmla="*/ 0 h 26"/>
                <a:gd name="T2" fmla="*/ 183 w 183"/>
                <a:gd name="T3" fmla="*/ 23 h 26"/>
                <a:gd name="T4" fmla="*/ 182 w 183"/>
                <a:gd name="T5" fmla="*/ 26 h 26"/>
                <a:gd name="T6" fmla="*/ 0 w 183"/>
                <a:gd name="T7" fmla="*/ 2 h 26"/>
                <a:gd name="T8" fmla="*/ 1 w 183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" h="26">
                  <a:moveTo>
                    <a:pt x="1" y="0"/>
                  </a:moveTo>
                  <a:lnTo>
                    <a:pt x="183" y="23"/>
                  </a:lnTo>
                  <a:lnTo>
                    <a:pt x="182" y="26"/>
                  </a:ln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D1AFF6DA-4D8F-4C64-96B5-78E7288DE10C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1575" y="1767469"/>
              <a:ext cx="105174" cy="70691"/>
            </a:xfrm>
            <a:custGeom>
              <a:avLst/>
              <a:gdLst>
                <a:gd name="T0" fmla="*/ 46 w 106"/>
                <a:gd name="T1" fmla="*/ 0 h 80"/>
                <a:gd name="T2" fmla="*/ 73 w 106"/>
                <a:gd name="T3" fmla="*/ 9 h 80"/>
                <a:gd name="T4" fmla="*/ 99 w 106"/>
                <a:gd name="T5" fmla="*/ 24 h 80"/>
                <a:gd name="T6" fmla="*/ 102 w 106"/>
                <a:gd name="T7" fmla="*/ 41 h 80"/>
                <a:gd name="T8" fmla="*/ 89 w 106"/>
                <a:gd name="T9" fmla="*/ 52 h 80"/>
                <a:gd name="T10" fmla="*/ 29 w 106"/>
                <a:gd name="T11" fmla="*/ 73 h 80"/>
                <a:gd name="T12" fmla="*/ 1 w 106"/>
                <a:gd name="T13" fmla="*/ 80 h 80"/>
                <a:gd name="T14" fmla="*/ 0 w 106"/>
                <a:gd name="T15" fmla="*/ 77 h 80"/>
                <a:gd name="T16" fmla="*/ 28 w 106"/>
                <a:gd name="T17" fmla="*/ 70 h 80"/>
                <a:gd name="T18" fmla="*/ 87 w 106"/>
                <a:gd name="T19" fmla="*/ 50 h 80"/>
                <a:gd name="T20" fmla="*/ 100 w 106"/>
                <a:gd name="T21" fmla="*/ 39 h 80"/>
                <a:gd name="T22" fmla="*/ 97 w 106"/>
                <a:gd name="T23" fmla="*/ 26 h 80"/>
                <a:gd name="T24" fmla="*/ 72 w 106"/>
                <a:gd name="T25" fmla="*/ 12 h 80"/>
                <a:gd name="T26" fmla="*/ 45 w 106"/>
                <a:gd name="T27" fmla="*/ 3 h 80"/>
                <a:gd name="T28" fmla="*/ 46 w 106"/>
                <a:gd name="T2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6" h="80">
                  <a:moveTo>
                    <a:pt x="46" y="0"/>
                  </a:moveTo>
                  <a:cubicBezTo>
                    <a:pt x="46" y="0"/>
                    <a:pt x="57" y="3"/>
                    <a:pt x="73" y="9"/>
                  </a:cubicBezTo>
                  <a:cubicBezTo>
                    <a:pt x="81" y="12"/>
                    <a:pt x="91" y="16"/>
                    <a:pt x="99" y="24"/>
                  </a:cubicBezTo>
                  <a:cubicBezTo>
                    <a:pt x="103" y="27"/>
                    <a:pt x="106" y="35"/>
                    <a:pt x="102" y="41"/>
                  </a:cubicBezTo>
                  <a:cubicBezTo>
                    <a:pt x="99" y="46"/>
                    <a:pt x="94" y="49"/>
                    <a:pt x="89" y="52"/>
                  </a:cubicBezTo>
                  <a:cubicBezTo>
                    <a:pt x="68" y="63"/>
                    <a:pt x="46" y="69"/>
                    <a:pt x="29" y="73"/>
                  </a:cubicBezTo>
                  <a:cubicBezTo>
                    <a:pt x="12" y="78"/>
                    <a:pt x="1" y="80"/>
                    <a:pt x="1" y="80"/>
                  </a:cubicBezTo>
                  <a:lnTo>
                    <a:pt x="0" y="77"/>
                  </a:lnTo>
                  <a:cubicBezTo>
                    <a:pt x="0" y="77"/>
                    <a:pt x="12" y="75"/>
                    <a:pt x="28" y="70"/>
                  </a:cubicBezTo>
                  <a:cubicBezTo>
                    <a:pt x="45" y="66"/>
                    <a:pt x="67" y="60"/>
                    <a:pt x="87" y="50"/>
                  </a:cubicBezTo>
                  <a:cubicBezTo>
                    <a:pt x="92" y="47"/>
                    <a:pt x="97" y="43"/>
                    <a:pt x="100" y="39"/>
                  </a:cubicBezTo>
                  <a:cubicBezTo>
                    <a:pt x="103" y="35"/>
                    <a:pt x="101" y="30"/>
                    <a:pt x="97" y="26"/>
                  </a:cubicBezTo>
                  <a:cubicBezTo>
                    <a:pt x="90" y="19"/>
                    <a:pt x="80" y="15"/>
                    <a:pt x="72" y="12"/>
                  </a:cubicBezTo>
                  <a:cubicBezTo>
                    <a:pt x="56" y="6"/>
                    <a:pt x="45" y="3"/>
                    <a:pt x="45" y="3"/>
                  </a:cubicBezTo>
                  <a:lnTo>
                    <a:pt x="46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5">
              <a:extLst>
                <a:ext uri="{FF2B5EF4-FFF2-40B4-BE49-F238E27FC236}">
                  <a16:creationId xmlns:a16="http://schemas.microsoft.com/office/drawing/2014/main" id="{BA473000-3F1E-4C2D-B879-823CA5ABC78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8123" y="1869194"/>
              <a:ext cx="177589" cy="37931"/>
            </a:xfrm>
            <a:custGeom>
              <a:avLst/>
              <a:gdLst>
                <a:gd name="T0" fmla="*/ 181 w 181"/>
                <a:gd name="T1" fmla="*/ 3 h 42"/>
                <a:gd name="T2" fmla="*/ 1 w 181"/>
                <a:gd name="T3" fmla="*/ 42 h 42"/>
                <a:gd name="T4" fmla="*/ 0 w 181"/>
                <a:gd name="T5" fmla="*/ 38 h 42"/>
                <a:gd name="T6" fmla="*/ 180 w 181"/>
                <a:gd name="T7" fmla="*/ 0 h 42"/>
                <a:gd name="T8" fmla="*/ 181 w 181"/>
                <a:gd name="T9" fmla="*/ 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42">
                  <a:moveTo>
                    <a:pt x="181" y="3"/>
                  </a:moveTo>
                  <a:lnTo>
                    <a:pt x="1" y="42"/>
                  </a:lnTo>
                  <a:lnTo>
                    <a:pt x="0" y="38"/>
                  </a:lnTo>
                  <a:lnTo>
                    <a:pt x="180" y="0"/>
                  </a:lnTo>
                  <a:lnTo>
                    <a:pt x="181" y="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6">
              <a:extLst>
                <a:ext uri="{FF2B5EF4-FFF2-40B4-BE49-F238E27FC236}">
                  <a16:creationId xmlns:a16="http://schemas.microsoft.com/office/drawing/2014/main" id="{DDE323B6-F25F-4200-994B-37CEB4CD2FB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4670" y="1939885"/>
              <a:ext cx="177589" cy="43104"/>
            </a:xfrm>
            <a:custGeom>
              <a:avLst/>
              <a:gdLst>
                <a:gd name="T0" fmla="*/ 179 w 179"/>
                <a:gd name="T1" fmla="*/ 4 h 47"/>
                <a:gd name="T2" fmla="*/ 1 w 179"/>
                <a:gd name="T3" fmla="*/ 47 h 47"/>
                <a:gd name="T4" fmla="*/ 0 w 179"/>
                <a:gd name="T5" fmla="*/ 43 h 47"/>
                <a:gd name="T6" fmla="*/ 178 w 179"/>
                <a:gd name="T7" fmla="*/ 0 h 47"/>
                <a:gd name="T8" fmla="*/ 179 w 179"/>
                <a:gd name="T9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9" h="47">
                  <a:moveTo>
                    <a:pt x="179" y="4"/>
                  </a:moveTo>
                  <a:lnTo>
                    <a:pt x="1" y="47"/>
                  </a:lnTo>
                  <a:lnTo>
                    <a:pt x="0" y="43"/>
                  </a:lnTo>
                  <a:lnTo>
                    <a:pt x="178" y="0"/>
                  </a:lnTo>
                  <a:lnTo>
                    <a:pt x="179" y="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7">
              <a:extLst>
                <a:ext uri="{FF2B5EF4-FFF2-40B4-BE49-F238E27FC236}">
                  <a16:creationId xmlns:a16="http://schemas.microsoft.com/office/drawing/2014/main" id="{7E06206C-54FB-4D84-A46C-7006F76CCB8C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6390" y="2020920"/>
              <a:ext cx="174140" cy="51725"/>
            </a:xfrm>
            <a:custGeom>
              <a:avLst/>
              <a:gdLst>
                <a:gd name="T0" fmla="*/ 177 w 177"/>
                <a:gd name="T1" fmla="*/ 5 h 58"/>
                <a:gd name="T2" fmla="*/ 2 w 177"/>
                <a:gd name="T3" fmla="*/ 58 h 58"/>
                <a:gd name="T4" fmla="*/ 0 w 177"/>
                <a:gd name="T5" fmla="*/ 54 h 58"/>
                <a:gd name="T6" fmla="*/ 176 w 177"/>
                <a:gd name="T7" fmla="*/ 0 h 58"/>
                <a:gd name="T8" fmla="*/ 177 w 177"/>
                <a:gd name="T9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" h="58">
                  <a:moveTo>
                    <a:pt x="177" y="5"/>
                  </a:moveTo>
                  <a:lnTo>
                    <a:pt x="2" y="58"/>
                  </a:lnTo>
                  <a:lnTo>
                    <a:pt x="0" y="54"/>
                  </a:lnTo>
                  <a:lnTo>
                    <a:pt x="176" y="0"/>
                  </a:lnTo>
                  <a:lnTo>
                    <a:pt x="177" y="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8">
              <a:extLst>
                <a:ext uri="{FF2B5EF4-FFF2-40B4-BE49-F238E27FC236}">
                  <a16:creationId xmlns:a16="http://schemas.microsoft.com/office/drawing/2014/main" id="{9FA728DC-CFE9-41BF-AE33-57BB489E2FE9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5352" y="2124369"/>
              <a:ext cx="162071" cy="82760"/>
            </a:xfrm>
            <a:custGeom>
              <a:avLst/>
              <a:gdLst>
                <a:gd name="T0" fmla="*/ 164 w 164"/>
                <a:gd name="T1" fmla="*/ 5 h 92"/>
                <a:gd name="T2" fmla="*/ 138 w 164"/>
                <a:gd name="T3" fmla="*/ 17 h 92"/>
                <a:gd name="T4" fmla="*/ 111 w 164"/>
                <a:gd name="T5" fmla="*/ 29 h 92"/>
                <a:gd name="T6" fmla="*/ 81 w 164"/>
                <a:gd name="T7" fmla="*/ 44 h 92"/>
                <a:gd name="T8" fmla="*/ 52 w 164"/>
                <a:gd name="T9" fmla="*/ 60 h 92"/>
                <a:gd name="T10" fmla="*/ 38 w 164"/>
                <a:gd name="T11" fmla="*/ 68 h 92"/>
                <a:gd name="T12" fmla="*/ 27 w 164"/>
                <a:gd name="T13" fmla="*/ 76 h 92"/>
                <a:gd name="T14" fmla="*/ 3 w 164"/>
                <a:gd name="T15" fmla="*/ 92 h 92"/>
                <a:gd name="T16" fmla="*/ 0 w 164"/>
                <a:gd name="T17" fmla="*/ 88 h 92"/>
                <a:gd name="T18" fmla="*/ 24 w 164"/>
                <a:gd name="T19" fmla="*/ 71 h 92"/>
                <a:gd name="T20" fmla="*/ 36 w 164"/>
                <a:gd name="T21" fmla="*/ 63 h 92"/>
                <a:gd name="T22" fmla="*/ 49 w 164"/>
                <a:gd name="T23" fmla="*/ 56 h 92"/>
                <a:gd name="T24" fmla="*/ 79 w 164"/>
                <a:gd name="T25" fmla="*/ 39 h 92"/>
                <a:gd name="T26" fmla="*/ 109 w 164"/>
                <a:gd name="T27" fmla="*/ 24 h 92"/>
                <a:gd name="T28" fmla="*/ 136 w 164"/>
                <a:gd name="T29" fmla="*/ 12 h 92"/>
                <a:gd name="T30" fmla="*/ 162 w 164"/>
                <a:gd name="T31" fmla="*/ 0 h 92"/>
                <a:gd name="T32" fmla="*/ 164 w 164"/>
                <a:gd name="T33" fmla="*/ 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4" h="92">
                  <a:moveTo>
                    <a:pt x="164" y="5"/>
                  </a:moveTo>
                  <a:cubicBezTo>
                    <a:pt x="164" y="5"/>
                    <a:pt x="153" y="10"/>
                    <a:pt x="138" y="17"/>
                  </a:cubicBezTo>
                  <a:cubicBezTo>
                    <a:pt x="130" y="20"/>
                    <a:pt x="121" y="24"/>
                    <a:pt x="111" y="29"/>
                  </a:cubicBezTo>
                  <a:cubicBezTo>
                    <a:pt x="101" y="34"/>
                    <a:pt x="91" y="39"/>
                    <a:pt x="81" y="44"/>
                  </a:cubicBezTo>
                  <a:cubicBezTo>
                    <a:pt x="71" y="49"/>
                    <a:pt x="61" y="55"/>
                    <a:pt x="52" y="60"/>
                  </a:cubicBezTo>
                  <a:cubicBezTo>
                    <a:pt x="47" y="63"/>
                    <a:pt x="43" y="66"/>
                    <a:pt x="38" y="68"/>
                  </a:cubicBezTo>
                  <a:cubicBezTo>
                    <a:pt x="34" y="70"/>
                    <a:pt x="30" y="73"/>
                    <a:pt x="27" y="76"/>
                  </a:cubicBezTo>
                  <a:cubicBezTo>
                    <a:pt x="13" y="85"/>
                    <a:pt x="3" y="92"/>
                    <a:pt x="3" y="92"/>
                  </a:cubicBezTo>
                  <a:lnTo>
                    <a:pt x="0" y="88"/>
                  </a:lnTo>
                  <a:cubicBezTo>
                    <a:pt x="0" y="88"/>
                    <a:pt x="10" y="81"/>
                    <a:pt x="24" y="71"/>
                  </a:cubicBezTo>
                  <a:cubicBezTo>
                    <a:pt x="28" y="69"/>
                    <a:pt x="31" y="66"/>
                    <a:pt x="36" y="63"/>
                  </a:cubicBezTo>
                  <a:cubicBezTo>
                    <a:pt x="40" y="61"/>
                    <a:pt x="44" y="58"/>
                    <a:pt x="49" y="56"/>
                  </a:cubicBezTo>
                  <a:cubicBezTo>
                    <a:pt x="58" y="50"/>
                    <a:pt x="68" y="44"/>
                    <a:pt x="79" y="39"/>
                  </a:cubicBezTo>
                  <a:cubicBezTo>
                    <a:pt x="89" y="34"/>
                    <a:pt x="99" y="29"/>
                    <a:pt x="109" y="24"/>
                  </a:cubicBezTo>
                  <a:cubicBezTo>
                    <a:pt x="119" y="19"/>
                    <a:pt x="128" y="16"/>
                    <a:pt x="136" y="12"/>
                  </a:cubicBezTo>
                  <a:cubicBezTo>
                    <a:pt x="151" y="5"/>
                    <a:pt x="162" y="0"/>
                    <a:pt x="162" y="0"/>
                  </a:cubicBezTo>
                  <a:lnTo>
                    <a:pt x="164" y="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9">
              <a:extLst>
                <a:ext uri="{FF2B5EF4-FFF2-40B4-BE49-F238E27FC236}">
                  <a16:creationId xmlns:a16="http://schemas.microsoft.com/office/drawing/2014/main" id="{F76F2B6D-D562-480B-A15B-77B29EA7D97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8110" y="2336441"/>
              <a:ext cx="165519" cy="74139"/>
            </a:xfrm>
            <a:custGeom>
              <a:avLst/>
              <a:gdLst>
                <a:gd name="T0" fmla="*/ 3 w 168"/>
                <a:gd name="T1" fmla="*/ 0 h 83"/>
                <a:gd name="T2" fmla="*/ 27 w 168"/>
                <a:gd name="T3" fmla="*/ 16 h 83"/>
                <a:gd name="T4" fmla="*/ 52 w 168"/>
                <a:gd name="T5" fmla="*/ 30 h 83"/>
                <a:gd name="T6" fmla="*/ 66 w 168"/>
                <a:gd name="T7" fmla="*/ 38 h 83"/>
                <a:gd name="T8" fmla="*/ 82 w 168"/>
                <a:gd name="T9" fmla="*/ 45 h 83"/>
                <a:gd name="T10" fmla="*/ 113 w 168"/>
                <a:gd name="T11" fmla="*/ 58 h 83"/>
                <a:gd name="T12" fmla="*/ 141 w 168"/>
                <a:gd name="T13" fmla="*/ 68 h 83"/>
                <a:gd name="T14" fmla="*/ 168 w 168"/>
                <a:gd name="T15" fmla="*/ 77 h 83"/>
                <a:gd name="T16" fmla="*/ 166 w 168"/>
                <a:gd name="T17" fmla="*/ 83 h 83"/>
                <a:gd name="T18" fmla="*/ 139 w 168"/>
                <a:gd name="T19" fmla="*/ 73 h 83"/>
                <a:gd name="T20" fmla="*/ 111 w 168"/>
                <a:gd name="T21" fmla="*/ 63 h 83"/>
                <a:gd name="T22" fmla="*/ 80 w 168"/>
                <a:gd name="T23" fmla="*/ 50 h 83"/>
                <a:gd name="T24" fmla="*/ 64 w 168"/>
                <a:gd name="T25" fmla="*/ 43 h 83"/>
                <a:gd name="T26" fmla="*/ 49 w 168"/>
                <a:gd name="T27" fmla="*/ 35 h 83"/>
                <a:gd name="T28" fmla="*/ 23 w 168"/>
                <a:gd name="T29" fmla="*/ 21 h 83"/>
                <a:gd name="T30" fmla="*/ 0 w 168"/>
                <a:gd name="T31" fmla="*/ 5 h 83"/>
                <a:gd name="T32" fmla="*/ 3 w 168"/>
                <a:gd name="T3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8" h="83">
                  <a:moveTo>
                    <a:pt x="3" y="0"/>
                  </a:moveTo>
                  <a:cubicBezTo>
                    <a:pt x="3" y="0"/>
                    <a:pt x="12" y="7"/>
                    <a:pt x="27" y="16"/>
                  </a:cubicBezTo>
                  <a:cubicBezTo>
                    <a:pt x="34" y="21"/>
                    <a:pt x="43" y="25"/>
                    <a:pt x="52" y="30"/>
                  </a:cubicBezTo>
                  <a:cubicBezTo>
                    <a:pt x="57" y="33"/>
                    <a:pt x="61" y="36"/>
                    <a:pt x="66" y="38"/>
                  </a:cubicBezTo>
                  <a:cubicBezTo>
                    <a:pt x="72" y="40"/>
                    <a:pt x="77" y="43"/>
                    <a:pt x="82" y="45"/>
                  </a:cubicBezTo>
                  <a:cubicBezTo>
                    <a:pt x="93" y="49"/>
                    <a:pt x="103" y="54"/>
                    <a:pt x="113" y="58"/>
                  </a:cubicBezTo>
                  <a:cubicBezTo>
                    <a:pt x="123" y="61"/>
                    <a:pt x="133" y="65"/>
                    <a:pt x="141" y="68"/>
                  </a:cubicBezTo>
                  <a:cubicBezTo>
                    <a:pt x="157" y="73"/>
                    <a:pt x="168" y="77"/>
                    <a:pt x="168" y="77"/>
                  </a:cubicBezTo>
                  <a:lnTo>
                    <a:pt x="166" y="83"/>
                  </a:lnTo>
                  <a:cubicBezTo>
                    <a:pt x="166" y="83"/>
                    <a:pt x="155" y="79"/>
                    <a:pt x="139" y="73"/>
                  </a:cubicBezTo>
                  <a:cubicBezTo>
                    <a:pt x="131" y="70"/>
                    <a:pt x="121" y="67"/>
                    <a:pt x="111" y="63"/>
                  </a:cubicBezTo>
                  <a:cubicBezTo>
                    <a:pt x="101" y="59"/>
                    <a:pt x="90" y="55"/>
                    <a:pt x="80" y="50"/>
                  </a:cubicBezTo>
                  <a:cubicBezTo>
                    <a:pt x="74" y="48"/>
                    <a:pt x="69" y="46"/>
                    <a:pt x="64" y="43"/>
                  </a:cubicBezTo>
                  <a:cubicBezTo>
                    <a:pt x="59" y="41"/>
                    <a:pt x="54" y="38"/>
                    <a:pt x="49" y="35"/>
                  </a:cubicBezTo>
                  <a:cubicBezTo>
                    <a:pt x="40" y="30"/>
                    <a:pt x="30" y="26"/>
                    <a:pt x="23" y="21"/>
                  </a:cubicBezTo>
                  <a:cubicBezTo>
                    <a:pt x="9" y="11"/>
                    <a:pt x="0" y="5"/>
                    <a:pt x="0" y="5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0">
              <a:extLst>
                <a:ext uri="{FF2B5EF4-FFF2-40B4-BE49-F238E27FC236}">
                  <a16:creationId xmlns:a16="http://schemas.microsoft.com/office/drawing/2014/main" id="{B021B7DB-84BE-4DF1-9BF9-96DB417B2B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6045" y="2446787"/>
              <a:ext cx="179312" cy="43104"/>
            </a:xfrm>
            <a:custGeom>
              <a:avLst/>
              <a:gdLst>
                <a:gd name="T0" fmla="*/ 1 w 180"/>
                <a:gd name="T1" fmla="*/ 0 h 47"/>
                <a:gd name="T2" fmla="*/ 180 w 180"/>
                <a:gd name="T3" fmla="*/ 41 h 47"/>
                <a:gd name="T4" fmla="*/ 179 w 180"/>
                <a:gd name="T5" fmla="*/ 47 h 47"/>
                <a:gd name="T6" fmla="*/ 0 w 180"/>
                <a:gd name="T7" fmla="*/ 6 h 47"/>
                <a:gd name="T8" fmla="*/ 1 w 180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47">
                  <a:moveTo>
                    <a:pt x="1" y="0"/>
                  </a:moveTo>
                  <a:lnTo>
                    <a:pt x="180" y="41"/>
                  </a:lnTo>
                  <a:lnTo>
                    <a:pt x="179" y="47"/>
                  </a:lnTo>
                  <a:lnTo>
                    <a:pt x="0" y="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1">
              <a:extLst>
                <a:ext uri="{FF2B5EF4-FFF2-40B4-BE49-F238E27FC236}">
                  <a16:creationId xmlns:a16="http://schemas.microsoft.com/office/drawing/2014/main" id="{EFC9B68B-C60B-412E-9D64-58E41A554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1222" y="2517477"/>
              <a:ext cx="177589" cy="37931"/>
            </a:xfrm>
            <a:custGeom>
              <a:avLst/>
              <a:gdLst>
                <a:gd name="T0" fmla="*/ 2 w 181"/>
                <a:gd name="T1" fmla="*/ 0 h 43"/>
                <a:gd name="T2" fmla="*/ 181 w 181"/>
                <a:gd name="T3" fmla="*/ 36 h 43"/>
                <a:gd name="T4" fmla="*/ 180 w 181"/>
                <a:gd name="T5" fmla="*/ 43 h 43"/>
                <a:gd name="T6" fmla="*/ 0 w 181"/>
                <a:gd name="T7" fmla="*/ 7 h 43"/>
                <a:gd name="T8" fmla="*/ 2 w 181"/>
                <a:gd name="T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43">
                  <a:moveTo>
                    <a:pt x="2" y="0"/>
                  </a:moveTo>
                  <a:lnTo>
                    <a:pt x="181" y="36"/>
                  </a:lnTo>
                  <a:lnTo>
                    <a:pt x="180" y="43"/>
                  </a:lnTo>
                  <a:lnTo>
                    <a:pt x="0" y="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22">
              <a:extLst>
                <a:ext uri="{FF2B5EF4-FFF2-40B4-BE49-F238E27FC236}">
                  <a16:creationId xmlns:a16="http://schemas.microsoft.com/office/drawing/2014/main" id="{6A9623E4-3AC6-4CC0-88F2-F59ECC2C3B17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6398" y="2581272"/>
              <a:ext cx="179312" cy="37931"/>
            </a:xfrm>
            <a:custGeom>
              <a:avLst/>
              <a:gdLst>
                <a:gd name="T0" fmla="*/ 1 w 181"/>
                <a:gd name="T1" fmla="*/ 0 h 43"/>
                <a:gd name="T2" fmla="*/ 181 w 181"/>
                <a:gd name="T3" fmla="*/ 36 h 43"/>
                <a:gd name="T4" fmla="*/ 180 w 181"/>
                <a:gd name="T5" fmla="*/ 43 h 43"/>
                <a:gd name="T6" fmla="*/ 0 w 181"/>
                <a:gd name="T7" fmla="*/ 7 h 43"/>
                <a:gd name="T8" fmla="*/ 1 w 181"/>
                <a:gd name="T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43">
                  <a:moveTo>
                    <a:pt x="1" y="0"/>
                  </a:moveTo>
                  <a:lnTo>
                    <a:pt x="181" y="36"/>
                  </a:lnTo>
                  <a:lnTo>
                    <a:pt x="180" y="43"/>
                  </a:lnTo>
                  <a:lnTo>
                    <a:pt x="0" y="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3">
              <a:extLst>
                <a:ext uri="{FF2B5EF4-FFF2-40B4-BE49-F238E27FC236}">
                  <a16:creationId xmlns:a16="http://schemas.microsoft.com/office/drawing/2014/main" id="{89F460A7-F2BC-432A-B4F4-09FFD547D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1575" y="2645065"/>
              <a:ext cx="177589" cy="39656"/>
            </a:xfrm>
            <a:custGeom>
              <a:avLst/>
              <a:gdLst>
                <a:gd name="T0" fmla="*/ 2 w 181"/>
                <a:gd name="T1" fmla="*/ 0 h 45"/>
                <a:gd name="T2" fmla="*/ 181 w 181"/>
                <a:gd name="T3" fmla="*/ 37 h 45"/>
                <a:gd name="T4" fmla="*/ 180 w 181"/>
                <a:gd name="T5" fmla="*/ 45 h 45"/>
                <a:gd name="T6" fmla="*/ 0 w 181"/>
                <a:gd name="T7" fmla="*/ 8 h 45"/>
                <a:gd name="T8" fmla="*/ 2 w 181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45">
                  <a:moveTo>
                    <a:pt x="2" y="0"/>
                  </a:moveTo>
                  <a:lnTo>
                    <a:pt x="181" y="37"/>
                  </a:lnTo>
                  <a:lnTo>
                    <a:pt x="180" y="45"/>
                  </a:lnTo>
                  <a:lnTo>
                    <a:pt x="0" y="8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24">
              <a:extLst>
                <a:ext uri="{FF2B5EF4-FFF2-40B4-BE49-F238E27FC236}">
                  <a16:creationId xmlns:a16="http://schemas.microsoft.com/office/drawing/2014/main" id="{3783F5A1-80CD-4DD1-9313-068DF3E409DD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5027" y="2712308"/>
              <a:ext cx="179312" cy="44828"/>
            </a:xfrm>
            <a:custGeom>
              <a:avLst/>
              <a:gdLst>
                <a:gd name="T0" fmla="*/ 2 w 181"/>
                <a:gd name="T1" fmla="*/ 0 h 50"/>
                <a:gd name="T2" fmla="*/ 181 w 181"/>
                <a:gd name="T3" fmla="*/ 40 h 50"/>
                <a:gd name="T4" fmla="*/ 179 w 181"/>
                <a:gd name="T5" fmla="*/ 50 h 50"/>
                <a:gd name="T6" fmla="*/ 0 w 181"/>
                <a:gd name="T7" fmla="*/ 9 h 50"/>
                <a:gd name="T8" fmla="*/ 2 w 181"/>
                <a:gd name="T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50">
                  <a:moveTo>
                    <a:pt x="2" y="0"/>
                  </a:moveTo>
                  <a:lnTo>
                    <a:pt x="181" y="40"/>
                  </a:lnTo>
                  <a:lnTo>
                    <a:pt x="179" y="50"/>
                  </a:lnTo>
                  <a:lnTo>
                    <a:pt x="0" y="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25">
              <a:extLst>
                <a:ext uri="{FF2B5EF4-FFF2-40B4-BE49-F238E27FC236}">
                  <a16:creationId xmlns:a16="http://schemas.microsoft.com/office/drawing/2014/main" id="{B1B95BC7-3128-4F9B-A2CF-67BCE4BA69DE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8479" y="2784722"/>
              <a:ext cx="179312" cy="48276"/>
            </a:xfrm>
            <a:custGeom>
              <a:avLst/>
              <a:gdLst>
                <a:gd name="T0" fmla="*/ 3 w 181"/>
                <a:gd name="T1" fmla="*/ 0 h 55"/>
                <a:gd name="T2" fmla="*/ 181 w 181"/>
                <a:gd name="T3" fmla="*/ 44 h 55"/>
                <a:gd name="T4" fmla="*/ 178 w 181"/>
                <a:gd name="T5" fmla="*/ 55 h 55"/>
                <a:gd name="T6" fmla="*/ 0 w 181"/>
                <a:gd name="T7" fmla="*/ 10 h 55"/>
                <a:gd name="T8" fmla="*/ 3 w 181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55">
                  <a:moveTo>
                    <a:pt x="3" y="0"/>
                  </a:moveTo>
                  <a:lnTo>
                    <a:pt x="181" y="44"/>
                  </a:lnTo>
                  <a:lnTo>
                    <a:pt x="178" y="55"/>
                  </a:lnTo>
                  <a:lnTo>
                    <a:pt x="0" y="1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6">
              <a:extLst>
                <a:ext uri="{FF2B5EF4-FFF2-40B4-BE49-F238E27FC236}">
                  <a16:creationId xmlns:a16="http://schemas.microsoft.com/office/drawing/2014/main" id="{8EE4831B-4C49-4F50-8610-2EC3C78921CF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8484" y="2865757"/>
              <a:ext cx="179312" cy="55173"/>
            </a:xfrm>
            <a:custGeom>
              <a:avLst/>
              <a:gdLst>
                <a:gd name="T0" fmla="*/ 3 w 180"/>
                <a:gd name="T1" fmla="*/ 0 h 63"/>
                <a:gd name="T2" fmla="*/ 180 w 180"/>
                <a:gd name="T3" fmla="*/ 50 h 63"/>
                <a:gd name="T4" fmla="*/ 176 w 180"/>
                <a:gd name="T5" fmla="*/ 63 h 63"/>
                <a:gd name="T6" fmla="*/ 0 w 180"/>
                <a:gd name="T7" fmla="*/ 12 h 63"/>
                <a:gd name="T8" fmla="*/ 3 w 180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63">
                  <a:moveTo>
                    <a:pt x="3" y="0"/>
                  </a:moveTo>
                  <a:lnTo>
                    <a:pt x="180" y="50"/>
                  </a:lnTo>
                  <a:lnTo>
                    <a:pt x="176" y="63"/>
                  </a:lnTo>
                  <a:lnTo>
                    <a:pt x="0" y="1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27">
              <a:extLst>
                <a:ext uri="{FF2B5EF4-FFF2-40B4-BE49-F238E27FC236}">
                  <a16:creationId xmlns:a16="http://schemas.microsoft.com/office/drawing/2014/main" id="{64616C5E-82B0-47B5-872F-CCEE6AF5FC01}"/>
                </a:ext>
              </a:extLst>
            </p:cNvPr>
            <p:cNvSpPr>
              <a:spLocks/>
            </p:cNvSpPr>
            <p:nvPr/>
          </p:nvSpPr>
          <p:spPr bwMode="auto">
            <a:xfrm>
              <a:off x="9406764" y="2957138"/>
              <a:ext cx="175864" cy="63794"/>
            </a:xfrm>
            <a:custGeom>
              <a:avLst/>
              <a:gdLst>
                <a:gd name="T0" fmla="*/ 5 w 179"/>
                <a:gd name="T1" fmla="*/ 0 h 72"/>
                <a:gd name="T2" fmla="*/ 179 w 179"/>
                <a:gd name="T3" fmla="*/ 58 h 72"/>
                <a:gd name="T4" fmla="*/ 174 w 179"/>
                <a:gd name="T5" fmla="*/ 72 h 72"/>
                <a:gd name="T6" fmla="*/ 0 w 179"/>
                <a:gd name="T7" fmla="*/ 13 h 72"/>
                <a:gd name="T8" fmla="*/ 5 w 179"/>
                <a:gd name="T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9" h="72">
                  <a:moveTo>
                    <a:pt x="5" y="0"/>
                  </a:moveTo>
                  <a:lnTo>
                    <a:pt x="179" y="58"/>
                  </a:lnTo>
                  <a:lnTo>
                    <a:pt x="174" y="72"/>
                  </a:lnTo>
                  <a:lnTo>
                    <a:pt x="0" y="1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28">
              <a:extLst>
                <a:ext uri="{FF2B5EF4-FFF2-40B4-BE49-F238E27FC236}">
                  <a16:creationId xmlns:a16="http://schemas.microsoft.com/office/drawing/2014/main" id="{10216376-9A1A-4355-92F9-835E5473CCDB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6422" y="3067484"/>
              <a:ext cx="174140" cy="75863"/>
            </a:xfrm>
            <a:custGeom>
              <a:avLst/>
              <a:gdLst>
                <a:gd name="T0" fmla="*/ 6 w 175"/>
                <a:gd name="T1" fmla="*/ 0 h 86"/>
                <a:gd name="T2" fmla="*/ 175 w 175"/>
                <a:gd name="T3" fmla="*/ 72 h 86"/>
                <a:gd name="T4" fmla="*/ 168 w 175"/>
                <a:gd name="T5" fmla="*/ 86 h 86"/>
                <a:gd name="T6" fmla="*/ 0 w 175"/>
                <a:gd name="T7" fmla="*/ 14 h 86"/>
                <a:gd name="T8" fmla="*/ 6 w 175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86">
                  <a:moveTo>
                    <a:pt x="6" y="0"/>
                  </a:moveTo>
                  <a:lnTo>
                    <a:pt x="175" y="72"/>
                  </a:lnTo>
                  <a:lnTo>
                    <a:pt x="168" y="86"/>
                  </a:lnTo>
                  <a:lnTo>
                    <a:pt x="0" y="1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9">
              <a:extLst>
                <a:ext uri="{FF2B5EF4-FFF2-40B4-BE49-F238E27FC236}">
                  <a16:creationId xmlns:a16="http://schemas.microsoft.com/office/drawing/2014/main" id="{BDA160A9-09C1-431A-AB76-D4A78E7443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74012" y="3203692"/>
              <a:ext cx="163796" cy="100001"/>
            </a:xfrm>
            <a:custGeom>
              <a:avLst/>
              <a:gdLst>
                <a:gd name="T0" fmla="*/ 9 w 166"/>
                <a:gd name="T1" fmla="*/ 0 h 111"/>
                <a:gd name="T2" fmla="*/ 88 w 166"/>
                <a:gd name="T3" fmla="*/ 46 h 111"/>
                <a:gd name="T4" fmla="*/ 142 w 166"/>
                <a:gd name="T5" fmla="*/ 81 h 111"/>
                <a:gd name="T6" fmla="*/ 166 w 166"/>
                <a:gd name="T7" fmla="*/ 96 h 111"/>
                <a:gd name="T8" fmla="*/ 156 w 166"/>
                <a:gd name="T9" fmla="*/ 111 h 111"/>
                <a:gd name="T10" fmla="*/ 132 w 166"/>
                <a:gd name="T11" fmla="*/ 95 h 111"/>
                <a:gd name="T12" fmla="*/ 80 w 166"/>
                <a:gd name="T13" fmla="*/ 61 h 111"/>
                <a:gd name="T14" fmla="*/ 0 w 166"/>
                <a:gd name="T15" fmla="*/ 15 h 111"/>
                <a:gd name="T16" fmla="*/ 9 w 166"/>
                <a:gd name="T1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6" h="111">
                  <a:moveTo>
                    <a:pt x="9" y="0"/>
                  </a:moveTo>
                  <a:lnTo>
                    <a:pt x="88" y="46"/>
                  </a:lnTo>
                  <a:cubicBezTo>
                    <a:pt x="108" y="58"/>
                    <a:pt x="127" y="71"/>
                    <a:pt x="142" y="81"/>
                  </a:cubicBezTo>
                  <a:cubicBezTo>
                    <a:pt x="156" y="90"/>
                    <a:pt x="166" y="96"/>
                    <a:pt x="166" y="96"/>
                  </a:cubicBezTo>
                  <a:lnTo>
                    <a:pt x="156" y="111"/>
                  </a:lnTo>
                  <a:cubicBezTo>
                    <a:pt x="156" y="111"/>
                    <a:pt x="146" y="105"/>
                    <a:pt x="132" y="95"/>
                  </a:cubicBezTo>
                  <a:cubicBezTo>
                    <a:pt x="118" y="86"/>
                    <a:pt x="99" y="73"/>
                    <a:pt x="80" y="61"/>
                  </a:cubicBezTo>
                  <a:cubicBezTo>
                    <a:pt x="40" y="38"/>
                    <a:pt x="0" y="15"/>
                    <a:pt x="0" y="15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30">
              <a:extLst>
                <a:ext uri="{FF2B5EF4-FFF2-40B4-BE49-F238E27FC236}">
                  <a16:creationId xmlns:a16="http://schemas.microsoft.com/office/drawing/2014/main" id="{58BCC2FA-064F-48BC-B895-319FD87481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7119" y="3393349"/>
              <a:ext cx="124139" cy="139657"/>
            </a:xfrm>
            <a:custGeom>
              <a:avLst/>
              <a:gdLst>
                <a:gd name="T0" fmla="*/ 13 w 127"/>
                <a:gd name="T1" fmla="*/ 0 h 156"/>
                <a:gd name="T2" fmla="*/ 33 w 127"/>
                <a:gd name="T3" fmla="*/ 21 h 156"/>
                <a:gd name="T4" fmla="*/ 53 w 127"/>
                <a:gd name="T5" fmla="*/ 43 h 156"/>
                <a:gd name="T6" fmla="*/ 75 w 127"/>
                <a:gd name="T7" fmla="*/ 69 h 156"/>
                <a:gd name="T8" fmla="*/ 85 w 127"/>
                <a:gd name="T9" fmla="*/ 83 h 156"/>
                <a:gd name="T10" fmla="*/ 95 w 127"/>
                <a:gd name="T11" fmla="*/ 97 h 156"/>
                <a:gd name="T12" fmla="*/ 112 w 127"/>
                <a:gd name="T13" fmla="*/ 122 h 156"/>
                <a:gd name="T14" fmla="*/ 127 w 127"/>
                <a:gd name="T15" fmla="*/ 147 h 156"/>
                <a:gd name="T16" fmla="*/ 110 w 127"/>
                <a:gd name="T17" fmla="*/ 156 h 156"/>
                <a:gd name="T18" fmla="*/ 95 w 127"/>
                <a:gd name="T19" fmla="*/ 132 h 156"/>
                <a:gd name="T20" fmla="*/ 80 w 127"/>
                <a:gd name="T21" fmla="*/ 108 h 156"/>
                <a:gd name="T22" fmla="*/ 70 w 127"/>
                <a:gd name="T23" fmla="*/ 95 h 156"/>
                <a:gd name="T24" fmla="*/ 60 w 127"/>
                <a:gd name="T25" fmla="*/ 81 h 156"/>
                <a:gd name="T26" fmla="*/ 39 w 127"/>
                <a:gd name="T27" fmla="*/ 56 h 156"/>
                <a:gd name="T28" fmla="*/ 20 w 127"/>
                <a:gd name="T29" fmla="*/ 34 h 156"/>
                <a:gd name="T30" fmla="*/ 0 w 127"/>
                <a:gd name="T31" fmla="*/ 13 h 156"/>
                <a:gd name="T32" fmla="*/ 13 w 127"/>
                <a:gd name="T33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" h="156">
                  <a:moveTo>
                    <a:pt x="13" y="0"/>
                  </a:moveTo>
                  <a:cubicBezTo>
                    <a:pt x="13" y="0"/>
                    <a:pt x="21" y="9"/>
                    <a:pt x="33" y="21"/>
                  </a:cubicBezTo>
                  <a:cubicBezTo>
                    <a:pt x="39" y="27"/>
                    <a:pt x="46" y="34"/>
                    <a:pt x="53" y="43"/>
                  </a:cubicBezTo>
                  <a:cubicBezTo>
                    <a:pt x="60" y="51"/>
                    <a:pt x="68" y="60"/>
                    <a:pt x="75" y="69"/>
                  </a:cubicBezTo>
                  <a:cubicBezTo>
                    <a:pt x="79" y="74"/>
                    <a:pt x="82" y="79"/>
                    <a:pt x="85" y="83"/>
                  </a:cubicBezTo>
                  <a:cubicBezTo>
                    <a:pt x="89" y="88"/>
                    <a:pt x="92" y="93"/>
                    <a:pt x="95" y="97"/>
                  </a:cubicBezTo>
                  <a:cubicBezTo>
                    <a:pt x="102" y="106"/>
                    <a:pt x="107" y="114"/>
                    <a:pt x="112" y="122"/>
                  </a:cubicBezTo>
                  <a:cubicBezTo>
                    <a:pt x="121" y="137"/>
                    <a:pt x="127" y="147"/>
                    <a:pt x="127" y="147"/>
                  </a:cubicBezTo>
                  <a:lnTo>
                    <a:pt x="110" y="156"/>
                  </a:lnTo>
                  <a:lnTo>
                    <a:pt x="95" y="132"/>
                  </a:lnTo>
                  <a:cubicBezTo>
                    <a:pt x="91" y="125"/>
                    <a:pt x="86" y="116"/>
                    <a:pt x="80" y="108"/>
                  </a:cubicBezTo>
                  <a:cubicBezTo>
                    <a:pt x="77" y="103"/>
                    <a:pt x="73" y="99"/>
                    <a:pt x="70" y="95"/>
                  </a:cubicBezTo>
                  <a:cubicBezTo>
                    <a:pt x="67" y="90"/>
                    <a:pt x="64" y="85"/>
                    <a:pt x="60" y="81"/>
                  </a:cubicBezTo>
                  <a:cubicBezTo>
                    <a:pt x="53" y="72"/>
                    <a:pt x="46" y="64"/>
                    <a:pt x="39" y="56"/>
                  </a:cubicBezTo>
                  <a:cubicBezTo>
                    <a:pt x="33" y="47"/>
                    <a:pt x="25" y="40"/>
                    <a:pt x="20" y="34"/>
                  </a:cubicBezTo>
                  <a:cubicBezTo>
                    <a:pt x="8" y="21"/>
                    <a:pt x="0" y="13"/>
                    <a:pt x="0" y="13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31">
              <a:extLst>
                <a:ext uri="{FF2B5EF4-FFF2-40B4-BE49-F238E27FC236}">
                  <a16:creationId xmlns:a16="http://schemas.microsoft.com/office/drawing/2014/main" id="{79B1468D-1FC4-41FE-9D21-9AA726DFEF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89535" y="3684733"/>
              <a:ext cx="53449" cy="162071"/>
            </a:xfrm>
            <a:custGeom>
              <a:avLst/>
              <a:gdLst>
                <a:gd name="T0" fmla="*/ 54 w 54"/>
                <a:gd name="T1" fmla="*/ 1 h 183"/>
                <a:gd name="T2" fmla="*/ 53 w 54"/>
                <a:gd name="T3" fmla="*/ 29 h 183"/>
                <a:gd name="T4" fmla="*/ 53 w 54"/>
                <a:gd name="T5" fmla="*/ 43 h 183"/>
                <a:gd name="T6" fmla="*/ 51 w 54"/>
                <a:gd name="T7" fmla="*/ 59 h 183"/>
                <a:gd name="T8" fmla="*/ 46 w 54"/>
                <a:gd name="T9" fmla="*/ 94 h 183"/>
                <a:gd name="T10" fmla="*/ 38 w 54"/>
                <a:gd name="T11" fmla="*/ 127 h 183"/>
                <a:gd name="T12" fmla="*/ 33 w 54"/>
                <a:gd name="T13" fmla="*/ 142 h 183"/>
                <a:gd name="T14" fmla="*/ 29 w 54"/>
                <a:gd name="T15" fmla="*/ 156 h 183"/>
                <a:gd name="T16" fmla="*/ 22 w 54"/>
                <a:gd name="T17" fmla="*/ 176 h 183"/>
                <a:gd name="T18" fmla="*/ 19 w 54"/>
                <a:gd name="T19" fmla="*/ 183 h 183"/>
                <a:gd name="T20" fmla="*/ 0 w 54"/>
                <a:gd name="T21" fmla="*/ 175 h 183"/>
                <a:gd name="T22" fmla="*/ 2 w 54"/>
                <a:gd name="T23" fmla="*/ 168 h 183"/>
                <a:gd name="T24" fmla="*/ 9 w 54"/>
                <a:gd name="T25" fmla="*/ 149 h 183"/>
                <a:gd name="T26" fmla="*/ 14 w 54"/>
                <a:gd name="T27" fmla="*/ 136 h 183"/>
                <a:gd name="T28" fmla="*/ 18 w 54"/>
                <a:gd name="T29" fmla="*/ 122 h 183"/>
                <a:gd name="T30" fmla="*/ 26 w 54"/>
                <a:gd name="T31" fmla="*/ 90 h 183"/>
                <a:gd name="T32" fmla="*/ 31 w 54"/>
                <a:gd name="T33" fmla="*/ 58 h 183"/>
                <a:gd name="T34" fmla="*/ 33 w 54"/>
                <a:gd name="T35" fmla="*/ 43 h 183"/>
                <a:gd name="T36" fmla="*/ 33 w 54"/>
                <a:gd name="T37" fmla="*/ 29 h 183"/>
                <a:gd name="T38" fmla="*/ 34 w 54"/>
                <a:gd name="T39" fmla="*/ 0 h 183"/>
                <a:gd name="T40" fmla="*/ 54 w 54"/>
                <a:gd name="T41" fmla="*/ 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4" h="183">
                  <a:moveTo>
                    <a:pt x="54" y="1"/>
                  </a:moveTo>
                  <a:cubicBezTo>
                    <a:pt x="54" y="1"/>
                    <a:pt x="54" y="12"/>
                    <a:pt x="53" y="29"/>
                  </a:cubicBezTo>
                  <a:cubicBezTo>
                    <a:pt x="53" y="34"/>
                    <a:pt x="53" y="38"/>
                    <a:pt x="53" y="43"/>
                  </a:cubicBezTo>
                  <a:cubicBezTo>
                    <a:pt x="52" y="48"/>
                    <a:pt x="52" y="54"/>
                    <a:pt x="51" y="59"/>
                  </a:cubicBezTo>
                  <a:cubicBezTo>
                    <a:pt x="49" y="70"/>
                    <a:pt x="49" y="82"/>
                    <a:pt x="46" y="94"/>
                  </a:cubicBezTo>
                  <a:cubicBezTo>
                    <a:pt x="43" y="105"/>
                    <a:pt x="41" y="117"/>
                    <a:pt x="38" y="127"/>
                  </a:cubicBezTo>
                  <a:cubicBezTo>
                    <a:pt x="37" y="133"/>
                    <a:pt x="35" y="138"/>
                    <a:pt x="33" y="142"/>
                  </a:cubicBezTo>
                  <a:cubicBezTo>
                    <a:pt x="32" y="147"/>
                    <a:pt x="30" y="152"/>
                    <a:pt x="29" y="156"/>
                  </a:cubicBezTo>
                  <a:cubicBezTo>
                    <a:pt x="26" y="164"/>
                    <a:pt x="23" y="171"/>
                    <a:pt x="22" y="176"/>
                  </a:cubicBezTo>
                  <a:cubicBezTo>
                    <a:pt x="20" y="180"/>
                    <a:pt x="19" y="183"/>
                    <a:pt x="19" y="183"/>
                  </a:cubicBezTo>
                  <a:lnTo>
                    <a:pt x="0" y="175"/>
                  </a:lnTo>
                  <a:cubicBezTo>
                    <a:pt x="0" y="175"/>
                    <a:pt x="1" y="173"/>
                    <a:pt x="2" y="168"/>
                  </a:cubicBezTo>
                  <a:cubicBezTo>
                    <a:pt x="4" y="163"/>
                    <a:pt x="6" y="157"/>
                    <a:pt x="9" y="149"/>
                  </a:cubicBezTo>
                  <a:cubicBezTo>
                    <a:pt x="11" y="145"/>
                    <a:pt x="12" y="141"/>
                    <a:pt x="14" y="136"/>
                  </a:cubicBezTo>
                  <a:cubicBezTo>
                    <a:pt x="15" y="131"/>
                    <a:pt x="17" y="127"/>
                    <a:pt x="18" y="122"/>
                  </a:cubicBezTo>
                  <a:cubicBezTo>
                    <a:pt x="21" y="111"/>
                    <a:pt x="23" y="101"/>
                    <a:pt x="26" y="90"/>
                  </a:cubicBezTo>
                  <a:cubicBezTo>
                    <a:pt x="29" y="79"/>
                    <a:pt x="29" y="68"/>
                    <a:pt x="31" y="58"/>
                  </a:cubicBezTo>
                  <a:cubicBezTo>
                    <a:pt x="32" y="52"/>
                    <a:pt x="32" y="48"/>
                    <a:pt x="33" y="43"/>
                  </a:cubicBezTo>
                  <a:cubicBezTo>
                    <a:pt x="33" y="38"/>
                    <a:pt x="33" y="33"/>
                    <a:pt x="33" y="29"/>
                  </a:cubicBezTo>
                  <a:cubicBezTo>
                    <a:pt x="34" y="12"/>
                    <a:pt x="34" y="0"/>
                    <a:pt x="34" y="0"/>
                  </a:cubicBezTo>
                  <a:lnTo>
                    <a:pt x="54" y="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32">
              <a:extLst>
                <a:ext uri="{FF2B5EF4-FFF2-40B4-BE49-F238E27FC236}">
                  <a16:creationId xmlns:a16="http://schemas.microsoft.com/office/drawing/2014/main" id="{439BCEE0-082C-42A8-8CD3-489D8C2FB0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11946" y="3984736"/>
              <a:ext cx="115519" cy="148278"/>
            </a:xfrm>
            <a:custGeom>
              <a:avLst/>
              <a:gdLst>
                <a:gd name="T0" fmla="*/ 117 w 117"/>
                <a:gd name="T1" fmla="*/ 11 h 166"/>
                <a:gd name="T2" fmla="*/ 69 w 117"/>
                <a:gd name="T3" fmla="*/ 89 h 166"/>
                <a:gd name="T4" fmla="*/ 18 w 117"/>
                <a:gd name="T5" fmla="*/ 166 h 166"/>
                <a:gd name="T6" fmla="*/ 0 w 117"/>
                <a:gd name="T7" fmla="*/ 153 h 166"/>
                <a:gd name="T8" fmla="*/ 50 w 117"/>
                <a:gd name="T9" fmla="*/ 78 h 166"/>
                <a:gd name="T10" fmla="*/ 98 w 117"/>
                <a:gd name="T11" fmla="*/ 0 h 166"/>
                <a:gd name="T12" fmla="*/ 117 w 117"/>
                <a:gd name="T13" fmla="*/ 11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166">
                  <a:moveTo>
                    <a:pt x="117" y="11"/>
                  </a:moveTo>
                  <a:cubicBezTo>
                    <a:pt x="117" y="11"/>
                    <a:pt x="93" y="50"/>
                    <a:pt x="69" y="89"/>
                  </a:cubicBezTo>
                  <a:cubicBezTo>
                    <a:pt x="43" y="128"/>
                    <a:pt x="18" y="166"/>
                    <a:pt x="18" y="166"/>
                  </a:cubicBezTo>
                  <a:lnTo>
                    <a:pt x="0" y="153"/>
                  </a:lnTo>
                  <a:cubicBezTo>
                    <a:pt x="0" y="153"/>
                    <a:pt x="25" y="116"/>
                    <a:pt x="50" y="78"/>
                  </a:cubicBezTo>
                  <a:cubicBezTo>
                    <a:pt x="74" y="39"/>
                    <a:pt x="98" y="0"/>
                    <a:pt x="98" y="0"/>
                  </a:cubicBezTo>
                  <a:lnTo>
                    <a:pt x="117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33">
              <a:extLst>
                <a:ext uri="{FF2B5EF4-FFF2-40B4-BE49-F238E27FC236}">
                  <a16:creationId xmlns:a16="http://schemas.microsoft.com/office/drawing/2014/main" id="{23E34472-544C-4B08-9F04-3330A55C2A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7805" y="4251980"/>
              <a:ext cx="132761" cy="141381"/>
            </a:xfrm>
            <a:custGeom>
              <a:avLst/>
              <a:gdLst>
                <a:gd name="T0" fmla="*/ 135 w 135"/>
                <a:gd name="T1" fmla="*/ 15 h 157"/>
                <a:gd name="T2" fmla="*/ 19 w 135"/>
                <a:gd name="T3" fmla="*/ 157 h 157"/>
                <a:gd name="T4" fmla="*/ 0 w 135"/>
                <a:gd name="T5" fmla="*/ 142 h 157"/>
                <a:gd name="T6" fmla="*/ 117 w 135"/>
                <a:gd name="T7" fmla="*/ 0 h 157"/>
                <a:gd name="T8" fmla="*/ 135 w 135"/>
                <a:gd name="T9" fmla="*/ 15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57">
                  <a:moveTo>
                    <a:pt x="135" y="15"/>
                  </a:moveTo>
                  <a:lnTo>
                    <a:pt x="19" y="157"/>
                  </a:lnTo>
                  <a:lnTo>
                    <a:pt x="0" y="142"/>
                  </a:lnTo>
                  <a:lnTo>
                    <a:pt x="117" y="0"/>
                  </a:lnTo>
                  <a:lnTo>
                    <a:pt x="135" y="1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34">
              <a:extLst>
                <a:ext uri="{FF2B5EF4-FFF2-40B4-BE49-F238E27FC236}">
                  <a16:creationId xmlns:a16="http://schemas.microsoft.com/office/drawing/2014/main" id="{6795F9C6-7CFF-4E05-AB97-32C24E1B5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9844700" y="4501983"/>
              <a:ext cx="143106" cy="134484"/>
            </a:xfrm>
            <a:custGeom>
              <a:avLst/>
              <a:gdLst>
                <a:gd name="T0" fmla="*/ 144 w 144"/>
                <a:gd name="T1" fmla="*/ 17 h 152"/>
                <a:gd name="T2" fmla="*/ 19 w 144"/>
                <a:gd name="T3" fmla="*/ 152 h 152"/>
                <a:gd name="T4" fmla="*/ 0 w 144"/>
                <a:gd name="T5" fmla="*/ 134 h 152"/>
                <a:gd name="T6" fmla="*/ 126 w 144"/>
                <a:gd name="T7" fmla="*/ 0 h 152"/>
                <a:gd name="T8" fmla="*/ 144 w 144"/>
                <a:gd name="T9" fmla="*/ 17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2">
                  <a:moveTo>
                    <a:pt x="144" y="17"/>
                  </a:moveTo>
                  <a:lnTo>
                    <a:pt x="19" y="152"/>
                  </a:lnTo>
                  <a:lnTo>
                    <a:pt x="0" y="134"/>
                  </a:lnTo>
                  <a:lnTo>
                    <a:pt x="126" y="0"/>
                  </a:lnTo>
                  <a:lnTo>
                    <a:pt x="144" y="1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35">
              <a:extLst>
                <a:ext uri="{FF2B5EF4-FFF2-40B4-BE49-F238E27FC236}">
                  <a16:creationId xmlns:a16="http://schemas.microsoft.com/office/drawing/2014/main" id="{B0DACE33-1DA7-4F09-BA04-29A619099DF7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9524" y="4738192"/>
              <a:ext cx="148278" cy="132761"/>
            </a:xfrm>
            <a:custGeom>
              <a:avLst/>
              <a:gdLst>
                <a:gd name="T0" fmla="*/ 150 w 150"/>
                <a:gd name="T1" fmla="*/ 19 h 149"/>
                <a:gd name="T2" fmla="*/ 20 w 150"/>
                <a:gd name="T3" fmla="*/ 149 h 149"/>
                <a:gd name="T4" fmla="*/ 0 w 150"/>
                <a:gd name="T5" fmla="*/ 128 h 149"/>
                <a:gd name="T6" fmla="*/ 130 w 150"/>
                <a:gd name="T7" fmla="*/ 0 h 149"/>
                <a:gd name="T8" fmla="*/ 150 w 150"/>
                <a:gd name="T9" fmla="*/ 1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149">
                  <a:moveTo>
                    <a:pt x="150" y="19"/>
                  </a:moveTo>
                  <a:lnTo>
                    <a:pt x="20" y="149"/>
                  </a:lnTo>
                  <a:lnTo>
                    <a:pt x="0" y="128"/>
                  </a:lnTo>
                  <a:lnTo>
                    <a:pt x="130" y="0"/>
                  </a:lnTo>
                  <a:lnTo>
                    <a:pt x="150" y="1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36">
              <a:extLst>
                <a:ext uri="{FF2B5EF4-FFF2-40B4-BE49-F238E27FC236}">
                  <a16:creationId xmlns:a16="http://schemas.microsoft.com/office/drawing/2014/main" id="{CD9CAD21-16C2-45E6-8E30-20DD513534B1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5728" y="4964058"/>
              <a:ext cx="151726" cy="131036"/>
            </a:xfrm>
            <a:custGeom>
              <a:avLst/>
              <a:gdLst>
                <a:gd name="T0" fmla="*/ 155 w 155"/>
                <a:gd name="T1" fmla="*/ 22 h 147"/>
                <a:gd name="T2" fmla="*/ 22 w 155"/>
                <a:gd name="T3" fmla="*/ 147 h 147"/>
                <a:gd name="T4" fmla="*/ 0 w 155"/>
                <a:gd name="T5" fmla="*/ 124 h 147"/>
                <a:gd name="T6" fmla="*/ 135 w 155"/>
                <a:gd name="T7" fmla="*/ 0 h 147"/>
                <a:gd name="T8" fmla="*/ 155 w 155"/>
                <a:gd name="T9" fmla="*/ 2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5" h="147">
                  <a:moveTo>
                    <a:pt x="155" y="22"/>
                  </a:moveTo>
                  <a:lnTo>
                    <a:pt x="22" y="147"/>
                  </a:lnTo>
                  <a:lnTo>
                    <a:pt x="0" y="124"/>
                  </a:lnTo>
                  <a:lnTo>
                    <a:pt x="135" y="0"/>
                  </a:lnTo>
                  <a:lnTo>
                    <a:pt x="155" y="2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37">
              <a:extLst>
                <a:ext uri="{FF2B5EF4-FFF2-40B4-BE49-F238E27FC236}">
                  <a16:creationId xmlns:a16="http://schemas.microsoft.com/office/drawing/2014/main" id="{2E59053B-20B7-4157-8A04-0819EACA8863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5035" y="5184750"/>
              <a:ext cx="156899" cy="131036"/>
            </a:xfrm>
            <a:custGeom>
              <a:avLst/>
              <a:gdLst>
                <a:gd name="T0" fmla="*/ 159 w 159"/>
                <a:gd name="T1" fmla="*/ 24 h 147"/>
                <a:gd name="T2" fmla="*/ 23 w 159"/>
                <a:gd name="T3" fmla="*/ 147 h 147"/>
                <a:gd name="T4" fmla="*/ 0 w 159"/>
                <a:gd name="T5" fmla="*/ 121 h 147"/>
                <a:gd name="T6" fmla="*/ 137 w 159"/>
                <a:gd name="T7" fmla="*/ 0 h 147"/>
                <a:gd name="T8" fmla="*/ 159 w 159"/>
                <a:gd name="T9" fmla="*/ 24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147">
                  <a:moveTo>
                    <a:pt x="159" y="24"/>
                  </a:moveTo>
                  <a:lnTo>
                    <a:pt x="23" y="147"/>
                  </a:lnTo>
                  <a:lnTo>
                    <a:pt x="0" y="121"/>
                  </a:lnTo>
                  <a:lnTo>
                    <a:pt x="137" y="0"/>
                  </a:lnTo>
                  <a:lnTo>
                    <a:pt x="159" y="2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38">
              <a:extLst>
                <a:ext uri="{FF2B5EF4-FFF2-40B4-BE49-F238E27FC236}">
                  <a16:creationId xmlns:a16="http://schemas.microsoft.com/office/drawing/2014/main" id="{E0BA3D57-A4EA-4969-BE71-E56AC8D404EE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0894" y="5398545"/>
              <a:ext cx="160347" cy="131036"/>
            </a:xfrm>
            <a:custGeom>
              <a:avLst/>
              <a:gdLst>
                <a:gd name="T0" fmla="*/ 162 w 162"/>
                <a:gd name="T1" fmla="*/ 27 h 147"/>
                <a:gd name="T2" fmla="*/ 24 w 162"/>
                <a:gd name="T3" fmla="*/ 147 h 147"/>
                <a:gd name="T4" fmla="*/ 0 w 162"/>
                <a:gd name="T5" fmla="*/ 119 h 147"/>
                <a:gd name="T6" fmla="*/ 139 w 162"/>
                <a:gd name="T7" fmla="*/ 0 h 147"/>
                <a:gd name="T8" fmla="*/ 162 w 162"/>
                <a:gd name="T9" fmla="*/ 2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147">
                  <a:moveTo>
                    <a:pt x="162" y="27"/>
                  </a:moveTo>
                  <a:lnTo>
                    <a:pt x="24" y="147"/>
                  </a:lnTo>
                  <a:lnTo>
                    <a:pt x="0" y="119"/>
                  </a:lnTo>
                  <a:lnTo>
                    <a:pt x="139" y="0"/>
                  </a:lnTo>
                  <a:lnTo>
                    <a:pt x="162" y="2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39">
              <a:extLst>
                <a:ext uri="{FF2B5EF4-FFF2-40B4-BE49-F238E27FC236}">
                  <a16:creationId xmlns:a16="http://schemas.microsoft.com/office/drawing/2014/main" id="{3F85ADE5-021A-42B4-A69A-BDCC7FC25751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1580" y="5608892"/>
              <a:ext cx="163796" cy="131036"/>
            </a:xfrm>
            <a:custGeom>
              <a:avLst/>
              <a:gdLst>
                <a:gd name="T0" fmla="*/ 166 w 166"/>
                <a:gd name="T1" fmla="*/ 30 h 147"/>
                <a:gd name="T2" fmla="*/ 26 w 166"/>
                <a:gd name="T3" fmla="*/ 147 h 147"/>
                <a:gd name="T4" fmla="*/ 0 w 166"/>
                <a:gd name="T5" fmla="*/ 117 h 147"/>
                <a:gd name="T6" fmla="*/ 142 w 166"/>
                <a:gd name="T7" fmla="*/ 0 h 147"/>
                <a:gd name="T8" fmla="*/ 166 w 166"/>
                <a:gd name="T9" fmla="*/ 3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47">
                  <a:moveTo>
                    <a:pt x="166" y="30"/>
                  </a:moveTo>
                  <a:lnTo>
                    <a:pt x="26" y="147"/>
                  </a:lnTo>
                  <a:lnTo>
                    <a:pt x="0" y="117"/>
                  </a:lnTo>
                  <a:lnTo>
                    <a:pt x="142" y="0"/>
                  </a:lnTo>
                  <a:lnTo>
                    <a:pt x="166" y="3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40">
              <a:extLst>
                <a:ext uri="{FF2B5EF4-FFF2-40B4-BE49-F238E27FC236}">
                  <a16:creationId xmlns:a16="http://schemas.microsoft.com/office/drawing/2014/main" id="{CE96DF0E-5537-46BD-91FD-CF10B9F9070A}"/>
                </a:ext>
              </a:extLst>
            </p:cNvPr>
            <p:cNvSpPr>
              <a:spLocks/>
            </p:cNvSpPr>
            <p:nvPr/>
          </p:nvSpPr>
          <p:spPr bwMode="auto">
            <a:xfrm>
              <a:off x="8218818" y="5815791"/>
              <a:ext cx="167244" cy="132761"/>
            </a:xfrm>
            <a:custGeom>
              <a:avLst/>
              <a:gdLst>
                <a:gd name="T0" fmla="*/ 169 w 169"/>
                <a:gd name="T1" fmla="*/ 32 h 148"/>
                <a:gd name="T2" fmla="*/ 26 w 169"/>
                <a:gd name="T3" fmla="*/ 148 h 148"/>
                <a:gd name="T4" fmla="*/ 0 w 169"/>
                <a:gd name="T5" fmla="*/ 115 h 148"/>
                <a:gd name="T6" fmla="*/ 143 w 169"/>
                <a:gd name="T7" fmla="*/ 0 h 148"/>
                <a:gd name="T8" fmla="*/ 169 w 169"/>
                <a:gd name="T9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" h="148">
                  <a:moveTo>
                    <a:pt x="169" y="32"/>
                  </a:moveTo>
                  <a:lnTo>
                    <a:pt x="26" y="148"/>
                  </a:lnTo>
                  <a:lnTo>
                    <a:pt x="0" y="115"/>
                  </a:lnTo>
                  <a:lnTo>
                    <a:pt x="143" y="0"/>
                  </a:lnTo>
                  <a:lnTo>
                    <a:pt x="169" y="3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41">
              <a:extLst>
                <a:ext uri="{FF2B5EF4-FFF2-40B4-BE49-F238E27FC236}">
                  <a16:creationId xmlns:a16="http://schemas.microsoft.com/office/drawing/2014/main" id="{819B5F0F-1C11-40B8-A1F7-9929A5072B57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4333" y="6019242"/>
              <a:ext cx="168967" cy="131036"/>
            </a:xfrm>
            <a:custGeom>
              <a:avLst/>
              <a:gdLst>
                <a:gd name="T0" fmla="*/ 172 w 172"/>
                <a:gd name="T1" fmla="*/ 35 h 148"/>
                <a:gd name="T2" fmla="*/ 28 w 172"/>
                <a:gd name="T3" fmla="*/ 148 h 148"/>
                <a:gd name="T4" fmla="*/ 0 w 172"/>
                <a:gd name="T5" fmla="*/ 113 h 148"/>
                <a:gd name="T6" fmla="*/ 145 w 172"/>
                <a:gd name="T7" fmla="*/ 0 h 148"/>
                <a:gd name="T8" fmla="*/ 172 w 172"/>
                <a:gd name="T9" fmla="*/ 35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148">
                  <a:moveTo>
                    <a:pt x="172" y="35"/>
                  </a:moveTo>
                  <a:lnTo>
                    <a:pt x="28" y="148"/>
                  </a:lnTo>
                  <a:lnTo>
                    <a:pt x="0" y="113"/>
                  </a:lnTo>
                  <a:lnTo>
                    <a:pt x="145" y="0"/>
                  </a:lnTo>
                  <a:lnTo>
                    <a:pt x="172" y="3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D00064C4-94F7-4846-B70B-77145D28F302}"/>
              </a:ext>
            </a:extLst>
          </p:cNvPr>
          <p:cNvGrpSpPr/>
          <p:nvPr/>
        </p:nvGrpSpPr>
        <p:grpSpPr>
          <a:xfrm>
            <a:off x="6849438" y="3752289"/>
            <a:ext cx="1519781" cy="2673235"/>
            <a:chOff x="838200" y="1400230"/>
            <a:chExt cx="2834640" cy="4986023"/>
          </a:xfrm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C27BBFCE-8E21-47E1-800B-54DE13FD9273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57150" h="44450"/>
              <a:bevelB w="0" h="0"/>
            </a:sp3d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1D5E4574-509A-455C-BECA-F5E4CA3404F4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C01BD888-C57F-4D67-8E0A-D0D5CA2D59C0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E73AE9A-031E-4DC2-9BB2-7E0CC5D7887D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940667F1-9797-475D-BA77-DD75AD2FFAFF}"/>
              </a:ext>
            </a:extLst>
          </p:cNvPr>
          <p:cNvGrpSpPr/>
          <p:nvPr/>
        </p:nvGrpSpPr>
        <p:grpSpPr>
          <a:xfrm>
            <a:off x="10453040" y="2695110"/>
            <a:ext cx="1140438" cy="2005986"/>
            <a:chOff x="838200" y="1400230"/>
            <a:chExt cx="2834640" cy="4986023"/>
          </a:xfrm>
        </p:grpSpPr>
        <p:sp>
          <p:nvSpPr>
            <p:cNvPr id="103" name="Rectangle: Rounded Corners 102">
              <a:extLst>
                <a:ext uri="{FF2B5EF4-FFF2-40B4-BE49-F238E27FC236}">
                  <a16:creationId xmlns:a16="http://schemas.microsoft.com/office/drawing/2014/main" id="{1AAAFF9D-E236-4519-A281-B847583D5887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57150" h="44450"/>
              <a:bevelB w="0" h="0"/>
            </a:sp3d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028ACCB1-A5B3-4BC1-8831-CF15CCBEE6AF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186FB555-EE3A-45AC-BD7F-8CDF4001AC18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7208A449-CF7C-464E-B2F5-A5EF1BEDDDC5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86398B7C-E5BA-45FE-9EAB-4FDC21D7601A}"/>
              </a:ext>
            </a:extLst>
          </p:cNvPr>
          <p:cNvGrpSpPr/>
          <p:nvPr/>
        </p:nvGrpSpPr>
        <p:grpSpPr>
          <a:xfrm>
            <a:off x="8648345" y="2107885"/>
            <a:ext cx="838879" cy="1475555"/>
            <a:chOff x="838200" y="1400230"/>
            <a:chExt cx="2834640" cy="4986023"/>
          </a:xfrm>
        </p:grpSpPr>
        <p:sp>
          <p:nvSpPr>
            <p:cNvPr id="108" name="Rectangle: Rounded Corners 107">
              <a:extLst>
                <a:ext uri="{FF2B5EF4-FFF2-40B4-BE49-F238E27FC236}">
                  <a16:creationId xmlns:a16="http://schemas.microsoft.com/office/drawing/2014/main" id="{AE827441-7BB7-4DFB-B5EC-7DB93B80DBBE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120650" h="19050"/>
              <a:bevelB w="0" h="0"/>
            </a:sp3d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787775D-F53A-48BE-89CA-7FE07F2A4ED5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97E66EB8-F08D-4DB3-AF76-BE42EE559EDE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F9F8FBA0-C985-495D-9874-657082B8BCA6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E7C25073-7C23-49F4-8857-AAC07D3A3862}"/>
              </a:ext>
            </a:extLst>
          </p:cNvPr>
          <p:cNvGrpSpPr/>
          <p:nvPr/>
        </p:nvGrpSpPr>
        <p:grpSpPr>
          <a:xfrm>
            <a:off x="6294510" y="1358098"/>
            <a:ext cx="661679" cy="1163867"/>
            <a:chOff x="838200" y="1400230"/>
            <a:chExt cx="2834640" cy="4986023"/>
          </a:xfrm>
        </p:grpSpPr>
        <p:sp>
          <p:nvSpPr>
            <p:cNvPr id="113" name="Rectangle: Rounded Corners 112">
              <a:extLst>
                <a:ext uri="{FF2B5EF4-FFF2-40B4-BE49-F238E27FC236}">
                  <a16:creationId xmlns:a16="http://schemas.microsoft.com/office/drawing/2014/main" id="{61D6A3A0-0F43-4036-BDB8-81E28B9147BC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57150" prstMaterial="matte">
              <a:bevelT w="6350" h="44450"/>
              <a:bevelB w="0" h="0"/>
            </a:sp3d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C4437125-E4D6-4425-8DF0-A90C87EAAA99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058758A8-13D7-493D-AAB2-02EAFCD21066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0E8E0F62-B362-4A48-A3C2-443CF52B7784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kern="0">
                <a:solidFill>
                  <a:prstClr val="white"/>
                </a:solidFill>
                <a:ea typeface="宋体"/>
              </a:endParaRP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99E2A148-6C84-4A0C-BC53-889366267496}"/>
              </a:ext>
            </a:extLst>
          </p:cNvPr>
          <p:cNvSpPr/>
          <p:nvPr/>
        </p:nvSpPr>
        <p:spPr>
          <a:xfrm>
            <a:off x="189977" y="4687192"/>
            <a:ext cx="1332050" cy="1332050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isometricOffAxis2Left"/>
            <a:lightRig rig="soft" dir="t"/>
          </a:scene3d>
          <a:sp3d extrusionH="82550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73C074BB-D20A-4257-8217-9DC516A8BE23}"/>
              </a:ext>
            </a:extLst>
          </p:cNvPr>
          <p:cNvSpPr/>
          <p:nvPr/>
        </p:nvSpPr>
        <p:spPr>
          <a:xfrm>
            <a:off x="528249" y="3609667"/>
            <a:ext cx="993778" cy="993778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isometricOffAxis2Left"/>
            <a:lightRig rig="soft" dir="t"/>
          </a:scene3d>
          <a:sp3d extrusionH="82550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211449D5-BBED-450F-8914-E8794DF38921}"/>
              </a:ext>
            </a:extLst>
          </p:cNvPr>
          <p:cNvSpPr/>
          <p:nvPr/>
        </p:nvSpPr>
        <p:spPr>
          <a:xfrm>
            <a:off x="786890" y="2594153"/>
            <a:ext cx="735137" cy="735137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isometricOffAxis2Left"/>
            <a:lightRig rig="soft" dir="t"/>
          </a:scene3d>
          <a:sp3d extrusionH="82550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6F335C74-F793-4203-B1AD-43BCB9D4E689}"/>
              </a:ext>
            </a:extLst>
          </p:cNvPr>
          <p:cNvSpPr/>
          <p:nvPr/>
        </p:nvSpPr>
        <p:spPr>
          <a:xfrm>
            <a:off x="1031402" y="1681141"/>
            <a:ext cx="490625" cy="490625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isometricOffAxis2Left"/>
            <a:lightRig rig="soft" dir="t"/>
          </a:scene3d>
          <a:sp3d extrusionH="82550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F7376DF3-0B39-45E2-A3E7-C279B88FE629}"/>
              </a:ext>
            </a:extLst>
          </p:cNvPr>
          <p:cNvGrpSpPr/>
          <p:nvPr/>
        </p:nvGrpSpPr>
        <p:grpSpPr>
          <a:xfrm>
            <a:off x="1733723" y="4755852"/>
            <a:ext cx="3506151" cy="1192700"/>
            <a:chOff x="8921977" y="4078506"/>
            <a:chExt cx="2937088" cy="1192700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191EC049-EA64-448E-8B92-D362BB5D1B3F}"/>
                </a:ext>
              </a:extLst>
            </p:cNvPr>
            <p:cNvSpPr txBox="1"/>
            <p:nvPr/>
          </p:nvSpPr>
          <p:spPr>
            <a:xfrm>
              <a:off x="8921977" y="4078506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5DFEF6F7-98E7-4A34-A295-829313303CC5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5BB4F483-369C-47FD-9AED-C35DBE899C89}"/>
              </a:ext>
            </a:extLst>
          </p:cNvPr>
          <p:cNvGrpSpPr/>
          <p:nvPr/>
        </p:nvGrpSpPr>
        <p:grpSpPr>
          <a:xfrm>
            <a:off x="1733723" y="3572381"/>
            <a:ext cx="3506151" cy="1038812"/>
            <a:chOff x="8921977" y="4140061"/>
            <a:chExt cx="2937088" cy="1038812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6F57EFC6-56E4-4F19-A74C-42405A0AB01B}"/>
                </a:ext>
              </a:extLst>
            </p:cNvPr>
            <p:cNvSpPr txBox="1"/>
            <p:nvPr/>
          </p:nvSpPr>
          <p:spPr>
            <a:xfrm>
              <a:off x="8921977" y="4140061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D770B8AE-B56C-4217-BB7D-13EA8B324FF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BAEBE2E9-AA70-45DE-B299-C851AC79F377}"/>
              </a:ext>
            </a:extLst>
          </p:cNvPr>
          <p:cNvGrpSpPr/>
          <p:nvPr/>
        </p:nvGrpSpPr>
        <p:grpSpPr>
          <a:xfrm>
            <a:off x="1733723" y="2496633"/>
            <a:ext cx="3506151" cy="931090"/>
            <a:chOff x="8921977" y="4201616"/>
            <a:chExt cx="2937088" cy="931090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454DC4E8-81A6-49C9-B9F4-405ABEDD5B79}"/>
                </a:ext>
              </a:extLst>
            </p:cNvPr>
            <p:cNvSpPr txBox="1"/>
            <p:nvPr/>
          </p:nvSpPr>
          <p:spPr>
            <a:xfrm>
              <a:off x="8921977" y="4201616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B7A0FBF5-125C-4152-B370-BC59D08D8FF4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BA1D528F-1944-4DB0-9D6C-A2AFB373545E}"/>
              </a:ext>
            </a:extLst>
          </p:cNvPr>
          <p:cNvGrpSpPr/>
          <p:nvPr/>
        </p:nvGrpSpPr>
        <p:grpSpPr>
          <a:xfrm>
            <a:off x="1733723" y="1474746"/>
            <a:ext cx="3506151" cy="877229"/>
            <a:chOff x="8921977" y="4232394"/>
            <a:chExt cx="2937088" cy="877229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B6B04160-CCE7-4ED2-B405-001AD2160CA8}"/>
                </a:ext>
              </a:extLst>
            </p:cNvPr>
            <p:cNvSpPr txBox="1"/>
            <p:nvPr/>
          </p:nvSpPr>
          <p:spPr>
            <a:xfrm>
              <a:off x="8921977" y="4232394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56D30202-D4FA-4495-830D-C28A5E04A79A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6190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8481</TotalTime>
  <Words>296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Road with Traffic Cones for PowerPoint</vt:lpstr>
      <vt:lpstr>Road with Traffic Cones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with Traffic Cones for PowerPoint</dc:title>
  <dc:creator>PresentationGO.com</dc:creator>
  <dc:description>© Copyright PresentationGO.com</dc:description>
  <dcterms:created xsi:type="dcterms:W3CDTF">2014-11-26T05:14:11Z</dcterms:created>
  <dcterms:modified xsi:type="dcterms:W3CDTF">2019-02-15T01:35:51Z</dcterms:modified>
  <cp:category>Charts &amp; Diagrams</cp:category>
</cp:coreProperties>
</file>