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5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6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18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Film Timeline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CAA93F-260A-4C7C-85B2-86D1919C0DD9}"/>
              </a:ext>
            </a:extLst>
          </p:cNvPr>
          <p:cNvGrpSpPr/>
          <p:nvPr/>
        </p:nvGrpSpPr>
        <p:grpSpPr>
          <a:xfrm>
            <a:off x="208002" y="2841426"/>
            <a:ext cx="8727997" cy="1251348"/>
            <a:chOff x="277336" y="2576512"/>
            <a:chExt cx="11637329" cy="1668464"/>
          </a:xfrm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2020</a:t>
              </a: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2021</a:t>
              </a: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2022</a:t>
              </a: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2023</a:t>
              </a: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2024</a:t>
              </a: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2018</a:t>
              </a: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2019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F0D3769-D844-40A7-86DB-3D4A1132A44B}"/>
              </a:ext>
            </a:extLst>
          </p:cNvPr>
          <p:cNvGrpSpPr/>
          <p:nvPr/>
        </p:nvGrpSpPr>
        <p:grpSpPr>
          <a:xfrm>
            <a:off x="261105" y="4225071"/>
            <a:ext cx="1188244" cy="1544695"/>
            <a:chOff x="332936" y="4683117"/>
            <a:chExt cx="2937088" cy="205959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6BFDC2-192E-4EAB-A6C1-9CAD38B2BE97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23D7BC-0ACE-45D2-80D5-DF81C31229F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C891978-865F-4946-B20F-353D1DFF5E87}"/>
              </a:ext>
            </a:extLst>
          </p:cNvPr>
          <p:cNvGrpSpPr/>
          <p:nvPr/>
        </p:nvGrpSpPr>
        <p:grpSpPr>
          <a:xfrm>
            <a:off x="1517213" y="1164438"/>
            <a:ext cx="1188244" cy="1544696"/>
            <a:chOff x="332936" y="4683117"/>
            <a:chExt cx="2937088" cy="205959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1857C9D-D517-4ACE-98E9-EDB80FCAD884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6496B45-35B3-47FC-862B-9EF46F34F0C0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4A27866-E497-42C7-A388-1BAB8DA214A2}"/>
              </a:ext>
            </a:extLst>
          </p:cNvPr>
          <p:cNvGrpSpPr/>
          <p:nvPr/>
        </p:nvGrpSpPr>
        <p:grpSpPr>
          <a:xfrm>
            <a:off x="2772132" y="4225068"/>
            <a:ext cx="1188244" cy="1544695"/>
            <a:chOff x="332936" y="4683117"/>
            <a:chExt cx="2937088" cy="205959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55307EB-217C-4BF6-9B2C-62A25C70D026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283D668-004E-4BDC-9645-5D75C869381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78BE4A5-142E-48A9-826D-7E1254B659FF}"/>
              </a:ext>
            </a:extLst>
          </p:cNvPr>
          <p:cNvGrpSpPr/>
          <p:nvPr/>
        </p:nvGrpSpPr>
        <p:grpSpPr>
          <a:xfrm>
            <a:off x="4027647" y="1164439"/>
            <a:ext cx="1188244" cy="1544695"/>
            <a:chOff x="4027647" y="1491363"/>
            <a:chExt cx="1188244" cy="154469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559C7C5-28CC-4FE5-9057-6CC0F96CFEA9}"/>
                </a:ext>
              </a:extLst>
            </p:cNvPr>
            <p:cNvSpPr txBox="1"/>
            <p:nvPr/>
          </p:nvSpPr>
          <p:spPr>
            <a:xfrm>
              <a:off x="4027647" y="1491363"/>
              <a:ext cx="1188244" cy="338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F0C3B66-3A20-4C40-A163-3386A0CE9645}"/>
                </a:ext>
              </a:extLst>
            </p:cNvPr>
            <p:cNvSpPr txBox="1"/>
            <p:nvPr/>
          </p:nvSpPr>
          <p:spPr>
            <a:xfrm>
              <a:off x="4030801" y="1812646"/>
              <a:ext cx="118509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5FCEA63-566B-4E86-BEB9-27231E762D38}"/>
              </a:ext>
            </a:extLst>
          </p:cNvPr>
          <p:cNvGrpSpPr/>
          <p:nvPr/>
        </p:nvGrpSpPr>
        <p:grpSpPr>
          <a:xfrm>
            <a:off x="6538079" y="1164441"/>
            <a:ext cx="1188244" cy="1544693"/>
            <a:chOff x="332936" y="4683121"/>
            <a:chExt cx="2937088" cy="205959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51B6F3-E3E6-4036-B2D7-037C40E88658}"/>
                </a:ext>
              </a:extLst>
            </p:cNvPr>
            <p:cNvSpPr txBox="1"/>
            <p:nvPr/>
          </p:nvSpPr>
          <p:spPr>
            <a:xfrm>
              <a:off x="332936" y="4683121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A15FA0-2703-4A2A-8A79-5AA1071282C7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66B9760-968A-4D36-A44B-6F021ABBF7B2}"/>
              </a:ext>
            </a:extLst>
          </p:cNvPr>
          <p:cNvGrpSpPr/>
          <p:nvPr/>
        </p:nvGrpSpPr>
        <p:grpSpPr>
          <a:xfrm>
            <a:off x="5283161" y="4225068"/>
            <a:ext cx="1188244" cy="1544695"/>
            <a:chOff x="332936" y="4683117"/>
            <a:chExt cx="2937088" cy="205959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539AB8-ED30-46BF-BE1F-9453C5A60A38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F52142-2FEB-4A26-B2E9-60E0524398AF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0619466-DA74-461A-963C-055284874D21}"/>
              </a:ext>
            </a:extLst>
          </p:cNvPr>
          <p:cNvGrpSpPr/>
          <p:nvPr/>
        </p:nvGrpSpPr>
        <p:grpSpPr>
          <a:xfrm>
            <a:off x="7792998" y="4268526"/>
            <a:ext cx="1188244" cy="1544695"/>
            <a:chOff x="332936" y="4683117"/>
            <a:chExt cx="2937088" cy="205959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F6F6E14-3295-4B56-8849-96D327101D5C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192150B-B41A-495A-BCE6-0E517EAB633E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pic>
        <p:nvPicPr>
          <p:cNvPr id="11" name="Graphic 10" descr="Baby Crawling">
            <a:extLst>
              <a:ext uri="{FF2B5EF4-FFF2-40B4-BE49-F238E27FC236}">
                <a16:creationId xmlns:a16="http://schemas.microsoft.com/office/drawing/2014/main" id="{6CA64F42-EFB2-4F39-AA4E-432705B6F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50" y="3071703"/>
            <a:ext cx="487050" cy="487050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DC733645-5290-492A-9FB7-1E6CC96BD7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8598" y="3362199"/>
            <a:ext cx="487050" cy="487050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95BF6059-9AE6-4881-A6D9-4DA0BE24F6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5863" y="3349786"/>
            <a:ext cx="487050" cy="487050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C2238A66-DF1C-4A4F-984A-A5B09E7490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4106" y="3093489"/>
            <a:ext cx="487050" cy="487050"/>
          </a:xfrm>
          <a:prstGeom prst="rect">
            <a:avLst/>
          </a:prstGeom>
        </p:spPr>
      </p:pic>
      <p:pic>
        <p:nvPicPr>
          <p:cNvPr id="25" name="Graphic 24" descr="Magnifying glass">
            <a:extLst>
              <a:ext uri="{FF2B5EF4-FFF2-40B4-BE49-F238E27FC236}">
                <a16:creationId xmlns:a16="http://schemas.microsoft.com/office/drawing/2014/main" id="{46CE1058-EB20-46D5-85DB-B0D2AD8147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7536" y="3106261"/>
            <a:ext cx="487050" cy="487050"/>
          </a:xfrm>
          <a:prstGeom prst="rect">
            <a:avLst/>
          </a:prstGeom>
        </p:spPr>
      </p:pic>
      <p:pic>
        <p:nvPicPr>
          <p:cNvPr id="27" name="Graphic 26" descr="Coins">
            <a:extLst>
              <a:ext uri="{FF2B5EF4-FFF2-40B4-BE49-F238E27FC236}">
                <a16:creationId xmlns:a16="http://schemas.microsoft.com/office/drawing/2014/main" id="{4F864070-FF75-40C5-BD42-ECE707D728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05731" y="3390110"/>
            <a:ext cx="487050" cy="487050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4F5D8930-200A-4CF8-82B3-BCC7A8A559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20973" y="3086100"/>
            <a:ext cx="487050" cy="48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3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Film Timeline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CAA93F-260A-4C7C-85B2-86D1919C0DD9}"/>
              </a:ext>
            </a:extLst>
          </p:cNvPr>
          <p:cNvGrpSpPr/>
          <p:nvPr/>
        </p:nvGrpSpPr>
        <p:grpSpPr>
          <a:xfrm>
            <a:off x="208002" y="2841426"/>
            <a:ext cx="8727997" cy="1251348"/>
            <a:chOff x="277336" y="2576512"/>
            <a:chExt cx="11637329" cy="1668464"/>
          </a:xfrm>
          <a:solidFill>
            <a:schemeClr val="bg1"/>
          </a:solidFill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2020</a:t>
              </a: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2021</a:t>
              </a: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2022</a:t>
              </a: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2023</a:t>
              </a: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2024</a:t>
              </a: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2019</a:t>
              </a:r>
            </a:p>
          </p:txBody>
        </p:sp>
      </p:grpSp>
      <p:pic>
        <p:nvPicPr>
          <p:cNvPr id="11" name="Graphic 10" descr="Baby Crawling">
            <a:extLst>
              <a:ext uri="{FF2B5EF4-FFF2-40B4-BE49-F238E27FC236}">
                <a16:creationId xmlns:a16="http://schemas.microsoft.com/office/drawing/2014/main" id="{6CA64F42-EFB2-4F39-AA4E-432705B6F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50" y="3071703"/>
            <a:ext cx="487050" cy="487050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DC733645-5290-492A-9FB7-1E6CC96BD7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8598" y="3362199"/>
            <a:ext cx="487050" cy="487050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95BF6059-9AE6-4881-A6D9-4DA0BE24F6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5863" y="3349786"/>
            <a:ext cx="487050" cy="487050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C2238A66-DF1C-4A4F-984A-A5B09E7490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4106" y="3093489"/>
            <a:ext cx="487050" cy="487050"/>
          </a:xfrm>
          <a:prstGeom prst="rect">
            <a:avLst/>
          </a:prstGeom>
        </p:spPr>
      </p:pic>
      <p:pic>
        <p:nvPicPr>
          <p:cNvPr id="25" name="Graphic 24" descr="Magnifying glass">
            <a:extLst>
              <a:ext uri="{FF2B5EF4-FFF2-40B4-BE49-F238E27FC236}">
                <a16:creationId xmlns:a16="http://schemas.microsoft.com/office/drawing/2014/main" id="{46CE1058-EB20-46D5-85DB-B0D2AD8147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7536" y="3106261"/>
            <a:ext cx="487050" cy="487050"/>
          </a:xfrm>
          <a:prstGeom prst="rect">
            <a:avLst/>
          </a:prstGeom>
        </p:spPr>
      </p:pic>
      <p:pic>
        <p:nvPicPr>
          <p:cNvPr id="27" name="Graphic 26" descr="Coins">
            <a:extLst>
              <a:ext uri="{FF2B5EF4-FFF2-40B4-BE49-F238E27FC236}">
                <a16:creationId xmlns:a16="http://schemas.microsoft.com/office/drawing/2014/main" id="{4F864070-FF75-40C5-BD42-ECE707D728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05731" y="3390110"/>
            <a:ext cx="487050" cy="487050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4F5D8930-200A-4CF8-82B3-BCC7A8A559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20973" y="3086100"/>
            <a:ext cx="487050" cy="487050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D88169D0-75C5-4760-95DF-6E88E7882E05}"/>
              </a:ext>
            </a:extLst>
          </p:cNvPr>
          <p:cNvGrpSpPr/>
          <p:nvPr/>
        </p:nvGrpSpPr>
        <p:grpSpPr>
          <a:xfrm>
            <a:off x="261105" y="4225071"/>
            <a:ext cx="1188244" cy="1544695"/>
            <a:chOff x="332936" y="4683117"/>
            <a:chExt cx="2937088" cy="205959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DBD9F0F-52F7-494D-8746-22581B9F18A3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2B26E0-CC8F-411E-975E-D4B598B16EE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F960E49-9AE0-4B40-BA91-ACA0DD71C531}"/>
              </a:ext>
            </a:extLst>
          </p:cNvPr>
          <p:cNvGrpSpPr/>
          <p:nvPr/>
        </p:nvGrpSpPr>
        <p:grpSpPr>
          <a:xfrm>
            <a:off x="1517213" y="1164438"/>
            <a:ext cx="1188244" cy="1544696"/>
            <a:chOff x="332936" y="4683117"/>
            <a:chExt cx="2937088" cy="205959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B07D55-B0A7-49F5-AEA9-643C07C8AB96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DB3A93A-38A3-475F-90EE-EE26B6AC7211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62BF53F-1F00-4A6C-99F6-C53F41DF310F}"/>
              </a:ext>
            </a:extLst>
          </p:cNvPr>
          <p:cNvGrpSpPr/>
          <p:nvPr/>
        </p:nvGrpSpPr>
        <p:grpSpPr>
          <a:xfrm>
            <a:off x="2772132" y="4225068"/>
            <a:ext cx="1188244" cy="1544695"/>
            <a:chOff x="332936" y="4683117"/>
            <a:chExt cx="2937088" cy="205959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2C3BBD6-CD11-4610-8103-C51A8EEAA6FE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48C5541-E803-407E-92E2-F75FC6C9959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B9BF879-9644-4FA2-BE71-627C30459C69}"/>
              </a:ext>
            </a:extLst>
          </p:cNvPr>
          <p:cNvGrpSpPr/>
          <p:nvPr/>
        </p:nvGrpSpPr>
        <p:grpSpPr>
          <a:xfrm>
            <a:off x="4027647" y="1164439"/>
            <a:ext cx="1188244" cy="1544695"/>
            <a:chOff x="4027647" y="1491363"/>
            <a:chExt cx="1188244" cy="154469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530930E-FEDA-4117-BDF5-6762319B5497}"/>
                </a:ext>
              </a:extLst>
            </p:cNvPr>
            <p:cNvSpPr txBox="1"/>
            <p:nvPr/>
          </p:nvSpPr>
          <p:spPr>
            <a:xfrm>
              <a:off x="4027647" y="1491363"/>
              <a:ext cx="1188244" cy="338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37031EB-0E84-4C75-A8F0-18F1BE7FF423}"/>
                </a:ext>
              </a:extLst>
            </p:cNvPr>
            <p:cNvSpPr txBox="1"/>
            <p:nvPr/>
          </p:nvSpPr>
          <p:spPr>
            <a:xfrm>
              <a:off x="4030801" y="1812646"/>
              <a:ext cx="118509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CAAEB47-2FEF-4DCA-B152-9CDDF931AFD6}"/>
              </a:ext>
            </a:extLst>
          </p:cNvPr>
          <p:cNvGrpSpPr/>
          <p:nvPr/>
        </p:nvGrpSpPr>
        <p:grpSpPr>
          <a:xfrm>
            <a:off x="6538079" y="1164441"/>
            <a:ext cx="1188244" cy="1544693"/>
            <a:chOff x="332936" y="4683121"/>
            <a:chExt cx="2937088" cy="205959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0BEB68C-F10D-4DCF-84E1-5204430E665C}"/>
                </a:ext>
              </a:extLst>
            </p:cNvPr>
            <p:cNvSpPr txBox="1"/>
            <p:nvPr/>
          </p:nvSpPr>
          <p:spPr>
            <a:xfrm>
              <a:off x="332936" y="4683121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E4D6412-9CFD-4CD6-AF28-745AAA12F535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0378C7C-3605-424A-BE3F-0B38121D2475}"/>
              </a:ext>
            </a:extLst>
          </p:cNvPr>
          <p:cNvGrpSpPr/>
          <p:nvPr/>
        </p:nvGrpSpPr>
        <p:grpSpPr>
          <a:xfrm>
            <a:off x="5283161" y="4225068"/>
            <a:ext cx="1188244" cy="1544695"/>
            <a:chOff x="332936" y="4683117"/>
            <a:chExt cx="2937088" cy="205959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57DA1AC-2D9A-4493-90C6-F10393493E4B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E2453E-F747-451B-A4C6-630A1C31B26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DA93990-6997-418C-8479-2CDB7361DFD8}"/>
              </a:ext>
            </a:extLst>
          </p:cNvPr>
          <p:cNvGrpSpPr/>
          <p:nvPr/>
        </p:nvGrpSpPr>
        <p:grpSpPr>
          <a:xfrm>
            <a:off x="7792998" y="4268526"/>
            <a:ext cx="1188244" cy="1544695"/>
            <a:chOff x="332936" y="4683117"/>
            <a:chExt cx="2937088" cy="205959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0103C29-F9B9-495A-869F-A7CC95070A0D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B66A7B7-D179-4130-95EE-FCE206E00AE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99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480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Roll Film Timeline for PowerPoint</vt:lpstr>
      <vt:lpstr>Roll Film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Film Timeline for PowerPoint</dc:title>
  <dc:creator>PresentationGO.com</dc:creator>
  <dc:description>© Copyright PresentationGO.com</dc:description>
  <dcterms:created xsi:type="dcterms:W3CDTF">2014-11-26T05:14:11Z</dcterms:created>
  <dcterms:modified xsi:type="dcterms:W3CDTF">2018-05-30T16:27:40Z</dcterms:modified>
  <cp:category>Charts &amp; Diagrams</cp:category>
</cp:coreProperties>
</file>