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34" y="7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57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18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Film Timeline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CAA93F-260A-4C7C-85B2-86D1919C0DD9}"/>
              </a:ext>
            </a:extLst>
          </p:cNvPr>
          <p:cNvGrpSpPr/>
          <p:nvPr/>
        </p:nvGrpSpPr>
        <p:grpSpPr>
          <a:xfrm>
            <a:off x="277336" y="2645568"/>
            <a:ext cx="11637329" cy="1668464"/>
            <a:chOff x="277336" y="2576512"/>
            <a:chExt cx="11637329" cy="1668464"/>
          </a:xfrm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2020</a:t>
              </a: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2021</a:t>
              </a: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2022</a:t>
              </a: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2023</a:t>
              </a: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2024</a:t>
              </a: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2018</a:t>
              </a: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2019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F0D3769-D844-40A7-86DB-3D4A1132A44B}"/>
              </a:ext>
            </a:extLst>
          </p:cNvPr>
          <p:cNvGrpSpPr/>
          <p:nvPr/>
        </p:nvGrpSpPr>
        <p:grpSpPr>
          <a:xfrm>
            <a:off x="348140" y="4521201"/>
            <a:ext cx="1584325" cy="1597930"/>
            <a:chOff x="332936" y="4713893"/>
            <a:chExt cx="2937088" cy="159793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6BFDC2-192E-4EAB-A6C1-9CAD38B2BE97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23D7BC-0ACE-45D2-80D5-DF81C31229F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C891978-865F-4946-B20F-353D1DFF5E87}"/>
              </a:ext>
            </a:extLst>
          </p:cNvPr>
          <p:cNvGrpSpPr/>
          <p:nvPr/>
        </p:nvGrpSpPr>
        <p:grpSpPr>
          <a:xfrm>
            <a:off x="2022951" y="840469"/>
            <a:ext cx="1584325" cy="1597930"/>
            <a:chOff x="332936" y="4713893"/>
            <a:chExt cx="2937088" cy="159793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1857C9D-D517-4ACE-98E9-EDB80FCAD884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6496B45-35B3-47FC-862B-9EF46F34F0C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4A27866-E497-42C7-A388-1BAB8DA214A2}"/>
              </a:ext>
            </a:extLst>
          </p:cNvPr>
          <p:cNvGrpSpPr/>
          <p:nvPr/>
        </p:nvGrpSpPr>
        <p:grpSpPr>
          <a:xfrm>
            <a:off x="3696176" y="4521201"/>
            <a:ext cx="1584325" cy="1597930"/>
            <a:chOff x="332936" y="4713893"/>
            <a:chExt cx="2937088" cy="159793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55307EB-217C-4BF6-9B2C-62A25C70D026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283D668-004E-4BDC-9645-5D75C869381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7AE462D-02BC-47B2-8140-71AB8FB99060}"/>
              </a:ext>
            </a:extLst>
          </p:cNvPr>
          <p:cNvGrpSpPr/>
          <p:nvPr/>
        </p:nvGrpSpPr>
        <p:grpSpPr>
          <a:xfrm>
            <a:off x="5370195" y="876261"/>
            <a:ext cx="1584325" cy="1597930"/>
            <a:chOff x="332936" y="4713893"/>
            <a:chExt cx="2937088" cy="159793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559C7C5-28CC-4FE5-9057-6CC0F96CFEA9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F0C3B66-3A20-4C40-A163-3386A0CE964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5FCEA63-566B-4E86-BEB9-27231E762D38}"/>
              </a:ext>
            </a:extLst>
          </p:cNvPr>
          <p:cNvGrpSpPr/>
          <p:nvPr/>
        </p:nvGrpSpPr>
        <p:grpSpPr>
          <a:xfrm>
            <a:off x="8717438" y="782526"/>
            <a:ext cx="1584325" cy="1597930"/>
            <a:chOff x="332936" y="4713893"/>
            <a:chExt cx="2937088" cy="159793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51B6F3-E3E6-4036-B2D7-037C40E88658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A15FA0-2703-4A2A-8A79-5AA1071282C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66B9760-968A-4D36-A44B-6F021ABBF7B2}"/>
              </a:ext>
            </a:extLst>
          </p:cNvPr>
          <p:cNvGrpSpPr/>
          <p:nvPr/>
        </p:nvGrpSpPr>
        <p:grpSpPr>
          <a:xfrm>
            <a:off x="7044214" y="4521201"/>
            <a:ext cx="1584325" cy="1597930"/>
            <a:chOff x="332936" y="4713893"/>
            <a:chExt cx="2937088" cy="159793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539AB8-ED30-46BF-BE1F-9453C5A60A38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F52142-2FEB-4A26-B2E9-60E0524398A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0619466-DA74-461A-963C-055284874D21}"/>
              </a:ext>
            </a:extLst>
          </p:cNvPr>
          <p:cNvGrpSpPr/>
          <p:nvPr/>
        </p:nvGrpSpPr>
        <p:grpSpPr>
          <a:xfrm>
            <a:off x="10390664" y="4579145"/>
            <a:ext cx="1584325" cy="1597930"/>
            <a:chOff x="332936" y="4713893"/>
            <a:chExt cx="2937088" cy="159793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F6F6E14-3295-4B56-8849-96D327101D5C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192150B-B41A-495A-BCE6-0E517EAB633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tera.</a:t>
              </a:r>
            </a:p>
          </p:txBody>
        </p:sp>
      </p:grpSp>
      <p:pic>
        <p:nvPicPr>
          <p:cNvPr id="11" name="Graphic 10" descr="Baby Crawling">
            <a:extLst>
              <a:ext uri="{FF2B5EF4-FFF2-40B4-BE49-F238E27FC236}">
                <a16:creationId xmlns:a16="http://schemas.microsoft.com/office/drawing/2014/main" id="{6CA64F42-EFB2-4F39-AA4E-432705B6F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952604"/>
            <a:ext cx="649400" cy="649400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DC733645-5290-492A-9FB7-1E6CC96BD7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51464" y="3339932"/>
            <a:ext cx="649400" cy="649400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95BF6059-9AE6-4881-A6D9-4DA0BE24F6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1150" y="3323381"/>
            <a:ext cx="649400" cy="649400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C2238A66-DF1C-4A4F-984A-A5B09E7490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5475" y="2981652"/>
            <a:ext cx="649400" cy="649400"/>
          </a:xfrm>
          <a:prstGeom prst="rect">
            <a:avLst/>
          </a:prstGeom>
        </p:spPr>
      </p:pic>
      <p:pic>
        <p:nvPicPr>
          <p:cNvPr id="25" name="Graphic 24" descr="Magnifying glass">
            <a:extLst>
              <a:ext uri="{FF2B5EF4-FFF2-40B4-BE49-F238E27FC236}">
                <a16:creationId xmlns:a16="http://schemas.microsoft.com/office/drawing/2014/main" id="{46CE1058-EB20-46D5-85DB-B0D2AD8147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3381" y="2998681"/>
            <a:ext cx="649400" cy="649400"/>
          </a:xfrm>
          <a:prstGeom prst="rect">
            <a:avLst/>
          </a:prstGeom>
        </p:spPr>
      </p:pic>
      <p:pic>
        <p:nvPicPr>
          <p:cNvPr id="27" name="Graphic 26" descr="Coins">
            <a:extLst>
              <a:ext uri="{FF2B5EF4-FFF2-40B4-BE49-F238E27FC236}">
                <a16:creationId xmlns:a16="http://schemas.microsoft.com/office/drawing/2014/main" id="{4F864070-FF75-40C5-BD42-ECE707D728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207641" y="3377147"/>
            <a:ext cx="649400" cy="649400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4F5D8930-200A-4CF8-82B3-BCC7A8A559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27964" y="2971800"/>
            <a:ext cx="649400" cy="6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3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Film Timeline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CAA93F-260A-4C7C-85B2-86D1919C0DD9}"/>
              </a:ext>
            </a:extLst>
          </p:cNvPr>
          <p:cNvGrpSpPr/>
          <p:nvPr/>
        </p:nvGrpSpPr>
        <p:grpSpPr>
          <a:xfrm>
            <a:off x="277336" y="2645568"/>
            <a:ext cx="11637329" cy="1668464"/>
            <a:chOff x="277336" y="2576512"/>
            <a:chExt cx="11637329" cy="1668464"/>
          </a:xfrm>
          <a:solidFill>
            <a:schemeClr val="bg1"/>
          </a:solidFill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2020</a:t>
              </a: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2021</a:t>
              </a: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2022</a:t>
              </a: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2023</a:t>
              </a: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2024</a:t>
              </a: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2019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F0D3769-D844-40A7-86DB-3D4A1132A44B}"/>
              </a:ext>
            </a:extLst>
          </p:cNvPr>
          <p:cNvGrpSpPr/>
          <p:nvPr/>
        </p:nvGrpSpPr>
        <p:grpSpPr>
          <a:xfrm>
            <a:off x="348140" y="4521201"/>
            <a:ext cx="1584325" cy="1597930"/>
            <a:chOff x="332936" y="4713893"/>
            <a:chExt cx="2937088" cy="159793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6BFDC2-192E-4EAB-A6C1-9CAD38B2BE97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23D7BC-0ACE-45D2-80D5-DF81C31229F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C891978-865F-4946-B20F-353D1DFF5E87}"/>
              </a:ext>
            </a:extLst>
          </p:cNvPr>
          <p:cNvGrpSpPr/>
          <p:nvPr/>
        </p:nvGrpSpPr>
        <p:grpSpPr>
          <a:xfrm>
            <a:off x="2022951" y="840469"/>
            <a:ext cx="1584325" cy="1597930"/>
            <a:chOff x="332936" y="4713893"/>
            <a:chExt cx="2937088" cy="159793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1857C9D-D517-4ACE-98E9-EDB80FCAD884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6496B45-35B3-47FC-862B-9EF46F34F0C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4A27866-E497-42C7-A388-1BAB8DA214A2}"/>
              </a:ext>
            </a:extLst>
          </p:cNvPr>
          <p:cNvGrpSpPr/>
          <p:nvPr/>
        </p:nvGrpSpPr>
        <p:grpSpPr>
          <a:xfrm>
            <a:off x="3696176" y="4521201"/>
            <a:ext cx="1584325" cy="1597930"/>
            <a:chOff x="332936" y="4713893"/>
            <a:chExt cx="2937088" cy="159793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55307EB-217C-4BF6-9B2C-62A25C70D026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283D668-004E-4BDC-9645-5D75C869381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7AE462D-02BC-47B2-8140-71AB8FB99060}"/>
              </a:ext>
            </a:extLst>
          </p:cNvPr>
          <p:cNvGrpSpPr/>
          <p:nvPr/>
        </p:nvGrpSpPr>
        <p:grpSpPr>
          <a:xfrm>
            <a:off x="5370195" y="876261"/>
            <a:ext cx="1584325" cy="1597930"/>
            <a:chOff x="332936" y="4713893"/>
            <a:chExt cx="2937088" cy="159793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559C7C5-28CC-4FE5-9057-6CC0F96CFEA9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F0C3B66-3A20-4C40-A163-3386A0CE964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5FCEA63-566B-4E86-BEB9-27231E762D38}"/>
              </a:ext>
            </a:extLst>
          </p:cNvPr>
          <p:cNvGrpSpPr/>
          <p:nvPr/>
        </p:nvGrpSpPr>
        <p:grpSpPr>
          <a:xfrm>
            <a:off x="8717438" y="782526"/>
            <a:ext cx="1584325" cy="1597930"/>
            <a:chOff x="332936" y="4713893"/>
            <a:chExt cx="2937088" cy="159793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51B6F3-E3E6-4036-B2D7-037C40E88658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A15FA0-2703-4A2A-8A79-5AA1071282C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66B9760-968A-4D36-A44B-6F021ABBF7B2}"/>
              </a:ext>
            </a:extLst>
          </p:cNvPr>
          <p:cNvGrpSpPr/>
          <p:nvPr/>
        </p:nvGrpSpPr>
        <p:grpSpPr>
          <a:xfrm>
            <a:off x="7044214" y="4521201"/>
            <a:ext cx="1584325" cy="1597930"/>
            <a:chOff x="332936" y="4713893"/>
            <a:chExt cx="2937088" cy="159793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539AB8-ED30-46BF-BE1F-9453C5A60A38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F52142-2FEB-4A26-B2E9-60E0524398A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0619466-DA74-461A-963C-055284874D21}"/>
              </a:ext>
            </a:extLst>
          </p:cNvPr>
          <p:cNvGrpSpPr/>
          <p:nvPr/>
        </p:nvGrpSpPr>
        <p:grpSpPr>
          <a:xfrm>
            <a:off x="10390664" y="4579145"/>
            <a:ext cx="1584325" cy="1597930"/>
            <a:chOff x="332936" y="4713893"/>
            <a:chExt cx="2937088" cy="159793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F6F6E14-3295-4B56-8849-96D327101D5C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192150B-B41A-495A-BCE6-0E517EAB633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tera.</a:t>
              </a:r>
            </a:p>
          </p:txBody>
        </p:sp>
      </p:grpSp>
      <p:pic>
        <p:nvPicPr>
          <p:cNvPr id="11" name="Graphic 10" descr="Baby Crawling">
            <a:extLst>
              <a:ext uri="{FF2B5EF4-FFF2-40B4-BE49-F238E27FC236}">
                <a16:creationId xmlns:a16="http://schemas.microsoft.com/office/drawing/2014/main" id="{6CA64F42-EFB2-4F39-AA4E-432705B6F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952604"/>
            <a:ext cx="649400" cy="649400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DC733645-5290-492A-9FB7-1E6CC96BD7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51464" y="3339932"/>
            <a:ext cx="649400" cy="649400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95BF6059-9AE6-4881-A6D9-4DA0BE24F6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1150" y="3323381"/>
            <a:ext cx="649400" cy="649400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C2238A66-DF1C-4A4F-984A-A5B09E7490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5475" y="2981652"/>
            <a:ext cx="649400" cy="649400"/>
          </a:xfrm>
          <a:prstGeom prst="rect">
            <a:avLst/>
          </a:prstGeom>
        </p:spPr>
      </p:pic>
      <p:pic>
        <p:nvPicPr>
          <p:cNvPr id="25" name="Graphic 24" descr="Magnifying glass">
            <a:extLst>
              <a:ext uri="{FF2B5EF4-FFF2-40B4-BE49-F238E27FC236}">
                <a16:creationId xmlns:a16="http://schemas.microsoft.com/office/drawing/2014/main" id="{46CE1058-EB20-46D5-85DB-B0D2AD8147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3381" y="2998681"/>
            <a:ext cx="649400" cy="649400"/>
          </a:xfrm>
          <a:prstGeom prst="rect">
            <a:avLst/>
          </a:prstGeom>
        </p:spPr>
      </p:pic>
      <p:pic>
        <p:nvPicPr>
          <p:cNvPr id="27" name="Graphic 26" descr="Coins">
            <a:extLst>
              <a:ext uri="{FF2B5EF4-FFF2-40B4-BE49-F238E27FC236}">
                <a16:creationId xmlns:a16="http://schemas.microsoft.com/office/drawing/2014/main" id="{4F864070-FF75-40C5-BD42-ECE707D728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207641" y="3377147"/>
            <a:ext cx="649400" cy="649400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4F5D8930-200A-4CF8-82B3-BCC7A8A559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27964" y="2971800"/>
            <a:ext cx="649400" cy="6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494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Roll Film Timeline for PowerPoint</vt:lpstr>
      <vt:lpstr>Roll Film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Film Timeline for PowerPoint</dc:title>
  <dc:creator>PresentationGO.com</dc:creator>
  <dc:description>© Copyright PresentationGO.com</dc:description>
  <dcterms:created xsi:type="dcterms:W3CDTF">2014-11-26T05:14:11Z</dcterms:created>
  <dcterms:modified xsi:type="dcterms:W3CDTF">2018-05-30T16:27:25Z</dcterms:modified>
  <cp:category>Charts &amp; Diagrams</cp:category>
</cp:coreProperties>
</file>