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98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Roof-Shaped Matrix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74B1C8B-4F22-49C5-BDE3-699F48516C70}"/>
              </a:ext>
            </a:extLst>
          </p:cNvPr>
          <p:cNvSpPr/>
          <p:nvPr/>
        </p:nvSpPr>
        <p:spPr>
          <a:xfrm>
            <a:off x="1844730" y="1871340"/>
            <a:ext cx="4103822" cy="3392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4" h="21600" extrusionOk="0">
                <a:moveTo>
                  <a:pt x="12612" y="0"/>
                </a:moveTo>
                <a:lnTo>
                  <a:pt x="116" y="0"/>
                </a:lnTo>
                <a:cubicBezTo>
                  <a:pt x="46" y="0"/>
                  <a:pt x="0" y="56"/>
                  <a:pt x="0" y="141"/>
                </a:cubicBezTo>
                <a:lnTo>
                  <a:pt x="0" y="141"/>
                </a:lnTo>
                <a:cubicBezTo>
                  <a:pt x="0" y="226"/>
                  <a:pt x="46" y="282"/>
                  <a:pt x="116" y="282"/>
                </a:cubicBezTo>
                <a:lnTo>
                  <a:pt x="12600" y="282"/>
                </a:lnTo>
                <a:cubicBezTo>
                  <a:pt x="12809" y="282"/>
                  <a:pt x="13018" y="381"/>
                  <a:pt x="13169" y="564"/>
                </a:cubicBezTo>
                <a:lnTo>
                  <a:pt x="14435" y="2102"/>
                </a:lnTo>
                <a:cubicBezTo>
                  <a:pt x="14748" y="2483"/>
                  <a:pt x="14748" y="3104"/>
                  <a:pt x="14435" y="3485"/>
                </a:cubicBezTo>
                <a:lnTo>
                  <a:pt x="13157" y="5037"/>
                </a:lnTo>
                <a:cubicBezTo>
                  <a:pt x="13006" y="5220"/>
                  <a:pt x="12797" y="5319"/>
                  <a:pt x="12588" y="5319"/>
                </a:cubicBezTo>
                <a:lnTo>
                  <a:pt x="116" y="5319"/>
                </a:lnTo>
                <a:cubicBezTo>
                  <a:pt x="46" y="5319"/>
                  <a:pt x="0" y="5375"/>
                  <a:pt x="0" y="5460"/>
                </a:cubicBezTo>
                <a:lnTo>
                  <a:pt x="0" y="5460"/>
                </a:lnTo>
                <a:cubicBezTo>
                  <a:pt x="0" y="5545"/>
                  <a:pt x="46" y="5601"/>
                  <a:pt x="116" y="5601"/>
                </a:cubicBezTo>
                <a:lnTo>
                  <a:pt x="12588" y="5601"/>
                </a:lnTo>
                <a:cubicBezTo>
                  <a:pt x="12797" y="5601"/>
                  <a:pt x="13006" y="5700"/>
                  <a:pt x="13157" y="5883"/>
                </a:cubicBezTo>
                <a:lnTo>
                  <a:pt x="14435" y="7435"/>
                </a:lnTo>
                <a:cubicBezTo>
                  <a:pt x="14748" y="7816"/>
                  <a:pt x="14748" y="8437"/>
                  <a:pt x="14435" y="8818"/>
                </a:cubicBezTo>
                <a:lnTo>
                  <a:pt x="13157" y="10370"/>
                </a:lnTo>
                <a:cubicBezTo>
                  <a:pt x="13006" y="10553"/>
                  <a:pt x="12797" y="10652"/>
                  <a:pt x="12588" y="10652"/>
                </a:cubicBezTo>
                <a:lnTo>
                  <a:pt x="116" y="10652"/>
                </a:lnTo>
                <a:cubicBezTo>
                  <a:pt x="46" y="10652"/>
                  <a:pt x="0" y="10708"/>
                  <a:pt x="0" y="10793"/>
                </a:cubicBezTo>
                <a:lnTo>
                  <a:pt x="0" y="10793"/>
                </a:lnTo>
                <a:cubicBezTo>
                  <a:pt x="0" y="10878"/>
                  <a:pt x="46" y="10934"/>
                  <a:pt x="116" y="10934"/>
                </a:cubicBezTo>
                <a:lnTo>
                  <a:pt x="12600" y="10934"/>
                </a:lnTo>
                <a:cubicBezTo>
                  <a:pt x="12809" y="10934"/>
                  <a:pt x="13018" y="11033"/>
                  <a:pt x="13169" y="11216"/>
                </a:cubicBezTo>
                <a:lnTo>
                  <a:pt x="14446" y="12768"/>
                </a:lnTo>
                <a:cubicBezTo>
                  <a:pt x="14760" y="13149"/>
                  <a:pt x="14760" y="13770"/>
                  <a:pt x="14446" y="14151"/>
                </a:cubicBezTo>
                <a:lnTo>
                  <a:pt x="13169" y="15703"/>
                </a:lnTo>
                <a:cubicBezTo>
                  <a:pt x="13018" y="15886"/>
                  <a:pt x="12809" y="15985"/>
                  <a:pt x="12600" y="15985"/>
                </a:cubicBezTo>
                <a:lnTo>
                  <a:pt x="116" y="15985"/>
                </a:lnTo>
                <a:cubicBezTo>
                  <a:pt x="46" y="15985"/>
                  <a:pt x="0" y="16041"/>
                  <a:pt x="0" y="16126"/>
                </a:cubicBezTo>
                <a:lnTo>
                  <a:pt x="0" y="16126"/>
                </a:lnTo>
                <a:cubicBezTo>
                  <a:pt x="0" y="16211"/>
                  <a:pt x="46" y="16267"/>
                  <a:pt x="116" y="16267"/>
                </a:cubicBezTo>
                <a:lnTo>
                  <a:pt x="12600" y="16267"/>
                </a:lnTo>
                <a:cubicBezTo>
                  <a:pt x="12809" y="16267"/>
                  <a:pt x="13018" y="16366"/>
                  <a:pt x="13169" y="16549"/>
                </a:cubicBezTo>
                <a:lnTo>
                  <a:pt x="14446" y="18101"/>
                </a:lnTo>
                <a:cubicBezTo>
                  <a:pt x="14760" y="18482"/>
                  <a:pt x="14760" y="19103"/>
                  <a:pt x="14446" y="19484"/>
                </a:cubicBezTo>
                <a:lnTo>
                  <a:pt x="13169" y="21036"/>
                </a:lnTo>
                <a:cubicBezTo>
                  <a:pt x="13018" y="21219"/>
                  <a:pt x="12809" y="21318"/>
                  <a:pt x="12600" y="21318"/>
                </a:cubicBezTo>
                <a:lnTo>
                  <a:pt x="116" y="21318"/>
                </a:lnTo>
                <a:cubicBezTo>
                  <a:pt x="46" y="21318"/>
                  <a:pt x="0" y="21374"/>
                  <a:pt x="0" y="21459"/>
                </a:cubicBezTo>
                <a:lnTo>
                  <a:pt x="0" y="21459"/>
                </a:lnTo>
                <a:cubicBezTo>
                  <a:pt x="0" y="21544"/>
                  <a:pt x="46" y="21600"/>
                  <a:pt x="116" y="21600"/>
                </a:cubicBezTo>
                <a:lnTo>
                  <a:pt x="12612" y="21600"/>
                </a:lnTo>
                <a:cubicBezTo>
                  <a:pt x="12879" y="21600"/>
                  <a:pt x="13134" y="21473"/>
                  <a:pt x="13320" y="21247"/>
                </a:cubicBezTo>
                <a:lnTo>
                  <a:pt x="21217" y="11654"/>
                </a:lnTo>
                <a:cubicBezTo>
                  <a:pt x="21600" y="11188"/>
                  <a:pt x="21600" y="10412"/>
                  <a:pt x="21217" y="9946"/>
                </a:cubicBezTo>
                <a:lnTo>
                  <a:pt x="13320" y="353"/>
                </a:lnTo>
                <a:cubicBezTo>
                  <a:pt x="13134" y="127"/>
                  <a:pt x="12879" y="0"/>
                  <a:pt x="12612" y="0"/>
                </a:cubicBezTo>
                <a:close/>
                <a:moveTo>
                  <a:pt x="17930" y="6363"/>
                </a:moveTo>
                <a:lnTo>
                  <a:pt x="18825" y="7449"/>
                </a:lnTo>
                <a:cubicBezTo>
                  <a:pt x="19138" y="7830"/>
                  <a:pt x="19138" y="8451"/>
                  <a:pt x="18825" y="8832"/>
                </a:cubicBezTo>
                <a:lnTo>
                  <a:pt x="17930" y="9918"/>
                </a:lnTo>
                <a:cubicBezTo>
                  <a:pt x="17617" y="10299"/>
                  <a:pt x="17106" y="10299"/>
                  <a:pt x="16792" y="9918"/>
                </a:cubicBezTo>
                <a:lnTo>
                  <a:pt x="15898" y="8832"/>
                </a:lnTo>
                <a:cubicBezTo>
                  <a:pt x="15585" y="8451"/>
                  <a:pt x="15585" y="7830"/>
                  <a:pt x="15898" y="7449"/>
                </a:cubicBezTo>
                <a:lnTo>
                  <a:pt x="16792" y="6363"/>
                </a:lnTo>
                <a:cubicBezTo>
                  <a:pt x="17117" y="5982"/>
                  <a:pt x="17617" y="5982"/>
                  <a:pt x="17930" y="6363"/>
                </a:cubicBezTo>
                <a:close/>
                <a:moveTo>
                  <a:pt x="14609" y="7252"/>
                </a:moveTo>
                <a:lnTo>
                  <a:pt x="13703" y="6151"/>
                </a:lnTo>
                <a:cubicBezTo>
                  <a:pt x="13390" y="5770"/>
                  <a:pt x="13390" y="5150"/>
                  <a:pt x="13703" y="4769"/>
                </a:cubicBezTo>
                <a:lnTo>
                  <a:pt x="14597" y="3682"/>
                </a:lnTo>
                <a:cubicBezTo>
                  <a:pt x="14911" y="3301"/>
                  <a:pt x="15422" y="3301"/>
                  <a:pt x="15735" y="3682"/>
                </a:cubicBezTo>
                <a:lnTo>
                  <a:pt x="16641" y="4783"/>
                </a:lnTo>
                <a:cubicBezTo>
                  <a:pt x="16955" y="5164"/>
                  <a:pt x="16955" y="5784"/>
                  <a:pt x="16641" y="6165"/>
                </a:cubicBezTo>
                <a:lnTo>
                  <a:pt x="15747" y="7252"/>
                </a:lnTo>
                <a:cubicBezTo>
                  <a:pt x="15422" y="7633"/>
                  <a:pt x="14923" y="7633"/>
                  <a:pt x="14609" y="7252"/>
                </a:cubicBezTo>
                <a:close/>
                <a:moveTo>
                  <a:pt x="14609" y="12585"/>
                </a:moveTo>
                <a:lnTo>
                  <a:pt x="13715" y="11498"/>
                </a:lnTo>
                <a:cubicBezTo>
                  <a:pt x="13401" y="11117"/>
                  <a:pt x="13401" y="10497"/>
                  <a:pt x="13715" y="10116"/>
                </a:cubicBezTo>
                <a:lnTo>
                  <a:pt x="14609" y="9029"/>
                </a:lnTo>
                <a:cubicBezTo>
                  <a:pt x="14923" y="8648"/>
                  <a:pt x="15434" y="8648"/>
                  <a:pt x="15747" y="9029"/>
                </a:cubicBezTo>
                <a:lnTo>
                  <a:pt x="16641" y="10116"/>
                </a:lnTo>
                <a:cubicBezTo>
                  <a:pt x="16955" y="10497"/>
                  <a:pt x="16955" y="11117"/>
                  <a:pt x="16641" y="11498"/>
                </a:cubicBezTo>
                <a:lnTo>
                  <a:pt x="15747" y="12585"/>
                </a:lnTo>
                <a:cubicBezTo>
                  <a:pt x="15422" y="12966"/>
                  <a:pt x="14923" y="12966"/>
                  <a:pt x="14609" y="12585"/>
                </a:cubicBezTo>
                <a:close/>
                <a:moveTo>
                  <a:pt x="16630" y="16831"/>
                </a:moveTo>
                <a:lnTo>
                  <a:pt x="15735" y="17918"/>
                </a:lnTo>
                <a:cubicBezTo>
                  <a:pt x="15422" y="18299"/>
                  <a:pt x="14911" y="18299"/>
                  <a:pt x="14597" y="17918"/>
                </a:cubicBezTo>
                <a:lnTo>
                  <a:pt x="13703" y="16831"/>
                </a:lnTo>
                <a:cubicBezTo>
                  <a:pt x="13390" y="16450"/>
                  <a:pt x="13390" y="15830"/>
                  <a:pt x="13703" y="15449"/>
                </a:cubicBezTo>
                <a:lnTo>
                  <a:pt x="14597" y="14362"/>
                </a:lnTo>
                <a:cubicBezTo>
                  <a:pt x="14911" y="13981"/>
                  <a:pt x="15422" y="13981"/>
                  <a:pt x="15735" y="14362"/>
                </a:cubicBezTo>
                <a:lnTo>
                  <a:pt x="16630" y="15449"/>
                </a:lnTo>
                <a:cubicBezTo>
                  <a:pt x="16943" y="15830"/>
                  <a:pt x="16943" y="16450"/>
                  <a:pt x="16630" y="16831"/>
                </a:cubicBezTo>
                <a:close/>
                <a:moveTo>
                  <a:pt x="18825" y="14165"/>
                </a:moveTo>
                <a:lnTo>
                  <a:pt x="17930" y="15251"/>
                </a:lnTo>
                <a:cubicBezTo>
                  <a:pt x="17617" y="15632"/>
                  <a:pt x="17106" y="15632"/>
                  <a:pt x="16792" y="15251"/>
                </a:cubicBezTo>
                <a:lnTo>
                  <a:pt x="15898" y="14165"/>
                </a:lnTo>
                <a:cubicBezTo>
                  <a:pt x="15585" y="13784"/>
                  <a:pt x="15585" y="13163"/>
                  <a:pt x="15898" y="12782"/>
                </a:cubicBezTo>
                <a:lnTo>
                  <a:pt x="16792" y="11696"/>
                </a:lnTo>
                <a:cubicBezTo>
                  <a:pt x="17106" y="11315"/>
                  <a:pt x="17617" y="11315"/>
                  <a:pt x="17930" y="11696"/>
                </a:cubicBezTo>
                <a:lnTo>
                  <a:pt x="18825" y="12782"/>
                </a:lnTo>
                <a:cubicBezTo>
                  <a:pt x="19138" y="13163"/>
                  <a:pt x="19138" y="13784"/>
                  <a:pt x="18825" y="14165"/>
                </a:cubicBezTo>
                <a:close/>
                <a:moveTo>
                  <a:pt x="20125" y="12585"/>
                </a:moveTo>
                <a:cubicBezTo>
                  <a:pt x="19812" y="12966"/>
                  <a:pt x="19301" y="12966"/>
                  <a:pt x="18987" y="12585"/>
                </a:cubicBezTo>
                <a:lnTo>
                  <a:pt x="18093" y="11498"/>
                </a:lnTo>
                <a:cubicBezTo>
                  <a:pt x="17779" y="11117"/>
                  <a:pt x="17779" y="10497"/>
                  <a:pt x="18093" y="10116"/>
                </a:cubicBezTo>
                <a:lnTo>
                  <a:pt x="18987" y="9029"/>
                </a:lnTo>
                <a:cubicBezTo>
                  <a:pt x="19301" y="8648"/>
                  <a:pt x="19812" y="8648"/>
                  <a:pt x="20125" y="9029"/>
                </a:cubicBezTo>
                <a:lnTo>
                  <a:pt x="21019" y="10116"/>
                </a:lnTo>
                <a:cubicBezTo>
                  <a:pt x="21333" y="10497"/>
                  <a:pt x="21333" y="11117"/>
                  <a:pt x="21019" y="11498"/>
                </a:cubicBezTo>
                <a:lnTo>
                  <a:pt x="20125" y="12585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65BFF5-785C-4C05-8567-8D413389707A}"/>
              </a:ext>
            </a:extLst>
          </p:cNvPr>
          <p:cNvSpPr txBox="1"/>
          <p:nvPr/>
        </p:nvSpPr>
        <p:spPr>
          <a:xfrm>
            <a:off x="1981620" y="2035453"/>
            <a:ext cx="227524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D82834-2F15-47E6-8094-028EBF751F8E}"/>
              </a:ext>
            </a:extLst>
          </p:cNvPr>
          <p:cNvSpPr txBox="1"/>
          <p:nvPr/>
        </p:nvSpPr>
        <p:spPr>
          <a:xfrm>
            <a:off x="1981620" y="2906822"/>
            <a:ext cx="227524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B697EB-B734-4898-8303-B2C8C364BBC1}"/>
              </a:ext>
            </a:extLst>
          </p:cNvPr>
          <p:cNvSpPr txBox="1"/>
          <p:nvPr/>
        </p:nvSpPr>
        <p:spPr>
          <a:xfrm>
            <a:off x="1981620" y="3745919"/>
            <a:ext cx="227524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3AEDBF-6E57-49CB-A6FB-0C73398EFB5C}"/>
              </a:ext>
            </a:extLst>
          </p:cNvPr>
          <p:cNvSpPr txBox="1"/>
          <p:nvPr/>
        </p:nvSpPr>
        <p:spPr>
          <a:xfrm>
            <a:off x="1981620" y="4585016"/>
            <a:ext cx="227524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4B67A9-0912-4550-BC03-20A681393D9D}"/>
              </a:ext>
            </a:extLst>
          </p:cNvPr>
          <p:cNvSpPr txBox="1"/>
          <p:nvPr/>
        </p:nvSpPr>
        <p:spPr>
          <a:xfrm>
            <a:off x="289930" y="1733570"/>
            <a:ext cx="1406771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688D4E7-8DD7-4054-9A9F-89192FC3AFDB}"/>
              </a:ext>
            </a:extLst>
          </p:cNvPr>
          <p:cNvSpPr txBox="1"/>
          <p:nvPr/>
        </p:nvSpPr>
        <p:spPr>
          <a:xfrm>
            <a:off x="289930" y="2569872"/>
            <a:ext cx="1406771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DC4B88-E728-464F-BF27-377AF7FE386A}"/>
              </a:ext>
            </a:extLst>
          </p:cNvPr>
          <p:cNvSpPr txBox="1"/>
          <p:nvPr/>
        </p:nvSpPr>
        <p:spPr>
          <a:xfrm>
            <a:off x="289930" y="3406174"/>
            <a:ext cx="1406771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3105226-05D0-492D-B44D-AE805E1C606E}"/>
              </a:ext>
            </a:extLst>
          </p:cNvPr>
          <p:cNvSpPr txBox="1"/>
          <p:nvPr/>
        </p:nvSpPr>
        <p:spPr>
          <a:xfrm>
            <a:off x="289930" y="4242476"/>
            <a:ext cx="1406771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BEBC12C-73B5-4260-B89A-99C94D54ABF6}"/>
              </a:ext>
            </a:extLst>
          </p:cNvPr>
          <p:cNvSpPr txBox="1"/>
          <p:nvPr/>
        </p:nvSpPr>
        <p:spPr>
          <a:xfrm>
            <a:off x="289930" y="5078776"/>
            <a:ext cx="1406771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7F3F703-FC6B-4CE1-8C62-649F2540E80E}"/>
              </a:ext>
            </a:extLst>
          </p:cNvPr>
          <p:cNvSpPr/>
          <p:nvPr/>
        </p:nvSpPr>
        <p:spPr>
          <a:xfrm>
            <a:off x="4527457" y="4193895"/>
            <a:ext cx="423295" cy="42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28" h="20633" extrusionOk="0">
                <a:moveTo>
                  <a:pt x="13878" y="19182"/>
                </a:moveTo>
                <a:cubicBezTo>
                  <a:pt x="11934" y="21116"/>
                  <a:pt x="8802" y="21116"/>
                  <a:pt x="6750" y="19182"/>
                </a:cubicBezTo>
                <a:lnTo>
                  <a:pt x="1458" y="13916"/>
                </a:lnTo>
                <a:cubicBezTo>
                  <a:pt x="-486" y="11982"/>
                  <a:pt x="-486" y="8865"/>
                  <a:pt x="1458" y="6823"/>
                </a:cubicBezTo>
                <a:lnTo>
                  <a:pt x="6858" y="1450"/>
                </a:lnTo>
                <a:cubicBezTo>
                  <a:pt x="8802" y="-484"/>
                  <a:pt x="11826" y="-484"/>
                  <a:pt x="13770" y="1450"/>
                </a:cubicBezTo>
                <a:lnTo>
                  <a:pt x="19170" y="6823"/>
                </a:lnTo>
                <a:cubicBezTo>
                  <a:pt x="21114" y="8758"/>
                  <a:pt x="21114" y="11874"/>
                  <a:pt x="19170" y="13916"/>
                </a:cubicBezTo>
                <a:lnTo>
                  <a:pt x="13878" y="1918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3B5558C-33E1-4D2B-9CE4-159028615DCA}"/>
              </a:ext>
            </a:extLst>
          </p:cNvPr>
          <p:cNvSpPr/>
          <p:nvPr/>
        </p:nvSpPr>
        <p:spPr>
          <a:xfrm>
            <a:off x="4529652" y="3356175"/>
            <a:ext cx="423295" cy="42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28" h="20633" extrusionOk="0">
                <a:moveTo>
                  <a:pt x="13878" y="19182"/>
                </a:moveTo>
                <a:cubicBezTo>
                  <a:pt x="11934" y="21116"/>
                  <a:pt x="8802" y="21116"/>
                  <a:pt x="6750" y="19182"/>
                </a:cubicBezTo>
                <a:lnTo>
                  <a:pt x="1458" y="13916"/>
                </a:lnTo>
                <a:cubicBezTo>
                  <a:pt x="-486" y="11982"/>
                  <a:pt x="-486" y="8865"/>
                  <a:pt x="1458" y="6823"/>
                </a:cubicBezTo>
                <a:lnTo>
                  <a:pt x="6858" y="1450"/>
                </a:lnTo>
                <a:cubicBezTo>
                  <a:pt x="8802" y="-484"/>
                  <a:pt x="11826" y="-484"/>
                  <a:pt x="13770" y="1450"/>
                </a:cubicBezTo>
                <a:lnTo>
                  <a:pt x="19170" y="6823"/>
                </a:lnTo>
                <a:cubicBezTo>
                  <a:pt x="21114" y="8758"/>
                  <a:pt x="21114" y="11874"/>
                  <a:pt x="19170" y="13916"/>
                </a:cubicBezTo>
                <a:lnTo>
                  <a:pt x="13878" y="1918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B13D53DE-D6C2-4D71-9AEB-087F452E4271}"/>
              </a:ext>
            </a:extLst>
          </p:cNvPr>
          <p:cNvSpPr/>
          <p:nvPr/>
        </p:nvSpPr>
        <p:spPr>
          <a:xfrm>
            <a:off x="4946351" y="2937315"/>
            <a:ext cx="423295" cy="42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28" h="20633" extrusionOk="0">
                <a:moveTo>
                  <a:pt x="13878" y="19182"/>
                </a:moveTo>
                <a:cubicBezTo>
                  <a:pt x="11934" y="21116"/>
                  <a:pt x="8802" y="21116"/>
                  <a:pt x="6750" y="19182"/>
                </a:cubicBezTo>
                <a:lnTo>
                  <a:pt x="1458" y="13916"/>
                </a:lnTo>
                <a:cubicBezTo>
                  <a:pt x="-486" y="11982"/>
                  <a:pt x="-486" y="8865"/>
                  <a:pt x="1458" y="6823"/>
                </a:cubicBezTo>
                <a:lnTo>
                  <a:pt x="6858" y="1450"/>
                </a:lnTo>
                <a:cubicBezTo>
                  <a:pt x="8802" y="-484"/>
                  <a:pt x="11826" y="-484"/>
                  <a:pt x="13770" y="1450"/>
                </a:cubicBezTo>
                <a:lnTo>
                  <a:pt x="19170" y="6823"/>
                </a:lnTo>
                <a:cubicBezTo>
                  <a:pt x="21114" y="8758"/>
                  <a:pt x="21114" y="11874"/>
                  <a:pt x="19170" y="13916"/>
                </a:cubicBezTo>
                <a:lnTo>
                  <a:pt x="13878" y="1918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131B9A8-BC0B-4252-916D-9A332BB890AD}"/>
              </a:ext>
            </a:extLst>
          </p:cNvPr>
          <p:cNvSpPr/>
          <p:nvPr/>
        </p:nvSpPr>
        <p:spPr>
          <a:xfrm>
            <a:off x="5365150" y="3356175"/>
            <a:ext cx="423293" cy="42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28" h="20633" extrusionOk="0">
                <a:moveTo>
                  <a:pt x="13878" y="19182"/>
                </a:moveTo>
                <a:cubicBezTo>
                  <a:pt x="11934" y="21116"/>
                  <a:pt x="8802" y="21116"/>
                  <a:pt x="6750" y="19182"/>
                </a:cubicBezTo>
                <a:lnTo>
                  <a:pt x="1458" y="13916"/>
                </a:lnTo>
                <a:cubicBezTo>
                  <a:pt x="-486" y="11982"/>
                  <a:pt x="-486" y="8865"/>
                  <a:pt x="1458" y="6823"/>
                </a:cubicBezTo>
                <a:lnTo>
                  <a:pt x="6858" y="1450"/>
                </a:lnTo>
                <a:cubicBezTo>
                  <a:pt x="8802" y="-484"/>
                  <a:pt x="11826" y="-484"/>
                  <a:pt x="13770" y="1450"/>
                </a:cubicBezTo>
                <a:lnTo>
                  <a:pt x="19170" y="6823"/>
                </a:lnTo>
                <a:cubicBezTo>
                  <a:pt x="21114" y="8758"/>
                  <a:pt x="21114" y="11874"/>
                  <a:pt x="19170" y="13916"/>
                </a:cubicBezTo>
                <a:lnTo>
                  <a:pt x="13878" y="1918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70D1EED-A169-4873-91C3-C84314809752}"/>
              </a:ext>
            </a:extLst>
          </p:cNvPr>
          <p:cNvGrpSpPr/>
          <p:nvPr/>
        </p:nvGrpSpPr>
        <p:grpSpPr>
          <a:xfrm>
            <a:off x="6417176" y="3649177"/>
            <a:ext cx="2194560" cy="952226"/>
            <a:chOff x="8921977" y="1394910"/>
            <a:chExt cx="2926080" cy="126963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91BF60B-6154-4CF5-9900-A1E2F19FB99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95B9877-9244-405F-B667-075421EE49A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5439F90-5423-4F87-90D9-1999365FF0F8}"/>
              </a:ext>
            </a:extLst>
          </p:cNvPr>
          <p:cNvGrpSpPr/>
          <p:nvPr/>
        </p:nvGrpSpPr>
        <p:grpSpPr>
          <a:xfrm>
            <a:off x="6417176" y="4764245"/>
            <a:ext cx="2194560" cy="952226"/>
            <a:chOff x="8921977" y="4001571"/>
            <a:chExt cx="2926080" cy="126963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06707F7-126E-40B7-8DBB-AC5D74A1659C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F743CD3-A008-4355-9251-546E7734136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E7E5D36-6E69-41B2-97DC-8D4B76570FDE}"/>
              </a:ext>
            </a:extLst>
          </p:cNvPr>
          <p:cNvGrpSpPr/>
          <p:nvPr/>
        </p:nvGrpSpPr>
        <p:grpSpPr>
          <a:xfrm>
            <a:off x="6417176" y="1419039"/>
            <a:ext cx="2194560" cy="952226"/>
            <a:chOff x="8921977" y="1394910"/>
            <a:chExt cx="2926080" cy="126963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261F7F6-8EB3-411C-9C99-E609A3DAFC3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89CED41-6C35-42A6-BC0E-BCFE1F6BC37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67D0910-1431-4C0B-B092-F0D57DBB2D02}"/>
              </a:ext>
            </a:extLst>
          </p:cNvPr>
          <p:cNvGrpSpPr/>
          <p:nvPr/>
        </p:nvGrpSpPr>
        <p:grpSpPr>
          <a:xfrm>
            <a:off x="6417176" y="2534108"/>
            <a:ext cx="2194560" cy="952226"/>
            <a:chOff x="8921977" y="1394910"/>
            <a:chExt cx="2926080" cy="126963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14C7FE3-401E-4BC9-AF2B-057EFC12377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EA916BA-2215-4A22-8EEC-32F98C636B2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Roof-Shaped Matrix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74B1C8B-4F22-49C5-BDE3-699F48516C70}"/>
              </a:ext>
            </a:extLst>
          </p:cNvPr>
          <p:cNvSpPr/>
          <p:nvPr/>
        </p:nvSpPr>
        <p:spPr>
          <a:xfrm>
            <a:off x="1844730" y="1871340"/>
            <a:ext cx="4103822" cy="3392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4" h="21600" extrusionOk="0">
                <a:moveTo>
                  <a:pt x="12612" y="0"/>
                </a:moveTo>
                <a:lnTo>
                  <a:pt x="116" y="0"/>
                </a:lnTo>
                <a:cubicBezTo>
                  <a:pt x="46" y="0"/>
                  <a:pt x="0" y="56"/>
                  <a:pt x="0" y="141"/>
                </a:cubicBezTo>
                <a:lnTo>
                  <a:pt x="0" y="141"/>
                </a:lnTo>
                <a:cubicBezTo>
                  <a:pt x="0" y="226"/>
                  <a:pt x="46" y="282"/>
                  <a:pt x="116" y="282"/>
                </a:cubicBezTo>
                <a:lnTo>
                  <a:pt x="12600" y="282"/>
                </a:lnTo>
                <a:cubicBezTo>
                  <a:pt x="12809" y="282"/>
                  <a:pt x="13018" y="381"/>
                  <a:pt x="13169" y="564"/>
                </a:cubicBezTo>
                <a:lnTo>
                  <a:pt x="14435" y="2102"/>
                </a:lnTo>
                <a:cubicBezTo>
                  <a:pt x="14748" y="2483"/>
                  <a:pt x="14748" y="3104"/>
                  <a:pt x="14435" y="3485"/>
                </a:cubicBezTo>
                <a:lnTo>
                  <a:pt x="13157" y="5037"/>
                </a:lnTo>
                <a:cubicBezTo>
                  <a:pt x="13006" y="5220"/>
                  <a:pt x="12797" y="5319"/>
                  <a:pt x="12588" y="5319"/>
                </a:cubicBezTo>
                <a:lnTo>
                  <a:pt x="116" y="5319"/>
                </a:lnTo>
                <a:cubicBezTo>
                  <a:pt x="46" y="5319"/>
                  <a:pt x="0" y="5375"/>
                  <a:pt x="0" y="5460"/>
                </a:cubicBezTo>
                <a:lnTo>
                  <a:pt x="0" y="5460"/>
                </a:lnTo>
                <a:cubicBezTo>
                  <a:pt x="0" y="5545"/>
                  <a:pt x="46" y="5601"/>
                  <a:pt x="116" y="5601"/>
                </a:cubicBezTo>
                <a:lnTo>
                  <a:pt x="12588" y="5601"/>
                </a:lnTo>
                <a:cubicBezTo>
                  <a:pt x="12797" y="5601"/>
                  <a:pt x="13006" y="5700"/>
                  <a:pt x="13157" y="5883"/>
                </a:cubicBezTo>
                <a:lnTo>
                  <a:pt x="14435" y="7435"/>
                </a:lnTo>
                <a:cubicBezTo>
                  <a:pt x="14748" y="7816"/>
                  <a:pt x="14748" y="8437"/>
                  <a:pt x="14435" y="8818"/>
                </a:cubicBezTo>
                <a:lnTo>
                  <a:pt x="13157" y="10370"/>
                </a:lnTo>
                <a:cubicBezTo>
                  <a:pt x="13006" y="10553"/>
                  <a:pt x="12797" y="10652"/>
                  <a:pt x="12588" y="10652"/>
                </a:cubicBezTo>
                <a:lnTo>
                  <a:pt x="116" y="10652"/>
                </a:lnTo>
                <a:cubicBezTo>
                  <a:pt x="46" y="10652"/>
                  <a:pt x="0" y="10708"/>
                  <a:pt x="0" y="10793"/>
                </a:cubicBezTo>
                <a:lnTo>
                  <a:pt x="0" y="10793"/>
                </a:lnTo>
                <a:cubicBezTo>
                  <a:pt x="0" y="10878"/>
                  <a:pt x="46" y="10934"/>
                  <a:pt x="116" y="10934"/>
                </a:cubicBezTo>
                <a:lnTo>
                  <a:pt x="12600" y="10934"/>
                </a:lnTo>
                <a:cubicBezTo>
                  <a:pt x="12809" y="10934"/>
                  <a:pt x="13018" y="11033"/>
                  <a:pt x="13169" y="11216"/>
                </a:cubicBezTo>
                <a:lnTo>
                  <a:pt x="14446" y="12768"/>
                </a:lnTo>
                <a:cubicBezTo>
                  <a:pt x="14760" y="13149"/>
                  <a:pt x="14760" y="13770"/>
                  <a:pt x="14446" y="14151"/>
                </a:cubicBezTo>
                <a:lnTo>
                  <a:pt x="13169" y="15703"/>
                </a:lnTo>
                <a:cubicBezTo>
                  <a:pt x="13018" y="15886"/>
                  <a:pt x="12809" y="15985"/>
                  <a:pt x="12600" y="15985"/>
                </a:cubicBezTo>
                <a:lnTo>
                  <a:pt x="116" y="15985"/>
                </a:lnTo>
                <a:cubicBezTo>
                  <a:pt x="46" y="15985"/>
                  <a:pt x="0" y="16041"/>
                  <a:pt x="0" y="16126"/>
                </a:cubicBezTo>
                <a:lnTo>
                  <a:pt x="0" y="16126"/>
                </a:lnTo>
                <a:cubicBezTo>
                  <a:pt x="0" y="16211"/>
                  <a:pt x="46" y="16267"/>
                  <a:pt x="116" y="16267"/>
                </a:cubicBezTo>
                <a:lnTo>
                  <a:pt x="12600" y="16267"/>
                </a:lnTo>
                <a:cubicBezTo>
                  <a:pt x="12809" y="16267"/>
                  <a:pt x="13018" y="16366"/>
                  <a:pt x="13169" y="16549"/>
                </a:cubicBezTo>
                <a:lnTo>
                  <a:pt x="14446" y="18101"/>
                </a:lnTo>
                <a:cubicBezTo>
                  <a:pt x="14760" y="18482"/>
                  <a:pt x="14760" y="19103"/>
                  <a:pt x="14446" y="19484"/>
                </a:cubicBezTo>
                <a:lnTo>
                  <a:pt x="13169" y="21036"/>
                </a:lnTo>
                <a:cubicBezTo>
                  <a:pt x="13018" y="21219"/>
                  <a:pt x="12809" y="21318"/>
                  <a:pt x="12600" y="21318"/>
                </a:cubicBezTo>
                <a:lnTo>
                  <a:pt x="116" y="21318"/>
                </a:lnTo>
                <a:cubicBezTo>
                  <a:pt x="46" y="21318"/>
                  <a:pt x="0" y="21374"/>
                  <a:pt x="0" y="21459"/>
                </a:cubicBezTo>
                <a:lnTo>
                  <a:pt x="0" y="21459"/>
                </a:lnTo>
                <a:cubicBezTo>
                  <a:pt x="0" y="21544"/>
                  <a:pt x="46" y="21600"/>
                  <a:pt x="116" y="21600"/>
                </a:cubicBezTo>
                <a:lnTo>
                  <a:pt x="12612" y="21600"/>
                </a:lnTo>
                <a:cubicBezTo>
                  <a:pt x="12879" y="21600"/>
                  <a:pt x="13134" y="21473"/>
                  <a:pt x="13320" y="21247"/>
                </a:cubicBezTo>
                <a:lnTo>
                  <a:pt x="21217" y="11654"/>
                </a:lnTo>
                <a:cubicBezTo>
                  <a:pt x="21600" y="11188"/>
                  <a:pt x="21600" y="10412"/>
                  <a:pt x="21217" y="9946"/>
                </a:cubicBezTo>
                <a:lnTo>
                  <a:pt x="13320" y="353"/>
                </a:lnTo>
                <a:cubicBezTo>
                  <a:pt x="13134" y="127"/>
                  <a:pt x="12879" y="0"/>
                  <a:pt x="12612" y="0"/>
                </a:cubicBezTo>
                <a:close/>
                <a:moveTo>
                  <a:pt x="17930" y="6363"/>
                </a:moveTo>
                <a:lnTo>
                  <a:pt x="18825" y="7449"/>
                </a:lnTo>
                <a:cubicBezTo>
                  <a:pt x="19138" y="7830"/>
                  <a:pt x="19138" y="8451"/>
                  <a:pt x="18825" y="8832"/>
                </a:cubicBezTo>
                <a:lnTo>
                  <a:pt x="17930" y="9918"/>
                </a:lnTo>
                <a:cubicBezTo>
                  <a:pt x="17617" y="10299"/>
                  <a:pt x="17106" y="10299"/>
                  <a:pt x="16792" y="9918"/>
                </a:cubicBezTo>
                <a:lnTo>
                  <a:pt x="15898" y="8832"/>
                </a:lnTo>
                <a:cubicBezTo>
                  <a:pt x="15585" y="8451"/>
                  <a:pt x="15585" y="7830"/>
                  <a:pt x="15898" y="7449"/>
                </a:cubicBezTo>
                <a:lnTo>
                  <a:pt x="16792" y="6363"/>
                </a:lnTo>
                <a:cubicBezTo>
                  <a:pt x="17117" y="5982"/>
                  <a:pt x="17617" y="5982"/>
                  <a:pt x="17930" y="6363"/>
                </a:cubicBezTo>
                <a:close/>
                <a:moveTo>
                  <a:pt x="14609" y="7252"/>
                </a:moveTo>
                <a:lnTo>
                  <a:pt x="13703" y="6151"/>
                </a:lnTo>
                <a:cubicBezTo>
                  <a:pt x="13390" y="5770"/>
                  <a:pt x="13390" y="5150"/>
                  <a:pt x="13703" y="4769"/>
                </a:cubicBezTo>
                <a:lnTo>
                  <a:pt x="14597" y="3682"/>
                </a:lnTo>
                <a:cubicBezTo>
                  <a:pt x="14911" y="3301"/>
                  <a:pt x="15422" y="3301"/>
                  <a:pt x="15735" y="3682"/>
                </a:cubicBezTo>
                <a:lnTo>
                  <a:pt x="16641" y="4783"/>
                </a:lnTo>
                <a:cubicBezTo>
                  <a:pt x="16955" y="5164"/>
                  <a:pt x="16955" y="5784"/>
                  <a:pt x="16641" y="6165"/>
                </a:cubicBezTo>
                <a:lnTo>
                  <a:pt x="15747" y="7252"/>
                </a:lnTo>
                <a:cubicBezTo>
                  <a:pt x="15422" y="7633"/>
                  <a:pt x="14923" y="7633"/>
                  <a:pt x="14609" y="7252"/>
                </a:cubicBezTo>
                <a:close/>
                <a:moveTo>
                  <a:pt x="14609" y="12585"/>
                </a:moveTo>
                <a:lnTo>
                  <a:pt x="13715" y="11498"/>
                </a:lnTo>
                <a:cubicBezTo>
                  <a:pt x="13401" y="11117"/>
                  <a:pt x="13401" y="10497"/>
                  <a:pt x="13715" y="10116"/>
                </a:cubicBezTo>
                <a:lnTo>
                  <a:pt x="14609" y="9029"/>
                </a:lnTo>
                <a:cubicBezTo>
                  <a:pt x="14923" y="8648"/>
                  <a:pt x="15434" y="8648"/>
                  <a:pt x="15747" y="9029"/>
                </a:cubicBezTo>
                <a:lnTo>
                  <a:pt x="16641" y="10116"/>
                </a:lnTo>
                <a:cubicBezTo>
                  <a:pt x="16955" y="10497"/>
                  <a:pt x="16955" y="11117"/>
                  <a:pt x="16641" y="11498"/>
                </a:cubicBezTo>
                <a:lnTo>
                  <a:pt x="15747" y="12585"/>
                </a:lnTo>
                <a:cubicBezTo>
                  <a:pt x="15422" y="12966"/>
                  <a:pt x="14923" y="12966"/>
                  <a:pt x="14609" y="12585"/>
                </a:cubicBezTo>
                <a:close/>
                <a:moveTo>
                  <a:pt x="16630" y="16831"/>
                </a:moveTo>
                <a:lnTo>
                  <a:pt x="15735" y="17918"/>
                </a:lnTo>
                <a:cubicBezTo>
                  <a:pt x="15422" y="18299"/>
                  <a:pt x="14911" y="18299"/>
                  <a:pt x="14597" y="17918"/>
                </a:cubicBezTo>
                <a:lnTo>
                  <a:pt x="13703" y="16831"/>
                </a:lnTo>
                <a:cubicBezTo>
                  <a:pt x="13390" y="16450"/>
                  <a:pt x="13390" y="15830"/>
                  <a:pt x="13703" y="15449"/>
                </a:cubicBezTo>
                <a:lnTo>
                  <a:pt x="14597" y="14362"/>
                </a:lnTo>
                <a:cubicBezTo>
                  <a:pt x="14911" y="13981"/>
                  <a:pt x="15422" y="13981"/>
                  <a:pt x="15735" y="14362"/>
                </a:cubicBezTo>
                <a:lnTo>
                  <a:pt x="16630" y="15449"/>
                </a:lnTo>
                <a:cubicBezTo>
                  <a:pt x="16943" y="15830"/>
                  <a:pt x="16943" y="16450"/>
                  <a:pt x="16630" y="16831"/>
                </a:cubicBezTo>
                <a:close/>
                <a:moveTo>
                  <a:pt x="18825" y="14165"/>
                </a:moveTo>
                <a:lnTo>
                  <a:pt x="17930" y="15251"/>
                </a:lnTo>
                <a:cubicBezTo>
                  <a:pt x="17617" y="15632"/>
                  <a:pt x="17106" y="15632"/>
                  <a:pt x="16792" y="15251"/>
                </a:cubicBezTo>
                <a:lnTo>
                  <a:pt x="15898" y="14165"/>
                </a:lnTo>
                <a:cubicBezTo>
                  <a:pt x="15585" y="13784"/>
                  <a:pt x="15585" y="13163"/>
                  <a:pt x="15898" y="12782"/>
                </a:cubicBezTo>
                <a:lnTo>
                  <a:pt x="16792" y="11696"/>
                </a:lnTo>
                <a:cubicBezTo>
                  <a:pt x="17106" y="11315"/>
                  <a:pt x="17617" y="11315"/>
                  <a:pt x="17930" y="11696"/>
                </a:cubicBezTo>
                <a:lnTo>
                  <a:pt x="18825" y="12782"/>
                </a:lnTo>
                <a:cubicBezTo>
                  <a:pt x="19138" y="13163"/>
                  <a:pt x="19138" y="13784"/>
                  <a:pt x="18825" y="14165"/>
                </a:cubicBezTo>
                <a:close/>
                <a:moveTo>
                  <a:pt x="20125" y="12585"/>
                </a:moveTo>
                <a:cubicBezTo>
                  <a:pt x="19812" y="12966"/>
                  <a:pt x="19301" y="12966"/>
                  <a:pt x="18987" y="12585"/>
                </a:cubicBezTo>
                <a:lnTo>
                  <a:pt x="18093" y="11498"/>
                </a:lnTo>
                <a:cubicBezTo>
                  <a:pt x="17779" y="11117"/>
                  <a:pt x="17779" y="10497"/>
                  <a:pt x="18093" y="10116"/>
                </a:cubicBezTo>
                <a:lnTo>
                  <a:pt x="18987" y="9029"/>
                </a:lnTo>
                <a:cubicBezTo>
                  <a:pt x="19301" y="8648"/>
                  <a:pt x="19812" y="8648"/>
                  <a:pt x="20125" y="9029"/>
                </a:cubicBezTo>
                <a:lnTo>
                  <a:pt x="21019" y="10116"/>
                </a:lnTo>
                <a:cubicBezTo>
                  <a:pt x="21333" y="10497"/>
                  <a:pt x="21333" y="11117"/>
                  <a:pt x="21019" y="11498"/>
                </a:cubicBezTo>
                <a:lnTo>
                  <a:pt x="20125" y="12585"/>
                </a:ln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65BFF5-785C-4C05-8567-8D413389707A}"/>
              </a:ext>
            </a:extLst>
          </p:cNvPr>
          <p:cNvSpPr txBox="1"/>
          <p:nvPr/>
        </p:nvSpPr>
        <p:spPr>
          <a:xfrm>
            <a:off x="1981620" y="2035453"/>
            <a:ext cx="227524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D82834-2F15-47E6-8094-028EBF751F8E}"/>
              </a:ext>
            </a:extLst>
          </p:cNvPr>
          <p:cNvSpPr txBox="1"/>
          <p:nvPr/>
        </p:nvSpPr>
        <p:spPr>
          <a:xfrm>
            <a:off x="1981620" y="2906822"/>
            <a:ext cx="227524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B697EB-B734-4898-8303-B2C8C364BBC1}"/>
              </a:ext>
            </a:extLst>
          </p:cNvPr>
          <p:cNvSpPr txBox="1"/>
          <p:nvPr/>
        </p:nvSpPr>
        <p:spPr>
          <a:xfrm>
            <a:off x="1981620" y="3745919"/>
            <a:ext cx="227524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3AEDBF-6E57-49CB-A6FB-0C73398EFB5C}"/>
              </a:ext>
            </a:extLst>
          </p:cNvPr>
          <p:cNvSpPr txBox="1"/>
          <p:nvPr/>
        </p:nvSpPr>
        <p:spPr>
          <a:xfrm>
            <a:off x="1981620" y="4585016"/>
            <a:ext cx="227524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4B67A9-0912-4550-BC03-20A681393D9D}"/>
              </a:ext>
            </a:extLst>
          </p:cNvPr>
          <p:cNvSpPr txBox="1"/>
          <p:nvPr/>
        </p:nvSpPr>
        <p:spPr>
          <a:xfrm>
            <a:off x="289930" y="1733570"/>
            <a:ext cx="1406771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5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688D4E7-8DD7-4054-9A9F-89192FC3AFDB}"/>
              </a:ext>
            </a:extLst>
          </p:cNvPr>
          <p:cNvSpPr txBox="1"/>
          <p:nvPr/>
        </p:nvSpPr>
        <p:spPr>
          <a:xfrm>
            <a:off x="289930" y="2569872"/>
            <a:ext cx="1406771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5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DC4B88-E728-464F-BF27-377AF7FE386A}"/>
              </a:ext>
            </a:extLst>
          </p:cNvPr>
          <p:cNvSpPr txBox="1"/>
          <p:nvPr/>
        </p:nvSpPr>
        <p:spPr>
          <a:xfrm>
            <a:off x="289930" y="3406174"/>
            <a:ext cx="1406771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5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3105226-05D0-492D-B44D-AE805E1C606E}"/>
              </a:ext>
            </a:extLst>
          </p:cNvPr>
          <p:cNvSpPr txBox="1"/>
          <p:nvPr/>
        </p:nvSpPr>
        <p:spPr>
          <a:xfrm>
            <a:off x="289930" y="4242476"/>
            <a:ext cx="1406771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5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BEBC12C-73B5-4260-B89A-99C94D54ABF6}"/>
              </a:ext>
            </a:extLst>
          </p:cNvPr>
          <p:cNvSpPr txBox="1"/>
          <p:nvPr/>
        </p:nvSpPr>
        <p:spPr>
          <a:xfrm>
            <a:off x="289930" y="5078776"/>
            <a:ext cx="1406771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5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7F3F703-FC6B-4CE1-8C62-649F2540E80E}"/>
              </a:ext>
            </a:extLst>
          </p:cNvPr>
          <p:cNvSpPr/>
          <p:nvPr/>
        </p:nvSpPr>
        <p:spPr>
          <a:xfrm>
            <a:off x="4527457" y="4193895"/>
            <a:ext cx="423295" cy="42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28" h="20633" extrusionOk="0">
                <a:moveTo>
                  <a:pt x="13878" y="19182"/>
                </a:moveTo>
                <a:cubicBezTo>
                  <a:pt x="11934" y="21116"/>
                  <a:pt x="8802" y="21116"/>
                  <a:pt x="6750" y="19182"/>
                </a:cubicBezTo>
                <a:lnTo>
                  <a:pt x="1458" y="13916"/>
                </a:lnTo>
                <a:cubicBezTo>
                  <a:pt x="-486" y="11982"/>
                  <a:pt x="-486" y="8865"/>
                  <a:pt x="1458" y="6823"/>
                </a:cubicBezTo>
                <a:lnTo>
                  <a:pt x="6858" y="1450"/>
                </a:lnTo>
                <a:cubicBezTo>
                  <a:pt x="8802" y="-484"/>
                  <a:pt x="11826" y="-484"/>
                  <a:pt x="13770" y="1450"/>
                </a:cubicBezTo>
                <a:lnTo>
                  <a:pt x="19170" y="6823"/>
                </a:lnTo>
                <a:cubicBezTo>
                  <a:pt x="21114" y="8758"/>
                  <a:pt x="21114" y="11874"/>
                  <a:pt x="19170" y="13916"/>
                </a:cubicBezTo>
                <a:lnTo>
                  <a:pt x="13878" y="1918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3B5558C-33E1-4D2B-9CE4-159028615DCA}"/>
              </a:ext>
            </a:extLst>
          </p:cNvPr>
          <p:cNvSpPr/>
          <p:nvPr/>
        </p:nvSpPr>
        <p:spPr>
          <a:xfrm>
            <a:off x="4529652" y="3356175"/>
            <a:ext cx="423295" cy="42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28" h="20633" extrusionOk="0">
                <a:moveTo>
                  <a:pt x="13878" y="19182"/>
                </a:moveTo>
                <a:cubicBezTo>
                  <a:pt x="11934" y="21116"/>
                  <a:pt x="8802" y="21116"/>
                  <a:pt x="6750" y="19182"/>
                </a:cubicBezTo>
                <a:lnTo>
                  <a:pt x="1458" y="13916"/>
                </a:lnTo>
                <a:cubicBezTo>
                  <a:pt x="-486" y="11982"/>
                  <a:pt x="-486" y="8865"/>
                  <a:pt x="1458" y="6823"/>
                </a:cubicBezTo>
                <a:lnTo>
                  <a:pt x="6858" y="1450"/>
                </a:lnTo>
                <a:cubicBezTo>
                  <a:pt x="8802" y="-484"/>
                  <a:pt x="11826" y="-484"/>
                  <a:pt x="13770" y="1450"/>
                </a:cubicBezTo>
                <a:lnTo>
                  <a:pt x="19170" y="6823"/>
                </a:lnTo>
                <a:cubicBezTo>
                  <a:pt x="21114" y="8758"/>
                  <a:pt x="21114" y="11874"/>
                  <a:pt x="19170" y="13916"/>
                </a:cubicBezTo>
                <a:lnTo>
                  <a:pt x="13878" y="1918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B13D53DE-D6C2-4D71-9AEB-087F452E4271}"/>
              </a:ext>
            </a:extLst>
          </p:cNvPr>
          <p:cNvSpPr/>
          <p:nvPr/>
        </p:nvSpPr>
        <p:spPr>
          <a:xfrm>
            <a:off x="4946351" y="2937315"/>
            <a:ext cx="423295" cy="42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28" h="20633" extrusionOk="0">
                <a:moveTo>
                  <a:pt x="13878" y="19182"/>
                </a:moveTo>
                <a:cubicBezTo>
                  <a:pt x="11934" y="21116"/>
                  <a:pt x="8802" y="21116"/>
                  <a:pt x="6750" y="19182"/>
                </a:cubicBezTo>
                <a:lnTo>
                  <a:pt x="1458" y="13916"/>
                </a:lnTo>
                <a:cubicBezTo>
                  <a:pt x="-486" y="11982"/>
                  <a:pt x="-486" y="8865"/>
                  <a:pt x="1458" y="6823"/>
                </a:cubicBezTo>
                <a:lnTo>
                  <a:pt x="6858" y="1450"/>
                </a:lnTo>
                <a:cubicBezTo>
                  <a:pt x="8802" y="-484"/>
                  <a:pt x="11826" y="-484"/>
                  <a:pt x="13770" y="1450"/>
                </a:cubicBezTo>
                <a:lnTo>
                  <a:pt x="19170" y="6823"/>
                </a:lnTo>
                <a:cubicBezTo>
                  <a:pt x="21114" y="8758"/>
                  <a:pt x="21114" y="11874"/>
                  <a:pt x="19170" y="13916"/>
                </a:cubicBezTo>
                <a:lnTo>
                  <a:pt x="13878" y="1918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131B9A8-BC0B-4252-916D-9A332BB890AD}"/>
              </a:ext>
            </a:extLst>
          </p:cNvPr>
          <p:cNvSpPr/>
          <p:nvPr/>
        </p:nvSpPr>
        <p:spPr>
          <a:xfrm>
            <a:off x="5365150" y="3356175"/>
            <a:ext cx="423293" cy="42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28" h="20633" extrusionOk="0">
                <a:moveTo>
                  <a:pt x="13878" y="19182"/>
                </a:moveTo>
                <a:cubicBezTo>
                  <a:pt x="11934" y="21116"/>
                  <a:pt x="8802" y="21116"/>
                  <a:pt x="6750" y="19182"/>
                </a:cubicBezTo>
                <a:lnTo>
                  <a:pt x="1458" y="13916"/>
                </a:lnTo>
                <a:cubicBezTo>
                  <a:pt x="-486" y="11982"/>
                  <a:pt x="-486" y="8865"/>
                  <a:pt x="1458" y="6823"/>
                </a:cubicBezTo>
                <a:lnTo>
                  <a:pt x="6858" y="1450"/>
                </a:lnTo>
                <a:cubicBezTo>
                  <a:pt x="8802" y="-484"/>
                  <a:pt x="11826" y="-484"/>
                  <a:pt x="13770" y="1450"/>
                </a:cubicBezTo>
                <a:lnTo>
                  <a:pt x="19170" y="6823"/>
                </a:lnTo>
                <a:cubicBezTo>
                  <a:pt x="21114" y="8758"/>
                  <a:pt x="21114" y="11874"/>
                  <a:pt x="19170" y="13916"/>
                </a:cubicBezTo>
                <a:lnTo>
                  <a:pt x="13878" y="1918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70D1EED-A169-4873-91C3-C84314809752}"/>
              </a:ext>
            </a:extLst>
          </p:cNvPr>
          <p:cNvGrpSpPr/>
          <p:nvPr/>
        </p:nvGrpSpPr>
        <p:grpSpPr>
          <a:xfrm>
            <a:off x="6417176" y="3649177"/>
            <a:ext cx="2194560" cy="952226"/>
            <a:chOff x="8921977" y="1394910"/>
            <a:chExt cx="2926080" cy="126963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91BF60B-6154-4CF5-9900-A1E2F19FB99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95B9877-9244-405F-B667-075421EE49A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5439F90-5423-4F87-90D9-1999365FF0F8}"/>
              </a:ext>
            </a:extLst>
          </p:cNvPr>
          <p:cNvGrpSpPr/>
          <p:nvPr/>
        </p:nvGrpSpPr>
        <p:grpSpPr>
          <a:xfrm>
            <a:off x="6417176" y="4764245"/>
            <a:ext cx="2194560" cy="952226"/>
            <a:chOff x="8921977" y="4001571"/>
            <a:chExt cx="2926080" cy="126963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06707F7-126E-40B7-8DBB-AC5D74A1659C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F743CD3-A008-4355-9251-546E7734136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E7E5D36-6E69-41B2-97DC-8D4B76570FDE}"/>
              </a:ext>
            </a:extLst>
          </p:cNvPr>
          <p:cNvGrpSpPr/>
          <p:nvPr/>
        </p:nvGrpSpPr>
        <p:grpSpPr>
          <a:xfrm>
            <a:off x="6417176" y="1419039"/>
            <a:ext cx="2194560" cy="952226"/>
            <a:chOff x="8921977" y="1394910"/>
            <a:chExt cx="2926080" cy="126963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261F7F6-8EB3-411C-9C99-E609A3DAFC3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89CED41-6C35-42A6-BC0E-BCFE1F6BC37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67D0910-1431-4C0B-B092-F0D57DBB2D02}"/>
              </a:ext>
            </a:extLst>
          </p:cNvPr>
          <p:cNvGrpSpPr/>
          <p:nvPr/>
        </p:nvGrpSpPr>
        <p:grpSpPr>
          <a:xfrm>
            <a:off x="6417176" y="2534108"/>
            <a:ext cx="2194560" cy="952226"/>
            <a:chOff x="8921977" y="1394910"/>
            <a:chExt cx="2926080" cy="126963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14C7FE3-401E-4BC9-AF2B-057EFC12377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EA916BA-2215-4A22-8EEC-32F98C636B2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844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10293</TotalTime>
  <Words>309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Roof-Shaped Matrix Diagram – Slide Template</vt:lpstr>
      <vt:lpstr>Roof-Shaped Matrix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Roof-Shaped Matrix Diagram</dc:title>
  <dc:creator>PresentationGO.com</dc:creator>
  <dc:description>© Copyright PresentationGO.com</dc:description>
  <dcterms:created xsi:type="dcterms:W3CDTF">2014-11-26T05:14:11Z</dcterms:created>
  <dcterms:modified xsi:type="dcterms:W3CDTF">2020-12-08T16:33:04Z</dcterms:modified>
  <cp:category>Charts &amp; Diagrams</cp:category>
</cp:coreProperties>
</file>