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78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12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 Paddle Process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B3B38FE-520F-4ABD-8CB6-5781BBDD6986}"/>
              </a:ext>
            </a:extLst>
          </p:cNvPr>
          <p:cNvGrpSpPr/>
          <p:nvPr/>
        </p:nvGrpSpPr>
        <p:grpSpPr>
          <a:xfrm>
            <a:off x="997709" y="2842934"/>
            <a:ext cx="6907318" cy="1799177"/>
            <a:chOff x="2039024" y="2490597"/>
            <a:chExt cx="8113951" cy="211347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3DA2525-DCAB-4CEB-90A9-30C28EDBC561}"/>
                </a:ext>
              </a:extLst>
            </p:cNvPr>
            <p:cNvSpPr/>
            <p:nvPr/>
          </p:nvSpPr>
          <p:spPr>
            <a:xfrm>
              <a:off x="2039024" y="3174610"/>
              <a:ext cx="745455" cy="74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070" y="0"/>
                    <a:pt x="5696" y="949"/>
                    <a:pt x="3798" y="2611"/>
                  </a:cubicBezTo>
                  <a:cubicBezTo>
                    <a:pt x="3442" y="3086"/>
                    <a:pt x="2967" y="3442"/>
                    <a:pt x="2611" y="3798"/>
                  </a:cubicBezTo>
                  <a:cubicBezTo>
                    <a:pt x="950" y="5697"/>
                    <a:pt x="0" y="8189"/>
                    <a:pt x="0" y="10800"/>
                  </a:cubicBezTo>
                  <a:cubicBezTo>
                    <a:pt x="0" y="13530"/>
                    <a:pt x="950" y="15903"/>
                    <a:pt x="2611" y="17802"/>
                  </a:cubicBezTo>
                  <a:cubicBezTo>
                    <a:pt x="3086" y="18158"/>
                    <a:pt x="3442" y="18633"/>
                    <a:pt x="3798" y="18989"/>
                  </a:cubicBezTo>
                  <a:cubicBezTo>
                    <a:pt x="5697" y="20651"/>
                    <a:pt x="8189" y="21600"/>
                    <a:pt x="10800" y="21600"/>
                  </a:cubicBezTo>
                  <a:cubicBezTo>
                    <a:pt x="16734" y="21600"/>
                    <a:pt x="21600" y="16734"/>
                    <a:pt x="21600" y="10800"/>
                  </a:cubicBezTo>
                  <a:cubicBezTo>
                    <a:pt x="21600" y="4866"/>
                    <a:pt x="16734" y="0"/>
                    <a:pt x="1080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919D01F-360D-48D8-ACD1-98F2E2744EB5}"/>
                </a:ext>
              </a:extLst>
            </p:cNvPr>
            <p:cNvSpPr/>
            <p:nvPr/>
          </p:nvSpPr>
          <p:spPr>
            <a:xfrm>
              <a:off x="2448615" y="2490597"/>
              <a:ext cx="3153823" cy="211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03" y="7074"/>
                  </a:moveTo>
                  <a:cubicBezTo>
                    <a:pt x="18486" y="7074"/>
                    <a:pt x="17925" y="7409"/>
                    <a:pt x="17476" y="7953"/>
                  </a:cubicBezTo>
                  <a:cubicBezTo>
                    <a:pt x="17392" y="8121"/>
                    <a:pt x="17308" y="8247"/>
                    <a:pt x="17196" y="8372"/>
                  </a:cubicBezTo>
                  <a:cubicBezTo>
                    <a:pt x="16747" y="8916"/>
                    <a:pt x="16186" y="9251"/>
                    <a:pt x="15569" y="9251"/>
                  </a:cubicBezTo>
                  <a:cubicBezTo>
                    <a:pt x="14811" y="9251"/>
                    <a:pt x="14138" y="8749"/>
                    <a:pt x="13689" y="7953"/>
                  </a:cubicBezTo>
                  <a:cubicBezTo>
                    <a:pt x="13493" y="7619"/>
                    <a:pt x="13381" y="7242"/>
                    <a:pt x="13269" y="6865"/>
                  </a:cubicBezTo>
                  <a:cubicBezTo>
                    <a:pt x="13241" y="6740"/>
                    <a:pt x="13184" y="6614"/>
                    <a:pt x="13156" y="6447"/>
                  </a:cubicBezTo>
                  <a:cubicBezTo>
                    <a:pt x="12034" y="2637"/>
                    <a:pt x="9510" y="0"/>
                    <a:pt x="6536" y="0"/>
                  </a:cubicBezTo>
                  <a:cubicBezTo>
                    <a:pt x="6480" y="0"/>
                    <a:pt x="6396" y="0"/>
                    <a:pt x="6340" y="0"/>
                  </a:cubicBezTo>
                  <a:cubicBezTo>
                    <a:pt x="3563" y="126"/>
                    <a:pt x="1122" y="2637"/>
                    <a:pt x="0" y="6237"/>
                  </a:cubicBezTo>
                  <a:cubicBezTo>
                    <a:pt x="1571" y="6405"/>
                    <a:pt x="2833" y="8372"/>
                    <a:pt x="2833" y="10800"/>
                  </a:cubicBezTo>
                  <a:cubicBezTo>
                    <a:pt x="2833" y="13186"/>
                    <a:pt x="1571" y="15195"/>
                    <a:pt x="0" y="15363"/>
                  </a:cubicBezTo>
                  <a:cubicBezTo>
                    <a:pt x="1150" y="19047"/>
                    <a:pt x="3647" y="21600"/>
                    <a:pt x="6536" y="21600"/>
                  </a:cubicBezTo>
                  <a:cubicBezTo>
                    <a:pt x="9510" y="21600"/>
                    <a:pt x="12034" y="18921"/>
                    <a:pt x="13156" y="15153"/>
                  </a:cubicBezTo>
                  <a:cubicBezTo>
                    <a:pt x="13184" y="15028"/>
                    <a:pt x="13241" y="14902"/>
                    <a:pt x="13269" y="14735"/>
                  </a:cubicBezTo>
                  <a:cubicBezTo>
                    <a:pt x="13381" y="14358"/>
                    <a:pt x="13493" y="13981"/>
                    <a:pt x="13689" y="13647"/>
                  </a:cubicBezTo>
                  <a:cubicBezTo>
                    <a:pt x="14138" y="12851"/>
                    <a:pt x="14811" y="12349"/>
                    <a:pt x="15569" y="12349"/>
                  </a:cubicBezTo>
                  <a:cubicBezTo>
                    <a:pt x="16186" y="12349"/>
                    <a:pt x="16747" y="12684"/>
                    <a:pt x="17196" y="13228"/>
                  </a:cubicBezTo>
                  <a:cubicBezTo>
                    <a:pt x="17308" y="13353"/>
                    <a:pt x="17392" y="13479"/>
                    <a:pt x="17476" y="13647"/>
                  </a:cubicBezTo>
                  <a:cubicBezTo>
                    <a:pt x="17925" y="14191"/>
                    <a:pt x="18486" y="14526"/>
                    <a:pt x="19103" y="14526"/>
                  </a:cubicBezTo>
                  <a:cubicBezTo>
                    <a:pt x="20478" y="14526"/>
                    <a:pt x="21600" y="12851"/>
                    <a:pt x="21600" y="10800"/>
                  </a:cubicBezTo>
                  <a:cubicBezTo>
                    <a:pt x="21600" y="8749"/>
                    <a:pt x="20506" y="7074"/>
                    <a:pt x="19103" y="707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11EE74C-85BB-49B8-9F20-229E981BA8C8}"/>
                </a:ext>
              </a:extLst>
            </p:cNvPr>
            <p:cNvSpPr/>
            <p:nvPr/>
          </p:nvSpPr>
          <p:spPr>
            <a:xfrm>
              <a:off x="2103771" y="3244240"/>
              <a:ext cx="606192" cy="60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173" y="0"/>
                    <a:pt x="5692" y="1022"/>
                    <a:pt x="3795" y="2627"/>
                  </a:cubicBezTo>
                  <a:cubicBezTo>
                    <a:pt x="3357" y="3065"/>
                    <a:pt x="3065" y="3503"/>
                    <a:pt x="2627" y="3795"/>
                  </a:cubicBezTo>
                  <a:cubicBezTo>
                    <a:pt x="1022" y="5692"/>
                    <a:pt x="0" y="8173"/>
                    <a:pt x="0" y="10800"/>
                  </a:cubicBezTo>
                  <a:cubicBezTo>
                    <a:pt x="0" y="13427"/>
                    <a:pt x="1022" y="15908"/>
                    <a:pt x="2627" y="17805"/>
                  </a:cubicBezTo>
                  <a:cubicBezTo>
                    <a:pt x="3065" y="18243"/>
                    <a:pt x="3503" y="18535"/>
                    <a:pt x="3795" y="18973"/>
                  </a:cubicBezTo>
                  <a:cubicBezTo>
                    <a:pt x="5692" y="20578"/>
                    <a:pt x="8173" y="21600"/>
                    <a:pt x="10800" y="21600"/>
                  </a:cubicBezTo>
                  <a:cubicBezTo>
                    <a:pt x="16784" y="21600"/>
                    <a:pt x="21600" y="16784"/>
                    <a:pt x="21600" y="10800"/>
                  </a:cubicBezTo>
                  <a:cubicBezTo>
                    <a:pt x="21600" y="4962"/>
                    <a:pt x="16784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sz="225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B6DA079-EBAC-429B-ADFE-219434B24985}"/>
                </a:ext>
              </a:extLst>
            </p:cNvPr>
            <p:cNvSpPr/>
            <p:nvPr/>
          </p:nvSpPr>
          <p:spPr>
            <a:xfrm>
              <a:off x="5233808" y="2490597"/>
              <a:ext cx="3153823" cy="211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363"/>
                  </a:moveTo>
                  <a:cubicBezTo>
                    <a:pt x="1150" y="19047"/>
                    <a:pt x="3647" y="21600"/>
                    <a:pt x="6536" y="21600"/>
                  </a:cubicBezTo>
                  <a:cubicBezTo>
                    <a:pt x="9510" y="21600"/>
                    <a:pt x="12034" y="18921"/>
                    <a:pt x="13156" y="15153"/>
                  </a:cubicBezTo>
                  <a:cubicBezTo>
                    <a:pt x="13184" y="15028"/>
                    <a:pt x="13241" y="14902"/>
                    <a:pt x="13269" y="14735"/>
                  </a:cubicBezTo>
                  <a:cubicBezTo>
                    <a:pt x="13381" y="14358"/>
                    <a:pt x="13493" y="13981"/>
                    <a:pt x="13689" y="13647"/>
                  </a:cubicBezTo>
                  <a:cubicBezTo>
                    <a:pt x="14138" y="12851"/>
                    <a:pt x="14811" y="12349"/>
                    <a:pt x="15569" y="12349"/>
                  </a:cubicBezTo>
                  <a:cubicBezTo>
                    <a:pt x="16186" y="12349"/>
                    <a:pt x="16747" y="12684"/>
                    <a:pt x="17196" y="13228"/>
                  </a:cubicBezTo>
                  <a:cubicBezTo>
                    <a:pt x="17308" y="13353"/>
                    <a:pt x="17392" y="13479"/>
                    <a:pt x="17476" y="13647"/>
                  </a:cubicBezTo>
                  <a:cubicBezTo>
                    <a:pt x="17925" y="14191"/>
                    <a:pt x="18486" y="14526"/>
                    <a:pt x="19103" y="14526"/>
                  </a:cubicBezTo>
                  <a:cubicBezTo>
                    <a:pt x="20478" y="14526"/>
                    <a:pt x="21600" y="12851"/>
                    <a:pt x="21600" y="10800"/>
                  </a:cubicBezTo>
                  <a:cubicBezTo>
                    <a:pt x="21600" y="8749"/>
                    <a:pt x="20478" y="7074"/>
                    <a:pt x="19103" y="7074"/>
                  </a:cubicBezTo>
                  <a:cubicBezTo>
                    <a:pt x="18486" y="7074"/>
                    <a:pt x="17925" y="7409"/>
                    <a:pt x="17476" y="7953"/>
                  </a:cubicBezTo>
                  <a:cubicBezTo>
                    <a:pt x="17392" y="8121"/>
                    <a:pt x="17308" y="8247"/>
                    <a:pt x="17196" y="8372"/>
                  </a:cubicBezTo>
                  <a:cubicBezTo>
                    <a:pt x="16747" y="8916"/>
                    <a:pt x="16186" y="9251"/>
                    <a:pt x="15569" y="9251"/>
                  </a:cubicBezTo>
                  <a:cubicBezTo>
                    <a:pt x="14811" y="9251"/>
                    <a:pt x="14138" y="8749"/>
                    <a:pt x="13689" y="7953"/>
                  </a:cubicBezTo>
                  <a:cubicBezTo>
                    <a:pt x="13493" y="7619"/>
                    <a:pt x="13381" y="7242"/>
                    <a:pt x="13269" y="6865"/>
                  </a:cubicBezTo>
                  <a:cubicBezTo>
                    <a:pt x="13241" y="6740"/>
                    <a:pt x="13184" y="6614"/>
                    <a:pt x="13156" y="6447"/>
                  </a:cubicBezTo>
                  <a:cubicBezTo>
                    <a:pt x="12034" y="2637"/>
                    <a:pt x="9510" y="0"/>
                    <a:pt x="6536" y="0"/>
                  </a:cubicBezTo>
                  <a:cubicBezTo>
                    <a:pt x="6480" y="0"/>
                    <a:pt x="6396" y="0"/>
                    <a:pt x="6340" y="0"/>
                  </a:cubicBezTo>
                  <a:cubicBezTo>
                    <a:pt x="3563" y="126"/>
                    <a:pt x="1122" y="2637"/>
                    <a:pt x="0" y="6237"/>
                  </a:cubicBezTo>
                  <a:cubicBezTo>
                    <a:pt x="1571" y="6405"/>
                    <a:pt x="2833" y="8372"/>
                    <a:pt x="2833" y="10800"/>
                  </a:cubicBezTo>
                  <a:cubicBezTo>
                    <a:pt x="2833" y="13228"/>
                    <a:pt x="1599" y="15195"/>
                    <a:pt x="0" y="1536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43D428A-9881-41DE-9A3A-86A2CC026B31}"/>
                </a:ext>
              </a:extLst>
            </p:cNvPr>
            <p:cNvSpPr/>
            <p:nvPr/>
          </p:nvSpPr>
          <p:spPr>
            <a:xfrm>
              <a:off x="7718227" y="3244240"/>
              <a:ext cx="606192" cy="60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173" y="0"/>
                    <a:pt x="5692" y="1022"/>
                    <a:pt x="3795" y="2627"/>
                  </a:cubicBezTo>
                  <a:cubicBezTo>
                    <a:pt x="3357" y="3065"/>
                    <a:pt x="3065" y="3503"/>
                    <a:pt x="2627" y="3795"/>
                  </a:cubicBezTo>
                  <a:cubicBezTo>
                    <a:pt x="1022" y="5692"/>
                    <a:pt x="0" y="8173"/>
                    <a:pt x="0" y="10800"/>
                  </a:cubicBezTo>
                  <a:cubicBezTo>
                    <a:pt x="0" y="13427"/>
                    <a:pt x="1022" y="15908"/>
                    <a:pt x="2627" y="17805"/>
                  </a:cubicBezTo>
                  <a:cubicBezTo>
                    <a:pt x="3065" y="18243"/>
                    <a:pt x="3503" y="18535"/>
                    <a:pt x="3795" y="18973"/>
                  </a:cubicBezTo>
                  <a:cubicBezTo>
                    <a:pt x="5692" y="20578"/>
                    <a:pt x="8173" y="21600"/>
                    <a:pt x="10800" y="21600"/>
                  </a:cubicBezTo>
                  <a:cubicBezTo>
                    <a:pt x="16784" y="21600"/>
                    <a:pt x="21600" y="16784"/>
                    <a:pt x="21600" y="10800"/>
                  </a:cubicBezTo>
                  <a:cubicBezTo>
                    <a:pt x="21600" y="4962"/>
                    <a:pt x="16784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sz="225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CDABB64-51B4-4069-B097-B5D7B96D1381}"/>
                </a:ext>
              </a:extLst>
            </p:cNvPr>
            <p:cNvSpPr/>
            <p:nvPr/>
          </p:nvSpPr>
          <p:spPr>
            <a:xfrm>
              <a:off x="4936903" y="3244240"/>
              <a:ext cx="606192" cy="60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173" y="0"/>
                    <a:pt x="5692" y="1022"/>
                    <a:pt x="3795" y="2627"/>
                  </a:cubicBezTo>
                  <a:cubicBezTo>
                    <a:pt x="3357" y="3065"/>
                    <a:pt x="3065" y="3503"/>
                    <a:pt x="2627" y="3795"/>
                  </a:cubicBezTo>
                  <a:cubicBezTo>
                    <a:pt x="1022" y="5692"/>
                    <a:pt x="0" y="8173"/>
                    <a:pt x="0" y="10800"/>
                  </a:cubicBezTo>
                  <a:cubicBezTo>
                    <a:pt x="0" y="13427"/>
                    <a:pt x="1022" y="15908"/>
                    <a:pt x="2627" y="17805"/>
                  </a:cubicBezTo>
                  <a:cubicBezTo>
                    <a:pt x="3065" y="18243"/>
                    <a:pt x="3503" y="18535"/>
                    <a:pt x="3795" y="18973"/>
                  </a:cubicBezTo>
                  <a:cubicBezTo>
                    <a:pt x="5692" y="20578"/>
                    <a:pt x="8173" y="21600"/>
                    <a:pt x="10800" y="21600"/>
                  </a:cubicBezTo>
                  <a:cubicBezTo>
                    <a:pt x="16784" y="21600"/>
                    <a:pt x="21600" y="16784"/>
                    <a:pt x="21600" y="10800"/>
                  </a:cubicBezTo>
                  <a:cubicBezTo>
                    <a:pt x="21600" y="4962"/>
                    <a:pt x="16784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sz="225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C7FCDF9-EC7A-4A6F-A197-86DC0134CB0A}"/>
                </a:ext>
              </a:extLst>
            </p:cNvPr>
            <p:cNvSpPr/>
            <p:nvPr/>
          </p:nvSpPr>
          <p:spPr>
            <a:xfrm>
              <a:off x="8141879" y="2490599"/>
              <a:ext cx="2011096" cy="2113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0273" y="0"/>
                  </a:moveTo>
                  <a:cubicBezTo>
                    <a:pt x="5707" y="0"/>
                    <a:pt x="1756" y="2595"/>
                    <a:pt x="0" y="6321"/>
                  </a:cubicBezTo>
                  <a:cubicBezTo>
                    <a:pt x="2151" y="6781"/>
                    <a:pt x="3776" y="8581"/>
                    <a:pt x="3776" y="10800"/>
                  </a:cubicBezTo>
                  <a:cubicBezTo>
                    <a:pt x="3776" y="13019"/>
                    <a:pt x="2151" y="14819"/>
                    <a:pt x="0" y="15279"/>
                  </a:cubicBezTo>
                  <a:cubicBezTo>
                    <a:pt x="1800" y="19005"/>
                    <a:pt x="5707" y="21600"/>
                    <a:pt x="10273" y="21600"/>
                  </a:cubicBezTo>
                  <a:cubicBezTo>
                    <a:pt x="16507" y="21600"/>
                    <a:pt x="21556" y="16786"/>
                    <a:pt x="21556" y="10842"/>
                  </a:cubicBezTo>
                  <a:cubicBezTo>
                    <a:pt x="21600" y="4814"/>
                    <a:pt x="16507" y="0"/>
                    <a:pt x="10273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29" name="Graphic 28" descr="Lightbulb">
              <a:extLst>
                <a:ext uri="{FF2B5EF4-FFF2-40B4-BE49-F238E27FC236}">
                  <a16:creationId xmlns:a16="http://schemas.microsoft.com/office/drawing/2014/main" id="{131950D1-5C39-4260-AAE4-CE9751A1AE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51443" y="2838692"/>
              <a:ext cx="1413348" cy="14133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0" name="Graphic 29" descr="Stopwatch">
              <a:extLst>
                <a:ext uri="{FF2B5EF4-FFF2-40B4-BE49-F238E27FC236}">
                  <a16:creationId xmlns:a16="http://schemas.microsoft.com/office/drawing/2014/main" id="{5E59A41F-C37B-48F7-B08C-6204D5CBD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543095" y="2838692"/>
              <a:ext cx="1413348" cy="14133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Graphic 30" descr="Gears">
              <a:extLst>
                <a:ext uri="{FF2B5EF4-FFF2-40B4-BE49-F238E27FC236}">
                  <a16:creationId xmlns:a16="http://schemas.microsoft.com/office/drawing/2014/main" id="{EE383A81-CB9E-4D75-94AE-A1681EB0E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440753" y="2816224"/>
              <a:ext cx="1413348" cy="14133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D931CBC-4162-458B-8997-A4BA4A7AC40E}"/>
              </a:ext>
            </a:extLst>
          </p:cNvPr>
          <p:cNvGrpSpPr/>
          <p:nvPr/>
        </p:nvGrpSpPr>
        <p:grpSpPr>
          <a:xfrm>
            <a:off x="997708" y="4723679"/>
            <a:ext cx="2194560" cy="1106115"/>
            <a:chOff x="332936" y="4580523"/>
            <a:chExt cx="2926080" cy="147481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EF98E54-10FA-43FE-911A-029A053D9E2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97B66CA-0F14-4CAA-AF3F-91168F209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7FC4666-5FAF-448C-AB76-E26E6F910BC0}"/>
              </a:ext>
            </a:extLst>
          </p:cNvPr>
          <p:cNvGrpSpPr/>
          <p:nvPr/>
        </p:nvGrpSpPr>
        <p:grpSpPr>
          <a:xfrm>
            <a:off x="3484989" y="4723679"/>
            <a:ext cx="2194560" cy="1106115"/>
            <a:chOff x="332936" y="4580523"/>
            <a:chExt cx="2926080" cy="147481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61D86FD-E742-41AD-97A7-B18E6BA2841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C7F82DA-C65F-451C-8E81-8227C79328D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5FFD24-BE54-49B8-A5A4-2957E6BCEBA6}"/>
              </a:ext>
            </a:extLst>
          </p:cNvPr>
          <p:cNvGrpSpPr/>
          <p:nvPr/>
        </p:nvGrpSpPr>
        <p:grpSpPr>
          <a:xfrm>
            <a:off x="5951733" y="4723679"/>
            <a:ext cx="2194560" cy="1106115"/>
            <a:chOff x="332936" y="4580523"/>
            <a:chExt cx="2926080" cy="147481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DA784B4-B9F6-4C80-A633-5834F884F1C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EFE37FB-BB13-4D77-85BC-C35BE19F608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0A3C1B-511E-46D5-81A6-FF2B9DD890C1}"/>
              </a:ext>
            </a:extLst>
          </p:cNvPr>
          <p:cNvGrpSpPr/>
          <p:nvPr/>
        </p:nvGrpSpPr>
        <p:grpSpPr>
          <a:xfrm>
            <a:off x="997708" y="1655252"/>
            <a:ext cx="2194560" cy="1106115"/>
            <a:chOff x="332936" y="4580523"/>
            <a:chExt cx="2926080" cy="147481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EEDA080-228C-43AC-97C1-2CB04B23FE4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67F914D-D2E4-4603-8CF0-279CC93A0C8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B682DA2-733B-42D4-A5F0-A892E98E3876}"/>
              </a:ext>
            </a:extLst>
          </p:cNvPr>
          <p:cNvGrpSpPr/>
          <p:nvPr/>
        </p:nvGrpSpPr>
        <p:grpSpPr>
          <a:xfrm>
            <a:off x="3484989" y="1655252"/>
            <a:ext cx="2194560" cy="1106115"/>
            <a:chOff x="332936" y="4580523"/>
            <a:chExt cx="2926080" cy="147481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C851B9C-0B28-44AB-B29A-B968949E7E3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54C8FCA-2367-40E3-9E79-FB5F2F9E4FB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57BFD91-E1E2-47D4-9014-CA69BF29B3D6}"/>
              </a:ext>
            </a:extLst>
          </p:cNvPr>
          <p:cNvGrpSpPr/>
          <p:nvPr/>
        </p:nvGrpSpPr>
        <p:grpSpPr>
          <a:xfrm>
            <a:off x="5951733" y="1655252"/>
            <a:ext cx="2194560" cy="1106115"/>
            <a:chOff x="332936" y="4580523"/>
            <a:chExt cx="2926080" cy="147481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58524E9-83B3-4D0A-8061-ABC555B9386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57BC3A4-59F6-4C02-8B16-5333FE175C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618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Round Paddle Process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B3B38FE-520F-4ABD-8CB6-5781BBDD6986}"/>
              </a:ext>
            </a:extLst>
          </p:cNvPr>
          <p:cNvGrpSpPr/>
          <p:nvPr/>
        </p:nvGrpSpPr>
        <p:grpSpPr>
          <a:xfrm>
            <a:off x="997709" y="2842934"/>
            <a:ext cx="6907318" cy="1799177"/>
            <a:chOff x="2039024" y="2490597"/>
            <a:chExt cx="8113951" cy="211347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3DA2525-DCAB-4CEB-90A9-30C28EDBC561}"/>
                </a:ext>
              </a:extLst>
            </p:cNvPr>
            <p:cNvSpPr/>
            <p:nvPr/>
          </p:nvSpPr>
          <p:spPr>
            <a:xfrm>
              <a:off x="2039024" y="3174610"/>
              <a:ext cx="745455" cy="745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070" y="0"/>
                    <a:pt x="5696" y="949"/>
                    <a:pt x="3798" y="2611"/>
                  </a:cubicBezTo>
                  <a:cubicBezTo>
                    <a:pt x="3442" y="3086"/>
                    <a:pt x="2967" y="3442"/>
                    <a:pt x="2611" y="3798"/>
                  </a:cubicBezTo>
                  <a:cubicBezTo>
                    <a:pt x="950" y="5697"/>
                    <a:pt x="0" y="8189"/>
                    <a:pt x="0" y="10800"/>
                  </a:cubicBezTo>
                  <a:cubicBezTo>
                    <a:pt x="0" y="13530"/>
                    <a:pt x="950" y="15903"/>
                    <a:pt x="2611" y="17802"/>
                  </a:cubicBezTo>
                  <a:cubicBezTo>
                    <a:pt x="3086" y="18158"/>
                    <a:pt x="3442" y="18633"/>
                    <a:pt x="3798" y="18989"/>
                  </a:cubicBezTo>
                  <a:cubicBezTo>
                    <a:pt x="5697" y="20651"/>
                    <a:pt x="8189" y="21600"/>
                    <a:pt x="10800" y="21600"/>
                  </a:cubicBezTo>
                  <a:cubicBezTo>
                    <a:pt x="16734" y="21600"/>
                    <a:pt x="21600" y="16734"/>
                    <a:pt x="21600" y="10800"/>
                  </a:cubicBezTo>
                  <a:cubicBezTo>
                    <a:pt x="21600" y="4866"/>
                    <a:pt x="16734" y="0"/>
                    <a:pt x="108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919D01F-360D-48D8-ACD1-98F2E2744EB5}"/>
                </a:ext>
              </a:extLst>
            </p:cNvPr>
            <p:cNvSpPr/>
            <p:nvPr/>
          </p:nvSpPr>
          <p:spPr>
            <a:xfrm>
              <a:off x="2448615" y="2490597"/>
              <a:ext cx="3153823" cy="211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03" y="7074"/>
                  </a:moveTo>
                  <a:cubicBezTo>
                    <a:pt x="18486" y="7074"/>
                    <a:pt x="17925" y="7409"/>
                    <a:pt x="17476" y="7953"/>
                  </a:cubicBezTo>
                  <a:cubicBezTo>
                    <a:pt x="17392" y="8121"/>
                    <a:pt x="17308" y="8247"/>
                    <a:pt x="17196" y="8372"/>
                  </a:cubicBezTo>
                  <a:cubicBezTo>
                    <a:pt x="16747" y="8916"/>
                    <a:pt x="16186" y="9251"/>
                    <a:pt x="15569" y="9251"/>
                  </a:cubicBezTo>
                  <a:cubicBezTo>
                    <a:pt x="14811" y="9251"/>
                    <a:pt x="14138" y="8749"/>
                    <a:pt x="13689" y="7953"/>
                  </a:cubicBezTo>
                  <a:cubicBezTo>
                    <a:pt x="13493" y="7619"/>
                    <a:pt x="13381" y="7242"/>
                    <a:pt x="13269" y="6865"/>
                  </a:cubicBezTo>
                  <a:cubicBezTo>
                    <a:pt x="13241" y="6740"/>
                    <a:pt x="13184" y="6614"/>
                    <a:pt x="13156" y="6447"/>
                  </a:cubicBezTo>
                  <a:cubicBezTo>
                    <a:pt x="12034" y="2637"/>
                    <a:pt x="9510" y="0"/>
                    <a:pt x="6536" y="0"/>
                  </a:cubicBezTo>
                  <a:cubicBezTo>
                    <a:pt x="6480" y="0"/>
                    <a:pt x="6396" y="0"/>
                    <a:pt x="6340" y="0"/>
                  </a:cubicBezTo>
                  <a:cubicBezTo>
                    <a:pt x="3563" y="126"/>
                    <a:pt x="1122" y="2637"/>
                    <a:pt x="0" y="6237"/>
                  </a:cubicBezTo>
                  <a:cubicBezTo>
                    <a:pt x="1571" y="6405"/>
                    <a:pt x="2833" y="8372"/>
                    <a:pt x="2833" y="10800"/>
                  </a:cubicBezTo>
                  <a:cubicBezTo>
                    <a:pt x="2833" y="13186"/>
                    <a:pt x="1571" y="15195"/>
                    <a:pt x="0" y="15363"/>
                  </a:cubicBezTo>
                  <a:cubicBezTo>
                    <a:pt x="1150" y="19047"/>
                    <a:pt x="3647" y="21600"/>
                    <a:pt x="6536" y="21600"/>
                  </a:cubicBezTo>
                  <a:cubicBezTo>
                    <a:pt x="9510" y="21600"/>
                    <a:pt x="12034" y="18921"/>
                    <a:pt x="13156" y="15153"/>
                  </a:cubicBezTo>
                  <a:cubicBezTo>
                    <a:pt x="13184" y="15028"/>
                    <a:pt x="13241" y="14902"/>
                    <a:pt x="13269" y="14735"/>
                  </a:cubicBezTo>
                  <a:cubicBezTo>
                    <a:pt x="13381" y="14358"/>
                    <a:pt x="13493" y="13981"/>
                    <a:pt x="13689" y="13647"/>
                  </a:cubicBezTo>
                  <a:cubicBezTo>
                    <a:pt x="14138" y="12851"/>
                    <a:pt x="14811" y="12349"/>
                    <a:pt x="15569" y="12349"/>
                  </a:cubicBezTo>
                  <a:cubicBezTo>
                    <a:pt x="16186" y="12349"/>
                    <a:pt x="16747" y="12684"/>
                    <a:pt x="17196" y="13228"/>
                  </a:cubicBezTo>
                  <a:cubicBezTo>
                    <a:pt x="17308" y="13353"/>
                    <a:pt x="17392" y="13479"/>
                    <a:pt x="17476" y="13647"/>
                  </a:cubicBezTo>
                  <a:cubicBezTo>
                    <a:pt x="17925" y="14191"/>
                    <a:pt x="18486" y="14526"/>
                    <a:pt x="19103" y="14526"/>
                  </a:cubicBezTo>
                  <a:cubicBezTo>
                    <a:pt x="20478" y="14526"/>
                    <a:pt x="21600" y="12851"/>
                    <a:pt x="21600" y="10800"/>
                  </a:cubicBezTo>
                  <a:cubicBezTo>
                    <a:pt x="21600" y="8749"/>
                    <a:pt x="20506" y="7074"/>
                    <a:pt x="19103" y="707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A11EE74C-85BB-49B8-9F20-229E981BA8C8}"/>
                </a:ext>
              </a:extLst>
            </p:cNvPr>
            <p:cNvSpPr/>
            <p:nvPr/>
          </p:nvSpPr>
          <p:spPr>
            <a:xfrm>
              <a:off x="2103771" y="3244240"/>
              <a:ext cx="606192" cy="60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173" y="0"/>
                    <a:pt x="5692" y="1022"/>
                    <a:pt x="3795" y="2627"/>
                  </a:cubicBezTo>
                  <a:cubicBezTo>
                    <a:pt x="3357" y="3065"/>
                    <a:pt x="3065" y="3503"/>
                    <a:pt x="2627" y="3795"/>
                  </a:cubicBezTo>
                  <a:cubicBezTo>
                    <a:pt x="1022" y="5692"/>
                    <a:pt x="0" y="8173"/>
                    <a:pt x="0" y="10800"/>
                  </a:cubicBezTo>
                  <a:cubicBezTo>
                    <a:pt x="0" y="13427"/>
                    <a:pt x="1022" y="15908"/>
                    <a:pt x="2627" y="17805"/>
                  </a:cubicBezTo>
                  <a:cubicBezTo>
                    <a:pt x="3065" y="18243"/>
                    <a:pt x="3503" y="18535"/>
                    <a:pt x="3795" y="18973"/>
                  </a:cubicBezTo>
                  <a:cubicBezTo>
                    <a:pt x="5692" y="20578"/>
                    <a:pt x="8173" y="21600"/>
                    <a:pt x="10800" y="21600"/>
                  </a:cubicBezTo>
                  <a:cubicBezTo>
                    <a:pt x="16784" y="21600"/>
                    <a:pt x="21600" y="16784"/>
                    <a:pt x="21600" y="10800"/>
                  </a:cubicBezTo>
                  <a:cubicBezTo>
                    <a:pt x="21600" y="4962"/>
                    <a:pt x="16784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sz="225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3B6DA079-EBAC-429B-ADFE-219434B24985}"/>
                </a:ext>
              </a:extLst>
            </p:cNvPr>
            <p:cNvSpPr/>
            <p:nvPr/>
          </p:nvSpPr>
          <p:spPr>
            <a:xfrm>
              <a:off x="5233808" y="2490597"/>
              <a:ext cx="3153823" cy="211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363"/>
                  </a:moveTo>
                  <a:cubicBezTo>
                    <a:pt x="1150" y="19047"/>
                    <a:pt x="3647" y="21600"/>
                    <a:pt x="6536" y="21600"/>
                  </a:cubicBezTo>
                  <a:cubicBezTo>
                    <a:pt x="9510" y="21600"/>
                    <a:pt x="12034" y="18921"/>
                    <a:pt x="13156" y="15153"/>
                  </a:cubicBezTo>
                  <a:cubicBezTo>
                    <a:pt x="13184" y="15028"/>
                    <a:pt x="13241" y="14902"/>
                    <a:pt x="13269" y="14735"/>
                  </a:cubicBezTo>
                  <a:cubicBezTo>
                    <a:pt x="13381" y="14358"/>
                    <a:pt x="13493" y="13981"/>
                    <a:pt x="13689" y="13647"/>
                  </a:cubicBezTo>
                  <a:cubicBezTo>
                    <a:pt x="14138" y="12851"/>
                    <a:pt x="14811" y="12349"/>
                    <a:pt x="15569" y="12349"/>
                  </a:cubicBezTo>
                  <a:cubicBezTo>
                    <a:pt x="16186" y="12349"/>
                    <a:pt x="16747" y="12684"/>
                    <a:pt x="17196" y="13228"/>
                  </a:cubicBezTo>
                  <a:cubicBezTo>
                    <a:pt x="17308" y="13353"/>
                    <a:pt x="17392" y="13479"/>
                    <a:pt x="17476" y="13647"/>
                  </a:cubicBezTo>
                  <a:cubicBezTo>
                    <a:pt x="17925" y="14191"/>
                    <a:pt x="18486" y="14526"/>
                    <a:pt x="19103" y="14526"/>
                  </a:cubicBezTo>
                  <a:cubicBezTo>
                    <a:pt x="20478" y="14526"/>
                    <a:pt x="21600" y="12851"/>
                    <a:pt x="21600" y="10800"/>
                  </a:cubicBezTo>
                  <a:cubicBezTo>
                    <a:pt x="21600" y="8749"/>
                    <a:pt x="20478" y="7074"/>
                    <a:pt x="19103" y="7074"/>
                  </a:cubicBezTo>
                  <a:cubicBezTo>
                    <a:pt x="18486" y="7074"/>
                    <a:pt x="17925" y="7409"/>
                    <a:pt x="17476" y="7953"/>
                  </a:cubicBezTo>
                  <a:cubicBezTo>
                    <a:pt x="17392" y="8121"/>
                    <a:pt x="17308" y="8247"/>
                    <a:pt x="17196" y="8372"/>
                  </a:cubicBezTo>
                  <a:cubicBezTo>
                    <a:pt x="16747" y="8916"/>
                    <a:pt x="16186" y="9251"/>
                    <a:pt x="15569" y="9251"/>
                  </a:cubicBezTo>
                  <a:cubicBezTo>
                    <a:pt x="14811" y="9251"/>
                    <a:pt x="14138" y="8749"/>
                    <a:pt x="13689" y="7953"/>
                  </a:cubicBezTo>
                  <a:cubicBezTo>
                    <a:pt x="13493" y="7619"/>
                    <a:pt x="13381" y="7242"/>
                    <a:pt x="13269" y="6865"/>
                  </a:cubicBezTo>
                  <a:cubicBezTo>
                    <a:pt x="13241" y="6740"/>
                    <a:pt x="13184" y="6614"/>
                    <a:pt x="13156" y="6447"/>
                  </a:cubicBezTo>
                  <a:cubicBezTo>
                    <a:pt x="12034" y="2637"/>
                    <a:pt x="9510" y="0"/>
                    <a:pt x="6536" y="0"/>
                  </a:cubicBezTo>
                  <a:cubicBezTo>
                    <a:pt x="6480" y="0"/>
                    <a:pt x="6396" y="0"/>
                    <a:pt x="6340" y="0"/>
                  </a:cubicBezTo>
                  <a:cubicBezTo>
                    <a:pt x="3563" y="126"/>
                    <a:pt x="1122" y="2637"/>
                    <a:pt x="0" y="6237"/>
                  </a:cubicBezTo>
                  <a:cubicBezTo>
                    <a:pt x="1571" y="6405"/>
                    <a:pt x="2833" y="8372"/>
                    <a:pt x="2833" y="10800"/>
                  </a:cubicBezTo>
                  <a:cubicBezTo>
                    <a:pt x="2833" y="13228"/>
                    <a:pt x="1599" y="15195"/>
                    <a:pt x="0" y="1536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43D428A-9881-41DE-9A3A-86A2CC026B31}"/>
                </a:ext>
              </a:extLst>
            </p:cNvPr>
            <p:cNvSpPr/>
            <p:nvPr/>
          </p:nvSpPr>
          <p:spPr>
            <a:xfrm>
              <a:off x="7718227" y="3244240"/>
              <a:ext cx="606192" cy="60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173" y="0"/>
                    <a:pt x="5692" y="1022"/>
                    <a:pt x="3795" y="2627"/>
                  </a:cubicBezTo>
                  <a:cubicBezTo>
                    <a:pt x="3357" y="3065"/>
                    <a:pt x="3065" y="3503"/>
                    <a:pt x="2627" y="3795"/>
                  </a:cubicBezTo>
                  <a:cubicBezTo>
                    <a:pt x="1022" y="5692"/>
                    <a:pt x="0" y="8173"/>
                    <a:pt x="0" y="10800"/>
                  </a:cubicBezTo>
                  <a:cubicBezTo>
                    <a:pt x="0" y="13427"/>
                    <a:pt x="1022" y="15908"/>
                    <a:pt x="2627" y="17805"/>
                  </a:cubicBezTo>
                  <a:cubicBezTo>
                    <a:pt x="3065" y="18243"/>
                    <a:pt x="3503" y="18535"/>
                    <a:pt x="3795" y="18973"/>
                  </a:cubicBezTo>
                  <a:cubicBezTo>
                    <a:pt x="5692" y="20578"/>
                    <a:pt x="8173" y="21600"/>
                    <a:pt x="10800" y="21600"/>
                  </a:cubicBezTo>
                  <a:cubicBezTo>
                    <a:pt x="16784" y="21600"/>
                    <a:pt x="21600" y="16784"/>
                    <a:pt x="21600" y="10800"/>
                  </a:cubicBezTo>
                  <a:cubicBezTo>
                    <a:pt x="21600" y="4962"/>
                    <a:pt x="16784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sz="225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CDABB64-51B4-4069-B097-B5D7B96D1381}"/>
                </a:ext>
              </a:extLst>
            </p:cNvPr>
            <p:cNvSpPr/>
            <p:nvPr/>
          </p:nvSpPr>
          <p:spPr>
            <a:xfrm>
              <a:off x="4936903" y="3244240"/>
              <a:ext cx="606192" cy="60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8173" y="0"/>
                    <a:pt x="5692" y="1022"/>
                    <a:pt x="3795" y="2627"/>
                  </a:cubicBezTo>
                  <a:cubicBezTo>
                    <a:pt x="3357" y="3065"/>
                    <a:pt x="3065" y="3503"/>
                    <a:pt x="2627" y="3795"/>
                  </a:cubicBezTo>
                  <a:cubicBezTo>
                    <a:pt x="1022" y="5692"/>
                    <a:pt x="0" y="8173"/>
                    <a:pt x="0" y="10800"/>
                  </a:cubicBezTo>
                  <a:cubicBezTo>
                    <a:pt x="0" y="13427"/>
                    <a:pt x="1022" y="15908"/>
                    <a:pt x="2627" y="17805"/>
                  </a:cubicBezTo>
                  <a:cubicBezTo>
                    <a:pt x="3065" y="18243"/>
                    <a:pt x="3503" y="18535"/>
                    <a:pt x="3795" y="18973"/>
                  </a:cubicBezTo>
                  <a:cubicBezTo>
                    <a:pt x="5692" y="20578"/>
                    <a:pt x="8173" y="21600"/>
                    <a:pt x="10800" y="21600"/>
                  </a:cubicBezTo>
                  <a:cubicBezTo>
                    <a:pt x="16784" y="21600"/>
                    <a:pt x="21600" y="16784"/>
                    <a:pt x="21600" y="10800"/>
                  </a:cubicBezTo>
                  <a:cubicBezTo>
                    <a:pt x="21600" y="4962"/>
                    <a:pt x="16784" y="0"/>
                    <a:pt x="1080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sz="225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C7FCDF9-EC7A-4A6F-A197-86DC0134CB0A}"/>
                </a:ext>
              </a:extLst>
            </p:cNvPr>
            <p:cNvSpPr/>
            <p:nvPr/>
          </p:nvSpPr>
          <p:spPr>
            <a:xfrm>
              <a:off x="8141879" y="2490599"/>
              <a:ext cx="2011096" cy="2113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10273" y="0"/>
                  </a:moveTo>
                  <a:cubicBezTo>
                    <a:pt x="5707" y="0"/>
                    <a:pt x="1756" y="2595"/>
                    <a:pt x="0" y="6321"/>
                  </a:cubicBezTo>
                  <a:cubicBezTo>
                    <a:pt x="2151" y="6781"/>
                    <a:pt x="3776" y="8581"/>
                    <a:pt x="3776" y="10800"/>
                  </a:cubicBezTo>
                  <a:cubicBezTo>
                    <a:pt x="3776" y="13019"/>
                    <a:pt x="2151" y="14819"/>
                    <a:pt x="0" y="15279"/>
                  </a:cubicBezTo>
                  <a:cubicBezTo>
                    <a:pt x="1800" y="19005"/>
                    <a:pt x="5707" y="21600"/>
                    <a:pt x="10273" y="21600"/>
                  </a:cubicBezTo>
                  <a:cubicBezTo>
                    <a:pt x="16507" y="21600"/>
                    <a:pt x="21556" y="16786"/>
                    <a:pt x="21556" y="10842"/>
                  </a:cubicBezTo>
                  <a:cubicBezTo>
                    <a:pt x="21600" y="4814"/>
                    <a:pt x="16507" y="0"/>
                    <a:pt x="10273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29" name="Graphic 28" descr="Lightbulb">
              <a:extLst>
                <a:ext uri="{FF2B5EF4-FFF2-40B4-BE49-F238E27FC236}">
                  <a16:creationId xmlns:a16="http://schemas.microsoft.com/office/drawing/2014/main" id="{131950D1-5C39-4260-AAE4-CE9751A1AE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51443" y="2838692"/>
              <a:ext cx="1413348" cy="14133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0" name="Graphic 29" descr="Stopwatch">
              <a:extLst>
                <a:ext uri="{FF2B5EF4-FFF2-40B4-BE49-F238E27FC236}">
                  <a16:creationId xmlns:a16="http://schemas.microsoft.com/office/drawing/2014/main" id="{5E59A41F-C37B-48F7-B08C-6204D5CBD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543095" y="2838692"/>
              <a:ext cx="1413348" cy="14133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Graphic 30" descr="Gears">
              <a:extLst>
                <a:ext uri="{FF2B5EF4-FFF2-40B4-BE49-F238E27FC236}">
                  <a16:creationId xmlns:a16="http://schemas.microsoft.com/office/drawing/2014/main" id="{EE383A81-CB9E-4D75-94AE-A1681EB0E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440753" y="2816224"/>
              <a:ext cx="1413348" cy="141334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D931CBC-4162-458B-8997-A4BA4A7AC40E}"/>
              </a:ext>
            </a:extLst>
          </p:cNvPr>
          <p:cNvGrpSpPr/>
          <p:nvPr/>
        </p:nvGrpSpPr>
        <p:grpSpPr>
          <a:xfrm>
            <a:off x="997708" y="4723679"/>
            <a:ext cx="2194560" cy="1106115"/>
            <a:chOff x="332936" y="4580523"/>
            <a:chExt cx="2926080" cy="147481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EF98E54-10FA-43FE-911A-029A053D9E2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97B66CA-0F14-4CAA-AF3F-91168F209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7FC4666-5FAF-448C-AB76-E26E6F910BC0}"/>
              </a:ext>
            </a:extLst>
          </p:cNvPr>
          <p:cNvGrpSpPr/>
          <p:nvPr/>
        </p:nvGrpSpPr>
        <p:grpSpPr>
          <a:xfrm>
            <a:off x="3484989" y="4723679"/>
            <a:ext cx="2194560" cy="1106115"/>
            <a:chOff x="332936" y="4580523"/>
            <a:chExt cx="2926080" cy="147481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61D86FD-E742-41AD-97A7-B18E6BA2841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C7F82DA-C65F-451C-8E81-8227C79328D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5FFD24-BE54-49B8-A5A4-2957E6BCEBA6}"/>
              </a:ext>
            </a:extLst>
          </p:cNvPr>
          <p:cNvGrpSpPr/>
          <p:nvPr/>
        </p:nvGrpSpPr>
        <p:grpSpPr>
          <a:xfrm>
            <a:off x="5951733" y="4723679"/>
            <a:ext cx="2194560" cy="1106115"/>
            <a:chOff x="332936" y="4580523"/>
            <a:chExt cx="2926080" cy="147481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DA784B4-B9F6-4C80-A633-5834F884F1C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EFE37FB-BB13-4D77-85BC-C35BE19F608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0A3C1B-511E-46D5-81A6-FF2B9DD890C1}"/>
              </a:ext>
            </a:extLst>
          </p:cNvPr>
          <p:cNvGrpSpPr/>
          <p:nvPr/>
        </p:nvGrpSpPr>
        <p:grpSpPr>
          <a:xfrm>
            <a:off x="997708" y="1655252"/>
            <a:ext cx="2194560" cy="1106115"/>
            <a:chOff x="332936" y="4580523"/>
            <a:chExt cx="2926080" cy="147481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EEDA080-228C-43AC-97C1-2CB04B23FE4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67F914D-D2E4-4603-8CF0-279CC93A0C8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B682DA2-733B-42D4-A5F0-A892E98E3876}"/>
              </a:ext>
            </a:extLst>
          </p:cNvPr>
          <p:cNvGrpSpPr/>
          <p:nvPr/>
        </p:nvGrpSpPr>
        <p:grpSpPr>
          <a:xfrm>
            <a:off x="3484989" y="1655252"/>
            <a:ext cx="2194560" cy="1106115"/>
            <a:chOff x="332936" y="4580523"/>
            <a:chExt cx="2926080" cy="147481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C851B9C-0B28-44AB-B29A-B968949E7E3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54C8FCA-2367-40E3-9E79-FB5F2F9E4FB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57BFD91-E1E2-47D4-9014-CA69BF29B3D6}"/>
              </a:ext>
            </a:extLst>
          </p:cNvPr>
          <p:cNvGrpSpPr/>
          <p:nvPr/>
        </p:nvGrpSpPr>
        <p:grpSpPr>
          <a:xfrm>
            <a:off x="5951733" y="1655252"/>
            <a:ext cx="2194560" cy="1106115"/>
            <a:chOff x="332936" y="4580523"/>
            <a:chExt cx="2926080" cy="147481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58524E9-83B3-4D0A-8061-ABC555B9386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57BC3A4-59F6-4C02-8B16-5333FE175C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temir.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970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435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 Paddle Process – Slide Template</vt:lpstr>
      <vt:lpstr>Round Paddle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Paddle Process</dc:title>
  <dc:creator>PresentationGO.com</dc:creator>
  <dc:description>© Copyright PresentationGO.com</dc:description>
  <dcterms:created xsi:type="dcterms:W3CDTF">2014-11-26T05:14:11Z</dcterms:created>
  <dcterms:modified xsi:type="dcterms:W3CDTF">2020-12-16T21:44:39Z</dcterms:modified>
  <cp:category>Charts &amp; Diagrams</cp:category>
</cp:coreProperties>
</file>