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8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0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Paddle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B3B38FE-520F-4ABD-8CB6-5781BBDD6986}"/>
              </a:ext>
            </a:extLst>
          </p:cNvPr>
          <p:cNvGrpSpPr/>
          <p:nvPr/>
        </p:nvGrpSpPr>
        <p:grpSpPr>
          <a:xfrm>
            <a:off x="1330278" y="2293746"/>
            <a:ext cx="9209757" cy="2398903"/>
            <a:chOff x="2039024" y="2490597"/>
            <a:chExt cx="8113951" cy="211347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3DA2525-DCAB-4CEB-90A9-30C28EDBC561}"/>
                </a:ext>
              </a:extLst>
            </p:cNvPr>
            <p:cNvSpPr/>
            <p:nvPr/>
          </p:nvSpPr>
          <p:spPr>
            <a:xfrm>
              <a:off x="2039024" y="3174610"/>
              <a:ext cx="745455" cy="7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070" y="0"/>
                    <a:pt x="5696" y="949"/>
                    <a:pt x="3798" y="2611"/>
                  </a:cubicBezTo>
                  <a:cubicBezTo>
                    <a:pt x="3442" y="3086"/>
                    <a:pt x="2967" y="3442"/>
                    <a:pt x="2611" y="3798"/>
                  </a:cubicBezTo>
                  <a:cubicBezTo>
                    <a:pt x="950" y="5697"/>
                    <a:pt x="0" y="8189"/>
                    <a:pt x="0" y="10800"/>
                  </a:cubicBezTo>
                  <a:cubicBezTo>
                    <a:pt x="0" y="13530"/>
                    <a:pt x="950" y="15903"/>
                    <a:pt x="2611" y="17802"/>
                  </a:cubicBezTo>
                  <a:cubicBezTo>
                    <a:pt x="3086" y="18158"/>
                    <a:pt x="3442" y="18633"/>
                    <a:pt x="3798" y="18989"/>
                  </a:cubicBezTo>
                  <a:cubicBezTo>
                    <a:pt x="5697" y="20651"/>
                    <a:pt x="8189" y="21600"/>
                    <a:pt x="10800" y="21600"/>
                  </a:cubicBezTo>
                  <a:cubicBezTo>
                    <a:pt x="16734" y="21600"/>
                    <a:pt x="21600" y="16734"/>
                    <a:pt x="21600" y="10800"/>
                  </a:cubicBezTo>
                  <a:cubicBezTo>
                    <a:pt x="21600" y="4866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919D01F-360D-48D8-ACD1-98F2E2744EB5}"/>
                </a:ext>
              </a:extLst>
            </p:cNvPr>
            <p:cNvSpPr/>
            <p:nvPr/>
          </p:nvSpPr>
          <p:spPr>
            <a:xfrm>
              <a:off x="2448615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03" y="7074"/>
                  </a:move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186"/>
                    <a:pt x="1571" y="15195"/>
                    <a:pt x="0" y="15363"/>
                  </a:cubicBez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506" y="7074"/>
                    <a:pt x="19103" y="707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1EE74C-85BB-49B8-9F20-229E981BA8C8}"/>
                </a:ext>
              </a:extLst>
            </p:cNvPr>
            <p:cNvSpPr/>
            <p:nvPr/>
          </p:nvSpPr>
          <p:spPr>
            <a:xfrm>
              <a:off x="2103771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B6DA079-EBAC-429B-ADFE-219434B24985}"/>
                </a:ext>
              </a:extLst>
            </p:cNvPr>
            <p:cNvSpPr/>
            <p:nvPr/>
          </p:nvSpPr>
          <p:spPr>
            <a:xfrm>
              <a:off x="5233808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63"/>
                  </a:move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478" y="7074"/>
                    <a:pt x="19103" y="7074"/>
                  </a:cubicBez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228"/>
                    <a:pt x="1599" y="15195"/>
                    <a:pt x="0" y="1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43D428A-9881-41DE-9A3A-86A2CC026B31}"/>
                </a:ext>
              </a:extLst>
            </p:cNvPr>
            <p:cNvSpPr/>
            <p:nvPr/>
          </p:nvSpPr>
          <p:spPr>
            <a:xfrm>
              <a:off x="7718227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CDABB64-51B4-4069-B097-B5D7B96D1381}"/>
                </a:ext>
              </a:extLst>
            </p:cNvPr>
            <p:cNvSpPr/>
            <p:nvPr/>
          </p:nvSpPr>
          <p:spPr>
            <a:xfrm>
              <a:off x="4936903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C7FCDF9-EC7A-4A6F-A197-86DC0134CB0A}"/>
                </a:ext>
              </a:extLst>
            </p:cNvPr>
            <p:cNvSpPr/>
            <p:nvPr/>
          </p:nvSpPr>
          <p:spPr>
            <a:xfrm>
              <a:off x="8141879" y="2490599"/>
              <a:ext cx="2011096" cy="211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0273" y="0"/>
                  </a:moveTo>
                  <a:cubicBezTo>
                    <a:pt x="5707" y="0"/>
                    <a:pt x="1756" y="2595"/>
                    <a:pt x="0" y="6321"/>
                  </a:cubicBezTo>
                  <a:cubicBezTo>
                    <a:pt x="2151" y="6781"/>
                    <a:pt x="3776" y="8581"/>
                    <a:pt x="3776" y="10800"/>
                  </a:cubicBezTo>
                  <a:cubicBezTo>
                    <a:pt x="3776" y="13019"/>
                    <a:pt x="2151" y="14819"/>
                    <a:pt x="0" y="15279"/>
                  </a:cubicBezTo>
                  <a:cubicBezTo>
                    <a:pt x="1800" y="19005"/>
                    <a:pt x="5707" y="21600"/>
                    <a:pt x="10273" y="21600"/>
                  </a:cubicBezTo>
                  <a:cubicBezTo>
                    <a:pt x="16507" y="21600"/>
                    <a:pt x="21556" y="16786"/>
                    <a:pt x="21556" y="10842"/>
                  </a:cubicBezTo>
                  <a:cubicBezTo>
                    <a:pt x="21600" y="4814"/>
                    <a:pt x="16507" y="0"/>
                    <a:pt x="10273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9" name="Graphic 28" descr="Lightbulb">
              <a:extLst>
                <a:ext uri="{FF2B5EF4-FFF2-40B4-BE49-F238E27FC236}">
                  <a16:creationId xmlns:a16="http://schemas.microsoft.com/office/drawing/2014/main" id="{131950D1-5C39-4260-AAE4-CE9751A1A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1443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Graphic 29" descr="Stopwatch">
              <a:extLst>
                <a:ext uri="{FF2B5EF4-FFF2-40B4-BE49-F238E27FC236}">
                  <a16:creationId xmlns:a16="http://schemas.microsoft.com/office/drawing/2014/main" id="{5E59A41F-C37B-48F7-B08C-6204D5CBD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43095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Graphic 30" descr="Gears">
              <a:extLst>
                <a:ext uri="{FF2B5EF4-FFF2-40B4-BE49-F238E27FC236}">
                  <a16:creationId xmlns:a16="http://schemas.microsoft.com/office/drawing/2014/main" id="{EE383A81-CB9E-4D75-94AE-A1681EB0E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440753" y="2816224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31CBC-4162-458B-8997-A4BA4A7AC40E}"/>
              </a:ext>
            </a:extLst>
          </p:cNvPr>
          <p:cNvGrpSpPr/>
          <p:nvPr/>
        </p:nvGrpSpPr>
        <p:grpSpPr>
          <a:xfrm>
            <a:off x="1330277" y="4842838"/>
            <a:ext cx="2926080" cy="1105487"/>
            <a:chOff x="332936" y="465233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F98E54-10FA-43FE-911A-029A053D9E2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7B66CA-0F14-4CAA-AF3F-91168F209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FC4666-5FAF-448C-AB76-E26E6F910BC0}"/>
              </a:ext>
            </a:extLst>
          </p:cNvPr>
          <p:cNvGrpSpPr/>
          <p:nvPr/>
        </p:nvGrpSpPr>
        <p:grpSpPr>
          <a:xfrm>
            <a:off x="4646652" y="4842838"/>
            <a:ext cx="2926080" cy="1105487"/>
            <a:chOff x="332936" y="4652338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61D86FD-E742-41AD-97A7-B18E6BA2841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7F82DA-C65F-451C-8E81-8227C79328D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5FFD24-BE54-49B8-A5A4-2957E6BCEBA6}"/>
              </a:ext>
            </a:extLst>
          </p:cNvPr>
          <p:cNvGrpSpPr/>
          <p:nvPr/>
        </p:nvGrpSpPr>
        <p:grpSpPr>
          <a:xfrm>
            <a:off x="7935644" y="4842838"/>
            <a:ext cx="2926080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A784B4-B9F6-4C80-A633-5834F884F1C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FE37FB-BB13-4D77-85BC-C35BE19F60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0A3C1B-511E-46D5-81A6-FF2B9DD890C1}"/>
              </a:ext>
            </a:extLst>
          </p:cNvPr>
          <p:cNvGrpSpPr/>
          <p:nvPr/>
        </p:nvGrpSpPr>
        <p:grpSpPr>
          <a:xfrm>
            <a:off x="1330277" y="1052309"/>
            <a:ext cx="2926080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EDA080-228C-43AC-97C1-2CB04B23FE4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7F914D-D2E4-4603-8CF0-279CC93A0C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682DA2-733B-42D4-A5F0-A892E98E3876}"/>
              </a:ext>
            </a:extLst>
          </p:cNvPr>
          <p:cNvGrpSpPr/>
          <p:nvPr/>
        </p:nvGrpSpPr>
        <p:grpSpPr>
          <a:xfrm>
            <a:off x="4646652" y="1052309"/>
            <a:ext cx="2926080" cy="1105487"/>
            <a:chOff x="332936" y="4652338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851B9C-0B28-44AB-B29A-B968949E7E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4C8FCA-2367-40E3-9E79-FB5F2F9E4F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7BFD91-E1E2-47D4-9014-CA69BF29B3D6}"/>
              </a:ext>
            </a:extLst>
          </p:cNvPr>
          <p:cNvGrpSpPr/>
          <p:nvPr/>
        </p:nvGrpSpPr>
        <p:grpSpPr>
          <a:xfrm>
            <a:off x="7935644" y="1052309"/>
            <a:ext cx="2926080" cy="1105487"/>
            <a:chOff x="332936" y="4652338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58524E9-83B3-4D0A-8061-ABC555B9386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7BC3A4-59F6-4C02-8B16-5333FE175C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18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Paddle Process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31CBC-4162-458B-8997-A4BA4A7AC40E}"/>
              </a:ext>
            </a:extLst>
          </p:cNvPr>
          <p:cNvGrpSpPr/>
          <p:nvPr/>
        </p:nvGrpSpPr>
        <p:grpSpPr>
          <a:xfrm>
            <a:off x="1330277" y="4842838"/>
            <a:ext cx="2926080" cy="1105487"/>
            <a:chOff x="332936" y="465233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F98E54-10FA-43FE-911A-029A053D9E2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7B66CA-0F14-4CAA-AF3F-91168F209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FC4666-5FAF-448C-AB76-E26E6F910BC0}"/>
              </a:ext>
            </a:extLst>
          </p:cNvPr>
          <p:cNvGrpSpPr/>
          <p:nvPr/>
        </p:nvGrpSpPr>
        <p:grpSpPr>
          <a:xfrm>
            <a:off x="4646652" y="4842838"/>
            <a:ext cx="2926080" cy="1105487"/>
            <a:chOff x="332936" y="4652338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61D86FD-E742-41AD-97A7-B18E6BA2841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7F82DA-C65F-451C-8E81-8227C79328D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5FFD24-BE54-49B8-A5A4-2957E6BCEBA6}"/>
              </a:ext>
            </a:extLst>
          </p:cNvPr>
          <p:cNvGrpSpPr/>
          <p:nvPr/>
        </p:nvGrpSpPr>
        <p:grpSpPr>
          <a:xfrm>
            <a:off x="7935644" y="4842838"/>
            <a:ext cx="2926080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A784B4-B9F6-4C80-A633-5834F884F1C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FE37FB-BB13-4D77-85BC-C35BE19F60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0A3C1B-511E-46D5-81A6-FF2B9DD890C1}"/>
              </a:ext>
            </a:extLst>
          </p:cNvPr>
          <p:cNvGrpSpPr/>
          <p:nvPr/>
        </p:nvGrpSpPr>
        <p:grpSpPr>
          <a:xfrm>
            <a:off x="1330277" y="1052309"/>
            <a:ext cx="2926080" cy="1105487"/>
            <a:chOff x="332936" y="4652338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EDA080-228C-43AC-97C1-2CB04B23FE4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7F914D-D2E4-4603-8CF0-279CC93A0C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682DA2-733B-42D4-A5F0-A892E98E3876}"/>
              </a:ext>
            </a:extLst>
          </p:cNvPr>
          <p:cNvGrpSpPr/>
          <p:nvPr/>
        </p:nvGrpSpPr>
        <p:grpSpPr>
          <a:xfrm>
            <a:off x="4646652" y="1052309"/>
            <a:ext cx="2926080" cy="1105487"/>
            <a:chOff x="332936" y="4652338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851B9C-0B28-44AB-B29A-B968949E7E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4C8FCA-2367-40E3-9E79-FB5F2F9E4F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7BFD91-E1E2-47D4-9014-CA69BF29B3D6}"/>
              </a:ext>
            </a:extLst>
          </p:cNvPr>
          <p:cNvGrpSpPr/>
          <p:nvPr/>
        </p:nvGrpSpPr>
        <p:grpSpPr>
          <a:xfrm>
            <a:off x="7935644" y="1052309"/>
            <a:ext cx="2926080" cy="1105487"/>
            <a:chOff x="332936" y="4652338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58524E9-83B3-4D0A-8061-ABC555B9386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7BC3A4-59F6-4C02-8B16-5333FE175C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1EFD84C-404A-40AC-8B35-8E348E192A9F}"/>
              </a:ext>
            </a:extLst>
          </p:cNvPr>
          <p:cNvGrpSpPr/>
          <p:nvPr/>
        </p:nvGrpSpPr>
        <p:grpSpPr>
          <a:xfrm>
            <a:off x="1330278" y="2293746"/>
            <a:ext cx="9209757" cy="2398903"/>
            <a:chOff x="2039024" y="2490597"/>
            <a:chExt cx="8113951" cy="211347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3916FFD-8565-4AD0-A6E7-8C0C3683B727}"/>
                </a:ext>
              </a:extLst>
            </p:cNvPr>
            <p:cNvSpPr/>
            <p:nvPr/>
          </p:nvSpPr>
          <p:spPr>
            <a:xfrm>
              <a:off x="2039024" y="3174610"/>
              <a:ext cx="745455" cy="7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070" y="0"/>
                    <a:pt x="5696" y="949"/>
                    <a:pt x="3798" y="2611"/>
                  </a:cubicBezTo>
                  <a:cubicBezTo>
                    <a:pt x="3442" y="3086"/>
                    <a:pt x="2967" y="3442"/>
                    <a:pt x="2611" y="3798"/>
                  </a:cubicBezTo>
                  <a:cubicBezTo>
                    <a:pt x="950" y="5697"/>
                    <a:pt x="0" y="8189"/>
                    <a:pt x="0" y="10800"/>
                  </a:cubicBezTo>
                  <a:cubicBezTo>
                    <a:pt x="0" y="13530"/>
                    <a:pt x="950" y="15903"/>
                    <a:pt x="2611" y="17802"/>
                  </a:cubicBezTo>
                  <a:cubicBezTo>
                    <a:pt x="3086" y="18158"/>
                    <a:pt x="3442" y="18633"/>
                    <a:pt x="3798" y="18989"/>
                  </a:cubicBezTo>
                  <a:cubicBezTo>
                    <a:pt x="5697" y="20651"/>
                    <a:pt x="8189" y="21600"/>
                    <a:pt x="10800" y="21600"/>
                  </a:cubicBezTo>
                  <a:cubicBezTo>
                    <a:pt x="16734" y="21600"/>
                    <a:pt x="21600" y="16734"/>
                    <a:pt x="21600" y="10800"/>
                  </a:cubicBezTo>
                  <a:cubicBezTo>
                    <a:pt x="21600" y="4866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63D7534-91FD-4FE1-B521-E4028691E17F}"/>
                </a:ext>
              </a:extLst>
            </p:cNvPr>
            <p:cNvSpPr/>
            <p:nvPr/>
          </p:nvSpPr>
          <p:spPr>
            <a:xfrm>
              <a:off x="2448615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03" y="7074"/>
                  </a:move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186"/>
                    <a:pt x="1571" y="15195"/>
                    <a:pt x="0" y="15363"/>
                  </a:cubicBez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506" y="7074"/>
                    <a:pt x="19103" y="70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EF51894-4904-49F7-919D-DD7AB9F7B311}"/>
                </a:ext>
              </a:extLst>
            </p:cNvPr>
            <p:cNvSpPr/>
            <p:nvPr/>
          </p:nvSpPr>
          <p:spPr>
            <a:xfrm>
              <a:off x="2103771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291C5496-C6C0-4AFD-8A48-17F3A434ABD7}"/>
                </a:ext>
              </a:extLst>
            </p:cNvPr>
            <p:cNvSpPr/>
            <p:nvPr/>
          </p:nvSpPr>
          <p:spPr>
            <a:xfrm>
              <a:off x="5233808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63"/>
                  </a:move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478" y="7074"/>
                    <a:pt x="19103" y="7074"/>
                  </a:cubicBez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228"/>
                    <a:pt x="1599" y="15195"/>
                    <a:pt x="0" y="1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1EE9B17F-A0D9-4E49-AD00-C409F6569D8C}"/>
                </a:ext>
              </a:extLst>
            </p:cNvPr>
            <p:cNvSpPr/>
            <p:nvPr/>
          </p:nvSpPr>
          <p:spPr>
            <a:xfrm>
              <a:off x="7718227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D5E4E6A8-AE36-4320-A0D0-57DFA1900F53}"/>
                </a:ext>
              </a:extLst>
            </p:cNvPr>
            <p:cNvSpPr/>
            <p:nvPr/>
          </p:nvSpPr>
          <p:spPr>
            <a:xfrm>
              <a:off x="4936903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DC1D26F-4AF7-4269-ABB2-DE2C5E0C81F9}"/>
                </a:ext>
              </a:extLst>
            </p:cNvPr>
            <p:cNvSpPr/>
            <p:nvPr/>
          </p:nvSpPr>
          <p:spPr>
            <a:xfrm>
              <a:off x="8141879" y="2490599"/>
              <a:ext cx="2011096" cy="211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0273" y="0"/>
                  </a:moveTo>
                  <a:cubicBezTo>
                    <a:pt x="5707" y="0"/>
                    <a:pt x="1756" y="2595"/>
                    <a:pt x="0" y="6321"/>
                  </a:cubicBezTo>
                  <a:cubicBezTo>
                    <a:pt x="2151" y="6781"/>
                    <a:pt x="3776" y="8581"/>
                    <a:pt x="3776" y="10800"/>
                  </a:cubicBezTo>
                  <a:cubicBezTo>
                    <a:pt x="3776" y="13019"/>
                    <a:pt x="2151" y="14819"/>
                    <a:pt x="0" y="15279"/>
                  </a:cubicBezTo>
                  <a:cubicBezTo>
                    <a:pt x="1800" y="19005"/>
                    <a:pt x="5707" y="21600"/>
                    <a:pt x="10273" y="21600"/>
                  </a:cubicBezTo>
                  <a:cubicBezTo>
                    <a:pt x="16507" y="21600"/>
                    <a:pt x="21556" y="16786"/>
                    <a:pt x="21556" y="10842"/>
                  </a:cubicBezTo>
                  <a:cubicBezTo>
                    <a:pt x="21600" y="4814"/>
                    <a:pt x="16507" y="0"/>
                    <a:pt x="1027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59" name="Graphic 58" descr="Lightbulb">
              <a:extLst>
                <a:ext uri="{FF2B5EF4-FFF2-40B4-BE49-F238E27FC236}">
                  <a16:creationId xmlns:a16="http://schemas.microsoft.com/office/drawing/2014/main" id="{22F5AD4B-3CC4-44CA-BDFC-202BF6F48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1443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0" name="Graphic 59" descr="Stopwatch">
              <a:extLst>
                <a:ext uri="{FF2B5EF4-FFF2-40B4-BE49-F238E27FC236}">
                  <a16:creationId xmlns:a16="http://schemas.microsoft.com/office/drawing/2014/main" id="{FDDA7119-2B9F-432B-834B-9716E0A57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43095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1" name="Graphic 60" descr="Gears">
              <a:extLst>
                <a:ext uri="{FF2B5EF4-FFF2-40B4-BE49-F238E27FC236}">
                  <a16:creationId xmlns:a16="http://schemas.microsoft.com/office/drawing/2014/main" id="{D5B4B667-DB8F-4E07-9BA8-2B7280574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440753" y="2816224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66543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435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 Paddle Process – Slide Template</vt:lpstr>
      <vt:lpstr>Round Paddle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Paddle Process</dc:title>
  <dc:creator>PresentationGO.com</dc:creator>
  <dc:description>© Copyright PresentationGO.com</dc:description>
  <dcterms:created xsi:type="dcterms:W3CDTF">2014-11-26T05:14:11Z</dcterms:created>
  <dcterms:modified xsi:type="dcterms:W3CDTF">2020-12-16T21:44:42Z</dcterms:modified>
  <cp:category>Charts &amp; Diagrams</cp:category>
</cp:coreProperties>
</file>