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7489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Round Waffle Chart w/ Silhouettes – Slide Template</a:t>
            </a:r>
          </a:p>
        </p:txBody>
      </p: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24481002-CFE3-41C4-98C0-682E093C9EDE}"/>
              </a:ext>
            </a:extLst>
          </p:cNvPr>
          <p:cNvGrpSpPr/>
          <p:nvPr/>
        </p:nvGrpSpPr>
        <p:grpSpPr>
          <a:xfrm>
            <a:off x="8927481" y="2947244"/>
            <a:ext cx="2926080" cy="1290153"/>
            <a:chOff x="8921977" y="1466725"/>
            <a:chExt cx="2926080" cy="1290153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D34C6DFC-E47D-4950-B42C-44AF61B9ED13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DC5546E8-910F-4C0F-9E93-92894AF69B9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F0808DAD-B790-4785-B999-D9ABE65DC01C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3CE0E2AD-BA93-49DE-8573-4A781FFE17A4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7CF549D1-5077-412B-9523-2A02A4ED3A69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BFDCF437-6699-4782-90B0-9937259D3AFC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949C592E-64A7-47C0-A280-5B5C6F517A0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6459EEDC-E344-4189-A9D8-1BAEC372CD5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120" name="TextBox 119">
            <a:extLst>
              <a:ext uri="{FF2B5EF4-FFF2-40B4-BE49-F238E27FC236}">
                <a16:creationId xmlns:a16="http://schemas.microsoft.com/office/drawing/2014/main" id="{07605096-A33D-4C44-AE2A-D409FA943D92}"/>
              </a:ext>
            </a:extLst>
          </p:cNvPr>
          <p:cNvSpPr txBox="1"/>
          <p:nvPr/>
        </p:nvSpPr>
        <p:spPr>
          <a:xfrm>
            <a:off x="671331" y="2587701"/>
            <a:ext cx="2329485" cy="156966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600" b="1" dirty="0">
                <a:solidFill>
                  <a:schemeClr val="accent3">
                    <a:lumMod val="75000"/>
                  </a:schemeClr>
                </a:solidFill>
              </a:rPr>
              <a:t>62%</a:t>
            </a:r>
          </a:p>
        </p:txBody>
      </p:sp>
      <p:grpSp>
        <p:nvGrpSpPr>
          <p:cNvPr id="121" name="Graphic 3" descr="Man">
            <a:extLst>
              <a:ext uri="{FF2B5EF4-FFF2-40B4-BE49-F238E27FC236}">
                <a16:creationId xmlns:a16="http://schemas.microsoft.com/office/drawing/2014/main" id="{BE43979F-B9F1-4197-90B4-8D18A86B265F}"/>
              </a:ext>
            </a:extLst>
          </p:cNvPr>
          <p:cNvGrpSpPr/>
          <p:nvPr/>
        </p:nvGrpSpPr>
        <p:grpSpPr>
          <a:xfrm>
            <a:off x="3690186" y="3373437"/>
            <a:ext cx="209550" cy="428625"/>
            <a:chOff x="3690186" y="3373437"/>
            <a:chExt cx="209550" cy="428625"/>
          </a:xfrm>
          <a:solidFill>
            <a:schemeClr val="accent3">
              <a:lumMod val="75000"/>
            </a:schemeClr>
          </a:solidFill>
        </p:grpSpPr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6573CEDA-CAA1-4D6A-A4CB-19313D206FA2}"/>
                </a:ext>
              </a:extLst>
            </p:cNvPr>
            <p:cNvSpPr/>
            <p:nvPr/>
          </p:nvSpPr>
          <p:spPr>
            <a:xfrm>
              <a:off x="3756861" y="3373437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E1B7756C-949E-4AB0-B0D3-C838A842095B}"/>
                </a:ext>
              </a:extLst>
            </p:cNvPr>
            <p:cNvSpPr/>
            <p:nvPr/>
          </p:nvSpPr>
          <p:spPr>
            <a:xfrm>
              <a:off x="3690186" y="3459162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24" name="Graphic 4" descr="Man">
            <a:extLst>
              <a:ext uri="{FF2B5EF4-FFF2-40B4-BE49-F238E27FC236}">
                <a16:creationId xmlns:a16="http://schemas.microsoft.com/office/drawing/2014/main" id="{4CEC8ABA-0AD5-41FE-B91B-85ED11B60FF4}"/>
              </a:ext>
            </a:extLst>
          </p:cNvPr>
          <p:cNvGrpSpPr/>
          <p:nvPr/>
        </p:nvGrpSpPr>
        <p:grpSpPr>
          <a:xfrm>
            <a:off x="4269104" y="3354388"/>
            <a:ext cx="209550" cy="428625"/>
            <a:chOff x="4269104" y="3354388"/>
            <a:chExt cx="209550" cy="428625"/>
          </a:xfrm>
          <a:solidFill>
            <a:schemeClr val="accent3">
              <a:lumMod val="75000"/>
            </a:schemeClr>
          </a:solidFill>
        </p:grpSpPr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9CE8B69F-0590-4530-9F55-31017813C3EA}"/>
                </a:ext>
              </a:extLst>
            </p:cNvPr>
            <p:cNvSpPr/>
            <p:nvPr/>
          </p:nvSpPr>
          <p:spPr>
            <a:xfrm>
              <a:off x="4335779" y="3354388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54BF3C9B-3B2E-4231-A233-267EB98E2224}"/>
                </a:ext>
              </a:extLst>
            </p:cNvPr>
            <p:cNvSpPr/>
            <p:nvPr/>
          </p:nvSpPr>
          <p:spPr>
            <a:xfrm>
              <a:off x="4269104" y="3440113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27" name="Graphic 5" descr="Man">
            <a:extLst>
              <a:ext uri="{FF2B5EF4-FFF2-40B4-BE49-F238E27FC236}">
                <a16:creationId xmlns:a16="http://schemas.microsoft.com/office/drawing/2014/main" id="{415FD8E7-CDAD-46D2-B14E-A546AA7FA1A4}"/>
              </a:ext>
            </a:extLst>
          </p:cNvPr>
          <p:cNvGrpSpPr/>
          <p:nvPr/>
        </p:nvGrpSpPr>
        <p:grpSpPr>
          <a:xfrm>
            <a:off x="4847437" y="3271637"/>
            <a:ext cx="209550" cy="428625"/>
            <a:chOff x="4847437" y="3271637"/>
            <a:chExt cx="209550" cy="428625"/>
          </a:xfrm>
          <a:solidFill>
            <a:schemeClr val="accent3">
              <a:lumMod val="75000"/>
            </a:schemeClr>
          </a:solidFill>
        </p:grpSpPr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97CB2561-7FA2-4899-8C49-FAD8956D0E50}"/>
                </a:ext>
              </a:extLst>
            </p:cNvPr>
            <p:cNvSpPr/>
            <p:nvPr/>
          </p:nvSpPr>
          <p:spPr>
            <a:xfrm>
              <a:off x="4914112" y="3271637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C772EAA1-ED46-47E2-83FA-490F2D5065F3}"/>
                </a:ext>
              </a:extLst>
            </p:cNvPr>
            <p:cNvSpPr/>
            <p:nvPr/>
          </p:nvSpPr>
          <p:spPr>
            <a:xfrm>
              <a:off x="4847437" y="3357362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30" name="Graphic 6" descr="Man">
            <a:extLst>
              <a:ext uri="{FF2B5EF4-FFF2-40B4-BE49-F238E27FC236}">
                <a16:creationId xmlns:a16="http://schemas.microsoft.com/office/drawing/2014/main" id="{E9990CC2-BD0D-4D88-B6C6-D8AAF1753802}"/>
              </a:ext>
            </a:extLst>
          </p:cNvPr>
          <p:cNvGrpSpPr/>
          <p:nvPr/>
        </p:nvGrpSpPr>
        <p:grpSpPr>
          <a:xfrm>
            <a:off x="5374494" y="3220094"/>
            <a:ext cx="209550" cy="428625"/>
            <a:chOff x="5374494" y="3220094"/>
            <a:chExt cx="209550" cy="428625"/>
          </a:xfrm>
          <a:solidFill>
            <a:schemeClr val="accent3">
              <a:lumMod val="75000"/>
            </a:schemeClr>
          </a:solidFill>
        </p:grpSpPr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D1EDE42A-397A-4F8F-8975-2EBAC85A5269}"/>
                </a:ext>
              </a:extLst>
            </p:cNvPr>
            <p:cNvSpPr/>
            <p:nvPr/>
          </p:nvSpPr>
          <p:spPr>
            <a:xfrm>
              <a:off x="5441169" y="3220094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2940ADBB-4771-4559-84C8-A61ADBF8A6F8}"/>
                </a:ext>
              </a:extLst>
            </p:cNvPr>
            <p:cNvSpPr/>
            <p:nvPr/>
          </p:nvSpPr>
          <p:spPr>
            <a:xfrm>
              <a:off x="5374494" y="3305819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33" name="Graphic 7" descr="Man">
            <a:extLst>
              <a:ext uri="{FF2B5EF4-FFF2-40B4-BE49-F238E27FC236}">
                <a16:creationId xmlns:a16="http://schemas.microsoft.com/office/drawing/2014/main" id="{726300AA-CDE0-43CE-9661-FBF9DBEEA092}"/>
              </a:ext>
            </a:extLst>
          </p:cNvPr>
          <p:cNvGrpSpPr/>
          <p:nvPr/>
        </p:nvGrpSpPr>
        <p:grpSpPr>
          <a:xfrm>
            <a:off x="5793789" y="3543283"/>
            <a:ext cx="209550" cy="428625"/>
            <a:chOff x="5793789" y="3543283"/>
            <a:chExt cx="209550" cy="428625"/>
          </a:xfrm>
          <a:solidFill>
            <a:schemeClr val="accent3">
              <a:lumMod val="75000"/>
            </a:schemeClr>
          </a:solidFill>
        </p:grpSpPr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1B1571DD-7219-4261-AB87-A525B06E163B}"/>
                </a:ext>
              </a:extLst>
            </p:cNvPr>
            <p:cNvSpPr/>
            <p:nvPr/>
          </p:nvSpPr>
          <p:spPr>
            <a:xfrm>
              <a:off x="5860464" y="3543283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CAC51F22-CB16-4572-B2F4-186AB3296B0D}"/>
                </a:ext>
              </a:extLst>
            </p:cNvPr>
            <p:cNvSpPr/>
            <p:nvPr/>
          </p:nvSpPr>
          <p:spPr>
            <a:xfrm>
              <a:off x="5793789" y="3629008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36" name="Graphic 8" descr="Man">
            <a:extLst>
              <a:ext uri="{FF2B5EF4-FFF2-40B4-BE49-F238E27FC236}">
                <a16:creationId xmlns:a16="http://schemas.microsoft.com/office/drawing/2014/main" id="{BBB1E88C-7AAB-4138-B0F4-92A78E1EB150}"/>
              </a:ext>
            </a:extLst>
          </p:cNvPr>
          <p:cNvGrpSpPr/>
          <p:nvPr/>
        </p:nvGrpSpPr>
        <p:grpSpPr>
          <a:xfrm>
            <a:off x="6304360" y="3335321"/>
            <a:ext cx="209550" cy="428625"/>
            <a:chOff x="6304360" y="3335321"/>
            <a:chExt cx="209550" cy="428625"/>
          </a:xfrm>
          <a:solidFill>
            <a:schemeClr val="accent3">
              <a:lumMod val="75000"/>
            </a:schemeClr>
          </a:solidFill>
        </p:grpSpPr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EF1051B3-CFC0-40DC-B502-6743665BBA71}"/>
                </a:ext>
              </a:extLst>
            </p:cNvPr>
            <p:cNvSpPr/>
            <p:nvPr/>
          </p:nvSpPr>
          <p:spPr>
            <a:xfrm>
              <a:off x="6371035" y="3335321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F5A0A203-BF49-4B02-9D7C-638BDD96AEE8}"/>
                </a:ext>
              </a:extLst>
            </p:cNvPr>
            <p:cNvSpPr/>
            <p:nvPr/>
          </p:nvSpPr>
          <p:spPr>
            <a:xfrm>
              <a:off x="6304360" y="3421046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39" name="Graphic 9" descr="Man">
            <a:extLst>
              <a:ext uri="{FF2B5EF4-FFF2-40B4-BE49-F238E27FC236}">
                <a16:creationId xmlns:a16="http://schemas.microsoft.com/office/drawing/2014/main" id="{E465A9FE-3A2B-4F78-8895-C896ADE45CC8}"/>
              </a:ext>
            </a:extLst>
          </p:cNvPr>
          <p:cNvGrpSpPr/>
          <p:nvPr/>
        </p:nvGrpSpPr>
        <p:grpSpPr>
          <a:xfrm>
            <a:off x="6883266" y="3254574"/>
            <a:ext cx="209550" cy="428625"/>
            <a:chOff x="6883266" y="3254574"/>
            <a:chExt cx="209550" cy="428625"/>
          </a:xfrm>
          <a:solidFill>
            <a:schemeClr val="accent3">
              <a:lumMod val="75000"/>
            </a:schemeClr>
          </a:solidFill>
        </p:grpSpPr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31F0B970-2FC9-4314-8E76-17BA2CE61AED}"/>
                </a:ext>
              </a:extLst>
            </p:cNvPr>
            <p:cNvSpPr/>
            <p:nvPr/>
          </p:nvSpPr>
          <p:spPr>
            <a:xfrm>
              <a:off x="6949941" y="3254574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A9BA7AF3-1795-4A57-96BB-8E4E2A507619}"/>
                </a:ext>
              </a:extLst>
            </p:cNvPr>
            <p:cNvSpPr/>
            <p:nvPr/>
          </p:nvSpPr>
          <p:spPr>
            <a:xfrm>
              <a:off x="6883266" y="3340299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42" name="Graphic 10" descr="Man">
            <a:extLst>
              <a:ext uri="{FF2B5EF4-FFF2-40B4-BE49-F238E27FC236}">
                <a16:creationId xmlns:a16="http://schemas.microsoft.com/office/drawing/2014/main" id="{7A50247C-72DC-41C3-8A63-EA2097EFC09A}"/>
              </a:ext>
            </a:extLst>
          </p:cNvPr>
          <p:cNvGrpSpPr/>
          <p:nvPr/>
        </p:nvGrpSpPr>
        <p:grpSpPr>
          <a:xfrm>
            <a:off x="7449043" y="3220094"/>
            <a:ext cx="209550" cy="428625"/>
            <a:chOff x="7449043" y="3220094"/>
            <a:chExt cx="209550" cy="428625"/>
          </a:xfrm>
          <a:solidFill>
            <a:schemeClr val="accent3">
              <a:lumMod val="75000"/>
            </a:schemeClr>
          </a:solidFill>
        </p:grpSpPr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FB4CE223-3125-4C1D-A611-46EF454E4EF9}"/>
                </a:ext>
              </a:extLst>
            </p:cNvPr>
            <p:cNvSpPr/>
            <p:nvPr/>
          </p:nvSpPr>
          <p:spPr>
            <a:xfrm>
              <a:off x="7515718" y="3220094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37A0A85E-37B3-4EA3-AB8A-45BD937A1AAC}"/>
                </a:ext>
              </a:extLst>
            </p:cNvPr>
            <p:cNvSpPr/>
            <p:nvPr/>
          </p:nvSpPr>
          <p:spPr>
            <a:xfrm>
              <a:off x="7449043" y="3305819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45" name="Graphic 11" descr="Man">
            <a:extLst>
              <a:ext uri="{FF2B5EF4-FFF2-40B4-BE49-F238E27FC236}">
                <a16:creationId xmlns:a16="http://schemas.microsoft.com/office/drawing/2014/main" id="{9403DCF4-644B-4693-AB02-5A2F3EA34FD4}"/>
              </a:ext>
            </a:extLst>
          </p:cNvPr>
          <p:cNvGrpSpPr/>
          <p:nvPr/>
        </p:nvGrpSpPr>
        <p:grpSpPr>
          <a:xfrm>
            <a:off x="7836391" y="3315892"/>
            <a:ext cx="209550" cy="428625"/>
            <a:chOff x="7836391" y="3315892"/>
            <a:chExt cx="209550" cy="428625"/>
          </a:xfrm>
          <a:solidFill>
            <a:schemeClr val="accent3">
              <a:lumMod val="75000"/>
            </a:schemeClr>
          </a:solidFill>
        </p:grpSpPr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DD5A78D6-3C2A-4884-A39E-0E11740E802C}"/>
                </a:ext>
              </a:extLst>
            </p:cNvPr>
            <p:cNvSpPr/>
            <p:nvPr/>
          </p:nvSpPr>
          <p:spPr>
            <a:xfrm>
              <a:off x="7903066" y="3315892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9C1927DA-7D87-46C7-B183-C55550B75938}"/>
                </a:ext>
              </a:extLst>
            </p:cNvPr>
            <p:cNvSpPr/>
            <p:nvPr/>
          </p:nvSpPr>
          <p:spPr>
            <a:xfrm>
              <a:off x="7836391" y="3401617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48" name="Graphic 12" descr="Man">
            <a:extLst>
              <a:ext uri="{FF2B5EF4-FFF2-40B4-BE49-F238E27FC236}">
                <a16:creationId xmlns:a16="http://schemas.microsoft.com/office/drawing/2014/main" id="{62A166DA-7AF1-4ECA-91BC-F3ADC1FE8051}"/>
              </a:ext>
            </a:extLst>
          </p:cNvPr>
          <p:cNvGrpSpPr/>
          <p:nvPr/>
        </p:nvGrpSpPr>
        <p:grpSpPr>
          <a:xfrm>
            <a:off x="8292264" y="3373437"/>
            <a:ext cx="209550" cy="428625"/>
            <a:chOff x="8292264" y="3373437"/>
            <a:chExt cx="209550" cy="428625"/>
          </a:xfrm>
          <a:solidFill>
            <a:schemeClr val="accent3">
              <a:lumMod val="75000"/>
            </a:schemeClr>
          </a:solidFill>
        </p:grpSpPr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EACACA77-E7A3-413C-B882-416E6E63201D}"/>
                </a:ext>
              </a:extLst>
            </p:cNvPr>
            <p:cNvSpPr/>
            <p:nvPr/>
          </p:nvSpPr>
          <p:spPr>
            <a:xfrm>
              <a:off x="8358939" y="3373437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1F3FCD6F-775A-4BF8-9DBA-E96EC1DFD7EA}"/>
                </a:ext>
              </a:extLst>
            </p:cNvPr>
            <p:cNvSpPr/>
            <p:nvPr/>
          </p:nvSpPr>
          <p:spPr>
            <a:xfrm>
              <a:off x="8292264" y="3459162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51" name="Graphic 13" descr="Man">
            <a:extLst>
              <a:ext uri="{FF2B5EF4-FFF2-40B4-BE49-F238E27FC236}">
                <a16:creationId xmlns:a16="http://schemas.microsoft.com/office/drawing/2014/main" id="{9061F7BE-FB2B-40B1-B56E-AE4C769192D3}"/>
              </a:ext>
            </a:extLst>
          </p:cNvPr>
          <p:cNvGrpSpPr/>
          <p:nvPr/>
        </p:nvGrpSpPr>
        <p:grpSpPr>
          <a:xfrm>
            <a:off x="3785083" y="2859087"/>
            <a:ext cx="209550" cy="428625"/>
            <a:chOff x="3785083" y="2859087"/>
            <a:chExt cx="209550" cy="428625"/>
          </a:xfrm>
          <a:solidFill>
            <a:schemeClr val="accent3">
              <a:lumMod val="75000"/>
            </a:schemeClr>
          </a:solidFill>
        </p:grpSpPr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3BC54549-3DC2-472E-AC37-8DDB2727AEC9}"/>
                </a:ext>
              </a:extLst>
            </p:cNvPr>
            <p:cNvSpPr/>
            <p:nvPr/>
          </p:nvSpPr>
          <p:spPr>
            <a:xfrm>
              <a:off x="3851758" y="2859087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B5063207-E918-49DF-A658-CC8D3D88503C}"/>
                </a:ext>
              </a:extLst>
            </p:cNvPr>
            <p:cNvSpPr/>
            <p:nvPr/>
          </p:nvSpPr>
          <p:spPr>
            <a:xfrm>
              <a:off x="3785083" y="2944812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54" name="Graphic 14" descr="Man">
            <a:extLst>
              <a:ext uri="{FF2B5EF4-FFF2-40B4-BE49-F238E27FC236}">
                <a16:creationId xmlns:a16="http://schemas.microsoft.com/office/drawing/2014/main" id="{8C34836B-123B-481A-9FCA-28D51EED7CEC}"/>
              </a:ext>
            </a:extLst>
          </p:cNvPr>
          <p:cNvGrpSpPr/>
          <p:nvPr/>
        </p:nvGrpSpPr>
        <p:grpSpPr>
          <a:xfrm>
            <a:off x="4186601" y="2873261"/>
            <a:ext cx="209550" cy="428625"/>
            <a:chOff x="4186601" y="2873261"/>
            <a:chExt cx="209550" cy="428625"/>
          </a:xfrm>
          <a:solidFill>
            <a:schemeClr val="accent3">
              <a:lumMod val="75000"/>
            </a:schemeClr>
          </a:solidFill>
        </p:grpSpPr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A3E71CDA-7086-4BD2-85FC-0206650A2173}"/>
                </a:ext>
              </a:extLst>
            </p:cNvPr>
            <p:cNvSpPr/>
            <p:nvPr/>
          </p:nvSpPr>
          <p:spPr>
            <a:xfrm>
              <a:off x="4253276" y="2873261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DFA43519-4E06-49A8-8C7F-F6D92E6907C3}"/>
                </a:ext>
              </a:extLst>
            </p:cNvPr>
            <p:cNvSpPr/>
            <p:nvPr/>
          </p:nvSpPr>
          <p:spPr>
            <a:xfrm>
              <a:off x="4186601" y="2958986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57" name="Graphic 15" descr="Man">
            <a:extLst>
              <a:ext uri="{FF2B5EF4-FFF2-40B4-BE49-F238E27FC236}">
                <a16:creationId xmlns:a16="http://schemas.microsoft.com/office/drawing/2014/main" id="{C411C0FC-B4C0-414D-A4FC-5DD8140AD8EA}"/>
              </a:ext>
            </a:extLst>
          </p:cNvPr>
          <p:cNvGrpSpPr/>
          <p:nvPr/>
        </p:nvGrpSpPr>
        <p:grpSpPr>
          <a:xfrm>
            <a:off x="4589410" y="2878931"/>
            <a:ext cx="209550" cy="428625"/>
            <a:chOff x="4589410" y="2878931"/>
            <a:chExt cx="209550" cy="428625"/>
          </a:xfrm>
          <a:solidFill>
            <a:schemeClr val="accent3">
              <a:lumMod val="75000"/>
            </a:schemeClr>
          </a:solidFill>
        </p:grpSpPr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F5CB961B-32E3-4797-9864-1DDFF748A6E0}"/>
                </a:ext>
              </a:extLst>
            </p:cNvPr>
            <p:cNvSpPr/>
            <p:nvPr/>
          </p:nvSpPr>
          <p:spPr>
            <a:xfrm>
              <a:off x="4656085" y="2878931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9BE2E873-C7B7-4A64-91A4-234B1AE02632}"/>
                </a:ext>
              </a:extLst>
            </p:cNvPr>
            <p:cNvSpPr/>
            <p:nvPr/>
          </p:nvSpPr>
          <p:spPr>
            <a:xfrm>
              <a:off x="4589410" y="2964656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60" name="Graphic 16" descr="Man">
            <a:extLst>
              <a:ext uri="{FF2B5EF4-FFF2-40B4-BE49-F238E27FC236}">
                <a16:creationId xmlns:a16="http://schemas.microsoft.com/office/drawing/2014/main" id="{39BC7AE6-3A81-405C-8184-1C98B8CE3E24}"/>
              </a:ext>
            </a:extLst>
          </p:cNvPr>
          <p:cNvGrpSpPr/>
          <p:nvPr/>
        </p:nvGrpSpPr>
        <p:grpSpPr>
          <a:xfrm>
            <a:off x="5116467" y="2867024"/>
            <a:ext cx="209550" cy="428625"/>
            <a:chOff x="5116467" y="2867024"/>
            <a:chExt cx="209550" cy="428625"/>
          </a:xfrm>
          <a:solidFill>
            <a:schemeClr val="accent3">
              <a:lumMod val="75000"/>
            </a:schemeClr>
          </a:solidFill>
        </p:grpSpPr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704AD2B7-B96A-4A6C-9611-E2F7AEB6D24E}"/>
                </a:ext>
              </a:extLst>
            </p:cNvPr>
            <p:cNvSpPr/>
            <p:nvPr/>
          </p:nvSpPr>
          <p:spPr>
            <a:xfrm>
              <a:off x="5183142" y="2867024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80381768-F284-429A-B830-1678792327CA}"/>
                </a:ext>
              </a:extLst>
            </p:cNvPr>
            <p:cNvSpPr/>
            <p:nvPr/>
          </p:nvSpPr>
          <p:spPr>
            <a:xfrm>
              <a:off x="5116467" y="2952749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63" name="Graphic 17" descr="Man">
            <a:extLst>
              <a:ext uri="{FF2B5EF4-FFF2-40B4-BE49-F238E27FC236}">
                <a16:creationId xmlns:a16="http://schemas.microsoft.com/office/drawing/2014/main" id="{14F24F99-7123-4437-B289-931C1A749753}"/>
              </a:ext>
            </a:extLst>
          </p:cNvPr>
          <p:cNvGrpSpPr/>
          <p:nvPr/>
        </p:nvGrpSpPr>
        <p:grpSpPr>
          <a:xfrm>
            <a:off x="5655956" y="3029742"/>
            <a:ext cx="209550" cy="428625"/>
            <a:chOff x="5655956" y="3029742"/>
            <a:chExt cx="209550" cy="428625"/>
          </a:xfrm>
          <a:solidFill>
            <a:schemeClr val="accent3">
              <a:lumMod val="75000"/>
            </a:schemeClr>
          </a:solidFill>
        </p:grpSpPr>
        <p:sp>
          <p:nvSpPr>
            <p:cNvPr id="164" name="Freeform: Shape 163">
              <a:extLst>
                <a:ext uri="{FF2B5EF4-FFF2-40B4-BE49-F238E27FC236}">
                  <a16:creationId xmlns:a16="http://schemas.microsoft.com/office/drawing/2014/main" id="{CFF7916D-49D5-461B-BB3E-761B05DCFFE8}"/>
                </a:ext>
              </a:extLst>
            </p:cNvPr>
            <p:cNvSpPr/>
            <p:nvPr/>
          </p:nvSpPr>
          <p:spPr>
            <a:xfrm>
              <a:off x="5722631" y="3029742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5" name="Freeform: Shape 164">
              <a:extLst>
                <a:ext uri="{FF2B5EF4-FFF2-40B4-BE49-F238E27FC236}">
                  <a16:creationId xmlns:a16="http://schemas.microsoft.com/office/drawing/2014/main" id="{460EDC75-6F46-4295-92B3-927E61939F18}"/>
                </a:ext>
              </a:extLst>
            </p:cNvPr>
            <p:cNvSpPr/>
            <p:nvPr/>
          </p:nvSpPr>
          <p:spPr>
            <a:xfrm>
              <a:off x="5655956" y="3115467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66" name="Graphic 18" descr="Man">
            <a:extLst>
              <a:ext uri="{FF2B5EF4-FFF2-40B4-BE49-F238E27FC236}">
                <a16:creationId xmlns:a16="http://schemas.microsoft.com/office/drawing/2014/main" id="{079FEAF7-6944-4189-BAEE-0ED8F3ADBA53}"/>
              </a:ext>
            </a:extLst>
          </p:cNvPr>
          <p:cNvGrpSpPr/>
          <p:nvPr/>
        </p:nvGrpSpPr>
        <p:grpSpPr>
          <a:xfrm>
            <a:off x="6074615" y="2959099"/>
            <a:ext cx="209550" cy="428625"/>
            <a:chOff x="6074615" y="2959099"/>
            <a:chExt cx="209550" cy="428625"/>
          </a:xfrm>
          <a:solidFill>
            <a:schemeClr val="accent3">
              <a:lumMod val="75000"/>
            </a:schemeClr>
          </a:solidFill>
        </p:grpSpPr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C2924F64-FC64-4CD1-BC2A-128104DACFA7}"/>
                </a:ext>
              </a:extLst>
            </p:cNvPr>
            <p:cNvSpPr/>
            <p:nvPr/>
          </p:nvSpPr>
          <p:spPr>
            <a:xfrm>
              <a:off x="6141290" y="2959099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FFD096CF-7DF9-41C0-B426-59153C0B3737}"/>
                </a:ext>
              </a:extLst>
            </p:cNvPr>
            <p:cNvSpPr/>
            <p:nvPr/>
          </p:nvSpPr>
          <p:spPr>
            <a:xfrm>
              <a:off x="6074615" y="3044824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69" name="Graphic 19" descr="Man">
            <a:extLst>
              <a:ext uri="{FF2B5EF4-FFF2-40B4-BE49-F238E27FC236}">
                <a16:creationId xmlns:a16="http://schemas.microsoft.com/office/drawing/2014/main" id="{929D3384-A03F-4DA8-9199-CF329574F8C2}"/>
              </a:ext>
            </a:extLst>
          </p:cNvPr>
          <p:cNvGrpSpPr/>
          <p:nvPr/>
        </p:nvGrpSpPr>
        <p:grpSpPr>
          <a:xfrm>
            <a:off x="6723019" y="2859087"/>
            <a:ext cx="209550" cy="428625"/>
            <a:chOff x="6723019" y="2859087"/>
            <a:chExt cx="209550" cy="428625"/>
          </a:xfrm>
          <a:solidFill>
            <a:srgbClr val="BEBEBE"/>
          </a:solidFill>
        </p:grpSpPr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883002E1-2F0C-483B-974B-D42F001BCE1B}"/>
                </a:ext>
              </a:extLst>
            </p:cNvPr>
            <p:cNvSpPr/>
            <p:nvPr/>
          </p:nvSpPr>
          <p:spPr>
            <a:xfrm>
              <a:off x="6789694" y="2859087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0D865D1A-C7E3-40ED-A536-C287F2C63E40}"/>
                </a:ext>
              </a:extLst>
            </p:cNvPr>
            <p:cNvSpPr/>
            <p:nvPr/>
          </p:nvSpPr>
          <p:spPr>
            <a:xfrm>
              <a:off x="6723019" y="2944812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72" name="Graphic 20" descr="Man">
            <a:extLst>
              <a:ext uri="{FF2B5EF4-FFF2-40B4-BE49-F238E27FC236}">
                <a16:creationId xmlns:a16="http://schemas.microsoft.com/office/drawing/2014/main" id="{A88B7DD4-4D1E-4E4E-9EBE-6BB37CAC55BA}"/>
              </a:ext>
            </a:extLst>
          </p:cNvPr>
          <p:cNvGrpSpPr/>
          <p:nvPr/>
        </p:nvGrpSpPr>
        <p:grpSpPr>
          <a:xfrm>
            <a:off x="7212675" y="2859087"/>
            <a:ext cx="209550" cy="428625"/>
            <a:chOff x="7212675" y="2859087"/>
            <a:chExt cx="209550" cy="428625"/>
          </a:xfrm>
          <a:solidFill>
            <a:schemeClr val="accent3">
              <a:lumMod val="75000"/>
            </a:schemeClr>
          </a:solidFill>
        </p:grpSpPr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D829D09D-598E-4DD6-B5D6-55A0D0AC5CC0}"/>
                </a:ext>
              </a:extLst>
            </p:cNvPr>
            <p:cNvSpPr/>
            <p:nvPr/>
          </p:nvSpPr>
          <p:spPr>
            <a:xfrm>
              <a:off x="7279350" y="2859087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4EE09010-21C2-458E-BB45-DC49F06A1AF3}"/>
                </a:ext>
              </a:extLst>
            </p:cNvPr>
            <p:cNvSpPr/>
            <p:nvPr/>
          </p:nvSpPr>
          <p:spPr>
            <a:xfrm>
              <a:off x="7212675" y="2944812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75" name="Graphic 21" descr="Man">
            <a:extLst>
              <a:ext uri="{FF2B5EF4-FFF2-40B4-BE49-F238E27FC236}">
                <a16:creationId xmlns:a16="http://schemas.microsoft.com/office/drawing/2014/main" id="{5BCF5551-049F-4018-8F59-9614D95828E6}"/>
              </a:ext>
            </a:extLst>
          </p:cNvPr>
          <p:cNvGrpSpPr/>
          <p:nvPr/>
        </p:nvGrpSpPr>
        <p:grpSpPr>
          <a:xfrm>
            <a:off x="7702331" y="2859087"/>
            <a:ext cx="209550" cy="428625"/>
            <a:chOff x="7702331" y="2859087"/>
            <a:chExt cx="209550" cy="428625"/>
          </a:xfrm>
          <a:solidFill>
            <a:srgbClr val="BEBEBE"/>
          </a:solidFill>
        </p:grpSpPr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65D82E4A-7DFB-40EE-A613-0D1960487599}"/>
                </a:ext>
              </a:extLst>
            </p:cNvPr>
            <p:cNvSpPr/>
            <p:nvPr/>
          </p:nvSpPr>
          <p:spPr>
            <a:xfrm>
              <a:off x="7769006" y="2859087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6727CD44-FE5F-46CC-AED9-31BA312808F5}"/>
                </a:ext>
              </a:extLst>
            </p:cNvPr>
            <p:cNvSpPr/>
            <p:nvPr/>
          </p:nvSpPr>
          <p:spPr>
            <a:xfrm>
              <a:off x="7702331" y="2944812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78" name="Graphic 22" descr="Man">
            <a:extLst>
              <a:ext uri="{FF2B5EF4-FFF2-40B4-BE49-F238E27FC236}">
                <a16:creationId xmlns:a16="http://schemas.microsoft.com/office/drawing/2014/main" id="{191965A8-C44E-415D-A575-0202E2EB8F46}"/>
              </a:ext>
            </a:extLst>
          </p:cNvPr>
          <p:cNvGrpSpPr/>
          <p:nvPr/>
        </p:nvGrpSpPr>
        <p:grpSpPr>
          <a:xfrm>
            <a:off x="8197847" y="2833689"/>
            <a:ext cx="209550" cy="428625"/>
            <a:chOff x="8197847" y="2833689"/>
            <a:chExt cx="209550" cy="428625"/>
          </a:xfrm>
          <a:solidFill>
            <a:srgbClr val="BEBEBE"/>
          </a:solidFill>
        </p:grpSpPr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D778B3CE-AB84-4AC1-B06F-738D11F1EF5C}"/>
                </a:ext>
              </a:extLst>
            </p:cNvPr>
            <p:cNvSpPr/>
            <p:nvPr/>
          </p:nvSpPr>
          <p:spPr>
            <a:xfrm>
              <a:off x="8264522" y="2833689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7F0BFB03-10FF-47B7-8540-B6FD7CB37F94}"/>
                </a:ext>
              </a:extLst>
            </p:cNvPr>
            <p:cNvSpPr/>
            <p:nvPr/>
          </p:nvSpPr>
          <p:spPr>
            <a:xfrm>
              <a:off x="8197847" y="2919414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81" name="Graphic 23" descr="Man">
            <a:extLst>
              <a:ext uri="{FF2B5EF4-FFF2-40B4-BE49-F238E27FC236}">
                <a16:creationId xmlns:a16="http://schemas.microsoft.com/office/drawing/2014/main" id="{E03F0330-435F-4BD2-959B-9F2CCF98CB51}"/>
              </a:ext>
            </a:extLst>
          </p:cNvPr>
          <p:cNvGrpSpPr/>
          <p:nvPr/>
        </p:nvGrpSpPr>
        <p:grpSpPr>
          <a:xfrm>
            <a:off x="3924783" y="2360612"/>
            <a:ext cx="209550" cy="428625"/>
            <a:chOff x="3924783" y="2360612"/>
            <a:chExt cx="209550" cy="428625"/>
          </a:xfrm>
          <a:solidFill>
            <a:srgbClr val="BEBEBE"/>
          </a:solidFill>
        </p:grpSpPr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218AD9F5-B9C2-4A50-9A44-8E684F82D100}"/>
                </a:ext>
              </a:extLst>
            </p:cNvPr>
            <p:cNvSpPr/>
            <p:nvPr/>
          </p:nvSpPr>
          <p:spPr>
            <a:xfrm>
              <a:off x="3991458" y="2360612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id="{9984BDDB-D51C-47B1-843B-66D22B6B3B02}"/>
                </a:ext>
              </a:extLst>
            </p:cNvPr>
            <p:cNvSpPr/>
            <p:nvPr/>
          </p:nvSpPr>
          <p:spPr>
            <a:xfrm>
              <a:off x="3924783" y="2446337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84" name="Graphic 24" descr="Man">
            <a:extLst>
              <a:ext uri="{FF2B5EF4-FFF2-40B4-BE49-F238E27FC236}">
                <a16:creationId xmlns:a16="http://schemas.microsoft.com/office/drawing/2014/main" id="{1B070BAE-7940-4CB0-878D-2B88B8D853CB}"/>
              </a:ext>
            </a:extLst>
          </p:cNvPr>
          <p:cNvGrpSpPr/>
          <p:nvPr/>
        </p:nvGrpSpPr>
        <p:grpSpPr>
          <a:xfrm>
            <a:off x="4391863" y="2385218"/>
            <a:ext cx="209550" cy="428625"/>
            <a:chOff x="4391863" y="2385218"/>
            <a:chExt cx="209550" cy="428625"/>
          </a:xfrm>
          <a:solidFill>
            <a:srgbClr val="BEBEBE"/>
          </a:solidFill>
        </p:grpSpPr>
        <p:sp>
          <p:nvSpPr>
            <p:cNvPr id="185" name="Freeform: Shape 184">
              <a:extLst>
                <a:ext uri="{FF2B5EF4-FFF2-40B4-BE49-F238E27FC236}">
                  <a16:creationId xmlns:a16="http://schemas.microsoft.com/office/drawing/2014/main" id="{35703110-0040-4723-9D86-EE85141FDEB8}"/>
                </a:ext>
              </a:extLst>
            </p:cNvPr>
            <p:cNvSpPr/>
            <p:nvPr/>
          </p:nvSpPr>
          <p:spPr>
            <a:xfrm>
              <a:off x="4458538" y="2385218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6" name="Freeform: Shape 185">
              <a:extLst>
                <a:ext uri="{FF2B5EF4-FFF2-40B4-BE49-F238E27FC236}">
                  <a16:creationId xmlns:a16="http://schemas.microsoft.com/office/drawing/2014/main" id="{C4249214-D746-4DF5-B83B-54C75C4B536A}"/>
                </a:ext>
              </a:extLst>
            </p:cNvPr>
            <p:cNvSpPr/>
            <p:nvPr/>
          </p:nvSpPr>
          <p:spPr>
            <a:xfrm>
              <a:off x="4391863" y="2470943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87" name="Graphic 25" descr="Man">
            <a:extLst>
              <a:ext uri="{FF2B5EF4-FFF2-40B4-BE49-F238E27FC236}">
                <a16:creationId xmlns:a16="http://schemas.microsoft.com/office/drawing/2014/main" id="{E16C7427-BAA4-48DC-AA81-5EA6334E9319}"/>
              </a:ext>
            </a:extLst>
          </p:cNvPr>
          <p:cNvGrpSpPr/>
          <p:nvPr/>
        </p:nvGrpSpPr>
        <p:grpSpPr>
          <a:xfrm>
            <a:off x="4884689" y="2535238"/>
            <a:ext cx="209550" cy="428625"/>
            <a:chOff x="4884689" y="2535238"/>
            <a:chExt cx="209550" cy="428625"/>
          </a:xfrm>
          <a:solidFill>
            <a:srgbClr val="BEBEBE"/>
          </a:solidFill>
        </p:grpSpPr>
        <p:sp>
          <p:nvSpPr>
            <p:cNvPr id="188" name="Freeform: Shape 187">
              <a:extLst>
                <a:ext uri="{FF2B5EF4-FFF2-40B4-BE49-F238E27FC236}">
                  <a16:creationId xmlns:a16="http://schemas.microsoft.com/office/drawing/2014/main" id="{812F43C3-9D92-4892-86F1-AE995D4269AE}"/>
                </a:ext>
              </a:extLst>
            </p:cNvPr>
            <p:cNvSpPr/>
            <p:nvPr/>
          </p:nvSpPr>
          <p:spPr>
            <a:xfrm>
              <a:off x="4951364" y="2535238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9" name="Freeform: Shape 188">
              <a:extLst>
                <a:ext uri="{FF2B5EF4-FFF2-40B4-BE49-F238E27FC236}">
                  <a16:creationId xmlns:a16="http://schemas.microsoft.com/office/drawing/2014/main" id="{2A91B5E9-A8CB-42C8-BFEB-A29413432905}"/>
                </a:ext>
              </a:extLst>
            </p:cNvPr>
            <p:cNvSpPr/>
            <p:nvPr/>
          </p:nvSpPr>
          <p:spPr>
            <a:xfrm>
              <a:off x="4884689" y="2620963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90" name="Graphic 26" descr="Man">
            <a:extLst>
              <a:ext uri="{FF2B5EF4-FFF2-40B4-BE49-F238E27FC236}">
                <a16:creationId xmlns:a16="http://schemas.microsoft.com/office/drawing/2014/main" id="{F2FC0CEB-C6E9-4249-969B-A7205CA2A329}"/>
              </a:ext>
            </a:extLst>
          </p:cNvPr>
          <p:cNvGrpSpPr/>
          <p:nvPr/>
        </p:nvGrpSpPr>
        <p:grpSpPr>
          <a:xfrm>
            <a:off x="5482651" y="2474912"/>
            <a:ext cx="209550" cy="428625"/>
            <a:chOff x="5482651" y="2474912"/>
            <a:chExt cx="209550" cy="428625"/>
          </a:xfrm>
          <a:solidFill>
            <a:srgbClr val="BEBEBE"/>
          </a:solidFill>
        </p:grpSpPr>
        <p:sp>
          <p:nvSpPr>
            <p:cNvPr id="191" name="Freeform: Shape 190">
              <a:extLst>
                <a:ext uri="{FF2B5EF4-FFF2-40B4-BE49-F238E27FC236}">
                  <a16:creationId xmlns:a16="http://schemas.microsoft.com/office/drawing/2014/main" id="{0C8F330B-40C9-4169-A1E8-A701B4D1E605}"/>
                </a:ext>
              </a:extLst>
            </p:cNvPr>
            <p:cNvSpPr/>
            <p:nvPr/>
          </p:nvSpPr>
          <p:spPr>
            <a:xfrm>
              <a:off x="5549326" y="2474912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2" name="Freeform: Shape 191">
              <a:extLst>
                <a:ext uri="{FF2B5EF4-FFF2-40B4-BE49-F238E27FC236}">
                  <a16:creationId xmlns:a16="http://schemas.microsoft.com/office/drawing/2014/main" id="{1EF69EE2-6555-40D5-98F8-7741CC3705C8}"/>
                </a:ext>
              </a:extLst>
            </p:cNvPr>
            <p:cNvSpPr/>
            <p:nvPr/>
          </p:nvSpPr>
          <p:spPr>
            <a:xfrm>
              <a:off x="5482651" y="2560637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93" name="Graphic 27" descr="Man">
            <a:extLst>
              <a:ext uri="{FF2B5EF4-FFF2-40B4-BE49-F238E27FC236}">
                <a16:creationId xmlns:a16="http://schemas.microsoft.com/office/drawing/2014/main" id="{C5E382AF-5330-41B4-AB76-863A36ADAC81}"/>
              </a:ext>
            </a:extLst>
          </p:cNvPr>
          <p:cNvGrpSpPr/>
          <p:nvPr/>
        </p:nvGrpSpPr>
        <p:grpSpPr>
          <a:xfrm>
            <a:off x="5869655" y="2663825"/>
            <a:ext cx="209550" cy="428625"/>
            <a:chOff x="5869655" y="2663825"/>
            <a:chExt cx="209550" cy="428625"/>
          </a:xfrm>
          <a:solidFill>
            <a:srgbClr val="BEBEBE"/>
          </a:solidFill>
        </p:grpSpPr>
        <p:sp>
          <p:nvSpPr>
            <p:cNvPr id="194" name="Freeform: Shape 193">
              <a:extLst>
                <a:ext uri="{FF2B5EF4-FFF2-40B4-BE49-F238E27FC236}">
                  <a16:creationId xmlns:a16="http://schemas.microsoft.com/office/drawing/2014/main" id="{FB689D81-175D-404A-9579-29B27F94D7D6}"/>
                </a:ext>
              </a:extLst>
            </p:cNvPr>
            <p:cNvSpPr/>
            <p:nvPr/>
          </p:nvSpPr>
          <p:spPr>
            <a:xfrm>
              <a:off x="5936330" y="2663825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5" name="Freeform: Shape 194">
              <a:extLst>
                <a:ext uri="{FF2B5EF4-FFF2-40B4-BE49-F238E27FC236}">
                  <a16:creationId xmlns:a16="http://schemas.microsoft.com/office/drawing/2014/main" id="{F228718F-502A-4D64-919A-6D27DC066C39}"/>
                </a:ext>
              </a:extLst>
            </p:cNvPr>
            <p:cNvSpPr/>
            <p:nvPr/>
          </p:nvSpPr>
          <p:spPr>
            <a:xfrm>
              <a:off x="5869655" y="2749550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96" name="Graphic 28" descr="Man">
            <a:extLst>
              <a:ext uri="{FF2B5EF4-FFF2-40B4-BE49-F238E27FC236}">
                <a16:creationId xmlns:a16="http://schemas.microsoft.com/office/drawing/2014/main" id="{AD775484-1892-4524-8A65-98E2B5897723}"/>
              </a:ext>
            </a:extLst>
          </p:cNvPr>
          <p:cNvGrpSpPr/>
          <p:nvPr/>
        </p:nvGrpSpPr>
        <p:grpSpPr>
          <a:xfrm>
            <a:off x="6425278" y="2838054"/>
            <a:ext cx="209550" cy="428625"/>
            <a:chOff x="6425278" y="2838054"/>
            <a:chExt cx="209550" cy="428625"/>
          </a:xfrm>
          <a:solidFill>
            <a:srgbClr val="BEBEBE"/>
          </a:solidFill>
        </p:grpSpPr>
        <p:sp>
          <p:nvSpPr>
            <p:cNvPr id="197" name="Freeform: Shape 196">
              <a:extLst>
                <a:ext uri="{FF2B5EF4-FFF2-40B4-BE49-F238E27FC236}">
                  <a16:creationId xmlns:a16="http://schemas.microsoft.com/office/drawing/2014/main" id="{CCDE353B-43BB-4FB7-8FE1-0076C3270739}"/>
                </a:ext>
              </a:extLst>
            </p:cNvPr>
            <p:cNvSpPr/>
            <p:nvPr/>
          </p:nvSpPr>
          <p:spPr>
            <a:xfrm>
              <a:off x="6491953" y="2838054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8" name="Freeform: Shape 197">
              <a:extLst>
                <a:ext uri="{FF2B5EF4-FFF2-40B4-BE49-F238E27FC236}">
                  <a16:creationId xmlns:a16="http://schemas.microsoft.com/office/drawing/2014/main" id="{57CF4435-CD96-4E9B-B98D-DE03DEACB3E9}"/>
                </a:ext>
              </a:extLst>
            </p:cNvPr>
            <p:cNvSpPr/>
            <p:nvPr/>
          </p:nvSpPr>
          <p:spPr>
            <a:xfrm>
              <a:off x="6425278" y="2923779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99" name="Graphic 29" descr="Man">
            <a:extLst>
              <a:ext uri="{FF2B5EF4-FFF2-40B4-BE49-F238E27FC236}">
                <a16:creationId xmlns:a16="http://schemas.microsoft.com/office/drawing/2014/main" id="{30DE657C-2B33-4605-B5E7-D00202B57DC8}"/>
              </a:ext>
            </a:extLst>
          </p:cNvPr>
          <p:cNvGrpSpPr/>
          <p:nvPr/>
        </p:nvGrpSpPr>
        <p:grpSpPr>
          <a:xfrm>
            <a:off x="6984075" y="2512222"/>
            <a:ext cx="209550" cy="428625"/>
            <a:chOff x="6984075" y="2512222"/>
            <a:chExt cx="209550" cy="428625"/>
          </a:xfrm>
          <a:solidFill>
            <a:srgbClr val="BEBEBE"/>
          </a:solidFill>
        </p:grpSpPr>
        <p:sp>
          <p:nvSpPr>
            <p:cNvPr id="200" name="Freeform: Shape 199">
              <a:extLst>
                <a:ext uri="{FF2B5EF4-FFF2-40B4-BE49-F238E27FC236}">
                  <a16:creationId xmlns:a16="http://schemas.microsoft.com/office/drawing/2014/main" id="{464B8650-10E7-4375-8380-3073E72D87AF}"/>
                </a:ext>
              </a:extLst>
            </p:cNvPr>
            <p:cNvSpPr/>
            <p:nvPr/>
          </p:nvSpPr>
          <p:spPr>
            <a:xfrm>
              <a:off x="7050750" y="2512222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1" name="Freeform: Shape 200">
              <a:extLst>
                <a:ext uri="{FF2B5EF4-FFF2-40B4-BE49-F238E27FC236}">
                  <a16:creationId xmlns:a16="http://schemas.microsoft.com/office/drawing/2014/main" id="{A3AB06E5-19FC-4837-9148-31E0209A17FD}"/>
                </a:ext>
              </a:extLst>
            </p:cNvPr>
            <p:cNvSpPr/>
            <p:nvPr/>
          </p:nvSpPr>
          <p:spPr>
            <a:xfrm>
              <a:off x="6984075" y="2597947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02" name="Graphic 30" descr="Man">
            <a:extLst>
              <a:ext uri="{FF2B5EF4-FFF2-40B4-BE49-F238E27FC236}">
                <a16:creationId xmlns:a16="http://schemas.microsoft.com/office/drawing/2014/main" id="{3BCEEA63-8036-48DF-A06F-113ACB711B2A}"/>
              </a:ext>
            </a:extLst>
          </p:cNvPr>
          <p:cNvGrpSpPr/>
          <p:nvPr/>
        </p:nvGrpSpPr>
        <p:grpSpPr>
          <a:xfrm>
            <a:off x="7568733" y="2385121"/>
            <a:ext cx="209550" cy="428625"/>
            <a:chOff x="7568733" y="2385121"/>
            <a:chExt cx="209550" cy="428625"/>
          </a:xfrm>
          <a:solidFill>
            <a:srgbClr val="BEBEBE"/>
          </a:solidFill>
        </p:grpSpPr>
        <p:sp>
          <p:nvSpPr>
            <p:cNvPr id="203" name="Freeform: Shape 202">
              <a:extLst>
                <a:ext uri="{FF2B5EF4-FFF2-40B4-BE49-F238E27FC236}">
                  <a16:creationId xmlns:a16="http://schemas.microsoft.com/office/drawing/2014/main" id="{E3CA7497-AF32-483D-BB78-B03FA834F2BF}"/>
                </a:ext>
              </a:extLst>
            </p:cNvPr>
            <p:cNvSpPr/>
            <p:nvPr/>
          </p:nvSpPr>
          <p:spPr>
            <a:xfrm>
              <a:off x="7635408" y="2385121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4" name="Freeform: Shape 203">
              <a:extLst>
                <a:ext uri="{FF2B5EF4-FFF2-40B4-BE49-F238E27FC236}">
                  <a16:creationId xmlns:a16="http://schemas.microsoft.com/office/drawing/2014/main" id="{1F075EB8-0888-44B6-B350-94B74CDE343B}"/>
                </a:ext>
              </a:extLst>
            </p:cNvPr>
            <p:cNvSpPr/>
            <p:nvPr/>
          </p:nvSpPr>
          <p:spPr>
            <a:xfrm>
              <a:off x="7568733" y="2470846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05" name="Graphic 31" descr="Man">
            <a:extLst>
              <a:ext uri="{FF2B5EF4-FFF2-40B4-BE49-F238E27FC236}">
                <a16:creationId xmlns:a16="http://schemas.microsoft.com/office/drawing/2014/main" id="{9E09BA67-8A92-4517-BA3B-5DBEE880E42A}"/>
              </a:ext>
            </a:extLst>
          </p:cNvPr>
          <p:cNvGrpSpPr/>
          <p:nvPr/>
        </p:nvGrpSpPr>
        <p:grpSpPr>
          <a:xfrm>
            <a:off x="8012595" y="2336598"/>
            <a:ext cx="209550" cy="428625"/>
            <a:chOff x="8012595" y="2336598"/>
            <a:chExt cx="209550" cy="428625"/>
          </a:xfrm>
          <a:solidFill>
            <a:srgbClr val="BEBEBE"/>
          </a:solidFill>
        </p:grpSpPr>
        <p:sp>
          <p:nvSpPr>
            <p:cNvPr id="206" name="Freeform: Shape 205">
              <a:extLst>
                <a:ext uri="{FF2B5EF4-FFF2-40B4-BE49-F238E27FC236}">
                  <a16:creationId xmlns:a16="http://schemas.microsoft.com/office/drawing/2014/main" id="{28CB5934-B24C-4892-BDA9-73DED9D17A6D}"/>
                </a:ext>
              </a:extLst>
            </p:cNvPr>
            <p:cNvSpPr/>
            <p:nvPr/>
          </p:nvSpPr>
          <p:spPr>
            <a:xfrm>
              <a:off x="8079270" y="2336598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7" name="Freeform: Shape 206">
              <a:extLst>
                <a:ext uri="{FF2B5EF4-FFF2-40B4-BE49-F238E27FC236}">
                  <a16:creationId xmlns:a16="http://schemas.microsoft.com/office/drawing/2014/main" id="{9E33B7BC-1F6B-4372-97E0-B6226F039783}"/>
                </a:ext>
              </a:extLst>
            </p:cNvPr>
            <p:cNvSpPr/>
            <p:nvPr/>
          </p:nvSpPr>
          <p:spPr>
            <a:xfrm>
              <a:off x="8012595" y="2422323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08" name="Graphic 32" descr="Man">
            <a:extLst>
              <a:ext uri="{FF2B5EF4-FFF2-40B4-BE49-F238E27FC236}">
                <a16:creationId xmlns:a16="http://schemas.microsoft.com/office/drawing/2014/main" id="{630C0866-DA39-4014-9A5E-7C39E3A4249F}"/>
              </a:ext>
            </a:extLst>
          </p:cNvPr>
          <p:cNvGrpSpPr/>
          <p:nvPr/>
        </p:nvGrpSpPr>
        <p:grpSpPr>
          <a:xfrm>
            <a:off x="4192895" y="1952624"/>
            <a:ext cx="209550" cy="428625"/>
            <a:chOff x="4192895" y="1952624"/>
            <a:chExt cx="209550" cy="428625"/>
          </a:xfrm>
          <a:solidFill>
            <a:srgbClr val="BEBEBE"/>
          </a:solidFill>
        </p:grpSpPr>
        <p:sp>
          <p:nvSpPr>
            <p:cNvPr id="209" name="Freeform: Shape 208">
              <a:extLst>
                <a:ext uri="{FF2B5EF4-FFF2-40B4-BE49-F238E27FC236}">
                  <a16:creationId xmlns:a16="http://schemas.microsoft.com/office/drawing/2014/main" id="{4C029C6F-3849-407B-A501-E511614DC449}"/>
                </a:ext>
              </a:extLst>
            </p:cNvPr>
            <p:cNvSpPr/>
            <p:nvPr/>
          </p:nvSpPr>
          <p:spPr>
            <a:xfrm>
              <a:off x="4259570" y="1952624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0" name="Freeform: Shape 209">
              <a:extLst>
                <a:ext uri="{FF2B5EF4-FFF2-40B4-BE49-F238E27FC236}">
                  <a16:creationId xmlns:a16="http://schemas.microsoft.com/office/drawing/2014/main" id="{6DF801FA-C3F5-425A-9026-8D2CCD4D0F91}"/>
                </a:ext>
              </a:extLst>
            </p:cNvPr>
            <p:cNvSpPr/>
            <p:nvPr/>
          </p:nvSpPr>
          <p:spPr>
            <a:xfrm>
              <a:off x="4192895" y="2038349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11" name="Graphic 33" descr="Man">
            <a:extLst>
              <a:ext uri="{FF2B5EF4-FFF2-40B4-BE49-F238E27FC236}">
                <a16:creationId xmlns:a16="http://schemas.microsoft.com/office/drawing/2014/main" id="{65B2D117-F97B-4263-84F8-5F5FEDB262D4}"/>
              </a:ext>
            </a:extLst>
          </p:cNvPr>
          <p:cNvGrpSpPr/>
          <p:nvPr/>
        </p:nvGrpSpPr>
        <p:grpSpPr>
          <a:xfrm>
            <a:off x="4682551" y="2078038"/>
            <a:ext cx="209550" cy="428625"/>
            <a:chOff x="4682551" y="2078038"/>
            <a:chExt cx="209550" cy="428625"/>
          </a:xfrm>
          <a:solidFill>
            <a:srgbClr val="BEBEBE"/>
          </a:solidFill>
        </p:grpSpPr>
        <p:sp>
          <p:nvSpPr>
            <p:cNvPr id="212" name="Freeform: Shape 211">
              <a:extLst>
                <a:ext uri="{FF2B5EF4-FFF2-40B4-BE49-F238E27FC236}">
                  <a16:creationId xmlns:a16="http://schemas.microsoft.com/office/drawing/2014/main" id="{104FA8BB-2D2A-4AE8-BB9D-0F688B1515FB}"/>
                </a:ext>
              </a:extLst>
            </p:cNvPr>
            <p:cNvSpPr/>
            <p:nvPr/>
          </p:nvSpPr>
          <p:spPr>
            <a:xfrm>
              <a:off x="4749226" y="2078038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3" name="Freeform: Shape 212">
              <a:extLst>
                <a:ext uri="{FF2B5EF4-FFF2-40B4-BE49-F238E27FC236}">
                  <a16:creationId xmlns:a16="http://schemas.microsoft.com/office/drawing/2014/main" id="{4ABEFC59-0804-4981-BAB6-773C25A23781}"/>
                </a:ext>
              </a:extLst>
            </p:cNvPr>
            <p:cNvSpPr/>
            <p:nvPr/>
          </p:nvSpPr>
          <p:spPr>
            <a:xfrm>
              <a:off x="4682551" y="2163763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14" name="Graphic 34" descr="Man">
            <a:extLst>
              <a:ext uri="{FF2B5EF4-FFF2-40B4-BE49-F238E27FC236}">
                <a16:creationId xmlns:a16="http://schemas.microsoft.com/office/drawing/2014/main" id="{BD3F1FF0-0464-4332-95AE-1B339AF394BF}"/>
              </a:ext>
            </a:extLst>
          </p:cNvPr>
          <p:cNvGrpSpPr/>
          <p:nvPr/>
        </p:nvGrpSpPr>
        <p:grpSpPr>
          <a:xfrm>
            <a:off x="5166999" y="2336402"/>
            <a:ext cx="209550" cy="428625"/>
            <a:chOff x="5166999" y="2336402"/>
            <a:chExt cx="209550" cy="428625"/>
          </a:xfrm>
          <a:solidFill>
            <a:srgbClr val="BEBEBE"/>
          </a:solidFill>
        </p:grpSpPr>
        <p:sp>
          <p:nvSpPr>
            <p:cNvPr id="215" name="Freeform: Shape 214">
              <a:extLst>
                <a:ext uri="{FF2B5EF4-FFF2-40B4-BE49-F238E27FC236}">
                  <a16:creationId xmlns:a16="http://schemas.microsoft.com/office/drawing/2014/main" id="{21F603C9-13BA-40C8-A5BA-693B7DF7642F}"/>
                </a:ext>
              </a:extLst>
            </p:cNvPr>
            <p:cNvSpPr/>
            <p:nvPr/>
          </p:nvSpPr>
          <p:spPr>
            <a:xfrm>
              <a:off x="5233674" y="2336402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6" name="Freeform: Shape 215">
              <a:extLst>
                <a:ext uri="{FF2B5EF4-FFF2-40B4-BE49-F238E27FC236}">
                  <a16:creationId xmlns:a16="http://schemas.microsoft.com/office/drawing/2014/main" id="{8E5A7E71-B33E-487A-BDBE-19E2A16610FE}"/>
                </a:ext>
              </a:extLst>
            </p:cNvPr>
            <p:cNvSpPr/>
            <p:nvPr/>
          </p:nvSpPr>
          <p:spPr>
            <a:xfrm>
              <a:off x="5166999" y="2422127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17" name="Graphic 35" descr="Man">
            <a:extLst>
              <a:ext uri="{FF2B5EF4-FFF2-40B4-BE49-F238E27FC236}">
                <a16:creationId xmlns:a16="http://schemas.microsoft.com/office/drawing/2014/main" id="{989F4D03-4A90-4B04-B833-FBA2484DB225}"/>
              </a:ext>
            </a:extLst>
          </p:cNvPr>
          <p:cNvGrpSpPr/>
          <p:nvPr/>
        </p:nvGrpSpPr>
        <p:grpSpPr>
          <a:xfrm>
            <a:off x="5603831" y="1857371"/>
            <a:ext cx="209550" cy="428625"/>
            <a:chOff x="5603831" y="1857371"/>
            <a:chExt cx="209550" cy="428625"/>
          </a:xfrm>
          <a:solidFill>
            <a:srgbClr val="BEBEBE"/>
          </a:solidFill>
        </p:grpSpPr>
        <p:sp>
          <p:nvSpPr>
            <p:cNvPr id="218" name="Freeform: Shape 217">
              <a:extLst>
                <a:ext uri="{FF2B5EF4-FFF2-40B4-BE49-F238E27FC236}">
                  <a16:creationId xmlns:a16="http://schemas.microsoft.com/office/drawing/2014/main" id="{F4725B1C-E983-4F45-B865-72EE5F7C8234}"/>
                </a:ext>
              </a:extLst>
            </p:cNvPr>
            <p:cNvSpPr/>
            <p:nvPr/>
          </p:nvSpPr>
          <p:spPr>
            <a:xfrm>
              <a:off x="5670506" y="1857371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9" name="Freeform: Shape 218">
              <a:extLst>
                <a:ext uri="{FF2B5EF4-FFF2-40B4-BE49-F238E27FC236}">
                  <a16:creationId xmlns:a16="http://schemas.microsoft.com/office/drawing/2014/main" id="{5944FE76-718E-453B-AF1E-141AE8BC450A}"/>
                </a:ext>
              </a:extLst>
            </p:cNvPr>
            <p:cNvSpPr/>
            <p:nvPr/>
          </p:nvSpPr>
          <p:spPr>
            <a:xfrm>
              <a:off x="5603831" y="1943096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20" name="Graphic 36" descr="Man">
            <a:extLst>
              <a:ext uri="{FF2B5EF4-FFF2-40B4-BE49-F238E27FC236}">
                <a16:creationId xmlns:a16="http://schemas.microsoft.com/office/drawing/2014/main" id="{4C8E0CCF-5C21-4EDC-ACF2-6CC2F26168E6}"/>
              </a:ext>
            </a:extLst>
          </p:cNvPr>
          <p:cNvGrpSpPr/>
          <p:nvPr/>
        </p:nvGrpSpPr>
        <p:grpSpPr>
          <a:xfrm>
            <a:off x="5896375" y="2195516"/>
            <a:ext cx="209550" cy="428625"/>
            <a:chOff x="5896375" y="2195516"/>
            <a:chExt cx="209550" cy="428625"/>
          </a:xfrm>
          <a:solidFill>
            <a:srgbClr val="BEBEBE"/>
          </a:solidFill>
        </p:grpSpPr>
        <p:sp>
          <p:nvSpPr>
            <p:cNvPr id="221" name="Freeform: Shape 220">
              <a:extLst>
                <a:ext uri="{FF2B5EF4-FFF2-40B4-BE49-F238E27FC236}">
                  <a16:creationId xmlns:a16="http://schemas.microsoft.com/office/drawing/2014/main" id="{DA0A7ED6-7DC0-463B-93FB-49F2F0E075D3}"/>
                </a:ext>
              </a:extLst>
            </p:cNvPr>
            <p:cNvSpPr/>
            <p:nvPr/>
          </p:nvSpPr>
          <p:spPr>
            <a:xfrm>
              <a:off x="5963050" y="2195516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2" name="Freeform: Shape 221">
              <a:extLst>
                <a:ext uri="{FF2B5EF4-FFF2-40B4-BE49-F238E27FC236}">
                  <a16:creationId xmlns:a16="http://schemas.microsoft.com/office/drawing/2014/main" id="{9EBA2411-66C8-4EB5-BBD1-7D3743E21B9B}"/>
                </a:ext>
              </a:extLst>
            </p:cNvPr>
            <p:cNvSpPr/>
            <p:nvPr/>
          </p:nvSpPr>
          <p:spPr>
            <a:xfrm>
              <a:off x="5896375" y="2281241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23" name="Graphic 37" descr="Man">
            <a:extLst>
              <a:ext uri="{FF2B5EF4-FFF2-40B4-BE49-F238E27FC236}">
                <a16:creationId xmlns:a16="http://schemas.microsoft.com/office/drawing/2014/main" id="{BBB9339D-FCC1-43F4-A55D-7698A5F06A32}"/>
              </a:ext>
            </a:extLst>
          </p:cNvPr>
          <p:cNvGrpSpPr/>
          <p:nvPr/>
        </p:nvGrpSpPr>
        <p:grpSpPr>
          <a:xfrm>
            <a:off x="6668693" y="1856185"/>
            <a:ext cx="209550" cy="428625"/>
            <a:chOff x="6668693" y="1856185"/>
            <a:chExt cx="209550" cy="428625"/>
          </a:xfrm>
          <a:solidFill>
            <a:srgbClr val="BEBEBE"/>
          </a:solidFill>
        </p:grpSpPr>
        <p:sp>
          <p:nvSpPr>
            <p:cNvPr id="224" name="Freeform: Shape 223">
              <a:extLst>
                <a:ext uri="{FF2B5EF4-FFF2-40B4-BE49-F238E27FC236}">
                  <a16:creationId xmlns:a16="http://schemas.microsoft.com/office/drawing/2014/main" id="{35A0BAB8-7ECA-4709-BD78-38BA573FD2E3}"/>
                </a:ext>
              </a:extLst>
            </p:cNvPr>
            <p:cNvSpPr/>
            <p:nvPr/>
          </p:nvSpPr>
          <p:spPr>
            <a:xfrm>
              <a:off x="6735368" y="1856185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5" name="Freeform: Shape 224">
              <a:extLst>
                <a:ext uri="{FF2B5EF4-FFF2-40B4-BE49-F238E27FC236}">
                  <a16:creationId xmlns:a16="http://schemas.microsoft.com/office/drawing/2014/main" id="{4D9038B6-AE13-493D-82EF-F08277C8F30F}"/>
                </a:ext>
              </a:extLst>
            </p:cNvPr>
            <p:cNvSpPr/>
            <p:nvPr/>
          </p:nvSpPr>
          <p:spPr>
            <a:xfrm>
              <a:off x="6668693" y="1941910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26" name="Graphic 38" descr="Man">
            <a:extLst>
              <a:ext uri="{FF2B5EF4-FFF2-40B4-BE49-F238E27FC236}">
                <a16:creationId xmlns:a16="http://schemas.microsoft.com/office/drawing/2014/main" id="{54CC3A1F-CBFA-478A-9D9C-32175105BD53}"/>
              </a:ext>
            </a:extLst>
          </p:cNvPr>
          <p:cNvGrpSpPr/>
          <p:nvPr/>
        </p:nvGrpSpPr>
        <p:grpSpPr>
          <a:xfrm>
            <a:off x="7251841" y="2124074"/>
            <a:ext cx="209550" cy="428625"/>
            <a:chOff x="7251841" y="2124074"/>
            <a:chExt cx="209550" cy="428625"/>
          </a:xfrm>
          <a:solidFill>
            <a:srgbClr val="BEBEBE"/>
          </a:solidFill>
        </p:grpSpPr>
        <p:sp>
          <p:nvSpPr>
            <p:cNvPr id="227" name="Freeform: Shape 226">
              <a:extLst>
                <a:ext uri="{FF2B5EF4-FFF2-40B4-BE49-F238E27FC236}">
                  <a16:creationId xmlns:a16="http://schemas.microsoft.com/office/drawing/2014/main" id="{E93B560D-791C-4533-9A21-5CC9AD527D2F}"/>
                </a:ext>
              </a:extLst>
            </p:cNvPr>
            <p:cNvSpPr/>
            <p:nvPr/>
          </p:nvSpPr>
          <p:spPr>
            <a:xfrm>
              <a:off x="7318516" y="2124074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8" name="Freeform: Shape 227">
              <a:extLst>
                <a:ext uri="{FF2B5EF4-FFF2-40B4-BE49-F238E27FC236}">
                  <a16:creationId xmlns:a16="http://schemas.microsoft.com/office/drawing/2014/main" id="{46418105-437E-4144-994A-177E62245ED2}"/>
                </a:ext>
              </a:extLst>
            </p:cNvPr>
            <p:cNvSpPr/>
            <p:nvPr/>
          </p:nvSpPr>
          <p:spPr>
            <a:xfrm>
              <a:off x="7251841" y="2209799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29" name="Graphic 39" descr="Man">
            <a:extLst>
              <a:ext uri="{FF2B5EF4-FFF2-40B4-BE49-F238E27FC236}">
                <a16:creationId xmlns:a16="http://schemas.microsoft.com/office/drawing/2014/main" id="{A8547447-04C3-4221-A003-9145C61417E7}"/>
              </a:ext>
            </a:extLst>
          </p:cNvPr>
          <p:cNvGrpSpPr/>
          <p:nvPr/>
        </p:nvGrpSpPr>
        <p:grpSpPr>
          <a:xfrm>
            <a:off x="7677643" y="1895471"/>
            <a:ext cx="209550" cy="428625"/>
            <a:chOff x="7677643" y="1895471"/>
            <a:chExt cx="209550" cy="428625"/>
          </a:xfrm>
          <a:solidFill>
            <a:srgbClr val="BEBEBE"/>
          </a:solidFill>
        </p:grpSpPr>
        <p:sp>
          <p:nvSpPr>
            <p:cNvPr id="230" name="Freeform: Shape 229">
              <a:extLst>
                <a:ext uri="{FF2B5EF4-FFF2-40B4-BE49-F238E27FC236}">
                  <a16:creationId xmlns:a16="http://schemas.microsoft.com/office/drawing/2014/main" id="{9839F9DF-957A-480D-9E32-433B2A1029CA}"/>
                </a:ext>
              </a:extLst>
            </p:cNvPr>
            <p:cNvSpPr/>
            <p:nvPr/>
          </p:nvSpPr>
          <p:spPr>
            <a:xfrm>
              <a:off x="7744318" y="1895471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1" name="Freeform: Shape 230">
              <a:extLst>
                <a:ext uri="{FF2B5EF4-FFF2-40B4-BE49-F238E27FC236}">
                  <a16:creationId xmlns:a16="http://schemas.microsoft.com/office/drawing/2014/main" id="{6B963B19-AA2B-42B3-B6EA-E33B13CB5160}"/>
                </a:ext>
              </a:extLst>
            </p:cNvPr>
            <p:cNvSpPr/>
            <p:nvPr/>
          </p:nvSpPr>
          <p:spPr>
            <a:xfrm>
              <a:off x="7677643" y="1981196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32" name="Graphic 40" descr="Man">
            <a:extLst>
              <a:ext uri="{FF2B5EF4-FFF2-40B4-BE49-F238E27FC236}">
                <a16:creationId xmlns:a16="http://schemas.microsoft.com/office/drawing/2014/main" id="{EA4755D3-FDB3-455E-8CA6-F885932EA9FB}"/>
              </a:ext>
            </a:extLst>
          </p:cNvPr>
          <p:cNvGrpSpPr/>
          <p:nvPr/>
        </p:nvGrpSpPr>
        <p:grpSpPr>
          <a:xfrm>
            <a:off x="5025455" y="1373187"/>
            <a:ext cx="209550" cy="428625"/>
            <a:chOff x="5025455" y="1373187"/>
            <a:chExt cx="209550" cy="428625"/>
          </a:xfrm>
          <a:solidFill>
            <a:srgbClr val="BEBEBE"/>
          </a:solidFill>
        </p:grpSpPr>
        <p:sp>
          <p:nvSpPr>
            <p:cNvPr id="233" name="Freeform: Shape 232">
              <a:extLst>
                <a:ext uri="{FF2B5EF4-FFF2-40B4-BE49-F238E27FC236}">
                  <a16:creationId xmlns:a16="http://schemas.microsoft.com/office/drawing/2014/main" id="{0976B42B-A5E2-4B97-B329-579AE797626D}"/>
                </a:ext>
              </a:extLst>
            </p:cNvPr>
            <p:cNvSpPr/>
            <p:nvPr/>
          </p:nvSpPr>
          <p:spPr>
            <a:xfrm>
              <a:off x="5092130" y="1373187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4" name="Freeform: Shape 233">
              <a:extLst>
                <a:ext uri="{FF2B5EF4-FFF2-40B4-BE49-F238E27FC236}">
                  <a16:creationId xmlns:a16="http://schemas.microsoft.com/office/drawing/2014/main" id="{ACBDAAD7-5B22-406C-BA5E-9064BBC85851}"/>
                </a:ext>
              </a:extLst>
            </p:cNvPr>
            <p:cNvSpPr/>
            <p:nvPr/>
          </p:nvSpPr>
          <p:spPr>
            <a:xfrm>
              <a:off x="5025455" y="1458912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35" name="Graphic 41" descr="Man">
            <a:extLst>
              <a:ext uri="{FF2B5EF4-FFF2-40B4-BE49-F238E27FC236}">
                <a16:creationId xmlns:a16="http://schemas.microsoft.com/office/drawing/2014/main" id="{EC10F2A8-E74C-483A-BEC4-C06A47404E8E}"/>
              </a:ext>
            </a:extLst>
          </p:cNvPr>
          <p:cNvGrpSpPr/>
          <p:nvPr/>
        </p:nvGrpSpPr>
        <p:grpSpPr>
          <a:xfrm>
            <a:off x="5661863" y="1204117"/>
            <a:ext cx="209550" cy="428625"/>
            <a:chOff x="5661863" y="1204117"/>
            <a:chExt cx="209550" cy="428625"/>
          </a:xfrm>
          <a:solidFill>
            <a:srgbClr val="BEBEBE"/>
          </a:solidFill>
        </p:grpSpPr>
        <p:sp>
          <p:nvSpPr>
            <p:cNvPr id="236" name="Freeform: Shape 235">
              <a:extLst>
                <a:ext uri="{FF2B5EF4-FFF2-40B4-BE49-F238E27FC236}">
                  <a16:creationId xmlns:a16="http://schemas.microsoft.com/office/drawing/2014/main" id="{36F71B52-6B69-4EDB-98BD-25DEA1195C4A}"/>
                </a:ext>
              </a:extLst>
            </p:cNvPr>
            <p:cNvSpPr/>
            <p:nvPr/>
          </p:nvSpPr>
          <p:spPr>
            <a:xfrm>
              <a:off x="5728538" y="1204117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7" name="Freeform: Shape 236">
              <a:extLst>
                <a:ext uri="{FF2B5EF4-FFF2-40B4-BE49-F238E27FC236}">
                  <a16:creationId xmlns:a16="http://schemas.microsoft.com/office/drawing/2014/main" id="{302AED49-FF61-45E9-959A-F7A72907BBBF}"/>
                </a:ext>
              </a:extLst>
            </p:cNvPr>
            <p:cNvSpPr/>
            <p:nvPr/>
          </p:nvSpPr>
          <p:spPr>
            <a:xfrm>
              <a:off x="5661863" y="1289842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38" name="Graphic 42" descr="Man">
            <a:extLst>
              <a:ext uri="{FF2B5EF4-FFF2-40B4-BE49-F238E27FC236}">
                <a16:creationId xmlns:a16="http://schemas.microsoft.com/office/drawing/2014/main" id="{E1ACC502-4EEB-41FF-8672-48234F237625}"/>
              </a:ext>
            </a:extLst>
          </p:cNvPr>
          <p:cNvGrpSpPr/>
          <p:nvPr/>
        </p:nvGrpSpPr>
        <p:grpSpPr>
          <a:xfrm>
            <a:off x="6004767" y="1169987"/>
            <a:ext cx="209550" cy="428625"/>
            <a:chOff x="6004767" y="1169987"/>
            <a:chExt cx="209550" cy="428625"/>
          </a:xfrm>
          <a:solidFill>
            <a:srgbClr val="BEBEBE"/>
          </a:solidFill>
        </p:grpSpPr>
        <p:sp>
          <p:nvSpPr>
            <p:cNvPr id="239" name="Freeform: Shape 238">
              <a:extLst>
                <a:ext uri="{FF2B5EF4-FFF2-40B4-BE49-F238E27FC236}">
                  <a16:creationId xmlns:a16="http://schemas.microsoft.com/office/drawing/2014/main" id="{5C860B81-BDE9-41B8-B364-DE5B8C6938B7}"/>
                </a:ext>
              </a:extLst>
            </p:cNvPr>
            <p:cNvSpPr/>
            <p:nvPr/>
          </p:nvSpPr>
          <p:spPr>
            <a:xfrm>
              <a:off x="6071442" y="1169987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0" name="Freeform: Shape 239">
              <a:extLst>
                <a:ext uri="{FF2B5EF4-FFF2-40B4-BE49-F238E27FC236}">
                  <a16:creationId xmlns:a16="http://schemas.microsoft.com/office/drawing/2014/main" id="{C2D23341-4A9B-497D-A703-945FD39F9926}"/>
                </a:ext>
              </a:extLst>
            </p:cNvPr>
            <p:cNvSpPr/>
            <p:nvPr/>
          </p:nvSpPr>
          <p:spPr>
            <a:xfrm>
              <a:off x="6004767" y="1255712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41" name="Graphic 43" descr="Man">
            <a:extLst>
              <a:ext uri="{FF2B5EF4-FFF2-40B4-BE49-F238E27FC236}">
                <a16:creationId xmlns:a16="http://schemas.microsoft.com/office/drawing/2014/main" id="{1A5FE402-1E49-4DC3-AB4F-62B8BEB50977}"/>
              </a:ext>
            </a:extLst>
          </p:cNvPr>
          <p:cNvGrpSpPr/>
          <p:nvPr/>
        </p:nvGrpSpPr>
        <p:grpSpPr>
          <a:xfrm>
            <a:off x="6373771" y="1185862"/>
            <a:ext cx="209550" cy="428625"/>
            <a:chOff x="6373771" y="1185862"/>
            <a:chExt cx="209550" cy="428625"/>
          </a:xfrm>
          <a:solidFill>
            <a:srgbClr val="BEBEBE"/>
          </a:solidFill>
        </p:grpSpPr>
        <p:sp>
          <p:nvSpPr>
            <p:cNvPr id="242" name="Freeform: Shape 241">
              <a:extLst>
                <a:ext uri="{FF2B5EF4-FFF2-40B4-BE49-F238E27FC236}">
                  <a16:creationId xmlns:a16="http://schemas.microsoft.com/office/drawing/2014/main" id="{63F874A7-FA0C-468B-86C0-4EC9CC3F03AF}"/>
                </a:ext>
              </a:extLst>
            </p:cNvPr>
            <p:cNvSpPr/>
            <p:nvPr/>
          </p:nvSpPr>
          <p:spPr>
            <a:xfrm>
              <a:off x="6440446" y="1185862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3" name="Freeform: Shape 242">
              <a:extLst>
                <a:ext uri="{FF2B5EF4-FFF2-40B4-BE49-F238E27FC236}">
                  <a16:creationId xmlns:a16="http://schemas.microsoft.com/office/drawing/2014/main" id="{30B3D4E3-0B2D-4991-86A4-E31BA218D14C}"/>
                </a:ext>
              </a:extLst>
            </p:cNvPr>
            <p:cNvSpPr/>
            <p:nvPr/>
          </p:nvSpPr>
          <p:spPr>
            <a:xfrm>
              <a:off x="6373771" y="1271587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44" name="Graphic 44" descr="Man">
            <a:extLst>
              <a:ext uri="{FF2B5EF4-FFF2-40B4-BE49-F238E27FC236}">
                <a16:creationId xmlns:a16="http://schemas.microsoft.com/office/drawing/2014/main" id="{F1A780A8-D54D-48DC-98B0-F7348D65C68F}"/>
              </a:ext>
            </a:extLst>
          </p:cNvPr>
          <p:cNvGrpSpPr/>
          <p:nvPr/>
        </p:nvGrpSpPr>
        <p:grpSpPr>
          <a:xfrm>
            <a:off x="6787927" y="1301750"/>
            <a:ext cx="209550" cy="428625"/>
            <a:chOff x="6787927" y="1301750"/>
            <a:chExt cx="209550" cy="428625"/>
          </a:xfrm>
          <a:solidFill>
            <a:srgbClr val="BEBEBE"/>
          </a:solidFill>
        </p:grpSpPr>
        <p:sp>
          <p:nvSpPr>
            <p:cNvPr id="245" name="Freeform: Shape 244">
              <a:extLst>
                <a:ext uri="{FF2B5EF4-FFF2-40B4-BE49-F238E27FC236}">
                  <a16:creationId xmlns:a16="http://schemas.microsoft.com/office/drawing/2014/main" id="{AAA8112D-0B93-4042-A520-5FEEF8A21A61}"/>
                </a:ext>
              </a:extLst>
            </p:cNvPr>
            <p:cNvSpPr/>
            <p:nvPr/>
          </p:nvSpPr>
          <p:spPr>
            <a:xfrm>
              <a:off x="6854602" y="1301750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6" name="Freeform: Shape 245">
              <a:extLst>
                <a:ext uri="{FF2B5EF4-FFF2-40B4-BE49-F238E27FC236}">
                  <a16:creationId xmlns:a16="http://schemas.microsoft.com/office/drawing/2014/main" id="{F05D280C-8FB5-4457-86B4-86966743D9B0}"/>
                </a:ext>
              </a:extLst>
            </p:cNvPr>
            <p:cNvSpPr/>
            <p:nvPr/>
          </p:nvSpPr>
          <p:spPr>
            <a:xfrm>
              <a:off x="6787927" y="1387475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47" name="Graphic 45" descr="Man">
            <a:extLst>
              <a:ext uri="{FF2B5EF4-FFF2-40B4-BE49-F238E27FC236}">
                <a16:creationId xmlns:a16="http://schemas.microsoft.com/office/drawing/2014/main" id="{06640950-A44D-4BE3-9ADC-9C09E585F722}"/>
              </a:ext>
            </a:extLst>
          </p:cNvPr>
          <p:cNvGrpSpPr/>
          <p:nvPr/>
        </p:nvGrpSpPr>
        <p:grpSpPr>
          <a:xfrm>
            <a:off x="4465945" y="1709737"/>
            <a:ext cx="209550" cy="428625"/>
            <a:chOff x="4465945" y="1709737"/>
            <a:chExt cx="209550" cy="428625"/>
          </a:xfrm>
          <a:solidFill>
            <a:srgbClr val="BEBEBE"/>
          </a:solidFill>
        </p:grpSpPr>
        <p:sp>
          <p:nvSpPr>
            <p:cNvPr id="248" name="Freeform: Shape 247">
              <a:extLst>
                <a:ext uri="{FF2B5EF4-FFF2-40B4-BE49-F238E27FC236}">
                  <a16:creationId xmlns:a16="http://schemas.microsoft.com/office/drawing/2014/main" id="{B2C402E6-E807-4665-B444-B784F9398EF5}"/>
                </a:ext>
              </a:extLst>
            </p:cNvPr>
            <p:cNvSpPr/>
            <p:nvPr/>
          </p:nvSpPr>
          <p:spPr>
            <a:xfrm>
              <a:off x="4532620" y="1709737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9" name="Freeform: Shape 248">
              <a:extLst>
                <a:ext uri="{FF2B5EF4-FFF2-40B4-BE49-F238E27FC236}">
                  <a16:creationId xmlns:a16="http://schemas.microsoft.com/office/drawing/2014/main" id="{85EFFBDC-1AC5-43C2-B7A1-AB411E275550}"/>
                </a:ext>
              </a:extLst>
            </p:cNvPr>
            <p:cNvSpPr/>
            <p:nvPr/>
          </p:nvSpPr>
          <p:spPr>
            <a:xfrm>
              <a:off x="4465945" y="1795462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50" name="Graphic 46" descr="Man">
            <a:extLst>
              <a:ext uri="{FF2B5EF4-FFF2-40B4-BE49-F238E27FC236}">
                <a16:creationId xmlns:a16="http://schemas.microsoft.com/office/drawing/2014/main" id="{00C68036-0D7E-44C2-A59C-179546884DB6}"/>
              </a:ext>
            </a:extLst>
          </p:cNvPr>
          <p:cNvGrpSpPr/>
          <p:nvPr/>
        </p:nvGrpSpPr>
        <p:grpSpPr>
          <a:xfrm>
            <a:off x="4764395" y="1505743"/>
            <a:ext cx="209550" cy="428625"/>
            <a:chOff x="4764395" y="1505743"/>
            <a:chExt cx="209550" cy="428625"/>
          </a:xfrm>
          <a:solidFill>
            <a:srgbClr val="BEBEBE"/>
          </a:solidFill>
        </p:grpSpPr>
        <p:sp>
          <p:nvSpPr>
            <p:cNvPr id="251" name="Freeform: Shape 250">
              <a:extLst>
                <a:ext uri="{FF2B5EF4-FFF2-40B4-BE49-F238E27FC236}">
                  <a16:creationId xmlns:a16="http://schemas.microsoft.com/office/drawing/2014/main" id="{A43BCFBF-94DD-48AB-9031-C66B51E19B74}"/>
                </a:ext>
              </a:extLst>
            </p:cNvPr>
            <p:cNvSpPr/>
            <p:nvPr/>
          </p:nvSpPr>
          <p:spPr>
            <a:xfrm>
              <a:off x="4831070" y="1505743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2" name="Freeform: Shape 251">
              <a:extLst>
                <a:ext uri="{FF2B5EF4-FFF2-40B4-BE49-F238E27FC236}">
                  <a16:creationId xmlns:a16="http://schemas.microsoft.com/office/drawing/2014/main" id="{2E9B0032-0CFC-41AE-B4D3-A31C04D8C0F7}"/>
                </a:ext>
              </a:extLst>
            </p:cNvPr>
            <p:cNvSpPr/>
            <p:nvPr/>
          </p:nvSpPr>
          <p:spPr>
            <a:xfrm>
              <a:off x="4764395" y="1591468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53" name="Graphic 47" descr="Man">
            <a:extLst>
              <a:ext uri="{FF2B5EF4-FFF2-40B4-BE49-F238E27FC236}">
                <a16:creationId xmlns:a16="http://schemas.microsoft.com/office/drawing/2014/main" id="{5F8D9C8F-5EF2-4339-BF09-0676E9BC8E8E}"/>
              </a:ext>
            </a:extLst>
          </p:cNvPr>
          <p:cNvGrpSpPr/>
          <p:nvPr/>
        </p:nvGrpSpPr>
        <p:grpSpPr>
          <a:xfrm>
            <a:off x="5363065" y="1250052"/>
            <a:ext cx="209550" cy="428625"/>
            <a:chOff x="5363065" y="1250052"/>
            <a:chExt cx="209550" cy="428625"/>
          </a:xfrm>
          <a:solidFill>
            <a:srgbClr val="BEBEBE"/>
          </a:solidFill>
        </p:grpSpPr>
        <p:sp>
          <p:nvSpPr>
            <p:cNvPr id="254" name="Freeform: Shape 253">
              <a:extLst>
                <a:ext uri="{FF2B5EF4-FFF2-40B4-BE49-F238E27FC236}">
                  <a16:creationId xmlns:a16="http://schemas.microsoft.com/office/drawing/2014/main" id="{65A0F7E3-1BB6-4128-AB58-6F3C1C646ACC}"/>
                </a:ext>
              </a:extLst>
            </p:cNvPr>
            <p:cNvSpPr/>
            <p:nvPr/>
          </p:nvSpPr>
          <p:spPr>
            <a:xfrm>
              <a:off x="5429740" y="1250052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5" name="Freeform: Shape 254">
              <a:extLst>
                <a:ext uri="{FF2B5EF4-FFF2-40B4-BE49-F238E27FC236}">
                  <a16:creationId xmlns:a16="http://schemas.microsoft.com/office/drawing/2014/main" id="{9A6353BD-030F-450C-8BAC-0A917B4AC61F}"/>
                </a:ext>
              </a:extLst>
            </p:cNvPr>
            <p:cNvSpPr/>
            <p:nvPr/>
          </p:nvSpPr>
          <p:spPr>
            <a:xfrm>
              <a:off x="5363065" y="1335777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56" name="Graphic 48" descr="Man">
            <a:extLst>
              <a:ext uri="{FF2B5EF4-FFF2-40B4-BE49-F238E27FC236}">
                <a16:creationId xmlns:a16="http://schemas.microsoft.com/office/drawing/2014/main" id="{B2474C53-277A-4961-9DCA-4032A7B25DFC}"/>
              </a:ext>
            </a:extLst>
          </p:cNvPr>
          <p:cNvGrpSpPr/>
          <p:nvPr/>
        </p:nvGrpSpPr>
        <p:grpSpPr>
          <a:xfrm>
            <a:off x="5896375" y="1643860"/>
            <a:ext cx="209550" cy="428625"/>
            <a:chOff x="5896375" y="1643860"/>
            <a:chExt cx="209550" cy="428625"/>
          </a:xfrm>
          <a:solidFill>
            <a:srgbClr val="BEBEBE"/>
          </a:solidFill>
        </p:grpSpPr>
        <p:sp>
          <p:nvSpPr>
            <p:cNvPr id="257" name="Freeform: Shape 256">
              <a:extLst>
                <a:ext uri="{FF2B5EF4-FFF2-40B4-BE49-F238E27FC236}">
                  <a16:creationId xmlns:a16="http://schemas.microsoft.com/office/drawing/2014/main" id="{12D7CC15-0CE8-4711-87BE-85E274C88677}"/>
                </a:ext>
              </a:extLst>
            </p:cNvPr>
            <p:cNvSpPr/>
            <p:nvPr/>
          </p:nvSpPr>
          <p:spPr>
            <a:xfrm>
              <a:off x="5963050" y="1643860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8" name="Freeform: Shape 257">
              <a:extLst>
                <a:ext uri="{FF2B5EF4-FFF2-40B4-BE49-F238E27FC236}">
                  <a16:creationId xmlns:a16="http://schemas.microsoft.com/office/drawing/2014/main" id="{3A57F45F-EBFB-4A3D-AD92-4C8386E92169}"/>
                </a:ext>
              </a:extLst>
            </p:cNvPr>
            <p:cNvSpPr/>
            <p:nvPr/>
          </p:nvSpPr>
          <p:spPr>
            <a:xfrm>
              <a:off x="5896375" y="1729585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59" name="Graphic 49" descr="Man">
            <a:extLst>
              <a:ext uri="{FF2B5EF4-FFF2-40B4-BE49-F238E27FC236}">
                <a16:creationId xmlns:a16="http://schemas.microsoft.com/office/drawing/2014/main" id="{66F5A378-5516-40A6-9B48-0B2D3A858413}"/>
              </a:ext>
            </a:extLst>
          </p:cNvPr>
          <p:cNvGrpSpPr/>
          <p:nvPr/>
        </p:nvGrpSpPr>
        <p:grpSpPr>
          <a:xfrm>
            <a:off x="6412575" y="1617662"/>
            <a:ext cx="209550" cy="428625"/>
            <a:chOff x="6412575" y="1617662"/>
            <a:chExt cx="209550" cy="428625"/>
          </a:xfrm>
          <a:solidFill>
            <a:srgbClr val="BEBEBE"/>
          </a:solidFill>
        </p:grpSpPr>
        <p:sp>
          <p:nvSpPr>
            <p:cNvPr id="260" name="Freeform: Shape 259">
              <a:extLst>
                <a:ext uri="{FF2B5EF4-FFF2-40B4-BE49-F238E27FC236}">
                  <a16:creationId xmlns:a16="http://schemas.microsoft.com/office/drawing/2014/main" id="{60BA9255-C859-4A69-8D93-06FB899ED8C5}"/>
                </a:ext>
              </a:extLst>
            </p:cNvPr>
            <p:cNvSpPr/>
            <p:nvPr/>
          </p:nvSpPr>
          <p:spPr>
            <a:xfrm>
              <a:off x="6479250" y="1617662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1" name="Freeform: Shape 260">
              <a:extLst>
                <a:ext uri="{FF2B5EF4-FFF2-40B4-BE49-F238E27FC236}">
                  <a16:creationId xmlns:a16="http://schemas.microsoft.com/office/drawing/2014/main" id="{B56E9D20-B555-41A0-AC3D-3E87AAEE432C}"/>
                </a:ext>
              </a:extLst>
            </p:cNvPr>
            <p:cNvSpPr/>
            <p:nvPr/>
          </p:nvSpPr>
          <p:spPr>
            <a:xfrm>
              <a:off x="6412575" y="1703387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62" name="Graphic 50" descr="Man">
            <a:extLst>
              <a:ext uri="{FF2B5EF4-FFF2-40B4-BE49-F238E27FC236}">
                <a16:creationId xmlns:a16="http://schemas.microsoft.com/office/drawing/2014/main" id="{C6C841D2-1C5F-43D9-AEF0-32316A624207}"/>
              </a:ext>
            </a:extLst>
          </p:cNvPr>
          <p:cNvGrpSpPr/>
          <p:nvPr/>
        </p:nvGrpSpPr>
        <p:grpSpPr>
          <a:xfrm>
            <a:off x="7076497" y="1428353"/>
            <a:ext cx="209550" cy="428625"/>
            <a:chOff x="7076497" y="1428353"/>
            <a:chExt cx="209550" cy="428625"/>
          </a:xfrm>
          <a:solidFill>
            <a:srgbClr val="BEBEBE"/>
          </a:solidFill>
        </p:grpSpPr>
        <p:sp>
          <p:nvSpPr>
            <p:cNvPr id="263" name="Freeform: Shape 262">
              <a:extLst>
                <a:ext uri="{FF2B5EF4-FFF2-40B4-BE49-F238E27FC236}">
                  <a16:creationId xmlns:a16="http://schemas.microsoft.com/office/drawing/2014/main" id="{48A2C276-3E84-423F-B9A5-EB74302C7321}"/>
                </a:ext>
              </a:extLst>
            </p:cNvPr>
            <p:cNvSpPr/>
            <p:nvPr/>
          </p:nvSpPr>
          <p:spPr>
            <a:xfrm>
              <a:off x="7143172" y="1428353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4" name="Freeform: Shape 263">
              <a:extLst>
                <a:ext uri="{FF2B5EF4-FFF2-40B4-BE49-F238E27FC236}">
                  <a16:creationId xmlns:a16="http://schemas.microsoft.com/office/drawing/2014/main" id="{253DE009-79EB-4A47-BF5D-A957A06A9148}"/>
                </a:ext>
              </a:extLst>
            </p:cNvPr>
            <p:cNvSpPr/>
            <p:nvPr/>
          </p:nvSpPr>
          <p:spPr>
            <a:xfrm>
              <a:off x="7076497" y="1514078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65" name="Graphic 51" descr="Man">
            <a:extLst>
              <a:ext uri="{FF2B5EF4-FFF2-40B4-BE49-F238E27FC236}">
                <a16:creationId xmlns:a16="http://schemas.microsoft.com/office/drawing/2014/main" id="{7CEEC609-BEBA-4B84-8889-C1F8EE0365D9}"/>
              </a:ext>
            </a:extLst>
          </p:cNvPr>
          <p:cNvGrpSpPr/>
          <p:nvPr/>
        </p:nvGrpSpPr>
        <p:grpSpPr>
          <a:xfrm>
            <a:off x="7391887" y="1617662"/>
            <a:ext cx="209550" cy="428625"/>
            <a:chOff x="7391887" y="1617662"/>
            <a:chExt cx="209550" cy="428625"/>
          </a:xfrm>
          <a:solidFill>
            <a:srgbClr val="BEBEBE"/>
          </a:solidFill>
        </p:grpSpPr>
        <p:sp>
          <p:nvSpPr>
            <p:cNvPr id="266" name="Freeform: Shape 265">
              <a:extLst>
                <a:ext uri="{FF2B5EF4-FFF2-40B4-BE49-F238E27FC236}">
                  <a16:creationId xmlns:a16="http://schemas.microsoft.com/office/drawing/2014/main" id="{5ACABA5B-FE39-4BCC-BDD6-08A99372E084}"/>
                </a:ext>
              </a:extLst>
            </p:cNvPr>
            <p:cNvSpPr/>
            <p:nvPr/>
          </p:nvSpPr>
          <p:spPr>
            <a:xfrm>
              <a:off x="7458562" y="1617662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7" name="Freeform: Shape 266">
              <a:extLst>
                <a:ext uri="{FF2B5EF4-FFF2-40B4-BE49-F238E27FC236}">
                  <a16:creationId xmlns:a16="http://schemas.microsoft.com/office/drawing/2014/main" id="{5093AD79-96A6-4F21-9643-4FFE15CAD14A}"/>
                </a:ext>
              </a:extLst>
            </p:cNvPr>
            <p:cNvSpPr/>
            <p:nvPr/>
          </p:nvSpPr>
          <p:spPr>
            <a:xfrm>
              <a:off x="7391887" y="1703387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68" name="Graphic 52" descr="Man">
            <a:extLst>
              <a:ext uri="{FF2B5EF4-FFF2-40B4-BE49-F238E27FC236}">
                <a16:creationId xmlns:a16="http://schemas.microsoft.com/office/drawing/2014/main" id="{1851BE94-5848-4A26-9021-407E74E8AFF5}"/>
              </a:ext>
            </a:extLst>
          </p:cNvPr>
          <p:cNvGrpSpPr/>
          <p:nvPr/>
        </p:nvGrpSpPr>
        <p:grpSpPr>
          <a:xfrm>
            <a:off x="4972533" y="1866106"/>
            <a:ext cx="209550" cy="428625"/>
            <a:chOff x="4972533" y="1866106"/>
            <a:chExt cx="209550" cy="428625"/>
          </a:xfrm>
          <a:solidFill>
            <a:srgbClr val="BEBEBE"/>
          </a:solidFill>
        </p:grpSpPr>
        <p:sp>
          <p:nvSpPr>
            <p:cNvPr id="269" name="Freeform: Shape 268">
              <a:extLst>
                <a:ext uri="{FF2B5EF4-FFF2-40B4-BE49-F238E27FC236}">
                  <a16:creationId xmlns:a16="http://schemas.microsoft.com/office/drawing/2014/main" id="{13B3F250-DDE7-43C3-AF36-0EDF68E274C2}"/>
                </a:ext>
              </a:extLst>
            </p:cNvPr>
            <p:cNvSpPr/>
            <p:nvPr/>
          </p:nvSpPr>
          <p:spPr>
            <a:xfrm>
              <a:off x="5039208" y="1866106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0" name="Freeform: Shape 269">
              <a:extLst>
                <a:ext uri="{FF2B5EF4-FFF2-40B4-BE49-F238E27FC236}">
                  <a16:creationId xmlns:a16="http://schemas.microsoft.com/office/drawing/2014/main" id="{D925C7DA-D201-481F-98E4-8B1B644DFAAF}"/>
                </a:ext>
              </a:extLst>
            </p:cNvPr>
            <p:cNvSpPr/>
            <p:nvPr/>
          </p:nvSpPr>
          <p:spPr>
            <a:xfrm>
              <a:off x="4972533" y="1951831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71" name="Graphic 53" descr="Man">
            <a:extLst>
              <a:ext uri="{FF2B5EF4-FFF2-40B4-BE49-F238E27FC236}">
                <a16:creationId xmlns:a16="http://schemas.microsoft.com/office/drawing/2014/main" id="{7C733149-7390-4C37-9421-BE44C3E85C12}"/>
              </a:ext>
            </a:extLst>
          </p:cNvPr>
          <p:cNvGrpSpPr/>
          <p:nvPr/>
        </p:nvGrpSpPr>
        <p:grpSpPr>
          <a:xfrm>
            <a:off x="6676807" y="2377282"/>
            <a:ext cx="209550" cy="428625"/>
            <a:chOff x="6676807" y="2377282"/>
            <a:chExt cx="209550" cy="428625"/>
          </a:xfrm>
          <a:solidFill>
            <a:srgbClr val="BEBEBE"/>
          </a:solidFill>
        </p:grpSpPr>
        <p:sp>
          <p:nvSpPr>
            <p:cNvPr id="272" name="Freeform: Shape 271">
              <a:extLst>
                <a:ext uri="{FF2B5EF4-FFF2-40B4-BE49-F238E27FC236}">
                  <a16:creationId xmlns:a16="http://schemas.microsoft.com/office/drawing/2014/main" id="{F1B641FF-CCC3-40DD-87EF-FA76583EED62}"/>
                </a:ext>
              </a:extLst>
            </p:cNvPr>
            <p:cNvSpPr/>
            <p:nvPr/>
          </p:nvSpPr>
          <p:spPr>
            <a:xfrm>
              <a:off x="6743482" y="2377282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3" name="Freeform: Shape 272">
              <a:extLst>
                <a:ext uri="{FF2B5EF4-FFF2-40B4-BE49-F238E27FC236}">
                  <a16:creationId xmlns:a16="http://schemas.microsoft.com/office/drawing/2014/main" id="{C3DE168F-6ACB-4C32-B1AB-D83C7EAAB3DF}"/>
                </a:ext>
              </a:extLst>
            </p:cNvPr>
            <p:cNvSpPr/>
            <p:nvPr/>
          </p:nvSpPr>
          <p:spPr>
            <a:xfrm>
              <a:off x="6676807" y="2463007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74" name="Graphic 54" descr="Man">
            <a:extLst>
              <a:ext uri="{FF2B5EF4-FFF2-40B4-BE49-F238E27FC236}">
                <a16:creationId xmlns:a16="http://schemas.microsoft.com/office/drawing/2014/main" id="{B312E481-E6F1-4C58-985F-1BC088DAFCDF}"/>
              </a:ext>
            </a:extLst>
          </p:cNvPr>
          <p:cNvGrpSpPr/>
          <p:nvPr/>
        </p:nvGrpSpPr>
        <p:grpSpPr>
          <a:xfrm>
            <a:off x="6984075" y="1841899"/>
            <a:ext cx="209550" cy="428625"/>
            <a:chOff x="6984075" y="1841899"/>
            <a:chExt cx="209550" cy="428625"/>
          </a:xfrm>
          <a:solidFill>
            <a:srgbClr val="BEBEBE"/>
          </a:solidFill>
        </p:grpSpPr>
        <p:sp>
          <p:nvSpPr>
            <p:cNvPr id="275" name="Freeform: Shape 274">
              <a:extLst>
                <a:ext uri="{FF2B5EF4-FFF2-40B4-BE49-F238E27FC236}">
                  <a16:creationId xmlns:a16="http://schemas.microsoft.com/office/drawing/2014/main" id="{32F69191-F303-4D3E-8C43-F28E61EC0C67}"/>
                </a:ext>
              </a:extLst>
            </p:cNvPr>
            <p:cNvSpPr/>
            <p:nvPr/>
          </p:nvSpPr>
          <p:spPr>
            <a:xfrm>
              <a:off x="7050750" y="1841899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6" name="Freeform: Shape 275">
              <a:extLst>
                <a:ext uri="{FF2B5EF4-FFF2-40B4-BE49-F238E27FC236}">
                  <a16:creationId xmlns:a16="http://schemas.microsoft.com/office/drawing/2014/main" id="{D262CDD4-40BB-4229-9EC1-4AB52D6A6DBB}"/>
                </a:ext>
              </a:extLst>
            </p:cNvPr>
            <p:cNvSpPr/>
            <p:nvPr/>
          </p:nvSpPr>
          <p:spPr>
            <a:xfrm>
              <a:off x="6984075" y="1927624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77" name="Graphic 55" descr="Man">
            <a:extLst>
              <a:ext uri="{FF2B5EF4-FFF2-40B4-BE49-F238E27FC236}">
                <a16:creationId xmlns:a16="http://schemas.microsoft.com/office/drawing/2014/main" id="{B35848E9-F303-488C-BE91-A26A499DEE5C}"/>
              </a:ext>
            </a:extLst>
          </p:cNvPr>
          <p:cNvGrpSpPr/>
          <p:nvPr/>
        </p:nvGrpSpPr>
        <p:grpSpPr>
          <a:xfrm>
            <a:off x="5291445" y="1813719"/>
            <a:ext cx="209550" cy="428625"/>
            <a:chOff x="5291445" y="1813719"/>
            <a:chExt cx="209550" cy="428625"/>
          </a:xfrm>
          <a:solidFill>
            <a:srgbClr val="BEBEBE"/>
          </a:solidFill>
        </p:grpSpPr>
        <p:sp>
          <p:nvSpPr>
            <p:cNvPr id="278" name="Freeform: Shape 277">
              <a:extLst>
                <a:ext uri="{FF2B5EF4-FFF2-40B4-BE49-F238E27FC236}">
                  <a16:creationId xmlns:a16="http://schemas.microsoft.com/office/drawing/2014/main" id="{5A468FA0-EEBF-441B-9C4E-28FE6D062F49}"/>
                </a:ext>
              </a:extLst>
            </p:cNvPr>
            <p:cNvSpPr/>
            <p:nvPr/>
          </p:nvSpPr>
          <p:spPr>
            <a:xfrm>
              <a:off x="5358120" y="1813719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9" name="Freeform: Shape 278">
              <a:extLst>
                <a:ext uri="{FF2B5EF4-FFF2-40B4-BE49-F238E27FC236}">
                  <a16:creationId xmlns:a16="http://schemas.microsoft.com/office/drawing/2014/main" id="{D3DE15D9-0516-4E9B-9FE1-03F349EE4165}"/>
                </a:ext>
              </a:extLst>
            </p:cNvPr>
            <p:cNvSpPr/>
            <p:nvPr/>
          </p:nvSpPr>
          <p:spPr>
            <a:xfrm>
              <a:off x="5291445" y="1899444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80" name="Graphic 56" descr="Man">
            <a:extLst>
              <a:ext uri="{FF2B5EF4-FFF2-40B4-BE49-F238E27FC236}">
                <a16:creationId xmlns:a16="http://schemas.microsoft.com/office/drawing/2014/main" id="{F9136875-A6D7-4831-8EAD-139C5095FE15}"/>
              </a:ext>
            </a:extLst>
          </p:cNvPr>
          <p:cNvGrpSpPr/>
          <p:nvPr/>
        </p:nvGrpSpPr>
        <p:grpSpPr>
          <a:xfrm>
            <a:off x="6246776" y="2412203"/>
            <a:ext cx="209550" cy="428625"/>
            <a:chOff x="6246776" y="2412203"/>
            <a:chExt cx="209550" cy="428625"/>
          </a:xfrm>
          <a:solidFill>
            <a:srgbClr val="BEBEBE"/>
          </a:solidFill>
        </p:grpSpPr>
        <p:sp>
          <p:nvSpPr>
            <p:cNvPr id="281" name="Freeform: Shape 280">
              <a:extLst>
                <a:ext uri="{FF2B5EF4-FFF2-40B4-BE49-F238E27FC236}">
                  <a16:creationId xmlns:a16="http://schemas.microsoft.com/office/drawing/2014/main" id="{47E3B1EB-5BEA-4204-94A3-EAE324619B77}"/>
                </a:ext>
              </a:extLst>
            </p:cNvPr>
            <p:cNvSpPr/>
            <p:nvPr/>
          </p:nvSpPr>
          <p:spPr>
            <a:xfrm>
              <a:off x="6313451" y="2412203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2" name="Freeform: Shape 281">
              <a:extLst>
                <a:ext uri="{FF2B5EF4-FFF2-40B4-BE49-F238E27FC236}">
                  <a16:creationId xmlns:a16="http://schemas.microsoft.com/office/drawing/2014/main" id="{E1F6DD79-D4B5-4A7F-9234-E706912EB4A7}"/>
                </a:ext>
              </a:extLst>
            </p:cNvPr>
            <p:cNvSpPr/>
            <p:nvPr/>
          </p:nvSpPr>
          <p:spPr>
            <a:xfrm>
              <a:off x="6246776" y="2497928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83" name="Graphic 57" descr="Man">
            <a:extLst>
              <a:ext uri="{FF2B5EF4-FFF2-40B4-BE49-F238E27FC236}">
                <a16:creationId xmlns:a16="http://schemas.microsoft.com/office/drawing/2014/main" id="{215ED695-F16B-4F7B-AC85-53A1B947B0C9}"/>
              </a:ext>
            </a:extLst>
          </p:cNvPr>
          <p:cNvGrpSpPr/>
          <p:nvPr/>
        </p:nvGrpSpPr>
        <p:grpSpPr>
          <a:xfrm>
            <a:off x="6188919" y="1915510"/>
            <a:ext cx="209550" cy="428625"/>
            <a:chOff x="6188919" y="1915510"/>
            <a:chExt cx="209550" cy="428625"/>
          </a:xfrm>
          <a:solidFill>
            <a:srgbClr val="BEBEBE"/>
          </a:solidFill>
        </p:grpSpPr>
        <p:sp>
          <p:nvSpPr>
            <p:cNvPr id="284" name="Freeform: Shape 283">
              <a:extLst>
                <a:ext uri="{FF2B5EF4-FFF2-40B4-BE49-F238E27FC236}">
                  <a16:creationId xmlns:a16="http://schemas.microsoft.com/office/drawing/2014/main" id="{D699CFEF-237F-4DC3-A2A7-88C04017F8C8}"/>
                </a:ext>
              </a:extLst>
            </p:cNvPr>
            <p:cNvSpPr/>
            <p:nvPr/>
          </p:nvSpPr>
          <p:spPr>
            <a:xfrm>
              <a:off x="6255594" y="1915510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5" name="Freeform: Shape 284">
              <a:extLst>
                <a:ext uri="{FF2B5EF4-FFF2-40B4-BE49-F238E27FC236}">
                  <a16:creationId xmlns:a16="http://schemas.microsoft.com/office/drawing/2014/main" id="{8CCEEBC8-7020-4FA0-9B0F-FBB0834EE1DF}"/>
                </a:ext>
              </a:extLst>
            </p:cNvPr>
            <p:cNvSpPr/>
            <p:nvPr/>
          </p:nvSpPr>
          <p:spPr>
            <a:xfrm>
              <a:off x="6188919" y="2001235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86" name="Graphic 58" descr="Man">
            <a:extLst>
              <a:ext uri="{FF2B5EF4-FFF2-40B4-BE49-F238E27FC236}">
                <a16:creationId xmlns:a16="http://schemas.microsoft.com/office/drawing/2014/main" id="{5A344ED0-9C8F-4AD3-BFEC-5B3B7CBCA1BD}"/>
              </a:ext>
            </a:extLst>
          </p:cNvPr>
          <p:cNvGrpSpPr/>
          <p:nvPr/>
        </p:nvGrpSpPr>
        <p:grpSpPr>
          <a:xfrm>
            <a:off x="8256363" y="3894139"/>
            <a:ext cx="209550" cy="428625"/>
            <a:chOff x="8256363" y="3894139"/>
            <a:chExt cx="209550" cy="428625"/>
          </a:xfrm>
          <a:solidFill>
            <a:schemeClr val="accent3">
              <a:lumMod val="75000"/>
            </a:schemeClr>
          </a:solidFill>
        </p:grpSpPr>
        <p:sp>
          <p:nvSpPr>
            <p:cNvPr id="287" name="Freeform: Shape 286">
              <a:extLst>
                <a:ext uri="{FF2B5EF4-FFF2-40B4-BE49-F238E27FC236}">
                  <a16:creationId xmlns:a16="http://schemas.microsoft.com/office/drawing/2014/main" id="{1B494FC3-AC7B-490E-AA17-0FD1F25D18EC}"/>
                </a:ext>
              </a:extLst>
            </p:cNvPr>
            <p:cNvSpPr/>
            <p:nvPr/>
          </p:nvSpPr>
          <p:spPr>
            <a:xfrm>
              <a:off x="8323038" y="3894139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8" name="Freeform: Shape 287">
              <a:extLst>
                <a:ext uri="{FF2B5EF4-FFF2-40B4-BE49-F238E27FC236}">
                  <a16:creationId xmlns:a16="http://schemas.microsoft.com/office/drawing/2014/main" id="{38BD49AA-CB96-4045-AD19-DB4C9F7941F6}"/>
                </a:ext>
              </a:extLst>
            </p:cNvPr>
            <p:cNvSpPr/>
            <p:nvPr/>
          </p:nvSpPr>
          <p:spPr>
            <a:xfrm>
              <a:off x="8256363" y="3979864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89" name="Graphic 59" descr="Man">
            <a:extLst>
              <a:ext uri="{FF2B5EF4-FFF2-40B4-BE49-F238E27FC236}">
                <a16:creationId xmlns:a16="http://schemas.microsoft.com/office/drawing/2014/main" id="{5B62B1D0-8ACA-4403-AD1F-A327304B5800}"/>
              </a:ext>
            </a:extLst>
          </p:cNvPr>
          <p:cNvGrpSpPr/>
          <p:nvPr/>
        </p:nvGrpSpPr>
        <p:grpSpPr>
          <a:xfrm>
            <a:off x="5025455" y="5368527"/>
            <a:ext cx="209550" cy="428625"/>
            <a:chOff x="5025455" y="5368527"/>
            <a:chExt cx="209550" cy="428625"/>
          </a:xfrm>
          <a:solidFill>
            <a:schemeClr val="accent3">
              <a:lumMod val="75000"/>
            </a:schemeClr>
          </a:solidFill>
        </p:grpSpPr>
        <p:sp>
          <p:nvSpPr>
            <p:cNvPr id="290" name="Freeform: Shape 289">
              <a:extLst>
                <a:ext uri="{FF2B5EF4-FFF2-40B4-BE49-F238E27FC236}">
                  <a16:creationId xmlns:a16="http://schemas.microsoft.com/office/drawing/2014/main" id="{C84AC1B9-796B-480C-A58D-AEFE7554914C}"/>
                </a:ext>
              </a:extLst>
            </p:cNvPr>
            <p:cNvSpPr/>
            <p:nvPr/>
          </p:nvSpPr>
          <p:spPr>
            <a:xfrm>
              <a:off x="5092130" y="5368527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1" name="Freeform: Shape 290">
              <a:extLst>
                <a:ext uri="{FF2B5EF4-FFF2-40B4-BE49-F238E27FC236}">
                  <a16:creationId xmlns:a16="http://schemas.microsoft.com/office/drawing/2014/main" id="{89C6B6F2-A610-4A79-9E49-CB8BBAFED35E}"/>
                </a:ext>
              </a:extLst>
            </p:cNvPr>
            <p:cNvSpPr/>
            <p:nvPr/>
          </p:nvSpPr>
          <p:spPr>
            <a:xfrm>
              <a:off x="5025455" y="5454252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92" name="Graphic 60" descr="Man">
            <a:extLst>
              <a:ext uri="{FF2B5EF4-FFF2-40B4-BE49-F238E27FC236}">
                <a16:creationId xmlns:a16="http://schemas.microsoft.com/office/drawing/2014/main" id="{6D7CA83C-7032-43C0-BE27-CE4E88B6A5A9}"/>
              </a:ext>
            </a:extLst>
          </p:cNvPr>
          <p:cNvGrpSpPr/>
          <p:nvPr/>
        </p:nvGrpSpPr>
        <p:grpSpPr>
          <a:xfrm>
            <a:off x="5457258" y="5517360"/>
            <a:ext cx="209550" cy="428625"/>
            <a:chOff x="5457258" y="5517360"/>
            <a:chExt cx="209550" cy="428625"/>
          </a:xfrm>
          <a:solidFill>
            <a:schemeClr val="accent3">
              <a:lumMod val="75000"/>
            </a:schemeClr>
          </a:solidFill>
        </p:grpSpPr>
        <p:sp>
          <p:nvSpPr>
            <p:cNvPr id="293" name="Freeform: Shape 292">
              <a:extLst>
                <a:ext uri="{FF2B5EF4-FFF2-40B4-BE49-F238E27FC236}">
                  <a16:creationId xmlns:a16="http://schemas.microsoft.com/office/drawing/2014/main" id="{5451EAD1-E0D0-4169-8288-13F8169FE59E}"/>
                </a:ext>
              </a:extLst>
            </p:cNvPr>
            <p:cNvSpPr/>
            <p:nvPr/>
          </p:nvSpPr>
          <p:spPr>
            <a:xfrm>
              <a:off x="5523933" y="5517360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4" name="Freeform: Shape 293">
              <a:extLst>
                <a:ext uri="{FF2B5EF4-FFF2-40B4-BE49-F238E27FC236}">
                  <a16:creationId xmlns:a16="http://schemas.microsoft.com/office/drawing/2014/main" id="{34A917E0-49EA-4610-AAC5-32695E96F2D1}"/>
                </a:ext>
              </a:extLst>
            </p:cNvPr>
            <p:cNvSpPr/>
            <p:nvPr/>
          </p:nvSpPr>
          <p:spPr>
            <a:xfrm>
              <a:off x="5457258" y="5603085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95" name="Graphic 61" descr="Man">
            <a:extLst>
              <a:ext uri="{FF2B5EF4-FFF2-40B4-BE49-F238E27FC236}">
                <a16:creationId xmlns:a16="http://schemas.microsoft.com/office/drawing/2014/main" id="{DC48013C-E811-4501-B270-A4456F16D326}"/>
              </a:ext>
            </a:extLst>
          </p:cNvPr>
          <p:cNvGrpSpPr/>
          <p:nvPr/>
        </p:nvGrpSpPr>
        <p:grpSpPr>
          <a:xfrm>
            <a:off x="6951619" y="5356820"/>
            <a:ext cx="209550" cy="428625"/>
            <a:chOff x="6951619" y="5356820"/>
            <a:chExt cx="209550" cy="428625"/>
          </a:xfrm>
          <a:solidFill>
            <a:schemeClr val="accent3">
              <a:lumMod val="75000"/>
            </a:schemeClr>
          </a:solidFill>
        </p:grpSpPr>
        <p:sp>
          <p:nvSpPr>
            <p:cNvPr id="296" name="Freeform: Shape 295">
              <a:extLst>
                <a:ext uri="{FF2B5EF4-FFF2-40B4-BE49-F238E27FC236}">
                  <a16:creationId xmlns:a16="http://schemas.microsoft.com/office/drawing/2014/main" id="{6FBBD05F-F515-4069-8132-590EA5353635}"/>
                </a:ext>
              </a:extLst>
            </p:cNvPr>
            <p:cNvSpPr/>
            <p:nvPr/>
          </p:nvSpPr>
          <p:spPr>
            <a:xfrm>
              <a:off x="7018294" y="5356820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7" name="Freeform: Shape 296">
              <a:extLst>
                <a:ext uri="{FF2B5EF4-FFF2-40B4-BE49-F238E27FC236}">
                  <a16:creationId xmlns:a16="http://schemas.microsoft.com/office/drawing/2014/main" id="{CFBC4C7F-0D18-48B0-B4A1-4F7453D10CA3}"/>
                </a:ext>
              </a:extLst>
            </p:cNvPr>
            <p:cNvSpPr/>
            <p:nvPr/>
          </p:nvSpPr>
          <p:spPr>
            <a:xfrm>
              <a:off x="6951619" y="5442545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98" name="Graphic 62" descr="Man">
            <a:extLst>
              <a:ext uri="{FF2B5EF4-FFF2-40B4-BE49-F238E27FC236}">
                <a16:creationId xmlns:a16="http://schemas.microsoft.com/office/drawing/2014/main" id="{63F01BDE-83D0-4BEC-86AF-27AA9C1CB356}"/>
              </a:ext>
            </a:extLst>
          </p:cNvPr>
          <p:cNvGrpSpPr/>
          <p:nvPr/>
        </p:nvGrpSpPr>
        <p:grpSpPr>
          <a:xfrm>
            <a:off x="6475376" y="5517364"/>
            <a:ext cx="209550" cy="428625"/>
            <a:chOff x="6475376" y="5517364"/>
            <a:chExt cx="209550" cy="428625"/>
          </a:xfrm>
          <a:solidFill>
            <a:schemeClr val="accent3">
              <a:lumMod val="75000"/>
            </a:schemeClr>
          </a:solidFill>
        </p:grpSpPr>
        <p:sp>
          <p:nvSpPr>
            <p:cNvPr id="299" name="Freeform: Shape 298">
              <a:extLst>
                <a:ext uri="{FF2B5EF4-FFF2-40B4-BE49-F238E27FC236}">
                  <a16:creationId xmlns:a16="http://schemas.microsoft.com/office/drawing/2014/main" id="{3A83EDAE-184B-4050-93FE-765F1C2D1232}"/>
                </a:ext>
              </a:extLst>
            </p:cNvPr>
            <p:cNvSpPr/>
            <p:nvPr/>
          </p:nvSpPr>
          <p:spPr>
            <a:xfrm>
              <a:off x="6542051" y="5517364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0" name="Freeform: Shape 299">
              <a:extLst>
                <a:ext uri="{FF2B5EF4-FFF2-40B4-BE49-F238E27FC236}">
                  <a16:creationId xmlns:a16="http://schemas.microsoft.com/office/drawing/2014/main" id="{2192686F-C608-4479-8D9A-8637023D7DD5}"/>
                </a:ext>
              </a:extLst>
            </p:cNvPr>
            <p:cNvSpPr/>
            <p:nvPr/>
          </p:nvSpPr>
          <p:spPr>
            <a:xfrm>
              <a:off x="6475376" y="5603089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01" name="Graphic 63" descr="Man">
            <a:extLst>
              <a:ext uri="{FF2B5EF4-FFF2-40B4-BE49-F238E27FC236}">
                <a16:creationId xmlns:a16="http://schemas.microsoft.com/office/drawing/2014/main" id="{6D0B434E-FBEC-46EA-B556-66AEB466A11A}"/>
              </a:ext>
            </a:extLst>
          </p:cNvPr>
          <p:cNvGrpSpPr/>
          <p:nvPr/>
        </p:nvGrpSpPr>
        <p:grpSpPr>
          <a:xfrm>
            <a:off x="7756239" y="4776787"/>
            <a:ext cx="209550" cy="428625"/>
            <a:chOff x="7756239" y="4776787"/>
            <a:chExt cx="209550" cy="428625"/>
          </a:xfrm>
          <a:solidFill>
            <a:schemeClr val="accent3">
              <a:lumMod val="75000"/>
            </a:schemeClr>
          </a:solidFill>
        </p:grpSpPr>
        <p:sp>
          <p:nvSpPr>
            <p:cNvPr id="302" name="Freeform: Shape 301">
              <a:extLst>
                <a:ext uri="{FF2B5EF4-FFF2-40B4-BE49-F238E27FC236}">
                  <a16:creationId xmlns:a16="http://schemas.microsoft.com/office/drawing/2014/main" id="{A06852CF-009F-4D40-8D73-C68F984694BC}"/>
                </a:ext>
              </a:extLst>
            </p:cNvPr>
            <p:cNvSpPr/>
            <p:nvPr/>
          </p:nvSpPr>
          <p:spPr>
            <a:xfrm>
              <a:off x="7822914" y="4776787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3" name="Freeform: Shape 302">
              <a:extLst>
                <a:ext uri="{FF2B5EF4-FFF2-40B4-BE49-F238E27FC236}">
                  <a16:creationId xmlns:a16="http://schemas.microsoft.com/office/drawing/2014/main" id="{4B617100-AD2C-41F9-B068-56EE3197434D}"/>
                </a:ext>
              </a:extLst>
            </p:cNvPr>
            <p:cNvSpPr/>
            <p:nvPr/>
          </p:nvSpPr>
          <p:spPr>
            <a:xfrm>
              <a:off x="7756239" y="4862512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04" name="Graphic 64" descr="Man">
            <a:extLst>
              <a:ext uri="{FF2B5EF4-FFF2-40B4-BE49-F238E27FC236}">
                <a16:creationId xmlns:a16="http://schemas.microsoft.com/office/drawing/2014/main" id="{F7F0620B-865C-4D91-80FE-F0BD825ADD15}"/>
              </a:ext>
            </a:extLst>
          </p:cNvPr>
          <p:cNvGrpSpPr/>
          <p:nvPr/>
        </p:nvGrpSpPr>
        <p:grpSpPr>
          <a:xfrm>
            <a:off x="5877122" y="5099603"/>
            <a:ext cx="209550" cy="428625"/>
            <a:chOff x="5877122" y="5099603"/>
            <a:chExt cx="209550" cy="428625"/>
          </a:xfrm>
          <a:solidFill>
            <a:schemeClr val="accent3">
              <a:lumMod val="75000"/>
            </a:schemeClr>
          </a:solidFill>
        </p:grpSpPr>
        <p:sp>
          <p:nvSpPr>
            <p:cNvPr id="305" name="Freeform: Shape 304">
              <a:extLst>
                <a:ext uri="{FF2B5EF4-FFF2-40B4-BE49-F238E27FC236}">
                  <a16:creationId xmlns:a16="http://schemas.microsoft.com/office/drawing/2014/main" id="{EE178B61-BE4A-4917-BD3E-AEA7B9EFD8E8}"/>
                </a:ext>
              </a:extLst>
            </p:cNvPr>
            <p:cNvSpPr/>
            <p:nvPr/>
          </p:nvSpPr>
          <p:spPr>
            <a:xfrm>
              <a:off x="5943797" y="5099603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6" name="Freeform: Shape 305">
              <a:extLst>
                <a:ext uri="{FF2B5EF4-FFF2-40B4-BE49-F238E27FC236}">
                  <a16:creationId xmlns:a16="http://schemas.microsoft.com/office/drawing/2014/main" id="{17D1228D-DAF2-4836-B3CF-9AB7182780F4}"/>
                </a:ext>
              </a:extLst>
            </p:cNvPr>
            <p:cNvSpPr/>
            <p:nvPr/>
          </p:nvSpPr>
          <p:spPr>
            <a:xfrm>
              <a:off x="5877122" y="5185328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07" name="Graphic 65" descr="Man">
            <a:extLst>
              <a:ext uri="{FF2B5EF4-FFF2-40B4-BE49-F238E27FC236}">
                <a16:creationId xmlns:a16="http://schemas.microsoft.com/office/drawing/2014/main" id="{B5342B4B-8BC7-40E8-AF3B-69D7B5EE020F}"/>
              </a:ext>
            </a:extLst>
          </p:cNvPr>
          <p:cNvGrpSpPr/>
          <p:nvPr/>
        </p:nvGrpSpPr>
        <p:grpSpPr>
          <a:xfrm>
            <a:off x="6308905" y="5086934"/>
            <a:ext cx="209550" cy="428625"/>
            <a:chOff x="6308905" y="5086934"/>
            <a:chExt cx="209550" cy="428625"/>
          </a:xfrm>
          <a:solidFill>
            <a:schemeClr val="accent3">
              <a:lumMod val="75000"/>
            </a:schemeClr>
          </a:solidFill>
        </p:grpSpPr>
        <p:sp>
          <p:nvSpPr>
            <p:cNvPr id="308" name="Freeform: Shape 307">
              <a:extLst>
                <a:ext uri="{FF2B5EF4-FFF2-40B4-BE49-F238E27FC236}">
                  <a16:creationId xmlns:a16="http://schemas.microsoft.com/office/drawing/2014/main" id="{DF0BCD3E-E231-45A0-A71D-2EC758B47FA8}"/>
                </a:ext>
              </a:extLst>
            </p:cNvPr>
            <p:cNvSpPr/>
            <p:nvPr/>
          </p:nvSpPr>
          <p:spPr>
            <a:xfrm>
              <a:off x="6375580" y="5086934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9" name="Freeform: Shape 308">
              <a:extLst>
                <a:ext uri="{FF2B5EF4-FFF2-40B4-BE49-F238E27FC236}">
                  <a16:creationId xmlns:a16="http://schemas.microsoft.com/office/drawing/2014/main" id="{87FAF237-09A1-4CD3-B1C8-0688D800A9D3}"/>
                </a:ext>
              </a:extLst>
            </p:cNvPr>
            <p:cNvSpPr/>
            <p:nvPr/>
          </p:nvSpPr>
          <p:spPr>
            <a:xfrm>
              <a:off x="6308905" y="5172659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10" name="Graphic 66" descr="Man">
            <a:extLst>
              <a:ext uri="{FF2B5EF4-FFF2-40B4-BE49-F238E27FC236}">
                <a16:creationId xmlns:a16="http://schemas.microsoft.com/office/drawing/2014/main" id="{B9C51D36-EC28-42E9-8851-DC39576E44A1}"/>
              </a:ext>
            </a:extLst>
          </p:cNvPr>
          <p:cNvGrpSpPr/>
          <p:nvPr/>
        </p:nvGrpSpPr>
        <p:grpSpPr>
          <a:xfrm>
            <a:off x="6798561" y="5086934"/>
            <a:ext cx="209550" cy="428625"/>
            <a:chOff x="6798561" y="5086934"/>
            <a:chExt cx="209550" cy="428625"/>
          </a:xfrm>
          <a:solidFill>
            <a:schemeClr val="accent3">
              <a:lumMod val="75000"/>
            </a:schemeClr>
          </a:solidFill>
        </p:grpSpPr>
        <p:sp>
          <p:nvSpPr>
            <p:cNvPr id="311" name="Freeform: Shape 310">
              <a:extLst>
                <a:ext uri="{FF2B5EF4-FFF2-40B4-BE49-F238E27FC236}">
                  <a16:creationId xmlns:a16="http://schemas.microsoft.com/office/drawing/2014/main" id="{165EDA8C-EBB2-4946-B9F9-EE90693F9536}"/>
                </a:ext>
              </a:extLst>
            </p:cNvPr>
            <p:cNvSpPr/>
            <p:nvPr/>
          </p:nvSpPr>
          <p:spPr>
            <a:xfrm>
              <a:off x="6865236" y="5086934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2" name="Freeform: Shape 311">
              <a:extLst>
                <a:ext uri="{FF2B5EF4-FFF2-40B4-BE49-F238E27FC236}">
                  <a16:creationId xmlns:a16="http://schemas.microsoft.com/office/drawing/2014/main" id="{E557871E-8B9F-4D8F-B72F-0367F3320620}"/>
                </a:ext>
              </a:extLst>
            </p:cNvPr>
            <p:cNvSpPr/>
            <p:nvPr/>
          </p:nvSpPr>
          <p:spPr>
            <a:xfrm>
              <a:off x="6798561" y="5172659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13" name="Graphic 67" descr="Man">
            <a:extLst>
              <a:ext uri="{FF2B5EF4-FFF2-40B4-BE49-F238E27FC236}">
                <a16:creationId xmlns:a16="http://schemas.microsoft.com/office/drawing/2014/main" id="{CEF0D99B-9B86-4050-AFD3-7AE627B08C1C}"/>
              </a:ext>
            </a:extLst>
          </p:cNvPr>
          <p:cNvGrpSpPr/>
          <p:nvPr/>
        </p:nvGrpSpPr>
        <p:grpSpPr>
          <a:xfrm>
            <a:off x="7089838" y="4257674"/>
            <a:ext cx="209550" cy="428625"/>
            <a:chOff x="7089838" y="4257674"/>
            <a:chExt cx="209550" cy="428625"/>
          </a:xfrm>
          <a:solidFill>
            <a:schemeClr val="accent3">
              <a:lumMod val="75000"/>
            </a:schemeClr>
          </a:solidFill>
        </p:grpSpPr>
        <p:sp>
          <p:nvSpPr>
            <p:cNvPr id="314" name="Freeform: Shape 313">
              <a:extLst>
                <a:ext uri="{FF2B5EF4-FFF2-40B4-BE49-F238E27FC236}">
                  <a16:creationId xmlns:a16="http://schemas.microsoft.com/office/drawing/2014/main" id="{707ACE58-7926-483F-BED8-41CF548AFDDD}"/>
                </a:ext>
              </a:extLst>
            </p:cNvPr>
            <p:cNvSpPr/>
            <p:nvPr/>
          </p:nvSpPr>
          <p:spPr>
            <a:xfrm>
              <a:off x="7156513" y="4257674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5" name="Freeform: Shape 314">
              <a:extLst>
                <a:ext uri="{FF2B5EF4-FFF2-40B4-BE49-F238E27FC236}">
                  <a16:creationId xmlns:a16="http://schemas.microsoft.com/office/drawing/2014/main" id="{4F069870-86CF-409E-B920-5BC583E1EEFB}"/>
                </a:ext>
              </a:extLst>
            </p:cNvPr>
            <p:cNvSpPr/>
            <p:nvPr/>
          </p:nvSpPr>
          <p:spPr>
            <a:xfrm>
              <a:off x="7089838" y="4343399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16" name="Graphic 68" descr="Man">
            <a:extLst>
              <a:ext uri="{FF2B5EF4-FFF2-40B4-BE49-F238E27FC236}">
                <a16:creationId xmlns:a16="http://schemas.microsoft.com/office/drawing/2014/main" id="{F1C5E0BB-C647-4C62-84E9-52E5FF1434D2}"/>
              </a:ext>
            </a:extLst>
          </p:cNvPr>
          <p:cNvGrpSpPr/>
          <p:nvPr/>
        </p:nvGrpSpPr>
        <p:grpSpPr>
          <a:xfrm>
            <a:off x="3973651" y="4360861"/>
            <a:ext cx="209550" cy="428625"/>
            <a:chOff x="3973651" y="4360861"/>
            <a:chExt cx="209550" cy="428625"/>
          </a:xfrm>
          <a:solidFill>
            <a:schemeClr val="accent3">
              <a:lumMod val="75000"/>
            </a:schemeClr>
          </a:solidFill>
        </p:grpSpPr>
        <p:sp>
          <p:nvSpPr>
            <p:cNvPr id="317" name="Freeform: Shape 316">
              <a:extLst>
                <a:ext uri="{FF2B5EF4-FFF2-40B4-BE49-F238E27FC236}">
                  <a16:creationId xmlns:a16="http://schemas.microsoft.com/office/drawing/2014/main" id="{DA372101-84F3-4D71-909B-64BBDBA1EC97}"/>
                </a:ext>
              </a:extLst>
            </p:cNvPr>
            <p:cNvSpPr/>
            <p:nvPr/>
          </p:nvSpPr>
          <p:spPr>
            <a:xfrm>
              <a:off x="4040326" y="4360861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8" name="Freeform: Shape 317">
              <a:extLst>
                <a:ext uri="{FF2B5EF4-FFF2-40B4-BE49-F238E27FC236}">
                  <a16:creationId xmlns:a16="http://schemas.microsoft.com/office/drawing/2014/main" id="{7E5E4BCE-FDEC-47A9-A760-C00C93C07647}"/>
                </a:ext>
              </a:extLst>
            </p:cNvPr>
            <p:cNvSpPr/>
            <p:nvPr/>
          </p:nvSpPr>
          <p:spPr>
            <a:xfrm>
              <a:off x="3973651" y="4446586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19" name="Graphic 69" descr="Man">
            <a:extLst>
              <a:ext uri="{FF2B5EF4-FFF2-40B4-BE49-F238E27FC236}">
                <a16:creationId xmlns:a16="http://schemas.microsoft.com/office/drawing/2014/main" id="{10BD31AA-C786-4E4E-9D87-B5A61FDEE0D7}"/>
              </a:ext>
            </a:extLst>
          </p:cNvPr>
          <p:cNvGrpSpPr/>
          <p:nvPr/>
        </p:nvGrpSpPr>
        <p:grpSpPr>
          <a:xfrm>
            <a:off x="4266631" y="4776787"/>
            <a:ext cx="209550" cy="428625"/>
            <a:chOff x="4266631" y="4776787"/>
            <a:chExt cx="209550" cy="428625"/>
          </a:xfrm>
          <a:solidFill>
            <a:schemeClr val="accent3">
              <a:lumMod val="75000"/>
            </a:schemeClr>
          </a:solidFill>
        </p:grpSpPr>
        <p:sp>
          <p:nvSpPr>
            <p:cNvPr id="320" name="Freeform: Shape 319">
              <a:extLst>
                <a:ext uri="{FF2B5EF4-FFF2-40B4-BE49-F238E27FC236}">
                  <a16:creationId xmlns:a16="http://schemas.microsoft.com/office/drawing/2014/main" id="{C2C93373-D590-4D64-9D00-2DAEB53D848F}"/>
                </a:ext>
              </a:extLst>
            </p:cNvPr>
            <p:cNvSpPr/>
            <p:nvPr/>
          </p:nvSpPr>
          <p:spPr>
            <a:xfrm>
              <a:off x="4333306" y="4776787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1" name="Freeform: Shape 320">
              <a:extLst>
                <a:ext uri="{FF2B5EF4-FFF2-40B4-BE49-F238E27FC236}">
                  <a16:creationId xmlns:a16="http://schemas.microsoft.com/office/drawing/2014/main" id="{74404847-625A-4966-BAEA-CF657670210A}"/>
                </a:ext>
              </a:extLst>
            </p:cNvPr>
            <p:cNvSpPr/>
            <p:nvPr/>
          </p:nvSpPr>
          <p:spPr>
            <a:xfrm>
              <a:off x="4266631" y="4862512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22" name="Graphic 70" descr="Man">
            <a:extLst>
              <a:ext uri="{FF2B5EF4-FFF2-40B4-BE49-F238E27FC236}">
                <a16:creationId xmlns:a16="http://schemas.microsoft.com/office/drawing/2014/main" id="{EF276F80-1338-4ECB-A262-E33B47B3B165}"/>
              </a:ext>
            </a:extLst>
          </p:cNvPr>
          <p:cNvGrpSpPr/>
          <p:nvPr/>
        </p:nvGrpSpPr>
        <p:grpSpPr>
          <a:xfrm>
            <a:off x="4602297" y="5093891"/>
            <a:ext cx="209550" cy="428625"/>
            <a:chOff x="4602297" y="5093891"/>
            <a:chExt cx="209550" cy="428625"/>
          </a:xfrm>
          <a:solidFill>
            <a:schemeClr val="accent3">
              <a:lumMod val="75000"/>
            </a:schemeClr>
          </a:solidFill>
        </p:grpSpPr>
        <p:sp>
          <p:nvSpPr>
            <p:cNvPr id="323" name="Freeform: Shape 322">
              <a:extLst>
                <a:ext uri="{FF2B5EF4-FFF2-40B4-BE49-F238E27FC236}">
                  <a16:creationId xmlns:a16="http://schemas.microsoft.com/office/drawing/2014/main" id="{FE88C399-AE5D-41D7-8B25-85C8372136C5}"/>
                </a:ext>
              </a:extLst>
            </p:cNvPr>
            <p:cNvSpPr/>
            <p:nvPr/>
          </p:nvSpPr>
          <p:spPr>
            <a:xfrm>
              <a:off x="4668972" y="5093891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4" name="Freeform: Shape 323">
              <a:extLst>
                <a:ext uri="{FF2B5EF4-FFF2-40B4-BE49-F238E27FC236}">
                  <a16:creationId xmlns:a16="http://schemas.microsoft.com/office/drawing/2014/main" id="{ABBE1CF5-87DD-4FDE-AA1D-177885E82E6C}"/>
                </a:ext>
              </a:extLst>
            </p:cNvPr>
            <p:cNvSpPr/>
            <p:nvPr/>
          </p:nvSpPr>
          <p:spPr>
            <a:xfrm>
              <a:off x="4602297" y="5179616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25" name="Graphic 71" descr="Man">
            <a:extLst>
              <a:ext uri="{FF2B5EF4-FFF2-40B4-BE49-F238E27FC236}">
                <a16:creationId xmlns:a16="http://schemas.microsoft.com/office/drawing/2014/main" id="{E31BB2DE-6741-4986-8CA7-AC5F4500EB33}"/>
              </a:ext>
            </a:extLst>
          </p:cNvPr>
          <p:cNvGrpSpPr/>
          <p:nvPr/>
        </p:nvGrpSpPr>
        <p:grpSpPr>
          <a:xfrm>
            <a:off x="8063224" y="4319588"/>
            <a:ext cx="209550" cy="428625"/>
            <a:chOff x="8063224" y="4319588"/>
            <a:chExt cx="209550" cy="428625"/>
          </a:xfrm>
          <a:solidFill>
            <a:schemeClr val="accent3">
              <a:lumMod val="75000"/>
            </a:schemeClr>
          </a:solidFill>
        </p:grpSpPr>
        <p:sp>
          <p:nvSpPr>
            <p:cNvPr id="326" name="Freeform: Shape 325">
              <a:extLst>
                <a:ext uri="{FF2B5EF4-FFF2-40B4-BE49-F238E27FC236}">
                  <a16:creationId xmlns:a16="http://schemas.microsoft.com/office/drawing/2014/main" id="{FF92A41C-C9DB-4513-BBF9-632FD8598996}"/>
                </a:ext>
              </a:extLst>
            </p:cNvPr>
            <p:cNvSpPr/>
            <p:nvPr/>
          </p:nvSpPr>
          <p:spPr>
            <a:xfrm>
              <a:off x="8129899" y="4319588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7" name="Freeform: Shape 326">
              <a:extLst>
                <a:ext uri="{FF2B5EF4-FFF2-40B4-BE49-F238E27FC236}">
                  <a16:creationId xmlns:a16="http://schemas.microsoft.com/office/drawing/2014/main" id="{0BF5A5DC-1163-4E06-9FAD-04AD872CE13D}"/>
                </a:ext>
              </a:extLst>
            </p:cNvPr>
            <p:cNvSpPr/>
            <p:nvPr/>
          </p:nvSpPr>
          <p:spPr>
            <a:xfrm>
              <a:off x="8063224" y="4405313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28" name="Graphic 72" descr="Man">
            <a:extLst>
              <a:ext uri="{FF2B5EF4-FFF2-40B4-BE49-F238E27FC236}">
                <a16:creationId xmlns:a16="http://schemas.microsoft.com/office/drawing/2014/main" id="{07BEDA44-9071-427D-A4C0-C2E0A13F8594}"/>
              </a:ext>
            </a:extLst>
          </p:cNvPr>
          <p:cNvGrpSpPr/>
          <p:nvPr/>
        </p:nvGrpSpPr>
        <p:grpSpPr>
          <a:xfrm>
            <a:off x="7347796" y="5139927"/>
            <a:ext cx="209550" cy="428625"/>
            <a:chOff x="7347796" y="5139927"/>
            <a:chExt cx="209550" cy="428625"/>
          </a:xfrm>
          <a:solidFill>
            <a:schemeClr val="accent3">
              <a:lumMod val="75000"/>
            </a:schemeClr>
          </a:solidFill>
        </p:grpSpPr>
        <p:sp>
          <p:nvSpPr>
            <p:cNvPr id="329" name="Freeform: Shape 328">
              <a:extLst>
                <a:ext uri="{FF2B5EF4-FFF2-40B4-BE49-F238E27FC236}">
                  <a16:creationId xmlns:a16="http://schemas.microsoft.com/office/drawing/2014/main" id="{B7B7AD73-3FE0-4ACB-BE57-4010854C8963}"/>
                </a:ext>
              </a:extLst>
            </p:cNvPr>
            <p:cNvSpPr/>
            <p:nvPr/>
          </p:nvSpPr>
          <p:spPr>
            <a:xfrm>
              <a:off x="7414471" y="5139927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0" name="Freeform: Shape 329">
              <a:extLst>
                <a:ext uri="{FF2B5EF4-FFF2-40B4-BE49-F238E27FC236}">
                  <a16:creationId xmlns:a16="http://schemas.microsoft.com/office/drawing/2014/main" id="{81052109-6010-4544-9381-CECED0FECBBE}"/>
                </a:ext>
              </a:extLst>
            </p:cNvPr>
            <p:cNvSpPr/>
            <p:nvPr/>
          </p:nvSpPr>
          <p:spPr>
            <a:xfrm>
              <a:off x="7347796" y="5225652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31" name="Graphic 73" descr="Man">
            <a:extLst>
              <a:ext uri="{FF2B5EF4-FFF2-40B4-BE49-F238E27FC236}">
                <a16:creationId xmlns:a16="http://schemas.microsoft.com/office/drawing/2014/main" id="{F1125779-A793-48FD-97F7-F395011BD54A}"/>
              </a:ext>
            </a:extLst>
          </p:cNvPr>
          <p:cNvGrpSpPr/>
          <p:nvPr/>
        </p:nvGrpSpPr>
        <p:grpSpPr>
          <a:xfrm>
            <a:off x="5521508" y="5065901"/>
            <a:ext cx="209550" cy="428625"/>
            <a:chOff x="5521508" y="5065901"/>
            <a:chExt cx="209550" cy="428625"/>
          </a:xfrm>
          <a:solidFill>
            <a:schemeClr val="accent3">
              <a:lumMod val="75000"/>
            </a:schemeClr>
          </a:solidFill>
        </p:grpSpPr>
        <p:sp>
          <p:nvSpPr>
            <p:cNvPr id="332" name="Freeform: Shape 331">
              <a:extLst>
                <a:ext uri="{FF2B5EF4-FFF2-40B4-BE49-F238E27FC236}">
                  <a16:creationId xmlns:a16="http://schemas.microsoft.com/office/drawing/2014/main" id="{6BC8A9E4-1702-45BA-BAA4-0C1D86893C86}"/>
                </a:ext>
              </a:extLst>
            </p:cNvPr>
            <p:cNvSpPr/>
            <p:nvPr/>
          </p:nvSpPr>
          <p:spPr>
            <a:xfrm>
              <a:off x="5588183" y="5065901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3" name="Freeform: Shape 332">
              <a:extLst>
                <a:ext uri="{FF2B5EF4-FFF2-40B4-BE49-F238E27FC236}">
                  <a16:creationId xmlns:a16="http://schemas.microsoft.com/office/drawing/2014/main" id="{C0FA393C-CF37-423F-AC30-DABEC6CEE3C3}"/>
                </a:ext>
              </a:extLst>
            </p:cNvPr>
            <p:cNvSpPr/>
            <p:nvPr/>
          </p:nvSpPr>
          <p:spPr>
            <a:xfrm>
              <a:off x="5521508" y="5151626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34" name="Graphic 74" descr="Man">
            <a:extLst>
              <a:ext uri="{FF2B5EF4-FFF2-40B4-BE49-F238E27FC236}">
                <a16:creationId xmlns:a16="http://schemas.microsoft.com/office/drawing/2014/main" id="{EF3C6B5E-1646-42E4-8DDD-022FEF51C689}"/>
              </a:ext>
            </a:extLst>
          </p:cNvPr>
          <p:cNvGrpSpPr/>
          <p:nvPr/>
        </p:nvGrpSpPr>
        <p:grpSpPr>
          <a:xfrm>
            <a:off x="6080305" y="4740069"/>
            <a:ext cx="209550" cy="428625"/>
            <a:chOff x="6080305" y="4740069"/>
            <a:chExt cx="209550" cy="428625"/>
          </a:xfrm>
          <a:solidFill>
            <a:schemeClr val="accent3">
              <a:lumMod val="75000"/>
            </a:schemeClr>
          </a:solidFill>
        </p:grpSpPr>
        <p:sp>
          <p:nvSpPr>
            <p:cNvPr id="335" name="Freeform: Shape 334">
              <a:extLst>
                <a:ext uri="{FF2B5EF4-FFF2-40B4-BE49-F238E27FC236}">
                  <a16:creationId xmlns:a16="http://schemas.microsoft.com/office/drawing/2014/main" id="{F9D64C32-7E94-40D8-8D2F-51F09E63493B}"/>
                </a:ext>
              </a:extLst>
            </p:cNvPr>
            <p:cNvSpPr/>
            <p:nvPr/>
          </p:nvSpPr>
          <p:spPr>
            <a:xfrm>
              <a:off x="6146980" y="4740069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6" name="Freeform: Shape 335">
              <a:extLst>
                <a:ext uri="{FF2B5EF4-FFF2-40B4-BE49-F238E27FC236}">
                  <a16:creationId xmlns:a16="http://schemas.microsoft.com/office/drawing/2014/main" id="{3CE9E26E-E664-482A-A4A4-9E52DB2527E9}"/>
                </a:ext>
              </a:extLst>
            </p:cNvPr>
            <p:cNvSpPr/>
            <p:nvPr/>
          </p:nvSpPr>
          <p:spPr>
            <a:xfrm>
              <a:off x="6080305" y="4825794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37" name="Graphic 75" descr="Man">
            <a:extLst>
              <a:ext uri="{FF2B5EF4-FFF2-40B4-BE49-F238E27FC236}">
                <a16:creationId xmlns:a16="http://schemas.microsoft.com/office/drawing/2014/main" id="{D28F2502-7C09-450C-BF59-11DD231FF5C4}"/>
              </a:ext>
            </a:extLst>
          </p:cNvPr>
          <p:cNvGrpSpPr/>
          <p:nvPr/>
        </p:nvGrpSpPr>
        <p:grpSpPr>
          <a:xfrm>
            <a:off x="6646119" y="4706937"/>
            <a:ext cx="209550" cy="428625"/>
            <a:chOff x="6646119" y="4706937"/>
            <a:chExt cx="209550" cy="428625"/>
          </a:xfrm>
          <a:solidFill>
            <a:schemeClr val="accent3">
              <a:lumMod val="75000"/>
            </a:schemeClr>
          </a:solidFill>
        </p:grpSpPr>
        <p:sp>
          <p:nvSpPr>
            <p:cNvPr id="338" name="Freeform: Shape 337">
              <a:extLst>
                <a:ext uri="{FF2B5EF4-FFF2-40B4-BE49-F238E27FC236}">
                  <a16:creationId xmlns:a16="http://schemas.microsoft.com/office/drawing/2014/main" id="{B7B43E97-38EC-4F69-8BD9-D325BC741385}"/>
                </a:ext>
              </a:extLst>
            </p:cNvPr>
            <p:cNvSpPr/>
            <p:nvPr/>
          </p:nvSpPr>
          <p:spPr>
            <a:xfrm>
              <a:off x="6712794" y="4706937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9" name="Freeform: Shape 338">
              <a:extLst>
                <a:ext uri="{FF2B5EF4-FFF2-40B4-BE49-F238E27FC236}">
                  <a16:creationId xmlns:a16="http://schemas.microsoft.com/office/drawing/2014/main" id="{F031E7D7-108B-4023-AA4E-204A3CD131C9}"/>
                </a:ext>
              </a:extLst>
            </p:cNvPr>
            <p:cNvSpPr/>
            <p:nvPr/>
          </p:nvSpPr>
          <p:spPr>
            <a:xfrm>
              <a:off x="6646119" y="4792662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40" name="Graphic 76" descr="Man">
            <a:extLst>
              <a:ext uri="{FF2B5EF4-FFF2-40B4-BE49-F238E27FC236}">
                <a16:creationId xmlns:a16="http://schemas.microsoft.com/office/drawing/2014/main" id="{A939DC46-184D-4923-833F-E9802307923D}"/>
              </a:ext>
            </a:extLst>
          </p:cNvPr>
          <p:cNvGrpSpPr/>
          <p:nvPr/>
        </p:nvGrpSpPr>
        <p:grpSpPr>
          <a:xfrm>
            <a:off x="7065983" y="4764087"/>
            <a:ext cx="209550" cy="428625"/>
            <a:chOff x="7065983" y="4764087"/>
            <a:chExt cx="209550" cy="428625"/>
          </a:xfrm>
          <a:solidFill>
            <a:schemeClr val="accent3">
              <a:lumMod val="75000"/>
            </a:schemeClr>
          </a:solidFill>
        </p:grpSpPr>
        <p:sp>
          <p:nvSpPr>
            <p:cNvPr id="341" name="Freeform: Shape 340">
              <a:extLst>
                <a:ext uri="{FF2B5EF4-FFF2-40B4-BE49-F238E27FC236}">
                  <a16:creationId xmlns:a16="http://schemas.microsoft.com/office/drawing/2014/main" id="{D56EC89E-F1E3-4D1C-8A69-001C3A519ED2}"/>
                </a:ext>
              </a:extLst>
            </p:cNvPr>
            <p:cNvSpPr/>
            <p:nvPr/>
          </p:nvSpPr>
          <p:spPr>
            <a:xfrm>
              <a:off x="7132658" y="4764087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2" name="Freeform: Shape 341">
              <a:extLst>
                <a:ext uri="{FF2B5EF4-FFF2-40B4-BE49-F238E27FC236}">
                  <a16:creationId xmlns:a16="http://schemas.microsoft.com/office/drawing/2014/main" id="{158E7DD5-354A-4C2B-9DE5-A567611805C1}"/>
                </a:ext>
              </a:extLst>
            </p:cNvPr>
            <p:cNvSpPr/>
            <p:nvPr/>
          </p:nvSpPr>
          <p:spPr>
            <a:xfrm>
              <a:off x="7065983" y="4849812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43" name="Graphic 77" descr="Man">
            <a:extLst>
              <a:ext uri="{FF2B5EF4-FFF2-40B4-BE49-F238E27FC236}">
                <a16:creationId xmlns:a16="http://schemas.microsoft.com/office/drawing/2014/main" id="{AB70ACE1-792D-4C19-B505-9502E0F8F46B}"/>
              </a:ext>
            </a:extLst>
          </p:cNvPr>
          <p:cNvGrpSpPr/>
          <p:nvPr/>
        </p:nvGrpSpPr>
        <p:grpSpPr>
          <a:xfrm>
            <a:off x="6488069" y="3737353"/>
            <a:ext cx="209550" cy="428625"/>
            <a:chOff x="6488069" y="3737353"/>
            <a:chExt cx="209550" cy="428625"/>
          </a:xfrm>
          <a:solidFill>
            <a:schemeClr val="accent3">
              <a:lumMod val="75000"/>
            </a:schemeClr>
          </a:solidFill>
        </p:grpSpPr>
        <p:sp>
          <p:nvSpPr>
            <p:cNvPr id="344" name="Freeform: Shape 343">
              <a:extLst>
                <a:ext uri="{FF2B5EF4-FFF2-40B4-BE49-F238E27FC236}">
                  <a16:creationId xmlns:a16="http://schemas.microsoft.com/office/drawing/2014/main" id="{69DFF060-A31D-4EC5-927C-CC101C800F9E}"/>
                </a:ext>
              </a:extLst>
            </p:cNvPr>
            <p:cNvSpPr/>
            <p:nvPr/>
          </p:nvSpPr>
          <p:spPr>
            <a:xfrm>
              <a:off x="6554744" y="3737353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5" name="Freeform: Shape 344">
              <a:extLst>
                <a:ext uri="{FF2B5EF4-FFF2-40B4-BE49-F238E27FC236}">
                  <a16:creationId xmlns:a16="http://schemas.microsoft.com/office/drawing/2014/main" id="{FA80208B-C209-4E2B-8A1B-7DBC2B61018D}"/>
                </a:ext>
              </a:extLst>
            </p:cNvPr>
            <p:cNvSpPr/>
            <p:nvPr/>
          </p:nvSpPr>
          <p:spPr>
            <a:xfrm>
              <a:off x="6488069" y="3823078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46" name="Graphic 78" descr="Man">
            <a:extLst>
              <a:ext uri="{FF2B5EF4-FFF2-40B4-BE49-F238E27FC236}">
                <a16:creationId xmlns:a16="http://schemas.microsoft.com/office/drawing/2014/main" id="{5DEF16D1-4BFF-4DEF-B298-63EE29B5692B}"/>
              </a:ext>
            </a:extLst>
          </p:cNvPr>
          <p:cNvGrpSpPr/>
          <p:nvPr/>
        </p:nvGrpSpPr>
        <p:grpSpPr>
          <a:xfrm>
            <a:off x="4875520" y="4931567"/>
            <a:ext cx="209550" cy="428625"/>
            <a:chOff x="4875520" y="4931567"/>
            <a:chExt cx="209550" cy="428625"/>
          </a:xfrm>
          <a:solidFill>
            <a:schemeClr val="accent3">
              <a:lumMod val="75000"/>
            </a:schemeClr>
          </a:solidFill>
        </p:grpSpPr>
        <p:sp>
          <p:nvSpPr>
            <p:cNvPr id="347" name="Freeform: Shape 346">
              <a:extLst>
                <a:ext uri="{FF2B5EF4-FFF2-40B4-BE49-F238E27FC236}">
                  <a16:creationId xmlns:a16="http://schemas.microsoft.com/office/drawing/2014/main" id="{B569F4A6-E1F0-4857-B58E-42116EBC776E}"/>
                </a:ext>
              </a:extLst>
            </p:cNvPr>
            <p:cNvSpPr/>
            <p:nvPr/>
          </p:nvSpPr>
          <p:spPr>
            <a:xfrm>
              <a:off x="4942195" y="4931567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8" name="Freeform: Shape 347">
              <a:extLst>
                <a:ext uri="{FF2B5EF4-FFF2-40B4-BE49-F238E27FC236}">
                  <a16:creationId xmlns:a16="http://schemas.microsoft.com/office/drawing/2014/main" id="{C214B27F-461C-485F-9565-9ABED5A4FE0B}"/>
                </a:ext>
              </a:extLst>
            </p:cNvPr>
            <p:cNvSpPr/>
            <p:nvPr/>
          </p:nvSpPr>
          <p:spPr>
            <a:xfrm>
              <a:off x="4875520" y="5017292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49" name="Graphic 79" descr="Man">
            <a:extLst>
              <a:ext uri="{FF2B5EF4-FFF2-40B4-BE49-F238E27FC236}">
                <a16:creationId xmlns:a16="http://schemas.microsoft.com/office/drawing/2014/main" id="{A207CE85-AA64-4FE1-8F84-254DD4521828}"/>
              </a:ext>
            </a:extLst>
          </p:cNvPr>
          <p:cNvGrpSpPr/>
          <p:nvPr/>
        </p:nvGrpSpPr>
        <p:grpSpPr>
          <a:xfrm>
            <a:off x="5196417" y="4961331"/>
            <a:ext cx="209550" cy="428625"/>
            <a:chOff x="5196417" y="4961331"/>
            <a:chExt cx="209550" cy="428625"/>
          </a:xfrm>
          <a:solidFill>
            <a:schemeClr val="accent3">
              <a:lumMod val="75000"/>
            </a:schemeClr>
          </a:solidFill>
        </p:grpSpPr>
        <p:sp>
          <p:nvSpPr>
            <p:cNvPr id="350" name="Freeform: Shape 349">
              <a:extLst>
                <a:ext uri="{FF2B5EF4-FFF2-40B4-BE49-F238E27FC236}">
                  <a16:creationId xmlns:a16="http://schemas.microsoft.com/office/drawing/2014/main" id="{75E3D8B4-A9A0-47F9-8447-D39362C88136}"/>
                </a:ext>
              </a:extLst>
            </p:cNvPr>
            <p:cNvSpPr/>
            <p:nvPr/>
          </p:nvSpPr>
          <p:spPr>
            <a:xfrm>
              <a:off x="5263092" y="4961331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1" name="Freeform: Shape 350">
              <a:extLst>
                <a:ext uri="{FF2B5EF4-FFF2-40B4-BE49-F238E27FC236}">
                  <a16:creationId xmlns:a16="http://schemas.microsoft.com/office/drawing/2014/main" id="{B767D063-F894-4417-9F0D-5209F3B73F03}"/>
                </a:ext>
              </a:extLst>
            </p:cNvPr>
            <p:cNvSpPr/>
            <p:nvPr/>
          </p:nvSpPr>
          <p:spPr>
            <a:xfrm>
              <a:off x="5196417" y="5047056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52" name="Graphic 80" descr="Man">
            <a:extLst>
              <a:ext uri="{FF2B5EF4-FFF2-40B4-BE49-F238E27FC236}">
                <a16:creationId xmlns:a16="http://schemas.microsoft.com/office/drawing/2014/main" id="{A5289B80-0BA9-4E3C-9983-24290331CE14}"/>
              </a:ext>
            </a:extLst>
          </p:cNvPr>
          <p:cNvGrpSpPr/>
          <p:nvPr/>
        </p:nvGrpSpPr>
        <p:grpSpPr>
          <a:xfrm>
            <a:off x="7731622" y="4148534"/>
            <a:ext cx="209550" cy="428625"/>
            <a:chOff x="7731622" y="4148534"/>
            <a:chExt cx="209550" cy="428625"/>
          </a:xfrm>
          <a:solidFill>
            <a:schemeClr val="accent3">
              <a:lumMod val="75000"/>
            </a:schemeClr>
          </a:solidFill>
        </p:grpSpPr>
        <p:sp>
          <p:nvSpPr>
            <p:cNvPr id="353" name="Freeform: Shape 352">
              <a:extLst>
                <a:ext uri="{FF2B5EF4-FFF2-40B4-BE49-F238E27FC236}">
                  <a16:creationId xmlns:a16="http://schemas.microsoft.com/office/drawing/2014/main" id="{AD3BF565-89C7-407C-8C37-97C9D7D1560D}"/>
                </a:ext>
              </a:extLst>
            </p:cNvPr>
            <p:cNvSpPr/>
            <p:nvPr/>
          </p:nvSpPr>
          <p:spPr>
            <a:xfrm>
              <a:off x="7798297" y="4148534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4" name="Freeform: Shape 353">
              <a:extLst>
                <a:ext uri="{FF2B5EF4-FFF2-40B4-BE49-F238E27FC236}">
                  <a16:creationId xmlns:a16="http://schemas.microsoft.com/office/drawing/2014/main" id="{539C15E3-4C0F-461B-A923-6FCD61A6B851}"/>
                </a:ext>
              </a:extLst>
            </p:cNvPr>
            <p:cNvSpPr/>
            <p:nvPr/>
          </p:nvSpPr>
          <p:spPr>
            <a:xfrm>
              <a:off x="7731622" y="4234259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55" name="Graphic 81" descr="Man">
            <a:extLst>
              <a:ext uri="{FF2B5EF4-FFF2-40B4-BE49-F238E27FC236}">
                <a16:creationId xmlns:a16="http://schemas.microsoft.com/office/drawing/2014/main" id="{B2F2FA68-6EA7-46F4-9ADC-864CBF1408DD}"/>
              </a:ext>
            </a:extLst>
          </p:cNvPr>
          <p:cNvGrpSpPr/>
          <p:nvPr/>
        </p:nvGrpSpPr>
        <p:grpSpPr>
          <a:xfrm>
            <a:off x="7290130" y="4010105"/>
            <a:ext cx="209550" cy="428625"/>
            <a:chOff x="7290130" y="4010105"/>
            <a:chExt cx="209550" cy="428625"/>
          </a:xfrm>
          <a:solidFill>
            <a:schemeClr val="accent3">
              <a:lumMod val="75000"/>
            </a:schemeClr>
          </a:solidFill>
        </p:grpSpPr>
        <p:sp>
          <p:nvSpPr>
            <p:cNvPr id="356" name="Freeform: Shape 355">
              <a:extLst>
                <a:ext uri="{FF2B5EF4-FFF2-40B4-BE49-F238E27FC236}">
                  <a16:creationId xmlns:a16="http://schemas.microsoft.com/office/drawing/2014/main" id="{ADB18E75-C418-48EF-B18E-B887B3C2BCDD}"/>
                </a:ext>
              </a:extLst>
            </p:cNvPr>
            <p:cNvSpPr/>
            <p:nvPr/>
          </p:nvSpPr>
          <p:spPr>
            <a:xfrm>
              <a:off x="7356805" y="4010105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7" name="Freeform: Shape 356">
              <a:extLst>
                <a:ext uri="{FF2B5EF4-FFF2-40B4-BE49-F238E27FC236}">
                  <a16:creationId xmlns:a16="http://schemas.microsoft.com/office/drawing/2014/main" id="{402C6BAB-F581-443F-96E4-A3539856B447}"/>
                </a:ext>
              </a:extLst>
            </p:cNvPr>
            <p:cNvSpPr/>
            <p:nvPr/>
          </p:nvSpPr>
          <p:spPr>
            <a:xfrm>
              <a:off x="7290130" y="4095830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58" name="Graphic 82" descr="Man">
            <a:extLst>
              <a:ext uri="{FF2B5EF4-FFF2-40B4-BE49-F238E27FC236}">
                <a16:creationId xmlns:a16="http://schemas.microsoft.com/office/drawing/2014/main" id="{6D7F4135-A1F2-4077-8C1D-D12BDC4F155E}"/>
              </a:ext>
            </a:extLst>
          </p:cNvPr>
          <p:cNvGrpSpPr/>
          <p:nvPr/>
        </p:nvGrpSpPr>
        <p:grpSpPr>
          <a:xfrm>
            <a:off x="5016494" y="3727147"/>
            <a:ext cx="209550" cy="428625"/>
            <a:chOff x="5016494" y="3727147"/>
            <a:chExt cx="209550" cy="428625"/>
          </a:xfrm>
          <a:solidFill>
            <a:schemeClr val="accent3">
              <a:lumMod val="75000"/>
            </a:schemeClr>
          </a:solidFill>
        </p:grpSpPr>
        <p:sp>
          <p:nvSpPr>
            <p:cNvPr id="359" name="Freeform: Shape 358">
              <a:extLst>
                <a:ext uri="{FF2B5EF4-FFF2-40B4-BE49-F238E27FC236}">
                  <a16:creationId xmlns:a16="http://schemas.microsoft.com/office/drawing/2014/main" id="{D8574A7D-2EF1-4282-9AC3-C885D9213CB1}"/>
                </a:ext>
              </a:extLst>
            </p:cNvPr>
            <p:cNvSpPr/>
            <p:nvPr/>
          </p:nvSpPr>
          <p:spPr>
            <a:xfrm>
              <a:off x="5083169" y="3727147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0" name="Freeform: Shape 359">
              <a:extLst>
                <a:ext uri="{FF2B5EF4-FFF2-40B4-BE49-F238E27FC236}">
                  <a16:creationId xmlns:a16="http://schemas.microsoft.com/office/drawing/2014/main" id="{8671366E-F6DB-4201-8CD4-D4D542564F88}"/>
                </a:ext>
              </a:extLst>
            </p:cNvPr>
            <p:cNvSpPr/>
            <p:nvPr/>
          </p:nvSpPr>
          <p:spPr>
            <a:xfrm>
              <a:off x="5016494" y="3812872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61" name="Graphic 83" descr="Man">
            <a:extLst>
              <a:ext uri="{FF2B5EF4-FFF2-40B4-BE49-F238E27FC236}">
                <a16:creationId xmlns:a16="http://schemas.microsoft.com/office/drawing/2014/main" id="{38B917F4-52E8-4124-BAF9-F8F0BB3C944A}"/>
              </a:ext>
            </a:extLst>
          </p:cNvPr>
          <p:cNvGrpSpPr/>
          <p:nvPr/>
        </p:nvGrpSpPr>
        <p:grpSpPr>
          <a:xfrm>
            <a:off x="6348071" y="4351921"/>
            <a:ext cx="209550" cy="428625"/>
            <a:chOff x="6348071" y="4351921"/>
            <a:chExt cx="209550" cy="428625"/>
          </a:xfrm>
          <a:solidFill>
            <a:schemeClr val="accent3">
              <a:lumMod val="75000"/>
            </a:schemeClr>
          </a:solidFill>
        </p:grpSpPr>
        <p:sp>
          <p:nvSpPr>
            <p:cNvPr id="362" name="Freeform: Shape 361">
              <a:extLst>
                <a:ext uri="{FF2B5EF4-FFF2-40B4-BE49-F238E27FC236}">
                  <a16:creationId xmlns:a16="http://schemas.microsoft.com/office/drawing/2014/main" id="{1DBCF012-974D-4ECE-B5F0-4AED4F4E987A}"/>
                </a:ext>
              </a:extLst>
            </p:cNvPr>
            <p:cNvSpPr/>
            <p:nvPr/>
          </p:nvSpPr>
          <p:spPr>
            <a:xfrm>
              <a:off x="6414746" y="4351921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3" name="Freeform: Shape 362">
              <a:extLst>
                <a:ext uri="{FF2B5EF4-FFF2-40B4-BE49-F238E27FC236}">
                  <a16:creationId xmlns:a16="http://schemas.microsoft.com/office/drawing/2014/main" id="{16806AE9-A396-46E5-BE61-CA5CC52BC6F5}"/>
                </a:ext>
              </a:extLst>
            </p:cNvPr>
            <p:cNvSpPr/>
            <p:nvPr/>
          </p:nvSpPr>
          <p:spPr>
            <a:xfrm>
              <a:off x="6348071" y="4437646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64" name="Graphic 84" descr="Man">
            <a:extLst>
              <a:ext uri="{FF2B5EF4-FFF2-40B4-BE49-F238E27FC236}">
                <a16:creationId xmlns:a16="http://schemas.microsoft.com/office/drawing/2014/main" id="{965A6021-3489-41D1-BA46-AF1E83E6724E}"/>
              </a:ext>
            </a:extLst>
          </p:cNvPr>
          <p:cNvGrpSpPr/>
          <p:nvPr/>
        </p:nvGrpSpPr>
        <p:grpSpPr>
          <a:xfrm>
            <a:off x="6716717" y="4180471"/>
            <a:ext cx="209550" cy="428625"/>
            <a:chOff x="6716717" y="4180471"/>
            <a:chExt cx="209550" cy="428625"/>
          </a:xfrm>
          <a:solidFill>
            <a:schemeClr val="accent3">
              <a:lumMod val="75000"/>
            </a:schemeClr>
          </a:solidFill>
        </p:grpSpPr>
        <p:sp>
          <p:nvSpPr>
            <p:cNvPr id="365" name="Freeform: Shape 364">
              <a:extLst>
                <a:ext uri="{FF2B5EF4-FFF2-40B4-BE49-F238E27FC236}">
                  <a16:creationId xmlns:a16="http://schemas.microsoft.com/office/drawing/2014/main" id="{E15EB05A-9771-4562-A864-85D1EBA9E3F3}"/>
                </a:ext>
              </a:extLst>
            </p:cNvPr>
            <p:cNvSpPr/>
            <p:nvPr/>
          </p:nvSpPr>
          <p:spPr>
            <a:xfrm>
              <a:off x="6783392" y="4180471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6" name="Freeform: Shape 365">
              <a:extLst>
                <a:ext uri="{FF2B5EF4-FFF2-40B4-BE49-F238E27FC236}">
                  <a16:creationId xmlns:a16="http://schemas.microsoft.com/office/drawing/2014/main" id="{781FA9AF-59E4-4F1C-A591-CA2C373A847A}"/>
                </a:ext>
              </a:extLst>
            </p:cNvPr>
            <p:cNvSpPr/>
            <p:nvPr/>
          </p:nvSpPr>
          <p:spPr>
            <a:xfrm>
              <a:off x="6716717" y="4266196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67" name="Graphic 85" descr="Man">
            <a:extLst>
              <a:ext uri="{FF2B5EF4-FFF2-40B4-BE49-F238E27FC236}">
                <a16:creationId xmlns:a16="http://schemas.microsoft.com/office/drawing/2014/main" id="{10B1CBE8-17C8-4173-A451-51CCD819CBCD}"/>
              </a:ext>
            </a:extLst>
          </p:cNvPr>
          <p:cNvGrpSpPr/>
          <p:nvPr/>
        </p:nvGrpSpPr>
        <p:grpSpPr>
          <a:xfrm>
            <a:off x="4272670" y="4136627"/>
            <a:ext cx="209550" cy="428625"/>
            <a:chOff x="4272670" y="4136627"/>
            <a:chExt cx="209550" cy="428625"/>
          </a:xfrm>
          <a:solidFill>
            <a:schemeClr val="accent3">
              <a:lumMod val="75000"/>
            </a:schemeClr>
          </a:solidFill>
        </p:grpSpPr>
        <p:sp>
          <p:nvSpPr>
            <p:cNvPr id="368" name="Freeform: Shape 367">
              <a:extLst>
                <a:ext uri="{FF2B5EF4-FFF2-40B4-BE49-F238E27FC236}">
                  <a16:creationId xmlns:a16="http://schemas.microsoft.com/office/drawing/2014/main" id="{8AD5AFE7-1875-4421-BAD5-CD66895C85EC}"/>
                </a:ext>
              </a:extLst>
            </p:cNvPr>
            <p:cNvSpPr/>
            <p:nvPr/>
          </p:nvSpPr>
          <p:spPr>
            <a:xfrm>
              <a:off x="4339345" y="4136627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9" name="Freeform: Shape 368">
              <a:extLst>
                <a:ext uri="{FF2B5EF4-FFF2-40B4-BE49-F238E27FC236}">
                  <a16:creationId xmlns:a16="http://schemas.microsoft.com/office/drawing/2014/main" id="{982B364F-CF1E-41A4-AFE7-EF977A24B3C2}"/>
                </a:ext>
              </a:extLst>
            </p:cNvPr>
            <p:cNvSpPr/>
            <p:nvPr/>
          </p:nvSpPr>
          <p:spPr>
            <a:xfrm>
              <a:off x="4272670" y="4222352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70" name="Graphic 86" descr="Man">
            <a:extLst>
              <a:ext uri="{FF2B5EF4-FFF2-40B4-BE49-F238E27FC236}">
                <a16:creationId xmlns:a16="http://schemas.microsoft.com/office/drawing/2014/main" id="{15877296-DAED-4F3E-A196-B028E80DC0BE}"/>
              </a:ext>
            </a:extLst>
          </p:cNvPr>
          <p:cNvGrpSpPr/>
          <p:nvPr/>
        </p:nvGrpSpPr>
        <p:grpSpPr>
          <a:xfrm>
            <a:off x="7473465" y="3679427"/>
            <a:ext cx="209550" cy="428625"/>
            <a:chOff x="7473465" y="3679427"/>
            <a:chExt cx="209550" cy="428625"/>
          </a:xfrm>
          <a:solidFill>
            <a:schemeClr val="accent3">
              <a:lumMod val="75000"/>
            </a:schemeClr>
          </a:solidFill>
        </p:grpSpPr>
        <p:sp>
          <p:nvSpPr>
            <p:cNvPr id="371" name="Freeform: Shape 370">
              <a:extLst>
                <a:ext uri="{FF2B5EF4-FFF2-40B4-BE49-F238E27FC236}">
                  <a16:creationId xmlns:a16="http://schemas.microsoft.com/office/drawing/2014/main" id="{1B7A5543-00EE-4333-9BB7-6553905666FB}"/>
                </a:ext>
              </a:extLst>
            </p:cNvPr>
            <p:cNvSpPr/>
            <p:nvPr/>
          </p:nvSpPr>
          <p:spPr>
            <a:xfrm>
              <a:off x="7540140" y="3679427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2" name="Freeform: Shape 371">
              <a:extLst>
                <a:ext uri="{FF2B5EF4-FFF2-40B4-BE49-F238E27FC236}">
                  <a16:creationId xmlns:a16="http://schemas.microsoft.com/office/drawing/2014/main" id="{EDE1075E-893A-4EED-846C-B619F9F5D4A9}"/>
                </a:ext>
              </a:extLst>
            </p:cNvPr>
            <p:cNvSpPr/>
            <p:nvPr/>
          </p:nvSpPr>
          <p:spPr>
            <a:xfrm>
              <a:off x="7473465" y="3765152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73" name="Graphic 87" descr="Man">
            <a:extLst>
              <a:ext uri="{FF2B5EF4-FFF2-40B4-BE49-F238E27FC236}">
                <a16:creationId xmlns:a16="http://schemas.microsoft.com/office/drawing/2014/main" id="{95F8BE1B-F8A2-4DDC-882E-00BA5700FF32}"/>
              </a:ext>
            </a:extLst>
          </p:cNvPr>
          <p:cNvGrpSpPr/>
          <p:nvPr/>
        </p:nvGrpSpPr>
        <p:grpSpPr>
          <a:xfrm>
            <a:off x="5960319" y="5593952"/>
            <a:ext cx="209550" cy="428625"/>
            <a:chOff x="5960319" y="5593952"/>
            <a:chExt cx="209550" cy="428625"/>
          </a:xfrm>
          <a:solidFill>
            <a:schemeClr val="accent3">
              <a:lumMod val="75000"/>
            </a:schemeClr>
          </a:solidFill>
        </p:grpSpPr>
        <p:sp>
          <p:nvSpPr>
            <p:cNvPr id="374" name="Freeform: Shape 373">
              <a:extLst>
                <a:ext uri="{FF2B5EF4-FFF2-40B4-BE49-F238E27FC236}">
                  <a16:creationId xmlns:a16="http://schemas.microsoft.com/office/drawing/2014/main" id="{9E800BFC-7F76-4B61-B52F-2B8366D116B5}"/>
                </a:ext>
              </a:extLst>
            </p:cNvPr>
            <p:cNvSpPr/>
            <p:nvPr/>
          </p:nvSpPr>
          <p:spPr>
            <a:xfrm>
              <a:off x="6026994" y="5593952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5" name="Freeform: Shape 374">
              <a:extLst>
                <a:ext uri="{FF2B5EF4-FFF2-40B4-BE49-F238E27FC236}">
                  <a16:creationId xmlns:a16="http://schemas.microsoft.com/office/drawing/2014/main" id="{8964913E-1F14-438D-9DDE-B08384173521}"/>
                </a:ext>
              </a:extLst>
            </p:cNvPr>
            <p:cNvSpPr/>
            <p:nvPr/>
          </p:nvSpPr>
          <p:spPr>
            <a:xfrm>
              <a:off x="5960319" y="5679677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76" name="Graphic 88" descr="Man">
            <a:extLst>
              <a:ext uri="{FF2B5EF4-FFF2-40B4-BE49-F238E27FC236}">
                <a16:creationId xmlns:a16="http://schemas.microsoft.com/office/drawing/2014/main" id="{E21A9C88-02A9-49F8-B01D-63E2B4BECE31}"/>
              </a:ext>
            </a:extLst>
          </p:cNvPr>
          <p:cNvGrpSpPr/>
          <p:nvPr/>
        </p:nvGrpSpPr>
        <p:grpSpPr>
          <a:xfrm>
            <a:off x="4051916" y="3562550"/>
            <a:ext cx="209550" cy="428625"/>
            <a:chOff x="4051916" y="3562550"/>
            <a:chExt cx="209550" cy="428625"/>
          </a:xfrm>
          <a:solidFill>
            <a:schemeClr val="accent3">
              <a:lumMod val="75000"/>
            </a:schemeClr>
          </a:solidFill>
        </p:grpSpPr>
        <p:sp>
          <p:nvSpPr>
            <p:cNvPr id="377" name="Freeform: Shape 376">
              <a:extLst>
                <a:ext uri="{FF2B5EF4-FFF2-40B4-BE49-F238E27FC236}">
                  <a16:creationId xmlns:a16="http://schemas.microsoft.com/office/drawing/2014/main" id="{D999D1D1-1B0E-40AF-A26D-9C36DB2B2BF8}"/>
                </a:ext>
              </a:extLst>
            </p:cNvPr>
            <p:cNvSpPr/>
            <p:nvPr/>
          </p:nvSpPr>
          <p:spPr>
            <a:xfrm>
              <a:off x="4118591" y="3562550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8" name="Freeform: Shape 377">
              <a:extLst>
                <a:ext uri="{FF2B5EF4-FFF2-40B4-BE49-F238E27FC236}">
                  <a16:creationId xmlns:a16="http://schemas.microsoft.com/office/drawing/2014/main" id="{5037583F-B894-492A-952D-8BEE6999747C}"/>
                </a:ext>
              </a:extLst>
            </p:cNvPr>
            <p:cNvSpPr/>
            <p:nvPr/>
          </p:nvSpPr>
          <p:spPr>
            <a:xfrm>
              <a:off x="4051916" y="3648275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79" name="Graphic 89" descr="Man">
            <a:extLst>
              <a:ext uri="{FF2B5EF4-FFF2-40B4-BE49-F238E27FC236}">
                <a16:creationId xmlns:a16="http://schemas.microsoft.com/office/drawing/2014/main" id="{7E07C6AD-6195-4432-92B9-FAC024A460EE}"/>
              </a:ext>
            </a:extLst>
          </p:cNvPr>
          <p:cNvGrpSpPr/>
          <p:nvPr/>
        </p:nvGrpSpPr>
        <p:grpSpPr>
          <a:xfrm>
            <a:off x="4854806" y="4204494"/>
            <a:ext cx="209550" cy="428625"/>
            <a:chOff x="4854806" y="4204494"/>
            <a:chExt cx="209550" cy="428625"/>
          </a:xfrm>
          <a:solidFill>
            <a:schemeClr val="accent3">
              <a:lumMod val="75000"/>
            </a:schemeClr>
          </a:solidFill>
        </p:grpSpPr>
        <p:sp>
          <p:nvSpPr>
            <p:cNvPr id="380" name="Freeform: Shape 379">
              <a:extLst>
                <a:ext uri="{FF2B5EF4-FFF2-40B4-BE49-F238E27FC236}">
                  <a16:creationId xmlns:a16="http://schemas.microsoft.com/office/drawing/2014/main" id="{BA02E1DE-225C-4335-BE9A-29C040EF5423}"/>
                </a:ext>
              </a:extLst>
            </p:cNvPr>
            <p:cNvSpPr/>
            <p:nvPr/>
          </p:nvSpPr>
          <p:spPr>
            <a:xfrm>
              <a:off x="4921481" y="4204494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1" name="Freeform: Shape 380">
              <a:extLst>
                <a:ext uri="{FF2B5EF4-FFF2-40B4-BE49-F238E27FC236}">
                  <a16:creationId xmlns:a16="http://schemas.microsoft.com/office/drawing/2014/main" id="{7EFF3167-3DAA-40C1-A52D-5B04C7B462EB}"/>
                </a:ext>
              </a:extLst>
            </p:cNvPr>
            <p:cNvSpPr/>
            <p:nvPr/>
          </p:nvSpPr>
          <p:spPr>
            <a:xfrm>
              <a:off x="4854806" y="4290219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82" name="Graphic 90" descr="Man">
            <a:extLst>
              <a:ext uri="{FF2B5EF4-FFF2-40B4-BE49-F238E27FC236}">
                <a16:creationId xmlns:a16="http://schemas.microsoft.com/office/drawing/2014/main" id="{1F8E9E3D-B9C3-4490-8D55-5911D4E84369}"/>
              </a:ext>
            </a:extLst>
          </p:cNvPr>
          <p:cNvGrpSpPr/>
          <p:nvPr/>
        </p:nvGrpSpPr>
        <p:grpSpPr>
          <a:xfrm>
            <a:off x="3785083" y="3922713"/>
            <a:ext cx="209550" cy="428625"/>
            <a:chOff x="3785083" y="3922713"/>
            <a:chExt cx="209550" cy="428625"/>
          </a:xfrm>
          <a:solidFill>
            <a:schemeClr val="accent3">
              <a:lumMod val="75000"/>
            </a:schemeClr>
          </a:solidFill>
        </p:grpSpPr>
        <p:sp>
          <p:nvSpPr>
            <p:cNvPr id="383" name="Freeform: Shape 382">
              <a:extLst>
                <a:ext uri="{FF2B5EF4-FFF2-40B4-BE49-F238E27FC236}">
                  <a16:creationId xmlns:a16="http://schemas.microsoft.com/office/drawing/2014/main" id="{4CADA9FF-8D68-4320-9675-87DFAABA5616}"/>
                </a:ext>
              </a:extLst>
            </p:cNvPr>
            <p:cNvSpPr/>
            <p:nvPr/>
          </p:nvSpPr>
          <p:spPr>
            <a:xfrm>
              <a:off x="3851758" y="3922713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4" name="Freeform: Shape 383">
              <a:extLst>
                <a:ext uri="{FF2B5EF4-FFF2-40B4-BE49-F238E27FC236}">
                  <a16:creationId xmlns:a16="http://schemas.microsoft.com/office/drawing/2014/main" id="{FCDC25DE-8DD1-438D-BC22-D0D8405638C1}"/>
                </a:ext>
              </a:extLst>
            </p:cNvPr>
            <p:cNvSpPr/>
            <p:nvPr/>
          </p:nvSpPr>
          <p:spPr>
            <a:xfrm>
              <a:off x="3785083" y="4008438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85" name="Graphic 91" descr="Man">
            <a:extLst>
              <a:ext uri="{FF2B5EF4-FFF2-40B4-BE49-F238E27FC236}">
                <a16:creationId xmlns:a16="http://schemas.microsoft.com/office/drawing/2014/main" id="{3CD53298-D92C-4C05-992C-C5FC425086A2}"/>
              </a:ext>
            </a:extLst>
          </p:cNvPr>
          <p:cNvGrpSpPr/>
          <p:nvPr/>
        </p:nvGrpSpPr>
        <p:grpSpPr>
          <a:xfrm>
            <a:off x="5255116" y="3894139"/>
            <a:ext cx="209550" cy="428625"/>
            <a:chOff x="5255116" y="3894139"/>
            <a:chExt cx="209550" cy="428625"/>
          </a:xfrm>
          <a:solidFill>
            <a:schemeClr val="accent3">
              <a:lumMod val="75000"/>
            </a:schemeClr>
          </a:solidFill>
        </p:grpSpPr>
        <p:sp>
          <p:nvSpPr>
            <p:cNvPr id="386" name="Freeform: Shape 385">
              <a:extLst>
                <a:ext uri="{FF2B5EF4-FFF2-40B4-BE49-F238E27FC236}">
                  <a16:creationId xmlns:a16="http://schemas.microsoft.com/office/drawing/2014/main" id="{EF24DF0B-D440-4269-BDB7-385AA8644650}"/>
                </a:ext>
              </a:extLst>
            </p:cNvPr>
            <p:cNvSpPr/>
            <p:nvPr/>
          </p:nvSpPr>
          <p:spPr>
            <a:xfrm>
              <a:off x="5321791" y="3894139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7" name="Freeform: Shape 386">
              <a:extLst>
                <a:ext uri="{FF2B5EF4-FFF2-40B4-BE49-F238E27FC236}">
                  <a16:creationId xmlns:a16="http://schemas.microsoft.com/office/drawing/2014/main" id="{5525F6A5-66C0-4316-803F-107D207A0D2E}"/>
                </a:ext>
              </a:extLst>
            </p:cNvPr>
            <p:cNvSpPr/>
            <p:nvPr/>
          </p:nvSpPr>
          <p:spPr>
            <a:xfrm>
              <a:off x="5255116" y="3979864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88" name="Graphic 92" descr="Man">
            <a:extLst>
              <a:ext uri="{FF2B5EF4-FFF2-40B4-BE49-F238E27FC236}">
                <a16:creationId xmlns:a16="http://schemas.microsoft.com/office/drawing/2014/main" id="{F531CA09-23B8-4384-9878-BF6DA2FBC1C0}"/>
              </a:ext>
            </a:extLst>
          </p:cNvPr>
          <p:cNvGrpSpPr/>
          <p:nvPr/>
        </p:nvGrpSpPr>
        <p:grpSpPr>
          <a:xfrm>
            <a:off x="6995900" y="3712071"/>
            <a:ext cx="209550" cy="428625"/>
            <a:chOff x="6995900" y="3712071"/>
            <a:chExt cx="209550" cy="428625"/>
          </a:xfrm>
          <a:solidFill>
            <a:schemeClr val="accent3">
              <a:lumMod val="75000"/>
            </a:schemeClr>
          </a:solidFill>
        </p:grpSpPr>
        <p:sp>
          <p:nvSpPr>
            <p:cNvPr id="389" name="Freeform: Shape 388">
              <a:extLst>
                <a:ext uri="{FF2B5EF4-FFF2-40B4-BE49-F238E27FC236}">
                  <a16:creationId xmlns:a16="http://schemas.microsoft.com/office/drawing/2014/main" id="{7F221AED-A4B6-4F3C-9886-5A3373910FD4}"/>
                </a:ext>
              </a:extLst>
            </p:cNvPr>
            <p:cNvSpPr/>
            <p:nvPr/>
          </p:nvSpPr>
          <p:spPr>
            <a:xfrm>
              <a:off x="7062575" y="3712071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0" name="Freeform: Shape 389">
              <a:extLst>
                <a:ext uri="{FF2B5EF4-FFF2-40B4-BE49-F238E27FC236}">
                  <a16:creationId xmlns:a16="http://schemas.microsoft.com/office/drawing/2014/main" id="{B6CC1BAA-7514-4882-A00C-CCF416B2B42C}"/>
                </a:ext>
              </a:extLst>
            </p:cNvPr>
            <p:cNvSpPr/>
            <p:nvPr/>
          </p:nvSpPr>
          <p:spPr>
            <a:xfrm>
              <a:off x="6995900" y="3797796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91" name="Graphic 93" descr="Man">
            <a:extLst>
              <a:ext uri="{FF2B5EF4-FFF2-40B4-BE49-F238E27FC236}">
                <a16:creationId xmlns:a16="http://schemas.microsoft.com/office/drawing/2014/main" id="{F2B4B5BC-7F5C-48AD-B235-49779F314403}"/>
              </a:ext>
            </a:extLst>
          </p:cNvPr>
          <p:cNvGrpSpPr/>
          <p:nvPr/>
        </p:nvGrpSpPr>
        <p:grpSpPr>
          <a:xfrm>
            <a:off x="7952638" y="3712071"/>
            <a:ext cx="209550" cy="428625"/>
            <a:chOff x="7952638" y="3712071"/>
            <a:chExt cx="209550" cy="428625"/>
          </a:xfrm>
          <a:solidFill>
            <a:schemeClr val="accent3">
              <a:lumMod val="75000"/>
            </a:schemeClr>
          </a:solidFill>
        </p:grpSpPr>
        <p:sp>
          <p:nvSpPr>
            <p:cNvPr id="392" name="Freeform: Shape 391">
              <a:extLst>
                <a:ext uri="{FF2B5EF4-FFF2-40B4-BE49-F238E27FC236}">
                  <a16:creationId xmlns:a16="http://schemas.microsoft.com/office/drawing/2014/main" id="{7E366B14-B8AD-48B7-B222-482A3841B0DA}"/>
                </a:ext>
              </a:extLst>
            </p:cNvPr>
            <p:cNvSpPr/>
            <p:nvPr/>
          </p:nvSpPr>
          <p:spPr>
            <a:xfrm>
              <a:off x="8019313" y="3712071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3" name="Freeform: Shape 392">
              <a:extLst>
                <a:ext uri="{FF2B5EF4-FFF2-40B4-BE49-F238E27FC236}">
                  <a16:creationId xmlns:a16="http://schemas.microsoft.com/office/drawing/2014/main" id="{5F841FF2-E6B8-4E83-B7D9-293F830E1359}"/>
                </a:ext>
              </a:extLst>
            </p:cNvPr>
            <p:cNvSpPr/>
            <p:nvPr/>
          </p:nvSpPr>
          <p:spPr>
            <a:xfrm>
              <a:off x="7952638" y="3797796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94" name="Graphic 94" descr="Man">
            <a:extLst>
              <a:ext uri="{FF2B5EF4-FFF2-40B4-BE49-F238E27FC236}">
                <a16:creationId xmlns:a16="http://schemas.microsoft.com/office/drawing/2014/main" id="{DB3805BE-6E52-4054-97B4-2348851CF7BC}"/>
              </a:ext>
            </a:extLst>
          </p:cNvPr>
          <p:cNvGrpSpPr/>
          <p:nvPr/>
        </p:nvGrpSpPr>
        <p:grpSpPr>
          <a:xfrm>
            <a:off x="4538929" y="3729231"/>
            <a:ext cx="209550" cy="428625"/>
            <a:chOff x="4538929" y="3729231"/>
            <a:chExt cx="209550" cy="428625"/>
          </a:xfrm>
          <a:solidFill>
            <a:schemeClr val="accent3">
              <a:lumMod val="75000"/>
            </a:schemeClr>
          </a:solidFill>
        </p:grpSpPr>
        <p:sp>
          <p:nvSpPr>
            <p:cNvPr id="395" name="Freeform: Shape 394">
              <a:extLst>
                <a:ext uri="{FF2B5EF4-FFF2-40B4-BE49-F238E27FC236}">
                  <a16:creationId xmlns:a16="http://schemas.microsoft.com/office/drawing/2014/main" id="{779F1879-FFED-405D-8A87-02A5B3B8D59A}"/>
                </a:ext>
              </a:extLst>
            </p:cNvPr>
            <p:cNvSpPr/>
            <p:nvPr/>
          </p:nvSpPr>
          <p:spPr>
            <a:xfrm>
              <a:off x="4605604" y="3729231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6" name="Freeform: Shape 395">
              <a:extLst>
                <a:ext uri="{FF2B5EF4-FFF2-40B4-BE49-F238E27FC236}">
                  <a16:creationId xmlns:a16="http://schemas.microsoft.com/office/drawing/2014/main" id="{40C20E30-2E84-4DC9-A55C-7B591BA9FC33}"/>
                </a:ext>
              </a:extLst>
            </p:cNvPr>
            <p:cNvSpPr/>
            <p:nvPr/>
          </p:nvSpPr>
          <p:spPr>
            <a:xfrm>
              <a:off x="4538929" y="3814956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97" name="Graphic 95" descr="Man">
            <a:extLst>
              <a:ext uri="{FF2B5EF4-FFF2-40B4-BE49-F238E27FC236}">
                <a16:creationId xmlns:a16="http://schemas.microsoft.com/office/drawing/2014/main" id="{9B9EC50C-1E48-4029-B5CD-D7C40AA9D8EE}"/>
              </a:ext>
            </a:extLst>
          </p:cNvPr>
          <p:cNvGrpSpPr/>
          <p:nvPr/>
        </p:nvGrpSpPr>
        <p:grpSpPr>
          <a:xfrm>
            <a:off x="5500777" y="3720302"/>
            <a:ext cx="209550" cy="428625"/>
            <a:chOff x="5500777" y="3720302"/>
            <a:chExt cx="209550" cy="428625"/>
          </a:xfrm>
          <a:solidFill>
            <a:schemeClr val="accent3">
              <a:lumMod val="75000"/>
            </a:schemeClr>
          </a:solidFill>
        </p:grpSpPr>
        <p:sp>
          <p:nvSpPr>
            <p:cNvPr id="398" name="Freeform: Shape 397">
              <a:extLst>
                <a:ext uri="{FF2B5EF4-FFF2-40B4-BE49-F238E27FC236}">
                  <a16:creationId xmlns:a16="http://schemas.microsoft.com/office/drawing/2014/main" id="{129E0C13-CB1D-4028-83B6-DF44DD4AA31A}"/>
                </a:ext>
              </a:extLst>
            </p:cNvPr>
            <p:cNvSpPr/>
            <p:nvPr/>
          </p:nvSpPr>
          <p:spPr>
            <a:xfrm>
              <a:off x="5567452" y="3720302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9" name="Freeform: Shape 398">
              <a:extLst>
                <a:ext uri="{FF2B5EF4-FFF2-40B4-BE49-F238E27FC236}">
                  <a16:creationId xmlns:a16="http://schemas.microsoft.com/office/drawing/2014/main" id="{3050E40A-E120-4632-AADF-45C568C12EEE}"/>
                </a:ext>
              </a:extLst>
            </p:cNvPr>
            <p:cNvSpPr/>
            <p:nvPr/>
          </p:nvSpPr>
          <p:spPr>
            <a:xfrm>
              <a:off x="5500777" y="3806027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00" name="Graphic 96" descr="Man">
            <a:extLst>
              <a:ext uri="{FF2B5EF4-FFF2-40B4-BE49-F238E27FC236}">
                <a16:creationId xmlns:a16="http://schemas.microsoft.com/office/drawing/2014/main" id="{E86DF51B-CD5A-4812-A627-8682256C1813}"/>
              </a:ext>
            </a:extLst>
          </p:cNvPr>
          <p:cNvGrpSpPr/>
          <p:nvPr/>
        </p:nvGrpSpPr>
        <p:grpSpPr>
          <a:xfrm>
            <a:off x="6163946" y="3819909"/>
            <a:ext cx="209550" cy="428625"/>
            <a:chOff x="6163946" y="3819909"/>
            <a:chExt cx="209550" cy="428625"/>
          </a:xfrm>
          <a:solidFill>
            <a:schemeClr val="accent3">
              <a:lumMod val="75000"/>
            </a:schemeClr>
          </a:solidFill>
        </p:grpSpPr>
        <p:sp>
          <p:nvSpPr>
            <p:cNvPr id="401" name="Freeform: Shape 400">
              <a:extLst>
                <a:ext uri="{FF2B5EF4-FFF2-40B4-BE49-F238E27FC236}">
                  <a16:creationId xmlns:a16="http://schemas.microsoft.com/office/drawing/2014/main" id="{0A44FEE3-6FEA-4785-9E67-83751DDE7AE9}"/>
                </a:ext>
              </a:extLst>
            </p:cNvPr>
            <p:cNvSpPr/>
            <p:nvPr/>
          </p:nvSpPr>
          <p:spPr>
            <a:xfrm>
              <a:off x="6230621" y="3819909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2" name="Freeform: Shape 401">
              <a:extLst>
                <a:ext uri="{FF2B5EF4-FFF2-40B4-BE49-F238E27FC236}">
                  <a16:creationId xmlns:a16="http://schemas.microsoft.com/office/drawing/2014/main" id="{C679D8EC-2523-44E2-B98E-52DE0FB436A6}"/>
                </a:ext>
              </a:extLst>
            </p:cNvPr>
            <p:cNvSpPr/>
            <p:nvPr/>
          </p:nvSpPr>
          <p:spPr>
            <a:xfrm>
              <a:off x="6163946" y="3905634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03" name="Graphic 97" descr="Man">
            <a:extLst>
              <a:ext uri="{FF2B5EF4-FFF2-40B4-BE49-F238E27FC236}">
                <a16:creationId xmlns:a16="http://schemas.microsoft.com/office/drawing/2014/main" id="{69638086-D19C-496A-AB1F-F0C89D306680}"/>
              </a:ext>
            </a:extLst>
          </p:cNvPr>
          <p:cNvGrpSpPr/>
          <p:nvPr/>
        </p:nvGrpSpPr>
        <p:grpSpPr>
          <a:xfrm>
            <a:off x="4535795" y="4555529"/>
            <a:ext cx="209550" cy="428625"/>
            <a:chOff x="4535795" y="4555529"/>
            <a:chExt cx="209550" cy="428625"/>
          </a:xfrm>
          <a:solidFill>
            <a:schemeClr val="accent3">
              <a:lumMod val="75000"/>
            </a:schemeClr>
          </a:solidFill>
        </p:grpSpPr>
        <p:sp>
          <p:nvSpPr>
            <p:cNvPr id="404" name="Freeform: Shape 403">
              <a:extLst>
                <a:ext uri="{FF2B5EF4-FFF2-40B4-BE49-F238E27FC236}">
                  <a16:creationId xmlns:a16="http://schemas.microsoft.com/office/drawing/2014/main" id="{E18E7942-6BCB-4991-9DD5-F3DAE0462498}"/>
                </a:ext>
              </a:extLst>
            </p:cNvPr>
            <p:cNvSpPr/>
            <p:nvPr/>
          </p:nvSpPr>
          <p:spPr>
            <a:xfrm>
              <a:off x="4602470" y="4555529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5" name="Freeform: Shape 404">
              <a:extLst>
                <a:ext uri="{FF2B5EF4-FFF2-40B4-BE49-F238E27FC236}">
                  <a16:creationId xmlns:a16="http://schemas.microsoft.com/office/drawing/2014/main" id="{030D2EDA-4AC9-41DC-99CB-768C67737E91}"/>
                </a:ext>
              </a:extLst>
            </p:cNvPr>
            <p:cNvSpPr/>
            <p:nvPr/>
          </p:nvSpPr>
          <p:spPr>
            <a:xfrm>
              <a:off x="4535795" y="4641254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06" name="Graphic 98" descr="Man">
            <a:extLst>
              <a:ext uri="{FF2B5EF4-FFF2-40B4-BE49-F238E27FC236}">
                <a16:creationId xmlns:a16="http://schemas.microsoft.com/office/drawing/2014/main" id="{6BA2AA24-A04D-4792-B8FA-7D9FEB3E7689}"/>
              </a:ext>
            </a:extLst>
          </p:cNvPr>
          <p:cNvGrpSpPr/>
          <p:nvPr/>
        </p:nvGrpSpPr>
        <p:grpSpPr>
          <a:xfrm>
            <a:off x="5766919" y="4604891"/>
            <a:ext cx="209550" cy="428625"/>
            <a:chOff x="5766919" y="4604891"/>
            <a:chExt cx="209550" cy="428625"/>
          </a:xfrm>
          <a:solidFill>
            <a:schemeClr val="accent3">
              <a:lumMod val="75000"/>
            </a:schemeClr>
          </a:solidFill>
        </p:grpSpPr>
        <p:sp>
          <p:nvSpPr>
            <p:cNvPr id="407" name="Freeform: Shape 406">
              <a:extLst>
                <a:ext uri="{FF2B5EF4-FFF2-40B4-BE49-F238E27FC236}">
                  <a16:creationId xmlns:a16="http://schemas.microsoft.com/office/drawing/2014/main" id="{B29570B8-858B-464A-9448-A4CA7724EC92}"/>
                </a:ext>
              </a:extLst>
            </p:cNvPr>
            <p:cNvSpPr/>
            <p:nvPr/>
          </p:nvSpPr>
          <p:spPr>
            <a:xfrm>
              <a:off x="5833594" y="4604891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8" name="Freeform: Shape 407">
              <a:extLst>
                <a:ext uri="{FF2B5EF4-FFF2-40B4-BE49-F238E27FC236}">
                  <a16:creationId xmlns:a16="http://schemas.microsoft.com/office/drawing/2014/main" id="{58C548A2-2941-4BCE-BE27-2097DB99D691}"/>
                </a:ext>
              </a:extLst>
            </p:cNvPr>
            <p:cNvSpPr/>
            <p:nvPr/>
          </p:nvSpPr>
          <p:spPr>
            <a:xfrm>
              <a:off x="5766919" y="4690616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09" name="Graphic 99" descr="Man">
            <a:extLst>
              <a:ext uri="{FF2B5EF4-FFF2-40B4-BE49-F238E27FC236}">
                <a16:creationId xmlns:a16="http://schemas.microsoft.com/office/drawing/2014/main" id="{CAE2A693-14CE-4486-AC5B-03F1B436BF5F}"/>
              </a:ext>
            </a:extLst>
          </p:cNvPr>
          <p:cNvGrpSpPr/>
          <p:nvPr/>
        </p:nvGrpSpPr>
        <p:grpSpPr>
          <a:xfrm>
            <a:off x="5465158" y="4347348"/>
            <a:ext cx="209550" cy="428625"/>
            <a:chOff x="5465158" y="4347348"/>
            <a:chExt cx="209550" cy="428625"/>
          </a:xfrm>
          <a:solidFill>
            <a:schemeClr val="accent3">
              <a:lumMod val="75000"/>
            </a:schemeClr>
          </a:solidFill>
        </p:grpSpPr>
        <p:sp>
          <p:nvSpPr>
            <p:cNvPr id="410" name="Freeform: Shape 409">
              <a:extLst>
                <a:ext uri="{FF2B5EF4-FFF2-40B4-BE49-F238E27FC236}">
                  <a16:creationId xmlns:a16="http://schemas.microsoft.com/office/drawing/2014/main" id="{ED2C57FD-BF64-4DD9-8BF2-4AA3C1610A20}"/>
                </a:ext>
              </a:extLst>
            </p:cNvPr>
            <p:cNvSpPr/>
            <p:nvPr/>
          </p:nvSpPr>
          <p:spPr>
            <a:xfrm>
              <a:off x="5531833" y="4347348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1" name="Freeform: Shape 410">
              <a:extLst>
                <a:ext uri="{FF2B5EF4-FFF2-40B4-BE49-F238E27FC236}">
                  <a16:creationId xmlns:a16="http://schemas.microsoft.com/office/drawing/2014/main" id="{EDE954DA-D02D-49AC-975D-6D29B5B9E423}"/>
                </a:ext>
              </a:extLst>
            </p:cNvPr>
            <p:cNvSpPr/>
            <p:nvPr/>
          </p:nvSpPr>
          <p:spPr>
            <a:xfrm>
              <a:off x="5465158" y="4433073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12" name="Graphic 100" descr="Man">
            <a:extLst>
              <a:ext uri="{FF2B5EF4-FFF2-40B4-BE49-F238E27FC236}">
                <a16:creationId xmlns:a16="http://schemas.microsoft.com/office/drawing/2014/main" id="{B739894E-C571-4565-82BF-9AA848CC299F}"/>
              </a:ext>
            </a:extLst>
          </p:cNvPr>
          <p:cNvGrpSpPr/>
          <p:nvPr/>
        </p:nvGrpSpPr>
        <p:grpSpPr>
          <a:xfrm>
            <a:off x="5129688" y="4433488"/>
            <a:ext cx="209550" cy="428625"/>
            <a:chOff x="5129688" y="4433488"/>
            <a:chExt cx="209550" cy="428625"/>
          </a:xfrm>
          <a:solidFill>
            <a:schemeClr val="accent3">
              <a:lumMod val="75000"/>
            </a:schemeClr>
          </a:solidFill>
        </p:grpSpPr>
        <p:sp>
          <p:nvSpPr>
            <p:cNvPr id="413" name="Freeform: Shape 412">
              <a:extLst>
                <a:ext uri="{FF2B5EF4-FFF2-40B4-BE49-F238E27FC236}">
                  <a16:creationId xmlns:a16="http://schemas.microsoft.com/office/drawing/2014/main" id="{45E29088-9447-49D7-99BC-12A8882AA3A1}"/>
                </a:ext>
              </a:extLst>
            </p:cNvPr>
            <p:cNvSpPr/>
            <p:nvPr/>
          </p:nvSpPr>
          <p:spPr>
            <a:xfrm>
              <a:off x="5196363" y="4433488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4" name="Freeform: Shape 413">
              <a:extLst>
                <a:ext uri="{FF2B5EF4-FFF2-40B4-BE49-F238E27FC236}">
                  <a16:creationId xmlns:a16="http://schemas.microsoft.com/office/drawing/2014/main" id="{5A6CEA9A-96B0-4008-8B01-D80AA2B8CAB4}"/>
                </a:ext>
              </a:extLst>
            </p:cNvPr>
            <p:cNvSpPr/>
            <p:nvPr/>
          </p:nvSpPr>
          <p:spPr>
            <a:xfrm>
              <a:off x="5129688" y="4519213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15" name="Graphic 101" descr="Man">
            <a:extLst>
              <a:ext uri="{FF2B5EF4-FFF2-40B4-BE49-F238E27FC236}">
                <a16:creationId xmlns:a16="http://schemas.microsoft.com/office/drawing/2014/main" id="{E0926469-5FEB-424F-ABFD-6813ED00182F}"/>
              </a:ext>
            </a:extLst>
          </p:cNvPr>
          <p:cNvGrpSpPr/>
          <p:nvPr/>
        </p:nvGrpSpPr>
        <p:grpSpPr>
          <a:xfrm>
            <a:off x="7343055" y="4665662"/>
            <a:ext cx="209550" cy="428625"/>
            <a:chOff x="7343055" y="4665662"/>
            <a:chExt cx="209550" cy="428625"/>
          </a:xfrm>
          <a:solidFill>
            <a:schemeClr val="accent3">
              <a:lumMod val="75000"/>
            </a:schemeClr>
          </a:solidFill>
        </p:grpSpPr>
        <p:sp>
          <p:nvSpPr>
            <p:cNvPr id="416" name="Freeform: Shape 415">
              <a:extLst>
                <a:ext uri="{FF2B5EF4-FFF2-40B4-BE49-F238E27FC236}">
                  <a16:creationId xmlns:a16="http://schemas.microsoft.com/office/drawing/2014/main" id="{ABB5A546-0FBB-495B-9C71-5BBB81CED9D1}"/>
                </a:ext>
              </a:extLst>
            </p:cNvPr>
            <p:cNvSpPr/>
            <p:nvPr/>
          </p:nvSpPr>
          <p:spPr>
            <a:xfrm>
              <a:off x="7409730" y="4665662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7" name="Freeform: Shape 416">
              <a:extLst>
                <a:ext uri="{FF2B5EF4-FFF2-40B4-BE49-F238E27FC236}">
                  <a16:creationId xmlns:a16="http://schemas.microsoft.com/office/drawing/2014/main" id="{195DE4E3-06D4-43B0-8501-12BEA003AB22}"/>
                </a:ext>
              </a:extLst>
            </p:cNvPr>
            <p:cNvSpPr/>
            <p:nvPr/>
          </p:nvSpPr>
          <p:spPr>
            <a:xfrm>
              <a:off x="7343055" y="4751387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18" name="Graphic 102" descr="Man">
            <a:extLst>
              <a:ext uri="{FF2B5EF4-FFF2-40B4-BE49-F238E27FC236}">
                <a16:creationId xmlns:a16="http://schemas.microsoft.com/office/drawing/2014/main" id="{7609B57D-A20D-41BF-9D09-4853C49FEF9D}"/>
              </a:ext>
            </a:extLst>
          </p:cNvPr>
          <p:cNvGrpSpPr/>
          <p:nvPr/>
        </p:nvGrpSpPr>
        <p:grpSpPr>
          <a:xfrm>
            <a:off x="5916256" y="4194156"/>
            <a:ext cx="209550" cy="428625"/>
            <a:chOff x="5916256" y="4194156"/>
            <a:chExt cx="209550" cy="428625"/>
          </a:xfrm>
          <a:solidFill>
            <a:schemeClr val="accent3">
              <a:lumMod val="75000"/>
            </a:schemeClr>
          </a:solidFill>
        </p:grpSpPr>
        <p:sp>
          <p:nvSpPr>
            <p:cNvPr id="419" name="Freeform: Shape 418">
              <a:extLst>
                <a:ext uri="{FF2B5EF4-FFF2-40B4-BE49-F238E27FC236}">
                  <a16:creationId xmlns:a16="http://schemas.microsoft.com/office/drawing/2014/main" id="{A05E5F01-2B58-4AE1-A89D-81CCAB029190}"/>
                </a:ext>
              </a:extLst>
            </p:cNvPr>
            <p:cNvSpPr/>
            <p:nvPr/>
          </p:nvSpPr>
          <p:spPr>
            <a:xfrm>
              <a:off x="5982931" y="4194156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0" name="Freeform: Shape 419">
              <a:extLst>
                <a:ext uri="{FF2B5EF4-FFF2-40B4-BE49-F238E27FC236}">
                  <a16:creationId xmlns:a16="http://schemas.microsoft.com/office/drawing/2014/main" id="{CD049637-8682-4FFC-AF7D-5DA18BF52AB1}"/>
                </a:ext>
              </a:extLst>
            </p:cNvPr>
            <p:cNvSpPr/>
            <p:nvPr/>
          </p:nvSpPr>
          <p:spPr>
            <a:xfrm>
              <a:off x="5916256" y="4279881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21" name="Group 420">
            <a:extLst>
              <a:ext uri="{FF2B5EF4-FFF2-40B4-BE49-F238E27FC236}">
                <a16:creationId xmlns:a16="http://schemas.microsoft.com/office/drawing/2014/main" id="{D06478EB-E8B0-4B78-A261-E757D3F37AF4}"/>
              </a:ext>
            </a:extLst>
          </p:cNvPr>
          <p:cNvGrpSpPr/>
          <p:nvPr/>
        </p:nvGrpSpPr>
        <p:grpSpPr>
          <a:xfrm>
            <a:off x="338440" y="4013597"/>
            <a:ext cx="2926080" cy="1290153"/>
            <a:chOff x="332936" y="2627766"/>
            <a:chExt cx="2926080" cy="1290153"/>
          </a:xfrm>
        </p:grpSpPr>
        <p:sp>
          <p:nvSpPr>
            <p:cNvPr id="422" name="TextBox 421">
              <a:extLst>
                <a:ext uri="{FF2B5EF4-FFF2-40B4-BE49-F238E27FC236}">
                  <a16:creationId xmlns:a16="http://schemas.microsoft.com/office/drawing/2014/main" id="{F1568041-626B-42FF-8E3A-5501DC45CDEF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423" name="TextBox 422">
              <a:extLst>
                <a:ext uri="{FF2B5EF4-FFF2-40B4-BE49-F238E27FC236}">
                  <a16:creationId xmlns:a16="http://schemas.microsoft.com/office/drawing/2014/main" id="{011893FA-E6A3-47D8-B5A6-42F7760A6DC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Round Waffle Chart w/ Silhouettes – Slide Template</a:t>
            </a:r>
          </a:p>
        </p:txBody>
      </p: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24481002-CFE3-41C4-98C0-682E093C9EDE}"/>
              </a:ext>
            </a:extLst>
          </p:cNvPr>
          <p:cNvGrpSpPr/>
          <p:nvPr/>
        </p:nvGrpSpPr>
        <p:grpSpPr>
          <a:xfrm>
            <a:off x="8927481" y="2947244"/>
            <a:ext cx="2926080" cy="1290153"/>
            <a:chOff x="8921977" y="1466725"/>
            <a:chExt cx="2926080" cy="1290153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D34C6DFC-E47D-4950-B42C-44AF61B9ED13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DC5546E8-910F-4C0F-9E93-92894AF69B9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F0808DAD-B790-4785-B999-D9ABE65DC01C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3CE0E2AD-BA93-49DE-8573-4A781FFE17A4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7CF549D1-5077-412B-9523-2A02A4ED3A69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BFDCF437-6699-4782-90B0-9937259D3AFC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949C592E-64A7-47C0-A280-5B5C6F517A0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6459EEDC-E344-4189-A9D8-1BAEC372CD5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120" name="TextBox 119">
            <a:extLst>
              <a:ext uri="{FF2B5EF4-FFF2-40B4-BE49-F238E27FC236}">
                <a16:creationId xmlns:a16="http://schemas.microsoft.com/office/drawing/2014/main" id="{07605096-A33D-4C44-AE2A-D409FA943D92}"/>
              </a:ext>
            </a:extLst>
          </p:cNvPr>
          <p:cNvSpPr txBox="1"/>
          <p:nvPr/>
        </p:nvSpPr>
        <p:spPr>
          <a:xfrm>
            <a:off x="671331" y="2587701"/>
            <a:ext cx="2329485" cy="156966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600" b="1" dirty="0">
                <a:solidFill>
                  <a:schemeClr val="accent3"/>
                </a:solidFill>
              </a:rPr>
              <a:t>62%</a:t>
            </a:r>
          </a:p>
        </p:txBody>
      </p:sp>
      <p:grpSp>
        <p:nvGrpSpPr>
          <p:cNvPr id="121" name="Graphic 3" descr="Man">
            <a:extLst>
              <a:ext uri="{FF2B5EF4-FFF2-40B4-BE49-F238E27FC236}">
                <a16:creationId xmlns:a16="http://schemas.microsoft.com/office/drawing/2014/main" id="{BE43979F-B9F1-4197-90B4-8D18A86B265F}"/>
              </a:ext>
            </a:extLst>
          </p:cNvPr>
          <p:cNvGrpSpPr/>
          <p:nvPr/>
        </p:nvGrpSpPr>
        <p:grpSpPr>
          <a:xfrm>
            <a:off x="3690186" y="3373437"/>
            <a:ext cx="209550" cy="428625"/>
            <a:chOff x="3690186" y="3373437"/>
            <a:chExt cx="209550" cy="428625"/>
          </a:xfrm>
          <a:solidFill>
            <a:schemeClr val="accent3"/>
          </a:solidFill>
        </p:grpSpPr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6573CEDA-CAA1-4D6A-A4CB-19313D206FA2}"/>
                </a:ext>
              </a:extLst>
            </p:cNvPr>
            <p:cNvSpPr/>
            <p:nvPr/>
          </p:nvSpPr>
          <p:spPr>
            <a:xfrm>
              <a:off x="3756861" y="3373437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E1B7756C-949E-4AB0-B0D3-C838A842095B}"/>
                </a:ext>
              </a:extLst>
            </p:cNvPr>
            <p:cNvSpPr/>
            <p:nvPr/>
          </p:nvSpPr>
          <p:spPr>
            <a:xfrm>
              <a:off x="3690186" y="3459162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24" name="Graphic 4" descr="Man">
            <a:extLst>
              <a:ext uri="{FF2B5EF4-FFF2-40B4-BE49-F238E27FC236}">
                <a16:creationId xmlns:a16="http://schemas.microsoft.com/office/drawing/2014/main" id="{4CEC8ABA-0AD5-41FE-B91B-85ED11B60FF4}"/>
              </a:ext>
            </a:extLst>
          </p:cNvPr>
          <p:cNvGrpSpPr/>
          <p:nvPr/>
        </p:nvGrpSpPr>
        <p:grpSpPr>
          <a:xfrm>
            <a:off x="4269104" y="3354388"/>
            <a:ext cx="209550" cy="428625"/>
            <a:chOff x="4269104" y="3354388"/>
            <a:chExt cx="209550" cy="428625"/>
          </a:xfrm>
          <a:solidFill>
            <a:schemeClr val="accent3"/>
          </a:solidFill>
        </p:grpSpPr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9CE8B69F-0590-4530-9F55-31017813C3EA}"/>
                </a:ext>
              </a:extLst>
            </p:cNvPr>
            <p:cNvSpPr/>
            <p:nvPr/>
          </p:nvSpPr>
          <p:spPr>
            <a:xfrm>
              <a:off x="4335779" y="3354388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54BF3C9B-3B2E-4231-A233-267EB98E2224}"/>
                </a:ext>
              </a:extLst>
            </p:cNvPr>
            <p:cNvSpPr/>
            <p:nvPr/>
          </p:nvSpPr>
          <p:spPr>
            <a:xfrm>
              <a:off x="4269104" y="3440113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27" name="Graphic 5" descr="Man">
            <a:extLst>
              <a:ext uri="{FF2B5EF4-FFF2-40B4-BE49-F238E27FC236}">
                <a16:creationId xmlns:a16="http://schemas.microsoft.com/office/drawing/2014/main" id="{415FD8E7-CDAD-46D2-B14E-A546AA7FA1A4}"/>
              </a:ext>
            </a:extLst>
          </p:cNvPr>
          <p:cNvGrpSpPr/>
          <p:nvPr/>
        </p:nvGrpSpPr>
        <p:grpSpPr>
          <a:xfrm>
            <a:off x="4847437" y="3271637"/>
            <a:ext cx="209550" cy="428625"/>
            <a:chOff x="4847437" y="3271637"/>
            <a:chExt cx="209550" cy="428625"/>
          </a:xfrm>
          <a:solidFill>
            <a:schemeClr val="accent3"/>
          </a:solidFill>
        </p:grpSpPr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97CB2561-7FA2-4899-8C49-FAD8956D0E50}"/>
                </a:ext>
              </a:extLst>
            </p:cNvPr>
            <p:cNvSpPr/>
            <p:nvPr/>
          </p:nvSpPr>
          <p:spPr>
            <a:xfrm>
              <a:off x="4914112" y="3271637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C772EAA1-ED46-47E2-83FA-490F2D5065F3}"/>
                </a:ext>
              </a:extLst>
            </p:cNvPr>
            <p:cNvSpPr/>
            <p:nvPr/>
          </p:nvSpPr>
          <p:spPr>
            <a:xfrm>
              <a:off x="4847437" y="3357362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30" name="Graphic 6" descr="Man">
            <a:extLst>
              <a:ext uri="{FF2B5EF4-FFF2-40B4-BE49-F238E27FC236}">
                <a16:creationId xmlns:a16="http://schemas.microsoft.com/office/drawing/2014/main" id="{E9990CC2-BD0D-4D88-B6C6-D8AAF1753802}"/>
              </a:ext>
            </a:extLst>
          </p:cNvPr>
          <p:cNvGrpSpPr/>
          <p:nvPr/>
        </p:nvGrpSpPr>
        <p:grpSpPr>
          <a:xfrm>
            <a:off x="5374494" y="3220094"/>
            <a:ext cx="209550" cy="428625"/>
            <a:chOff x="5374494" y="3220094"/>
            <a:chExt cx="209550" cy="428625"/>
          </a:xfrm>
          <a:solidFill>
            <a:schemeClr val="accent3"/>
          </a:solidFill>
        </p:grpSpPr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D1EDE42A-397A-4F8F-8975-2EBAC85A5269}"/>
                </a:ext>
              </a:extLst>
            </p:cNvPr>
            <p:cNvSpPr/>
            <p:nvPr/>
          </p:nvSpPr>
          <p:spPr>
            <a:xfrm>
              <a:off x="5441169" y="3220094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2940ADBB-4771-4559-84C8-A61ADBF8A6F8}"/>
                </a:ext>
              </a:extLst>
            </p:cNvPr>
            <p:cNvSpPr/>
            <p:nvPr/>
          </p:nvSpPr>
          <p:spPr>
            <a:xfrm>
              <a:off x="5374494" y="3305819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33" name="Graphic 7" descr="Man">
            <a:extLst>
              <a:ext uri="{FF2B5EF4-FFF2-40B4-BE49-F238E27FC236}">
                <a16:creationId xmlns:a16="http://schemas.microsoft.com/office/drawing/2014/main" id="{726300AA-CDE0-43CE-9661-FBF9DBEEA092}"/>
              </a:ext>
            </a:extLst>
          </p:cNvPr>
          <p:cNvGrpSpPr/>
          <p:nvPr/>
        </p:nvGrpSpPr>
        <p:grpSpPr>
          <a:xfrm>
            <a:off x="5793789" y="3543283"/>
            <a:ext cx="209550" cy="428625"/>
            <a:chOff x="5793789" y="3543283"/>
            <a:chExt cx="209550" cy="428625"/>
          </a:xfrm>
          <a:solidFill>
            <a:schemeClr val="accent3"/>
          </a:solidFill>
        </p:grpSpPr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1B1571DD-7219-4261-AB87-A525B06E163B}"/>
                </a:ext>
              </a:extLst>
            </p:cNvPr>
            <p:cNvSpPr/>
            <p:nvPr/>
          </p:nvSpPr>
          <p:spPr>
            <a:xfrm>
              <a:off x="5860464" y="3543283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CAC51F22-CB16-4572-B2F4-186AB3296B0D}"/>
                </a:ext>
              </a:extLst>
            </p:cNvPr>
            <p:cNvSpPr/>
            <p:nvPr/>
          </p:nvSpPr>
          <p:spPr>
            <a:xfrm>
              <a:off x="5793789" y="3629008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36" name="Graphic 8" descr="Man">
            <a:extLst>
              <a:ext uri="{FF2B5EF4-FFF2-40B4-BE49-F238E27FC236}">
                <a16:creationId xmlns:a16="http://schemas.microsoft.com/office/drawing/2014/main" id="{BBB1E88C-7AAB-4138-B0F4-92A78E1EB150}"/>
              </a:ext>
            </a:extLst>
          </p:cNvPr>
          <p:cNvGrpSpPr/>
          <p:nvPr/>
        </p:nvGrpSpPr>
        <p:grpSpPr>
          <a:xfrm>
            <a:off x="6304360" y="3335321"/>
            <a:ext cx="209550" cy="428625"/>
            <a:chOff x="6304360" y="3335321"/>
            <a:chExt cx="209550" cy="428625"/>
          </a:xfrm>
          <a:solidFill>
            <a:schemeClr val="accent3"/>
          </a:solidFill>
        </p:grpSpPr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EF1051B3-CFC0-40DC-B502-6743665BBA71}"/>
                </a:ext>
              </a:extLst>
            </p:cNvPr>
            <p:cNvSpPr/>
            <p:nvPr/>
          </p:nvSpPr>
          <p:spPr>
            <a:xfrm>
              <a:off x="6371035" y="3335321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F5A0A203-BF49-4B02-9D7C-638BDD96AEE8}"/>
                </a:ext>
              </a:extLst>
            </p:cNvPr>
            <p:cNvSpPr/>
            <p:nvPr/>
          </p:nvSpPr>
          <p:spPr>
            <a:xfrm>
              <a:off x="6304360" y="3421046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39" name="Graphic 9" descr="Man">
            <a:extLst>
              <a:ext uri="{FF2B5EF4-FFF2-40B4-BE49-F238E27FC236}">
                <a16:creationId xmlns:a16="http://schemas.microsoft.com/office/drawing/2014/main" id="{E465A9FE-3A2B-4F78-8895-C896ADE45CC8}"/>
              </a:ext>
            </a:extLst>
          </p:cNvPr>
          <p:cNvGrpSpPr/>
          <p:nvPr/>
        </p:nvGrpSpPr>
        <p:grpSpPr>
          <a:xfrm>
            <a:off x="6883266" y="3254574"/>
            <a:ext cx="209550" cy="428625"/>
            <a:chOff x="6883266" y="3254574"/>
            <a:chExt cx="209550" cy="428625"/>
          </a:xfrm>
          <a:solidFill>
            <a:schemeClr val="accent3"/>
          </a:solidFill>
        </p:grpSpPr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31F0B970-2FC9-4314-8E76-17BA2CE61AED}"/>
                </a:ext>
              </a:extLst>
            </p:cNvPr>
            <p:cNvSpPr/>
            <p:nvPr/>
          </p:nvSpPr>
          <p:spPr>
            <a:xfrm>
              <a:off x="6949941" y="3254574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A9BA7AF3-1795-4A57-96BB-8E4E2A507619}"/>
                </a:ext>
              </a:extLst>
            </p:cNvPr>
            <p:cNvSpPr/>
            <p:nvPr/>
          </p:nvSpPr>
          <p:spPr>
            <a:xfrm>
              <a:off x="6883266" y="3340299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42" name="Graphic 10" descr="Man">
            <a:extLst>
              <a:ext uri="{FF2B5EF4-FFF2-40B4-BE49-F238E27FC236}">
                <a16:creationId xmlns:a16="http://schemas.microsoft.com/office/drawing/2014/main" id="{7A50247C-72DC-41C3-8A63-EA2097EFC09A}"/>
              </a:ext>
            </a:extLst>
          </p:cNvPr>
          <p:cNvGrpSpPr/>
          <p:nvPr/>
        </p:nvGrpSpPr>
        <p:grpSpPr>
          <a:xfrm>
            <a:off x="7449043" y="3220094"/>
            <a:ext cx="209550" cy="428625"/>
            <a:chOff x="7449043" y="3220094"/>
            <a:chExt cx="209550" cy="428625"/>
          </a:xfrm>
          <a:solidFill>
            <a:schemeClr val="accent3"/>
          </a:solidFill>
        </p:grpSpPr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FB4CE223-3125-4C1D-A611-46EF454E4EF9}"/>
                </a:ext>
              </a:extLst>
            </p:cNvPr>
            <p:cNvSpPr/>
            <p:nvPr/>
          </p:nvSpPr>
          <p:spPr>
            <a:xfrm>
              <a:off x="7515718" y="3220094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37A0A85E-37B3-4EA3-AB8A-45BD937A1AAC}"/>
                </a:ext>
              </a:extLst>
            </p:cNvPr>
            <p:cNvSpPr/>
            <p:nvPr/>
          </p:nvSpPr>
          <p:spPr>
            <a:xfrm>
              <a:off x="7449043" y="3305819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45" name="Graphic 11" descr="Man">
            <a:extLst>
              <a:ext uri="{FF2B5EF4-FFF2-40B4-BE49-F238E27FC236}">
                <a16:creationId xmlns:a16="http://schemas.microsoft.com/office/drawing/2014/main" id="{9403DCF4-644B-4693-AB02-5A2F3EA34FD4}"/>
              </a:ext>
            </a:extLst>
          </p:cNvPr>
          <p:cNvGrpSpPr/>
          <p:nvPr/>
        </p:nvGrpSpPr>
        <p:grpSpPr>
          <a:xfrm>
            <a:off x="7836391" y="3315892"/>
            <a:ext cx="209550" cy="428625"/>
            <a:chOff x="7836391" y="3315892"/>
            <a:chExt cx="209550" cy="428625"/>
          </a:xfrm>
          <a:solidFill>
            <a:schemeClr val="accent3"/>
          </a:solidFill>
        </p:grpSpPr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DD5A78D6-3C2A-4884-A39E-0E11740E802C}"/>
                </a:ext>
              </a:extLst>
            </p:cNvPr>
            <p:cNvSpPr/>
            <p:nvPr/>
          </p:nvSpPr>
          <p:spPr>
            <a:xfrm>
              <a:off x="7903066" y="3315892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9C1927DA-7D87-46C7-B183-C55550B75938}"/>
                </a:ext>
              </a:extLst>
            </p:cNvPr>
            <p:cNvSpPr/>
            <p:nvPr/>
          </p:nvSpPr>
          <p:spPr>
            <a:xfrm>
              <a:off x="7836391" y="3401617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48" name="Graphic 12" descr="Man">
            <a:extLst>
              <a:ext uri="{FF2B5EF4-FFF2-40B4-BE49-F238E27FC236}">
                <a16:creationId xmlns:a16="http://schemas.microsoft.com/office/drawing/2014/main" id="{62A166DA-7AF1-4ECA-91BC-F3ADC1FE8051}"/>
              </a:ext>
            </a:extLst>
          </p:cNvPr>
          <p:cNvGrpSpPr/>
          <p:nvPr/>
        </p:nvGrpSpPr>
        <p:grpSpPr>
          <a:xfrm>
            <a:off x="8292264" y="3373437"/>
            <a:ext cx="209550" cy="428625"/>
            <a:chOff x="8292264" y="3373437"/>
            <a:chExt cx="209550" cy="428625"/>
          </a:xfrm>
          <a:solidFill>
            <a:schemeClr val="accent3"/>
          </a:solidFill>
        </p:grpSpPr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EACACA77-E7A3-413C-B882-416E6E63201D}"/>
                </a:ext>
              </a:extLst>
            </p:cNvPr>
            <p:cNvSpPr/>
            <p:nvPr/>
          </p:nvSpPr>
          <p:spPr>
            <a:xfrm>
              <a:off x="8358939" y="3373437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1F3FCD6F-775A-4BF8-9DBA-E96EC1DFD7EA}"/>
                </a:ext>
              </a:extLst>
            </p:cNvPr>
            <p:cNvSpPr/>
            <p:nvPr/>
          </p:nvSpPr>
          <p:spPr>
            <a:xfrm>
              <a:off x="8292264" y="3459162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51" name="Graphic 13" descr="Man">
            <a:extLst>
              <a:ext uri="{FF2B5EF4-FFF2-40B4-BE49-F238E27FC236}">
                <a16:creationId xmlns:a16="http://schemas.microsoft.com/office/drawing/2014/main" id="{9061F7BE-FB2B-40B1-B56E-AE4C769192D3}"/>
              </a:ext>
            </a:extLst>
          </p:cNvPr>
          <p:cNvGrpSpPr/>
          <p:nvPr/>
        </p:nvGrpSpPr>
        <p:grpSpPr>
          <a:xfrm>
            <a:off x="3785083" y="2859087"/>
            <a:ext cx="209550" cy="428625"/>
            <a:chOff x="3785083" y="2859087"/>
            <a:chExt cx="209550" cy="428625"/>
          </a:xfrm>
          <a:solidFill>
            <a:schemeClr val="accent3"/>
          </a:solidFill>
        </p:grpSpPr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3BC54549-3DC2-472E-AC37-8DDB2727AEC9}"/>
                </a:ext>
              </a:extLst>
            </p:cNvPr>
            <p:cNvSpPr/>
            <p:nvPr/>
          </p:nvSpPr>
          <p:spPr>
            <a:xfrm>
              <a:off x="3851758" y="2859087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B5063207-E918-49DF-A658-CC8D3D88503C}"/>
                </a:ext>
              </a:extLst>
            </p:cNvPr>
            <p:cNvSpPr/>
            <p:nvPr/>
          </p:nvSpPr>
          <p:spPr>
            <a:xfrm>
              <a:off x="3785083" y="2944812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54" name="Graphic 14" descr="Man">
            <a:extLst>
              <a:ext uri="{FF2B5EF4-FFF2-40B4-BE49-F238E27FC236}">
                <a16:creationId xmlns:a16="http://schemas.microsoft.com/office/drawing/2014/main" id="{8C34836B-123B-481A-9FCA-28D51EED7CEC}"/>
              </a:ext>
            </a:extLst>
          </p:cNvPr>
          <p:cNvGrpSpPr/>
          <p:nvPr/>
        </p:nvGrpSpPr>
        <p:grpSpPr>
          <a:xfrm>
            <a:off x="4186601" y="2873261"/>
            <a:ext cx="209550" cy="428625"/>
            <a:chOff x="4186601" y="2873261"/>
            <a:chExt cx="209550" cy="428625"/>
          </a:xfrm>
          <a:solidFill>
            <a:schemeClr val="accent3"/>
          </a:solidFill>
        </p:grpSpPr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A3E71CDA-7086-4BD2-85FC-0206650A2173}"/>
                </a:ext>
              </a:extLst>
            </p:cNvPr>
            <p:cNvSpPr/>
            <p:nvPr/>
          </p:nvSpPr>
          <p:spPr>
            <a:xfrm>
              <a:off x="4253276" y="2873261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DFA43519-4E06-49A8-8C7F-F6D92E6907C3}"/>
                </a:ext>
              </a:extLst>
            </p:cNvPr>
            <p:cNvSpPr/>
            <p:nvPr/>
          </p:nvSpPr>
          <p:spPr>
            <a:xfrm>
              <a:off x="4186601" y="2958986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57" name="Graphic 15" descr="Man">
            <a:extLst>
              <a:ext uri="{FF2B5EF4-FFF2-40B4-BE49-F238E27FC236}">
                <a16:creationId xmlns:a16="http://schemas.microsoft.com/office/drawing/2014/main" id="{C411C0FC-B4C0-414D-A4FC-5DD8140AD8EA}"/>
              </a:ext>
            </a:extLst>
          </p:cNvPr>
          <p:cNvGrpSpPr/>
          <p:nvPr/>
        </p:nvGrpSpPr>
        <p:grpSpPr>
          <a:xfrm>
            <a:off x="4589410" y="2878931"/>
            <a:ext cx="209550" cy="428625"/>
            <a:chOff x="4589410" y="2878931"/>
            <a:chExt cx="209550" cy="428625"/>
          </a:xfrm>
          <a:solidFill>
            <a:schemeClr val="accent3"/>
          </a:solidFill>
        </p:grpSpPr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F5CB961B-32E3-4797-9864-1DDFF748A6E0}"/>
                </a:ext>
              </a:extLst>
            </p:cNvPr>
            <p:cNvSpPr/>
            <p:nvPr/>
          </p:nvSpPr>
          <p:spPr>
            <a:xfrm>
              <a:off x="4656085" y="2878931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9BE2E873-C7B7-4A64-91A4-234B1AE02632}"/>
                </a:ext>
              </a:extLst>
            </p:cNvPr>
            <p:cNvSpPr/>
            <p:nvPr/>
          </p:nvSpPr>
          <p:spPr>
            <a:xfrm>
              <a:off x="4589410" y="2964656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60" name="Graphic 16" descr="Man">
            <a:extLst>
              <a:ext uri="{FF2B5EF4-FFF2-40B4-BE49-F238E27FC236}">
                <a16:creationId xmlns:a16="http://schemas.microsoft.com/office/drawing/2014/main" id="{39BC7AE6-3A81-405C-8184-1C98B8CE3E24}"/>
              </a:ext>
            </a:extLst>
          </p:cNvPr>
          <p:cNvGrpSpPr/>
          <p:nvPr/>
        </p:nvGrpSpPr>
        <p:grpSpPr>
          <a:xfrm>
            <a:off x="5116467" y="2867024"/>
            <a:ext cx="209550" cy="428625"/>
            <a:chOff x="5116467" y="2867024"/>
            <a:chExt cx="209550" cy="428625"/>
          </a:xfrm>
          <a:solidFill>
            <a:schemeClr val="accent3"/>
          </a:solidFill>
        </p:grpSpPr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704AD2B7-B96A-4A6C-9611-E2F7AEB6D24E}"/>
                </a:ext>
              </a:extLst>
            </p:cNvPr>
            <p:cNvSpPr/>
            <p:nvPr/>
          </p:nvSpPr>
          <p:spPr>
            <a:xfrm>
              <a:off x="5183142" y="2867024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80381768-F284-429A-B830-1678792327CA}"/>
                </a:ext>
              </a:extLst>
            </p:cNvPr>
            <p:cNvSpPr/>
            <p:nvPr/>
          </p:nvSpPr>
          <p:spPr>
            <a:xfrm>
              <a:off x="5116467" y="2952749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63" name="Graphic 17" descr="Man">
            <a:extLst>
              <a:ext uri="{FF2B5EF4-FFF2-40B4-BE49-F238E27FC236}">
                <a16:creationId xmlns:a16="http://schemas.microsoft.com/office/drawing/2014/main" id="{14F24F99-7123-4437-B289-931C1A749753}"/>
              </a:ext>
            </a:extLst>
          </p:cNvPr>
          <p:cNvGrpSpPr/>
          <p:nvPr/>
        </p:nvGrpSpPr>
        <p:grpSpPr>
          <a:xfrm>
            <a:off x="5655956" y="3029742"/>
            <a:ext cx="209550" cy="428625"/>
            <a:chOff x="5655956" y="3029742"/>
            <a:chExt cx="209550" cy="428625"/>
          </a:xfrm>
          <a:solidFill>
            <a:schemeClr val="accent3"/>
          </a:solidFill>
        </p:grpSpPr>
        <p:sp>
          <p:nvSpPr>
            <p:cNvPr id="164" name="Freeform: Shape 163">
              <a:extLst>
                <a:ext uri="{FF2B5EF4-FFF2-40B4-BE49-F238E27FC236}">
                  <a16:creationId xmlns:a16="http://schemas.microsoft.com/office/drawing/2014/main" id="{CFF7916D-49D5-461B-BB3E-761B05DCFFE8}"/>
                </a:ext>
              </a:extLst>
            </p:cNvPr>
            <p:cNvSpPr/>
            <p:nvPr/>
          </p:nvSpPr>
          <p:spPr>
            <a:xfrm>
              <a:off x="5722631" y="3029742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5" name="Freeform: Shape 164">
              <a:extLst>
                <a:ext uri="{FF2B5EF4-FFF2-40B4-BE49-F238E27FC236}">
                  <a16:creationId xmlns:a16="http://schemas.microsoft.com/office/drawing/2014/main" id="{460EDC75-6F46-4295-92B3-927E61939F18}"/>
                </a:ext>
              </a:extLst>
            </p:cNvPr>
            <p:cNvSpPr/>
            <p:nvPr/>
          </p:nvSpPr>
          <p:spPr>
            <a:xfrm>
              <a:off x="5655956" y="3115467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66" name="Graphic 18" descr="Man">
            <a:extLst>
              <a:ext uri="{FF2B5EF4-FFF2-40B4-BE49-F238E27FC236}">
                <a16:creationId xmlns:a16="http://schemas.microsoft.com/office/drawing/2014/main" id="{079FEAF7-6944-4189-BAEE-0ED8F3ADBA53}"/>
              </a:ext>
            </a:extLst>
          </p:cNvPr>
          <p:cNvGrpSpPr/>
          <p:nvPr/>
        </p:nvGrpSpPr>
        <p:grpSpPr>
          <a:xfrm>
            <a:off x="6074615" y="2959099"/>
            <a:ext cx="209550" cy="428625"/>
            <a:chOff x="6074615" y="2959099"/>
            <a:chExt cx="209550" cy="428625"/>
          </a:xfrm>
          <a:solidFill>
            <a:schemeClr val="accent3"/>
          </a:solidFill>
        </p:grpSpPr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C2924F64-FC64-4CD1-BC2A-128104DACFA7}"/>
                </a:ext>
              </a:extLst>
            </p:cNvPr>
            <p:cNvSpPr/>
            <p:nvPr/>
          </p:nvSpPr>
          <p:spPr>
            <a:xfrm>
              <a:off x="6141290" y="2959099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FFD096CF-7DF9-41C0-B426-59153C0B3737}"/>
                </a:ext>
              </a:extLst>
            </p:cNvPr>
            <p:cNvSpPr/>
            <p:nvPr/>
          </p:nvSpPr>
          <p:spPr>
            <a:xfrm>
              <a:off x="6074615" y="3044824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69" name="Graphic 19" descr="Man">
            <a:extLst>
              <a:ext uri="{FF2B5EF4-FFF2-40B4-BE49-F238E27FC236}">
                <a16:creationId xmlns:a16="http://schemas.microsoft.com/office/drawing/2014/main" id="{929D3384-A03F-4DA8-9199-CF329574F8C2}"/>
              </a:ext>
            </a:extLst>
          </p:cNvPr>
          <p:cNvGrpSpPr/>
          <p:nvPr/>
        </p:nvGrpSpPr>
        <p:grpSpPr>
          <a:xfrm>
            <a:off x="6723019" y="2859087"/>
            <a:ext cx="209550" cy="428625"/>
            <a:chOff x="6723019" y="2859087"/>
            <a:chExt cx="209550" cy="428625"/>
          </a:xfrm>
          <a:solidFill>
            <a:srgbClr val="BEBEBE"/>
          </a:solidFill>
        </p:grpSpPr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883002E1-2F0C-483B-974B-D42F001BCE1B}"/>
                </a:ext>
              </a:extLst>
            </p:cNvPr>
            <p:cNvSpPr/>
            <p:nvPr/>
          </p:nvSpPr>
          <p:spPr>
            <a:xfrm>
              <a:off x="6789694" y="2859087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0D865D1A-C7E3-40ED-A536-C287F2C63E40}"/>
                </a:ext>
              </a:extLst>
            </p:cNvPr>
            <p:cNvSpPr/>
            <p:nvPr/>
          </p:nvSpPr>
          <p:spPr>
            <a:xfrm>
              <a:off x="6723019" y="2944812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72" name="Graphic 20" descr="Man">
            <a:extLst>
              <a:ext uri="{FF2B5EF4-FFF2-40B4-BE49-F238E27FC236}">
                <a16:creationId xmlns:a16="http://schemas.microsoft.com/office/drawing/2014/main" id="{A88B7DD4-4D1E-4E4E-9EBE-6BB37CAC55BA}"/>
              </a:ext>
            </a:extLst>
          </p:cNvPr>
          <p:cNvGrpSpPr/>
          <p:nvPr/>
        </p:nvGrpSpPr>
        <p:grpSpPr>
          <a:xfrm>
            <a:off x="7212675" y="2859087"/>
            <a:ext cx="209550" cy="428625"/>
            <a:chOff x="7212675" y="2859087"/>
            <a:chExt cx="209550" cy="428625"/>
          </a:xfrm>
          <a:solidFill>
            <a:schemeClr val="accent3"/>
          </a:solidFill>
        </p:grpSpPr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D829D09D-598E-4DD6-B5D6-55A0D0AC5CC0}"/>
                </a:ext>
              </a:extLst>
            </p:cNvPr>
            <p:cNvSpPr/>
            <p:nvPr/>
          </p:nvSpPr>
          <p:spPr>
            <a:xfrm>
              <a:off x="7279350" y="2859087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4EE09010-21C2-458E-BB45-DC49F06A1AF3}"/>
                </a:ext>
              </a:extLst>
            </p:cNvPr>
            <p:cNvSpPr/>
            <p:nvPr/>
          </p:nvSpPr>
          <p:spPr>
            <a:xfrm>
              <a:off x="7212675" y="2944812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75" name="Graphic 21" descr="Man">
            <a:extLst>
              <a:ext uri="{FF2B5EF4-FFF2-40B4-BE49-F238E27FC236}">
                <a16:creationId xmlns:a16="http://schemas.microsoft.com/office/drawing/2014/main" id="{5BCF5551-049F-4018-8F59-9614D95828E6}"/>
              </a:ext>
            </a:extLst>
          </p:cNvPr>
          <p:cNvGrpSpPr/>
          <p:nvPr/>
        </p:nvGrpSpPr>
        <p:grpSpPr>
          <a:xfrm>
            <a:off x="7702331" y="2859087"/>
            <a:ext cx="209550" cy="428625"/>
            <a:chOff x="7702331" y="2859087"/>
            <a:chExt cx="209550" cy="428625"/>
          </a:xfrm>
          <a:solidFill>
            <a:srgbClr val="BEBEBE"/>
          </a:solidFill>
        </p:grpSpPr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65D82E4A-7DFB-40EE-A613-0D1960487599}"/>
                </a:ext>
              </a:extLst>
            </p:cNvPr>
            <p:cNvSpPr/>
            <p:nvPr/>
          </p:nvSpPr>
          <p:spPr>
            <a:xfrm>
              <a:off x="7769006" y="2859087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6727CD44-FE5F-46CC-AED9-31BA312808F5}"/>
                </a:ext>
              </a:extLst>
            </p:cNvPr>
            <p:cNvSpPr/>
            <p:nvPr/>
          </p:nvSpPr>
          <p:spPr>
            <a:xfrm>
              <a:off x="7702331" y="2944812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78" name="Graphic 22" descr="Man">
            <a:extLst>
              <a:ext uri="{FF2B5EF4-FFF2-40B4-BE49-F238E27FC236}">
                <a16:creationId xmlns:a16="http://schemas.microsoft.com/office/drawing/2014/main" id="{191965A8-C44E-415D-A575-0202E2EB8F46}"/>
              </a:ext>
            </a:extLst>
          </p:cNvPr>
          <p:cNvGrpSpPr/>
          <p:nvPr/>
        </p:nvGrpSpPr>
        <p:grpSpPr>
          <a:xfrm>
            <a:off x="8197847" y="2833689"/>
            <a:ext cx="209550" cy="428625"/>
            <a:chOff x="8197847" y="2833689"/>
            <a:chExt cx="209550" cy="428625"/>
          </a:xfrm>
          <a:solidFill>
            <a:srgbClr val="BEBEBE"/>
          </a:solidFill>
        </p:grpSpPr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D778B3CE-AB84-4AC1-B06F-738D11F1EF5C}"/>
                </a:ext>
              </a:extLst>
            </p:cNvPr>
            <p:cNvSpPr/>
            <p:nvPr/>
          </p:nvSpPr>
          <p:spPr>
            <a:xfrm>
              <a:off x="8264522" y="2833689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7F0BFB03-10FF-47B7-8540-B6FD7CB37F94}"/>
                </a:ext>
              </a:extLst>
            </p:cNvPr>
            <p:cNvSpPr/>
            <p:nvPr/>
          </p:nvSpPr>
          <p:spPr>
            <a:xfrm>
              <a:off x="8197847" y="2919414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81" name="Graphic 23" descr="Man">
            <a:extLst>
              <a:ext uri="{FF2B5EF4-FFF2-40B4-BE49-F238E27FC236}">
                <a16:creationId xmlns:a16="http://schemas.microsoft.com/office/drawing/2014/main" id="{E03F0330-435F-4BD2-959B-9F2CCF98CB51}"/>
              </a:ext>
            </a:extLst>
          </p:cNvPr>
          <p:cNvGrpSpPr/>
          <p:nvPr/>
        </p:nvGrpSpPr>
        <p:grpSpPr>
          <a:xfrm>
            <a:off x="3924783" y="2360612"/>
            <a:ext cx="209550" cy="428625"/>
            <a:chOff x="3924783" y="2360612"/>
            <a:chExt cx="209550" cy="428625"/>
          </a:xfrm>
          <a:solidFill>
            <a:srgbClr val="BEBEBE"/>
          </a:solidFill>
        </p:grpSpPr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218AD9F5-B9C2-4A50-9A44-8E684F82D100}"/>
                </a:ext>
              </a:extLst>
            </p:cNvPr>
            <p:cNvSpPr/>
            <p:nvPr/>
          </p:nvSpPr>
          <p:spPr>
            <a:xfrm>
              <a:off x="3991458" y="2360612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id="{9984BDDB-D51C-47B1-843B-66D22B6B3B02}"/>
                </a:ext>
              </a:extLst>
            </p:cNvPr>
            <p:cNvSpPr/>
            <p:nvPr/>
          </p:nvSpPr>
          <p:spPr>
            <a:xfrm>
              <a:off x="3924783" y="2446337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84" name="Graphic 24" descr="Man">
            <a:extLst>
              <a:ext uri="{FF2B5EF4-FFF2-40B4-BE49-F238E27FC236}">
                <a16:creationId xmlns:a16="http://schemas.microsoft.com/office/drawing/2014/main" id="{1B070BAE-7940-4CB0-878D-2B88B8D853CB}"/>
              </a:ext>
            </a:extLst>
          </p:cNvPr>
          <p:cNvGrpSpPr/>
          <p:nvPr/>
        </p:nvGrpSpPr>
        <p:grpSpPr>
          <a:xfrm>
            <a:off x="4391863" y="2385218"/>
            <a:ext cx="209550" cy="428625"/>
            <a:chOff x="4391863" y="2385218"/>
            <a:chExt cx="209550" cy="428625"/>
          </a:xfrm>
          <a:solidFill>
            <a:srgbClr val="BEBEBE"/>
          </a:solidFill>
        </p:grpSpPr>
        <p:sp>
          <p:nvSpPr>
            <p:cNvPr id="185" name="Freeform: Shape 184">
              <a:extLst>
                <a:ext uri="{FF2B5EF4-FFF2-40B4-BE49-F238E27FC236}">
                  <a16:creationId xmlns:a16="http://schemas.microsoft.com/office/drawing/2014/main" id="{35703110-0040-4723-9D86-EE85141FDEB8}"/>
                </a:ext>
              </a:extLst>
            </p:cNvPr>
            <p:cNvSpPr/>
            <p:nvPr/>
          </p:nvSpPr>
          <p:spPr>
            <a:xfrm>
              <a:off x="4458538" y="2385218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6" name="Freeform: Shape 185">
              <a:extLst>
                <a:ext uri="{FF2B5EF4-FFF2-40B4-BE49-F238E27FC236}">
                  <a16:creationId xmlns:a16="http://schemas.microsoft.com/office/drawing/2014/main" id="{C4249214-D746-4DF5-B83B-54C75C4B536A}"/>
                </a:ext>
              </a:extLst>
            </p:cNvPr>
            <p:cNvSpPr/>
            <p:nvPr/>
          </p:nvSpPr>
          <p:spPr>
            <a:xfrm>
              <a:off x="4391863" y="2470943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87" name="Graphic 25" descr="Man">
            <a:extLst>
              <a:ext uri="{FF2B5EF4-FFF2-40B4-BE49-F238E27FC236}">
                <a16:creationId xmlns:a16="http://schemas.microsoft.com/office/drawing/2014/main" id="{E16C7427-BAA4-48DC-AA81-5EA6334E9319}"/>
              </a:ext>
            </a:extLst>
          </p:cNvPr>
          <p:cNvGrpSpPr/>
          <p:nvPr/>
        </p:nvGrpSpPr>
        <p:grpSpPr>
          <a:xfrm>
            <a:off x="4884689" y="2535238"/>
            <a:ext cx="209550" cy="428625"/>
            <a:chOff x="4884689" y="2535238"/>
            <a:chExt cx="209550" cy="428625"/>
          </a:xfrm>
          <a:solidFill>
            <a:srgbClr val="BEBEBE"/>
          </a:solidFill>
        </p:grpSpPr>
        <p:sp>
          <p:nvSpPr>
            <p:cNvPr id="188" name="Freeform: Shape 187">
              <a:extLst>
                <a:ext uri="{FF2B5EF4-FFF2-40B4-BE49-F238E27FC236}">
                  <a16:creationId xmlns:a16="http://schemas.microsoft.com/office/drawing/2014/main" id="{812F43C3-9D92-4892-86F1-AE995D4269AE}"/>
                </a:ext>
              </a:extLst>
            </p:cNvPr>
            <p:cNvSpPr/>
            <p:nvPr/>
          </p:nvSpPr>
          <p:spPr>
            <a:xfrm>
              <a:off x="4951364" y="2535238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9" name="Freeform: Shape 188">
              <a:extLst>
                <a:ext uri="{FF2B5EF4-FFF2-40B4-BE49-F238E27FC236}">
                  <a16:creationId xmlns:a16="http://schemas.microsoft.com/office/drawing/2014/main" id="{2A91B5E9-A8CB-42C8-BFEB-A29413432905}"/>
                </a:ext>
              </a:extLst>
            </p:cNvPr>
            <p:cNvSpPr/>
            <p:nvPr/>
          </p:nvSpPr>
          <p:spPr>
            <a:xfrm>
              <a:off x="4884689" y="2620963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90" name="Graphic 26" descr="Man">
            <a:extLst>
              <a:ext uri="{FF2B5EF4-FFF2-40B4-BE49-F238E27FC236}">
                <a16:creationId xmlns:a16="http://schemas.microsoft.com/office/drawing/2014/main" id="{F2FC0CEB-C6E9-4249-969B-A7205CA2A329}"/>
              </a:ext>
            </a:extLst>
          </p:cNvPr>
          <p:cNvGrpSpPr/>
          <p:nvPr/>
        </p:nvGrpSpPr>
        <p:grpSpPr>
          <a:xfrm>
            <a:off x="5482651" y="2474912"/>
            <a:ext cx="209550" cy="428625"/>
            <a:chOff x="5482651" y="2474912"/>
            <a:chExt cx="209550" cy="428625"/>
          </a:xfrm>
          <a:solidFill>
            <a:srgbClr val="BEBEBE"/>
          </a:solidFill>
        </p:grpSpPr>
        <p:sp>
          <p:nvSpPr>
            <p:cNvPr id="191" name="Freeform: Shape 190">
              <a:extLst>
                <a:ext uri="{FF2B5EF4-FFF2-40B4-BE49-F238E27FC236}">
                  <a16:creationId xmlns:a16="http://schemas.microsoft.com/office/drawing/2014/main" id="{0C8F330B-40C9-4169-A1E8-A701B4D1E605}"/>
                </a:ext>
              </a:extLst>
            </p:cNvPr>
            <p:cNvSpPr/>
            <p:nvPr/>
          </p:nvSpPr>
          <p:spPr>
            <a:xfrm>
              <a:off x="5549326" y="2474912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2" name="Freeform: Shape 191">
              <a:extLst>
                <a:ext uri="{FF2B5EF4-FFF2-40B4-BE49-F238E27FC236}">
                  <a16:creationId xmlns:a16="http://schemas.microsoft.com/office/drawing/2014/main" id="{1EF69EE2-6555-40D5-98F8-7741CC3705C8}"/>
                </a:ext>
              </a:extLst>
            </p:cNvPr>
            <p:cNvSpPr/>
            <p:nvPr/>
          </p:nvSpPr>
          <p:spPr>
            <a:xfrm>
              <a:off x="5482651" y="2560637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93" name="Graphic 27" descr="Man">
            <a:extLst>
              <a:ext uri="{FF2B5EF4-FFF2-40B4-BE49-F238E27FC236}">
                <a16:creationId xmlns:a16="http://schemas.microsoft.com/office/drawing/2014/main" id="{C5E382AF-5330-41B4-AB76-863A36ADAC81}"/>
              </a:ext>
            </a:extLst>
          </p:cNvPr>
          <p:cNvGrpSpPr/>
          <p:nvPr/>
        </p:nvGrpSpPr>
        <p:grpSpPr>
          <a:xfrm>
            <a:off x="5869655" y="2663825"/>
            <a:ext cx="209550" cy="428625"/>
            <a:chOff x="5869655" y="2663825"/>
            <a:chExt cx="209550" cy="428625"/>
          </a:xfrm>
          <a:solidFill>
            <a:srgbClr val="BEBEBE"/>
          </a:solidFill>
        </p:grpSpPr>
        <p:sp>
          <p:nvSpPr>
            <p:cNvPr id="194" name="Freeform: Shape 193">
              <a:extLst>
                <a:ext uri="{FF2B5EF4-FFF2-40B4-BE49-F238E27FC236}">
                  <a16:creationId xmlns:a16="http://schemas.microsoft.com/office/drawing/2014/main" id="{FB689D81-175D-404A-9579-29B27F94D7D6}"/>
                </a:ext>
              </a:extLst>
            </p:cNvPr>
            <p:cNvSpPr/>
            <p:nvPr/>
          </p:nvSpPr>
          <p:spPr>
            <a:xfrm>
              <a:off x="5936330" y="2663825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5" name="Freeform: Shape 194">
              <a:extLst>
                <a:ext uri="{FF2B5EF4-FFF2-40B4-BE49-F238E27FC236}">
                  <a16:creationId xmlns:a16="http://schemas.microsoft.com/office/drawing/2014/main" id="{F228718F-502A-4D64-919A-6D27DC066C39}"/>
                </a:ext>
              </a:extLst>
            </p:cNvPr>
            <p:cNvSpPr/>
            <p:nvPr/>
          </p:nvSpPr>
          <p:spPr>
            <a:xfrm>
              <a:off x="5869655" y="2749550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96" name="Graphic 28" descr="Man">
            <a:extLst>
              <a:ext uri="{FF2B5EF4-FFF2-40B4-BE49-F238E27FC236}">
                <a16:creationId xmlns:a16="http://schemas.microsoft.com/office/drawing/2014/main" id="{AD775484-1892-4524-8A65-98E2B5897723}"/>
              </a:ext>
            </a:extLst>
          </p:cNvPr>
          <p:cNvGrpSpPr/>
          <p:nvPr/>
        </p:nvGrpSpPr>
        <p:grpSpPr>
          <a:xfrm>
            <a:off x="6425278" y="2838054"/>
            <a:ext cx="209550" cy="428625"/>
            <a:chOff x="6425278" y="2838054"/>
            <a:chExt cx="209550" cy="428625"/>
          </a:xfrm>
          <a:solidFill>
            <a:srgbClr val="BEBEBE"/>
          </a:solidFill>
        </p:grpSpPr>
        <p:sp>
          <p:nvSpPr>
            <p:cNvPr id="197" name="Freeform: Shape 196">
              <a:extLst>
                <a:ext uri="{FF2B5EF4-FFF2-40B4-BE49-F238E27FC236}">
                  <a16:creationId xmlns:a16="http://schemas.microsoft.com/office/drawing/2014/main" id="{CCDE353B-43BB-4FB7-8FE1-0076C3270739}"/>
                </a:ext>
              </a:extLst>
            </p:cNvPr>
            <p:cNvSpPr/>
            <p:nvPr/>
          </p:nvSpPr>
          <p:spPr>
            <a:xfrm>
              <a:off x="6491953" y="2838054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8" name="Freeform: Shape 197">
              <a:extLst>
                <a:ext uri="{FF2B5EF4-FFF2-40B4-BE49-F238E27FC236}">
                  <a16:creationId xmlns:a16="http://schemas.microsoft.com/office/drawing/2014/main" id="{57CF4435-CD96-4E9B-B98D-DE03DEACB3E9}"/>
                </a:ext>
              </a:extLst>
            </p:cNvPr>
            <p:cNvSpPr/>
            <p:nvPr/>
          </p:nvSpPr>
          <p:spPr>
            <a:xfrm>
              <a:off x="6425278" y="2923779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99" name="Graphic 29" descr="Man">
            <a:extLst>
              <a:ext uri="{FF2B5EF4-FFF2-40B4-BE49-F238E27FC236}">
                <a16:creationId xmlns:a16="http://schemas.microsoft.com/office/drawing/2014/main" id="{30DE657C-2B33-4605-B5E7-D00202B57DC8}"/>
              </a:ext>
            </a:extLst>
          </p:cNvPr>
          <p:cNvGrpSpPr/>
          <p:nvPr/>
        </p:nvGrpSpPr>
        <p:grpSpPr>
          <a:xfrm>
            <a:off x="6984075" y="2512222"/>
            <a:ext cx="209550" cy="428625"/>
            <a:chOff x="6984075" y="2512222"/>
            <a:chExt cx="209550" cy="428625"/>
          </a:xfrm>
          <a:solidFill>
            <a:srgbClr val="BEBEBE"/>
          </a:solidFill>
        </p:grpSpPr>
        <p:sp>
          <p:nvSpPr>
            <p:cNvPr id="200" name="Freeform: Shape 199">
              <a:extLst>
                <a:ext uri="{FF2B5EF4-FFF2-40B4-BE49-F238E27FC236}">
                  <a16:creationId xmlns:a16="http://schemas.microsoft.com/office/drawing/2014/main" id="{464B8650-10E7-4375-8380-3073E72D87AF}"/>
                </a:ext>
              </a:extLst>
            </p:cNvPr>
            <p:cNvSpPr/>
            <p:nvPr/>
          </p:nvSpPr>
          <p:spPr>
            <a:xfrm>
              <a:off x="7050750" y="2512222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1" name="Freeform: Shape 200">
              <a:extLst>
                <a:ext uri="{FF2B5EF4-FFF2-40B4-BE49-F238E27FC236}">
                  <a16:creationId xmlns:a16="http://schemas.microsoft.com/office/drawing/2014/main" id="{A3AB06E5-19FC-4837-9148-31E0209A17FD}"/>
                </a:ext>
              </a:extLst>
            </p:cNvPr>
            <p:cNvSpPr/>
            <p:nvPr/>
          </p:nvSpPr>
          <p:spPr>
            <a:xfrm>
              <a:off x="6984075" y="2597947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02" name="Graphic 30" descr="Man">
            <a:extLst>
              <a:ext uri="{FF2B5EF4-FFF2-40B4-BE49-F238E27FC236}">
                <a16:creationId xmlns:a16="http://schemas.microsoft.com/office/drawing/2014/main" id="{3BCEEA63-8036-48DF-A06F-113ACB711B2A}"/>
              </a:ext>
            </a:extLst>
          </p:cNvPr>
          <p:cNvGrpSpPr/>
          <p:nvPr/>
        </p:nvGrpSpPr>
        <p:grpSpPr>
          <a:xfrm>
            <a:off x="7568733" y="2385121"/>
            <a:ext cx="209550" cy="428625"/>
            <a:chOff x="7568733" y="2385121"/>
            <a:chExt cx="209550" cy="428625"/>
          </a:xfrm>
          <a:solidFill>
            <a:srgbClr val="BEBEBE"/>
          </a:solidFill>
        </p:grpSpPr>
        <p:sp>
          <p:nvSpPr>
            <p:cNvPr id="203" name="Freeform: Shape 202">
              <a:extLst>
                <a:ext uri="{FF2B5EF4-FFF2-40B4-BE49-F238E27FC236}">
                  <a16:creationId xmlns:a16="http://schemas.microsoft.com/office/drawing/2014/main" id="{E3CA7497-AF32-483D-BB78-B03FA834F2BF}"/>
                </a:ext>
              </a:extLst>
            </p:cNvPr>
            <p:cNvSpPr/>
            <p:nvPr/>
          </p:nvSpPr>
          <p:spPr>
            <a:xfrm>
              <a:off x="7635408" y="2385121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4" name="Freeform: Shape 203">
              <a:extLst>
                <a:ext uri="{FF2B5EF4-FFF2-40B4-BE49-F238E27FC236}">
                  <a16:creationId xmlns:a16="http://schemas.microsoft.com/office/drawing/2014/main" id="{1F075EB8-0888-44B6-B350-94B74CDE343B}"/>
                </a:ext>
              </a:extLst>
            </p:cNvPr>
            <p:cNvSpPr/>
            <p:nvPr/>
          </p:nvSpPr>
          <p:spPr>
            <a:xfrm>
              <a:off x="7568733" y="2470846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05" name="Graphic 31" descr="Man">
            <a:extLst>
              <a:ext uri="{FF2B5EF4-FFF2-40B4-BE49-F238E27FC236}">
                <a16:creationId xmlns:a16="http://schemas.microsoft.com/office/drawing/2014/main" id="{9E09BA67-8A92-4517-BA3B-5DBEE880E42A}"/>
              </a:ext>
            </a:extLst>
          </p:cNvPr>
          <p:cNvGrpSpPr/>
          <p:nvPr/>
        </p:nvGrpSpPr>
        <p:grpSpPr>
          <a:xfrm>
            <a:off x="8012595" y="2336598"/>
            <a:ext cx="209550" cy="428625"/>
            <a:chOff x="8012595" y="2336598"/>
            <a:chExt cx="209550" cy="428625"/>
          </a:xfrm>
          <a:solidFill>
            <a:srgbClr val="BEBEBE"/>
          </a:solidFill>
        </p:grpSpPr>
        <p:sp>
          <p:nvSpPr>
            <p:cNvPr id="206" name="Freeform: Shape 205">
              <a:extLst>
                <a:ext uri="{FF2B5EF4-FFF2-40B4-BE49-F238E27FC236}">
                  <a16:creationId xmlns:a16="http://schemas.microsoft.com/office/drawing/2014/main" id="{28CB5934-B24C-4892-BDA9-73DED9D17A6D}"/>
                </a:ext>
              </a:extLst>
            </p:cNvPr>
            <p:cNvSpPr/>
            <p:nvPr/>
          </p:nvSpPr>
          <p:spPr>
            <a:xfrm>
              <a:off x="8079270" y="2336598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7" name="Freeform: Shape 206">
              <a:extLst>
                <a:ext uri="{FF2B5EF4-FFF2-40B4-BE49-F238E27FC236}">
                  <a16:creationId xmlns:a16="http://schemas.microsoft.com/office/drawing/2014/main" id="{9E33B7BC-1F6B-4372-97E0-B6226F039783}"/>
                </a:ext>
              </a:extLst>
            </p:cNvPr>
            <p:cNvSpPr/>
            <p:nvPr/>
          </p:nvSpPr>
          <p:spPr>
            <a:xfrm>
              <a:off x="8012595" y="2422323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08" name="Graphic 32" descr="Man">
            <a:extLst>
              <a:ext uri="{FF2B5EF4-FFF2-40B4-BE49-F238E27FC236}">
                <a16:creationId xmlns:a16="http://schemas.microsoft.com/office/drawing/2014/main" id="{630C0866-DA39-4014-9A5E-7C39E3A4249F}"/>
              </a:ext>
            </a:extLst>
          </p:cNvPr>
          <p:cNvGrpSpPr/>
          <p:nvPr/>
        </p:nvGrpSpPr>
        <p:grpSpPr>
          <a:xfrm>
            <a:off x="4192895" y="1952624"/>
            <a:ext cx="209550" cy="428625"/>
            <a:chOff x="4192895" y="1952624"/>
            <a:chExt cx="209550" cy="428625"/>
          </a:xfrm>
          <a:solidFill>
            <a:srgbClr val="BEBEBE"/>
          </a:solidFill>
        </p:grpSpPr>
        <p:sp>
          <p:nvSpPr>
            <p:cNvPr id="209" name="Freeform: Shape 208">
              <a:extLst>
                <a:ext uri="{FF2B5EF4-FFF2-40B4-BE49-F238E27FC236}">
                  <a16:creationId xmlns:a16="http://schemas.microsoft.com/office/drawing/2014/main" id="{4C029C6F-3849-407B-A501-E511614DC449}"/>
                </a:ext>
              </a:extLst>
            </p:cNvPr>
            <p:cNvSpPr/>
            <p:nvPr/>
          </p:nvSpPr>
          <p:spPr>
            <a:xfrm>
              <a:off x="4259570" y="1952624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0" name="Freeform: Shape 209">
              <a:extLst>
                <a:ext uri="{FF2B5EF4-FFF2-40B4-BE49-F238E27FC236}">
                  <a16:creationId xmlns:a16="http://schemas.microsoft.com/office/drawing/2014/main" id="{6DF801FA-C3F5-425A-9026-8D2CCD4D0F91}"/>
                </a:ext>
              </a:extLst>
            </p:cNvPr>
            <p:cNvSpPr/>
            <p:nvPr/>
          </p:nvSpPr>
          <p:spPr>
            <a:xfrm>
              <a:off x="4192895" y="2038349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11" name="Graphic 33" descr="Man">
            <a:extLst>
              <a:ext uri="{FF2B5EF4-FFF2-40B4-BE49-F238E27FC236}">
                <a16:creationId xmlns:a16="http://schemas.microsoft.com/office/drawing/2014/main" id="{65B2D117-F97B-4263-84F8-5F5FEDB262D4}"/>
              </a:ext>
            </a:extLst>
          </p:cNvPr>
          <p:cNvGrpSpPr/>
          <p:nvPr/>
        </p:nvGrpSpPr>
        <p:grpSpPr>
          <a:xfrm>
            <a:off x="4682551" y="2078038"/>
            <a:ext cx="209550" cy="428625"/>
            <a:chOff x="4682551" y="2078038"/>
            <a:chExt cx="209550" cy="428625"/>
          </a:xfrm>
          <a:solidFill>
            <a:srgbClr val="BEBEBE"/>
          </a:solidFill>
        </p:grpSpPr>
        <p:sp>
          <p:nvSpPr>
            <p:cNvPr id="212" name="Freeform: Shape 211">
              <a:extLst>
                <a:ext uri="{FF2B5EF4-FFF2-40B4-BE49-F238E27FC236}">
                  <a16:creationId xmlns:a16="http://schemas.microsoft.com/office/drawing/2014/main" id="{104FA8BB-2D2A-4AE8-BB9D-0F688B1515FB}"/>
                </a:ext>
              </a:extLst>
            </p:cNvPr>
            <p:cNvSpPr/>
            <p:nvPr/>
          </p:nvSpPr>
          <p:spPr>
            <a:xfrm>
              <a:off x="4749226" y="2078038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3" name="Freeform: Shape 212">
              <a:extLst>
                <a:ext uri="{FF2B5EF4-FFF2-40B4-BE49-F238E27FC236}">
                  <a16:creationId xmlns:a16="http://schemas.microsoft.com/office/drawing/2014/main" id="{4ABEFC59-0804-4981-BAB6-773C25A23781}"/>
                </a:ext>
              </a:extLst>
            </p:cNvPr>
            <p:cNvSpPr/>
            <p:nvPr/>
          </p:nvSpPr>
          <p:spPr>
            <a:xfrm>
              <a:off x="4682551" y="2163763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14" name="Graphic 34" descr="Man">
            <a:extLst>
              <a:ext uri="{FF2B5EF4-FFF2-40B4-BE49-F238E27FC236}">
                <a16:creationId xmlns:a16="http://schemas.microsoft.com/office/drawing/2014/main" id="{BD3F1FF0-0464-4332-95AE-1B339AF394BF}"/>
              </a:ext>
            </a:extLst>
          </p:cNvPr>
          <p:cNvGrpSpPr/>
          <p:nvPr/>
        </p:nvGrpSpPr>
        <p:grpSpPr>
          <a:xfrm>
            <a:off x="5166999" y="2336402"/>
            <a:ext cx="209550" cy="428625"/>
            <a:chOff x="5166999" y="2336402"/>
            <a:chExt cx="209550" cy="428625"/>
          </a:xfrm>
          <a:solidFill>
            <a:srgbClr val="BEBEBE"/>
          </a:solidFill>
        </p:grpSpPr>
        <p:sp>
          <p:nvSpPr>
            <p:cNvPr id="215" name="Freeform: Shape 214">
              <a:extLst>
                <a:ext uri="{FF2B5EF4-FFF2-40B4-BE49-F238E27FC236}">
                  <a16:creationId xmlns:a16="http://schemas.microsoft.com/office/drawing/2014/main" id="{21F603C9-13BA-40C8-A5BA-693B7DF7642F}"/>
                </a:ext>
              </a:extLst>
            </p:cNvPr>
            <p:cNvSpPr/>
            <p:nvPr/>
          </p:nvSpPr>
          <p:spPr>
            <a:xfrm>
              <a:off x="5233674" y="2336402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6" name="Freeform: Shape 215">
              <a:extLst>
                <a:ext uri="{FF2B5EF4-FFF2-40B4-BE49-F238E27FC236}">
                  <a16:creationId xmlns:a16="http://schemas.microsoft.com/office/drawing/2014/main" id="{8E5A7E71-B33E-487A-BDBE-19E2A16610FE}"/>
                </a:ext>
              </a:extLst>
            </p:cNvPr>
            <p:cNvSpPr/>
            <p:nvPr/>
          </p:nvSpPr>
          <p:spPr>
            <a:xfrm>
              <a:off x="5166999" y="2422127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17" name="Graphic 35" descr="Man">
            <a:extLst>
              <a:ext uri="{FF2B5EF4-FFF2-40B4-BE49-F238E27FC236}">
                <a16:creationId xmlns:a16="http://schemas.microsoft.com/office/drawing/2014/main" id="{989F4D03-4A90-4B04-B833-FBA2484DB225}"/>
              </a:ext>
            </a:extLst>
          </p:cNvPr>
          <p:cNvGrpSpPr/>
          <p:nvPr/>
        </p:nvGrpSpPr>
        <p:grpSpPr>
          <a:xfrm>
            <a:off x="5603831" y="1857371"/>
            <a:ext cx="209550" cy="428625"/>
            <a:chOff x="5603831" y="1857371"/>
            <a:chExt cx="209550" cy="428625"/>
          </a:xfrm>
          <a:solidFill>
            <a:srgbClr val="BEBEBE"/>
          </a:solidFill>
        </p:grpSpPr>
        <p:sp>
          <p:nvSpPr>
            <p:cNvPr id="218" name="Freeform: Shape 217">
              <a:extLst>
                <a:ext uri="{FF2B5EF4-FFF2-40B4-BE49-F238E27FC236}">
                  <a16:creationId xmlns:a16="http://schemas.microsoft.com/office/drawing/2014/main" id="{F4725B1C-E983-4F45-B865-72EE5F7C8234}"/>
                </a:ext>
              </a:extLst>
            </p:cNvPr>
            <p:cNvSpPr/>
            <p:nvPr/>
          </p:nvSpPr>
          <p:spPr>
            <a:xfrm>
              <a:off x="5670506" y="1857371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9" name="Freeform: Shape 218">
              <a:extLst>
                <a:ext uri="{FF2B5EF4-FFF2-40B4-BE49-F238E27FC236}">
                  <a16:creationId xmlns:a16="http://schemas.microsoft.com/office/drawing/2014/main" id="{5944FE76-718E-453B-AF1E-141AE8BC450A}"/>
                </a:ext>
              </a:extLst>
            </p:cNvPr>
            <p:cNvSpPr/>
            <p:nvPr/>
          </p:nvSpPr>
          <p:spPr>
            <a:xfrm>
              <a:off x="5603831" y="1943096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20" name="Graphic 36" descr="Man">
            <a:extLst>
              <a:ext uri="{FF2B5EF4-FFF2-40B4-BE49-F238E27FC236}">
                <a16:creationId xmlns:a16="http://schemas.microsoft.com/office/drawing/2014/main" id="{4C8E0CCF-5C21-4EDC-ACF2-6CC2F26168E6}"/>
              </a:ext>
            </a:extLst>
          </p:cNvPr>
          <p:cNvGrpSpPr/>
          <p:nvPr/>
        </p:nvGrpSpPr>
        <p:grpSpPr>
          <a:xfrm>
            <a:off x="5896375" y="2195516"/>
            <a:ext cx="209550" cy="428625"/>
            <a:chOff x="5896375" y="2195516"/>
            <a:chExt cx="209550" cy="428625"/>
          </a:xfrm>
          <a:solidFill>
            <a:srgbClr val="BEBEBE"/>
          </a:solidFill>
        </p:grpSpPr>
        <p:sp>
          <p:nvSpPr>
            <p:cNvPr id="221" name="Freeform: Shape 220">
              <a:extLst>
                <a:ext uri="{FF2B5EF4-FFF2-40B4-BE49-F238E27FC236}">
                  <a16:creationId xmlns:a16="http://schemas.microsoft.com/office/drawing/2014/main" id="{DA0A7ED6-7DC0-463B-93FB-49F2F0E075D3}"/>
                </a:ext>
              </a:extLst>
            </p:cNvPr>
            <p:cNvSpPr/>
            <p:nvPr/>
          </p:nvSpPr>
          <p:spPr>
            <a:xfrm>
              <a:off x="5963050" y="2195516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2" name="Freeform: Shape 221">
              <a:extLst>
                <a:ext uri="{FF2B5EF4-FFF2-40B4-BE49-F238E27FC236}">
                  <a16:creationId xmlns:a16="http://schemas.microsoft.com/office/drawing/2014/main" id="{9EBA2411-66C8-4EB5-BBD1-7D3743E21B9B}"/>
                </a:ext>
              </a:extLst>
            </p:cNvPr>
            <p:cNvSpPr/>
            <p:nvPr/>
          </p:nvSpPr>
          <p:spPr>
            <a:xfrm>
              <a:off x="5896375" y="2281241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23" name="Graphic 37" descr="Man">
            <a:extLst>
              <a:ext uri="{FF2B5EF4-FFF2-40B4-BE49-F238E27FC236}">
                <a16:creationId xmlns:a16="http://schemas.microsoft.com/office/drawing/2014/main" id="{BBB9339D-FCC1-43F4-A55D-7698A5F06A32}"/>
              </a:ext>
            </a:extLst>
          </p:cNvPr>
          <p:cNvGrpSpPr/>
          <p:nvPr/>
        </p:nvGrpSpPr>
        <p:grpSpPr>
          <a:xfrm>
            <a:off x="6668693" y="1856185"/>
            <a:ext cx="209550" cy="428625"/>
            <a:chOff x="6668693" y="1856185"/>
            <a:chExt cx="209550" cy="428625"/>
          </a:xfrm>
          <a:solidFill>
            <a:srgbClr val="BEBEBE"/>
          </a:solidFill>
        </p:grpSpPr>
        <p:sp>
          <p:nvSpPr>
            <p:cNvPr id="224" name="Freeform: Shape 223">
              <a:extLst>
                <a:ext uri="{FF2B5EF4-FFF2-40B4-BE49-F238E27FC236}">
                  <a16:creationId xmlns:a16="http://schemas.microsoft.com/office/drawing/2014/main" id="{35A0BAB8-7ECA-4709-BD78-38BA573FD2E3}"/>
                </a:ext>
              </a:extLst>
            </p:cNvPr>
            <p:cNvSpPr/>
            <p:nvPr/>
          </p:nvSpPr>
          <p:spPr>
            <a:xfrm>
              <a:off x="6735368" y="1856185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5" name="Freeform: Shape 224">
              <a:extLst>
                <a:ext uri="{FF2B5EF4-FFF2-40B4-BE49-F238E27FC236}">
                  <a16:creationId xmlns:a16="http://schemas.microsoft.com/office/drawing/2014/main" id="{4D9038B6-AE13-493D-82EF-F08277C8F30F}"/>
                </a:ext>
              </a:extLst>
            </p:cNvPr>
            <p:cNvSpPr/>
            <p:nvPr/>
          </p:nvSpPr>
          <p:spPr>
            <a:xfrm>
              <a:off x="6668693" y="1941910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26" name="Graphic 38" descr="Man">
            <a:extLst>
              <a:ext uri="{FF2B5EF4-FFF2-40B4-BE49-F238E27FC236}">
                <a16:creationId xmlns:a16="http://schemas.microsoft.com/office/drawing/2014/main" id="{54CC3A1F-CBFA-478A-9D9C-32175105BD53}"/>
              </a:ext>
            </a:extLst>
          </p:cNvPr>
          <p:cNvGrpSpPr/>
          <p:nvPr/>
        </p:nvGrpSpPr>
        <p:grpSpPr>
          <a:xfrm>
            <a:off x="7251841" y="2124074"/>
            <a:ext cx="209550" cy="428625"/>
            <a:chOff x="7251841" y="2124074"/>
            <a:chExt cx="209550" cy="428625"/>
          </a:xfrm>
          <a:solidFill>
            <a:srgbClr val="BEBEBE"/>
          </a:solidFill>
        </p:grpSpPr>
        <p:sp>
          <p:nvSpPr>
            <p:cNvPr id="227" name="Freeform: Shape 226">
              <a:extLst>
                <a:ext uri="{FF2B5EF4-FFF2-40B4-BE49-F238E27FC236}">
                  <a16:creationId xmlns:a16="http://schemas.microsoft.com/office/drawing/2014/main" id="{E93B560D-791C-4533-9A21-5CC9AD527D2F}"/>
                </a:ext>
              </a:extLst>
            </p:cNvPr>
            <p:cNvSpPr/>
            <p:nvPr/>
          </p:nvSpPr>
          <p:spPr>
            <a:xfrm>
              <a:off x="7318516" y="2124074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8" name="Freeform: Shape 227">
              <a:extLst>
                <a:ext uri="{FF2B5EF4-FFF2-40B4-BE49-F238E27FC236}">
                  <a16:creationId xmlns:a16="http://schemas.microsoft.com/office/drawing/2014/main" id="{46418105-437E-4144-994A-177E62245ED2}"/>
                </a:ext>
              </a:extLst>
            </p:cNvPr>
            <p:cNvSpPr/>
            <p:nvPr/>
          </p:nvSpPr>
          <p:spPr>
            <a:xfrm>
              <a:off x="7251841" y="2209799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29" name="Graphic 39" descr="Man">
            <a:extLst>
              <a:ext uri="{FF2B5EF4-FFF2-40B4-BE49-F238E27FC236}">
                <a16:creationId xmlns:a16="http://schemas.microsoft.com/office/drawing/2014/main" id="{A8547447-04C3-4221-A003-9145C61417E7}"/>
              </a:ext>
            </a:extLst>
          </p:cNvPr>
          <p:cNvGrpSpPr/>
          <p:nvPr/>
        </p:nvGrpSpPr>
        <p:grpSpPr>
          <a:xfrm>
            <a:off x="7677643" y="1895471"/>
            <a:ext cx="209550" cy="428625"/>
            <a:chOff x="7677643" y="1895471"/>
            <a:chExt cx="209550" cy="428625"/>
          </a:xfrm>
          <a:solidFill>
            <a:srgbClr val="BEBEBE"/>
          </a:solidFill>
        </p:grpSpPr>
        <p:sp>
          <p:nvSpPr>
            <p:cNvPr id="230" name="Freeform: Shape 229">
              <a:extLst>
                <a:ext uri="{FF2B5EF4-FFF2-40B4-BE49-F238E27FC236}">
                  <a16:creationId xmlns:a16="http://schemas.microsoft.com/office/drawing/2014/main" id="{9839F9DF-957A-480D-9E32-433B2A1029CA}"/>
                </a:ext>
              </a:extLst>
            </p:cNvPr>
            <p:cNvSpPr/>
            <p:nvPr/>
          </p:nvSpPr>
          <p:spPr>
            <a:xfrm>
              <a:off x="7744318" y="1895471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1" name="Freeform: Shape 230">
              <a:extLst>
                <a:ext uri="{FF2B5EF4-FFF2-40B4-BE49-F238E27FC236}">
                  <a16:creationId xmlns:a16="http://schemas.microsoft.com/office/drawing/2014/main" id="{6B963B19-AA2B-42B3-B6EA-E33B13CB5160}"/>
                </a:ext>
              </a:extLst>
            </p:cNvPr>
            <p:cNvSpPr/>
            <p:nvPr/>
          </p:nvSpPr>
          <p:spPr>
            <a:xfrm>
              <a:off x="7677643" y="1981196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32" name="Graphic 40" descr="Man">
            <a:extLst>
              <a:ext uri="{FF2B5EF4-FFF2-40B4-BE49-F238E27FC236}">
                <a16:creationId xmlns:a16="http://schemas.microsoft.com/office/drawing/2014/main" id="{EA4755D3-FDB3-455E-8CA6-F885932EA9FB}"/>
              </a:ext>
            </a:extLst>
          </p:cNvPr>
          <p:cNvGrpSpPr/>
          <p:nvPr/>
        </p:nvGrpSpPr>
        <p:grpSpPr>
          <a:xfrm>
            <a:off x="5025455" y="1373187"/>
            <a:ext cx="209550" cy="428625"/>
            <a:chOff x="5025455" y="1373187"/>
            <a:chExt cx="209550" cy="428625"/>
          </a:xfrm>
          <a:solidFill>
            <a:srgbClr val="BEBEBE"/>
          </a:solidFill>
        </p:grpSpPr>
        <p:sp>
          <p:nvSpPr>
            <p:cNvPr id="233" name="Freeform: Shape 232">
              <a:extLst>
                <a:ext uri="{FF2B5EF4-FFF2-40B4-BE49-F238E27FC236}">
                  <a16:creationId xmlns:a16="http://schemas.microsoft.com/office/drawing/2014/main" id="{0976B42B-A5E2-4B97-B329-579AE797626D}"/>
                </a:ext>
              </a:extLst>
            </p:cNvPr>
            <p:cNvSpPr/>
            <p:nvPr/>
          </p:nvSpPr>
          <p:spPr>
            <a:xfrm>
              <a:off x="5092130" y="1373187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4" name="Freeform: Shape 233">
              <a:extLst>
                <a:ext uri="{FF2B5EF4-FFF2-40B4-BE49-F238E27FC236}">
                  <a16:creationId xmlns:a16="http://schemas.microsoft.com/office/drawing/2014/main" id="{ACBDAAD7-5B22-406C-BA5E-9064BBC85851}"/>
                </a:ext>
              </a:extLst>
            </p:cNvPr>
            <p:cNvSpPr/>
            <p:nvPr/>
          </p:nvSpPr>
          <p:spPr>
            <a:xfrm>
              <a:off x="5025455" y="1458912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35" name="Graphic 41" descr="Man">
            <a:extLst>
              <a:ext uri="{FF2B5EF4-FFF2-40B4-BE49-F238E27FC236}">
                <a16:creationId xmlns:a16="http://schemas.microsoft.com/office/drawing/2014/main" id="{EC10F2A8-E74C-483A-BEC4-C06A47404E8E}"/>
              </a:ext>
            </a:extLst>
          </p:cNvPr>
          <p:cNvGrpSpPr/>
          <p:nvPr/>
        </p:nvGrpSpPr>
        <p:grpSpPr>
          <a:xfrm>
            <a:off x="5661863" y="1204117"/>
            <a:ext cx="209550" cy="428625"/>
            <a:chOff x="5661863" y="1204117"/>
            <a:chExt cx="209550" cy="428625"/>
          </a:xfrm>
          <a:solidFill>
            <a:srgbClr val="BEBEBE"/>
          </a:solidFill>
        </p:grpSpPr>
        <p:sp>
          <p:nvSpPr>
            <p:cNvPr id="236" name="Freeform: Shape 235">
              <a:extLst>
                <a:ext uri="{FF2B5EF4-FFF2-40B4-BE49-F238E27FC236}">
                  <a16:creationId xmlns:a16="http://schemas.microsoft.com/office/drawing/2014/main" id="{36F71B52-6B69-4EDB-98BD-25DEA1195C4A}"/>
                </a:ext>
              </a:extLst>
            </p:cNvPr>
            <p:cNvSpPr/>
            <p:nvPr/>
          </p:nvSpPr>
          <p:spPr>
            <a:xfrm>
              <a:off x="5728538" y="1204117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7" name="Freeform: Shape 236">
              <a:extLst>
                <a:ext uri="{FF2B5EF4-FFF2-40B4-BE49-F238E27FC236}">
                  <a16:creationId xmlns:a16="http://schemas.microsoft.com/office/drawing/2014/main" id="{302AED49-FF61-45E9-959A-F7A72907BBBF}"/>
                </a:ext>
              </a:extLst>
            </p:cNvPr>
            <p:cNvSpPr/>
            <p:nvPr/>
          </p:nvSpPr>
          <p:spPr>
            <a:xfrm>
              <a:off x="5661863" y="1289842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38" name="Graphic 42" descr="Man">
            <a:extLst>
              <a:ext uri="{FF2B5EF4-FFF2-40B4-BE49-F238E27FC236}">
                <a16:creationId xmlns:a16="http://schemas.microsoft.com/office/drawing/2014/main" id="{E1ACC502-4EEB-41FF-8672-48234F237625}"/>
              </a:ext>
            </a:extLst>
          </p:cNvPr>
          <p:cNvGrpSpPr/>
          <p:nvPr/>
        </p:nvGrpSpPr>
        <p:grpSpPr>
          <a:xfrm>
            <a:off x="6004767" y="1169987"/>
            <a:ext cx="209550" cy="428625"/>
            <a:chOff x="6004767" y="1169987"/>
            <a:chExt cx="209550" cy="428625"/>
          </a:xfrm>
          <a:solidFill>
            <a:srgbClr val="BEBEBE"/>
          </a:solidFill>
        </p:grpSpPr>
        <p:sp>
          <p:nvSpPr>
            <p:cNvPr id="239" name="Freeform: Shape 238">
              <a:extLst>
                <a:ext uri="{FF2B5EF4-FFF2-40B4-BE49-F238E27FC236}">
                  <a16:creationId xmlns:a16="http://schemas.microsoft.com/office/drawing/2014/main" id="{5C860B81-BDE9-41B8-B364-DE5B8C6938B7}"/>
                </a:ext>
              </a:extLst>
            </p:cNvPr>
            <p:cNvSpPr/>
            <p:nvPr/>
          </p:nvSpPr>
          <p:spPr>
            <a:xfrm>
              <a:off x="6071442" y="1169987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0" name="Freeform: Shape 239">
              <a:extLst>
                <a:ext uri="{FF2B5EF4-FFF2-40B4-BE49-F238E27FC236}">
                  <a16:creationId xmlns:a16="http://schemas.microsoft.com/office/drawing/2014/main" id="{C2D23341-4A9B-497D-A703-945FD39F9926}"/>
                </a:ext>
              </a:extLst>
            </p:cNvPr>
            <p:cNvSpPr/>
            <p:nvPr/>
          </p:nvSpPr>
          <p:spPr>
            <a:xfrm>
              <a:off x="6004767" y="1255712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41" name="Graphic 43" descr="Man">
            <a:extLst>
              <a:ext uri="{FF2B5EF4-FFF2-40B4-BE49-F238E27FC236}">
                <a16:creationId xmlns:a16="http://schemas.microsoft.com/office/drawing/2014/main" id="{1A5FE402-1E49-4DC3-AB4F-62B8BEB50977}"/>
              </a:ext>
            </a:extLst>
          </p:cNvPr>
          <p:cNvGrpSpPr/>
          <p:nvPr/>
        </p:nvGrpSpPr>
        <p:grpSpPr>
          <a:xfrm>
            <a:off x="6373771" y="1185862"/>
            <a:ext cx="209550" cy="428625"/>
            <a:chOff x="6373771" y="1185862"/>
            <a:chExt cx="209550" cy="428625"/>
          </a:xfrm>
          <a:solidFill>
            <a:srgbClr val="BEBEBE"/>
          </a:solidFill>
        </p:grpSpPr>
        <p:sp>
          <p:nvSpPr>
            <p:cNvPr id="242" name="Freeform: Shape 241">
              <a:extLst>
                <a:ext uri="{FF2B5EF4-FFF2-40B4-BE49-F238E27FC236}">
                  <a16:creationId xmlns:a16="http://schemas.microsoft.com/office/drawing/2014/main" id="{63F874A7-FA0C-468B-86C0-4EC9CC3F03AF}"/>
                </a:ext>
              </a:extLst>
            </p:cNvPr>
            <p:cNvSpPr/>
            <p:nvPr/>
          </p:nvSpPr>
          <p:spPr>
            <a:xfrm>
              <a:off x="6440446" y="1185862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3" name="Freeform: Shape 242">
              <a:extLst>
                <a:ext uri="{FF2B5EF4-FFF2-40B4-BE49-F238E27FC236}">
                  <a16:creationId xmlns:a16="http://schemas.microsoft.com/office/drawing/2014/main" id="{30B3D4E3-0B2D-4991-86A4-E31BA218D14C}"/>
                </a:ext>
              </a:extLst>
            </p:cNvPr>
            <p:cNvSpPr/>
            <p:nvPr/>
          </p:nvSpPr>
          <p:spPr>
            <a:xfrm>
              <a:off x="6373771" y="1271587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44" name="Graphic 44" descr="Man">
            <a:extLst>
              <a:ext uri="{FF2B5EF4-FFF2-40B4-BE49-F238E27FC236}">
                <a16:creationId xmlns:a16="http://schemas.microsoft.com/office/drawing/2014/main" id="{F1A780A8-D54D-48DC-98B0-F7348D65C68F}"/>
              </a:ext>
            </a:extLst>
          </p:cNvPr>
          <p:cNvGrpSpPr/>
          <p:nvPr/>
        </p:nvGrpSpPr>
        <p:grpSpPr>
          <a:xfrm>
            <a:off x="6787927" y="1301750"/>
            <a:ext cx="209550" cy="428625"/>
            <a:chOff x="6787927" y="1301750"/>
            <a:chExt cx="209550" cy="428625"/>
          </a:xfrm>
          <a:solidFill>
            <a:srgbClr val="BEBEBE"/>
          </a:solidFill>
        </p:grpSpPr>
        <p:sp>
          <p:nvSpPr>
            <p:cNvPr id="245" name="Freeform: Shape 244">
              <a:extLst>
                <a:ext uri="{FF2B5EF4-FFF2-40B4-BE49-F238E27FC236}">
                  <a16:creationId xmlns:a16="http://schemas.microsoft.com/office/drawing/2014/main" id="{AAA8112D-0B93-4042-A520-5FEEF8A21A61}"/>
                </a:ext>
              </a:extLst>
            </p:cNvPr>
            <p:cNvSpPr/>
            <p:nvPr/>
          </p:nvSpPr>
          <p:spPr>
            <a:xfrm>
              <a:off x="6854602" y="1301750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6" name="Freeform: Shape 245">
              <a:extLst>
                <a:ext uri="{FF2B5EF4-FFF2-40B4-BE49-F238E27FC236}">
                  <a16:creationId xmlns:a16="http://schemas.microsoft.com/office/drawing/2014/main" id="{F05D280C-8FB5-4457-86B4-86966743D9B0}"/>
                </a:ext>
              </a:extLst>
            </p:cNvPr>
            <p:cNvSpPr/>
            <p:nvPr/>
          </p:nvSpPr>
          <p:spPr>
            <a:xfrm>
              <a:off x="6787927" y="1387475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47" name="Graphic 45" descr="Man">
            <a:extLst>
              <a:ext uri="{FF2B5EF4-FFF2-40B4-BE49-F238E27FC236}">
                <a16:creationId xmlns:a16="http://schemas.microsoft.com/office/drawing/2014/main" id="{06640950-A44D-4BE3-9ADC-9C09E585F722}"/>
              </a:ext>
            </a:extLst>
          </p:cNvPr>
          <p:cNvGrpSpPr/>
          <p:nvPr/>
        </p:nvGrpSpPr>
        <p:grpSpPr>
          <a:xfrm>
            <a:off x="4465945" y="1709737"/>
            <a:ext cx="209550" cy="428625"/>
            <a:chOff x="4465945" y="1709737"/>
            <a:chExt cx="209550" cy="428625"/>
          </a:xfrm>
          <a:solidFill>
            <a:srgbClr val="BEBEBE"/>
          </a:solidFill>
        </p:grpSpPr>
        <p:sp>
          <p:nvSpPr>
            <p:cNvPr id="248" name="Freeform: Shape 247">
              <a:extLst>
                <a:ext uri="{FF2B5EF4-FFF2-40B4-BE49-F238E27FC236}">
                  <a16:creationId xmlns:a16="http://schemas.microsoft.com/office/drawing/2014/main" id="{B2C402E6-E807-4665-B444-B784F9398EF5}"/>
                </a:ext>
              </a:extLst>
            </p:cNvPr>
            <p:cNvSpPr/>
            <p:nvPr/>
          </p:nvSpPr>
          <p:spPr>
            <a:xfrm>
              <a:off x="4532620" y="1709737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9" name="Freeform: Shape 248">
              <a:extLst>
                <a:ext uri="{FF2B5EF4-FFF2-40B4-BE49-F238E27FC236}">
                  <a16:creationId xmlns:a16="http://schemas.microsoft.com/office/drawing/2014/main" id="{85EFFBDC-1AC5-43C2-B7A1-AB411E275550}"/>
                </a:ext>
              </a:extLst>
            </p:cNvPr>
            <p:cNvSpPr/>
            <p:nvPr/>
          </p:nvSpPr>
          <p:spPr>
            <a:xfrm>
              <a:off x="4465945" y="1795462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50" name="Graphic 46" descr="Man">
            <a:extLst>
              <a:ext uri="{FF2B5EF4-FFF2-40B4-BE49-F238E27FC236}">
                <a16:creationId xmlns:a16="http://schemas.microsoft.com/office/drawing/2014/main" id="{00C68036-0D7E-44C2-A59C-179546884DB6}"/>
              </a:ext>
            </a:extLst>
          </p:cNvPr>
          <p:cNvGrpSpPr/>
          <p:nvPr/>
        </p:nvGrpSpPr>
        <p:grpSpPr>
          <a:xfrm>
            <a:off x="4764395" y="1505743"/>
            <a:ext cx="209550" cy="428625"/>
            <a:chOff x="4764395" y="1505743"/>
            <a:chExt cx="209550" cy="428625"/>
          </a:xfrm>
          <a:solidFill>
            <a:srgbClr val="BEBEBE"/>
          </a:solidFill>
        </p:grpSpPr>
        <p:sp>
          <p:nvSpPr>
            <p:cNvPr id="251" name="Freeform: Shape 250">
              <a:extLst>
                <a:ext uri="{FF2B5EF4-FFF2-40B4-BE49-F238E27FC236}">
                  <a16:creationId xmlns:a16="http://schemas.microsoft.com/office/drawing/2014/main" id="{A43BCFBF-94DD-48AB-9031-C66B51E19B74}"/>
                </a:ext>
              </a:extLst>
            </p:cNvPr>
            <p:cNvSpPr/>
            <p:nvPr/>
          </p:nvSpPr>
          <p:spPr>
            <a:xfrm>
              <a:off x="4831070" y="1505743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2" name="Freeform: Shape 251">
              <a:extLst>
                <a:ext uri="{FF2B5EF4-FFF2-40B4-BE49-F238E27FC236}">
                  <a16:creationId xmlns:a16="http://schemas.microsoft.com/office/drawing/2014/main" id="{2E9B0032-0CFC-41AE-B4D3-A31C04D8C0F7}"/>
                </a:ext>
              </a:extLst>
            </p:cNvPr>
            <p:cNvSpPr/>
            <p:nvPr/>
          </p:nvSpPr>
          <p:spPr>
            <a:xfrm>
              <a:off x="4764395" y="1591468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53" name="Graphic 47" descr="Man">
            <a:extLst>
              <a:ext uri="{FF2B5EF4-FFF2-40B4-BE49-F238E27FC236}">
                <a16:creationId xmlns:a16="http://schemas.microsoft.com/office/drawing/2014/main" id="{5F8D9C8F-5EF2-4339-BF09-0676E9BC8E8E}"/>
              </a:ext>
            </a:extLst>
          </p:cNvPr>
          <p:cNvGrpSpPr/>
          <p:nvPr/>
        </p:nvGrpSpPr>
        <p:grpSpPr>
          <a:xfrm>
            <a:off x="5363065" y="1250052"/>
            <a:ext cx="209550" cy="428625"/>
            <a:chOff x="5363065" y="1250052"/>
            <a:chExt cx="209550" cy="428625"/>
          </a:xfrm>
          <a:solidFill>
            <a:srgbClr val="BEBEBE"/>
          </a:solidFill>
        </p:grpSpPr>
        <p:sp>
          <p:nvSpPr>
            <p:cNvPr id="254" name="Freeform: Shape 253">
              <a:extLst>
                <a:ext uri="{FF2B5EF4-FFF2-40B4-BE49-F238E27FC236}">
                  <a16:creationId xmlns:a16="http://schemas.microsoft.com/office/drawing/2014/main" id="{65A0F7E3-1BB6-4128-AB58-6F3C1C646ACC}"/>
                </a:ext>
              </a:extLst>
            </p:cNvPr>
            <p:cNvSpPr/>
            <p:nvPr/>
          </p:nvSpPr>
          <p:spPr>
            <a:xfrm>
              <a:off x="5429740" y="1250052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5" name="Freeform: Shape 254">
              <a:extLst>
                <a:ext uri="{FF2B5EF4-FFF2-40B4-BE49-F238E27FC236}">
                  <a16:creationId xmlns:a16="http://schemas.microsoft.com/office/drawing/2014/main" id="{9A6353BD-030F-450C-8BAC-0A917B4AC61F}"/>
                </a:ext>
              </a:extLst>
            </p:cNvPr>
            <p:cNvSpPr/>
            <p:nvPr/>
          </p:nvSpPr>
          <p:spPr>
            <a:xfrm>
              <a:off x="5363065" y="1335777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56" name="Graphic 48" descr="Man">
            <a:extLst>
              <a:ext uri="{FF2B5EF4-FFF2-40B4-BE49-F238E27FC236}">
                <a16:creationId xmlns:a16="http://schemas.microsoft.com/office/drawing/2014/main" id="{B2474C53-277A-4961-9DCA-4032A7B25DFC}"/>
              </a:ext>
            </a:extLst>
          </p:cNvPr>
          <p:cNvGrpSpPr/>
          <p:nvPr/>
        </p:nvGrpSpPr>
        <p:grpSpPr>
          <a:xfrm>
            <a:off x="5896375" y="1643860"/>
            <a:ext cx="209550" cy="428625"/>
            <a:chOff x="5896375" y="1643860"/>
            <a:chExt cx="209550" cy="428625"/>
          </a:xfrm>
          <a:solidFill>
            <a:srgbClr val="BEBEBE"/>
          </a:solidFill>
        </p:grpSpPr>
        <p:sp>
          <p:nvSpPr>
            <p:cNvPr id="257" name="Freeform: Shape 256">
              <a:extLst>
                <a:ext uri="{FF2B5EF4-FFF2-40B4-BE49-F238E27FC236}">
                  <a16:creationId xmlns:a16="http://schemas.microsoft.com/office/drawing/2014/main" id="{12D7CC15-0CE8-4711-87BE-85E274C88677}"/>
                </a:ext>
              </a:extLst>
            </p:cNvPr>
            <p:cNvSpPr/>
            <p:nvPr/>
          </p:nvSpPr>
          <p:spPr>
            <a:xfrm>
              <a:off x="5963050" y="1643860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8" name="Freeform: Shape 257">
              <a:extLst>
                <a:ext uri="{FF2B5EF4-FFF2-40B4-BE49-F238E27FC236}">
                  <a16:creationId xmlns:a16="http://schemas.microsoft.com/office/drawing/2014/main" id="{3A57F45F-EBFB-4A3D-AD92-4C8386E92169}"/>
                </a:ext>
              </a:extLst>
            </p:cNvPr>
            <p:cNvSpPr/>
            <p:nvPr/>
          </p:nvSpPr>
          <p:spPr>
            <a:xfrm>
              <a:off x="5896375" y="1729585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59" name="Graphic 49" descr="Man">
            <a:extLst>
              <a:ext uri="{FF2B5EF4-FFF2-40B4-BE49-F238E27FC236}">
                <a16:creationId xmlns:a16="http://schemas.microsoft.com/office/drawing/2014/main" id="{66F5A378-5516-40A6-9B48-0B2D3A858413}"/>
              </a:ext>
            </a:extLst>
          </p:cNvPr>
          <p:cNvGrpSpPr/>
          <p:nvPr/>
        </p:nvGrpSpPr>
        <p:grpSpPr>
          <a:xfrm>
            <a:off x="6412575" y="1617662"/>
            <a:ext cx="209550" cy="428625"/>
            <a:chOff x="6412575" y="1617662"/>
            <a:chExt cx="209550" cy="428625"/>
          </a:xfrm>
          <a:solidFill>
            <a:srgbClr val="BEBEBE"/>
          </a:solidFill>
        </p:grpSpPr>
        <p:sp>
          <p:nvSpPr>
            <p:cNvPr id="260" name="Freeform: Shape 259">
              <a:extLst>
                <a:ext uri="{FF2B5EF4-FFF2-40B4-BE49-F238E27FC236}">
                  <a16:creationId xmlns:a16="http://schemas.microsoft.com/office/drawing/2014/main" id="{60BA9255-C859-4A69-8D93-06FB899ED8C5}"/>
                </a:ext>
              </a:extLst>
            </p:cNvPr>
            <p:cNvSpPr/>
            <p:nvPr/>
          </p:nvSpPr>
          <p:spPr>
            <a:xfrm>
              <a:off x="6479250" y="1617662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1" name="Freeform: Shape 260">
              <a:extLst>
                <a:ext uri="{FF2B5EF4-FFF2-40B4-BE49-F238E27FC236}">
                  <a16:creationId xmlns:a16="http://schemas.microsoft.com/office/drawing/2014/main" id="{B56E9D20-B555-41A0-AC3D-3E87AAEE432C}"/>
                </a:ext>
              </a:extLst>
            </p:cNvPr>
            <p:cNvSpPr/>
            <p:nvPr/>
          </p:nvSpPr>
          <p:spPr>
            <a:xfrm>
              <a:off x="6412575" y="1703387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62" name="Graphic 50" descr="Man">
            <a:extLst>
              <a:ext uri="{FF2B5EF4-FFF2-40B4-BE49-F238E27FC236}">
                <a16:creationId xmlns:a16="http://schemas.microsoft.com/office/drawing/2014/main" id="{C6C841D2-1C5F-43D9-AEF0-32316A624207}"/>
              </a:ext>
            </a:extLst>
          </p:cNvPr>
          <p:cNvGrpSpPr/>
          <p:nvPr/>
        </p:nvGrpSpPr>
        <p:grpSpPr>
          <a:xfrm>
            <a:off x="7076497" y="1428353"/>
            <a:ext cx="209550" cy="428625"/>
            <a:chOff x="7076497" y="1428353"/>
            <a:chExt cx="209550" cy="428625"/>
          </a:xfrm>
          <a:solidFill>
            <a:srgbClr val="BEBEBE"/>
          </a:solidFill>
        </p:grpSpPr>
        <p:sp>
          <p:nvSpPr>
            <p:cNvPr id="263" name="Freeform: Shape 262">
              <a:extLst>
                <a:ext uri="{FF2B5EF4-FFF2-40B4-BE49-F238E27FC236}">
                  <a16:creationId xmlns:a16="http://schemas.microsoft.com/office/drawing/2014/main" id="{48A2C276-3E84-423F-B9A5-EB74302C7321}"/>
                </a:ext>
              </a:extLst>
            </p:cNvPr>
            <p:cNvSpPr/>
            <p:nvPr/>
          </p:nvSpPr>
          <p:spPr>
            <a:xfrm>
              <a:off x="7143172" y="1428353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4" name="Freeform: Shape 263">
              <a:extLst>
                <a:ext uri="{FF2B5EF4-FFF2-40B4-BE49-F238E27FC236}">
                  <a16:creationId xmlns:a16="http://schemas.microsoft.com/office/drawing/2014/main" id="{253DE009-79EB-4A47-BF5D-A957A06A9148}"/>
                </a:ext>
              </a:extLst>
            </p:cNvPr>
            <p:cNvSpPr/>
            <p:nvPr/>
          </p:nvSpPr>
          <p:spPr>
            <a:xfrm>
              <a:off x="7076497" y="1514078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65" name="Graphic 51" descr="Man">
            <a:extLst>
              <a:ext uri="{FF2B5EF4-FFF2-40B4-BE49-F238E27FC236}">
                <a16:creationId xmlns:a16="http://schemas.microsoft.com/office/drawing/2014/main" id="{7CEEC609-BEBA-4B84-8889-C1F8EE0365D9}"/>
              </a:ext>
            </a:extLst>
          </p:cNvPr>
          <p:cNvGrpSpPr/>
          <p:nvPr/>
        </p:nvGrpSpPr>
        <p:grpSpPr>
          <a:xfrm>
            <a:off x="7391887" y="1617662"/>
            <a:ext cx="209550" cy="428625"/>
            <a:chOff x="7391887" y="1617662"/>
            <a:chExt cx="209550" cy="428625"/>
          </a:xfrm>
          <a:solidFill>
            <a:srgbClr val="BEBEBE"/>
          </a:solidFill>
        </p:grpSpPr>
        <p:sp>
          <p:nvSpPr>
            <p:cNvPr id="266" name="Freeform: Shape 265">
              <a:extLst>
                <a:ext uri="{FF2B5EF4-FFF2-40B4-BE49-F238E27FC236}">
                  <a16:creationId xmlns:a16="http://schemas.microsoft.com/office/drawing/2014/main" id="{5ACABA5B-FE39-4BCC-BDD6-08A99372E084}"/>
                </a:ext>
              </a:extLst>
            </p:cNvPr>
            <p:cNvSpPr/>
            <p:nvPr/>
          </p:nvSpPr>
          <p:spPr>
            <a:xfrm>
              <a:off x="7458562" y="1617662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7" name="Freeform: Shape 266">
              <a:extLst>
                <a:ext uri="{FF2B5EF4-FFF2-40B4-BE49-F238E27FC236}">
                  <a16:creationId xmlns:a16="http://schemas.microsoft.com/office/drawing/2014/main" id="{5093AD79-96A6-4F21-9643-4FFE15CAD14A}"/>
                </a:ext>
              </a:extLst>
            </p:cNvPr>
            <p:cNvSpPr/>
            <p:nvPr/>
          </p:nvSpPr>
          <p:spPr>
            <a:xfrm>
              <a:off x="7391887" y="1703387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68" name="Graphic 52" descr="Man">
            <a:extLst>
              <a:ext uri="{FF2B5EF4-FFF2-40B4-BE49-F238E27FC236}">
                <a16:creationId xmlns:a16="http://schemas.microsoft.com/office/drawing/2014/main" id="{1851BE94-5848-4A26-9021-407E74E8AFF5}"/>
              </a:ext>
            </a:extLst>
          </p:cNvPr>
          <p:cNvGrpSpPr/>
          <p:nvPr/>
        </p:nvGrpSpPr>
        <p:grpSpPr>
          <a:xfrm>
            <a:off x="4972533" y="1866106"/>
            <a:ext cx="209550" cy="428625"/>
            <a:chOff x="4972533" y="1866106"/>
            <a:chExt cx="209550" cy="428625"/>
          </a:xfrm>
          <a:solidFill>
            <a:srgbClr val="BEBEBE"/>
          </a:solidFill>
        </p:grpSpPr>
        <p:sp>
          <p:nvSpPr>
            <p:cNvPr id="269" name="Freeform: Shape 268">
              <a:extLst>
                <a:ext uri="{FF2B5EF4-FFF2-40B4-BE49-F238E27FC236}">
                  <a16:creationId xmlns:a16="http://schemas.microsoft.com/office/drawing/2014/main" id="{13B3F250-DDE7-43C3-AF36-0EDF68E274C2}"/>
                </a:ext>
              </a:extLst>
            </p:cNvPr>
            <p:cNvSpPr/>
            <p:nvPr/>
          </p:nvSpPr>
          <p:spPr>
            <a:xfrm>
              <a:off x="5039208" y="1866106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0" name="Freeform: Shape 269">
              <a:extLst>
                <a:ext uri="{FF2B5EF4-FFF2-40B4-BE49-F238E27FC236}">
                  <a16:creationId xmlns:a16="http://schemas.microsoft.com/office/drawing/2014/main" id="{D925C7DA-D201-481F-98E4-8B1B644DFAAF}"/>
                </a:ext>
              </a:extLst>
            </p:cNvPr>
            <p:cNvSpPr/>
            <p:nvPr/>
          </p:nvSpPr>
          <p:spPr>
            <a:xfrm>
              <a:off x="4972533" y="1951831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71" name="Graphic 53" descr="Man">
            <a:extLst>
              <a:ext uri="{FF2B5EF4-FFF2-40B4-BE49-F238E27FC236}">
                <a16:creationId xmlns:a16="http://schemas.microsoft.com/office/drawing/2014/main" id="{7C733149-7390-4C37-9421-BE44C3E85C12}"/>
              </a:ext>
            </a:extLst>
          </p:cNvPr>
          <p:cNvGrpSpPr/>
          <p:nvPr/>
        </p:nvGrpSpPr>
        <p:grpSpPr>
          <a:xfrm>
            <a:off x="6676807" y="2377282"/>
            <a:ext cx="209550" cy="428625"/>
            <a:chOff x="6676807" y="2377282"/>
            <a:chExt cx="209550" cy="428625"/>
          </a:xfrm>
          <a:solidFill>
            <a:srgbClr val="BEBEBE"/>
          </a:solidFill>
        </p:grpSpPr>
        <p:sp>
          <p:nvSpPr>
            <p:cNvPr id="272" name="Freeform: Shape 271">
              <a:extLst>
                <a:ext uri="{FF2B5EF4-FFF2-40B4-BE49-F238E27FC236}">
                  <a16:creationId xmlns:a16="http://schemas.microsoft.com/office/drawing/2014/main" id="{F1B641FF-CCC3-40DD-87EF-FA76583EED62}"/>
                </a:ext>
              </a:extLst>
            </p:cNvPr>
            <p:cNvSpPr/>
            <p:nvPr/>
          </p:nvSpPr>
          <p:spPr>
            <a:xfrm>
              <a:off x="6743482" y="2377282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3" name="Freeform: Shape 272">
              <a:extLst>
                <a:ext uri="{FF2B5EF4-FFF2-40B4-BE49-F238E27FC236}">
                  <a16:creationId xmlns:a16="http://schemas.microsoft.com/office/drawing/2014/main" id="{C3DE168F-6ACB-4C32-B1AB-D83C7EAAB3DF}"/>
                </a:ext>
              </a:extLst>
            </p:cNvPr>
            <p:cNvSpPr/>
            <p:nvPr/>
          </p:nvSpPr>
          <p:spPr>
            <a:xfrm>
              <a:off x="6676807" y="2463007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74" name="Graphic 54" descr="Man">
            <a:extLst>
              <a:ext uri="{FF2B5EF4-FFF2-40B4-BE49-F238E27FC236}">
                <a16:creationId xmlns:a16="http://schemas.microsoft.com/office/drawing/2014/main" id="{B312E481-E6F1-4C58-985F-1BC088DAFCDF}"/>
              </a:ext>
            </a:extLst>
          </p:cNvPr>
          <p:cNvGrpSpPr/>
          <p:nvPr/>
        </p:nvGrpSpPr>
        <p:grpSpPr>
          <a:xfrm>
            <a:off x="6984075" y="1841899"/>
            <a:ext cx="209550" cy="428625"/>
            <a:chOff x="6984075" y="1841899"/>
            <a:chExt cx="209550" cy="428625"/>
          </a:xfrm>
          <a:solidFill>
            <a:srgbClr val="BEBEBE"/>
          </a:solidFill>
        </p:grpSpPr>
        <p:sp>
          <p:nvSpPr>
            <p:cNvPr id="275" name="Freeform: Shape 274">
              <a:extLst>
                <a:ext uri="{FF2B5EF4-FFF2-40B4-BE49-F238E27FC236}">
                  <a16:creationId xmlns:a16="http://schemas.microsoft.com/office/drawing/2014/main" id="{32F69191-F303-4D3E-8C43-F28E61EC0C67}"/>
                </a:ext>
              </a:extLst>
            </p:cNvPr>
            <p:cNvSpPr/>
            <p:nvPr/>
          </p:nvSpPr>
          <p:spPr>
            <a:xfrm>
              <a:off x="7050750" y="1841899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6" name="Freeform: Shape 275">
              <a:extLst>
                <a:ext uri="{FF2B5EF4-FFF2-40B4-BE49-F238E27FC236}">
                  <a16:creationId xmlns:a16="http://schemas.microsoft.com/office/drawing/2014/main" id="{D262CDD4-40BB-4229-9EC1-4AB52D6A6DBB}"/>
                </a:ext>
              </a:extLst>
            </p:cNvPr>
            <p:cNvSpPr/>
            <p:nvPr/>
          </p:nvSpPr>
          <p:spPr>
            <a:xfrm>
              <a:off x="6984075" y="1927624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77" name="Graphic 55" descr="Man">
            <a:extLst>
              <a:ext uri="{FF2B5EF4-FFF2-40B4-BE49-F238E27FC236}">
                <a16:creationId xmlns:a16="http://schemas.microsoft.com/office/drawing/2014/main" id="{B35848E9-F303-488C-BE91-A26A499DEE5C}"/>
              </a:ext>
            </a:extLst>
          </p:cNvPr>
          <p:cNvGrpSpPr/>
          <p:nvPr/>
        </p:nvGrpSpPr>
        <p:grpSpPr>
          <a:xfrm>
            <a:off x="5291445" y="1813719"/>
            <a:ext cx="209550" cy="428625"/>
            <a:chOff x="5291445" y="1813719"/>
            <a:chExt cx="209550" cy="428625"/>
          </a:xfrm>
          <a:solidFill>
            <a:srgbClr val="BEBEBE"/>
          </a:solidFill>
        </p:grpSpPr>
        <p:sp>
          <p:nvSpPr>
            <p:cNvPr id="278" name="Freeform: Shape 277">
              <a:extLst>
                <a:ext uri="{FF2B5EF4-FFF2-40B4-BE49-F238E27FC236}">
                  <a16:creationId xmlns:a16="http://schemas.microsoft.com/office/drawing/2014/main" id="{5A468FA0-EEBF-441B-9C4E-28FE6D062F49}"/>
                </a:ext>
              </a:extLst>
            </p:cNvPr>
            <p:cNvSpPr/>
            <p:nvPr/>
          </p:nvSpPr>
          <p:spPr>
            <a:xfrm>
              <a:off x="5358120" y="1813719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9" name="Freeform: Shape 278">
              <a:extLst>
                <a:ext uri="{FF2B5EF4-FFF2-40B4-BE49-F238E27FC236}">
                  <a16:creationId xmlns:a16="http://schemas.microsoft.com/office/drawing/2014/main" id="{D3DE15D9-0516-4E9B-9FE1-03F349EE4165}"/>
                </a:ext>
              </a:extLst>
            </p:cNvPr>
            <p:cNvSpPr/>
            <p:nvPr/>
          </p:nvSpPr>
          <p:spPr>
            <a:xfrm>
              <a:off x="5291445" y="1899444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80" name="Graphic 56" descr="Man">
            <a:extLst>
              <a:ext uri="{FF2B5EF4-FFF2-40B4-BE49-F238E27FC236}">
                <a16:creationId xmlns:a16="http://schemas.microsoft.com/office/drawing/2014/main" id="{F9136875-A6D7-4831-8EAD-139C5095FE15}"/>
              </a:ext>
            </a:extLst>
          </p:cNvPr>
          <p:cNvGrpSpPr/>
          <p:nvPr/>
        </p:nvGrpSpPr>
        <p:grpSpPr>
          <a:xfrm>
            <a:off x="6246776" y="2412203"/>
            <a:ext cx="209550" cy="428625"/>
            <a:chOff x="6246776" y="2412203"/>
            <a:chExt cx="209550" cy="428625"/>
          </a:xfrm>
          <a:solidFill>
            <a:srgbClr val="BEBEBE"/>
          </a:solidFill>
        </p:grpSpPr>
        <p:sp>
          <p:nvSpPr>
            <p:cNvPr id="281" name="Freeform: Shape 280">
              <a:extLst>
                <a:ext uri="{FF2B5EF4-FFF2-40B4-BE49-F238E27FC236}">
                  <a16:creationId xmlns:a16="http://schemas.microsoft.com/office/drawing/2014/main" id="{47E3B1EB-5BEA-4204-94A3-EAE324619B77}"/>
                </a:ext>
              </a:extLst>
            </p:cNvPr>
            <p:cNvSpPr/>
            <p:nvPr/>
          </p:nvSpPr>
          <p:spPr>
            <a:xfrm>
              <a:off x="6313451" y="2412203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2" name="Freeform: Shape 281">
              <a:extLst>
                <a:ext uri="{FF2B5EF4-FFF2-40B4-BE49-F238E27FC236}">
                  <a16:creationId xmlns:a16="http://schemas.microsoft.com/office/drawing/2014/main" id="{E1F6DD79-D4B5-4A7F-9234-E706912EB4A7}"/>
                </a:ext>
              </a:extLst>
            </p:cNvPr>
            <p:cNvSpPr/>
            <p:nvPr/>
          </p:nvSpPr>
          <p:spPr>
            <a:xfrm>
              <a:off x="6246776" y="2497928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83" name="Graphic 57" descr="Man">
            <a:extLst>
              <a:ext uri="{FF2B5EF4-FFF2-40B4-BE49-F238E27FC236}">
                <a16:creationId xmlns:a16="http://schemas.microsoft.com/office/drawing/2014/main" id="{215ED695-F16B-4F7B-AC85-53A1B947B0C9}"/>
              </a:ext>
            </a:extLst>
          </p:cNvPr>
          <p:cNvGrpSpPr/>
          <p:nvPr/>
        </p:nvGrpSpPr>
        <p:grpSpPr>
          <a:xfrm>
            <a:off x="6188919" y="1915510"/>
            <a:ext cx="209550" cy="428625"/>
            <a:chOff x="6188919" y="1915510"/>
            <a:chExt cx="209550" cy="428625"/>
          </a:xfrm>
          <a:solidFill>
            <a:srgbClr val="BEBEBE"/>
          </a:solidFill>
        </p:grpSpPr>
        <p:sp>
          <p:nvSpPr>
            <p:cNvPr id="284" name="Freeform: Shape 283">
              <a:extLst>
                <a:ext uri="{FF2B5EF4-FFF2-40B4-BE49-F238E27FC236}">
                  <a16:creationId xmlns:a16="http://schemas.microsoft.com/office/drawing/2014/main" id="{D699CFEF-237F-4DC3-A2A7-88C04017F8C8}"/>
                </a:ext>
              </a:extLst>
            </p:cNvPr>
            <p:cNvSpPr/>
            <p:nvPr/>
          </p:nvSpPr>
          <p:spPr>
            <a:xfrm>
              <a:off x="6255594" y="1915510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5" name="Freeform: Shape 284">
              <a:extLst>
                <a:ext uri="{FF2B5EF4-FFF2-40B4-BE49-F238E27FC236}">
                  <a16:creationId xmlns:a16="http://schemas.microsoft.com/office/drawing/2014/main" id="{8CCEEBC8-7020-4FA0-9B0F-FBB0834EE1DF}"/>
                </a:ext>
              </a:extLst>
            </p:cNvPr>
            <p:cNvSpPr/>
            <p:nvPr/>
          </p:nvSpPr>
          <p:spPr>
            <a:xfrm>
              <a:off x="6188919" y="2001235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86" name="Graphic 58" descr="Man">
            <a:extLst>
              <a:ext uri="{FF2B5EF4-FFF2-40B4-BE49-F238E27FC236}">
                <a16:creationId xmlns:a16="http://schemas.microsoft.com/office/drawing/2014/main" id="{5A344ED0-9C8F-4AD3-BFEC-5B3B7CBCA1BD}"/>
              </a:ext>
            </a:extLst>
          </p:cNvPr>
          <p:cNvGrpSpPr/>
          <p:nvPr/>
        </p:nvGrpSpPr>
        <p:grpSpPr>
          <a:xfrm>
            <a:off x="8256363" y="3894139"/>
            <a:ext cx="209550" cy="428625"/>
            <a:chOff x="8256363" y="3894139"/>
            <a:chExt cx="209550" cy="428625"/>
          </a:xfrm>
          <a:solidFill>
            <a:schemeClr val="accent3"/>
          </a:solidFill>
        </p:grpSpPr>
        <p:sp>
          <p:nvSpPr>
            <p:cNvPr id="287" name="Freeform: Shape 286">
              <a:extLst>
                <a:ext uri="{FF2B5EF4-FFF2-40B4-BE49-F238E27FC236}">
                  <a16:creationId xmlns:a16="http://schemas.microsoft.com/office/drawing/2014/main" id="{1B494FC3-AC7B-490E-AA17-0FD1F25D18EC}"/>
                </a:ext>
              </a:extLst>
            </p:cNvPr>
            <p:cNvSpPr/>
            <p:nvPr/>
          </p:nvSpPr>
          <p:spPr>
            <a:xfrm>
              <a:off x="8323038" y="3894139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8" name="Freeform: Shape 287">
              <a:extLst>
                <a:ext uri="{FF2B5EF4-FFF2-40B4-BE49-F238E27FC236}">
                  <a16:creationId xmlns:a16="http://schemas.microsoft.com/office/drawing/2014/main" id="{38BD49AA-CB96-4045-AD19-DB4C9F7941F6}"/>
                </a:ext>
              </a:extLst>
            </p:cNvPr>
            <p:cNvSpPr/>
            <p:nvPr/>
          </p:nvSpPr>
          <p:spPr>
            <a:xfrm>
              <a:off x="8256363" y="3979864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89" name="Graphic 59" descr="Man">
            <a:extLst>
              <a:ext uri="{FF2B5EF4-FFF2-40B4-BE49-F238E27FC236}">
                <a16:creationId xmlns:a16="http://schemas.microsoft.com/office/drawing/2014/main" id="{5B62B1D0-8ACA-4403-AD1F-A327304B5800}"/>
              </a:ext>
            </a:extLst>
          </p:cNvPr>
          <p:cNvGrpSpPr/>
          <p:nvPr/>
        </p:nvGrpSpPr>
        <p:grpSpPr>
          <a:xfrm>
            <a:off x="5025455" y="5368527"/>
            <a:ext cx="209550" cy="428625"/>
            <a:chOff x="5025455" y="5368527"/>
            <a:chExt cx="209550" cy="428625"/>
          </a:xfrm>
          <a:solidFill>
            <a:schemeClr val="accent3"/>
          </a:solidFill>
        </p:grpSpPr>
        <p:sp>
          <p:nvSpPr>
            <p:cNvPr id="290" name="Freeform: Shape 289">
              <a:extLst>
                <a:ext uri="{FF2B5EF4-FFF2-40B4-BE49-F238E27FC236}">
                  <a16:creationId xmlns:a16="http://schemas.microsoft.com/office/drawing/2014/main" id="{C84AC1B9-796B-480C-A58D-AEFE7554914C}"/>
                </a:ext>
              </a:extLst>
            </p:cNvPr>
            <p:cNvSpPr/>
            <p:nvPr/>
          </p:nvSpPr>
          <p:spPr>
            <a:xfrm>
              <a:off x="5092130" y="5368527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1" name="Freeform: Shape 290">
              <a:extLst>
                <a:ext uri="{FF2B5EF4-FFF2-40B4-BE49-F238E27FC236}">
                  <a16:creationId xmlns:a16="http://schemas.microsoft.com/office/drawing/2014/main" id="{89C6B6F2-A610-4A79-9E49-CB8BBAFED35E}"/>
                </a:ext>
              </a:extLst>
            </p:cNvPr>
            <p:cNvSpPr/>
            <p:nvPr/>
          </p:nvSpPr>
          <p:spPr>
            <a:xfrm>
              <a:off x="5025455" y="5454252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92" name="Graphic 60" descr="Man">
            <a:extLst>
              <a:ext uri="{FF2B5EF4-FFF2-40B4-BE49-F238E27FC236}">
                <a16:creationId xmlns:a16="http://schemas.microsoft.com/office/drawing/2014/main" id="{6D7CA83C-7032-43C0-BE27-CE4E88B6A5A9}"/>
              </a:ext>
            </a:extLst>
          </p:cNvPr>
          <p:cNvGrpSpPr/>
          <p:nvPr/>
        </p:nvGrpSpPr>
        <p:grpSpPr>
          <a:xfrm>
            <a:off x="5457258" y="5517360"/>
            <a:ext cx="209550" cy="428625"/>
            <a:chOff x="5457258" y="5517360"/>
            <a:chExt cx="209550" cy="428625"/>
          </a:xfrm>
          <a:solidFill>
            <a:schemeClr val="accent3"/>
          </a:solidFill>
        </p:grpSpPr>
        <p:sp>
          <p:nvSpPr>
            <p:cNvPr id="293" name="Freeform: Shape 292">
              <a:extLst>
                <a:ext uri="{FF2B5EF4-FFF2-40B4-BE49-F238E27FC236}">
                  <a16:creationId xmlns:a16="http://schemas.microsoft.com/office/drawing/2014/main" id="{5451EAD1-E0D0-4169-8288-13F8169FE59E}"/>
                </a:ext>
              </a:extLst>
            </p:cNvPr>
            <p:cNvSpPr/>
            <p:nvPr/>
          </p:nvSpPr>
          <p:spPr>
            <a:xfrm>
              <a:off x="5523933" y="5517360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4" name="Freeform: Shape 293">
              <a:extLst>
                <a:ext uri="{FF2B5EF4-FFF2-40B4-BE49-F238E27FC236}">
                  <a16:creationId xmlns:a16="http://schemas.microsoft.com/office/drawing/2014/main" id="{34A917E0-49EA-4610-AAC5-32695E96F2D1}"/>
                </a:ext>
              </a:extLst>
            </p:cNvPr>
            <p:cNvSpPr/>
            <p:nvPr/>
          </p:nvSpPr>
          <p:spPr>
            <a:xfrm>
              <a:off x="5457258" y="5603085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95" name="Graphic 61" descr="Man">
            <a:extLst>
              <a:ext uri="{FF2B5EF4-FFF2-40B4-BE49-F238E27FC236}">
                <a16:creationId xmlns:a16="http://schemas.microsoft.com/office/drawing/2014/main" id="{DC48013C-E811-4501-B270-A4456F16D326}"/>
              </a:ext>
            </a:extLst>
          </p:cNvPr>
          <p:cNvGrpSpPr/>
          <p:nvPr/>
        </p:nvGrpSpPr>
        <p:grpSpPr>
          <a:xfrm>
            <a:off x="6951619" y="5356820"/>
            <a:ext cx="209550" cy="428625"/>
            <a:chOff x="6951619" y="5356820"/>
            <a:chExt cx="209550" cy="428625"/>
          </a:xfrm>
          <a:solidFill>
            <a:schemeClr val="accent3"/>
          </a:solidFill>
        </p:grpSpPr>
        <p:sp>
          <p:nvSpPr>
            <p:cNvPr id="296" name="Freeform: Shape 295">
              <a:extLst>
                <a:ext uri="{FF2B5EF4-FFF2-40B4-BE49-F238E27FC236}">
                  <a16:creationId xmlns:a16="http://schemas.microsoft.com/office/drawing/2014/main" id="{6FBBD05F-F515-4069-8132-590EA5353635}"/>
                </a:ext>
              </a:extLst>
            </p:cNvPr>
            <p:cNvSpPr/>
            <p:nvPr/>
          </p:nvSpPr>
          <p:spPr>
            <a:xfrm>
              <a:off x="7018294" y="5356820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7" name="Freeform: Shape 296">
              <a:extLst>
                <a:ext uri="{FF2B5EF4-FFF2-40B4-BE49-F238E27FC236}">
                  <a16:creationId xmlns:a16="http://schemas.microsoft.com/office/drawing/2014/main" id="{CFBC4C7F-0D18-48B0-B4A1-4F7453D10CA3}"/>
                </a:ext>
              </a:extLst>
            </p:cNvPr>
            <p:cNvSpPr/>
            <p:nvPr/>
          </p:nvSpPr>
          <p:spPr>
            <a:xfrm>
              <a:off x="6951619" y="5442545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98" name="Graphic 62" descr="Man">
            <a:extLst>
              <a:ext uri="{FF2B5EF4-FFF2-40B4-BE49-F238E27FC236}">
                <a16:creationId xmlns:a16="http://schemas.microsoft.com/office/drawing/2014/main" id="{63F01BDE-83D0-4BEC-86AF-27AA9C1CB356}"/>
              </a:ext>
            </a:extLst>
          </p:cNvPr>
          <p:cNvGrpSpPr/>
          <p:nvPr/>
        </p:nvGrpSpPr>
        <p:grpSpPr>
          <a:xfrm>
            <a:off x="6475376" y="5517364"/>
            <a:ext cx="209550" cy="428625"/>
            <a:chOff x="6475376" y="5517364"/>
            <a:chExt cx="209550" cy="428625"/>
          </a:xfrm>
          <a:solidFill>
            <a:schemeClr val="accent3"/>
          </a:solidFill>
        </p:grpSpPr>
        <p:sp>
          <p:nvSpPr>
            <p:cNvPr id="299" name="Freeform: Shape 298">
              <a:extLst>
                <a:ext uri="{FF2B5EF4-FFF2-40B4-BE49-F238E27FC236}">
                  <a16:creationId xmlns:a16="http://schemas.microsoft.com/office/drawing/2014/main" id="{3A83EDAE-184B-4050-93FE-765F1C2D1232}"/>
                </a:ext>
              </a:extLst>
            </p:cNvPr>
            <p:cNvSpPr/>
            <p:nvPr/>
          </p:nvSpPr>
          <p:spPr>
            <a:xfrm>
              <a:off x="6542051" y="5517364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0" name="Freeform: Shape 299">
              <a:extLst>
                <a:ext uri="{FF2B5EF4-FFF2-40B4-BE49-F238E27FC236}">
                  <a16:creationId xmlns:a16="http://schemas.microsoft.com/office/drawing/2014/main" id="{2192686F-C608-4479-8D9A-8637023D7DD5}"/>
                </a:ext>
              </a:extLst>
            </p:cNvPr>
            <p:cNvSpPr/>
            <p:nvPr/>
          </p:nvSpPr>
          <p:spPr>
            <a:xfrm>
              <a:off x="6475376" y="5603089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01" name="Graphic 63" descr="Man">
            <a:extLst>
              <a:ext uri="{FF2B5EF4-FFF2-40B4-BE49-F238E27FC236}">
                <a16:creationId xmlns:a16="http://schemas.microsoft.com/office/drawing/2014/main" id="{6D0B434E-FBEC-46EA-B556-66AEB466A11A}"/>
              </a:ext>
            </a:extLst>
          </p:cNvPr>
          <p:cNvGrpSpPr/>
          <p:nvPr/>
        </p:nvGrpSpPr>
        <p:grpSpPr>
          <a:xfrm>
            <a:off x="7756239" y="4776787"/>
            <a:ext cx="209550" cy="428625"/>
            <a:chOff x="7756239" y="4776787"/>
            <a:chExt cx="209550" cy="428625"/>
          </a:xfrm>
          <a:solidFill>
            <a:schemeClr val="accent3"/>
          </a:solidFill>
        </p:grpSpPr>
        <p:sp>
          <p:nvSpPr>
            <p:cNvPr id="302" name="Freeform: Shape 301">
              <a:extLst>
                <a:ext uri="{FF2B5EF4-FFF2-40B4-BE49-F238E27FC236}">
                  <a16:creationId xmlns:a16="http://schemas.microsoft.com/office/drawing/2014/main" id="{A06852CF-009F-4D40-8D73-C68F984694BC}"/>
                </a:ext>
              </a:extLst>
            </p:cNvPr>
            <p:cNvSpPr/>
            <p:nvPr/>
          </p:nvSpPr>
          <p:spPr>
            <a:xfrm>
              <a:off x="7822914" y="4776787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3" name="Freeform: Shape 302">
              <a:extLst>
                <a:ext uri="{FF2B5EF4-FFF2-40B4-BE49-F238E27FC236}">
                  <a16:creationId xmlns:a16="http://schemas.microsoft.com/office/drawing/2014/main" id="{4B617100-AD2C-41F9-B068-56EE3197434D}"/>
                </a:ext>
              </a:extLst>
            </p:cNvPr>
            <p:cNvSpPr/>
            <p:nvPr/>
          </p:nvSpPr>
          <p:spPr>
            <a:xfrm>
              <a:off x="7756239" y="4862512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04" name="Graphic 64" descr="Man">
            <a:extLst>
              <a:ext uri="{FF2B5EF4-FFF2-40B4-BE49-F238E27FC236}">
                <a16:creationId xmlns:a16="http://schemas.microsoft.com/office/drawing/2014/main" id="{F7F0620B-865C-4D91-80FE-F0BD825ADD15}"/>
              </a:ext>
            </a:extLst>
          </p:cNvPr>
          <p:cNvGrpSpPr/>
          <p:nvPr/>
        </p:nvGrpSpPr>
        <p:grpSpPr>
          <a:xfrm>
            <a:off x="5877122" y="5099603"/>
            <a:ext cx="209550" cy="428625"/>
            <a:chOff x="5877122" y="5099603"/>
            <a:chExt cx="209550" cy="428625"/>
          </a:xfrm>
          <a:solidFill>
            <a:schemeClr val="accent3"/>
          </a:solidFill>
        </p:grpSpPr>
        <p:sp>
          <p:nvSpPr>
            <p:cNvPr id="305" name="Freeform: Shape 304">
              <a:extLst>
                <a:ext uri="{FF2B5EF4-FFF2-40B4-BE49-F238E27FC236}">
                  <a16:creationId xmlns:a16="http://schemas.microsoft.com/office/drawing/2014/main" id="{EE178B61-BE4A-4917-BD3E-AEA7B9EFD8E8}"/>
                </a:ext>
              </a:extLst>
            </p:cNvPr>
            <p:cNvSpPr/>
            <p:nvPr/>
          </p:nvSpPr>
          <p:spPr>
            <a:xfrm>
              <a:off x="5943797" y="5099603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6" name="Freeform: Shape 305">
              <a:extLst>
                <a:ext uri="{FF2B5EF4-FFF2-40B4-BE49-F238E27FC236}">
                  <a16:creationId xmlns:a16="http://schemas.microsoft.com/office/drawing/2014/main" id="{17D1228D-DAF2-4836-B3CF-9AB7182780F4}"/>
                </a:ext>
              </a:extLst>
            </p:cNvPr>
            <p:cNvSpPr/>
            <p:nvPr/>
          </p:nvSpPr>
          <p:spPr>
            <a:xfrm>
              <a:off x="5877122" y="5185328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07" name="Graphic 65" descr="Man">
            <a:extLst>
              <a:ext uri="{FF2B5EF4-FFF2-40B4-BE49-F238E27FC236}">
                <a16:creationId xmlns:a16="http://schemas.microsoft.com/office/drawing/2014/main" id="{B5342B4B-8BC7-40E8-AF3B-69D7B5EE020F}"/>
              </a:ext>
            </a:extLst>
          </p:cNvPr>
          <p:cNvGrpSpPr/>
          <p:nvPr/>
        </p:nvGrpSpPr>
        <p:grpSpPr>
          <a:xfrm>
            <a:off x="6308905" y="5086934"/>
            <a:ext cx="209550" cy="428625"/>
            <a:chOff x="6308905" y="5086934"/>
            <a:chExt cx="209550" cy="428625"/>
          </a:xfrm>
          <a:solidFill>
            <a:schemeClr val="accent3"/>
          </a:solidFill>
        </p:grpSpPr>
        <p:sp>
          <p:nvSpPr>
            <p:cNvPr id="308" name="Freeform: Shape 307">
              <a:extLst>
                <a:ext uri="{FF2B5EF4-FFF2-40B4-BE49-F238E27FC236}">
                  <a16:creationId xmlns:a16="http://schemas.microsoft.com/office/drawing/2014/main" id="{DF0BCD3E-E231-45A0-A71D-2EC758B47FA8}"/>
                </a:ext>
              </a:extLst>
            </p:cNvPr>
            <p:cNvSpPr/>
            <p:nvPr/>
          </p:nvSpPr>
          <p:spPr>
            <a:xfrm>
              <a:off x="6375580" y="5086934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9" name="Freeform: Shape 308">
              <a:extLst>
                <a:ext uri="{FF2B5EF4-FFF2-40B4-BE49-F238E27FC236}">
                  <a16:creationId xmlns:a16="http://schemas.microsoft.com/office/drawing/2014/main" id="{87FAF237-09A1-4CD3-B1C8-0688D800A9D3}"/>
                </a:ext>
              </a:extLst>
            </p:cNvPr>
            <p:cNvSpPr/>
            <p:nvPr/>
          </p:nvSpPr>
          <p:spPr>
            <a:xfrm>
              <a:off x="6308905" y="5172659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10" name="Graphic 66" descr="Man">
            <a:extLst>
              <a:ext uri="{FF2B5EF4-FFF2-40B4-BE49-F238E27FC236}">
                <a16:creationId xmlns:a16="http://schemas.microsoft.com/office/drawing/2014/main" id="{B9C51D36-EC28-42E9-8851-DC39576E44A1}"/>
              </a:ext>
            </a:extLst>
          </p:cNvPr>
          <p:cNvGrpSpPr/>
          <p:nvPr/>
        </p:nvGrpSpPr>
        <p:grpSpPr>
          <a:xfrm>
            <a:off x="6798561" y="5086934"/>
            <a:ext cx="209550" cy="428625"/>
            <a:chOff x="6798561" y="5086934"/>
            <a:chExt cx="209550" cy="428625"/>
          </a:xfrm>
          <a:solidFill>
            <a:schemeClr val="accent3"/>
          </a:solidFill>
        </p:grpSpPr>
        <p:sp>
          <p:nvSpPr>
            <p:cNvPr id="311" name="Freeform: Shape 310">
              <a:extLst>
                <a:ext uri="{FF2B5EF4-FFF2-40B4-BE49-F238E27FC236}">
                  <a16:creationId xmlns:a16="http://schemas.microsoft.com/office/drawing/2014/main" id="{165EDA8C-EBB2-4946-B9F9-EE90693F9536}"/>
                </a:ext>
              </a:extLst>
            </p:cNvPr>
            <p:cNvSpPr/>
            <p:nvPr/>
          </p:nvSpPr>
          <p:spPr>
            <a:xfrm>
              <a:off x="6865236" y="5086934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2" name="Freeform: Shape 311">
              <a:extLst>
                <a:ext uri="{FF2B5EF4-FFF2-40B4-BE49-F238E27FC236}">
                  <a16:creationId xmlns:a16="http://schemas.microsoft.com/office/drawing/2014/main" id="{E557871E-8B9F-4D8F-B72F-0367F3320620}"/>
                </a:ext>
              </a:extLst>
            </p:cNvPr>
            <p:cNvSpPr/>
            <p:nvPr/>
          </p:nvSpPr>
          <p:spPr>
            <a:xfrm>
              <a:off x="6798561" y="5172659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13" name="Graphic 67" descr="Man">
            <a:extLst>
              <a:ext uri="{FF2B5EF4-FFF2-40B4-BE49-F238E27FC236}">
                <a16:creationId xmlns:a16="http://schemas.microsoft.com/office/drawing/2014/main" id="{CEF0D99B-9B86-4050-AFD3-7AE627B08C1C}"/>
              </a:ext>
            </a:extLst>
          </p:cNvPr>
          <p:cNvGrpSpPr/>
          <p:nvPr/>
        </p:nvGrpSpPr>
        <p:grpSpPr>
          <a:xfrm>
            <a:off x="7089838" y="4257674"/>
            <a:ext cx="209550" cy="428625"/>
            <a:chOff x="7089838" y="4257674"/>
            <a:chExt cx="209550" cy="428625"/>
          </a:xfrm>
          <a:solidFill>
            <a:schemeClr val="accent3"/>
          </a:solidFill>
        </p:grpSpPr>
        <p:sp>
          <p:nvSpPr>
            <p:cNvPr id="314" name="Freeform: Shape 313">
              <a:extLst>
                <a:ext uri="{FF2B5EF4-FFF2-40B4-BE49-F238E27FC236}">
                  <a16:creationId xmlns:a16="http://schemas.microsoft.com/office/drawing/2014/main" id="{707ACE58-7926-483F-BED8-41CF548AFDDD}"/>
                </a:ext>
              </a:extLst>
            </p:cNvPr>
            <p:cNvSpPr/>
            <p:nvPr/>
          </p:nvSpPr>
          <p:spPr>
            <a:xfrm>
              <a:off x="7156513" y="4257674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5" name="Freeform: Shape 314">
              <a:extLst>
                <a:ext uri="{FF2B5EF4-FFF2-40B4-BE49-F238E27FC236}">
                  <a16:creationId xmlns:a16="http://schemas.microsoft.com/office/drawing/2014/main" id="{4F069870-86CF-409E-B920-5BC583E1EEFB}"/>
                </a:ext>
              </a:extLst>
            </p:cNvPr>
            <p:cNvSpPr/>
            <p:nvPr/>
          </p:nvSpPr>
          <p:spPr>
            <a:xfrm>
              <a:off x="7089838" y="4343399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16" name="Graphic 68" descr="Man">
            <a:extLst>
              <a:ext uri="{FF2B5EF4-FFF2-40B4-BE49-F238E27FC236}">
                <a16:creationId xmlns:a16="http://schemas.microsoft.com/office/drawing/2014/main" id="{F1C5E0BB-C647-4C62-84E9-52E5FF1434D2}"/>
              </a:ext>
            </a:extLst>
          </p:cNvPr>
          <p:cNvGrpSpPr/>
          <p:nvPr/>
        </p:nvGrpSpPr>
        <p:grpSpPr>
          <a:xfrm>
            <a:off x="3973651" y="4360861"/>
            <a:ext cx="209550" cy="428625"/>
            <a:chOff x="3973651" y="4360861"/>
            <a:chExt cx="209550" cy="428625"/>
          </a:xfrm>
          <a:solidFill>
            <a:schemeClr val="accent3"/>
          </a:solidFill>
        </p:grpSpPr>
        <p:sp>
          <p:nvSpPr>
            <p:cNvPr id="317" name="Freeform: Shape 316">
              <a:extLst>
                <a:ext uri="{FF2B5EF4-FFF2-40B4-BE49-F238E27FC236}">
                  <a16:creationId xmlns:a16="http://schemas.microsoft.com/office/drawing/2014/main" id="{DA372101-84F3-4D71-909B-64BBDBA1EC97}"/>
                </a:ext>
              </a:extLst>
            </p:cNvPr>
            <p:cNvSpPr/>
            <p:nvPr/>
          </p:nvSpPr>
          <p:spPr>
            <a:xfrm>
              <a:off x="4040326" y="4360861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8" name="Freeform: Shape 317">
              <a:extLst>
                <a:ext uri="{FF2B5EF4-FFF2-40B4-BE49-F238E27FC236}">
                  <a16:creationId xmlns:a16="http://schemas.microsoft.com/office/drawing/2014/main" id="{7E5E4BCE-FDEC-47A9-A760-C00C93C07647}"/>
                </a:ext>
              </a:extLst>
            </p:cNvPr>
            <p:cNvSpPr/>
            <p:nvPr/>
          </p:nvSpPr>
          <p:spPr>
            <a:xfrm>
              <a:off x="3973651" y="4446586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19" name="Graphic 69" descr="Man">
            <a:extLst>
              <a:ext uri="{FF2B5EF4-FFF2-40B4-BE49-F238E27FC236}">
                <a16:creationId xmlns:a16="http://schemas.microsoft.com/office/drawing/2014/main" id="{10BD31AA-C786-4E4E-9D87-B5A61FDEE0D7}"/>
              </a:ext>
            </a:extLst>
          </p:cNvPr>
          <p:cNvGrpSpPr/>
          <p:nvPr/>
        </p:nvGrpSpPr>
        <p:grpSpPr>
          <a:xfrm>
            <a:off x="4266631" y="4776787"/>
            <a:ext cx="209550" cy="428625"/>
            <a:chOff x="4266631" y="4776787"/>
            <a:chExt cx="209550" cy="428625"/>
          </a:xfrm>
          <a:solidFill>
            <a:schemeClr val="accent3"/>
          </a:solidFill>
        </p:grpSpPr>
        <p:sp>
          <p:nvSpPr>
            <p:cNvPr id="320" name="Freeform: Shape 319">
              <a:extLst>
                <a:ext uri="{FF2B5EF4-FFF2-40B4-BE49-F238E27FC236}">
                  <a16:creationId xmlns:a16="http://schemas.microsoft.com/office/drawing/2014/main" id="{C2C93373-D590-4D64-9D00-2DAEB53D848F}"/>
                </a:ext>
              </a:extLst>
            </p:cNvPr>
            <p:cNvSpPr/>
            <p:nvPr/>
          </p:nvSpPr>
          <p:spPr>
            <a:xfrm>
              <a:off x="4333306" y="4776787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1" name="Freeform: Shape 320">
              <a:extLst>
                <a:ext uri="{FF2B5EF4-FFF2-40B4-BE49-F238E27FC236}">
                  <a16:creationId xmlns:a16="http://schemas.microsoft.com/office/drawing/2014/main" id="{74404847-625A-4966-BAEA-CF657670210A}"/>
                </a:ext>
              </a:extLst>
            </p:cNvPr>
            <p:cNvSpPr/>
            <p:nvPr/>
          </p:nvSpPr>
          <p:spPr>
            <a:xfrm>
              <a:off x="4266631" y="4862512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22" name="Graphic 70" descr="Man">
            <a:extLst>
              <a:ext uri="{FF2B5EF4-FFF2-40B4-BE49-F238E27FC236}">
                <a16:creationId xmlns:a16="http://schemas.microsoft.com/office/drawing/2014/main" id="{EF276F80-1338-4ECB-A262-E33B47B3B165}"/>
              </a:ext>
            </a:extLst>
          </p:cNvPr>
          <p:cNvGrpSpPr/>
          <p:nvPr/>
        </p:nvGrpSpPr>
        <p:grpSpPr>
          <a:xfrm>
            <a:off x="4602297" y="5093891"/>
            <a:ext cx="209550" cy="428625"/>
            <a:chOff x="4602297" y="5093891"/>
            <a:chExt cx="209550" cy="428625"/>
          </a:xfrm>
          <a:solidFill>
            <a:schemeClr val="accent3"/>
          </a:solidFill>
        </p:grpSpPr>
        <p:sp>
          <p:nvSpPr>
            <p:cNvPr id="323" name="Freeform: Shape 322">
              <a:extLst>
                <a:ext uri="{FF2B5EF4-FFF2-40B4-BE49-F238E27FC236}">
                  <a16:creationId xmlns:a16="http://schemas.microsoft.com/office/drawing/2014/main" id="{FE88C399-AE5D-41D7-8B25-85C8372136C5}"/>
                </a:ext>
              </a:extLst>
            </p:cNvPr>
            <p:cNvSpPr/>
            <p:nvPr/>
          </p:nvSpPr>
          <p:spPr>
            <a:xfrm>
              <a:off x="4668972" y="5093891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4" name="Freeform: Shape 323">
              <a:extLst>
                <a:ext uri="{FF2B5EF4-FFF2-40B4-BE49-F238E27FC236}">
                  <a16:creationId xmlns:a16="http://schemas.microsoft.com/office/drawing/2014/main" id="{ABBE1CF5-87DD-4FDE-AA1D-177885E82E6C}"/>
                </a:ext>
              </a:extLst>
            </p:cNvPr>
            <p:cNvSpPr/>
            <p:nvPr/>
          </p:nvSpPr>
          <p:spPr>
            <a:xfrm>
              <a:off x="4602297" y="5179616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25" name="Graphic 71" descr="Man">
            <a:extLst>
              <a:ext uri="{FF2B5EF4-FFF2-40B4-BE49-F238E27FC236}">
                <a16:creationId xmlns:a16="http://schemas.microsoft.com/office/drawing/2014/main" id="{E31BB2DE-6741-4986-8CA7-AC5F4500EB33}"/>
              </a:ext>
            </a:extLst>
          </p:cNvPr>
          <p:cNvGrpSpPr/>
          <p:nvPr/>
        </p:nvGrpSpPr>
        <p:grpSpPr>
          <a:xfrm>
            <a:off x="8063224" y="4319588"/>
            <a:ext cx="209550" cy="428625"/>
            <a:chOff x="8063224" y="4319588"/>
            <a:chExt cx="209550" cy="428625"/>
          </a:xfrm>
          <a:solidFill>
            <a:schemeClr val="accent3"/>
          </a:solidFill>
        </p:grpSpPr>
        <p:sp>
          <p:nvSpPr>
            <p:cNvPr id="326" name="Freeform: Shape 325">
              <a:extLst>
                <a:ext uri="{FF2B5EF4-FFF2-40B4-BE49-F238E27FC236}">
                  <a16:creationId xmlns:a16="http://schemas.microsoft.com/office/drawing/2014/main" id="{FF92A41C-C9DB-4513-BBF9-632FD8598996}"/>
                </a:ext>
              </a:extLst>
            </p:cNvPr>
            <p:cNvSpPr/>
            <p:nvPr/>
          </p:nvSpPr>
          <p:spPr>
            <a:xfrm>
              <a:off x="8129899" y="4319588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7" name="Freeform: Shape 326">
              <a:extLst>
                <a:ext uri="{FF2B5EF4-FFF2-40B4-BE49-F238E27FC236}">
                  <a16:creationId xmlns:a16="http://schemas.microsoft.com/office/drawing/2014/main" id="{0BF5A5DC-1163-4E06-9FAD-04AD872CE13D}"/>
                </a:ext>
              </a:extLst>
            </p:cNvPr>
            <p:cNvSpPr/>
            <p:nvPr/>
          </p:nvSpPr>
          <p:spPr>
            <a:xfrm>
              <a:off x="8063224" y="4405313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28" name="Graphic 72" descr="Man">
            <a:extLst>
              <a:ext uri="{FF2B5EF4-FFF2-40B4-BE49-F238E27FC236}">
                <a16:creationId xmlns:a16="http://schemas.microsoft.com/office/drawing/2014/main" id="{07BEDA44-9071-427D-A4C0-C2E0A13F8594}"/>
              </a:ext>
            </a:extLst>
          </p:cNvPr>
          <p:cNvGrpSpPr/>
          <p:nvPr/>
        </p:nvGrpSpPr>
        <p:grpSpPr>
          <a:xfrm>
            <a:off x="7347796" y="5139927"/>
            <a:ext cx="209550" cy="428625"/>
            <a:chOff x="7347796" y="5139927"/>
            <a:chExt cx="209550" cy="428625"/>
          </a:xfrm>
          <a:solidFill>
            <a:schemeClr val="accent3"/>
          </a:solidFill>
        </p:grpSpPr>
        <p:sp>
          <p:nvSpPr>
            <p:cNvPr id="329" name="Freeform: Shape 328">
              <a:extLst>
                <a:ext uri="{FF2B5EF4-FFF2-40B4-BE49-F238E27FC236}">
                  <a16:creationId xmlns:a16="http://schemas.microsoft.com/office/drawing/2014/main" id="{B7B7AD73-3FE0-4ACB-BE57-4010854C8963}"/>
                </a:ext>
              </a:extLst>
            </p:cNvPr>
            <p:cNvSpPr/>
            <p:nvPr/>
          </p:nvSpPr>
          <p:spPr>
            <a:xfrm>
              <a:off x="7414471" y="5139927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0" name="Freeform: Shape 329">
              <a:extLst>
                <a:ext uri="{FF2B5EF4-FFF2-40B4-BE49-F238E27FC236}">
                  <a16:creationId xmlns:a16="http://schemas.microsoft.com/office/drawing/2014/main" id="{81052109-6010-4544-9381-CECED0FECBBE}"/>
                </a:ext>
              </a:extLst>
            </p:cNvPr>
            <p:cNvSpPr/>
            <p:nvPr/>
          </p:nvSpPr>
          <p:spPr>
            <a:xfrm>
              <a:off x="7347796" y="5225652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31" name="Graphic 73" descr="Man">
            <a:extLst>
              <a:ext uri="{FF2B5EF4-FFF2-40B4-BE49-F238E27FC236}">
                <a16:creationId xmlns:a16="http://schemas.microsoft.com/office/drawing/2014/main" id="{F1125779-A793-48FD-97F7-F395011BD54A}"/>
              </a:ext>
            </a:extLst>
          </p:cNvPr>
          <p:cNvGrpSpPr/>
          <p:nvPr/>
        </p:nvGrpSpPr>
        <p:grpSpPr>
          <a:xfrm>
            <a:off x="5521508" y="5065901"/>
            <a:ext cx="209550" cy="428625"/>
            <a:chOff x="5521508" y="5065901"/>
            <a:chExt cx="209550" cy="428625"/>
          </a:xfrm>
          <a:solidFill>
            <a:schemeClr val="accent3"/>
          </a:solidFill>
        </p:grpSpPr>
        <p:sp>
          <p:nvSpPr>
            <p:cNvPr id="332" name="Freeform: Shape 331">
              <a:extLst>
                <a:ext uri="{FF2B5EF4-FFF2-40B4-BE49-F238E27FC236}">
                  <a16:creationId xmlns:a16="http://schemas.microsoft.com/office/drawing/2014/main" id="{6BC8A9E4-1702-45BA-BAA4-0C1D86893C86}"/>
                </a:ext>
              </a:extLst>
            </p:cNvPr>
            <p:cNvSpPr/>
            <p:nvPr/>
          </p:nvSpPr>
          <p:spPr>
            <a:xfrm>
              <a:off x="5588183" y="5065901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3" name="Freeform: Shape 332">
              <a:extLst>
                <a:ext uri="{FF2B5EF4-FFF2-40B4-BE49-F238E27FC236}">
                  <a16:creationId xmlns:a16="http://schemas.microsoft.com/office/drawing/2014/main" id="{C0FA393C-CF37-423F-AC30-DABEC6CEE3C3}"/>
                </a:ext>
              </a:extLst>
            </p:cNvPr>
            <p:cNvSpPr/>
            <p:nvPr/>
          </p:nvSpPr>
          <p:spPr>
            <a:xfrm>
              <a:off x="5521508" y="5151626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34" name="Graphic 74" descr="Man">
            <a:extLst>
              <a:ext uri="{FF2B5EF4-FFF2-40B4-BE49-F238E27FC236}">
                <a16:creationId xmlns:a16="http://schemas.microsoft.com/office/drawing/2014/main" id="{EF3C6B5E-1646-42E4-8DDD-022FEF51C689}"/>
              </a:ext>
            </a:extLst>
          </p:cNvPr>
          <p:cNvGrpSpPr/>
          <p:nvPr/>
        </p:nvGrpSpPr>
        <p:grpSpPr>
          <a:xfrm>
            <a:off x="6080305" y="4740069"/>
            <a:ext cx="209550" cy="428625"/>
            <a:chOff x="6080305" y="4740069"/>
            <a:chExt cx="209550" cy="428625"/>
          </a:xfrm>
          <a:solidFill>
            <a:schemeClr val="accent3"/>
          </a:solidFill>
        </p:grpSpPr>
        <p:sp>
          <p:nvSpPr>
            <p:cNvPr id="335" name="Freeform: Shape 334">
              <a:extLst>
                <a:ext uri="{FF2B5EF4-FFF2-40B4-BE49-F238E27FC236}">
                  <a16:creationId xmlns:a16="http://schemas.microsoft.com/office/drawing/2014/main" id="{F9D64C32-7E94-40D8-8D2F-51F09E63493B}"/>
                </a:ext>
              </a:extLst>
            </p:cNvPr>
            <p:cNvSpPr/>
            <p:nvPr/>
          </p:nvSpPr>
          <p:spPr>
            <a:xfrm>
              <a:off x="6146980" y="4740069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6" name="Freeform: Shape 335">
              <a:extLst>
                <a:ext uri="{FF2B5EF4-FFF2-40B4-BE49-F238E27FC236}">
                  <a16:creationId xmlns:a16="http://schemas.microsoft.com/office/drawing/2014/main" id="{3CE9E26E-E664-482A-A4A4-9E52DB2527E9}"/>
                </a:ext>
              </a:extLst>
            </p:cNvPr>
            <p:cNvSpPr/>
            <p:nvPr/>
          </p:nvSpPr>
          <p:spPr>
            <a:xfrm>
              <a:off x="6080305" y="4825794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37" name="Graphic 75" descr="Man">
            <a:extLst>
              <a:ext uri="{FF2B5EF4-FFF2-40B4-BE49-F238E27FC236}">
                <a16:creationId xmlns:a16="http://schemas.microsoft.com/office/drawing/2014/main" id="{D28F2502-7C09-450C-BF59-11DD231FF5C4}"/>
              </a:ext>
            </a:extLst>
          </p:cNvPr>
          <p:cNvGrpSpPr/>
          <p:nvPr/>
        </p:nvGrpSpPr>
        <p:grpSpPr>
          <a:xfrm>
            <a:off x="6646119" y="4706937"/>
            <a:ext cx="209550" cy="428625"/>
            <a:chOff x="6646119" y="4706937"/>
            <a:chExt cx="209550" cy="428625"/>
          </a:xfrm>
          <a:solidFill>
            <a:schemeClr val="accent3"/>
          </a:solidFill>
        </p:grpSpPr>
        <p:sp>
          <p:nvSpPr>
            <p:cNvPr id="338" name="Freeform: Shape 337">
              <a:extLst>
                <a:ext uri="{FF2B5EF4-FFF2-40B4-BE49-F238E27FC236}">
                  <a16:creationId xmlns:a16="http://schemas.microsoft.com/office/drawing/2014/main" id="{B7B43E97-38EC-4F69-8BD9-D325BC741385}"/>
                </a:ext>
              </a:extLst>
            </p:cNvPr>
            <p:cNvSpPr/>
            <p:nvPr/>
          </p:nvSpPr>
          <p:spPr>
            <a:xfrm>
              <a:off x="6712794" y="4706937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9" name="Freeform: Shape 338">
              <a:extLst>
                <a:ext uri="{FF2B5EF4-FFF2-40B4-BE49-F238E27FC236}">
                  <a16:creationId xmlns:a16="http://schemas.microsoft.com/office/drawing/2014/main" id="{F031E7D7-108B-4023-AA4E-204A3CD131C9}"/>
                </a:ext>
              </a:extLst>
            </p:cNvPr>
            <p:cNvSpPr/>
            <p:nvPr/>
          </p:nvSpPr>
          <p:spPr>
            <a:xfrm>
              <a:off x="6646119" y="4792662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40" name="Graphic 76" descr="Man">
            <a:extLst>
              <a:ext uri="{FF2B5EF4-FFF2-40B4-BE49-F238E27FC236}">
                <a16:creationId xmlns:a16="http://schemas.microsoft.com/office/drawing/2014/main" id="{A939DC46-184D-4923-833F-E9802307923D}"/>
              </a:ext>
            </a:extLst>
          </p:cNvPr>
          <p:cNvGrpSpPr/>
          <p:nvPr/>
        </p:nvGrpSpPr>
        <p:grpSpPr>
          <a:xfrm>
            <a:off x="7065983" y="4764087"/>
            <a:ext cx="209550" cy="428625"/>
            <a:chOff x="7065983" y="4764087"/>
            <a:chExt cx="209550" cy="428625"/>
          </a:xfrm>
          <a:solidFill>
            <a:schemeClr val="accent3"/>
          </a:solidFill>
        </p:grpSpPr>
        <p:sp>
          <p:nvSpPr>
            <p:cNvPr id="341" name="Freeform: Shape 340">
              <a:extLst>
                <a:ext uri="{FF2B5EF4-FFF2-40B4-BE49-F238E27FC236}">
                  <a16:creationId xmlns:a16="http://schemas.microsoft.com/office/drawing/2014/main" id="{D56EC89E-F1E3-4D1C-8A69-001C3A519ED2}"/>
                </a:ext>
              </a:extLst>
            </p:cNvPr>
            <p:cNvSpPr/>
            <p:nvPr/>
          </p:nvSpPr>
          <p:spPr>
            <a:xfrm>
              <a:off x="7132658" y="4764087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2" name="Freeform: Shape 341">
              <a:extLst>
                <a:ext uri="{FF2B5EF4-FFF2-40B4-BE49-F238E27FC236}">
                  <a16:creationId xmlns:a16="http://schemas.microsoft.com/office/drawing/2014/main" id="{158E7DD5-354A-4C2B-9DE5-A567611805C1}"/>
                </a:ext>
              </a:extLst>
            </p:cNvPr>
            <p:cNvSpPr/>
            <p:nvPr/>
          </p:nvSpPr>
          <p:spPr>
            <a:xfrm>
              <a:off x="7065983" y="4849812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43" name="Graphic 77" descr="Man">
            <a:extLst>
              <a:ext uri="{FF2B5EF4-FFF2-40B4-BE49-F238E27FC236}">
                <a16:creationId xmlns:a16="http://schemas.microsoft.com/office/drawing/2014/main" id="{AB70ACE1-792D-4C19-B505-9502E0F8F46B}"/>
              </a:ext>
            </a:extLst>
          </p:cNvPr>
          <p:cNvGrpSpPr/>
          <p:nvPr/>
        </p:nvGrpSpPr>
        <p:grpSpPr>
          <a:xfrm>
            <a:off x="6488069" y="3737353"/>
            <a:ext cx="209550" cy="428625"/>
            <a:chOff x="6488069" y="3737353"/>
            <a:chExt cx="209550" cy="428625"/>
          </a:xfrm>
          <a:solidFill>
            <a:schemeClr val="accent3"/>
          </a:solidFill>
        </p:grpSpPr>
        <p:sp>
          <p:nvSpPr>
            <p:cNvPr id="344" name="Freeform: Shape 343">
              <a:extLst>
                <a:ext uri="{FF2B5EF4-FFF2-40B4-BE49-F238E27FC236}">
                  <a16:creationId xmlns:a16="http://schemas.microsoft.com/office/drawing/2014/main" id="{69DFF060-A31D-4EC5-927C-CC101C800F9E}"/>
                </a:ext>
              </a:extLst>
            </p:cNvPr>
            <p:cNvSpPr/>
            <p:nvPr/>
          </p:nvSpPr>
          <p:spPr>
            <a:xfrm>
              <a:off x="6554744" y="3737353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5" name="Freeform: Shape 344">
              <a:extLst>
                <a:ext uri="{FF2B5EF4-FFF2-40B4-BE49-F238E27FC236}">
                  <a16:creationId xmlns:a16="http://schemas.microsoft.com/office/drawing/2014/main" id="{FA80208B-C209-4E2B-8A1B-7DBC2B61018D}"/>
                </a:ext>
              </a:extLst>
            </p:cNvPr>
            <p:cNvSpPr/>
            <p:nvPr/>
          </p:nvSpPr>
          <p:spPr>
            <a:xfrm>
              <a:off x="6488069" y="3823078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46" name="Graphic 78" descr="Man">
            <a:extLst>
              <a:ext uri="{FF2B5EF4-FFF2-40B4-BE49-F238E27FC236}">
                <a16:creationId xmlns:a16="http://schemas.microsoft.com/office/drawing/2014/main" id="{5DEF16D1-4BFF-4DEF-B298-63EE29B5692B}"/>
              </a:ext>
            </a:extLst>
          </p:cNvPr>
          <p:cNvGrpSpPr/>
          <p:nvPr/>
        </p:nvGrpSpPr>
        <p:grpSpPr>
          <a:xfrm>
            <a:off x="4875520" y="4931567"/>
            <a:ext cx="209550" cy="428625"/>
            <a:chOff x="4875520" y="4931567"/>
            <a:chExt cx="209550" cy="428625"/>
          </a:xfrm>
          <a:solidFill>
            <a:schemeClr val="accent3"/>
          </a:solidFill>
        </p:grpSpPr>
        <p:sp>
          <p:nvSpPr>
            <p:cNvPr id="347" name="Freeform: Shape 346">
              <a:extLst>
                <a:ext uri="{FF2B5EF4-FFF2-40B4-BE49-F238E27FC236}">
                  <a16:creationId xmlns:a16="http://schemas.microsoft.com/office/drawing/2014/main" id="{B569F4A6-E1F0-4857-B58E-42116EBC776E}"/>
                </a:ext>
              </a:extLst>
            </p:cNvPr>
            <p:cNvSpPr/>
            <p:nvPr/>
          </p:nvSpPr>
          <p:spPr>
            <a:xfrm>
              <a:off x="4942195" y="4931567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8" name="Freeform: Shape 347">
              <a:extLst>
                <a:ext uri="{FF2B5EF4-FFF2-40B4-BE49-F238E27FC236}">
                  <a16:creationId xmlns:a16="http://schemas.microsoft.com/office/drawing/2014/main" id="{C214B27F-461C-485F-9565-9ABED5A4FE0B}"/>
                </a:ext>
              </a:extLst>
            </p:cNvPr>
            <p:cNvSpPr/>
            <p:nvPr/>
          </p:nvSpPr>
          <p:spPr>
            <a:xfrm>
              <a:off x="4875520" y="5017292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49" name="Graphic 79" descr="Man">
            <a:extLst>
              <a:ext uri="{FF2B5EF4-FFF2-40B4-BE49-F238E27FC236}">
                <a16:creationId xmlns:a16="http://schemas.microsoft.com/office/drawing/2014/main" id="{A207CE85-AA64-4FE1-8F84-254DD4521828}"/>
              </a:ext>
            </a:extLst>
          </p:cNvPr>
          <p:cNvGrpSpPr/>
          <p:nvPr/>
        </p:nvGrpSpPr>
        <p:grpSpPr>
          <a:xfrm>
            <a:off x="5196417" y="4961331"/>
            <a:ext cx="209550" cy="428625"/>
            <a:chOff x="5196417" y="4961331"/>
            <a:chExt cx="209550" cy="428625"/>
          </a:xfrm>
          <a:solidFill>
            <a:schemeClr val="accent3"/>
          </a:solidFill>
        </p:grpSpPr>
        <p:sp>
          <p:nvSpPr>
            <p:cNvPr id="350" name="Freeform: Shape 349">
              <a:extLst>
                <a:ext uri="{FF2B5EF4-FFF2-40B4-BE49-F238E27FC236}">
                  <a16:creationId xmlns:a16="http://schemas.microsoft.com/office/drawing/2014/main" id="{75E3D8B4-A9A0-47F9-8447-D39362C88136}"/>
                </a:ext>
              </a:extLst>
            </p:cNvPr>
            <p:cNvSpPr/>
            <p:nvPr/>
          </p:nvSpPr>
          <p:spPr>
            <a:xfrm>
              <a:off x="5263092" y="4961331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1" name="Freeform: Shape 350">
              <a:extLst>
                <a:ext uri="{FF2B5EF4-FFF2-40B4-BE49-F238E27FC236}">
                  <a16:creationId xmlns:a16="http://schemas.microsoft.com/office/drawing/2014/main" id="{B767D063-F894-4417-9F0D-5209F3B73F03}"/>
                </a:ext>
              </a:extLst>
            </p:cNvPr>
            <p:cNvSpPr/>
            <p:nvPr/>
          </p:nvSpPr>
          <p:spPr>
            <a:xfrm>
              <a:off x="5196417" y="5047056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52" name="Graphic 80" descr="Man">
            <a:extLst>
              <a:ext uri="{FF2B5EF4-FFF2-40B4-BE49-F238E27FC236}">
                <a16:creationId xmlns:a16="http://schemas.microsoft.com/office/drawing/2014/main" id="{A5289B80-0BA9-4E3C-9983-24290331CE14}"/>
              </a:ext>
            </a:extLst>
          </p:cNvPr>
          <p:cNvGrpSpPr/>
          <p:nvPr/>
        </p:nvGrpSpPr>
        <p:grpSpPr>
          <a:xfrm>
            <a:off x="7731622" y="4148534"/>
            <a:ext cx="209550" cy="428625"/>
            <a:chOff x="7731622" y="4148534"/>
            <a:chExt cx="209550" cy="428625"/>
          </a:xfrm>
          <a:solidFill>
            <a:schemeClr val="accent3"/>
          </a:solidFill>
        </p:grpSpPr>
        <p:sp>
          <p:nvSpPr>
            <p:cNvPr id="353" name="Freeform: Shape 352">
              <a:extLst>
                <a:ext uri="{FF2B5EF4-FFF2-40B4-BE49-F238E27FC236}">
                  <a16:creationId xmlns:a16="http://schemas.microsoft.com/office/drawing/2014/main" id="{AD3BF565-89C7-407C-8C37-97C9D7D1560D}"/>
                </a:ext>
              </a:extLst>
            </p:cNvPr>
            <p:cNvSpPr/>
            <p:nvPr/>
          </p:nvSpPr>
          <p:spPr>
            <a:xfrm>
              <a:off x="7798297" y="4148534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4" name="Freeform: Shape 353">
              <a:extLst>
                <a:ext uri="{FF2B5EF4-FFF2-40B4-BE49-F238E27FC236}">
                  <a16:creationId xmlns:a16="http://schemas.microsoft.com/office/drawing/2014/main" id="{539C15E3-4C0F-461B-A923-6FCD61A6B851}"/>
                </a:ext>
              </a:extLst>
            </p:cNvPr>
            <p:cNvSpPr/>
            <p:nvPr/>
          </p:nvSpPr>
          <p:spPr>
            <a:xfrm>
              <a:off x="7731622" y="4234259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55" name="Graphic 81" descr="Man">
            <a:extLst>
              <a:ext uri="{FF2B5EF4-FFF2-40B4-BE49-F238E27FC236}">
                <a16:creationId xmlns:a16="http://schemas.microsoft.com/office/drawing/2014/main" id="{B2F2FA68-6EA7-46F4-9ADC-864CBF1408DD}"/>
              </a:ext>
            </a:extLst>
          </p:cNvPr>
          <p:cNvGrpSpPr/>
          <p:nvPr/>
        </p:nvGrpSpPr>
        <p:grpSpPr>
          <a:xfrm>
            <a:off x="7290130" y="4010105"/>
            <a:ext cx="209550" cy="428625"/>
            <a:chOff x="7290130" y="4010105"/>
            <a:chExt cx="209550" cy="428625"/>
          </a:xfrm>
          <a:solidFill>
            <a:schemeClr val="accent3"/>
          </a:solidFill>
        </p:grpSpPr>
        <p:sp>
          <p:nvSpPr>
            <p:cNvPr id="356" name="Freeform: Shape 355">
              <a:extLst>
                <a:ext uri="{FF2B5EF4-FFF2-40B4-BE49-F238E27FC236}">
                  <a16:creationId xmlns:a16="http://schemas.microsoft.com/office/drawing/2014/main" id="{ADB18E75-C418-48EF-B18E-B887B3C2BCDD}"/>
                </a:ext>
              </a:extLst>
            </p:cNvPr>
            <p:cNvSpPr/>
            <p:nvPr/>
          </p:nvSpPr>
          <p:spPr>
            <a:xfrm>
              <a:off x="7356805" y="4010105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7" name="Freeform: Shape 356">
              <a:extLst>
                <a:ext uri="{FF2B5EF4-FFF2-40B4-BE49-F238E27FC236}">
                  <a16:creationId xmlns:a16="http://schemas.microsoft.com/office/drawing/2014/main" id="{402C6BAB-F581-443F-96E4-A3539856B447}"/>
                </a:ext>
              </a:extLst>
            </p:cNvPr>
            <p:cNvSpPr/>
            <p:nvPr/>
          </p:nvSpPr>
          <p:spPr>
            <a:xfrm>
              <a:off x="7290130" y="4095830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58" name="Graphic 82" descr="Man">
            <a:extLst>
              <a:ext uri="{FF2B5EF4-FFF2-40B4-BE49-F238E27FC236}">
                <a16:creationId xmlns:a16="http://schemas.microsoft.com/office/drawing/2014/main" id="{6D7F4135-A1F2-4077-8C1D-D12BDC4F155E}"/>
              </a:ext>
            </a:extLst>
          </p:cNvPr>
          <p:cNvGrpSpPr/>
          <p:nvPr/>
        </p:nvGrpSpPr>
        <p:grpSpPr>
          <a:xfrm>
            <a:off x="5016494" y="3727147"/>
            <a:ext cx="209550" cy="428625"/>
            <a:chOff x="5016494" y="3727147"/>
            <a:chExt cx="209550" cy="428625"/>
          </a:xfrm>
          <a:solidFill>
            <a:schemeClr val="accent3"/>
          </a:solidFill>
        </p:grpSpPr>
        <p:sp>
          <p:nvSpPr>
            <p:cNvPr id="359" name="Freeform: Shape 358">
              <a:extLst>
                <a:ext uri="{FF2B5EF4-FFF2-40B4-BE49-F238E27FC236}">
                  <a16:creationId xmlns:a16="http://schemas.microsoft.com/office/drawing/2014/main" id="{D8574A7D-2EF1-4282-9AC3-C885D9213CB1}"/>
                </a:ext>
              </a:extLst>
            </p:cNvPr>
            <p:cNvSpPr/>
            <p:nvPr/>
          </p:nvSpPr>
          <p:spPr>
            <a:xfrm>
              <a:off x="5083169" y="3727147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0" name="Freeform: Shape 359">
              <a:extLst>
                <a:ext uri="{FF2B5EF4-FFF2-40B4-BE49-F238E27FC236}">
                  <a16:creationId xmlns:a16="http://schemas.microsoft.com/office/drawing/2014/main" id="{8671366E-F6DB-4201-8CD4-D4D542564F88}"/>
                </a:ext>
              </a:extLst>
            </p:cNvPr>
            <p:cNvSpPr/>
            <p:nvPr/>
          </p:nvSpPr>
          <p:spPr>
            <a:xfrm>
              <a:off x="5016494" y="3812872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61" name="Graphic 83" descr="Man">
            <a:extLst>
              <a:ext uri="{FF2B5EF4-FFF2-40B4-BE49-F238E27FC236}">
                <a16:creationId xmlns:a16="http://schemas.microsoft.com/office/drawing/2014/main" id="{38B917F4-52E8-4124-BAF9-F8F0BB3C944A}"/>
              </a:ext>
            </a:extLst>
          </p:cNvPr>
          <p:cNvGrpSpPr/>
          <p:nvPr/>
        </p:nvGrpSpPr>
        <p:grpSpPr>
          <a:xfrm>
            <a:off x="6348071" y="4351921"/>
            <a:ext cx="209550" cy="428625"/>
            <a:chOff x="6348071" y="4351921"/>
            <a:chExt cx="209550" cy="428625"/>
          </a:xfrm>
          <a:solidFill>
            <a:schemeClr val="accent3"/>
          </a:solidFill>
        </p:grpSpPr>
        <p:sp>
          <p:nvSpPr>
            <p:cNvPr id="362" name="Freeform: Shape 361">
              <a:extLst>
                <a:ext uri="{FF2B5EF4-FFF2-40B4-BE49-F238E27FC236}">
                  <a16:creationId xmlns:a16="http://schemas.microsoft.com/office/drawing/2014/main" id="{1DBCF012-974D-4ECE-B5F0-4AED4F4E987A}"/>
                </a:ext>
              </a:extLst>
            </p:cNvPr>
            <p:cNvSpPr/>
            <p:nvPr/>
          </p:nvSpPr>
          <p:spPr>
            <a:xfrm>
              <a:off x="6414746" y="4351921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3" name="Freeform: Shape 362">
              <a:extLst>
                <a:ext uri="{FF2B5EF4-FFF2-40B4-BE49-F238E27FC236}">
                  <a16:creationId xmlns:a16="http://schemas.microsoft.com/office/drawing/2014/main" id="{16806AE9-A396-46E5-BE61-CA5CC52BC6F5}"/>
                </a:ext>
              </a:extLst>
            </p:cNvPr>
            <p:cNvSpPr/>
            <p:nvPr/>
          </p:nvSpPr>
          <p:spPr>
            <a:xfrm>
              <a:off x="6348071" y="4437646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64" name="Graphic 84" descr="Man">
            <a:extLst>
              <a:ext uri="{FF2B5EF4-FFF2-40B4-BE49-F238E27FC236}">
                <a16:creationId xmlns:a16="http://schemas.microsoft.com/office/drawing/2014/main" id="{965A6021-3489-41D1-BA46-AF1E83E6724E}"/>
              </a:ext>
            </a:extLst>
          </p:cNvPr>
          <p:cNvGrpSpPr/>
          <p:nvPr/>
        </p:nvGrpSpPr>
        <p:grpSpPr>
          <a:xfrm>
            <a:off x="6716717" y="4180471"/>
            <a:ext cx="209550" cy="428625"/>
            <a:chOff x="6716717" y="4180471"/>
            <a:chExt cx="209550" cy="428625"/>
          </a:xfrm>
          <a:solidFill>
            <a:schemeClr val="accent3"/>
          </a:solidFill>
        </p:grpSpPr>
        <p:sp>
          <p:nvSpPr>
            <p:cNvPr id="365" name="Freeform: Shape 364">
              <a:extLst>
                <a:ext uri="{FF2B5EF4-FFF2-40B4-BE49-F238E27FC236}">
                  <a16:creationId xmlns:a16="http://schemas.microsoft.com/office/drawing/2014/main" id="{E15EB05A-9771-4562-A864-85D1EBA9E3F3}"/>
                </a:ext>
              </a:extLst>
            </p:cNvPr>
            <p:cNvSpPr/>
            <p:nvPr/>
          </p:nvSpPr>
          <p:spPr>
            <a:xfrm>
              <a:off x="6783392" y="4180471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6" name="Freeform: Shape 365">
              <a:extLst>
                <a:ext uri="{FF2B5EF4-FFF2-40B4-BE49-F238E27FC236}">
                  <a16:creationId xmlns:a16="http://schemas.microsoft.com/office/drawing/2014/main" id="{781FA9AF-59E4-4F1C-A591-CA2C373A847A}"/>
                </a:ext>
              </a:extLst>
            </p:cNvPr>
            <p:cNvSpPr/>
            <p:nvPr/>
          </p:nvSpPr>
          <p:spPr>
            <a:xfrm>
              <a:off x="6716717" y="4266196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67" name="Graphic 85" descr="Man">
            <a:extLst>
              <a:ext uri="{FF2B5EF4-FFF2-40B4-BE49-F238E27FC236}">
                <a16:creationId xmlns:a16="http://schemas.microsoft.com/office/drawing/2014/main" id="{10B1CBE8-17C8-4173-A451-51CCD819CBCD}"/>
              </a:ext>
            </a:extLst>
          </p:cNvPr>
          <p:cNvGrpSpPr/>
          <p:nvPr/>
        </p:nvGrpSpPr>
        <p:grpSpPr>
          <a:xfrm>
            <a:off x="4272670" y="4136627"/>
            <a:ext cx="209550" cy="428625"/>
            <a:chOff x="4272670" y="4136627"/>
            <a:chExt cx="209550" cy="428625"/>
          </a:xfrm>
          <a:solidFill>
            <a:schemeClr val="accent3"/>
          </a:solidFill>
        </p:grpSpPr>
        <p:sp>
          <p:nvSpPr>
            <p:cNvPr id="368" name="Freeform: Shape 367">
              <a:extLst>
                <a:ext uri="{FF2B5EF4-FFF2-40B4-BE49-F238E27FC236}">
                  <a16:creationId xmlns:a16="http://schemas.microsoft.com/office/drawing/2014/main" id="{8AD5AFE7-1875-4421-BAD5-CD66895C85EC}"/>
                </a:ext>
              </a:extLst>
            </p:cNvPr>
            <p:cNvSpPr/>
            <p:nvPr/>
          </p:nvSpPr>
          <p:spPr>
            <a:xfrm>
              <a:off x="4339345" y="4136627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9" name="Freeform: Shape 368">
              <a:extLst>
                <a:ext uri="{FF2B5EF4-FFF2-40B4-BE49-F238E27FC236}">
                  <a16:creationId xmlns:a16="http://schemas.microsoft.com/office/drawing/2014/main" id="{982B364F-CF1E-41A4-AFE7-EF977A24B3C2}"/>
                </a:ext>
              </a:extLst>
            </p:cNvPr>
            <p:cNvSpPr/>
            <p:nvPr/>
          </p:nvSpPr>
          <p:spPr>
            <a:xfrm>
              <a:off x="4272670" y="4222352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70" name="Graphic 86" descr="Man">
            <a:extLst>
              <a:ext uri="{FF2B5EF4-FFF2-40B4-BE49-F238E27FC236}">
                <a16:creationId xmlns:a16="http://schemas.microsoft.com/office/drawing/2014/main" id="{15877296-DAED-4F3E-A196-B028E80DC0BE}"/>
              </a:ext>
            </a:extLst>
          </p:cNvPr>
          <p:cNvGrpSpPr/>
          <p:nvPr/>
        </p:nvGrpSpPr>
        <p:grpSpPr>
          <a:xfrm>
            <a:off x="7473465" y="3679427"/>
            <a:ext cx="209550" cy="428625"/>
            <a:chOff x="7473465" y="3679427"/>
            <a:chExt cx="209550" cy="428625"/>
          </a:xfrm>
          <a:solidFill>
            <a:schemeClr val="accent3"/>
          </a:solidFill>
        </p:grpSpPr>
        <p:sp>
          <p:nvSpPr>
            <p:cNvPr id="371" name="Freeform: Shape 370">
              <a:extLst>
                <a:ext uri="{FF2B5EF4-FFF2-40B4-BE49-F238E27FC236}">
                  <a16:creationId xmlns:a16="http://schemas.microsoft.com/office/drawing/2014/main" id="{1B7A5543-00EE-4333-9BB7-6553905666FB}"/>
                </a:ext>
              </a:extLst>
            </p:cNvPr>
            <p:cNvSpPr/>
            <p:nvPr/>
          </p:nvSpPr>
          <p:spPr>
            <a:xfrm>
              <a:off x="7540140" y="3679427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2" name="Freeform: Shape 371">
              <a:extLst>
                <a:ext uri="{FF2B5EF4-FFF2-40B4-BE49-F238E27FC236}">
                  <a16:creationId xmlns:a16="http://schemas.microsoft.com/office/drawing/2014/main" id="{EDE1075E-893A-4EED-846C-B619F9F5D4A9}"/>
                </a:ext>
              </a:extLst>
            </p:cNvPr>
            <p:cNvSpPr/>
            <p:nvPr/>
          </p:nvSpPr>
          <p:spPr>
            <a:xfrm>
              <a:off x="7473465" y="3765152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73" name="Graphic 87" descr="Man">
            <a:extLst>
              <a:ext uri="{FF2B5EF4-FFF2-40B4-BE49-F238E27FC236}">
                <a16:creationId xmlns:a16="http://schemas.microsoft.com/office/drawing/2014/main" id="{95F8BE1B-F8A2-4DDC-882E-00BA5700FF32}"/>
              </a:ext>
            </a:extLst>
          </p:cNvPr>
          <p:cNvGrpSpPr/>
          <p:nvPr/>
        </p:nvGrpSpPr>
        <p:grpSpPr>
          <a:xfrm>
            <a:off x="5960319" y="5593952"/>
            <a:ext cx="209550" cy="428625"/>
            <a:chOff x="5960319" y="5593952"/>
            <a:chExt cx="209550" cy="428625"/>
          </a:xfrm>
          <a:solidFill>
            <a:schemeClr val="accent3"/>
          </a:solidFill>
        </p:grpSpPr>
        <p:sp>
          <p:nvSpPr>
            <p:cNvPr id="374" name="Freeform: Shape 373">
              <a:extLst>
                <a:ext uri="{FF2B5EF4-FFF2-40B4-BE49-F238E27FC236}">
                  <a16:creationId xmlns:a16="http://schemas.microsoft.com/office/drawing/2014/main" id="{9E800BFC-7F76-4B61-B52F-2B8366D116B5}"/>
                </a:ext>
              </a:extLst>
            </p:cNvPr>
            <p:cNvSpPr/>
            <p:nvPr/>
          </p:nvSpPr>
          <p:spPr>
            <a:xfrm>
              <a:off x="6026994" y="5593952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5" name="Freeform: Shape 374">
              <a:extLst>
                <a:ext uri="{FF2B5EF4-FFF2-40B4-BE49-F238E27FC236}">
                  <a16:creationId xmlns:a16="http://schemas.microsoft.com/office/drawing/2014/main" id="{8964913E-1F14-438D-9DDE-B08384173521}"/>
                </a:ext>
              </a:extLst>
            </p:cNvPr>
            <p:cNvSpPr/>
            <p:nvPr/>
          </p:nvSpPr>
          <p:spPr>
            <a:xfrm>
              <a:off x="5960319" y="5679677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76" name="Graphic 88" descr="Man">
            <a:extLst>
              <a:ext uri="{FF2B5EF4-FFF2-40B4-BE49-F238E27FC236}">
                <a16:creationId xmlns:a16="http://schemas.microsoft.com/office/drawing/2014/main" id="{E21A9C88-02A9-49F8-B01D-63E2B4BECE31}"/>
              </a:ext>
            </a:extLst>
          </p:cNvPr>
          <p:cNvGrpSpPr/>
          <p:nvPr/>
        </p:nvGrpSpPr>
        <p:grpSpPr>
          <a:xfrm>
            <a:off x="4051916" y="3562550"/>
            <a:ext cx="209550" cy="428625"/>
            <a:chOff x="4051916" y="3562550"/>
            <a:chExt cx="209550" cy="428625"/>
          </a:xfrm>
          <a:solidFill>
            <a:schemeClr val="accent3"/>
          </a:solidFill>
        </p:grpSpPr>
        <p:sp>
          <p:nvSpPr>
            <p:cNvPr id="377" name="Freeform: Shape 376">
              <a:extLst>
                <a:ext uri="{FF2B5EF4-FFF2-40B4-BE49-F238E27FC236}">
                  <a16:creationId xmlns:a16="http://schemas.microsoft.com/office/drawing/2014/main" id="{D999D1D1-1B0E-40AF-A26D-9C36DB2B2BF8}"/>
                </a:ext>
              </a:extLst>
            </p:cNvPr>
            <p:cNvSpPr/>
            <p:nvPr/>
          </p:nvSpPr>
          <p:spPr>
            <a:xfrm>
              <a:off x="4118591" y="3562550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8" name="Freeform: Shape 377">
              <a:extLst>
                <a:ext uri="{FF2B5EF4-FFF2-40B4-BE49-F238E27FC236}">
                  <a16:creationId xmlns:a16="http://schemas.microsoft.com/office/drawing/2014/main" id="{5037583F-B894-492A-952D-8BEE6999747C}"/>
                </a:ext>
              </a:extLst>
            </p:cNvPr>
            <p:cNvSpPr/>
            <p:nvPr/>
          </p:nvSpPr>
          <p:spPr>
            <a:xfrm>
              <a:off x="4051916" y="3648275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79" name="Graphic 89" descr="Man">
            <a:extLst>
              <a:ext uri="{FF2B5EF4-FFF2-40B4-BE49-F238E27FC236}">
                <a16:creationId xmlns:a16="http://schemas.microsoft.com/office/drawing/2014/main" id="{7E07C6AD-6195-4432-92B9-FAC024A460EE}"/>
              </a:ext>
            </a:extLst>
          </p:cNvPr>
          <p:cNvGrpSpPr/>
          <p:nvPr/>
        </p:nvGrpSpPr>
        <p:grpSpPr>
          <a:xfrm>
            <a:off x="4854806" y="4204494"/>
            <a:ext cx="209550" cy="428625"/>
            <a:chOff x="4854806" y="4204494"/>
            <a:chExt cx="209550" cy="428625"/>
          </a:xfrm>
          <a:solidFill>
            <a:schemeClr val="accent3"/>
          </a:solidFill>
        </p:grpSpPr>
        <p:sp>
          <p:nvSpPr>
            <p:cNvPr id="380" name="Freeform: Shape 379">
              <a:extLst>
                <a:ext uri="{FF2B5EF4-FFF2-40B4-BE49-F238E27FC236}">
                  <a16:creationId xmlns:a16="http://schemas.microsoft.com/office/drawing/2014/main" id="{BA02E1DE-225C-4335-BE9A-29C040EF5423}"/>
                </a:ext>
              </a:extLst>
            </p:cNvPr>
            <p:cNvSpPr/>
            <p:nvPr/>
          </p:nvSpPr>
          <p:spPr>
            <a:xfrm>
              <a:off x="4921481" y="4204494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1" name="Freeform: Shape 380">
              <a:extLst>
                <a:ext uri="{FF2B5EF4-FFF2-40B4-BE49-F238E27FC236}">
                  <a16:creationId xmlns:a16="http://schemas.microsoft.com/office/drawing/2014/main" id="{7EFF3167-3DAA-40C1-A52D-5B04C7B462EB}"/>
                </a:ext>
              </a:extLst>
            </p:cNvPr>
            <p:cNvSpPr/>
            <p:nvPr/>
          </p:nvSpPr>
          <p:spPr>
            <a:xfrm>
              <a:off x="4854806" y="4290219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82" name="Graphic 90" descr="Man">
            <a:extLst>
              <a:ext uri="{FF2B5EF4-FFF2-40B4-BE49-F238E27FC236}">
                <a16:creationId xmlns:a16="http://schemas.microsoft.com/office/drawing/2014/main" id="{1F8E9E3D-B9C3-4490-8D55-5911D4E84369}"/>
              </a:ext>
            </a:extLst>
          </p:cNvPr>
          <p:cNvGrpSpPr/>
          <p:nvPr/>
        </p:nvGrpSpPr>
        <p:grpSpPr>
          <a:xfrm>
            <a:off x="3785083" y="3922713"/>
            <a:ext cx="209550" cy="428625"/>
            <a:chOff x="3785083" y="3922713"/>
            <a:chExt cx="209550" cy="428625"/>
          </a:xfrm>
          <a:solidFill>
            <a:schemeClr val="accent3"/>
          </a:solidFill>
        </p:grpSpPr>
        <p:sp>
          <p:nvSpPr>
            <p:cNvPr id="383" name="Freeform: Shape 382">
              <a:extLst>
                <a:ext uri="{FF2B5EF4-FFF2-40B4-BE49-F238E27FC236}">
                  <a16:creationId xmlns:a16="http://schemas.microsoft.com/office/drawing/2014/main" id="{4CADA9FF-8D68-4320-9675-87DFAABA5616}"/>
                </a:ext>
              </a:extLst>
            </p:cNvPr>
            <p:cNvSpPr/>
            <p:nvPr/>
          </p:nvSpPr>
          <p:spPr>
            <a:xfrm>
              <a:off x="3851758" y="3922713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4" name="Freeform: Shape 383">
              <a:extLst>
                <a:ext uri="{FF2B5EF4-FFF2-40B4-BE49-F238E27FC236}">
                  <a16:creationId xmlns:a16="http://schemas.microsoft.com/office/drawing/2014/main" id="{FCDC25DE-8DD1-438D-BC22-D0D8405638C1}"/>
                </a:ext>
              </a:extLst>
            </p:cNvPr>
            <p:cNvSpPr/>
            <p:nvPr/>
          </p:nvSpPr>
          <p:spPr>
            <a:xfrm>
              <a:off x="3785083" y="4008438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85" name="Graphic 91" descr="Man">
            <a:extLst>
              <a:ext uri="{FF2B5EF4-FFF2-40B4-BE49-F238E27FC236}">
                <a16:creationId xmlns:a16="http://schemas.microsoft.com/office/drawing/2014/main" id="{3CD53298-D92C-4C05-992C-C5FC425086A2}"/>
              </a:ext>
            </a:extLst>
          </p:cNvPr>
          <p:cNvGrpSpPr/>
          <p:nvPr/>
        </p:nvGrpSpPr>
        <p:grpSpPr>
          <a:xfrm>
            <a:off x="5255116" y="3894139"/>
            <a:ext cx="209550" cy="428625"/>
            <a:chOff x="5255116" y="3894139"/>
            <a:chExt cx="209550" cy="428625"/>
          </a:xfrm>
          <a:solidFill>
            <a:schemeClr val="accent3"/>
          </a:solidFill>
        </p:grpSpPr>
        <p:sp>
          <p:nvSpPr>
            <p:cNvPr id="386" name="Freeform: Shape 385">
              <a:extLst>
                <a:ext uri="{FF2B5EF4-FFF2-40B4-BE49-F238E27FC236}">
                  <a16:creationId xmlns:a16="http://schemas.microsoft.com/office/drawing/2014/main" id="{EF24DF0B-D440-4269-BDB7-385AA8644650}"/>
                </a:ext>
              </a:extLst>
            </p:cNvPr>
            <p:cNvSpPr/>
            <p:nvPr/>
          </p:nvSpPr>
          <p:spPr>
            <a:xfrm>
              <a:off x="5321791" y="3894139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7" name="Freeform: Shape 386">
              <a:extLst>
                <a:ext uri="{FF2B5EF4-FFF2-40B4-BE49-F238E27FC236}">
                  <a16:creationId xmlns:a16="http://schemas.microsoft.com/office/drawing/2014/main" id="{5525F6A5-66C0-4316-803F-107D207A0D2E}"/>
                </a:ext>
              </a:extLst>
            </p:cNvPr>
            <p:cNvSpPr/>
            <p:nvPr/>
          </p:nvSpPr>
          <p:spPr>
            <a:xfrm>
              <a:off x="5255116" y="3979864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88" name="Graphic 92" descr="Man">
            <a:extLst>
              <a:ext uri="{FF2B5EF4-FFF2-40B4-BE49-F238E27FC236}">
                <a16:creationId xmlns:a16="http://schemas.microsoft.com/office/drawing/2014/main" id="{F531CA09-23B8-4384-9878-BF6DA2FBC1C0}"/>
              </a:ext>
            </a:extLst>
          </p:cNvPr>
          <p:cNvGrpSpPr/>
          <p:nvPr/>
        </p:nvGrpSpPr>
        <p:grpSpPr>
          <a:xfrm>
            <a:off x="6995900" y="3712071"/>
            <a:ext cx="209550" cy="428625"/>
            <a:chOff x="6995900" y="3712071"/>
            <a:chExt cx="209550" cy="428625"/>
          </a:xfrm>
          <a:solidFill>
            <a:schemeClr val="accent3"/>
          </a:solidFill>
        </p:grpSpPr>
        <p:sp>
          <p:nvSpPr>
            <p:cNvPr id="389" name="Freeform: Shape 388">
              <a:extLst>
                <a:ext uri="{FF2B5EF4-FFF2-40B4-BE49-F238E27FC236}">
                  <a16:creationId xmlns:a16="http://schemas.microsoft.com/office/drawing/2014/main" id="{7F221AED-A4B6-4F3C-9886-5A3373910FD4}"/>
                </a:ext>
              </a:extLst>
            </p:cNvPr>
            <p:cNvSpPr/>
            <p:nvPr/>
          </p:nvSpPr>
          <p:spPr>
            <a:xfrm>
              <a:off x="7062575" y="3712071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0" name="Freeform: Shape 389">
              <a:extLst>
                <a:ext uri="{FF2B5EF4-FFF2-40B4-BE49-F238E27FC236}">
                  <a16:creationId xmlns:a16="http://schemas.microsoft.com/office/drawing/2014/main" id="{B6CC1BAA-7514-4882-A00C-CCF416B2B42C}"/>
                </a:ext>
              </a:extLst>
            </p:cNvPr>
            <p:cNvSpPr/>
            <p:nvPr/>
          </p:nvSpPr>
          <p:spPr>
            <a:xfrm>
              <a:off x="6995900" y="3797796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91" name="Graphic 93" descr="Man">
            <a:extLst>
              <a:ext uri="{FF2B5EF4-FFF2-40B4-BE49-F238E27FC236}">
                <a16:creationId xmlns:a16="http://schemas.microsoft.com/office/drawing/2014/main" id="{F2B4B5BC-7F5C-48AD-B235-49779F314403}"/>
              </a:ext>
            </a:extLst>
          </p:cNvPr>
          <p:cNvGrpSpPr/>
          <p:nvPr/>
        </p:nvGrpSpPr>
        <p:grpSpPr>
          <a:xfrm>
            <a:off x="7952638" y="3712071"/>
            <a:ext cx="209550" cy="428625"/>
            <a:chOff x="7952638" y="3712071"/>
            <a:chExt cx="209550" cy="428625"/>
          </a:xfrm>
          <a:solidFill>
            <a:schemeClr val="accent3"/>
          </a:solidFill>
        </p:grpSpPr>
        <p:sp>
          <p:nvSpPr>
            <p:cNvPr id="392" name="Freeform: Shape 391">
              <a:extLst>
                <a:ext uri="{FF2B5EF4-FFF2-40B4-BE49-F238E27FC236}">
                  <a16:creationId xmlns:a16="http://schemas.microsoft.com/office/drawing/2014/main" id="{7E366B14-B8AD-48B7-B222-482A3841B0DA}"/>
                </a:ext>
              </a:extLst>
            </p:cNvPr>
            <p:cNvSpPr/>
            <p:nvPr/>
          </p:nvSpPr>
          <p:spPr>
            <a:xfrm>
              <a:off x="8019313" y="3712071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3" name="Freeform: Shape 392">
              <a:extLst>
                <a:ext uri="{FF2B5EF4-FFF2-40B4-BE49-F238E27FC236}">
                  <a16:creationId xmlns:a16="http://schemas.microsoft.com/office/drawing/2014/main" id="{5F841FF2-E6B8-4E83-B7D9-293F830E1359}"/>
                </a:ext>
              </a:extLst>
            </p:cNvPr>
            <p:cNvSpPr/>
            <p:nvPr/>
          </p:nvSpPr>
          <p:spPr>
            <a:xfrm>
              <a:off x="7952638" y="3797796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94" name="Graphic 94" descr="Man">
            <a:extLst>
              <a:ext uri="{FF2B5EF4-FFF2-40B4-BE49-F238E27FC236}">
                <a16:creationId xmlns:a16="http://schemas.microsoft.com/office/drawing/2014/main" id="{DB3805BE-6E52-4054-97B4-2348851CF7BC}"/>
              </a:ext>
            </a:extLst>
          </p:cNvPr>
          <p:cNvGrpSpPr/>
          <p:nvPr/>
        </p:nvGrpSpPr>
        <p:grpSpPr>
          <a:xfrm>
            <a:off x="4538929" y="3729231"/>
            <a:ext cx="209550" cy="428625"/>
            <a:chOff x="4538929" y="3729231"/>
            <a:chExt cx="209550" cy="428625"/>
          </a:xfrm>
          <a:solidFill>
            <a:schemeClr val="accent3"/>
          </a:solidFill>
        </p:grpSpPr>
        <p:sp>
          <p:nvSpPr>
            <p:cNvPr id="395" name="Freeform: Shape 394">
              <a:extLst>
                <a:ext uri="{FF2B5EF4-FFF2-40B4-BE49-F238E27FC236}">
                  <a16:creationId xmlns:a16="http://schemas.microsoft.com/office/drawing/2014/main" id="{779F1879-FFED-405D-8A87-02A5B3B8D59A}"/>
                </a:ext>
              </a:extLst>
            </p:cNvPr>
            <p:cNvSpPr/>
            <p:nvPr/>
          </p:nvSpPr>
          <p:spPr>
            <a:xfrm>
              <a:off x="4605604" y="3729231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6" name="Freeform: Shape 395">
              <a:extLst>
                <a:ext uri="{FF2B5EF4-FFF2-40B4-BE49-F238E27FC236}">
                  <a16:creationId xmlns:a16="http://schemas.microsoft.com/office/drawing/2014/main" id="{40C20E30-2E84-4DC9-A55C-7B591BA9FC33}"/>
                </a:ext>
              </a:extLst>
            </p:cNvPr>
            <p:cNvSpPr/>
            <p:nvPr/>
          </p:nvSpPr>
          <p:spPr>
            <a:xfrm>
              <a:off x="4538929" y="3814956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97" name="Graphic 95" descr="Man">
            <a:extLst>
              <a:ext uri="{FF2B5EF4-FFF2-40B4-BE49-F238E27FC236}">
                <a16:creationId xmlns:a16="http://schemas.microsoft.com/office/drawing/2014/main" id="{9B9EC50C-1E48-4029-B5CD-D7C40AA9D8EE}"/>
              </a:ext>
            </a:extLst>
          </p:cNvPr>
          <p:cNvGrpSpPr/>
          <p:nvPr/>
        </p:nvGrpSpPr>
        <p:grpSpPr>
          <a:xfrm>
            <a:off x="5500777" y="3720302"/>
            <a:ext cx="209550" cy="428625"/>
            <a:chOff x="5500777" y="3720302"/>
            <a:chExt cx="209550" cy="428625"/>
          </a:xfrm>
          <a:solidFill>
            <a:schemeClr val="accent3"/>
          </a:solidFill>
        </p:grpSpPr>
        <p:sp>
          <p:nvSpPr>
            <p:cNvPr id="398" name="Freeform: Shape 397">
              <a:extLst>
                <a:ext uri="{FF2B5EF4-FFF2-40B4-BE49-F238E27FC236}">
                  <a16:creationId xmlns:a16="http://schemas.microsoft.com/office/drawing/2014/main" id="{129E0C13-CB1D-4028-83B6-DF44DD4AA31A}"/>
                </a:ext>
              </a:extLst>
            </p:cNvPr>
            <p:cNvSpPr/>
            <p:nvPr/>
          </p:nvSpPr>
          <p:spPr>
            <a:xfrm>
              <a:off x="5567452" y="3720302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9" name="Freeform: Shape 398">
              <a:extLst>
                <a:ext uri="{FF2B5EF4-FFF2-40B4-BE49-F238E27FC236}">
                  <a16:creationId xmlns:a16="http://schemas.microsoft.com/office/drawing/2014/main" id="{3050E40A-E120-4632-AADF-45C568C12EEE}"/>
                </a:ext>
              </a:extLst>
            </p:cNvPr>
            <p:cNvSpPr/>
            <p:nvPr/>
          </p:nvSpPr>
          <p:spPr>
            <a:xfrm>
              <a:off x="5500777" y="3806027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00" name="Graphic 96" descr="Man">
            <a:extLst>
              <a:ext uri="{FF2B5EF4-FFF2-40B4-BE49-F238E27FC236}">
                <a16:creationId xmlns:a16="http://schemas.microsoft.com/office/drawing/2014/main" id="{E86DF51B-CD5A-4812-A627-8682256C1813}"/>
              </a:ext>
            </a:extLst>
          </p:cNvPr>
          <p:cNvGrpSpPr/>
          <p:nvPr/>
        </p:nvGrpSpPr>
        <p:grpSpPr>
          <a:xfrm>
            <a:off x="6163946" y="3819909"/>
            <a:ext cx="209550" cy="428625"/>
            <a:chOff x="6163946" y="3819909"/>
            <a:chExt cx="209550" cy="428625"/>
          </a:xfrm>
          <a:solidFill>
            <a:schemeClr val="accent3"/>
          </a:solidFill>
        </p:grpSpPr>
        <p:sp>
          <p:nvSpPr>
            <p:cNvPr id="401" name="Freeform: Shape 400">
              <a:extLst>
                <a:ext uri="{FF2B5EF4-FFF2-40B4-BE49-F238E27FC236}">
                  <a16:creationId xmlns:a16="http://schemas.microsoft.com/office/drawing/2014/main" id="{0A44FEE3-6FEA-4785-9E67-83751DDE7AE9}"/>
                </a:ext>
              </a:extLst>
            </p:cNvPr>
            <p:cNvSpPr/>
            <p:nvPr/>
          </p:nvSpPr>
          <p:spPr>
            <a:xfrm>
              <a:off x="6230621" y="3819909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2" name="Freeform: Shape 401">
              <a:extLst>
                <a:ext uri="{FF2B5EF4-FFF2-40B4-BE49-F238E27FC236}">
                  <a16:creationId xmlns:a16="http://schemas.microsoft.com/office/drawing/2014/main" id="{C679D8EC-2523-44E2-B98E-52DE0FB436A6}"/>
                </a:ext>
              </a:extLst>
            </p:cNvPr>
            <p:cNvSpPr/>
            <p:nvPr/>
          </p:nvSpPr>
          <p:spPr>
            <a:xfrm>
              <a:off x="6163946" y="3905634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03" name="Graphic 97" descr="Man">
            <a:extLst>
              <a:ext uri="{FF2B5EF4-FFF2-40B4-BE49-F238E27FC236}">
                <a16:creationId xmlns:a16="http://schemas.microsoft.com/office/drawing/2014/main" id="{69638086-D19C-496A-AB1F-F0C89D306680}"/>
              </a:ext>
            </a:extLst>
          </p:cNvPr>
          <p:cNvGrpSpPr/>
          <p:nvPr/>
        </p:nvGrpSpPr>
        <p:grpSpPr>
          <a:xfrm>
            <a:off x="4535795" y="4555529"/>
            <a:ext cx="209550" cy="428625"/>
            <a:chOff x="4535795" y="4555529"/>
            <a:chExt cx="209550" cy="428625"/>
          </a:xfrm>
          <a:solidFill>
            <a:schemeClr val="accent3"/>
          </a:solidFill>
        </p:grpSpPr>
        <p:sp>
          <p:nvSpPr>
            <p:cNvPr id="404" name="Freeform: Shape 403">
              <a:extLst>
                <a:ext uri="{FF2B5EF4-FFF2-40B4-BE49-F238E27FC236}">
                  <a16:creationId xmlns:a16="http://schemas.microsoft.com/office/drawing/2014/main" id="{E18E7942-6BCB-4991-9DD5-F3DAE0462498}"/>
                </a:ext>
              </a:extLst>
            </p:cNvPr>
            <p:cNvSpPr/>
            <p:nvPr/>
          </p:nvSpPr>
          <p:spPr>
            <a:xfrm>
              <a:off x="4602470" y="4555529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5" name="Freeform: Shape 404">
              <a:extLst>
                <a:ext uri="{FF2B5EF4-FFF2-40B4-BE49-F238E27FC236}">
                  <a16:creationId xmlns:a16="http://schemas.microsoft.com/office/drawing/2014/main" id="{030D2EDA-4AC9-41DC-99CB-768C67737E91}"/>
                </a:ext>
              </a:extLst>
            </p:cNvPr>
            <p:cNvSpPr/>
            <p:nvPr/>
          </p:nvSpPr>
          <p:spPr>
            <a:xfrm>
              <a:off x="4535795" y="4641254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06" name="Graphic 98" descr="Man">
            <a:extLst>
              <a:ext uri="{FF2B5EF4-FFF2-40B4-BE49-F238E27FC236}">
                <a16:creationId xmlns:a16="http://schemas.microsoft.com/office/drawing/2014/main" id="{6BA2AA24-A04D-4792-B8FA-7D9FEB3E7689}"/>
              </a:ext>
            </a:extLst>
          </p:cNvPr>
          <p:cNvGrpSpPr/>
          <p:nvPr/>
        </p:nvGrpSpPr>
        <p:grpSpPr>
          <a:xfrm>
            <a:off x="5766919" y="4604891"/>
            <a:ext cx="209550" cy="428625"/>
            <a:chOff x="5766919" y="4604891"/>
            <a:chExt cx="209550" cy="428625"/>
          </a:xfrm>
          <a:solidFill>
            <a:schemeClr val="accent3"/>
          </a:solidFill>
        </p:grpSpPr>
        <p:sp>
          <p:nvSpPr>
            <p:cNvPr id="407" name="Freeform: Shape 406">
              <a:extLst>
                <a:ext uri="{FF2B5EF4-FFF2-40B4-BE49-F238E27FC236}">
                  <a16:creationId xmlns:a16="http://schemas.microsoft.com/office/drawing/2014/main" id="{B29570B8-858B-464A-9448-A4CA7724EC92}"/>
                </a:ext>
              </a:extLst>
            </p:cNvPr>
            <p:cNvSpPr/>
            <p:nvPr/>
          </p:nvSpPr>
          <p:spPr>
            <a:xfrm>
              <a:off x="5833594" y="4604891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8" name="Freeform: Shape 407">
              <a:extLst>
                <a:ext uri="{FF2B5EF4-FFF2-40B4-BE49-F238E27FC236}">
                  <a16:creationId xmlns:a16="http://schemas.microsoft.com/office/drawing/2014/main" id="{58C548A2-2941-4BCE-BE27-2097DB99D691}"/>
                </a:ext>
              </a:extLst>
            </p:cNvPr>
            <p:cNvSpPr/>
            <p:nvPr/>
          </p:nvSpPr>
          <p:spPr>
            <a:xfrm>
              <a:off x="5766919" y="4690616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09" name="Graphic 99" descr="Man">
            <a:extLst>
              <a:ext uri="{FF2B5EF4-FFF2-40B4-BE49-F238E27FC236}">
                <a16:creationId xmlns:a16="http://schemas.microsoft.com/office/drawing/2014/main" id="{CAE2A693-14CE-4486-AC5B-03F1B436BF5F}"/>
              </a:ext>
            </a:extLst>
          </p:cNvPr>
          <p:cNvGrpSpPr/>
          <p:nvPr/>
        </p:nvGrpSpPr>
        <p:grpSpPr>
          <a:xfrm>
            <a:off x="5465158" y="4347348"/>
            <a:ext cx="209550" cy="428625"/>
            <a:chOff x="5465158" y="4347348"/>
            <a:chExt cx="209550" cy="428625"/>
          </a:xfrm>
          <a:solidFill>
            <a:schemeClr val="accent3"/>
          </a:solidFill>
        </p:grpSpPr>
        <p:sp>
          <p:nvSpPr>
            <p:cNvPr id="410" name="Freeform: Shape 409">
              <a:extLst>
                <a:ext uri="{FF2B5EF4-FFF2-40B4-BE49-F238E27FC236}">
                  <a16:creationId xmlns:a16="http://schemas.microsoft.com/office/drawing/2014/main" id="{ED2C57FD-BF64-4DD9-8BF2-4AA3C1610A20}"/>
                </a:ext>
              </a:extLst>
            </p:cNvPr>
            <p:cNvSpPr/>
            <p:nvPr/>
          </p:nvSpPr>
          <p:spPr>
            <a:xfrm>
              <a:off x="5531833" y="4347348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1" name="Freeform: Shape 410">
              <a:extLst>
                <a:ext uri="{FF2B5EF4-FFF2-40B4-BE49-F238E27FC236}">
                  <a16:creationId xmlns:a16="http://schemas.microsoft.com/office/drawing/2014/main" id="{EDE954DA-D02D-49AC-975D-6D29B5B9E423}"/>
                </a:ext>
              </a:extLst>
            </p:cNvPr>
            <p:cNvSpPr/>
            <p:nvPr/>
          </p:nvSpPr>
          <p:spPr>
            <a:xfrm>
              <a:off x="5465158" y="4433073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12" name="Graphic 100" descr="Man">
            <a:extLst>
              <a:ext uri="{FF2B5EF4-FFF2-40B4-BE49-F238E27FC236}">
                <a16:creationId xmlns:a16="http://schemas.microsoft.com/office/drawing/2014/main" id="{B739894E-C571-4565-82BF-9AA848CC299F}"/>
              </a:ext>
            </a:extLst>
          </p:cNvPr>
          <p:cNvGrpSpPr/>
          <p:nvPr/>
        </p:nvGrpSpPr>
        <p:grpSpPr>
          <a:xfrm>
            <a:off x="5129688" y="4433488"/>
            <a:ext cx="209550" cy="428625"/>
            <a:chOff x="5129688" y="4433488"/>
            <a:chExt cx="209550" cy="428625"/>
          </a:xfrm>
          <a:solidFill>
            <a:schemeClr val="accent3"/>
          </a:solidFill>
        </p:grpSpPr>
        <p:sp>
          <p:nvSpPr>
            <p:cNvPr id="413" name="Freeform: Shape 412">
              <a:extLst>
                <a:ext uri="{FF2B5EF4-FFF2-40B4-BE49-F238E27FC236}">
                  <a16:creationId xmlns:a16="http://schemas.microsoft.com/office/drawing/2014/main" id="{45E29088-9447-49D7-99BC-12A8882AA3A1}"/>
                </a:ext>
              </a:extLst>
            </p:cNvPr>
            <p:cNvSpPr/>
            <p:nvPr/>
          </p:nvSpPr>
          <p:spPr>
            <a:xfrm>
              <a:off x="5196363" y="4433488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4" name="Freeform: Shape 413">
              <a:extLst>
                <a:ext uri="{FF2B5EF4-FFF2-40B4-BE49-F238E27FC236}">
                  <a16:creationId xmlns:a16="http://schemas.microsoft.com/office/drawing/2014/main" id="{5A6CEA9A-96B0-4008-8B01-D80AA2B8CAB4}"/>
                </a:ext>
              </a:extLst>
            </p:cNvPr>
            <p:cNvSpPr/>
            <p:nvPr/>
          </p:nvSpPr>
          <p:spPr>
            <a:xfrm>
              <a:off x="5129688" y="4519213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15" name="Graphic 101" descr="Man">
            <a:extLst>
              <a:ext uri="{FF2B5EF4-FFF2-40B4-BE49-F238E27FC236}">
                <a16:creationId xmlns:a16="http://schemas.microsoft.com/office/drawing/2014/main" id="{E0926469-5FEB-424F-ABFD-6813ED00182F}"/>
              </a:ext>
            </a:extLst>
          </p:cNvPr>
          <p:cNvGrpSpPr/>
          <p:nvPr/>
        </p:nvGrpSpPr>
        <p:grpSpPr>
          <a:xfrm>
            <a:off x="7343055" y="4665662"/>
            <a:ext cx="209550" cy="428625"/>
            <a:chOff x="7343055" y="4665662"/>
            <a:chExt cx="209550" cy="428625"/>
          </a:xfrm>
          <a:solidFill>
            <a:schemeClr val="accent3"/>
          </a:solidFill>
        </p:grpSpPr>
        <p:sp>
          <p:nvSpPr>
            <p:cNvPr id="416" name="Freeform: Shape 415">
              <a:extLst>
                <a:ext uri="{FF2B5EF4-FFF2-40B4-BE49-F238E27FC236}">
                  <a16:creationId xmlns:a16="http://schemas.microsoft.com/office/drawing/2014/main" id="{ABB5A546-0FBB-495B-9C71-5BBB81CED9D1}"/>
                </a:ext>
              </a:extLst>
            </p:cNvPr>
            <p:cNvSpPr/>
            <p:nvPr/>
          </p:nvSpPr>
          <p:spPr>
            <a:xfrm>
              <a:off x="7409730" y="4665662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7" name="Freeform: Shape 416">
              <a:extLst>
                <a:ext uri="{FF2B5EF4-FFF2-40B4-BE49-F238E27FC236}">
                  <a16:creationId xmlns:a16="http://schemas.microsoft.com/office/drawing/2014/main" id="{195DE4E3-06D4-43B0-8501-12BEA003AB22}"/>
                </a:ext>
              </a:extLst>
            </p:cNvPr>
            <p:cNvSpPr/>
            <p:nvPr/>
          </p:nvSpPr>
          <p:spPr>
            <a:xfrm>
              <a:off x="7343055" y="4751387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18" name="Graphic 102" descr="Man">
            <a:extLst>
              <a:ext uri="{FF2B5EF4-FFF2-40B4-BE49-F238E27FC236}">
                <a16:creationId xmlns:a16="http://schemas.microsoft.com/office/drawing/2014/main" id="{7609B57D-A20D-41BF-9D09-4853C49FEF9D}"/>
              </a:ext>
            </a:extLst>
          </p:cNvPr>
          <p:cNvGrpSpPr/>
          <p:nvPr/>
        </p:nvGrpSpPr>
        <p:grpSpPr>
          <a:xfrm>
            <a:off x="5916256" y="4194156"/>
            <a:ext cx="209550" cy="428625"/>
            <a:chOff x="5916256" y="4194156"/>
            <a:chExt cx="209550" cy="428625"/>
          </a:xfrm>
          <a:solidFill>
            <a:schemeClr val="accent3"/>
          </a:solidFill>
        </p:grpSpPr>
        <p:sp>
          <p:nvSpPr>
            <p:cNvPr id="419" name="Freeform: Shape 418">
              <a:extLst>
                <a:ext uri="{FF2B5EF4-FFF2-40B4-BE49-F238E27FC236}">
                  <a16:creationId xmlns:a16="http://schemas.microsoft.com/office/drawing/2014/main" id="{A05E5F01-2B58-4AE1-A89D-81CCAB029190}"/>
                </a:ext>
              </a:extLst>
            </p:cNvPr>
            <p:cNvSpPr/>
            <p:nvPr/>
          </p:nvSpPr>
          <p:spPr>
            <a:xfrm>
              <a:off x="5982931" y="4194156"/>
              <a:ext cx="76200" cy="76200"/>
            </a:xfrm>
            <a:custGeom>
              <a:avLst/>
              <a:gdLst>
                <a:gd name="connsiteX0" fmla="*/ 76200 w 76200"/>
                <a:gd name="connsiteY0" fmla="*/ 38100 h 76200"/>
                <a:gd name="connsiteX1" fmla="*/ 38100 w 76200"/>
                <a:gd name="connsiteY1" fmla="*/ 76200 h 76200"/>
                <a:gd name="connsiteX2" fmla="*/ 0 w 76200"/>
                <a:gd name="connsiteY2" fmla="*/ 38100 h 76200"/>
                <a:gd name="connsiteX3" fmla="*/ 38100 w 76200"/>
                <a:gd name="connsiteY3" fmla="*/ 0 h 76200"/>
                <a:gd name="connsiteX4" fmla="*/ 76200 w 762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76200" y="38100"/>
                  </a:moveTo>
                  <a:cubicBezTo>
                    <a:pt x="76200" y="59142"/>
                    <a:pt x="59142" y="76200"/>
                    <a:pt x="38100" y="76200"/>
                  </a:cubicBezTo>
                  <a:cubicBezTo>
                    <a:pt x="17058" y="76200"/>
                    <a:pt x="0" y="59142"/>
                    <a:pt x="0" y="38100"/>
                  </a:cubicBezTo>
                  <a:cubicBezTo>
                    <a:pt x="0" y="17058"/>
                    <a:pt x="17058" y="0"/>
                    <a:pt x="38100" y="0"/>
                  </a:cubicBezTo>
                  <a:cubicBezTo>
                    <a:pt x="59142" y="0"/>
                    <a:pt x="76200" y="17058"/>
                    <a:pt x="76200" y="3810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0" name="Freeform: Shape 419">
              <a:extLst>
                <a:ext uri="{FF2B5EF4-FFF2-40B4-BE49-F238E27FC236}">
                  <a16:creationId xmlns:a16="http://schemas.microsoft.com/office/drawing/2014/main" id="{CD049637-8682-4FFC-AF7D-5DA18BF52AB1}"/>
                </a:ext>
              </a:extLst>
            </p:cNvPr>
            <p:cNvSpPr/>
            <p:nvPr/>
          </p:nvSpPr>
          <p:spPr>
            <a:xfrm>
              <a:off x="5916256" y="4279881"/>
              <a:ext cx="209550" cy="342900"/>
            </a:xfrm>
            <a:custGeom>
              <a:avLst/>
              <a:gdLst>
                <a:gd name="connsiteX0" fmla="*/ 208598 w 209550"/>
                <a:gd name="connsiteY0" fmla="*/ 148590 h 342900"/>
                <a:gd name="connsiteX1" fmla="*/ 181927 w 209550"/>
                <a:gd name="connsiteY1" fmla="*/ 35243 h 342900"/>
                <a:gd name="connsiteX2" fmla="*/ 176213 w 209550"/>
                <a:gd name="connsiteY2" fmla="*/ 24765 h 342900"/>
                <a:gd name="connsiteX3" fmla="*/ 136208 w 209550"/>
                <a:gd name="connsiteY3" fmla="*/ 3810 h 342900"/>
                <a:gd name="connsiteX4" fmla="*/ 104775 w 209550"/>
                <a:gd name="connsiteY4" fmla="*/ 0 h 342900"/>
                <a:gd name="connsiteX5" fmla="*/ 73343 w 209550"/>
                <a:gd name="connsiteY5" fmla="*/ 4763 h 342900"/>
                <a:gd name="connsiteX6" fmla="*/ 33338 w 209550"/>
                <a:gd name="connsiteY6" fmla="*/ 25717 h 342900"/>
                <a:gd name="connsiteX7" fmla="*/ 27622 w 209550"/>
                <a:gd name="connsiteY7" fmla="*/ 36195 h 342900"/>
                <a:gd name="connsiteX8" fmla="*/ 953 w 209550"/>
                <a:gd name="connsiteY8" fmla="*/ 149543 h 342900"/>
                <a:gd name="connsiteX9" fmla="*/ 0 w 209550"/>
                <a:gd name="connsiteY9" fmla="*/ 154305 h 342900"/>
                <a:gd name="connsiteX10" fmla="*/ 19050 w 209550"/>
                <a:gd name="connsiteY10" fmla="*/ 173355 h 342900"/>
                <a:gd name="connsiteX11" fmla="*/ 37147 w 209550"/>
                <a:gd name="connsiteY11" fmla="*/ 159068 h 342900"/>
                <a:gd name="connsiteX12" fmla="*/ 57150 w 209550"/>
                <a:gd name="connsiteY12" fmla="*/ 76200 h 342900"/>
                <a:gd name="connsiteX13" fmla="*/ 57150 w 209550"/>
                <a:gd name="connsiteY13" fmla="*/ 342900 h 342900"/>
                <a:gd name="connsiteX14" fmla="*/ 95250 w 209550"/>
                <a:gd name="connsiteY14" fmla="*/ 342900 h 342900"/>
                <a:gd name="connsiteX15" fmla="*/ 95250 w 209550"/>
                <a:gd name="connsiteY15" fmla="*/ 171450 h 342900"/>
                <a:gd name="connsiteX16" fmla="*/ 114300 w 209550"/>
                <a:gd name="connsiteY16" fmla="*/ 171450 h 342900"/>
                <a:gd name="connsiteX17" fmla="*/ 114300 w 209550"/>
                <a:gd name="connsiteY17" fmla="*/ 342900 h 342900"/>
                <a:gd name="connsiteX18" fmla="*/ 152400 w 209550"/>
                <a:gd name="connsiteY18" fmla="*/ 342900 h 342900"/>
                <a:gd name="connsiteX19" fmla="*/ 152400 w 209550"/>
                <a:gd name="connsiteY19" fmla="*/ 75248 h 342900"/>
                <a:gd name="connsiteX20" fmla="*/ 172403 w 209550"/>
                <a:gd name="connsiteY20" fmla="*/ 158115 h 342900"/>
                <a:gd name="connsiteX21" fmla="*/ 190500 w 209550"/>
                <a:gd name="connsiteY21" fmla="*/ 172403 h 342900"/>
                <a:gd name="connsiteX22" fmla="*/ 209550 w 209550"/>
                <a:gd name="connsiteY22" fmla="*/ 153353 h 342900"/>
                <a:gd name="connsiteX23" fmla="*/ 208598 w 209550"/>
                <a:gd name="connsiteY23" fmla="*/ 14859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9550" h="342900">
                  <a:moveTo>
                    <a:pt x="208598" y="148590"/>
                  </a:moveTo>
                  <a:lnTo>
                    <a:pt x="181927" y="35243"/>
                  </a:lnTo>
                  <a:cubicBezTo>
                    <a:pt x="180975" y="31433"/>
                    <a:pt x="179070" y="27622"/>
                    <a:pt x="176213" y="24765"/>
                  </a:cubicBezTo>
                  <a:cubicBezTo>
                    <a:pt x="164783" y="15240"/>
                    <a:pt x="151448" y="8572"/>
                    <a:pt x="136208" y="3810"/>
                  </a:cubicBezTo>
                  <a:cubicBezTo>
                    <a:pt x="125730" y="1905"/>
                    <a:pt x="115253" y="0"/>
                    <a:pt x="104775" y="0"/>
                  </a:cubicBezTo>
                  <a:cubicBezTo>
                    <a:pt x="94298" y="0"/>
                    <a:pt x="83820" y="1905"/>
                    <a:pt x="73343" y="4763"/>
                  </a:cubicBezTo>
                  <a:cubicBezTo>
                    <a:pt x="58103" y="8572"/>
                    <a:pt x="44768" y="16192"/>
                    <a:pt x="33338" y="25717"/>
                  </a:cubicBezTo>
                  <a:cubicBezTo>
                    <a:pt x="30480" y="28575"/>
                    <a:pt x="28575" y="32385"/>
                    <a:pt x="27622" y="36195"/>
                  </a:cubicBezTo>
                  <a:lnTo>
                    <a:pt x="953" y="149543"/>
                  </a:lnTo>
                  <a:cubicBezTo>
                    <a:pt x="953" y="150495"/>
                    <a:pt x="0" y="152400"/>
                    <a:pt x="0" y="154305"/>
                  </a:cubicBezTo>
                  <a:cubicBezTo>
                    <a:pt x="0" y="164783"/>
                    <a:pt x="8572" y="173355"/>
                    <a:pt x="19050" y="173355"/>
                  </a:cubicBezTo>
                  <a:cubicBezTo>
                    <a:pt x="27622" y="173355"/>
                    <a:pt x="35243" y="166688"/>
                    <a:pt x="37147" y="159068"/>
                  </a:cubicBezTo>
                  <a:lnTo>
                    <a:pt x="57150" y="76200"/>
                  </a:lnTo>
                  <a:lnTo>
                    <a:pt x="57150" y="342900"/>
                  </a:lnTo>
                  <a:lnTo>
                    <a:pt x="95250" y="342900"/>
                  </a:lnTo>
                  <a:lnTo>
                    <a:pt x="95250" y="171450"/>
                  </a:lnTo>
                  <a:lnTo>
                    <a:pt x="114300" y="171450"/>
                  </a:lnTo>
                  <a:lnTo>
                    <a:pt x="114300" y="342900"/>
                  </a:lnTo>
                  <a:lnTo>
                    <a:pt x="152400" y="342900"/>
                  </a:lnTo>
                  <a:lnTo>
                    <a:pt x="152400" y="75248"/>
                  </a:lnTo>
                  <a:lnTo>
                    <a:pt x="172403" y="158115"/>
                  </a:lnTo>
                  <a:cubicBezTo>
                    <a:pt x="174308" y="165735"/>
                    <a:pt x="181927" y="172403"/>
                    <a:pt x="190500" y="172403"/>
                  </a:cubicBezTo>
                  <a:cubicBezTo>
                    <a:pt x="200977" y="172403"/>
                    <a:pt x="209550" y="163830"/>
                    <a:pt x="209550" y="153353"/>
                  </a:cubicBezTo>
                  <a:cubicBezTo>
                    <a:pt x="209550" y="151448"/>
                    <a:pt x="208598" y="149543"/>
                    <a:pt x="208598" y="14859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21" name="Group 420">
            <a:extLst>
              <a:ext uri="{FF2B5EF4-FFF2-40B4-BE49-F238E27FC236}">
                <a16:creationId xmlns:a16="http://schemas.microsoft.com/office/drawing/2014/main" id="{D06478EB-E8B0-4B78-A261-E757D3F37AF4}"/>
              </a:ext>
            </a:extLst>
          </p:cNvPr>
          <p:cNvGrpSpPr/>
          <p:nvPr/>
        </p:nvGrpSpPr>
        <p:grpSpPr>
          <a:xfrm>
            <a:off x="338440" y="4013597"/>
            <a:ext cx="2926080" cy="1290153"/>
            <a:chOff x="332936" y="2627766"/>
            <a:chExt cx="2926080" cy="1290153"/>
          </a:xfrm>
        </p:grpSpPr>
        <p:sp>
          <p:nvSpPr>
            <p:cNvPr id="422" name="TextBox 421">
              <a:extLst>
                <a:ext uri="{FF2B5EF4-FFF2-40B4-BE49-F238E27FC236}">
                  <a16:creationId xmlns:a16="http://schemas.microsoft.com/office/drawing/2014/main" id="{F1568041-626B-42FF-8E3A-5501DC45CDEF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23" name="TextBox 422">
              <a:extLst>
                <a:ext uri="{FF2B5EF4-FFF2-40B4-BE49-F238E27FC236}">
                  <a16:creationId xmlns:a16="http://schemas.microsoft.com/office/drawing/2014/main" id="{011893FA-E6A3-47D8-B5A6-42F7760A6DC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71774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8486</TotalTime>
  <Words>379</Words>
  <PresentationFormat>Widescreen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Round Waffle Chart w/ Silhouettes – Slide Template</vt:lpstr>
      <vt:lpstr>Round Waffle Chart w/ Silhouettes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Round Waffle Chart w/ Silhouettes</dc:title>
  <dc:creator>PresentationGO.com</dc:creator>
  <dc:description>© Copyright PresentationGO.com</dc:description>
  <dcterms:created xsi:type="dcterms:W3CDTF">2014-11-26T05:14:11Z</dcterms:created>
  <dcterms:modified xsi:type="dcterms:W3CDTF">2020-08-11T22:59:43Z</dcterms:modified>
  <cp:category>Charts &amp; Diagrams</cp:category>
</cp:coreProperties>
</file>