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2682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67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58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Roundabout Road – Slide Template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6B09197C-66E3-4A47-AD8F-028DE19D1D64}"/>
              </a:ext>
            </a:extLst>
          </p:cNvPr>
          <p:cNvSpPr/>
          <p:nvPr/>
        </p:nvSpPr>
        <p:spPr>
          <a:xfrm>
            <a:off x="1" y="714332"/>
            <a:ext cx="9143998" cy="5592872"/>
          </a:xfrm>
          <a:custGeom>
            <a:avLst/>
            <a:gdLst>
              <a:gd name="connsiteX0" fmla="*/ 4571742 w 9143998"/>
              <a:gd name="connsiteY0" fmla="*/ 1678638 h 5592872"/>
              <a:gd name="connsiteX1" fmla="*/ 3453945 w 9143998"/>
              <a:gd name="connsiteY1" fmla="*/ 2796437 h 5592872"/>
              <a:gd name="connsiteX2" fmla="*/ 4571742 w 9143998"/>
              <a:gd name="connsiteY2" fmla="*/ 3914234 h 5592872"/>
              <a:gd name="connsiteX3" fmla="*/ 5689800 w 9143998"/>
              <a:gd name="connsiteY3" fmla="*/ 2796437 h 5592872"/>
              <a:gd name="connsiteX4" fmla="*/ 4571742 w 9143998"/>
              <a:gd name="connsiteY4" fmla="*/ 1678638 h 5592872"/>
              <a:gd name="connsiteX5" fmla="*/ 4370555 w 9143998"/>
              <a:gd name="connsiteY5" fmla="*/ 0 h 5592872"/>
              <a:gd name="connsiteX6" fmla="*/ 4773448 w 9143998"/>
              <a:gd name="connsiteY6" fmla="*/ 0 h 5592872"/>
              <a:gd name="connsiteX7" fmla="*/ 4773448 w 9143998"/>
              <a:gd name="connsiteY7" fmla="*/ 1288950 h 5592872"/>
              <a:gd name="connsiteX8" fmla="*/ 4801930 w 9143998"/>
              <a:gd name="connsiteY8" fmla="*/ 1293093 h 5592872"/>
              <a:gd name="connsiteX9" fmla="*/ 5646817 w 9143998"/>
              <a:gd name="connsiteY9" fmla="*/ 1721621 h 5592872"/>
              <a:gd name="connsiteX10" fmla="*/ 6075345 w 9143998"/>
              <a:gd name="connsiteY10" fmla="*/ 2566507 h 5592872"/>
              <a:gd name="connsiteX11" fmla="*/ 6079488 w 9143998"/>
              <a:gd name="connsiteY11" fmla="*/ 2594989 h 5592872"/>
              <a:gd name="connsiteX12" fmla="*/ 7368438 w 9143998"/>
              <a:gd name="connsiteY12" fmla="*/ 2594989 h 5592872"/>
              <a:gd name="connsiteX13" fmla="*/ 7368438 w 9143998"/>
              <a:gd name="connsiteY13" fmla="*/ 2594990 h 5592872"/>
              <a:gd name="connsiteX14" fmla="*/ 9143998 w 9143998"/>
              <a:gd name="connsiteY14" fmla="*/ 2594990 h 5592872"/>
              <a:gd name="connsiteX15" fmla="*/ 9143998 w 9143998"/>
              <a:gd name="connsiteY15" fmla="*/ 2997884 h 5592872"/>
              <a:gd name="connsiteX16" fmla="*/ 7368438 w 9143998"/>
              <a:gd name="connsiteY16" fmla="*/ 2997884 h 5592872"/>
              <a:gd name="connsiteX17" fmla="*/ 6079488 w 9143998"/>
              <a:gd name="connsiteY17" fmla="*/ 2997884 h 5592872"/>
              <a:gd name="connsiteX18" fmla="*/ 6075345 w 9143998"/>
              <a:gd name="connsiteY18" fmla="*/ 3026365 h 5592872"/>
              <a:gd name="connsiteX19" fmla="*/ 5646817 w 9143998"/>
              <a:gd name="connsiteY19" fmla="*/ 3871251 h 5592872"/>
              <a:gd name="connsiteX20" fmla="*/ 4801930 w 9143998"/>
              <a:gd name="connsiteY20" fmla="*/ 4299780 h 5592872"/>
              <a:gd name="connsiteX21" fmla="*/ 4773448 w 9143998"/>
              <a:gd name="connsiteY21" fmla="*/ 4303923 h 5592872"/>
              <a:gd name="connsiteX22" fmla="*/ 4773448 w 9143998"/>
              <a:gd name="connsiteY22" fmla="*/ 5592872 h 5592872"/>
              <a:gd name="connsiteX23" fmla="*/ 4370555 w 9143998"/>
              <a:gd name="connsiteY23" fmla="*/ 5592872 h 5592872"/>
              <a:gd name="connsiteX24" fmla="*/ 4370555 w 9143998"/>
              <a:gd name="connsiteY24" fmla="*/ 5592614 h 5592872"/>
              <a:gd name="connsiteX25" fmla="*/ 4370555 w 9143998"/>
              <a:gd name="connsiteY25" fmla="*/ 4303923 h 5592872"/>
              <a:gd name="connsiteX26" fmla="*/ 4342072 w 9143998"/>
              <a:gd name="connsiteY26" fmla="*/ 4299780 h 5592872"/>
              <a:gd name="connsiteX27" fmla="*/ 3497186 w 9143998"/>
              <a:gd name="connsiteY27" fmla="*/ 3871251 h 5592872"/>
              <a:gd name="connsiteX28" fmla="*/ 3068658 w 9143998"/>
              <a:gd name="connsiteY28" fmla="*/ 3026365 h 5592872"/>
              <a:gd name="connsiteX29" fmla="*/ 3064514 w 9143998"/>
              <a:gd name="connsiteY29" fmla="*/ 2997884 h 5592872"/>
              <a:gd name="connsiteX30" fmla="*/ 0 w 9143998"/>
              <a:gd name="connsiteY30" fmla="*/ 2997884 h 5592872"/>
              <a:gd name="connsiteX31" fmla="*/ 0 w 9143998"/>
              <a:gd name="connsiteY31" fmla="*/ 2594990 h 5592872"/>
              <a:gd name="connsiteX32" fmla="*/ 1775564 w 9143998"/>
              <a:gd name="connsiteY32" fmla="*/ 2594990 h 5592872"/>
              <a:gd name="connsiteX33" fmla="*/ 1775564 w 9143998"/>
              <a:gd name="connsiteY33" fmla="*/ 2594989 h 5592872"/>
              <a:gd name="connsiteX34" fmla="*/ 3064514 w 9143998"/>
              <a:gd name="connsiteY34" fmla="*/ 2594989 h 5592872"/>
              <a:gd name="connsiteX35" fmla="*/ 3068658 w 9143998"/>
              <a:gd name="connsiteY35" fmla="*/ 2566507 h 5592872"/>
              <a:gd name="connsiteX36" fmla="*/ 3497186 w 9143998"/>
              <a:gd name="connsiteY36" fmla="*/ 1721621 h 5592872"/>
              <a:gd name="connsiteX37" fmla="*/ 4342072 w 9143998"/>
              <a:gd name="connsiteY37" fmla="*/ 1293093 h 5592872"/>
              <a:gd name="connsiteX38" fmla="*/ 4370555 w 9143998"/>
              <a:gd name="connsiteY38" fmla="*/ 1288950 h 5592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9143998" h="5592872">
                <a:moveTo>
                  <a:pt x="4571742" y="1678638"/>
                </a:moveTo>
                <a:cubicBezTo>
                  <a:pt x="3955490" y="1678638"/>
                  <a:pt x="3453945" y="2180185"/>
                  <a:pt x="3453945" y="2796437"/>
                </a:cubicBezTo>
                <a:cubicBezTo>
                  <a:pt x="3453945" y="3412688"/>
                  <a:pt x="3955490" y="3914234"/>
                  <a:pt x="4571742" y="3914234"/>
                </a:cubicBezTo>
                <a:cubicBezTo>
                  <a:pt x="5188253" y="3914234"/>
                  <a:pt x="5689800" y="3412688"/>
                  <a:pt x="5689800" y="2796437"/>
                </a:cubicBezTo>
                <a:cubicBezTo>
                  <a:pt x="5689800" y="2179926"/>
                  <a:pt x="5188253" y="1678638"/>
                  <a:pt x="4571742" y="1678638"/>
                </a:cubicBezTo>
                <a:close/>
                <a:moveTo>
                  <a:pt x="4370555" y="0"/>
                </a:moveTo>
                <a:lnTo>
                  <a:pt x="4773448" y="0"/>
                </a:lnTo>
                <a:lnTo>
                  <a:pt x="4773448" y="1288950"/>
                </a:lnTo>
                <a:lnTo>
                  <a:pt x="4801930" y="1293093"/>
                </a:lnTo>
                <a:cubicBezTo>
                  <a:pt x="5123002" y="1342031"/>
                  <a:pt x="5415334" y="1490397"/>
                  <a:pt x="5646817" y="1721621"/>
                </a:cubicBezTo>
                <a:cubicBezTo>
                  <a:pt x="5878041" y="1953104"/>
                  <a:pt x="6026407" y="2245435"/>
                  <a:pt x="6075345" y="2566507"/>
                </a:cubicBezTo>
                <a:lnTo>
                  <a:pt x="6079488" y="2594989"/>
                </a:lnTo>
                <a:lnTo>
                  <a:pt x="7368438" y="2594989"/>
                </a:lnTo>
                <a:lnTo>
                  <a:pt x="7368438" y="2594990"/>
                </a:lnTo>
                <a:lnTo>
                  <a:pt x="9143998" y="2594990"/>
                </a:lnTo>
                <a:lnTo>
                  <a:pt x="9143998" y="2997884"/>
                </a:lnTo>
                <a:lnTo>
                  <a:pt x="7368438" y="2997884"/>
                </a:lnTo>
                <a:lnTo>
                  <a:pt x="6079488" y="2997884"/>
                </a:lnTo>
                <a:lnTo>
                  <a:pt x="6075345" y="3026365"/>
                </a:lnTo>
                <a:cubicBezTo>
                  <a:pt x="6026407" y="3347438"/>
                  <a:pt x="5878041" y="3639769"/>
                  <a:pt x="5646817" y="3871251"/>
                </a:cubicBezTo>
                <a:cubicBezTo>
                  <a:pt x="5415334" y="4102475"/>
                  <a:pt x="5123002" y="4250842"/>
                  <a:pt x="4801930" y="4299780"/>
                </a:cubicBezTo>
                <a:lnTo>
                  <a:pt x="4773448" y="4303923"/>
                </a:lnTo>
                <a:lnTo>
                  <a:pt x="4773448" y="5592872"/>
                </a:lnTo>
                <a:lnTo>
                  <a:pt x="4370555" y="5592872"/>
                </a:lnTo>
                <a:lnTo>
                  <a:pt x="4370555" y="5592614"/>
                </a:lnTo>
                <a:lnTo>
                  <a:pt x="4370555" y="4303923"/>
                </a:lnTo>
                <a:lnTo>
                  <a:pt x="4342072" y="4299780"/>
                </a:lnTo>
                <a:cubicBezTo>
                  <a:pt x="4020999" y="4250842"/>
                  <a:pt x="3728668" y="4102475"/>
                  <a:pt x="3497186" y="3871251"/>
                </a:cubicBezTo>
                <a:cubicBezTo>
                  <a:pt x="3265962" y="3639769"/>
                  <a:pt x="3117594" y="3347438"/>
                  <a:pt x="3068658" y="3026365"/>
                </a:cubicBezTo>
                <a:lnTo>
                  <a:pt x="3064514" y="2997884"/>
                </a:lnTo>
                <a:lnTo>
                  <a:pt x="0" y="2997884"/>
                </a:lnTo>
                <a:lnTo>
                  <a:pt x="0" y="2594990"/>
                </a:lnTo>
                <a:lnTo>
                  <a:pt x="1775564" y="2594990"/>
                </a:lnTo>
                <a:lnTo>
                  <a:pt x="1775564" y="2594989"/>
                </a:lnTo>
                <a:lnTo>
                  <a:pt x="3064514" y="2594989"/>
                </a:lnTo>
                <a:lnTo>
                  <a:pt x="3068658" y="2566507"/>
                </a:lnTo>
                <a:cubicBezTo>
                  <a:pt x="3117594" y="2245435"/>
                  <a:pt x="3265962" y="1953104"/>
                  <a:pt x="3497186" y="1721621"/>
                </a:cubicBezTo>
                <a:cubicBezTo>
                  <a:pt x="3728668" y="1490397"/>
                  <a:pt x="4020999" y="1342031"/>
                  <a:pt x="4342072" y="1293093"/>
                </a:cubicBezTo>
                <a:lnTo>
                  <a:pt x="4370555" y="1288950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wrap="square" lIns="16521" tIns="16521" rIns="16521" bIns="16521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301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0B0B8A89-1364-4F84-AD68-D7FBD1C6B02B}"/>
              </a:ext>
            </a:extLst>
          </p:cNvPr>
          <p:cNvSpPr/>
          <p:nvPr/>
        </p:nvSpPr>
        <p:spPr>
          <a:xfrm>
            <a:off x="9336" y="714332"/>
            <a:ext cx="9134662" cy="5514822"/>
          </a:xfrm>
          <a:custGeom>
            <a:avLst/>
            <a:gdLst>
              <a:gd name="connsiteX0" fmla="*/ 4562668 w 9134662"/>
              <a:gd name="connsiteY0" fmla="*/ 5411766 h 5514822"/>
              <a:gd name="connsiteX1" fmla="*/ 4568461 w 9134662"/>
              <a:gd name="connsiteY1" fmla="*/ 5417547 h 5514822"/>
              <a:gd name="connsiteX2" fmla="*/ 4568461 w 9134662"/>
              <a:gd name="connsiteY2" fmla="*/ 5509041 h 5514822"/>
              <a:gd name="connsiteX3" fmla="*/ 4562668 w 9134662"/>
              <a:gd name="connsiteY3" fmla="*/ 5514822 h 5514822"/>
              <a:gd name="connsiteX4" fmla="*/ 4556874 w 9134662"/>
              <a:gd name="connsiteY4" fmla="*/ 5509041 h 5514822"/>
              <a:gd name="connsiteX5" fmla="*/ 4556874 w 9134662"/>
              <a:gd name="connsiteY5" fmla="*/ 5417547 h 5514822"/>
              <a:gd name="connsiteX6" fmla="*/ 4562668 w 9134662"/>
              <a:gd name="connsiteY6" fmla="*/ 5411766 h 5514822"/>
              <a:gd name="connsiteX7" fmla="*/ 4562668 w 9134662"/>
              <a:gd name="connsiteY7" fmla="*/ 5228834 h 5514822"/>
              <a:gd name="connsiteX8" fmla="*/ 4568461 w 9134662"/>
              <a:gd name="connsiteY8" fmla="*/ 5234615 h 5514822"/>
              <a:gd name="connsiteX9" fmla="*/ 4568461 w 9134662"/>
              <a:gd name="connsiteY9" fmla="*/ 5326109 h 5514822"/>
              <a:gd name="connsiteX10" fmla="*/ 4562668 w 9134662"/>
              <a:gd name="connsiteY10" fmla="*/ 5331890 h 5514822"/>
              <a:gd name="connsiteX11" fmla="*/ 4556874 w 9134662"/>
              <a:gd name="connsiteY11" fmla="*/ 5326109 h 5514822"/>
              <a:gd name="connsiteX12" fmla="*/ 4556874 w 9134662"/>
              <a:gd name="connsiteY12" fmla="*/ 5234615 h 5514822"/>
              <a:gd name="connsiteX13" fmla="*/ 4562668 w 9134662"/>
              <a:gd name="connsiteY13" fmla="*/ 5228834 h 5514822"/>
              <a:gd name="connsiteX14" fmla="*/ 4562668 w 9134662"/>
              <a:gd name="connsiteY14" fmla="*/ 5045902 h 5514822"/>
              <a:gd name="connsiteX15" fmla="*/ 4568461 w 9134662"/>
              <a:gd name="connsiteY15" fmla="*/ 5051683 h 5514822"/>
              <a:gd name="connsiteX16" fmla="*/ 4568461 w 9134662"/>
              <a:gd name="connsiteY16" fmla="*/ 5143177 h 5514822"/>
              <a:gd name="connsiteX17" fmla="*/ 4562668 w 9134662"/>
              <a:gd name="connsiteY17" fmla="*/ 5148957 h 5514822"/>
              <a:gd name="connsiteX18" fmla="*/ 4556874 w 9134662"/>
              <a:gd name="connsiteY18" fmla="*/ 5143177 h 5514822"/>
              <a:gd name="connsiteX19" fmla="*/ 4556874 w 9134662"/>
              <a:gd name="connsiteY19" fmla="*/ 5051683 h 5514822"/>
              <a:gd name="connsiteX20" fmla="*/ 4562668 w 9134662"/>
              <a:gd name="connsiteY20" fmla="*/ 5045902 h 5514822"/>
              <a:gd name="connsiteX21" fmla="*/ 4562668 w 9134662"/>
              <a:gd name="connsiteY21" fmla="*/ 4862969 h 5514822"/>
              <a:gd name="connsiteX22" fmla="*/ 4568461 w 9134662"/>
              <a:gd name="connsiteY22" fmla="*/ 4868750 h 5514822"/>
              <a:gd name="connsiteX23" fmla="*/ 4568461 w 9134662"/>
              <a:gd name="connsiteY23" fmla="*/ 4960244 h 5514822"/>
              <a:gd name="connsiteX24" fmla="*/ 4562668 w 9134662"/>
              <a:gd name="connsiteY24" fmla="*/ 4966025 h 5514822"/>
              <a:gd name="connsiteX25" fmla="*/ 4556874 w 9134662"/>
              <a:gd name="connsiteY25" fmla="*/ 4960244 h 5514822"/>
              <a:gd name="connsiteX26" fmla="*/ 4556874 w 9134662"/>
              <a:gd name="connsiteY26" fmla="*/ 4868750 h 5514822"/>
              <a:gd name="connsiteX27" fmla="*/ 4562668 w 9134662"/>
              <a:gd name="connsiteY27" fmla="*/ 4862969 h 5514822"/>
              <a:gd name="connsiteX28" fmla="*/ 4562668 w 9134662"/>
              <a:gd name="connsiteY28" fmla="*/ 4680037 h 5514822"/>
              <a:gd name="connsiteX29" fmla="*/ 4568461 w 9134662"/>
              <a:gd name="connsiteY29" fmla="*/ 4685818 h 5514822"/>
              <a:gd name="connsiteX30" fmla="*/ 4568461 w 9134662"/>
              <a:gd name="connsiteY30" fmla="*/ 4777312 h 5514822"/>
              <a:gd name="connsiteX31" fmla="*/ 4562668 w 9134662"/>
              <a:gd name="connsiteY31" fmla="*/ 4783093 h 5514822"/>
              <a:gd name="connsiteX32" fmla="*/ 4556874 w 9134662"/>
              <a:gd name="connsiteY32" fmla="*/ 4777312 h 5514822"/>
              <a:gd name="connsiteX33" fmla="*/ 4556874 w 9134662"/>
              <a:gd name="connsiteY33" fmla="*/ 4685818 h 5514822"/>
              <a:gd name="connsiteX34" fmla="*/ 4562668 w 9134662"/>
              <a:gd name="connsiteY34" fmla="*/ 4680037 h 5514822"/>
              <a:gd name="connsiteX35" fmla="*/ 4562668 w 9134662"/>
              <a:gd name="connsiteY35" fmla="*/ 4497105 h 5514822"/>
              <a:gd name="connsiteX36" fmla="*/ 4568461 w 9134662"/>
              <a:gd name="connsiteY36" fmla="*/ 4502886 h 5514822"/>
              <a:gd name="connsiteX37" fmla="*/ 4568461 w 9134662"/>
              <a:gd name="connsiteY37" fmla="*/ 4594379 h 5514822"/>
              <a:gd name="connsiteX38" fmla="*/ 4562668 w 9134662"/>
              <a:gd name="connsiteY38" fmla="*/ 4600160 h 5514822"/>
              <a:gd name="connsiteX39" fmla="*/ 4556874 w 9134662"/>
              <a:gd name="connsiteY39" fmla="*/ 4594379 h 5514822"/>
              <a:gd name="connsiteX40" fmla="*/ 4556874 w 9134662"/>
              <a:gd name="connsiteY40" fmla="*/ 4502886 h 5514822"/>
              <a:gd name="connsiteX41" fmla="*/ 4562668 w 9134662"/>
              <a:gd name="connsiteY41" fmla="*/ 4497105 h 5514822"/>
              <a:gd name="connsiteX42" fmla="*/ 4562668 w 9134662"/>
              <a:gd name="connsiteY42" fmla="*/ 4314172 h 5514822"/>
              <a:gd name="connsiteX43" fmla="*/ 4568461 w 9134662"/>
              <a:gd name="connsiteY43" fmla="*/ 4319953 h 5514822"/>
              <a:gd name="connsiteX44" fmla="*/ 4568461 w 9134662"/>
              <a:gd name="connsiteY44" fmla="*/ 4411447 h 5514822"/>
              <a:gd name="connsiteX45" fmla="*/ 4562668 w 9134662"/>
              <a:gd name="connsiteY45" fmla="*/ 4417228 h 5514822"/>
              <a:gd name="connsiteX46" fmla="*/ 4556874 w 9134662"/>
              <a:gd name="connsiteY46" fmla="*/ 4411447 h 5514822"/>
              <a:gd name="connsiteX47" fmla="*/ 4556874 w 9134662"/>
              <a:gd name="connsiteY47" fmla="*/ 4319953 h 5514822"/>
              <a:gd name="connsiteX48" fmla="*/ 4562668 w 9134662"/>
              <a:gd name="connsiteY48" fmla="*/ 4314172 h 5514822"/>
              <a:gd name="connsiteX49" fmla="*/ 4509510 w 9134662"/>
              <a:gd name="connsiteY49" fmla="*/ 4100506 h 5514822"/>
              <a:gd name="connsiteX50" fmla="*/ 4601031 w 9134662"/>
              <a:gd name="connsiteY50" fmla="*/ 4100506 h 5514822"/>
              <a:gd name="connsiteX51" fmla="*/ 4607042 w 9134662"/>
              <a:gd name="connsiteY51" fmla="*/ 4105903 h 5514822"/>
              <a:gd name="connsiteX52" fmla="*/ 4601522 w 9134662"/>
              <a:gd name="connsiteY52" fmla="*/ 4111913 h 5514822"/>
              <a:gd name="connsiteX53" fmla="*/ 4554412 w 9134662"/>
              <a:gd name="connsiteY53" fmla="*/ 4112649 h 5514822"/>
              <a:gd name="connsiteX54" fmla="*/ 4509019 w 9134662"/>
              <a:gd name="connsiteY54" fmla="*/ 4111913 h 5514822"/>
              <a:gd name="connsiteX55" fmla="*/ 4503499 w 9134662"/>
              <a:gd name="connsiteY55" fmla="*/ 4105903 h 5514822"/>
              <a:gd name="connsiteX56" fmla="*/ 4509510 w 9134662"/>
              <a:gd name="connsiteY56" fmla="*/ 4100506 h 5514822"/>
              <a:gd name="connsiteX57" fmla="*/ 4327082 w 9134662"/>
              <a:gd name="connsiteY57" fmla="*/ 4081863 h 5514822"/>
              <a:gd name="connsiteX58" fmla="*/ 4417989 w 9134662"/>
              <a:gd name="connsiteY58" fmla="*/ 4094496 h 5514822"/>
              <a:gd name="connsiteX59" fmla="*/ 4423019 w 9134662"/>
              <a:gd name="connsiteY59" fmla="*/ 4100752 h 5514822"/>
              <a:gd name="connsiteX60" fmla="*/ 4417376 w 9134662"/>
              <a:gd name="connsiteY60" fmla="*/ 4105658 h 5514822"/>
              <a:gd name="connsiteX61" fmla="*/ 4416762 w 9134662"/>
              <a:gd name="connsiteY61" fmla="*/ 4105658 h 5514822"/>
              <a:gd name="connsiteX62" fmla="*/ 4325119 w 9134662"/>
              <a:gd name="connsiteY62" fmla="*/ 4093025 h 5514822"/>
              <a:gd name="connsiteX63" fmla="*/ 4320580 w 9134662"/>
              <a:gd name="connsiteY63" fmla="*/ 4086401 h 5514822"/>
              <a:gd name="connsiteX64" fmla="*/ 4327082 w 9134662"/>
              <a:gd name="connsiteY64" fmla="*/ 4081863 h 5514822"/>
              <a:gd name="connsiteX65" fmla="*/ 4783214 w 9134662"/>
              <a:gd name="connsiteY65" fmla="*/ 4081373 h 5514822"/>
              <a:gd name="connsiteX66" fmla="*/ 4789839 w 9134662"/>
              <a:gd name="connsiteY66" fmla="*/ 4085911 h 5514822"/>
              <a:gd name="connsiteX67" fmla="*/ 4785177 w 9134662"/>
              <a:gd name="connsiteY67" fmla="*/ 4092534 h 5514822"/>
              <a:gd name="connsiteX68" fmla="*/ 4693656 w 9134662"/>
              <a:gd name="connsiteY68" fmla="*/ 4105290 h 5514822"/>
              <a:gd name="connsiteX69" fmla="*/ 4693165 w 9134662"/>
              <a:gd name="connsiteY69" fmla="*/ 4105535 h 5514822"/>
              <a:gd name="connsiteX70" fmla="*/ 4687522 w 9134662"/>
              <a:gd name="connsiteY70" fmla="*/ 4100261 h 5514822"/>
              <a:gd name="connsiteX71" fmla="*/ 4692552 w 9134662"/>
              <a:gd name="connsiteY71" fmla="*/ 4094006 h 5514822"/>
              <a:gd name="connsiteX72" fmla="*/ 4783214 w 9134662"/>
              <a:gd name="connsiteY72" fmla="*/ 4081373 h 5514822"/>
              <a:gd name="connsiteX73" fmla="*/ 4149438 w 9134662"/>
              <a:gd name="connsiteY73" fmla="*/ 4037463 h 5514822"/>
              <a:gd name="connsiteX74" fmla="*/ 4237524 w 9134662"/>
              <a:gd name="connsiteY74" fmla="*/ 4062607 h 5514822"/>
              <a:gd name="connsiteX75" fmla="*/ 4241572 w 9134662"/>
              <a:gd name="connsiteY75" fmla="*/ 4069475 h 5514822"/>
              <a:gd name="connsiteX76" fmla="*/ 4236174 w 9134662"/>
              <a:gd name="connsiteY76" fmla="*/ 4073891 h 5514822"/>
              <a:gd name="connsiteX77" fmla="*/ 4234702 w 9134662"/>
              <a:gd name="connsiteY77" fmla="*/ 4073768 h 5514822"/>
              <a:gd name="connsiteX78" fmla="*/ 4145880 w 9134662"/>
              <a:gd name="connsiteY78" fmla="*/ 4048379 h 5514822"/>
              <a:gd name="connsiteX79" fmla="*/ 4142200 w 9134662"/>
              <a:gd name="connsiteY79" fmla="*/ 4041142 h 5514822"/>
              <a:gd name="connsiteX80" fmla="*/ 4149438 w 9134662"/>
              <a:gd name="connsiteY80" fmla="*/ 4037463 h 5514822"/>
              <a:gd name="connsiteX81" fmla="*/ 4961103 w 9134662"/>
              <a:gd name="connsiteY81" fmla="*/ 4037095 h 5514822"/>
              <a:gd name="connsiteX82" fmla="*/ 4968342 w 9134662"/>
              <a:gd name="connsiteY82" fmla="*/ 4040652 h 5514822"/>
              <a:gd name="connsiteX83" fmla="*/ 4964661 w 9134662"/>
              <a:gd name="connsiteY83" fmla="*/ 4047888 h 5514822"/>
              <a:gd name="connsiteX84" fmla="*/ 4875839 w 9134662"/>
              <a:gd name="connsiteY84" fmla="*/ 4073277 h 5514822"/>
              <a:gd name="connsiteX85" fmla="*/ 4874367 w 9134662"/>
              <a:gd name="connsiteY85" fmla="*/ 4073645 h 5514822"/>
              <a:gd name="connsiteX86" fmla="*/ 4868969 w 9134662"/>
              <a:gd name="connsiteY86" fmla="*/ 4069353 h 5514822"/>
              <a:gd name="connsiteX87" fmla="*/ 4873018 w 9134662"/>
              <a:gd name="connsiteY87" fmla="*/ 4062361 h 5514822"/>
              <a:gd name="connsiteX88" fmla="*/ 4961103 w 9134662"/>
              <a:gd name="connsiteY88" fmla="*/ 4037095 h 5514822"/>
              <a:gd name="connsiteX89" fmla="*/ 3979278 w 9134662"/>
              <a:gd name="connsiteY89" fmla="*/ 3968900 h 5514822"/>
              <a:gd name="connsiteX90" fmla="*/ 4063069 w 9134662"/>
              <a:gd name="connsiteY90" fmla="*/ 4006186 h 5514822"/>
              <a:gd name="connsiteX91" fmla="*/ 4066259 w 9134662"/>
              <a:gd name="connsiteY91" fmla="*/ 4013668 h 5514822"/>
              <a:gd name="connsiteX92" fmla="*/ 4060984 w 9134662"/>
              <a:gd name="connsiteY92" fmla="*/ 4017225 h 5514822"/>
              <a:gd name="connsiteX93" fmla="*/ 4058776 w 9134662"/>
              <a:gd name="connsiteY93" fmla="*/ 4016734 h 5514822"/>
              <a:gd name="connsiteX94" fmla="*/ 3974248 w 9134662"/>
              <a:gd name="connsiteY94" fmla="*/ 3979080 h 5514822"/>
              <a:gd name="connsiteX95" fmla="*/ 3971671 w 9134662"/>
              <a:gd name="connsiteY95" fmla="*/ 3971475 h 5514822"/>
              <a:gd name="connsiteX96" fmla="*/ 3979278 w 9134662"/>
              <a:gd name="connsiteY96" fmla="*/ 3968900 h 5514822"/>
              <a:gd name="connsiteX97" fmla="*/ 5130650 w 9134662"/>
              <a:gd name="connsiteY97" fmla="*/ 3968409 h 5514822"/>
              <a:gd name="connsiteX98" fmla="*/ 5138257 w 9134662"/>
              <a:gd name="connsiteY98" fmla="*/ 3970985 h 5514822"/>
              <a:gd name="connsiteX99" fmla="*/ 5135680 w 9134662"/>
              <a:gd name="connsiteY99" fmla="*/ 3978712 h 5514822"/>
              <a:gd name="connsiteX100" fmla="*/ 5051398 w 9134662"/>
              <a:gd name="connsiteY100" fmla="*/ 4016244 h 5514822"/>
              <a:gd name="connsiteX101" fmla="*/ 5049312 w 9134662"/>
              <a:gd name="connsiteY101" fmla="*/ 4016734 h 5514822"/>
              <a:gd name="connsiteX102" fmla="*/ 5043914 w 9134662"/>
              <a:gd name="connsiteY102" fmla="*/ 4013300 h 5514822"/>
              <a:gd name="connsiteX103" fmla="*/ 5047104 w 9134662"/>
              <a:gd name="connsiteY103" fmla="*/ 4005818 h 5514822"/>
              <a:gd name="connsiteX104" fmla="*/ 5130650 w 9134662"/>
              <a:gd name="connsiteY104" fmla="*/ 3968409 h 5514822"/>
              <a:gd name="connsiteX105" fmla="*/ 3820527 w 9134662"/>
              <a:gd name="connsiteY105" fmla="*/ 3877278 h 5514822"/>
              <a:gd name="connsiteX106" fmla="*/ 3898307 w 9134662"/>
              <a:gd name="connsiteY106" fmla="*/ 3925849 h 5514822"/>
              <a:gd name="connsiteX107" fmla="*/ 3900393 w 9134662"/>
              <a:gd name="connsiteY107" fmla="*/ 3933698 h 5514822"/>
              <a:gd name="connsiteX108" fmla="*/ 3895608 w 9134662"/>
              <a:gd name="connsiteY108" fmla="*/ 3936519 h 5514822"/>
              <a:gd name="connsiteX109" fmla="*/ 3892664 w 9134662"/>
              <a:gd name="connsiteY109" fmla="*/ 3935783 h 5514822"/>
              <a:gd name="connsiteX110" fmla="*/ 3814147 w 9134662"/>
              <a:gd name="connsiteY110" fmla="*/ 3886722 h 5514822"/>
              <a:gd name="connsiteX111" fmla="*/ 3812675 w 9134662"/>
              <a:gd name="connsiteY111" fmla="*/ 3878750 h 5514822"/>
              <a:gd name="connsiteX112" fmla="*/ 3820527 w 9134662"/>
              <a:gd name="connsiteY112" fmla="*/ 3877278 h 5514822"/>
              <a:gd name="connsiteX113" fmla="*/ 5289401 w 9134662"/>
              <a:gd name="connsiteY113" fmla="*/ 3876665 h 5514822"/>
              <a:gd name="connsiteX114" fmla="*/ 5297253 w 9134662"/>
              <a:gd name="connsiteY114" fmla="*/ 3878137 h 5514822"/>
              <a:gd name="connsiteX115" fmla="*/ 5295780 w 9134662"/>
              <a:gd name="connsiteY115" fmla="*/ 3886109 h 5514822"/>
              <a:gd name="connsiteX116" fmla="*/ 5217387 w 9134662"/>
              <a:gd name="connsiteY116" fmla="*/ 3935170 h 5514822"/>
              <a:gd name="connsiteX117" fmla="*/ 5214565 w 9134662"/>
              <a:gd name="connsiteY117" fmla="*/ 3936029 h 5514822"/>
              <a:gd name="connsiteX118" fmla="*/ 5209658 w 9134662"/>
              <a:gd name="connsiteY118" fmla="*/ 3933085 h 5514822"/>
              <a:gd name="connsiteX119" fmla="*/ 5211743 w 9134662"/>
              <a:gd name="connsiteY119" fmla="*/ 3925358 h 5514822"/>
              <a:gd name="connsiteX120" fmla="*/ 5289401 w 9134662"/>
              <a:gd name="connsiteY120" fmla="*/ 3876665 h 5514822"/>
              <a:gd name="connsiteX121" fmla="*/ 3676007 w 9134662"/>
              <a:gd name="connsiteY121" fmla="*/ 3764314 h 5514822"/>
              <a:gd name="connsiteX122" fmla="*/ 3746304 w 9134662"/>
              <a:gd name="connsiteY122" fmla="*/ 3823311 h 5514822"/>
              <a:gd name="connsiteX123" fmla="*/ 3747408 w 9134662"/>
              <a:gd name="connsiteY123" fmla="*/ 3831406 h 5514822"/>
              <a:gd name="connsiteX124" fmla="*/ 3742869 w 9134662"/>
              <a:gd name="connsiteY124" fmla="*/ 3833491 h 5514822"/>
              <a:gd name="connsiteX125" fmla="*/ 3739311 w 9134662"/>
              <a:gd name="connsiteY125" fmla="*/ 3832264 h 5514822"/>
              <a:gd name="connsiteX126" fmla="*/ 3668401 w 9134662"/>
              <a:gd name="connsiteY126" fmla="*/ 3772900 h 5514822"/>
              <a:gd name="connsiteX127" fmla="*/ 3667910 w 9134662"/>
              <a:gd name="connsiteY127" fmla="*/ 3764805 h 5514822"/>
              <a:gd name="connsiteX128" fmla="*/ 3676007 w 9134662"/>
              <a:gd name="connsiteY128" fmla="*/ 3764314 h 5514822"/>
              <a:gd name="connsiteX129" fmla="*/ 5433430 w 9134662"/>
              <a:gd name="connsiteY129" fmla="*/ 3763701 h 5514822"/>
              <a:gd name="connsiteX130" fmla="*/ 5441527 w 9134662"/>
              <a:gd name="connsiteY130" fmla="*/ 3764192 h 5514822"/>
              <a:gd name="connsiteX131" fmla="*/ 5441036 w 9134662"/>
              <a:gd name="connsiteY131" fmla="*/ 3772287 h 5514822"/>
              <a:gd name="connsiteX132" fmla="*/ 5370371 w 9134662"/>
              <a:gd name="connsiteY132" fmla="*/ 3831651 h 5514822"/>
              <a:gd name="connsiteX133" fmla="*/ 5366813 w 9134662"/>
              <a:gd name="connsiteY133" fmla="*/ 3832878 h 5514822"/>
              <a:gd name="connsiteX134" fmla="*/ 5362397 w 9134662"/>
              <a:gd name="connsiteY134" fmla="*/ 3830792 h 5514822"/>
              <a:gd name="connsiteX135" fmla="*/ 5363256 w 9134662"/>
              <a:gd name="connsiteY135" fmla="*/ 3822697 h 5514822"/>
              <a:gd name="connsiteX136" fmla="*/ 5433430 w 9134662"/>
              <a:gd name="connsiteY136" fmla="*/ 3763701 h 5514822"/>
              <a:gd name="connsiteX137" fmla="*/ 3540811 w 9134662"/>
              <a:gd name="connsiteY137" fmla="*/ 3631972 h 5514822"/>
              <a:gd name="connsiteX138" fmla="*/ 3548908 w 9134662"/>
              <a:gd name="connsiteY138" fmla="*/ 3632708 h 5514822"/>
              <a:gd name="connsiteX139" fmla="*/ 3610372 w 9134662"/>
              <a:gd name="connsiteY139" fmla="*/ 3700780 h 5514822"/>
              <a:gd name="connsiteX140" fmla="*/ 3610250 w 9134662"/>
              <a:gd name="connsiteY140" fmla="*/ 3708875 h 5514822"/>
              <a:gd name="connsiteX141" fmla="*/ 3606078 w 9134662"/>
              <a:gd name="connsiteY141" fmla="*/ 3710347 h 5514822"/>
              <a:gd name="connsiteX142" fmla="*/ 3601907 w 9134662"/>
              <a:gd name="connsiteY142" fmla="*/ 3708630 h 5514822"/>
              <a:gd name="connsiteX143" fmla="*/ 3540075 w 9134662"/>
              <a:gd name="connsiteY143" fmla="*/ 3640067 h 5514822"/>
              <a:gd name="connsiteX144" fmla="*/ 3540811 w 9134662"/>
              <a:gd name="connsiteY144" fmla="*/ 3631972 h 5514822"/>
              <a:gd name="connsiteX145" fmla="*/ 5568748 w 9134662"/>
              <a:gd name="connsiteY145" fmla="*/ 3631113 h 5514822"/>
              <a:gd name="connsiteX146" fmla="*/ 5569607 w 9134662"/>
              <a:gd name="connsiteY146" fmla="*/ 3639208 h 5514822"/>
              <a:gd name="connsiteX147" fmla="*/ 5507653 w 9134662"/>
              <a:gd name="connsiteY147" fmla="*/ 3707894 h 5514822"/>
              <a:gd name="connsiteX148" fmla="*/ 5503604 w 9134662"/>
              <a:gd name="connsiteY148" fmla="*/ 3709734 h 5514822"/>
              <a:gd name="connsiteX149" fmla="*/ 5499556 w 9134662"/>
              <a:gd name="connsiteY149" fmla="*/ 3708017 h 5514822"/>
              <a:gd name="connsiteX150" fmla="*/ 5499433 w 9134662"/>
              <a:gd name="connsiteY150" fmla="*/ 3700044 h 5514822"/>
              <a:gd name="connsiteX151" fmla="*/ 5560774 w 9134662"/>
              <a:gd name="connsiteY151" fmla="*/ 3631849 h 5514822"/>
              <a:gd name="connsiteX152" fmla="*/ 5568748 w 9134662"/>
              <a:gd name="connsiteY152" fmla="*/ 3631113 h 5514822"/>
              <a:gd name="connsiteX153" fmla="*/ 3433096 w 9134662"/>
              <a:gd name="connsiteY153" fmla="*/ 3482948 h 5514822"/>
              <a:gd name="connsiteX154" fmla="*/ 3440948 w 9134662"/>
              <a:gd name="connsiteY154" fmla="*/ 3484788 h 5514822"/>
              <a:gd name="connsiteX155" fmla="*/ 3492352 w 9134662"/>
              <a:gd name="connsiteY155" fmla="*/ 3560710 h 5514822"/>
              <a:gd name="connsiteX156" fmla="*/ 3491125 w 9134662"/>
              <a:gd name="connsiteY156" fmla="*/ 3568560 h 5514822"/>
              <a:gd name="connsiteX157" fmla="*/ 3487567 w 9134662"/>
              <a:gd name="connsiteY157" fmla="*/ 3569664 h 5514822"/>
              <a:gd name="connsiteX158" fmla="*/ 3483028 w 9134662"/>
              <a:gd name="connsiteY158" fmla="*/ 3567334 h 5514822"/>
              <a:gd name="connsiteX159" fmla="*/ 3431256 w 9134662"/>
              <a:gd name="connsiteY159" fmla="*/ 3490798 h 5514822"/>
              <a:gd name="connsiteX160" fmla="*/ 3433096 w 9134662"/>
              <a:gd name="connsiteY160" fmla="*/ 3482948 h 5514822"/>
              <a:gd name="connsiteX161" fmla="*/ 5676586 w 9134662"/>
              <a:gd name="connsiteY161" fmla="*/ 3482090 h 5514822"/>
              <a:gd name="connsiteX162" fmla="*/ 5678426 w 9134662"/>
              <a:gd name="connsiteY162" fmla="*/ 3490062 h 5514822"/>
              <a:gd name="connsiteX163" fmla="*/ 5626532 w 9134662"/>
              <a:gd name="connsiteY163" fmla="*/ 3566720 h 5514822"/>
              <a:gd name="connsiteX164" fmla="*/ 5621870 w 9134662"/>
              <a:gd name="connsiteY164" fmla="*/ 3568928 h 5514822"/>
              <a:gd name="connsiteX165" fmla="*/ 5618435 w 9134662"/>
              <a:gd name="connsiteY165" fmla="*/ 3567824 h 5514822"/>
              <a:gd name="connsiteX166" fmla="*/ 5617331 w 9134662"/>
              <a:gd name="connsiteY166" fmla="*/ 3559852 h 5514822"/>
              <a:gd name="connsiteX167" fmla="*/ 5668612 w 9134662"/>
              <a:gd name="connsiteY167" fmla="*/ 3483930 h 5514822"/>
              <a:gd name="connsiteX168" fmla="*/ 5676586 w 9134662"/>
              <a:gd name="connsiteY168" fmla="*/ 3482090 h 5514822"/>
              <a:gd name="connsiteX169" fmla="*/ 3347219 w 9134662"/>
              <a:gd name="connsiteY169" fmla="*/ 3320311 h 5514822"/>
              <a:gd name="connsiteX170" fmla="*/ 3354825 w 9134662"/>
              <a:gd name="connsiteY170" fmla="*/ 3323132 h 5514822"/>
              <a:gd name="connsiteX171" fmla="*/ 3395065 w 9134662"/>
              <a:gd name="connsiteY171" fmla="*/ 3405309 h 5514822"/>
              <a:gd name="connsiteX172" fmla="*/ 3392857 w 9134662"/>
              <a:gd name="connsiteY172" fmla="*/ 3413036 h 5514822"/>
              <a:gd name="connsiteX173" fmla="*/ 3389912 w 9134662"/>
              <a:gd name="connsiteY173" fmla="*/ 3413895 h 5514822"/>
              <a:gd name="connsiteX174" fmla="*/ 3384882 w 9134662"/>
              <a:gd name="connsiteY174" fmla="*/ 3410828 h 5514822"/>
              <a:gd name="connsiteX175" fmla="*/ 3344275 w 9134662"/>
              <a:gd name="connsiteY175" fmla="*/ 3327915 h 5514822"/>
              <a:gd name="connsiteX176" fmla="*/ 3347219 w 9134662"/>
              <a:gd name="connsiteY176" fmla="*/ 3320311 h 5514822"/>
              <a:gd name="connsiteX177" fmla="*/ 5762341 w 9134662"/>
              <a:gd name="connsiteY177" fmla="*/ 3319084 h 5514822"/>
              <a:gd name="connsiteX178" fmla="*/ 5765285 w 9134662"/>
              <a:gd name="connsiteY178" fmla="*/ 3326689 h 5514822"/>
              <a:gd name="connsiteX179" fmla="*/ 5724555 w 9134662"/>
              <a:gd name="connsiteY179" fmla="*/ 3409847 h 5514822"/>
              <a:gd name="connsiteX180" fmla="*/ 5719525 w 9134662"/>
              <a:gd name="connsiteY180" fmla="*/ 3412791 h 5514822"/>
              <a:gd name="connsiteX181" fmla="*/ 5716826 w 9134662"/>
              <a:gd name="connsiteY181" fmla="*/ 3412178 h 5514822"/>
              <a:gd name="connsiteX182" fmla="*/ 5714495 w 9134662"/>
              <a:gd name="connsiteY182" fmla="*/ 3404451 h 5514822"/>
              <a:gd name="connsiteX183" fmla="*/ 5754735 w 9134662"/>
              <a:gd name="connsiteY183" fmla="*/ 3321905 h 5514822"/>
              <a:gd name="connsiteX184" fmla="*/ 5762341 w 9134662"/>
              <a:gd name="connsiteY184" fmla="*/ 3319084 h 5514822"/>
              <a:gd name="connsiteX185" fmla="*/ 3284896 w 9134662"/>
              <a:gd name="connsiteY185" fmla="*/ 3147247 h 5514822"/>
              <a:gd name="connsiteX186" fmla="*/ 3291889 w 9134662"/>
              <a:gd name="connsiteY186" fmla="*/ 3151172 h 5514822"/>
              <a:gd name="connsiteX187" fmla="*/ 3320229 w 9134662"/>
              <a:gd name="connsiteY187" fmla="*/ 3238378 h 5514822"/>
              <a:gd name="connsiteX188" fmla="*/ 3316916 w 9134662"/>
              <a:gd name="connsiteY188" fmla="*/ 3245738 h 5514822"/>
              <a:gd name="connsiteX189" fmla="*/ 3314953 w 9134662"/>
              <a:gd name="connsiteY189" fmla="*/ 3245983 h 5514822"/>
              <a:gd name="connsiteX190" fmla="*/ 3309555 w 9134662"/>
              <a:gd name="connsiteY190" fmla="*/ 3242181 h 5514822"/>
              <a:gd name="connsiteX191" fmla="*/ 3280970 w 9134662"/>
              <a:gd name="connsiteY191" fmla="*/ 3154238 h 5514822"/>
              <a:gd name="connsiteX192" fmla="*/ 3284896 w 9134662"/>
              <a:gd name="connsiteY192" fmla="*/ 3147247 h 5514822"/>
              <a:gd name="connsiteX193" fmla="*/ 5824541 w 9134662"/>
              <a:gd name="connsiteY193" fmla="*/ 3145653 h 5514822"/>
              <a:gd name="connsiteX194" fmla="*/ 5828589 w 9134662"/>
              <a:gd name="connsiteY194" fmla="*/ 3152767 h 5514822"/>
              <a:gd name="connsiteX195" fmla="*/ 5800004 w 9134662"/>
              <a:gd name="connsiteY195" fmla="*/ 3240709 h 5514822"/>
              <a:gd name="connsiteX196" fmla="*/ 5794606 w 9134662"/>
              <a:gd name="connsiteY196" fmla="*/ 3244511 h 5514822"/>
              <a:gd name="connsiteX197" fmla="*/ 5792521 w 9134662"/>
              <a:gd name="connsiteY197" fmla="*/ 3244143 h 5514822"/>
              <a:gd name="connsiteX198" fmla="*/ 5789208 w 9134662"/>
              <a:gd name="connsiteY198" fmla="*/ 3236906 h 5514822"/>
              <a:gd name="connsiteX199" fmla="*/ 5817548 w 9134662"/>
              <a:gd name="connsiteY199" fmla="*/ 3149700 h 5514822"/>
              <a:gd name="connsiteX200" fmla="*/ 5824541 w 9134662"/>
              <a:gd name="connsiteY200" fmla="*/ 3145653 h 5514822"/>
              <a:gd name="connsiteX201" fmla="*/ 3247356 w 9134662"/>
              <a:gd name="connsiteY201" fmla="*/ 2967192 h 5514822"/>
              <a:gd name="connsiteX202" fmla="*/ 3253735 w 9134662"/>
              <a:gd name="connsiteY202" fmla="*/ 2972099 h 5514822"/>
              <a:gd name="connsiteX203" fmla="*/ 3269684 w 9134662"/>
              <a:gd name="connsiteY203" fmla="*/ 3062371 h 5514822"/>
              <a:gd name="connsiteX204" fmla="*/ 3265267 w 9134662"/>
              <a:gd name="connsiteY204" fmla="*/ 3069240 h 5514822"/>
              <a:gd name="connsiteX205" fmla="*/ 3264163 w 9134662"/>
              <a:gd name="connsiteY205" fmla="*/ 3069117 h 5514822"/>
              <a:gd name="connsiteX206" fmla="*/ 3258519 w 9134662"/>
              <a:gd name="connsiteY206" fmla="*/ 3064579 h 5514822"/>
              <a:gd name="connsiteX207" fmla="*/ 3242448 w 9134662"/>
              <a:gd name="connsiteY207" fmla="*/ 2973570 h 5514822"/>
              <a:gd name="connsiteX208" fmla="*/ 3247356 w 9134662"/>
              <a:gd name="connsiteY208" fmla="*/ 2967192 h 5514822"/>
              <a:gd name="connsiteX209" fmla="*/ 5861836 w 9134662"/>
              <a:gd name="connsiteY209" fmla="*/ 2965721 h 5514822"/>
              <a:gd name="connsiteX210" fmla="*/ 5866621 w 9134662"/>
              <a:gd name="connsiteY210" fmla="*/ 2972099 h 5514822"/>
              <a:gd name="connsiteX211" fmla="*/ 5850795 w 9134662"/>
              <a:gd name="connsiteY211" fmla="*/ 3063107 h 5514822"/>
              <a:gd name="connsiteX212" fmla="*/ 5845151 w 9134662"/>
              <a:gd name="connsiteY212" fmla="*/ 3067645 h 5514822"/>
              <a:gd name="connsiteX213" fmla="*/ 5843925 w 9134662"/>
              <a:gd name="connsiteY213" fmla="*/ 3067523 h 5514822"/>
              <a:gd name="connsiteX214" fmla="*/ 5839508 w 9134662"/>
              <a:gd name="connsiteY214" fmla="*/ 3060777 h 5514822"/>
              <a:gd name="connsiteX215" fmla="*/ 5855334 w 9134662"/>
              <a:gd name="connsiteY215" fmla="*/ 2970504 h 5514822"/>
              <a:gd name="connsiteX216" fmla="*/ 5861836 w 9134662"/>
              <a:gd name="connsiteY216" fmla="*/ 2965721 h 5514822"/>
              <a:gd name="connsiteX217" fmla="*/ 9081671 w 9134662"/>
              <a:gd name="connsiteY217" fmla="*/ 2789728 h 5514822"/>
              <a:gd name="connsiteX218" fmla="*/ 9134662 w 9134662"/>
              <a:gd name="connsiteY218" fmla="*/ 2789728 h 5514822"/>
              <a:gd name="connsiteX219" fmla="*/ 9134662 w 9134662"/>
              <a:gd name="connsiteY219" fmla="*/ 2801315 h 5514822"/>
              <a:gd name="connsiteX220" fmla="*/ 9081671 w 9134662"/>
              <a:gd name="connsiteY220" fmla="*/ 2801315 h 5514822"/>
              <a:gd name="connsiteX221" fmla="*/ 9075890 w 9134662"/>
              <a:gd name="connsiteY221" fmla="*/ 2795522 h 5514822"/>
              <a:gd name="connsiteX222" fmla="*/ 9081671 w 9134662"/>
              <a:gd name="connsiteY222" fmla="*/ 2789728 h 5514822"/>
              <a:gd name="connsiteX223" fmla="*/ 8898739 w 9134662"/>
              <a:gd name="connsiteY223" fmla="*/ 2789728 h 5514822"/>
              <a:gd name="connsiteX224" fmla="*/ 8990233 w 9134662"/>
              <a:gd name="connsiteY224" fmla="*/ 2789728 h 5514822"/>
              <a:gd name="connsiteX225" fmla="*/ 8996014 w 9134662"/>
              <a:gd name="connsiteY225" fmla="*/ 2795522 h 5514822"/>
              <a:gd name="connsiteX226" fmla="*/ 8990233 w 9134662"/>
              <a:gd name="connsiteY226" fmla="*/ 2801315 h 5514822"/>
              <a:gd name="connsiteX227" fmla="*/ 8898739 w 9134662"/>
              <a:gd name="connsiteY227" fmla="*/ 2801315 h 5514822"/>
              <a:gd name="connsiteX228" fmla="*/ 8892958 w 9134662"/>
              <a:gd name="connsiteY228" fmla="*/ 2795522 h 5514822"/>
              <a:gd name="connsiteX229" fmla="*/ 8898739 w 9134662"/>
              <a:gd name="connsiteY229" fmla="*/ 2789728 h 5514822"/>
              <a:gd name="connsiteX230" fmla="*/ 8715806 w 9134662"/>
              <a:gd name="connsiteY230" fmla="*/ 2789728 h 5514822"/>
              <a:gd name="connsiteX231" fmla="*/ 8807301 w 9134662"/>
              <a:gd name="connsiteY231" fmla="*/ 2789728 h 5514822"/>
              <a:gd name="connsiteX232" fmla="*/ 8813082 w 9134662"/>
              <a:gd name="connsiteY232" fmla="*/ 2795522 h 5514822"/>
              <a:gd name="connsiteX233" fmla="*/ 8807301 w 9134662"/>
              <a:gd name="connsiteY233" fmla="*/ 2801315 h 5514822"/>
              <a:gd name="connsiteX234" fmla="*/ 8715806 w 9134662"/>
              <a:gd name="connsiteY234" fmla="*/ 2801315 h 5514822"/>
              <a:gd name="connsiteX235" fmla="*/ 8710026 w 9134662"/>
              <a:gd name="connsiteY235" fmla="*/ 2795522 h 5514822"/>
              <a:gd name="connsiteX236" fmla="*/ 8715806 w 9134662"/>
              <a:gd name="connsiteY236" fmla="*/ 2789728 h 5514822"/>
              <a:gd name="connsiteX237" fmla="*/ 8532874 w 9134662"/>
              <a:gd name="connsiteY237" fmla="*/ 2789728 h 5514822"/>
              <a:gd name="connsiteX238" fmla="*/ 8624369 w 9134662"/>
              <a:gd name="connsiteY238" fmla="*/ 2789728 h 5514822"/>
              <a:gd name="connsiteX239" fmla="*/ 8630149 w 9134662"/>
              <a:gd name="connsiteY239" fmla="*/ 2795522 h 5514822"/>
              <a:gd name="connsiteX240" fmla="*/ 8624369 w 9134662"/>
              <a:gd name="connsiteY240" fmla="*/ 2801315 h 5514822"/>
              <a:gd name="connsiteX241" fmla="*/ 8532874 w 9134662"/>
              <a:gd name="connsiteY241" fmla="*/ 2801315 h 5514822"/>
              <a:gd name="connsiteX242" fmla="*/ 8527093 w 9134662"/>
              <a:gd name="connsiteY242" fmla="*/ 2795522 h 5514822"/>
              <a:gd name="connsiteX243" fmla="*/ 8532874 w 9134662"/>
              <a:gd name="connsiteY243" fmla="*/ 2789728 h 5514822"/>
              <a:gd name="connsiteX244" fmla="*/ 8349942 w 9134662"/>
              <a:gd name="connsiteY244" fmla="*/ 2789728 h 5514822"/>
              <a:gd name="connsiteX245" fmla="*/ 8441435 w 9134662"/>
              <a:gd name="connsiteY245" fmla="*/ 2789728 h 5514822"/>
              <a:gd name="connsiteX246" fmla="*/ 8447217 w 9134662"/>
              <a:gd name="connsiteY246" fmla="*/ 2795522 h 5514822"/>
              <a:gd name="connsiteX247" fmla="*/ 8441435 w 9134662"/>
              <a:gd name="connsiteY247" fmla="*/ 2801315 h 5514822"/>
              <a:gd name="connsiteX248" fmla="*/ 8349942 w 9134662"/>
              <a:gd name="connsiteY248" fmla="*/ 2801315 h 5514822"/>
              <a:gd name="connsiteX249" fmla="*/ 8344161 w 9134662"/>
              <a:gd name="connsiteY249" fmla="*/ 2795522 h 5514822"/>
              <a:gd name="connsiteX250" fmla="*/ 8349942 w 9134662"/>
              <a:gd name="connsiteY250" fmla="*/ 2789728 h 5514822"/>
              <a:gd name="connsiteX251" fmla="*/ 8164818 w 9134662"/>
              <a:gd name="connsiteY251" fmla="*/ 2789728 h 5514822"/>
              <a:gd name="connsiteX252" fmla="*/ 8256312 w 9134662"/>
              <a:gd name="connsiteY252" fmla="*/ 2789728 h 5514822"/>
              <a:gd name="connsiteX253" fmla="*/ 8262093 w 9134662"/>
              <a:gd name="connsiteY253" fmla="*/ 2795522 h 5514822"/>
              <a:gd name="connsiteX254" fmla="*/ 8256312 w 9134662"/>
              <a:gd name="connsiteY254" fmla="*/ 2801315 h 5514822"/>
              <a:gd name="connsiteX255" fmla="*/ 8164818 w 9134662"/>
              <a:gd name="connsiteY255" fmla="*/ 2801315 h 5514822"/>
              <a:gd name="connsiteX256" fmla="*/ 8159037 w 9134662"/>
              <a:gd name="connsiteY256" fmla="*/ 2795522 h 5514822"/>
              <a:gd name="connsiteX257" fmla="*/ 8164818 w 9134662"/>
              <a:gd name="connsiteY257" fmla="*/ 2789728 h 5514822"/>
              <a:gd name="connsiteX258" fmla="*/ 7981886 w 9134662"/>
              <a:gd name="connsiteY258" fmla="*/ 2789728 h 5514822"/>
              <a:gd name="connsiteX259" fmla="*/ 8073380 w 9134662"/>
              <a:gd name="connsiteY259" fmla="*/ 2789728 h 5514822"/>
              <a:gd name="connsiteX260" fmla="*/ 8079160 w 9134662"/>
              <a:gd name="connsiteY260" fmla="*/ 2795522 h 5514822"/>
              <a:gd name="connsiteX261" fmla="*/ 8073380 w 9134662"/>
              <a:gd name="connsiteY261" fmla="*/ 2801315 h 5514822"/>
              <a:gd name="connsiteX262" fmla="*/ 7981886 w 9134662"/>
              <a:gd name="connsiteY262" fmla="*/ 2801315 h 5514822"/>
              <a:gd name="connsiteX263" fmla="*/ 7976104 w 9134662"/>
              <a:gd name="connsiteY263" fmla="*/ 2795522 h 5514822"/>
              <a:gd name="connsiteX264" fmla="*/ 7981886 w 9134662"/>
              <a:gd name="connsiteY264" fmla="*/ 2789728 h 5514822"/>
              <a:gd name="connsiteX265" fmla="*/ 7798953 w 9134662"/>
              <a:gd name="connsiteY265" fmla="*/ 2789728 h 5514822"/>
              <a:gd name="connsiteX266" fmla="*/ 7890447 w 9134662"/>
              <a:gd name="connsiteY266" fmla="*/ 2789728 h 5514822"/>
              <a:gd name="connsiteX267" fmla="*/ 7896228 w 9134662"/>
              <a:gd name="connsiteY267" fmla="*/ 2795522 h 5514822"/>
              <a:gd name="connsiteX268" fmla="*/ 7890447 w 9134662"/>
              <a:gd name="connsiteY268" fmla="*/ 2801315 h 5514822"/>
              <a:gd name="connsiteX269" fmla="*/ 7798953 w 9134662"/>
              <a:gd name="connsiteY269" fmla="*/ 2801315 h 5514822"/>
              <a:gd name="connsiteX270" fmla="*/ 7793172 w 9134662"/>
              <a:gd name="connsiteY270" fmla="*/ 2795522 h 5514822"/>
              <a:gd name="connsiteX271" fmla="*/ 7798953 w 9134662"/>
              <a:gd name="connsiteY271" fmla="*/ 2789728 h 5514822"/>
              <a:gd name="connsiteX272" fmla="*/ 7616020 w 9134662"/>
              <a:gd name="connsiteY272" fmla="*/ 2789728 h 5514822"/>
              <a:gd name="connsiteX273" fmla="*/ 7707515 w 9134662"/>
              <a:gd name="connsiteY273" fmla="*/ 2789728 h 5514822"/>
              <a:gd name="connsiteX274" fmla="*/ 7713296 w 9134662"/>
              <a:gd name="connsiteY274" fmla="*/ 2795522 h 5514822"/>
              <a:gd name="connsiteX275" fmla="*/ 7707515 w 9134662"/>
              <a:gd name="connsiteY275" fmla="*/ 2801315 h 5514822"/>
              <a:gd name="connsiteX276" fmla="*/ 7616020 w 9134662"/>
              <a:gd name="connsiteY276" fmla="*/ 2801315 h 5514822"/>
              <a:gd name="connsiteX277" fmla="*/ 7610240 w 9134662"/>
              <a:gd name="connsiteY277" fmla="*/ 2795522 h 5514822"/>
              <a:gd name="connsiteX278" fmla="*/ 7616020 w 9134662"/>
              <a:gd name="connsiteY278" fmla="*/ 2789728 h 5514822"/>
              <a:gd name="connsiteX279" fmla="*/ 7433088 w 9134662"/>
              <a:gd name="connsiteY279" fmla="*/ 2789728 h 5514822"/>
              <a:gd name="connsiteX280" fmla="*/ 7524583 w 9134662"/>
              <a:gd name="connsiteY280" fmla="*/ 2789728 h 5514822"/>
              <a:gd name="connsiteX281" fmla="*/ 7530363 w 9134662"/>
              <a:gd name="connsiteY281" fmla="*/ 2795522 h 5514822"/>
              <a:gd name="connsiteX282" fmla="*/ 7524583 w 9134662"/>
              <a:gd name="connsiteY282" fmla="*/ 2801315 h 5514822"/>
              <a:gd name="connsiteX283" fmla="*/ 7433088 w 9134662"/>
              <a:gd name="connsiteY283" fmla="*/ 2801315 h 5514822"/>
              <a:gd name="connsiteX284" fmla="*/ 7427307 w 9134662"/>
              <a:gd name="connsiteY284" fmla="*/ 2795522 h 5514822"/>
              <a:gd name="connsiteX285" fmla="*/ 7433088 w 9134662"/>
              <a:gd name="connsiteY285" fmla="*/ 2789728 h 5514822"/>
              <a:gd name="connsiteX286" fmla="*/ 7250156 w 9134662"/>
              <a:gd name="connsiteY286" fmla="*/ 2789728 h 5514822"/>
              <a:gd name="connsiteX287" fmla="*/ 7341650 w 9134662"/>
              <a:gd name="connsiteY287" fmla="*/ 2789728 h 5514822"/>
              <a:gd name="connsiteX288" fmla="*/ 7347431 w 9134662"/>
              <a:gd name="connsiteY288" fmla="*/ 2795522 h 5514822"/>
              <a:gd name="connsiteX289" fmla="*/ 7341650 w 9134662"/>
              <a:gd name="connsiteY289" fmla="*/ 2801315 h 5514822"/>
              <a:gd name="connsiteX290" fmla="*/ 7250156 w 9134662"/>
              <a:gd name="connsiteY290" fmla="*/ 2801315 h 5514822"/>
              <a:gd name="connsiteX291" fmla="*/ 7244375 w 9134662"/>
              <a:gd name="connsiteY291" fmla="*/ 2795522 h 5514822"/>
              <a:gd name="connsiteX292" fmla="*/ 7250156 w 9134662"/>
              <a:gd name="connsiteY292" fmla="*/ 2789728 h 5514822"/>
              <a:gd name="connsiteX293" fmla="*/ 7061816 w 9134662"/>
              <a:gd name="connsiteY293" fmla="*/ 2789728 h 5514822"/>
              <a:gd name="connsiteX294" fmla="*/ 7153310 w 9134662"/>
              <a:gd name="connsiteY294" fmla="*/ 2789728 h 5514822"/>
              <a:gd name="connsiteX295" fmla="*/ 7159091 w 9134662"/>
              <a:gd name="connsiteY295" fmla="*/ 2795522 h 5514822"/>
              <a:gd name="connsiteX296" fmla="*/ 7153310 w 9134662"/>
              <a:gd name="connsiteY296" fmla="*/ 2801315 h 5514822"/>
              <a:gd name="connsiteX297" fmla="*/ 7061816 w 9134662"/>
              <a:gd name="connsiteY297" fmla="*/ 2801315 h 5514822"/>
              <a:gd name="connsiteX298" fmla="*/ 7056036 w 9134662"/>
              <a:gd name="connsiteY298" fmla="*/ 2795522 h 5514822"/>
              <a:gd name="connsiteX299" fmla="*/ 7061816 w 9134662"/>
              <a:gd name="connsiteY299" fmla="*/ 2789728 h 5514822"/>
              <a:gd name="connsiteX300" fmla="*/ 6878884 w 9134662"/>
              <a:gd name="connsiteY300" fmla="*/ 2789728 h 5514822"/>
              <a:gd name="connsiteX301" fmla="*/ 6970378 w 9134662"/>
              <a:gd name="connsiteY301" fmla="*/ 2789728 h 5514822"/>
              <a:gd name="connsiteX302" fmla="*/ 6976158 w 9134662"/>
              <a:gd name="connsiteY302" fmla="*/ 2795522 h 5514822"/>
              <a:gd name="connsiteX303" fmla="*/ 6970378 w 9134662"/>
              <a:gd name="connsiteY303" fmla="*/ 2801315 h 5514822"/>
              <a:gd name="connsiteX304" fmla="*/ 6878884 w 9134662"/>
              <a:gd name="connsiteY304" fmla="*/ 2801315 h 5514822"/>
              <a:gd name="connsiteX305" fmla="*/ 6873102 w 9134662"/>
              <a:gd name="connsiteY305" fmla="*/ 2795522 h 5514822"/>
              <a:gd name="connsiteX306" fmla="*/ 6878884 w 9134662"/>
              <a:gd name="connsiteY306" fmla="*/ 2789728 h 5514822"/>
              <a:gd name="connsiteX307" fmla="*/ 6695952 w 9134662"/>
              <a:gd name="connsiteY307" fmla="*/ 2789728 h 5514822"/>
              <a:gd name="connsiteX308" fmla="*/ 6787445 w 9134662"/>
              <a:gd name="connsiteY308" fmla="*/ 2789728 h 5514822"/>
              <a:gd name="connsiteX309" fmla="*/ 6793226 w 9134662"/>
              <a:gd name="connsiteY309" fmla="*/ 2795522 h 5514822"/>
              <a:gd name="connsiteX310" fmla="*/ 6787445 w 9134662"/>
              <a:gd name="connsiteY310" fmla="*/ 2801315 h 5514822"/>
              <a:gd name="connsiteX311" fmla="*/ 6695952 w 9134662"/>
              <a:gd name="connsiteY311" fmla="*/ 2801315 h 5514822"/>
              <a:gd name="connsiteX312" fmla="*/ 6690170 w 9134662"/>
              <a:gd name="connsiteY312" fmla="*/ 2795522 h 5514822"/>
              <a:gd name="connsiteX313" fmla="*/ 6695952 w 9134662"/>
              <a:gd name="connsiteY313" fmla="*/ 2789728 h 5514822"/>
              <a:gd name="connsiteX314" fmla="*/ 6513019 w 9134662"/>
              <a:gd name="connsiteY314" fmla="*/ 2789728 h 5514822"/>
              <a:gd name="connsiteX315" fmla="*/ 6604513 w 9134662"/>
              <a:gd name="connsiteY315" fmla="*/ 2789728 h 5514822"/>
              <a:gd name="connsiteX316" fmla="*/ 6610294 w 9134662"/>
              <a:gd name="connsiteY316" fmla="*/ 2795522 h 5514822"/>
              <a:gd name="connsiteX317" fmla="*/ 6604513 w 9134662"/>
              <a:gd name="connsiteY317" fmla="*/ 2801315 h 5514822"/>
              <a:gd name="connsiteX318" fmla="*/ 6513019 w 9134662"/>
              <a:gd name="connsiteY318" fmla="*/ 2801315 h 5514822"/>
              <a:gd name="connsiteX319" fmla="*/ 6507238 w 9134662"/>
              <a:gd name="connsiteY319" fmla="*/ 2795522 h 5514822"/>
              <a:gd name="connsiteX320" fmla="*/ 6513019 w 9134662"/>
              <a:gd name="connsiteY320" fmla="*/ 2789728 h 5514822"/>
              <a:gd name="connsiteX321" fmla="*/ 6330087 w 9134662"/>
              <a:gd name="connsiteY321" fmla="*/ 2789728 h 5514822"/>
              <a:gd name="connsiteX322" fmla="*/ 6421581 w 9134662"/>
              <a:gd name="connsiteY322" fmla="*/ 2789728 h 5514822"/>
              <a:gd name="connsiteX323" fmla="*/ 6427361 w 9134662"/>
              <a:gd name="connsiteY323" fmla="*/ 2795522 h 5514822"/>
              <a:gd name="connsiteX324" fmla="*/ 6421581 w 9134662"/>
              <a:gd name="connsiteY324" fmla="*/ 2801315 h 5514822"/>
              <a:gd name="connsiteX325" fmla="*/ 6330087 w 9134662"/>
              <a:gd name="connsiteY325" fmla="*/ 2801315 h 5514822"/>
              <a:gd name="connsiteX326" fmla="*/ 6324305 w 9134662"/>
              <a:gd name="connsiteY326" fmla="*/ 2795522 h 5514822"/>
              <a:gd name="connsiteX327" fmla="*/ 6330087 w 9134662"/>
              <a:gd name="connsiteY327" fmla="*/ 2789728 h 5514822"/>
              <a:gd name="connsiteX328" fmla="*/ 6147155 w 9134662"/>
              <a:gd name="connsiteY328" fmla="*/ 2789728 h 5514822"/>
              <a:gd name="connsiteX329" fmla="*/ 6238648 w 9134662"/>
              <a:gd name="connsiteY329" fmla="*/ 2789728 h 5514822"/>
              <a:gd name="connsiteX330" fmla="*/ 6244429 w 9134662"/>
              <a:gd name="connsiteY330" fmla="*/ 2795522 h 5514822"/>
              <a:gd name="connsiteX331" fmla="*/ 6238648 w 9134662"/>
              <a:gd name="connsiteY331" fmla="*/ 2801315 h 5514822"/>
              <a:gd name="connsiteX332" fmla="*/ 6147155 w 9134662"/>
              <a:gd name="connsiteY332" fmla="*/ 2801315 h 5514822"/>
              <a:gd name="connsiteX333" fmla="*/ 6141373 w 9134662"/>
              <a:gd name="connsiteY333" fmla="*/ 2795522 h 5514822"/>
              <a:gd name="connsiteX334" fmla="*/ 6147155 w 9134662"/>
              <a:gd name="connsiteY334" fmla="*/ 2789728 h 5514822"/>
              <a:gd name="connsiteX335" fmla="*/ 2930583 w 9134662"/>
              <a:gd name="connsiteY335" fmla="*/ 2789728 h 5514822"/>
              <a:gd name="connsiteX336" fmla="*/ 3022077 w 9134662"/>
              <a:gd name="connsiteY336" fmla="*/ 2789728 h 5514822"/>
              <a:gd name="connsiteX337" fmla="*/ 3027857 w 9134662"/>
              <a:gd name="connsiteY337" fmla="*/ 2795522 h 5514822"/>
              <a:gd name="connsiteX338" fmla="*/ 3022077 w 9134662"/>
              <a:gd name="connsiteY338" fmla="*/ 2801315 h 5514822"/>
              <a:gd name="connsiteX339" fmla="*/ 2930583 w 9134662"/>
              <a:gd name="connsiteY339" fmla="*/ 2801315 h 5514822"/>
              <a:gd name="connsiteX340" fmla="*/ 2924802 w 9134662"/>
              <a:gd name="connsiteY340" fmla="*/ 2795522 h 5514822"/>
              <a:gd name="connsiteX341" fmla="*/ 2930583 w 9134662"/>
              <a:gd name="connsiteY341" fmla="*/ 2789728 h 5514822"/>
              <a:gd name="connsiteX342" fmla="*/ 2747651 w 9134662"/>
              <a:gd name="connsiteY342" fmla="*/ 2789728 h 5514822"/>
              <a:gd name="connsiteX343" fmla="*/ 2839145 w 9134662"/>
              <a:gd name="connsiteY343" fmla="*/ 2789728 h 5514822"/>
              <a:gd name="connsiteX344" fmla="*/ 2844925 w 9134662"/>
              <a:gd name="connsiteY344" fmla="*/ 2795522 h 5514822"/>
              <a:gd name="connsiteX345" fmla="*/ 2839145 w 9134662"/>
              <a:gd name="connsiteY345" fmla="*/ 2801315 h 5514822"/>
              <a:gd name="connsiteX346" fmla="*/ 2747651 w 9134662"/>
              <a:gd name="connsiteY346" fmla="*/ 2801315 h 5514822"/>
              <a:gd name="connsiteX347" fmla="*/ 2741869 w 9134662"/>
              <a:gd name="connsiteY347" fmla="*/ 2795522 h 5514822"/>
              <a:gd name="connsiteX348" fmla="*/ 2747651 w 9134662"/>
              <a:gd name="connsiteY348" fmla="*/ 2789728 h 5514822"/>
              <a:gd name="connsiteX349" fmla="*/ 2564717 w 9134662"/>
              <a:gd name="connsiteY349" fmla="*/ 2789728 h 5514822"/>
              <a:gd name="connsiteX350" fmla="*/ 2656212 w 9134662"/>
              <a:gd name="connsiteY350" fmla="*/ 2789728 h 5514822"/>
              <a:gd name="connsiteX351" fmla="*/ 2661993 w 9134662"/>
              <a:gd name="connsiteY351" fmla="*/ 2795522 h 5514822"/>
              <a:gd name="connsiteX352" fmla="*/ 2656212 w 9134662"/>
              <a:gd name="connsiteY352" fmla="*/ 2801315 h 5514822"/>
              <a:gd name="connsiteX353" fmla="*/ 2564717 w 9134662"/>
              <a:gd name="connsiteY353" fmla="*/ 2801315 h 5514822"/>
              <a:gd name="connsiteX354" fmla="*/ 2558937 w 9134662"/>
              <a:gd name="connsiteY354" fmla="*/ 2795522 h 5514822"/>
              <a:gd name="connsiteX355" fmla="*/ 2564717 w 9134662"/>
              <a:gd name="connsiteY355" fmla="*/ 2789728 h 5514822"/>
              <a:gd name="connsiteX356" fmla="*/ 2381785 w 9134662"/>
              <a:gd name="connsiteY356" fmla="*/ 2789728 h 5514822"/>
              <a:gd name="connsiteX357" fmla="*/ 2473280 w 9134662"/>
              <a:gd name="connsiteY357" fmla="*/ 2789728 h 5514822"/>
              <a:gd name="connsiteX358" fmla="*/ 2479060 w 9134662"/>
              <a:gd name="connsiteY358" fmla="*/ 2795522 h 5514822"/>
              <a:gd name="connsiteX359" fmla="*/ 2473280 w 9134662"/>
              <a:gd name="connsiteY359" fmla="*/ 2801315 h 5514822"/>
              <a:gd name="connsiteX360" fmla="*/ 2381785 w 9134662"/>
              <a:gd name="connsiteY360" fmla="*/ 2801315 h 5514822"/>
              <a:gd name="connsiteX361" fmla="*/ 2376004 w 9134662"/>
              <a:gd name="connsiteY361" fmla="*/ 2795522 h 5514822"/>
              <a:gd name="connsiteX362" fmla="*/ 2381785 w 9134662"/>
              <a:gd name="connsiteY362" fmla="*/ 2789728 h 5514822"/>
              <a:gd name="connsiteX363" fmla="*/ 2198852 w 9134662"/>
              <a:gd name="connsiteY363" fmla="*/ 2789728 h 5514822"/>
              <a:gd name="connsiteX364" fmla="*/ 2290347 w 9134662"/>
              <a:gd name="connsiteY364" fmla="*/ 2789728 h 5514822"/>
              <a:gd name="connsiteX365" fmla="*/ 2296128 w 9134662"/>
              <a:gd name="connsiteY365" fmla="*/ 2795522 h 5514822"/>
              <a:gd name="connsiteX366" fmla="*/ 2290347 w 9134662"/>
              <a:gd name="connsiteY366" fmla="*/ 2801315 h 5514822"/>
              <a:gd name="connsiteX367" fmla="*/ 2198852 w 9134662"/>
              <a:gd name="connsiteY367" fmla="*/ 2801315 h 5514822"/>
              <a:gd name="connsiteX368" fmla="*/ 2193072 w 9134662"/>
              <a:gd name="connsiteY368" fmla="*/ 2795522 h 5514822"/>
              <a:gd name="connsiteX369" fmla="*/ 2198852 w 9134662"/>
              <a:gd name="connsiteY369" fmla="*/ 2789728 h 5514822"/>
              <a:gd name="connsiteX370" fmla="*/ 2015920 w 9134662"/>
              <a:gd name="connsiteY370" fmla="*/ 2789728 h 5514822"/>
              <a:gd name="connsiteX371" fmla="*/ 2107416 w 9134662"/>
              <a:gd name="connsiteY371" fmla="*/ 2789728 h 5514822"/>
              <a:gd name="connsiteX372" fmla="*/ 2113195 w 9134662"/>
              <a:gd name="connsiteY372" fmla="*/ 2795522 h 5514822"/>
              <a:gd name="connsiteX373" fmla="*/ 2107416 w 9134662"/>
              <a:gd name="connsiteY373" fmla="*/ 2801315 h 5514822"/>
              <a:gd name="connsiteX374" fmla="*/ 2015920 w 9134662"/>
              <a:gd name="connsiteY374" fmla="*/ 2801315 h 5514822"/>
              <a:gd name="connsiteX375" fmla="*/ 2010140 w 9134662"/>
              <a:gd name="connsiteY375" fmla="*/ 2795522 h 5514822"/>
              <a:gd name="connsiteX376" fmla="*/ 2015920 w 9134662"/>
              <a:gd name="connsiteY376" fmla="*/ 2789728 h 5514822"/>
              <a:gd name="connsiteX377" fmla="*/ 1832989 w 9134662"/>
              <a:gd name="connsiteY377" fmla="*/ 2789728 h 5514822"/>
              <a:gd name="connsiteX378" fmla="*/ 1924482 w 9134662"/>
              <a:gd name="connsiteY378" fmla="*/ 2789728 h 5514822"/>
              <a:gd name="connsiteX379" fmla="*/ 1930263 w 9134662"/>
              <a:gd name="connsiteY379" fmla="*/ 2795522 h 5514822"/>
              <a:gd name="connsiteX380" fmla="*/ 1924482 w 9134662"/>
              <a:gd name="connsiteY380" fmla="*/ 2801315 h 5514822"/>
              <a:gd name="connsiteX381" fmla="*/ 1832989 w 9134662"/>
              <a:gd name="connsiteY381" fmla="*/ 2801315 h 5514822"/>
              <a:gd name="connsiteX382" fmla="*/ 1827208 w 9134662"/>
              <a:gd name="connsiteY382" fmla="*/ 2795522 h 5514822"/>
              <a:gd name="connsiteX383" fmla="*/ 1832989 w 9134662"/>
              <a:gd name="connsiteY383" fmla="*/ 2789728 h 5514822"/>
              <a:gd name="connsiteX384" fmla="*/ 1651820 w 9134662"/>
              <a:gd name="connsiteY384" fmla="*/ 2789728 h 5514822"/>
              <a:gd name="connsiteX385" fmla="*/ 1743313 w 9134662"/>
              <a:gd name="connsiteY385" fmla="*/ 2789728 h 5514822"/>
              <a:gd name="connsiteX386" fmla="*/ 1749094 w 9134662"/>
              <a:gd name="connsiteY386" fmla="*/ 2795522 h 5514822"/>
              <a:gd name="connsiteX387" fmla="*/ 1743313 w 9134662"/>
              <a:gd name="connsiteY387" fmla="*/ 2801315 h 5514822"/>
              <a:gd name="connsiteX388" fmla="*/ 1651820 w 9134662"/>
              <a:gd name="connsiteY388" fmla="*/ 2801315 h 5514822"/>
              <a:gd name="connsiteX389" fmla="*/ 1646039 w 9134662"/>
              <a:gd name="connsiteY389" fmla="*/ 2795522 h 5514822"/>
              <a:gd name="connsiteX390" fmla="*/ 1651820 w 9134662"/>
              <a:gd name="connsiteY390" fmla="*/ 2789728 h 5514822"/>
              <a:gd name="connsiteX391" fmla="*/ 1468887 w 9134662"/>
              <a:gd name="connsiteY391" fmla="*/ 2789728 h 5514822"/>
              <a:gd name="connsiteX392" fmla="*/ 1560381 w 9134662"/>
              <a:gd name="connsiteY392" fmla="*/ 2789728 h 5514822"/>
              <a:gd name="connsiteX393" fmla="*/ 1566162 w 9134662"/>
              <a:gd name="connsiteY393" fmla="*/ 2795522 h 5514822"/>
              <a:gd name="connsiteX394" fmla="*/ 1560381 w 9134662"/>
              <a:gd name="connsiteY394" fmla="*/ 2801315 h 5514822"/>
              <a:gd name="connsiteX395" fmla="*/ 1468887 w 9134662"/>
              <a:gd name="connsiteY395" fmla="*/ 2801315 h 5514822"/>
              <a:gd name="connsiteX396" fmla="*/ 1463106 w 9134662"/>
              <a:gd name="connsiteY396" fmla="*/ 2795522 h 5514822"/>
              <a:gd name="connsiteX397" fmla="*/ 1468887 w 9134662"/>
              <a:gd name="connsiteY397" fmla="*/ 2789728 h 5514822"/>
              <a:gd name="connsiteX398" fmla="*/ 1285954 w 9134662"/>
              <a:gd name="connsiteY398" fmla="*/ 2789728 h 5514822"/>
              <a:gd name="connsiteX399" fmla="*/ 1377449 w 9134662"/>
              <a:gd name="connsiteY399" fmla="*/ 2789728 h 5514822"/>
              <a:gd name="connsiteX400" fmla="*/ 1383230 w 9134662"/>
              <a:gd name="connsiteY400" fmla="*/ 2795522 h 5514822"/>
              <a:gd name="connsiteX401" fmla="*/ 1377449 w 9134662"/>
              <a:gd name="connsiteY401" fmla="*/ 2801315 h 5514822"/>
              <a:gd name="connsiteX402" fmla="*/ 1285954 w 9134662"/>
              <a:gd name="connsiteY402" fmla="*/ 2801315 h 5514822"/>
              <a:gd name="connsiteX403" fmla="*/ 1280174 w 9134662"/>
              <a:gd name="connsiteY403" fmla="*/ 2795522 h 5514822"/>
              <a:gd name="connsiteX404" fmla="*/ 1285954 w 9134662"/>
              <a:gd name="connsiteY404" fmla="*/ 2789728 h 5514822"/>
              <a:gd name="connsiteX405" fmla="*/ 1103021 w 9134662"/>
              <a:gd name="connsiteY405" fmla="*/ 2789728 h 5514822"/>
              <a:gd name="connsiteX406" fmla="*/ 1194516 w 9134662"/>
              <a:gd name="connsiteY406" fmla="*/ 2789728 h 5514822"/>
              <a:gd name="connsiteX407" fmla="*/ 1200297 w 9134662"/>
              <a:gd name="connsiteY407" fmla="*/ 2795522 h 5514822"/>
              <a:gd name="connsiteX408" fmla="*/ 1194516 w 9134662"/>
              <a:gd name="connsiteY408" fmla="*/ 2801315 h 5514822"/>
              <a:gd name="connsiteX409" fmla="*/ 1103021 w 9134662"/>
              <a:gd name="connsiteY409" fmla="*/ 2801315 h 5514822"/>
              <a:gd name="connsiteX410" fmla="*/ 1097241 w 9134662"/>
              <a:gd name="connsiteY410" fmla="*/ 2795522 h 5514822"/>
              <a:gd name="connsiteX411" fmla="*/ 1103021 w 9134662"/>
              <a:gd name="connsiteY411" fmla="*/ 2789728 h 5514822"/>
              <a:gd name="connsiteX412" fmla="*/ 920089 w 9134662"/>
              <a:gd name="connsiteY412" fmla="*/ 2789728 h 5514822"/>
              <a:gd name="connsiteX413" fmla="*/ 1011583 w 9134662"/>
              <a:gd name="connsiteY413" fmla="*/ 2789728 h 5514822"/>
              <a:gd name="connsiteX414" fmla="*/ 1017365 w 9134662"/>
              <a:gd name="connsiteY414" fmla="*/ 2795522 h 5514822"/>
              <a:gd name="connsiteX415" fmla="*/ 1011583 w 9134662"/>
              <a:gd name="connsiteY415" fmla="*/ 2801315 h 5514822"/>
              <a:gd name="connsiteX416" fmla="*/ 920089 w 9134662"/>
              <a:gd name="connsiteY416" fmla="*/ 2801315 h 5514822"/>
              <a:gd name="connsiteX417" fmla="*/ 914308 w 9134662"/>
              <a:gd name="connsiteY417" fmla="*/ 2795522 h 5514822"/>
              <a:gd name="connsiteX418" fmla="*/ 920089 w 9134662"/>
              <a:gd name="connsiteY418" fmla="*/ 2789728 h 5514822"/>
              <a:gd name="connsiteX419" fmla="*/ 737157 w 9134662"/>
              <a:gd name="connsiteY419" fmla="*/ 2789728 h 5514822"/>
              <a:gd name="connsiteX420" fmla="*/ 828651 w 9134662"/>
              <a:gd name="connsiteY420" fmla="*/ 2789728 h 5514822"/>
              <a:gd name="connsiteX421" fmla="*/ 834432 w 9134662"/>
              <a:gd name="connsiteY421" fmla="*/ 2795522 h 5514822"/>
              <a:gd name="connsiteX422" fmla="*/ 828651 w 9134662"/>
              <a:gd name="connsiteY422" fmla="*/ 2801315 h 5514822"/>
              <a:gd name="connsiteX423" fmla="*/ 737157 w 9134662"/>
              <a:gd name="connsiteY423" fmla="*/ 2801315 h 5514822"/>
              <a:gd name="connsiteX424" fmla="*/ 731376 w 9134662"/>
              <a:gd name="connsiteY424" fmla="*/ 2795522 h 5514822"/>
              <a:gd name="connsiteX425" fmla="*/ 737157 w 9134662"/>
              <a:gd name="connsiteY425" fmla="*/ 2789728 h 5514822"/>
              <a:gd name="connsiteX426" fmla="*/ 554579 w 9134662"/>
              <a:gd name="connsiteY426" fmla="*/ 2789728 h 5514822"/>
              <a:gd name="connsiteX427" fmla="*/ 646072 w 9134662"/>
              <a:gd name="connsiteY427" fmla="*/ 2789728 h 5514822"/>
              <a:gd name="connsiteX428" fmla="*/ 651853 w 9134662"/>
              <a:gd name="connsiteY428" fmla="*/ 2795522 h 5514822"/>
              <a:gd name="connsiteX429" fmla="*/ 646072 w 9134662"/>
              <a:gd name="connsiteY429" fmla="*/ 2801315 h 5514822"/>
              <a:gd name="connsiteX430" fmla="*/ 554579 w 9134662"/>
              <a:gd name="connsiteY430" fmla="*/ 2801315 h 5514822"/>
              <a:gd name="connsiteX431" fmla="*/ 548797 w 9134662"/>
              <a:gd name="connsiteY431" fmla="*/ 2795522 h 5514822"/>
              <a:gd name="connsiteX432" fmla="*/ 554579 w 9134662"/>
              <a:gd name="connsiteY432" fmla="*/ 2789728 h 5514822"/>
              <a:gd name="connsiteX433" fmla="*/ 371646 w 9134662"/>
              <a:gd name="connsiteY433" fmla="*/ 2789728 h 5514822"/>
              <a:gd name="connsiteX434" fmla="*/ 463140 w 9134662"/>
              <a:gd name="connsiteY434" fmla="*/ 2789728 h 5514822"/>
              <a:gd name="connsiteX435" fmla="*/ 468920 w 9134662"/>
              <a:gd name="connsiteY435" fmla="*/ 2795522 h 5514822"/>
              <a:gd name="connsiteX436" fmla="*/ 463140 w 9134662"/>
              <a:gd name="connsiteY436" fmla="*/ 2801315 h 5514822"/>
              <a:gd name="connsiteX437" fmla="*/ 371646 w 9134662"/>
              <a:gd name="connsiteY437" fmla="*/ 2801315 h 5514822"/>
              <a:gd name="connsiteX438" fmla="*/ 365864 w 9134662"/>
              <a:gd name="connsiteY438" fmla="*/ 2795522 h 5514822"/>
              <a:gd name="connsiteX439" fmla="*/ 371646 w 9134662"/>
              <a:gd name="connsiteY439" fmla="*/ 2789728 h 5514822"/>
              <a:gd name="connsiteX440" fmla="*/ 188713 w 9134662"/>
              <a:gd name="connsiteY440" fmla="*/ 2789728 h 5514822"/>
              <a:gd name="connsiteX441" fmla="*/ 280207 w 9134662"/>
              <a:gd name="connsiteY441" fmla="*/ 2789728 h 5514822"/>
              <a:gd name="connsiteX442" fmla="*/ 285988 w 9134662"/>
              <a:gd name="connsiteY442" fmla="*/ 2795522 h 5514822"/>
              <a:gd name="connsiteX443" fmla="*/ 280207 w 9134662"/>
              <a:gd name="connsiteY443" fmla="*/ 2801315 h 5514822"/>
              <a:gd name="connsiteX444" fmla="*/ 188713 w 9134662"/>
              <a:gd name="connsiteY444" fmla="*/ 2801315 h 5514822"/>
              <a:gd name="connsiteX445" fmla="*/ 182932 w 9134662"/>
              <a:gd name="connsiteY445" fmla="*/ 2795522 h 5514822"/>
              <a:gd name="connsiteX446" fmla="*/ 188713 w 9134662"/>
              <a:gd name="connsiteY446" fmla="*/ 2789728 h 5514822"/>
              <a:gd name="connsiteX447" fmla="*/ 5781 w 9134662"/>
              <a:gd name="connsiteY447" fmla="*/ 2789728 h 5514822"/>
              <a:gd name="connsiteX448" fmla="*/ 97275 w 9134662"/>
              <a:gd name="connsiteY448" fmla="*/ 2789728 h 5514822"/>
              <a:gd name="connsiteX449" fmla="*/ 103056 w 9134662"/>
              <a:gd name="connsiteY449" fmla="*/ 2795522 h 5514822"/>
              <a:gd name="connsiteX450" fmla="*/ 97275 w 9134662"/>
              <a:gd name="connsiteY450" fmla="*/ 2801315 h 5514822"/>
              <a:gd name="connsiteX451" fmla="*/ 5781 w 9134662"/>
              <a:gd name="connsiteY451" fmla="*/ 2801315 h 5514822"/>
              <a:gd name="connsiteX452" fmla="*/ 0 w 9134662"/>
              <a:gd name="connsiteY452" fmla="*/ 2795522 h 5514822"/>
              <a:gd name="connsiteX453" fmla="*/ 5781 w 9134662"/>
              <a:gd name="connsiteY453" fmla="*/ 2789728 h 5514822"/>
              <a:gd name="connsiteX454" fmla="*/ 3235455 w 9134662"/>
              <a:gd name="connsiteY454" fmla="*/ 2783458 h 5514822"/>
              <a:gd name="connsiteX455" fmla="*/ 3241222 w 9134662"/>
              <a:gd name="connsiteY455" fmla="*/ 2789345 h 5514822"/>
              <a:gd name="connsiteX456" fmla="*/ 3244534 w 9134662"/>
              <a:gd name="connsiteY456" fmla="*/ 2880967 h 5514822"/>
              <a:gd name="connsiteX457" fmla="*/ 3239136 w 9134662"/>
              <a:gd name="connsiteY457" fmla="*/ 2886977 h 5514822"/>
              <a:gd name="connsiteX458" fmla="*/ 3238522 w 9134662"/>
              <a:gd name="connsiteY458" fmla="*/ 2886977 h 5514822"/>
              <a:gd name="connsiteX459" fmla="*/ 3232879 w 9134662"/>
              <a:gd name="connsiteY459" fmla="*/ 2881703 h 5514822"/>
              <a:gd name="connsiteX460" fmla="*/ 3229689 w 9134662"/>
              <a:gd name="connsiteY460" fmla="*/ 2789345 h 5514822"/>
              <a:gd name="connsiteX461" fmla="*/ 3235455 w 9134662"/>
              <a:gd name="connsiteY461" fmla="*/ 2783458 h 5514822"/>
              <a:gd name="connsiteX462" fmla="*/ 5873859 w 9134662"/>
              <a:gd name="connsiteY462" fmla="*/ 2778920 h 5514822"/>
              <a:gd name="connsiteX463" fmla="*/ 5879625 w 9134662"/>
              <a:gd name="connsiteY463" fmla="*/ 2784684 h 5514822"/>
              <a:gd name="connsiteX464" fmla="*/ 5879625 w 9134662"/>
              <a:gd name="connsiteY464" fmla="*/ 2787751 h 5514822"/>
              <a:gd name="connsiteX465" fmla="*/ 5876435 w 9134662"/>
              <a:gd name="connsiteY465" fmla="*/ 2880109 h 5514822"/>
              <a:gd name="connsiteX466" fmla="*/ 5870669 w 9134662"/>
              <a:gd name="connsiteY466" fmla="*/ 2885506 h 5514822"/>
              <a:gd name="connsiteX467" fmla="*/ 5870179 w 9134662"/>
              <a:gd name="connsiteY467" fmla="*/ 2885506 h 5514822"/>
              <a:gd name="connsiteX468" fmla="*/ 5864781 w 9134662"/>
              <a:gd name="connsiteY468" fmla="*/ 2879373 h 5514822"/>
              <a:gd name="connsiteX469" fmla="*/ 5868093 w 9134662"/>
              <a:gd name="connsiteY469" fmla="*/ 2787751 h 5514822"/>
              <a:gd name="connsiteX470" fmla="*/ 5868093 w 9134662"/>
              <a:gd name="connsiteY470" fmla="*/ 2784684 h 5514822"/>
              <a:gd name="connsiteX471" fmla="*/ 5873859 w 9134662"/>
              <a:gd name="connsiteY471" fmla="*/ 2778920 h 5514822"/>
              <a:gd name="connsiteX472" fmla="*/ 3248460 w 9134662"/>
              <a:gd name="connsiteY472" fmla="*/ 2600092 h 5514822"/>
              <a:gd name="connsiteX473" fmla="*/ 3253367 w 9134662"/>
              <a:gd name="connsiteY473" fmla="*/ 2606469 h 5514822"/>
              <a:gd name="connsiteX474" fmla="*/ 3244043 w 9134662"/>
              <a:gd name="connsiteY474" fmla="*/ 2697723 h 5514822"/>
              <a:gd name="connsiteX475" fmla="*/ 3238400 w 9134662"/>
              <a:gd name="connsiteY475" fmla="*/ 2702997 h 5514822"/>
              <a:gd name="connsiteX476" fmla="*/ 3237909 w 9134662"/>
              <a:gd name="connsiteY476" fmla="*/ 2702997 h 5514822"/>
              <a:gd name="connsiteX477" fmla="*/ 3232634 w 9134662"/>
              <a:gd name="connsiteY477" fmla="*/ 2696865 h 5514822"/>
              <a:gd name="connsiteX478" fmla="*/ 3242080 w 9134662"/>
              <a:gd name="connsiteY478" fmla="*/ 2604998 h 5514822"/>
              <a:gd name="connsiteX479" fmla="*/ 3248460 w 9134662"/>
              <a:gd name="connsiteY479" fmla="*/ 2600092 h 5514822"/>
              <a:gd name="connsiteX480" fmla="*/ 5859996 w 9134662"/>
              <a:gd name="connsiteY480" fmla="*/ 2595431 h 5514822"/>
              <a:gd name="connsiteX481" fmla="*/ 5866375 w 9134662"/>
              <a:gd name="connsiteY481" fmla="*/ 2600214 h 5514822"/>
              <a:gd name="connsiteX482" fmla="*/ 5876067 w 9134662"/>
              <a:gd name="connsiteY482" fmla="*/ 2692204 h 5514822"/>
              <a:gd name="connsiteX483" fmla="*/ 5870792 w 9134662"/>
              <a:gd name="connsiteY483" fmla="*/ 2698337 h 5514822"/>
              <a:gd name="connsiteX484" fmla="*/ 5870301 w 9134662"/>
              <a:gd name="connsiteY484" fmla="*/ 2698337 h 5514822"/>
              <a:gd name="connsiteX485" fmla="*/ 5864658 w 9134662"/>
              <a:gd name="connsiteY485" fmla="*/ 2692940 h 5514822"/>
              <a:gd name="connsiteX486" fmla="*/ 5855089 w 9134662"/>
              <a:gd name="connsiteY486" fmla="*/ 2601809 h 5514822"/>
              <a:gd name="connsiteX487" fmla="*/ 5859996 w 9134662"/>
              <a:gd name="connsiteY487" fmla="*/ 2595431 h 5514822"/>
              <a:gd name="connsiteX488" fmla="*/ 3287104 w 9134662"/>
              <a:gd name="connsiteY488" fmla="*/ 2420037 h 5514822"/>
              <a:gd name="connsiteX489" fmla="*/ 3291153 w 9134662"/>
              <a:gd name="connsiteY489" fmla="*/ 2427028 h 5514822"/>
              <a:gd name="connsiteX490" fmla="*/ 3269193 w 9134662"/>
              <a:gd name="connsiteY490" fmla="*/ 2516074 h 5514822"/>
              <a:gd name="connsiteX491" fmla="*/ 3263550 w 9134662"/>
              <a:gd name="connsiteY491" fmla="*/ 2520735 h 5514822"/>
              <a:gd name="connsiteX492" fmla="*/ 3262323 w 9134662"/>
              <a:gd name="connsiteY492" fmla="*/ 2520490 h 5514822"/>
              <a:gd name="connsiteX493" fmla="*/ 3257906 w 9134662"/>
              <a:gd name="connsiteY493" fmla="*/ 2513866 h 5514822"/>
              <a:gd name="connsiteX494" fmla="*/ 3280112 w 9134662"/>
              <a:gd name="connsiteY494" fmla="*/ 2424084 h 5514822"/>
              <a:gd name="connsiteX495" fmla="*/ 3287104 w 9134662"/>
              <a:gd name="connsiteY495" fmla="*/ 2420037 h 5514822"/>
              <a:gd name="connsiteX496" fmla="*/ 5820615 w 9134662"/>
              <a:gd name="connsiteY496" fmla="*/ 2415867 h 5514822"/>
              <a:gd name="connsiteX497" fmla="*/ 5827608 w 9134662"/>
              <a:gd name="connsiteY497" fmla="*/ 2419792 h 5514822"/>
              <a:gd name="connsiteX498" fmla="*/ 5850181 w 9134662"/>
              <a:gd name="connsiteY498" fmla="*/ 2509451 h 5514822"/>
              <a:gd name="connsiteX499" fmla="*/ 5845765 w 9134662"/>
              <a:gd name="connsiteY499" fmla="*/ 2516320 h 5514822"/>
              <a:gd name="connsiteX500" fmla="*/ 5844538 w 9134662"/>
              <a:gd name="connsiteY500" fmla="*/ 2516320 h 5514822"/>
              <a:gd name="connsiteX501" fmla="*/ 5838895 w 9134662"/>
              <a:gd name="connsiteY501" fmla="*/ 2511659 h 5514822"/>
              <a:gd name="connsiteX502" fmla="*/ 5816689 w 9134662"/>
              <a:gd name="connsiteY502" fmla="*/ 2422858 h 5514822"/>
              <a:gd name="connsiteX503" fmla="*/ 5820615 w 9134662"/>
              <a:gd name="connsiteY503" fmla="*/ 2415867 h 5514822"/>
              <a:gd name="connsiteX504" fmla="*/ 3350776 w 9134662"/>
              <a:gd name="connsiteY504" fmla="*/ 2247341 h 5514822"/>
              <a:gd name="connsiteX505" fmla="*/ 3353598 w 9134662"/>
              <a:gd name="connsiteY505" fmla="*/ 2254946 h 5514822"/>
              <a:gd name="connsiteX506" fmla="*/ 3319370 w 9134662"/>
              <a:gd name="connsiteY506" fmla="*/ 2340067 h 5514822"/>
              <a:gd name="connsiteX507" fmla="*/ 3313849 w 9134662"/>
              <a:gd name="connsiteY507" fmla="*/ 2343747 h 5514822"/>
              <a:gd name="connsiteX508" fmla="*/ 3311886 w 9134662"/>
              <a:gd name="connsiteY508" fmla="*/ 2343379 h 5514822"/>
              <a:gd name="connsiteX509" fmla="*/ 3308451 w 9134662"/>
              <a:gd name="connsiteY509" fmla="*/ 2336020 h 5514822"/>
              <a:gd name="connsiteX510" fmla="*/ 3343048 w 9134662"/>
              <a:gd name="connsiteY510" fmla="*/ 2250285 h 5514822"/>
              <a:gd name="connsiteX511" fmla="*/ 3350776 w 9134662"/>
              <a:gd name="connsiteY511" fmla="*/ 2247341 h 5514822"/>
              <a:gd name="connsiteX512" fmla="*/ 5756575 w 9134662"/>
              <a:gd name="connsiteY512" fmla="*/ 2243294 h 5514822"/>
              <a:gd name="connsiteX513" fmla="*/ 5764181 w 9134662"/>
              <a:gd name="connsiteY513" fmla="*/ 2246115 h 5514822"/>
              <a:gd name="connsiteX514" fmla="*/ 5799023 w 9134662"/>
              <a:gd name="connsiteY514" fmla="*/ 2331604 h 5514822"/>
              <a:gd name="connsiteX515" fmla="*/ 5795588 w 9134662"/>
              <a:gd name="connsiteY515" fmla="*/ 2338963 h 5514822"/>
              <a:gd name="connsiteX516" fmla="*/ 5793502 w 9134662"/>
              <a:gd name="connsiteY516" fmla="*/ 2339454 h 5514822"/>
              <a:gd name="connsiteX517" fmla="*/ 5788104 w 9134662"/>
              <a:gd name="connsiteY517" fmla="*/ 2335652 h 5514822"/>
              <a:gd name="connsiteX518" fmla="*/ 5753753 w 9134662"/>
              <a:gd name="connsiteY518" fmla="*/ 2250898 h 5514822"/>
              <a:gd name="connsiteX519" fmla="*/ 5756575 w 9134662"/>
              <a:gd name="connsiteY519" fmla="*/ 2243294 h 5514822"/>
              <a:gd name="connsiteX520" fmla="*/ 3437636 w 9134662"/>
              <a:gd name="connsiteY520" fmla="*/ 2084949 h 5514822"/>
              <a:gd name="connsiteX521" fmla="*/ 3439476 w 9134662"/>
              <a:gd name="connsiteY521" fmla="*/ 2092921 h 5514822"/>
              <a:gd name="connsiteX522" fmla="*/ 3393593 w 9134662"/>
              <a:gd name="connsiteY522" fmla="*/ 2172400 h 5514822"/>
              <a:gd name="connsiteX523" fmla="*/ 3388685 w 9134662"/>
              <a:gd name="connsiteY523" fmla="*/ 2175344 h 5514822"/>
              <a:gd name="connsiteX524" fmla="*/ 3385987 w 9134662"/>
              <a:gd name="connsiteY524" fmla="*/ 2174853 h 5514822"/>
              <a:gd name="connsiteX525" fmla="*/ 3383533 w 9134662"/>
              <a:gd name="connsiteY525" fmla="*/ 2167004 h 5514822"/>
              <a:gd name="connsiteX526" fmla="*/ 3429661 w 9134662"/>
              <a:gd name="connsiteY526" fmla="*/ 2086789 h 5514822"/>
              <a:gd name="connsiteX527" fmla="*/ 3437636 w 9134662"/>
              <a:gd name="connsiteY527" fmla="*/ 2084949 h 5514822"/>
              <a:gd name="connsiteX528" fmla="*/ 5669102 w 9134662"/>
              <a:gd name="connsiteY528" fmla="*/ 2081637 h 5514822"/>
              <a:gd name="connsiteX529" fmla="*/ 5677077 w 9134662"/>
              <a:gd name="connsiteY529" fmla="*/ 2083477 h 5514822"/>
              <a:gd name="connsiteX530" fmla="*/ 5723328 w 9134662"/>
              <a:gd name="connsiteY530" fmla="*/ 2163324 h 5514822"/>
              <a:gd name="connsiteX531" fmla="*/ 5721120 w 9134662"/>
              <a:gd name="connsiteY531" fmla="*/ 2171174 h 5514822"/>
              <a:gd name="connsiteX532" fmla="*/ 5718298 w 9134662"/>
              <a:gd name="connsiteY532" fmla="*/ 2171787 h 5514822"/>
              <a:gd name="connsiteX533" fmla="*/ 5713268 w 9134662"/>
              <a:gd name="connsiteY533" fmla="*/ 2168721 h 5514822"/>
              <a:gd name="connsiteX534" fmla="*/ 5667262 w 9134662"/>
              <a:gd name="connsiteY534" fmla="*/ 2089610 h 5514822"/>
              <a:gd name="connsiteX535" fmla="*/ 5669102 w 9134662"/>
              <a:gd name="connsiteY535" fmla="*/ 2081637 h 5514822"/>
              <a:gd name="connsiteX536" fmla="*/ 3546577 w 9134662"/>
              <a:gd name="connsiteY536" fmla="*/ 1936661 h 5514822"/>
              <a:gd name="connsiteX537" fmla="*/ 3547436 w 9134662"/>
              <a:gd name="connsiteY537" fmla="*/ 1944756 h 5514822"/>
              <a:gd name="connsiteX538" fmla="*/ 3491003 w 9134662"/>
              <a:gd name="connsiteY538" fmla="*/ 2016999 h 5514822"/>
              <a:gd name="connsiteX539" fmla="*/ 3486218 w 9134662"/>
              <a:gd name="connsiteY539" fmla="*/ 2019329 h 5514822"/>
              <a:gd name="connsiteX540" fmla="*/ 3482905 w 9134662"/>
              <a:gd name="connsiteY540" fmla="*/ 2018226 h 5514822"/>
              <a:gd name="connsiteX541" fmla="*/ 3481678 w 9134662"/>
              <a:gd name="connsiteY541" fmla="*/ 2010253 h 5514822"/>
              <a:gd name="connsiteX542" fmla="*/ 3538481 w 9134662"/>
              <a:gd name="connsiteY542" fmla="*/ 1937397 h 5514822"/>
              <a:gd name="connsiteX543" fmla="*/ 3546577 w 9134662"/>
              <a:gd name="connsiteY543" fmla="*/ 1936661 h 5514822"/>
              <a:gd name="connsiteX544" fmla="*/ 5559915 w 9134662"/>
              <a:gd name="connsiteY544" fmla="*/ 1933595 h 5514822"/>
              <a:gd name="connsiteX545" fmla="*/ 5568012 w 9134662"/>
              <a:gd name="connsiteY545" fmla="*/ 1934208 h 5514822"/>
              <a:gd name="connsiteX546" fmla="*/ 5625060 w 9134662"/>
              <a:gd name="connsiteY546" fmla="*/ 2006941 h 5514822"/>
              <a:gd name="connsiteX547" fmla="*/ 5623833 w 9134662"/>
              <a:gd name="connsiteY547" fmla="*/ 2014914 h 5514822"/>
              <a:gd name="connsiteX548" fmla="*/ 5620520 w 9134662"/>
              <a:gd name="connsiteY548" fmla="*/ 2016140 h 5514822"/>
              <a:gd name="connsiteX549" fmla="*/ 5615858 w 9134662"/>
              <a:gd name="connsiteY549" fmla="*/ 2013810 h 5514822"/>
              <a:gd name="connsiteX550" fmla="*/ 5559302 w 9134662"/>
              <a:gd name="connsiteY550" fmla="*/ 1941690 h 5514822"/>
              <a:gd name="connsiteX551" fmla="*/ 5559915 w 9134662"/>
              <a:gd name="connsiteY551" fmla="*/ 1933595 h 5514822"/>
              <a:gd name="connsiteX552" fmla="*/ 3666806 w 9134662"/>
              <a:gd name="connsiteY552" fmla="*/ 1804196 h 5514822"/>
              <a:gd name="connsiteX553" fmla="*/ 3674780 w 9134662"/>
              <a:gd name="connsiteY553" fmla="*/ 1804687 h 5514822"/>
              <a:gd name="connsiteX554" fmla="*/ 3674412 w 9134662"/>
              <a:gd name="connsiteY554" fmla="*/ 1812782 h 5514822"/>
              <a:gd name="connsiteX555" fmla="*/ 3608532 w 9134662"/>
              <a:gd name="connsiteY555" fmla="*/ 1876439 h 5514822"/>
              <a:gd name="connsiteX556" fmla="*/ 3604361 w 9134662"/>
              <a:gd name="connsiteY556" fmla="*/ 1878156 h 5514822"/>
              <a:gd name="connsiteX557" fmla="*/ 3600435 w 9134662"/>
              <a:gd name="connsiteY557" fmla="*/ 1876561 h 5514822"/>
              <a:gd name="connsiteX558" fmla="*/ 3600312 w 9134662"/>
              <a:gd name="connsiteY558" fmla="*/ 1868589 h 5514822"/>
              <a:gd name="connsiteX559" fmla="*/ 3666806 w 9134662"/>
              <a:gd name="connsiteY559" fmla="*/ 1804196 h 5514822"/>
              <a:gd name="connsiteX560" fmla="*/ 5439319 w 9134662"/>
              <a:gd name="connsiteY560" fmla="*/ 1801620 h 5514822"/>
              <a:gd name="connsiteX561" fmla="*/ 5505935 w 9134662"/>
              <a:gd name="connsiteY561" fmla="*/ 1865768 h 5514822"/>
              <a:gd name="connsiteX562" fmla="*/ 5505812 w 9134662"/>
              <a:gd name="connsiteY562" fmla="*/ 1873863 h 5514822"/>
              <a:gd name="connsiteX563" fmla="*/ 5501887 w 9134662"/>
              <a:gd name="connsiteY563" fmla="*/ 1875457 h 5514822"/>
              <a:gd name="connsiteX564" fmla="*/ 5497715 w 9134662"/>
              <a:gd name="connsiteY564" fmla="*/ 1873740 h 5514822"/>
              <a:gd name="connsiteX565" fmla="*/ 5431712 w 9134662"/>
              <a:gd name="connsiteY565" fmla="*/ 1810206 h 5514822"/>
              <a:gd name="connsiteX566" fmla="*/ 5431344 w 9134662"/>
              <a:gd name="connsiteY566" fmla="*/ 1802111 h 5514822"/>
              <a:gd name="connsiteX567" fmla="*/ 5439319 w 9134662"/>
              <a:gd name="connsiteY567" fmla="*/ 1801620 h 5514822"/>
              <a:gd name="connsiteX568" fmla="*/ 3812184 w 9134662"/>
              <a:gd name="connsiteY568" fmla="*/ 1690129 h 5514822"/>
              <a:gd name="connsiteX569" fmla="*/ 3820159 w 9134662"/>
              <a:gd name="connsiteY569" fmla="*/ 1691723 h 5514822"/>
              <a:gd name="connsiteX570" fmla="*/ 3818564 w 9134662"/>
              <a:gd name="connsiteY570" fmla="*/ 1699573 h 5514822"/>
              <a:gd name="connsiteX571" fmla="*/ 3744587 w 9134662"/>
              <a:gd name="connsiteY571" fmla="*/ 1753540 h 5514822"/>
              <a:gd name="connsiteX572" fmla="*/ 3741029 w 9134662"/>
              <a:gd name="connsiteY572" fmla="*/ 1754767 h 5514822"/>
              <a:gd name="connsiteX573" fmla="*/ 3736612 w 9134662"/>
              <a:gd name="connsiteY573" fmla="*/ 1752682 h 5514822"/>
              <a:gd name="connsiteX574" fmla="*/ 3737471 w 9134662"/>
              <a:gd name="connsiteY574" fmla="*/ 1744587 h 5514822"/>
              <a:gd name="connsiteX575" fmla="*/ 3812184 w 9134662"/>
              <a:gd name="connsiteY575" fmla="*/ 1690129 h 5514822"/>
              <a:gd name="connsiteX576" fmla="*/ 5293572 w 9134662"/>
              <a:gd name="connsiteY576" fmla="*/ 1687921 h 5514822"/>
              <a:gd name="connsiteX577" fmla="*/ 5368531 w 9134662"/>
              <a:gd name="connsiteY577" fmla="*/ 1742134 h 5514822"/>
              <a:gd name="connsiteX578" fmla="*/ 5369512 w 9134662"/>
              <a:gd name="connsiteY578" fmla="*/ 1750229 h 5514822"/>
              <a:gd name="connsiteX579" fmla="*/ 5364973 w 9134662"/>
              <a:gd name="connsiteY579" fmla="*/ 1752436 h 5514822"/>
              <a:gd name="connsiteX580" fmla="*/ 5361415 w 9134662"/>
              <a:gd name="connsiteY580" fmla="*/ 1751210 h 5514822"/>
              <a:gd name="connsiteX581" fmla="*/ 5287193 w 9134662"/>
              <a:gd name="connsiteY581" fmla="*/ 1697365 h 5514822"/>
              <a:gd name="connsiteX582" fmla="*/ 5285721 w 9134662"/>
              <a:gd name="connsiteY582" fmla="*/ 1689393 h 5514822"/>
              <a:gd name="connsiteX583" fmla="*/ 5293572 w 9134662"/>
              <a:gd name="connsiteY583" fmla="*/ 1687921 h 5514822"/>
              <a:gd name="connsiteX584" fmla="*/ 3971794 w 9134662"/>
              <a:gd name="connsiteY584" fmla="*/ 1597280 h 5514822"/>
              <a:gd name="connsiteX585" fmla="*/ 3979400 w 9134662"/>
              <a:gd name="connsiteY585" fmla="*/ 1599979 h 5514822"/>
              <a:gd name="connsiteX586" fmla="*/ 3976824 w 9134662"/>
              <a:gd name="connsiteY586" fmla="*/ 1607583 h 5514822"/>
              <a:gd name="connsiteX587" fmla="*/ 3895976 w 9134662"/>
              <a:gd name="connsiteY587" fmla="*/ 1650757 h 5514822"/>
              <a:gd name="connsiteX588" fmla="*/ 3893155 w 9134662"/>
              <a:gd name="connsiteY588" fmla="*/ 1651616 h 5514822"/>
              <a:gd name="connsiteX589" fmla="*/ 3888248 w 9134662"/>
              <a:gd name="connsiteY589" fmla="*/ 1648672 h 5514822"/>
              <a:gd name="connsiteX590" fmla="*/ 3890333 w 9134662"/>
              <a:gd name="connsiteY590" fmla="*/ 1640945 h 5514822"/>
              <a:gd name="connsiteX591" fmla="*/ 3971794 w 9134662"/>
              <a:gd name="connsiteY591" fmla="*/ 1597280 h 5514822"/>
              <a:gd name="connsiteX592" fmla="*/ 5133227 w 9134662"/>
              <a:gd name="connsiteY592" fmla="*/ 1595686 h 5514822"/>
              <a:gd name="connsiteX593" fmla="*/ 5214933 w 9134662"/>
              <a:gd name="connsiteY593" fmla="*/ 1638982 h 5514822"/>
              <a:gd name="connsiteX594" fmla="*/ 5217141 w 9134662"/>
              <a:gd name="connsiteY594" fmla="*/ 1646710 h 5514822"/>
              <a:gd name="connsiteX595" fmla="*/ 5212234 w 9134662"/>
              <a:gd name="connsiteY595" fmla="*/ 1649653 h 5514822"/>
              <a:gd name="connsiteX596" fmla="*/ 5209290 w 9134662"/>
              <a:gd name="connsiteY596" fmla="*/ 1648917 h 5514822"/>
              <a:gd name="connsiteX597" fmla="*/ 5128197 w 9134662"/>
              <a:gd name="connsiteY597" fmla="*/ 1605866 h 5514822"/>
              <a:gd name="connsiteX598" fmla="*/ 5125620 w 9134662"/>
              <a:gd name="connsiteY598" fmla="*/ 1598262 h 5514822"/>
              <a:gd name="connsiteX599" fmla="*/ 5133227 w 9134662"/>
              <a:gd name="connsiteY599" fmla="*/ 1595686 h 5514822"/>
              <a:gd name="connsiteX600" fmla="*/ 4142936 w 9134662"/>
              <a:gd name="connsiteY600" fmla="*/ 1527981 h 5514822"/>
              <a:gd name="connsiteX601" fmla="*/ 4150174 w 9134662"/>
              <a:gd name="connsiteY601" fmla="*/ 1531661 h 5514822"/>
              <a:gd name="connsiteX602" fmla="*/ 4146494 w 9134662"/>
              <a:gd name="connsiteY602" fmla="*/ 1538775 h 5514822"/>
              <a:gd name="connsiteX603" fmla="*/ 4060371 w 9134662"/>
              <a:gd name="connsiteY603" fmla="*/ 1570297 h 5514822"/>
              <a:gd name="connsiteX604" fmla="*/ 4058162 w 9134662"/>
              <a:gd name="connsiteY604" fmla="*/ 1570665 h 5514822"/>
              <a:gd name="connsiteX605" fmla="*/ 4052887 w 9134662"/>
              <a:gd name="connsiteY605" fmla="*/ 1567108 h 5514822"/>
              <a:gd name="connsiteX606" fmla="*/ 4056077 w 9134662"/>
              <a:gd name="connsiteY606" fmla="*/ 1559749 h 5514822"/>
              <a:gd name="connsiteX607" fmla="*/ 4142936 w 9134662"/>
              <a:gd name="connsiteY607" fmla="*/ 1527981 h 5514822"/>
              <a:gd name="connsiteX608" fmla="*/ 4961594 w 9134662"/>
              <a:gd name="connsiteY608" fmla="*/ 1526510 h 5514822"/>
              <a:gd name="connsiteX609" fmla="*/ 5048698 w 9134662"/>
              <a:gd name="connsiteY609" fmla="*/ 1558031 h 5514822"/>
              <a:gd name="connsiteX610" fmla="*/ 5051888 w 9134662"/>
              <a:gd name="connsiteY610" fmla="*/ 1565513 h 5514822"/>
              <a:gd name="connsiteX611" fmla="*/ 5046490 w 9134662"/>
              <a:gd name="connsiteY611" fmla="*/ 1568947 h 5514822"/>
              <a:gd name="connsiteX612" fmla="*/ 5044405 w 9134662"/>
              <a:gd name="connsiteY612" fmla="*/ 1568580 h 5514822"/>
              <a:gd name="connsiteX613" fmla="*/ 4958159 w 9134662"/>
              <a:gd name="connsiteY613" fmla="*/ 1537303 h 5514822"/>
              <a:gd name="connsiteX614" fmla="*/ 4954479 w 9134662"/>
              <a:gd name="connsiteY614" fmla="*/ 1530066 h 5514822"/>
              <a:gd name="connsiteX615" fmla="*/ 4961594 w 9134662"/>
              <a:gd name="connsiteY615" fmla="*/ 1526510 h 5514822"/>
              <a:gd name="connsiteX616" fmla="*/ 4322297 w 9134662"/>
              <a:gd name="connsiteY616" fmla="*/ 1483213 h 5514822"/>
              <a:gd name="connsiteX617" fmla="*/ 4328799 w 9134662"/>
              <a:gd name="connsiteY617" fmla="*/ 1487751 h 5514822"/>
              <a:gd name="connsiteX618" fmla="*/ 4324260 w 9134662"/>
              <a:gd name="connsiteY618" fmla="*/ 1494252 h 5514822"/>
              <a:gd name="connsiteX619" fmla="*/ 4234579 w 9134662"/>
              <a:gd name="connsiteY619" fmla="*/ 1513386 h 5514822"/>
              <a:gd name="connsiteX620" fmla="*/ 4233230 w 9134662"/>
              <a:gd name="connsiteY620" fmla="*/ 1513631 h 5514822"/>
              <a:gd name="connsiteX621" fmla="*/ 4227709 w 9134662"/>
              <a:gd name="connsiteY621" fmla="*/ 1509338 h 5514822"/>
              <a:gd name="connsiteX622" fmla="*/ 4231880 w 9134662"/>
              <a:gd name="connsiteY622" fmla="*/ 1502347 h 5514822"/>
              <a:gd name="connsiteX623" fmla="*/ 4322297 w 9134662"/>
              <a:gd name="connsiteY623" fmla="*/ 1483213 h 5514822"/>
              <a:gd name="connsiteX624" fmla="*/ 4782355 w 9134662"/>
              <a:gd name="connsiteY624" fmla="*/ 1482354 h 5514822"/>
              <a:gd name="connsiteX625" fmla="*/ 4872772 w 9134662"/>
              <a:gd name="connsiteY625" fmla="*/ 1501243 h 5514822"/>
              <a:gd name="connsiteX626" fmla="*/ 4876821 w 9134662"/>
              <a:gd name="connsiteY626" fmla="*/ 1508112 h 5514822"/>
              <a:gd name="connsiteX627" fmla="*/ 4871300 w 9134662"/>
              <a:gd name="connsiteY627" fmla="*/ 1512404 h 5514822"/>
              <a:gd name="connsiteX628" fmla="*/ 4869950 w 9134662"/>
              <a:gd name="connsiteY628" fmla="*/ 1512282 h 5514822"/>
              <a:gd name="connsiteX629" fmla="*/ 4780392 w 9134662"/>
              <a:gd name="connsiteY629" fmla="*/ 1493516 h 5514822"/>
              <a:gd name="connsiteX630" fmla="*/ 4775731 w 9134662"/>
              <a:gd name="connsiteY630" fmla="*/ 1487015 h 5514822"/>
              <a:gd name="connsiteX631" fmla="*/ 4782355 w 9134662"/>
              <a:gd name="connsiteY631" fmla="*/ 1482354 h 5514822"/>
              <a:gd name="connsiteX632" fmla="*/ 4505952 w 9134662"/>
              <a:gd name="connsiteY632" fmla="*/ 1463589 h 5514822"/>
              <a:gd name="connsiteX633" fmla="*/ 4511841 w 9134662"/>
              <a:gd name="connsiteY633" fmla="*/ 1469108 h 5514822"/>
              <a:gd name="connsiteX634" fmla="*/ 4506443 w 9134662"/>
              <a:gd name="connsiteY634" fmla="*/ 1475118 h 5514822"/>
              <a:gd name="connsiteX635" fmla="*/ 4414922 w 9134662"/>
              <a:gd name="connsiteY635" fmla="*/ 1481496 h 5514822"/>
              <a:gd name="connsiteX636" fmla="*/ 4414309 w 9134662"/>
              <a:gd name="connsiteY636" fmla="*/ 1481619 h 5514822"/>
              <a:gd name="connsiteX637" fmla="*/ 4408665 w 9134662"/>
              <a:gd name="connsiteY637" fmla="*/ 1476467 h 5514822"/>
              <a:gd name="connsiteX638" fmla="*/ 4413695 w 9134662"/>
              <a:gd name="connsiteY638" fmla="*/ 1470212 h 5514822"/>
              <a:gd name="connsiteX639" fmla="*/ 4505952 w 9134662"/>
              <a:gd name="connsiteY639" fmla="*/ 1463589 h 5514822"/>
              <a:gd name="connsiteX640" fmla="*/ 4598455 w 9134662"/>
              <a:gd name="connsiteY640" fmla="*/ 1463466 h 5514822"/>
              <a:gd name="connsiteX641" fmla="*/ 4690712 w 9134662"/>
              <a:gd name="connsiteY641" fmla="*/ 1469721 h 5514822"/>
              <a:gd name="connsiteX642" fmla="*/ 4695742 w 9134662"/>
              <a:gd name="connsiteY642" fmla="*/ 1475976 h 5514822"/>
              <a:gd name="connsiteX643" fmla="*/ 4690098 w 9134662"/>
              <a:gd name="connsiteY643" fmla="*/ 1481005 h 5514822"/>
              <a:gd name="connsiteX644" fmla="*/ 4689485 w 9134662"/>
              <a:gd name="connsiteY644" fmla="*/ 1481005 h 5514822"/>
              <a:gd name="connsiteX645" fmla="*/ 4598087 w 9134662"/>
              <a:gd name="connsiteY645" fmla="*/ 1474873 h 5514822"/>
              <a:gd name="connsiteX646" fmla="*/ 4592566 w 9134662"/>
              <a:gd name="connsiteY646" fmla="*/ 1468985 h 5514822"/>
              <a:gd name="connsiteX647" fmla="*/ 4598455 w 9134662"/>
              <a:gd name="connsiteY647" fmla="*/ 1463466 h 5514822"/>
              <a:gd name="connsiteX648" fmla="*/ 4562668 w 9134662"/>
              <a:gd name="connsiteY648" fmla="*/ 1097594 h 5514822"/>
              <a:gd name="connsiteX649" fmla="*/ 4568461 w 9134662"/>
              <a:gd name="connsiteY649" fmla="*/ 1103375 h 5514822"/>
              <a:gd name="connsiteX650" fmla="*/ 4568461 w 9134662"/>
              <a:gd name="connsiteY650" fmla="*/ 1194869 h 5514822"/>
              <a:gd name="connsiteX651" fmla="*/ 4562668 w 9134662"/>
              <a:gd name="connsiteY651" fmla="*/ 1200650 h 5514822"/>
              <a:gd name="connsiteX652" fmla="*/ 4556874 w 9134662"/>
              <a:gd name="connsiteY652" fmla="*/ 1194869 h 5514822"/>
              <a:gd name="connsiteX653" fmla="*/ 4556874 w 9134662"/>
              <a:gd name="connsiteY653" fmla="*/ 1103375 h 5514822"/>
              <a:gd name="connsiteX654" fmla="*/ 4562668 w 9134662"/>
              <a:gd name="connsiteY654" fmla="*/ 1097594 h 5514822"/>
              <a:gd name="connsiteX655" fmla="*/ 4562668 w 9134662"/>
              <a:gd name="connsiteY655" fmla="*/ 914662 h 5514822"/>
              <a:gd name="connsiteX656" fmla="*/ 4568461 w 9134662"/>
              <a:gd name="connsiteY656" fmla="*/ 920443 h 5514822"/>
              <a:gd name="connsiteX657" fmla="*/ 4568461 w 9134662"/>
              <a:gd name="connsiteY657" fmla="*/ 1011937 h 5514822"/>
              <a:gd name="connsiteX658" fmla="*/ 4562668 w 9134662"/>
              <a:gd name="connsiteY658" fmla="*/ 1017718 h 5514822"/>
              <a:gd name="connsiteX659" fmla="*/ 4556874 w 9134662"/>
              <a:gd name="connsiteY659" fmla="*/ 1011937 h 5514822"/>
              <a:gd name="connsiteX660" fmla="*/ 4556874 w 9134662"/>
              <a:gd name="connsiteY660" fmla="*/ 920443 h 5514822"/>
              <a:gd name="connsiteX661" fmla="*/ 4562668 w 9134662"/>
              <a:gd name="connsiteY661" fmla="*/ 914662 h 5514822"/>
              <a:gd name="connsiteX662" fmla="*/ 4562668 w 9134662"/>
              <a:gd name="connsiteY662" fmla="*/ 731730 h 5514822"/>
              <a:gd name="connsiteX663" fmla="*/ 4568461 w 9134662"/>
              <a:gd name="connsiteY663" fmla="*/ 737510 h 5514822"/>
              <a:gd name="connsiteX664" fmla="*/ 4568461 w 9134662"/>
              <a:gd name="connsiteY664" fmla="*/ 829005 h 5514822"/>
              <a:gd name="connsiteX665" fmla="*/ 4562668 w 9134662"/>
              <a:gd name="connsiteY665" fmla="*/ 834785 h 5514822"/>
              <a:gd name="connsiteX666" fmla="*/ 4556874 w 9134662"/>
              <a:gd name="connsiteY666" fmla="*/ 829005 h 5514822"/>
              <a:gd name="connsiteX667" fmla="*/ 4556874 w 9134662"/>
              <a:gd name="connsiteY667" fmla="*/ 737510 h 5514822"/>
              <a:gd name="connsiteX668" fmla="*/ 4562668 w 9134662"/>
              <a:gd name="connsiteY668" fmla="*/ 731730 h 5514822"/>
              <a:gd name="connsiteX669" fmla="*/ 4562668 w 9134662"/>
              <a:gd name="connsiteY669" fmla="*/ 548797 h 5514822"/>
              <a:gd name="connsiteX670" fmla="*/ 4568461 w 9134662"/>
              <a:gd name="connsiteY670" fmla="*/ 554578 h 5514822"/>
              <a:gd name="connsiteX671" fmla="*/ 4568461 w 9134662"/>
              <a:gd name="connsiteY671" fmla="*/ 646072 h 5514822"/>
              <a:gd name="connsiteX672" fmla="*/ 4562668 w 9134662"/>
              <a:gd name="connsiteY672" fmla="*/ 651853 h 5514822"/>
              <a:gd name="connsiteX673" fmla="*/ 4556874 w 9134662"/>
              <a:gd name="connsiteY673" fmla="*/ 646072 h 5514822"/>
              <a:gd name="connsiteX674" fmla="*/ 4556874 w 9134662"/>
              <a:gd name="connsiteY674" fmla="*/ 554578 h 5514822"/>
              <a:gd name="connsiteX675" fmla="*/ 4562668 w 9134662"/>
              <a:gd name="connsiteY675" fmla="*/ 548797 h 5514822"/>
              <a:gd name="connsiteX676" fmla="*/ 4562668 w 9134662"/>
              <a:gd name="connsiteY676" fmla="*/ 365865 h 5514822"/>
              <a:gd name="connsiteX677" fmla="*/ 4568461 w 9134662"/>
              <a:gd name="connsiteY677" fmla="*/ 371646 h 5514822"/>
              <a:gd name="connsiteX678" fmla="*/ 4568461 w 9134662"/>
              <a:gd name="connsiteY678" fmla="*/ 463140 h 5514822"/>
              <a:gd name="connsiteX679" fmla="*/ 4562668 w 9134662"/>
              <a:gd name="connsiteY679" fmla="*/ 468921 h 5514822"/>
              <a:gd name="connsiteX680" fmla="*/ 4556874 w 9134662"/>
              <a:gd name="connsiteY680" fmla="*/ 463140 h 5514822"/>
              <a:gd name="connsiteX681" fmla="*/ 4556874 w 9134662"/>
              <a:gd name="connsiteY681" fmla="*/ 371646 h 5514822"/>
              <a:gd name="connsiteX682" fmla="*/ 4562668 w 9134662"/>
              <a:gd name="connsiteY682" fmla="*/ 365865 h 5514822"/>
              <a:gd name="connsiteX683" fmla="*/ 4562668 w 9134662"/>
              <a:gd name="connsiteY683" fmla="*/ 182933 h 5514822"/>
              <a:gd name="connsiteX684" fmla="*/ 4568461 w 9134662"/>
              <a:gd name="connsiteY684" fmla="*/ 188713 h 5514822"/>
              <a:gd name="connsiteX685" fmla="*/ 4568461 w 9134662"/>
              <a:gd name="connsiteY685" fmla="*/ 280207 h 5514822"/>
              <a:gd name="connsiteX686" fmla="*/ 4562668 w 9134662"/>
              <a:gd name="connsiteY686" fmla="*/ 285988 h 5514822"/>
              <a:gd name="connsiteX687" fmla="*/ 4556874 w 9134662"/>
              <a:gd name="connsiteY687" fmla="*/ 280207 h 5514822"/>
              <a:gd name="connsiteX688" fmla="*/ 4556874 w 9134662"/>
              <a:gd name="connsiteY688" fmla="*/ 188713 h 5514822"/>
              <a:gd name="connsiteX689" fmla="*/ 4562668 w 9134662"/>
              <a:gd name="connsiteY689" fmla="*/ 182933 h 5514822"/>
              <a:gd name="connsiteX690" fmla="*/ 4562668 w 9134662"/>
              <a:gd name="connsiteY690" fmla="*/ 0 h 5514822"/>
              <a:gd name="connsiteX691" fmla="*/ 4568461 w 9134662"/>
              <a:gd name="connsiteY691" fmla="*/ 5781 h 5514822"/>
              <a:gd name="connsiteX692" fmla="*/ 4568461 w 9134662"/>
              <a:gd name="connsiteY692" fmla="*/ 97275 h 5514822"/>
              <a:gd name="connsiteX693" fmla="*/ 4562668 w 9134662"/>
              <a:gd name="connsiteY693" fmla="*/ 103056 h 5514822"/>
              <a:gd name="connsiteX694" fmla="*/ 4556874 w 9134662"/>
              <a:gd name="connsiteY694" fmla="*/ 97275 h 5514822"/>
              <a:gd name="connsiteX695" fmla="*/ 4556874 w 9134662"/>
              <a:gd name="connsiteY695" fmla="*/ 5781 h 5514822"/>
              <a:gd name="connsiteX696" fmla="*/ 4562668 w 9134662"/>
              <a:gd name="connsiteY696" fmla="*/ 0 h 551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</a:cxnLst>
            <a:rect l="l" t="t" r="r" b="b"/>
            <a:pathLst>
              <a:path w="9134662" h="5514822">
                <a:moveTo>
                  <a:pt x="4562668" y="5411766"/>
                </a:moveTo>
                <a:cubicBezTo>
                  <a:pt x="4565869" y="5411766"/>
                  <a:pt x="4568461" y="5414379"/>
                  <a:pt x="4568461" y="5417547"/>
                </a:cubicBezTo>
                <a:lnTo>
                  <a:pt x="4568461" y="5509041"/>
                </a:lnTo>
                <a:cubicBezTo>
                  <a:pt x="4568460" y="5512376"/>
                  <a:pt x="4565869" y="5514822"/>
                  <a:pt x="4562668" y="5514822"/>
                </a:cubicBezTo>
                <a:cubicBezTo>
                  <a:pt x="4559467" y="5514822"/>
                  <a:pt x="4556874" y="5512210"/>
                  <a:pt x="4556874" y="5509041"/>
                </a:cubicBezTo>
                <a:lnTo>
                  <a:pt x="4556874" y="5417547"/>
                </a:lnTo>
                <a:cubicBezTo>
                  <a:pt x="4556874" y="5414379"/>
                  <a:pt x="4559467" y="5411766"/>
                  <a:pt x="4562668" y="5411766"/>
                </a:cubicBezTo>
                <a:close/>
                <a:moveTo>
                  <a:pt x="4562668" y="5228834"/>
                </a:moveTo>
                <a:cubicBezTo>
                  <a:pt x="4565869" y="5228834"/>
                  <a:pt x="4568461" y="5231447"/>
                  <a:pt x="4568461" y="5234615"/>
                </a:cubicBezTo>
                <a:lnTo>
                  <a:pt x="4568461" y="5326109"/>
                </a:lnTo>
                <a:cubicBezTo>
                  <a:pt x="4568460" y="5329444"/>
                  <a:pt x="4565869" y="5331890"/>
                  <a:pt x="4562668" y="5331890"/>
                </a:cubicBezTo>
                <a:cubicBezTo>
                  <a:pt x="4559467" y="5331890"/>
                  <a:pt x="4556874" y="5329277"/>
                  <a:pt x="4556874" y="5326109"/>
                </a:cubicBezTo>
                <a:lnTo>
                  <a:pt x="4556874" y="5234615"/>
                </a:lnTo>
                <a:cubicBezTo>
                  <a:pt x="4556874" y="5231447"/>
                  <a:pt x="4559467" y="5228834"/>
                  <a:pt x="4562668" y="5228834"/>
                </a:cubicBezTo>
                <a:close/>
                <a:moveTo>
                  <a:pt x="4562668" y="5045902"/>
                </a:moveTo>
                <a:cubicBezTo>
                  <a:pt x="4565869" y="5045902"/>
                  <a:pt x="4568461" y="5048514"/>
                  <a:pt x="4568461" y="5051683"/>
                </a:cubicBezTo>
                <a:lnTo>
                  <a:pt x="4568461" y="5143177"/>
                </a:lnTo>
                <a:cubicBezTo>
                  <a:pt x="4568460" y="5146512"/>
                  <a:pt x="4565869" y="5148957"/>
                  <a:pt x="4562668" y="5148957"/>
                </a:cubicBezTo>
                <a:cubicBezTo>
                  <a:pt x="4559467" y="5148957"/>
                  <a:pt x="4556874" y="5146345"/>
                  <a:pt x="4556874" y="5143177"/>
                </a:cubicBezTo>
                <a:lnTo>
                  <a:pt x="4556874" y="5051683"/>
                </a:lnTo>
                <a:cubicBezTo>
                  <a:pt x="4556874" y="5048514"/>
                  <a:pt x="4559467" y="5045902"/>
                  <a:pt x="4562668" y="5045902"/>
                </a:cubicBezTo>
                <a:close/>
                <a:moveTo>
                  <a:pt x="4562668" y="4862969"/>
                </a:moveTo>
                <a:cubicBezTo>
                  <a:pt x="4565869" y="4862969"/>
                  <a:pt x="4568461" y="4865582"/>
                  <a:pt x="4568461" y="4868750"/>
                </a:cubicBezTo>
                <a:lnTo>
                  <a:pt x="4568461" y="4960244"/>
                </a:lnTo>
                <a:cubicBezTo>
                  <a:pt x="4568460" y="4963579"/>
                  <a:pt x="4565869" y="4966025"/>
                  <a:pt x="4562668" y="4966025"/>
                </a:cubicBezTo>
                <a:cubicBezTo>
                  <a:pt x="4559467" y="4966025"/>
                  <a:pt x="4556874" y="4963413"/>
                  <a:pt x="4556874" y="4960244"/>
                </a:cubicBezTo>
                <a:lnTo>
                  <a:pt x="4556874" y="4868750"/>
                </a:lnTo>
                <a:cubicBezTo>
                  <a:pt x="4556874" y="4865582"/>
                  <a:pt x="4559467" y="4862969"/>
                  <a:pt x="4562668" y="4862969"/>
                </a:cubicBezTo>
                <a:close/>
                <a:moveTo>
                  <a:pt x="4562668" y="4680037"/>
                </a:moveTo>
                <a:cubicBezTo>
                  <a:pt x="4565869" y="4680037"/>
                  <a:pt x="4568461" y="4682649"/>
                  <a:pt x="4568461" y="4685818"/>
                </a:cubicBezTo>
                <a:lnTo>
                  <a:pt x="4568461" y="4777312"/>
                </a:lnTo>
                <a:cubicBezTo>
                  <a:pt x="4568460" y="4780647"/>
                  <a:pt x="4565869" y="4783093"/>
                  <a:pt x="4562668" y="4783093"/>
                </a:cubicBezTo>
                <a:cubicBezTo>
                  <a:pt x="4559467" y="4783093"/>
                  <a:pt x="4556874" y="4780480"/>
                  <a:pt x="4556874" y="4777312"/>
                </a:cubicBezTo>
                <a:lnTo>
                  <a:pt x="4556874" y="4685818"/>
                </a:lnTo>
                <a:cubicBezTo>
                  <a:pt x="4556874" y="4682649"/>
                  <a:pt x="4559467" y="4680037"/>
                  <a:pt x="4562668" y="4680037"/>
                </a:cubicBezTo>
                <a:close/>
                <a:moveTo>
                  <a:pt x="4562668" y="4497105"/>
                </a:moveTo>
                <a:cubicBezTo>
                  <a:pt x="4565869" y="4497105"/>
                  <a:pt x="4568461" y="4499717"/>
                  <a:pt x="4568461" y="4502886"/>
                </a:cubicBezTo>
                <a:lnTo>
                  <a:pt x="4568461" y="4594379"/>
                </a:lnTo>
                <a:cubicBezTo>
                  <a:pt x="4568460" y="4597715"/>
                  <a:pt x="4565869" y="4600160"/>
                  <a:pt x="4562668" y="4600160"/>
                </a:cubicBezTo>
                <a:cubicBezTo>
                  <a:pt x="4559467" y="4600160"/>
                  <a:pt x="4556874" y="4597548"/>
                  <a:pt x="4556874" y="4594379"/>
                </a:cubicBezTo>
                <a:lnTo>
                  <a:pt x="4556874" y="4502886"/>
                </a:lnTo>
                <a:cubicBezTo>
                  <a:pt x="4556874" y="4499717"/>
                  <a:pt x="4559467" y="4497105"/>
                  <a:pt x="4562668" y="4497105"/>
                </a:cubicBezTo>
                <a:close/>
                <a:moveTo>
                  <a:pt x="4562668" y="4314172"/>
                </a:moveTo>
                <a:cubicBezTo>
                  <a:pt x="4565869" y="4314172"/>
                  <a:pt x="4568461" y="4316785"/>
                  <a:pt x="4568461" y="4319953"/>
                </a:cubicBezTo>
                <a:lnTo>
                  <a:pt x="4568461" y="4411447"/>
                </a:lnTo>
                <a:cubicBezTo>
                  <a:pt x="4568460" y="4414782"/>
                  <a:pt x="4565869" y="4417228"/>
                  <a:pt x="4562668" y="4417228"/>
                </a:cubicBezTo>
                <a:cubicBezTo>
                  <a:pt x="4559467" y="4417228"/>
                  <a:pt x="4556874" y="4414616"/>
                  <a:pt x="4556874" y="4411447"/>
                </a:cubicBezTo>
                <a:lnTo>
                  <a:pt x="4556874" y="4319953"/>
                </a:lnTo>
                <a:cubicBezTo>
                  <a:pt x="4556874" y="4316785"/>
                  <a:pt x="4559467" y="4314172"/>
                  <a:pt x="4562668" y="4314172"/>
                </a:cubicBezTo>
                <a:close/>
                <a:moveTo>
                  <a:pt x="4509510" y="4100506"/>
                </a:moveTo>
                <a:cubicBezTo>
                  <a:pt x="4539935" y="4101488"/>
                  <a:pt x="4570729" y="4101488"/>
                  <a:pt x="4601031" y="4100506"/>
                </a:cubicBezTo>
                <a:cubicBezTo>
                  <a:pt x="4604098" y="4100752"/>
                  <a:pt x="4606920" y="4102837"/>
                  <a:pt x="4607042" y="4105903"/>
                </a:cubicBezTo>
                <a:cubicBezTo>
                  <a:pt x="4607165" y="4109092"/>
                  <a:pt x="4604589" y="4111791"/>
                  <a:pt x="4601522" y="4111913"/>
                </a:cubicBezTo>
                <a:cubicBezTo>
                  <a:pt x="4585941" y="4112404"/>
                  <a:pt x="4570238" y="4112649"/>
                  <a:pt x="4554412" y="4112649"/>
                </a:cubicBezTo>
                <a:cubicBezTo>
                  <a:pt x="4539199" y="4112649"/>
                  <a:pt x="4524109" y="4112404"/>
                  <a:pt x="4509019" y="4111913"/>
                </a:cubicBezTo>
                <a:cubicBezTo>
                  <a:pt x="4505830" y="4111791"/>
                  <a:pt x="4503376" y="4109092"/>
                  <a:pt x="4503499" y="4105903"/>
                </a:cubicBezTo>
                <a:cubicBezTo>
                  <a:pt x="4503621" y="4102714"/>
                  <a:pt x="4506075" y="4100752"/>
                  <a:pt x="4509510" y="4100506"/>
                </a:cubicBezTo>
                <a:close/>
                <a:moveTo>
                  <a:pt x="4327082" y="4081863"/>
                </a:moveTo>
                <a:cubicBezTo>
                  <a:pt x="4357139" y="4087015"/>
                  <a:pt x="4387687" y="4091307"/>
                  <a:pt x="4417989" y="4094496"/>
                </a:cubicBezTo>
                <a:cubicBezTo>
                  <a:pt x="4421179" y="4094864"/>
                  <a:pt x="4423510" y="4097685"/>
                  <a:pt x="4423019" y="4100752"/>
                </a:cubicBezTo>
                <a:cubicBezTo>
                  <a:pt x="4422896" y="4103450"/>
                  <a:pt x="4420320" y="4105658"/>
                  <a:pt x="4417376" y="4105658"/>
                </a:cubicBezTo>
                <a:cubicBezTo>
                  <a:pt x="4417253" y="4105658"/>
                  <a:pt x="4416885" y="4105658"/>
                  <a:pt x="4416762" y="4105658"/>
                </a:cubicBezTo>
                <a:cubicBezTo>
                  <a:pt x="4386337" y="4102469"/>
                  <a:pt x="4355544" y="4098176"/>
                  <a:pt x="4325119" y="4093025"/>
                </a:cubicBezTo>
                <a:cubicBezTo>
                  <a:pt x="4322052" y="4092411"/>
                  <a:pt x="4319966" y="4089468"/>
                  <a:pt x="4320580" y="4086401"/>
                </a:cubicBezTo>
                <a:cubicBezTo>
                  <a:pt x="4321070" y="4083335"/>
                  <a:pt x="4323892" y="4081250"/>
                  <a:pt x="4327082" y="4081863"/>
                </a:cubicBezTo>
                <a:close/>
                <a:moveTo>
                  <a:pt x="4783214" y="4081373"/>
                </a:moveTo>
                <a:cubicBezTo>
                  <a:pt x="4786404" y="4080882"/>
                  <a:pt x="4789348" y="4082967"/>
                  <a:pt x="4789839" y="4085911"/>
                </a:cubicBezTo>
                <a:cubicBezTo>
                  <a:pt x="4790452" y="4088977"/>
                  <a:pt x="4788244" y="4092043"/>
                  <a:pt x="4785177" y="4092534"/>
                </a:cubicBezTo>
                <a:cubicBezTo>
                  <a:pt x="4755243" y="4097808"/>
                  <a:pt x="4724204" y="4102101"/>
                  <a:pt x="4693656" y="4105290"/>
                </a:cubicBezTo>
                <a:cubicBezTo>
                  <a:pt x="4693411" y="4105535"/>
                  <a:pt x="4693288" y="4105535"/>
                  <a:pt x="4693165" y="4105535"/>
                </a:cubicBezTo>
                <a:cubicBezTo>
                  <a:pt x="4690221" y="4105535"/>
                  <a:pt x="4687767" y="4103327"/>
                  <a:pt x="4687522" y="4100261"/>
                </a:cubicBezTo>
                <a:cubicBezTo>
                  <a:pt x="4687154" y="4097072"/>
                  <a:pt x="4689485" y="4094374"/>
                  <a:pt x="4692552" y="4094006"/>
                </a:cubicBezTo>
                <a:cubicBezTo>
                  <a:pt x="4722977" y="4090817"/>
                  <a:pt x="4753525" y="4086524"/>
                  <a:pt x="4783214" y="4081373"/>
                </a:cubicBezTo>
                <a:close/>
                <a:moveTo>
                  <a:pt x="4149438" y="4037463"/>
                </a:moveTo>
                <a:cubicBezTo>
                  <a:pt x="4178391" y="4046907"/>
                  <a:pt x="4208080" y="4055370"/>
                  <a:pt x="4237524" y="4062607"/>
                </a:cubicBezTo>
                <a:cubicBezTo>
                  <a:pt x="4240591" y="4063465"/>
                  <a:pt x="4242431" y="4066409"/>
                  <a:pt x="4241572" y="4069475"/>
                </a:cubicBezTo>
                <a:cubicBezTo>
                  <a:pt x="4241204" y="4072296"/>
                  <a:pt x="4238750" y="4073891"/>
                  <a:pt x="4236174" y="4073891"/>
                </a:cubicBezTo>
                <a:cubicBezTo>
                  <a:pt x="4235683" y="4073891"/>
                  <a:pt x="4235193" y="4073891"/>
                  <a:pt x="4234702" y="4073768"/>
                </a:cubicBezTo>
                <a:cubicBezTo>
                  <a:pt x="4205013" y="4066409"/>
                  <a:pt x="4175201" y="4057946"/>
                  <a:pt x="4145880" y="4048379"/>
                </a:cubicBezTo>
                <a:cubicBezTo>
                  <a:pt x="4142813" y="4047398"/>
                  <a:pt x="4141095" y="4044209"/>
                  <a:pt x="4142200" y="4041142"/>
                </a:cubicBezTo>
                <a:cubicBezTo>
                  <a:pt x="4143181" y="4038076"/>
                  <a:pt x="4146371" y="4036482"/>
                  <a:pt x="4149438" y="4037463"/>
                </a:cubicBezTo>
                <a:close/>
                <a:moveTo>
                  <a:pt x="4961103" y="4037095"/>
                </a:moveTo>
                <a:cubicBezTo>
                  <a:pt x="4964170" y="4036114"/>
                  <a:pt x="4967360" y="4037585"/>
                  <a:pt x="4968342" y="4040652"/>
                </a:cubicBezTo>
                <a:cubicBezTo>
                  <a:pt x="4969200" y="4043718"/>
                  <a:pt x="4967728" y="4046907"/>
                  <a:pt x="4964661" y="4047888"/>
                </a:cubicBezTo>
                <a:cubicBezTo>
                  <a:pt x="4935340" y="4057333"/>
                  <a:pt x="4905528" y="4066041"/>
                  <a:pt x="4875839" y="4073277"/>
                </a:cubicBezTo>
                <a:cubicBezTo>
                  <a:pt x="4875349" y="4073523"/>
                  <a:pt x="4874858" y="4073645"/>
                  <a:pt x="4874367" y="4073645"/>
                </a:cubicBezTo>
                <a:cubicBezTo>
                  <a:pt x="4871791" y="4073645"/>
                  <a:pt x="4869582" y="4071928"/>
                  <a:pt x="4868969" y="4069353"/>
                </a:cubicBezTo>
                <a:cubicBezTo>
                  <a:pt x="4868110" y="4066286"/>
                  <a:pt x="4869950" y="4063220"/>
                  <a:pt x="4873018" y="4062361"/>
                </a:cubicBezTo>
                <a:cubicBezTo>
                  <a:pt x="4902584" y="4055002"/>
                  <a:pt x="4932150" y="4046539"/>
                  <a:pt x="4961103" y="4037095"/>
                </a:cubicBezTo>
                <a:close/>
                <a:moveTo>
                  <a:pt x="3979278" y="3968900"/>
                </a:moveTo>
                <a:cubicBezTo>
                  <a:pt x="4006636" y="3982269"/>
                  <a:pt x="4034853" y="3994780"/>
                  <a:pt x="4063069" y="4006186"/>
                </a:cubicBezTo>
                <a:cubicBezTo>
                  <a:pt x="4066014" y="4007413"/>
                  <a:pt x="4067364" y="4010847"/>
                  <a:pt x="4066259" y="4013668"/>
                </a:cubicBezTo>
                <a:cubicBezTo>
                  <a:pt x="4065400" y="4015876"/>
                  <a:pt x="4063192" y="4017225"/>
                  <a:pt x="4060984" y="4017225"/>
                </a:cubicBezTo>
                <a:cubicBezTo>
                  <a:pt x="4060248" y="4017225"/>
                  <a:pt x="4059635" y="4017102"/>
                  <a:pt x="4058776" y="4016734"/>
                </a:cubicBezTo>
                <a:cubicBezTo>
                  <a:pt x="4030314" y="4005328"/>
                  <a:pt x="4001974" y="3992694"/>
                  <a:pt x="3974248" y="3979080"/>
                </a:cubicBezTo>
                <a:cubicBezTo>
                  <a:pt x="3971303" y="3977731"/>
                  <a:pt x="3970322" y="3974174"/>
                  <a:pt x="3971671" y="3971475"/>
                </a:cubicBezTo>
                <a:cubicBezTo>
                  <a:pt x="3973021" y="3968532"/>
                  <a:pt x="3976456" y="3967428"/>
                  <a:pt x="3979278" y="3968900"/>
                </a:cubicBezTo>
                <a:close/>
                <a:moveTo>
                  <a:pt x="5130650" y="3968409"/>
                </a:moveTo>
                <a:cubicBezTo>
                  <a:pt x="5133595" y="3967060"/>
                  <a:pt x="5136907" y="3968286"/>
                  <a:pt x="5138257" y="3970985"/>
                </a:cubicBezTo>
                <a:cubicBezTo>
                  <a:pt x="5139606" y="3973929"/>
                  <a:pt x="5138502" y="3977240"/>
                  <a:pt x="5135680" y="3978712"/>
                </a:cubicBezTo>
                <a:cubicBezTo>
                  <a:pt x="5108077" y="3992081"/>
                  <a:pt x="5079737" y="4004714"/>
                  <a:pt x="5051398" y="4016244"/>
                </a:cubicBezTo>
                <a:cubicBezTo>
                  <a:pt x="5050784" y="4016612"/>
                  <a:pt x="5050048" y="4016734"/>
                  <a:pt x="5049312" y="4016734"/>
                </a:cubicBezTo>
                <a:cubicBezTo>
                  <a:pt x="5046981" y="4016734"/>
                  <a:pt x="5044895" y="4015385"/>
                  <a:pt x="5043914" y="4013300"/>
                </a:cubicBezTo>
                <a:cubicBezTo>
                  <a:pt x="5042687" y="4010356"/>
                  <a:pt x="5044037" y="4007045"/>
                  <a:pt x="5047104" y="4005818"/>
                </a:cubicBezTo>
                <a:cubicBezTo>
                  <a:pt x="5075321" y="3994412"/>
                  <a:pt x="5103415" y="3981901"/>
                  <a:pt x="5130650" y="3968409"/>
                </a:cubicBezTo>
                <a:close/>
                <a:moveTo>
                  <a:pt x="3820527" y="3877278"/>
                </a:moveTo>
                <a:cubicBezTo>
                  <a:pt x="3845922" y="3894327"/>
                  <a:pt x="3872053" y="3910640"/>
                  <a:pt x="3898307" y="3925849"/>
                </a:cubicBezTo>
                <a:cubicBezTo>
                  <a:pt x="3901006" y="3927443"/>
                  <a:pt x="3901988" y="3930877"/>
                  <a:pt x="3900393" y="3933698"/>
                </a:cubicBezTo>
                <a:cubicBezTo>
                  <a:pt x="3899412" y="3935538"/>
                  <a:pt x="3897448" y="3936519"/>
                  <a:pt x="3895608" y="3936519"/>
                </a:cubicBezTo>
                <a:cubicBezTo>
                  <a:pt x="3894627" y="3936519"/>
                  <a:pt x="3893523" y="3936274"/>
                  <a:pt x="3892664" y="3935783"/>
                </a:cubicBezTo>
                <a:cubicBezTo>
                  <a:pt x="3866165" y="3920574"/>
                  <a:pt x="3839788" y="3903894"/>
                  <a:pt x="3814147" y="3886722"/>
                </a:cubicBezTo>
                <a:cubicBezTo>
                  <a:pt x="3811571" y="3884882"/>
                  <a:pt x="3810835" y="3881448"/>
                  <a:pt x="3812675" y="3878750"/>
                </a:cubicBezTo>
                <a:cubicBezTo>
                  <a:pt x="3814515" y="3876174"/>
                  <a:pt x="3817951" y="3875438"/>
                  <a:pt x="3820527" y="3877278"/>
                </a:cubicBezTo>
                <a:close/>
                <a:moveTo>
                  <a:pt x="5289401" y="3876665"/>
                </a:moveTo>
                <a:cubicBezTo>
                  <a:pt x="5291977" y="3874825"/>
                  <a:pt x="5295412" y="3875561"/>
                  <a:pt x="5297253" y="3878137"/>
                </a:cubicBezTo>
                <a:cubicBezTo>
                  <a:pt x="5299093" y="3880835"/>
                  <a:pt x="5298357" y="3884269"/>
                  <a:pt x="5295780" y="3886109"/>
                </a:cubicBezTo>
                <a:cubicBezTo>
                  <a:pt x="5270263" y="3903403"/>
                  <a:pt x="5243886" y="3919839"/>
                  <a:pt x="5217387" y="3935170"/>
                </a:cubicBezTo>
                <a:cubicBezTo>
                  <a:pt x="5216282" y="3935661"/>
                  <a:pt x="5215424" y="3936029"/>
                  <a:pt x="5214565" y="3936029"/>
                </a:cubicBezTo>
                <a:cubicBezTo>
                  <a:pt x="5212479" y="3936029"/>
                  <a:pt x="5210762" y="3934925"/>
                  <a:pt x="5209658" y="3933085"/>
                </a:cubicBezTo>
                <a:cubicBezTo>
                  <a:pt x="5208063" y="3930387"/>
                  <a:pt x="5209044" y="3926830"/>
                  <a:pt x="5211743" y="3925358"/>
                </a:cubicBezTo>
                <a:cubicBezTo>
                  <a:pt x="5237997" y="3910026"/>
                  <a:pt x="5264251" y="3893713"/>
                  <a:pt x="5289401" y="3876665"/>
                </a:cubicBezTo>
                <a:close/>
                <a:moveTo>
                  <a:pt x="3676007" y="3764314"/>
                </a:moveTo>
                <a:cubicBezTo>
                  <a:pt x="3698581" y="3784552"/>
                  <a:pt x="3722258" y="3804422"/>
                  <a:pt x="3746304" y="3823311"/>
                </a:cubicBezTo>
                <a:cubicBezTo>
                  <a:pt x="3748758" y="3825273"/>
                  <a:pt x="3749249" y="3828830"/>
                  <a:pt x="3747408" y="3831406"/>
                </a:cubicBezTo>
                <a:cubicBezTo>
                  <a:pt x="3746304" y="3832755"/>
                  <a:pt x="3744587" y="3833491"/>
                  <a:pt x="3742869" y="3833491"/>
                </a:cubicBezTo>
                <a:cubicBezTo>
                  <a:pt x="3741642" y="3833491"/>
                  <a:pt x="3740415" y="3833123"/>
                  <a:pt x="3739311" y="3832264"/>
                </a:cubicBezTo>
                <a:cubicBezTo>
                  <a:pt x="3715020" y="3813376"/>
                  <a:pt x="3691097" y="3793261"/>
                  <a:pt x="3668401" y="3772900"/>
                </a:cubicBezTo>
                <a:cubicBezTo>
                  <a:pt x="3666193" y="3770692"/>
                  <a:pt x="3665824" y="3767013"/>
                  <a:pt x="3667910" y="3764805"/>
                </a:cubicBezTo>
                <a:cubicBezTo>
                  <a:pt x="3670119" y="3762475"/>
                  <a:pt x="3673799" y="3762229"/>
                  <a:pt x="3676007" y="3764314"/>
                </a:cubicBezTo>
                <a:close/>
                <a:moveTo>
                  <a:pt x="5433430" y="3763701"/>
                </a:moveTo>
                <a:cubicBezTo>
                  <a:pt x="5435761" y="3761616"/>
                  <a:pt x="5439319" y="3761739"/>
                  <a:pt x="5441527" y="3764192"/>
                </a:cubicBezTo>
                <a:cubicBezTo>
                  <a:pt x="5443613" y="3766400"/>
                  <a:pt x="5443490" y="3770079"/>
                  <a:pt x="5441036" y="3772287"/>
                </a:cubicBezTo>
                <a:cubicBezTo>
                  <a:pt x="5418217" y="3792770"/>
                  <a:pt x="5394417" y="3812762"/>
                  <a:pt x="5370371" y="3831651"/>
                </a:cubicBezTo>
                <a:cubicBezTo>
                  <a:pt x="5369267" y="3832632"/>
                  <a:pt x="5368040" y="3832878"/>
                  <a:pt x="5366813" y="3832878"/>
                </a:cubicBezTo>
                <a:cubicBezTo>
                  <a:pt x="5365096" y="3832878"/>
                  <a:pt x="5363501" y="3832142"/>
                  <a:pt x="5362397" y="3830792"/>
                </a:cubicBezTo>
                <a:cubicBezTo>
                  <a:pt x="5360434" y="3828339"/>
                  <a:pt x="5360802" y="3824660"/>
                  <a:pt x="5363256" y="3822697"/>
                </a:cubicBezTo>
                <a:cubicBezTo>
                  <a:pt x="5387179" y="3803931"/>
                  <a:pt x="5410856" y="3784184"/>
                  <a:pt x="5433430" y="3763701"/>
                </a:cubicBezTo>
                <a:close/>
                <a:moveTo>
                  <a:pt x="3540811" y="3631972"/>
                </a:moveTo>
                <a:cubicBezTo>
                  <a:pt x="3543265" y="3630009"/>
                  <a:pt x="3546946" y="3630377"/>
                  <a:pt x="3548908" y="3632708"/>
                </a:cubicBezTo>
                <a:cubicBezTo>
                  <a:pt x="3568292" y="3655889"/>
                  <a:pt x="3589025" y="3678825"/>
                  <a:pt x="3610372" y="3700780"/>
                </a:cubicBezTo>
                <a:cubicBezTo>
                  <a:pt x="3612458" y="3702988"/>
                  <a:pt x="3612458" y="3706668"/>
                  <a:pt x="3610250" y="3708875"/>
                </a:cubicBezTo>
                <a:cubicBezTo>
                  <a:pt x="3609023" y="3709857"/>
                  <a:pt x="3607428" y="3710347"/>
                  <a:pt x="3606078" y="3710347"/>
                </a:cubicBezTo>
                <a:cubicBezTo>
                  <a:pt x="3604606" y="3710347"/>
                  <a:pt x="3603011" y="3709734"/>
                  <a:pt x="3601907" y="3708630"/>
                </a:cubicBezTo>
                <a:cubicBezTo>
                  <a:pt x="3580438" y="3686430"/>
                  <a:pt x="3559582" y="3663371"/>
                  <a:pt x="3540075" y="3640067"/>
                </a:cubicBezTo>
                <a:cubicBezTo>
                  <a:pt x="3538112" y="3637614"/>
                  <a:pt x="3538358" y="3633934"/>
                  <a:pt x="3540811" y="3631972"/>
                </a:cubicBezTo>
                <a:close/>
                <a:moveTo>
                  <a:pt x="5568748" y="3631113"/>
                </a:moveTo>
                <a:cubicBezTo>
                  <a:pt x="5571202" y="3633076"/>
                  <a:pt x="5571570" y="3636755"/>
                  <a:pt x="5569607" y="3639208"/>
                </a:cubicBezTo>
                <a:cubicBezTo>
                  <a:pt x="5549855" y="3662635"/>
                  <a:pt x="5528999" y="3685817"/>
                  <a:pt x="5507653" y="3707894"/>
                </a:cubicBezTo>
                <a:cubicBezTo>
                  <a:pt x="5506548" y="3709121"/>
                  <a:pt x="5505076" y="3709734"/>
                  <a:pt x="5503604" y="3709734"/>
                </a:cubicBezTo>
                <a:cubicBezTo>
                  <a:pt x="5502132" y="3709734"/>
                  <a:pt x="5500660" y="3709121"/>
                  <a:pt x="5499556" y="3708017"/>
                </a:cubicBezTo>
                <a:cubicBezTo>
                  <a:pt x="5497347" y="3705932"/>
                  <a:pt x="5497347" y="3702252"/>
                  <a:pt x="5499433" y="3700044"/>
                </a:cubicBezTo>
                <a:cubicBezTo>
                  <a:pt x="5520657" y="3678089"/>
                  <a:pt x="5541145" y="3655153"/>
                  <a:pt x="5560774" y="3631849"/>
                </a:cubicBezTo>
                <a:cubicBezTo>
                  <a:pt x="5562737" y="3629396"/>
                  <a:pt x="5566295" y="3629151"/>
                  <a:pt x="5568748" y="3631113"/>
                </a:cubicBezTo>
                <a:close/>
                <a:moveTo>
                  <a:pt x="3433096" y="3482948"/>
                </a:moveTo>
                <a:cubicBezTo>
                  <a:pt x="3435673" y="3481231"/>
                  <a:pt x="3439353" y="3481967"/>
                  <a:pt x="3440948" y="3484788"/>
                </a:cubicBezTo>
                <a:cubicBezTo>
                  <a:pt x="3457142" y="3510545"/>
                  <a:pt x="3474318" y="3535935"/>
                  <a:pt x="3492352" y="3560710"/>
                </a:cubicBezTo>
                <a:cubicBezTo>
                  <a:pt x="3494192" y="3563286"/>
                  <a:pt x="3493702" y="3566720"/>
                  <a:pt x="3491125" y="3568560"/>
                </a:cubicBezTo>
                <a:cubicBezTo>
                  <a:pt x="3490021" y="3569174"/>
                  <a:pt x="3488794" y="3569664"/>
                  <a:pt x="3487567" y="3569664"/>
                </a:cubicBezTo>
                <a:cubicBezTo>
                  <a:pt x="3485850" y="3569664"/>
                  <a:pt x="3484132" y="3568928"/>
                  <a:pt x="3483028" y="3567334"/>
                </a:cubicBezTo>
                <a:cubicBezTo>
                  <a:pt x="3464871" y="3542558"/>
                  <a:pt x="3447573" y="3516801"/>
                  <a:pt x="3431256" y="3490798"/>
                </a:cubicBezTo>
                <a:cubicBezTo>
                  <a:pt x="3429539" y="3488100"/>
                  <a:pt x="3430275" y="3484543"/>
                  <a:pt x="3433096" y="3482948"/>
                </a:cubicBezTo>
                <a:close/>
                <a:moveTo>
                  <a:pt x="5676586" y="3482090"/>
                </a:moveTo>
                <a:cubicBezTo>
                  <a:pt x="5679285" y="3483807"/>
                  <a:pt x="5680021" y="3487364"/>
                  <a:pt x="5678426" y="3490062"/>
                </a:cubicBezTo>
                <a:cubicBezTo>
                  <a:pt x="5662110" y="3515942"/>
                  <a:pt x="5644689" y="3541699"/>
                  <a:pt x="5626532" y="3566720"/>
                </a:cubicBezTo>
                <a:cubicBezTo>
                  <a:pt x="5625305" y="3567947"/>
                  <a:pt x="5623710" y="3568928"/>
                  <a:pt x="5621870" y="3568928"/>
                </a:cubicBezTo>
                <a:cubicBezTo>
                  <a:pt x="5620643" y="3568928"/>
                  <a:pt x="5619539" y="3568560"/>
                  <a:pt x="5618435" y="3567824"/>
                </a:cubicBezTo>
                <a:cubicBezTo>
                  <a:pt x="5615858" y="3565985"/>
                  <a:pt x="5615490" y="3562305"/>
                  <a:pt x="5617331" y="3559852"/>
                </a:cubicBezTo>
                <a:cubicBezTo>
                  <a:pt x="5635242" y="3535199"/>
                  <a:pt x="5652540" y="3509564"/>
                  <a:pt x="5668612" y="3483930"/>
                </a:cubicBezTo>
                <a:cubicBezTo>
                  <a:pt x="5670329" y="3481354"/>
                  <a:pt x="5673887" y="3480495"/>
                  <a:pt x="5676586" y="3482090"/>
                </a:cubicBezTo>
                <a:close/>
                <a:moveTo>
                  <a:pt x="3347219" y="3320311"/>
                </a:moveTo>
                <a:cubicBezTo>
                  <a:pt x="3350163" y="3319084"/>
                  <a:pt x="3353476" y="3320311"/>
                  <a:pt x="3354825" y="3323132"/>
                </a:cubicBezTo>
                <a:cubicBezTo>
                  <a:pt x="3367216" y="3350729"/>
                  <a:pt x="3380711" y="3378325"/>
                  <a:pt x="3395065" y="3405309"/>
                </a:cubicBezTo>
                <a:cubicBezTo>
                  <a:pt x="3396660" y="3408007"/>
                  <a:pt x="3395555" y="3411564"/>
                  <a:pt x="3392857" y="3413036"/>
                </a:cubicBezTo>
                <a:cubicBezTo>
                  <a:pt x="3391752" y="3413527"/>
                  <a:pt x="3390771" y="3413895"/>
                  <a:pt x="3389912" y="3413895"/>
                </a:cubicBezTo>
                <a:cubicBezTo>
                  <a:pt x="3387949" y="3413895"/>
                  <a:pt x="3385987" y="3412791"/>
                  <a:pt x="3384882" y="3410828"/>
                </a:cubicBezTo>
                <a:cubicBezTo>
                  <a:pt x="3370406" y="3383477"/>
                  <a:pt x="3356665" y="3355635"/>
                  <a:pt x="3344275" y="3327915"/>
                </a:cubicBezTo>
                <a:cubicBezTo>
                  <a:pt x="3343048" y="3324971"/>
                  <a:pt x="3344275" y="3321660"/>
                  <a:pt x="3347219" y="3320311"/>
                </a:cubicBezTo>
                <a:close/>
                <a:moveTo>
                  <a:pt x="5762341" y="3319084"/>
                </a:moveTo>
                <a:cubicBezTo>
                  <a:pt x="5765285" y="3320311"/>
                  <a:pt x="5766512" y="3323745"/>
                  <a:pt x="5765285" y="3326689"/>
                </a:cubicBezTo>
                <a:cubicBezTo>
                  <a:pt x="5752772" y="3354653"/>
                  <a:pt x="5739031" y="3382618"/>
                  <a:pt x="5724555" y="3409847"/>
                </a:cubicBezTo>
                <a:cubicBezTo>
                  <a:pt x="5723696" y="3411687"/>
                  <a:pt x="5721733" y="3412791"/>
                  <a:pt x="5719525" y="3412791"/>
                </a:cubicBezTo>
                <a:cubicBezTo>
                  <a:pt x="5718666" y="3412791"/>
                  <a:pt x="5717685" y="3412668"/>
                  <a:pt x="5716826" y="3412178"/>
                </a:cubicBezTo>
                <a:cubicBezTo>
                  <a:pt x="5714127" y="3410706"/>
                  <a:pt x="5713023" y="3407272"/>
                  <a:pt x="5714495" y="3404451"/>
                </a:cubicBezTo>
                <a:cubicBezTo>
                  <a:pt x="5728849" y="3377467"/>
                  <a:pt x="5742466" y="3349870"/>
                  <a:pt x="5754735" y="3321905"/>
                </a:cubicBezTo>
                <a:cubicBezTo>
                  <a:pt x="5755961" y="3319084"/>
                  <a:pt x="5759397" y="3317857"/>
                  <a:pt x="5762341" y="3319084"/>
                </a:cubicBezTo>
                <a:close/>
                <a:moveTo>
                  <a:pt x="3284896" y="3147247"/>
                </a:moveTo>
                <a:cubicBezTo>
                  <a:pt x="3287963" y="3146266"/>
                  <a:pt x="3291153" y="3148106"/>
                  <a:pt x="3291889" y="3151172"/>
                </a:cubicBezTo>
                <a:cubicBezTo>
                  <a:pt x="3300231" y="3180609"/>
                  <a:pt x="3309924" y="3209923"/>
                  <a:pt x="3320229" y="3238378"/>
                </a:cubicBezTo>
                <a:cubicBezTo>
                  <a:pt x="3321333" y="3241322"/>
                  <a:pt x="3319738" y="3244634"/>
                  <a:pt x="3316916" y="3245738"/>
                </a:cubicBezTo>
                <a:cubicBezTo>
                  <a:pt x="3316303" y="3245860"/>
                  <a:pt x="3315689" y="3245983"/>
                  <a:pt x="3314953" y="3245983"/>
                </a:cubicBezTo>
                <a:cubicBezTo>
                  <a:pt x="3312622" y="3245983"/>
                  <a:pt x="3310291" y="3244634"/>
                  <a:pt x="3309555" y="3242181"/>
                </a:cubicBezTo>
                <a:cubicBezTo>
                  <a:pt x="3299005" y="3213480"/>
                  <a:pt x="3289435" y="3183920"/>
                  <a:pt x="3280970" y="3154238"/>
                </a:cubicBezTo>
                <a:cubicBezTo>
                  <a:pt x="3279989" y="3151172"/>
                  <a:pt x="3281829" y="3147983"/>
                  <a:pt x="3284896" y="3147247"/>
                </a:cubicBezTo>
                <a:close/>
                <a:moveTo>
                  <a:pt x="5824541" y="3145653"/>
                </a:moveTo>
                <a:cubicBezTo>
                  <a:pt x="5827608" y="3146634"/>
                  <a:pt x="5829325" y="3149700"/>
                  <a:pt x="5828589" y="3152767"/>
                </a:cubicBezTo>
                <a:cubicBezTo>
                  <a:pt x="5820124" y="3182081"/>
                  <a:pt x="5810555" y="3211763"/>
                  <a:pt x="5800004" y="3240709"/>
                </a:cubicBezTo>
                <a:cubicBezTo>
                  <a:pt x="5799146" y="3243162"/>
                  <a:pt x="5797060" y="3244511"/>
                  <a:pt x="5794606" y="3244511"/>
                </a:cubicBezTo>
                <a:cubicBezTo>
                  <a:pt x="5793993" y="3244511"/>
                  <a:pt x="5793134" y="3244388"/>
                  <a:pt x="5792521" y="3244143"/>
                </a:cubicBezTo>
                <a:cubicBezTo>
                  <a:pt x="5789576" y="3243162"/>
                  <a:pt x="5788104" y="3239728"/>
                  <a:pt x="5789208" y="3236906"/>
                </a:cubicBezTo>
                <a:cubicBezTo>
                  <a:pt x="5799636" y="3208206"/>
                  <a:pt x="5809206" y="3178892"/>
                  <a:pt x="5817548" y="3149700"/>
                </a:cubicBezTo>
                <a:cubicBezTo>
                  <a:pt x="5818529" y="3146634"/>
                  <a:pt x="5821596" y="3144917"/>
                  <a:pt x="5824541" y="3145653"/>
                </a:cubicBezTo>
                <a:close/>
                <a:moveTo>
                  <a:pt x="3247356" y="2967192"/>
                </a:moveTo>
                <a:cubicBezTo>
                  <a:pt x="3250668" y="2966702"/>
                  <a:pt x="3253367" y="2969032"/>
                  <a:pt x="3253735" y="2972099"/>
                </a:cubicBezTo>
                <a:cubicBezTo>
                  <a:pt x="3258029" y="3002149"/>
                  <a:pt x="3263427" y="3032444"/>
                  <a:pt x="3269684" y="3062371"/>
                </a:cubicBezTo>
                <a:cubicBezTo>
                  <a:pt x="3270297" y="3065315"/>
                  <a:pt x="3268212" y="3068381"/>
                  <a:pt x="3265267" y="3069240"/>
                </a:cubicBezTo>
                <a:cubicBezTo>
                  <a:pt x="3264899" y="3069117"/>
                  <a:pt x="3264408" y="3069117"/>
                  <a:pt x="3264163" y="3069117"/>
                </a:cubicBezTo>
                <a:cubicBezTo>
                  <a:pt x="3261587" y="3069117"/>
                  <a:pt x="3259133" y="3067400"/>
                  <a:pt x="3258519" y="3064579"/>
                </a:cubicBezTo>
                <a:cubicBezTo>
                  <a:pt x="3252140" y="3034406"/>
                  <a:pt x="3246742" y="3003743"/>
                  <a:pt x="3242448" y="2973570"/>
                </a:cubicBezTo>
                <a:cubicBezTo>
                  <a:pt x="3242080" y="2970381"/>
                  <a:pt x="3244166" y="2967683"/>
                  <a:pt x="3247356" y="2967192"/>
                </a:cubicBezTo>
                <a:close/>
                <a:moveTo>
                  <a:pt x="5861836" y="2965721"/>
                </a:moveTo>
                <a:cubicBezTo>
                  <a:pt x="5865026" y="2966089"/>
                  <a:pt x="5867112" y="2969032"/>
                  <a:pt x="5866621" y="2972099"/>
                </a:cubicBezTo>
                <a:cubicBezTo>
                  <a:pt x="5862450" y="3002394"/>
                  <a:pt x="5857052" y="3033057"/>
                  <a:pt x="5850795" y="3063107"/>
                </a:cubicBezTo>
                <a:cubicBezTo>
                  <a:pt x="5850181" y="3065805"/>
                  <a:pt x="5847973" y="3067645"/>
                  <a:pt x="5845151" y="3067645"/>
                </a:cubicBezTo>
                <a:cubicBezTo>
                  <a:pt x="5844661" y="3067645"/>
                  <a:pt x="5844415" y="3067645"/>
                  <a:pt x="5843925" y="3067523"/>
                </a:cubicBezTo>
                <a:cubicBezTo>
                  <a:pt x="5840858" y="3066909"/>
                  <a:pt x="5838895" y="3063843"/>
                  <a:pt x="5839508" y="3060777"/>
                </a:cubicBezTo>
                <a:cubicBezTo>
                  <a:pt x="5845765" y="3031095"/>
                  <a:pt x="5851163" y="3000677"/>
                  <a:pt x="5855334" y="2970504"/>
                </a:cubicBezTo>
                <a:cubicBezTo>
                  <a:pt x="5855825" y="2967438"/>
                  <a:pt x="5858646" y="2965230"/>
                  <a:pt x="5861836" y="2965721"/>
                </a:cubicBezTo>
                <a:close/>
                <a:moveTo>
                  <a:pt x="9081671" y="2789728"/>
                </a:moveTo>
                <a:lnTo>
                  <a:pt x="9134662" y="2789728"/>
                </a:lnTo>
                <a:lnTo>
                  <a:pt x="9134662" y="2801315"/>
                </a:lnTo>
                <a:lnTo>
                  <a:pt x="9081671" y="2801315"/>
                </a:lnTo>
                <a:cubicBezTo>
                  <a:pt x="9078503" y="2801315"/>
                  <a:pt x="9075890" y="2798723"/>
                  <a:pt x="9075890" y="2795522"/>
                </a:cubicBezTo>
                <a:cubicBezTo>
                  <a:pt x="9075890" y="2792320"/>
                  <a:pt x="9078503" y="2789728"/>
                  <a:pt x="9081671" y="2789728"/>
                </a:cubicBezTo>
                <a:close/>
                <a:moveTo>
                  <a:pt x="8898739" y="2789728"/>
                </a:moveTo>
                <a:lnTo>
                  <a:pt x="8990233" y="2789728"/>
                </a:lnTo>
                <a:cubicBezTo>
                  <a:pt x="8993402" y="2789728"/>
                  <a:pt x="8996014" y="2792320"/>
                  <a:pt x="8996014" y="2795522"/>
                </a:cubicBezTo>
                <a:cubicBezTo>
                  <a:pt x="8996014" y="2798723"/>
                  <a:pt x="8993402" y="2801315"/>
                  <a:pt x="8990233" y="2801315"/>
                </a:cubicBezTo>
                <a:lnTo>
                  <a:pt x="8898739" y="2801315"/>
                </a:lnTo>
                <a:cubicBezTo>
                  <a:pt x="8895571" y="2801315"/>
                  <a:pt x="8892958" y="2798723"/>
                  <a:pt x="8892958" y="2795522"/>
                </a:cubicBezTo>
                <a:cubicBezTo>
                  <a:pt x="8892958" y="2792320"/>
                  <a:pt x="8895571" y="2789728"/>
                  <a:pt x="8898739" y="2789728"/>
                </a:cubicBezTo>
                <a:close/>
                <a:moveTo>
                  <a:pt x="8715806" y="2789728"/>
                </a:moveTo>
                <a:lnTo>
                  <a:pt x="8807301" y="2789728"/>
                </a:lnTo>
                <a:cubicBezTo>
                  <a:pt x="8810469" y="2789728"/>
                  <a:pt x="8813082" y="2792320"/>
                  <a:pt x="8813082" y="2795522"/>
                </a:cubicBezTo>
                <a:cubicBezTo>
                  <a:pt x="8813082" y="2798723"/>
                  <a:pt x="8810469" y="2801315"/>
                  <a:pt x="8807301" y="2801315"/>
                </a:cubicBezTo>
                <a:lnTo>
                  <a:pt x="8715806" y="2801315"/>
                </a:lnTo>
                <a:cubicBezTo>
                  <a:pt x="8712638" y="2801315"/>
                  <a:pt x="8710026" y="2798723"/>
                  <a:pt x="8710026" y="2795522"/>
                </a:cubicBezTo>
                <a:cubicBezTo>
                  <a:pt x="8710026" y="2792320"/>
                  <a:pt x="8712638" y="2789728"/>
                  <a:pt x="8715806" y="2789728"/>
                </a:cubicBezTo>
                <a:close/>
                <a:moveTo>
                  <a:pt x="8532874" y="2789728"/>
                </a:moveTo>
                <a:lnTo>
                  <a:pt x="8624369" y="2789728"/>
                </a:lnTo>
                <a:cubicBezTo>
                  <a:pt x="8627537" y="2789728"/>
                  <a:pt x="8630149" y="2792320"/>
                  <a:pt x="8630149" y="2795522"/>
                </a:cubicBezTo>
                <a:cubicBezTo>
                  <a:pt x="8630149" y="2798723"/>
                  <a:pt x="8627537" y="2801315"/>
                  <a:pt x="8624369" y="2801315"/>
                </a:cubicBezTo>
                <a:lnTo>
                  <a:pt x="8532874" y="2801315"/>
                </a:lnTo>
                <a:cubicBezTo>
                  <a:pt x="8529706" y="2801315"/>
                  <a:pt x="8527093" y="2798723"/>
                  <a:pt x="8527093" y="2795522"/>
                </a:cubicBezTo>
                <a:cubicBezTo>
                  <a:pt x="8527093" y="2792320"/>
                  <a:pt x="8529706" y="2789728"/>
                  <a:pt x="8532874" y="2789728"/>
                </a:cubicBezTo>
                <a:close/>
                <a:moveTo>
                  <a:pt x="8349942" y="2789728"/>
                </a:moveTo>
                <a:lnTo>
                  <a:pt x="8441435" y="2789728"/>
                </a:lnTo>
                <a:cubicBezTo>
                  <a:pt x="8444605" y="2789728"/>
                  <a:pt x="8447217" y="2792320"/>
                  <a:pt x="8447217" y="2795522"/>
                </a:cubicBezTo>
                <a:cubicBezTo>
                  <a:pt x="8447217" y="2798723"/>
                  <a:pt x="8444605" y="2801315"/>
                  <a:pt x="8441435" y="2801315"/>
                </a:cubicBezTo>
                <a:lnTo>
                  <a:pt x="8349942" y="2801315"/>
                </a:lnTo>
                <a:cubicBezTo>
                  <a:pt x="8346773" y="2801315"/>
                  <a:pt x="8344161" y="2798723"/>
                  <a:pt x="8344161" y="2795522"/>
                </a:cubicBezTo>
                <a:cubicBezTo>
                  <a:pt x="8344161" y="2792320"/>
                  <a:pt x="8346773" y="2789728"/>
                  <a:pt x="8349942" y="2789728"/>
                </a:cubicBezTo>
                <a:close/>
                <a:moveTo>
                  <a:pt x="8164818" y="2789728"/>
                </a:moveTo>
                <a:lnTo>
                  <a:pt x="8256312" y="2789728"/>
                </a:lnTo>
                <a:cubicBezTo>
                  <a:pt x="8259480" y="2789728"/>
                  <a:pt x="8262093" y="2792320"/>
                  <a:pt x="8262093" y="2795522"/>
                </a:cubicBezTo>
                <a:cubicBezTo>
                  <a:pt x="8262093" y="2798723"/>
                  <a:pt x="8259480" y="2801315"/>
                  <a:pt x="8256312" y="2801315"/>
                </a:cubicBezTo>
                <a:lnTo>
                  <a:pt x="8164818" y="2801315"/>
                </a:lnTo>
                <a:cubicBezTo>
                  <a:pt x="8161649" y="2801315"/>
                  <a:pt x="8159037" y="2798723"/>
                  <a:pt x="8159037" y="2795522"/>
                </a:cubicBezTo>
                <a:cubicBezTo>
                  <a:pt x="8159037" y="2792320"/>
                  <a:pt x="8161649" y="2789728"/>
                  <a:pt x="8164818" y="2789728"/>
                </a:cubicBezTo>
                <a:close/>
                <a:moveTo>
                  <a:pt x="7981886" y="2789728"/>
                </a:moveTo>
                <a:lnTo>
                  <a:pt x="8073380" y="2789728"/>
                </a:lnTo>
                <a:cubicBezTo>
                  <a:pt x="8076548" y="2789728"/>
                  <a:pt x="8079160" y="2792320"/>
                  <a:pt x="8079160" y="2795522"/>
                </a:cubicBezTo>
                <a:cubicBezTo>
                  <a:pt x="8079160" y="2798723"/>
                  <a:pt x="8076548" y="2801315"/>
                  <a:pt x="8073380" y="2801315"/>
                </a:cubicBezTo>
                <a:lnTo>
                  <a:pt x="7981886" y="2801315"/>
                </a:lnTo>
                <a:cubicBezTo>
                  <a:pt x="7978717" y="2801315"/>
                  <a:pt x="7976104" y="2798723"/>
                  <a:pt x="7976104" y="2795522"/>
                </a:cubicBezTo>
                <a:cubicBezTo>
                  <a:pt x="7976104" y="2792320"/>
                  <a:pt x="7978717" y="2789728"/>
                  <a:pt x="7981886" y="2789728"/>
                </a:cubicBezTo>
                <a:close/>
                <a:moveTo>
                  <a:pt x="7798953" y="2789728"/>
                </a:moveTo>
                <a:lnTo>
                  <a:pt x="7890447" y="2789728"/>
                </a:lnTo>
                <a:cubicBezTo>
                  <a:pt x="7893616" y="2789728"/>
                  <a:pt x="7896228" y="2792320"/>
                  <a:pt x="7896228" y="2795522"/>
                </a:cubicBezTo>
                <a:cubicBezTo>
                  <a:pt x="7896228" y="2798723"/>
                  <a:pt x="7893616" y="2801315"/>
                  <a:pt x="7890447" y="2801315"/>
                </a:cubicBezTo>
                <a:lnTo>
                  <a:pt x="7798953" y="2801315"/>
                </a:lnTo>
                <a:cubicBezTo>
                  <a:pt x="7795784" y="2801315"/>
                  <a:pt x="7793172" y="2798723"/>
                  <a:pt x="7793172" y="2795522"/>
                </a:cubicBezTo>
                <a:cubicBezTo>
                  <a:pt x="7793172" y="2792320"/>
                  <a:pt x="7795784" y="2789728"/>
                  <a:pt x="7798953" y="2789728"/>
                </a:cubicBezTo>
                <a:close/>
                <a:moveTo>
                  <a:pt x="7616020" y="2789728"/>
                </a:moveTo>
                <a:lnTo>
                  <a:pt x="7707515" y="2789728"/>
                </a:lnTo>
                <a:cubicBezTo>
                  <a:pt x="7710683" y="2789728"/>
                  <a:pt x="7713296" y="2792320"/>
                  <a:pt x="7713296" y="2795522"/>
                </a:cubicBezTo>
                <a:cubicBezTo>
                  <a:pt x="7713296" y="2798723"/>
                  <a:pt x="7710683" y="2801315"/>
                  <a:pt x="7707515" y="2801315"/>
                </a:cubicBezTo>
                <a:lnTo>
                  <a:pt x="7616020" y="2801315"/>
                </a:lnTo>
                <a:cubicBezTo>
                  <a:pt x="7612852" y="2801315"/>
                  <a:pt x="7610240" y="2798723"/>
                  <a:pt x="7610240" y="2795522"/>
                </a:cubicBezTo>
                <a:cubicBezTo>
                  <a:pt x="7610240" y="2792320"/>
                  <a:pt x="7612852" y="2789728"/>
                  <a:pt x="7616020" y="2789728"/>
                </a:cubicBezTo>
                <a:close/>
                <a:moveTo>
                  <a:pt x="7433088" y="2789728"/>
                </a:moveTo>
                <a:lnTo>
                  <a:pt x="7524583" y="2789728"/>
                </a:lnTo>
                <a:cubicBezTo>
                  <a:pt x="7527751" y="2789728"/>
                  <a:pt x="7530363" y="2792320"/>
                  <a:pt x="7530363" y="2795522"/>
                </a:cubicBezTo>
                <a:cubicBezTo>
                  <a:pt x="7530363" y="2798723"/>
                  <a:pt x="7527751" y="2801315"/>
                  <a:pt x="7524583" y="2801315"/>
                </a:cubicBezTo>
                <a:lnTo>
                  <a:pt x="7433088" y="2801315"/>
                </a:lnTo>
                <a:cubicBezTo>
                  <a:pt x="7429920" y="2801315"/>
                  <a:pt x="7427307" y="2798723"/>
                  <a:pt x="7427307" y="2795522"/>
                </a:cubicBezTo>
                <a:cubicBezTo>
                  <a:pt x="7427307" y="2792320"/>
                  <a:pt x="7429920" y="2789728"/>
                  <a:pt x="7433088" y="2789728"/>
                </a:cubicBezTo>
                <a:close/>
                <a:moveTo>
                  <a:pt x="7250156" y="2789728"/>
                </a:moveTo>
                <a:lnTo>
                  <a:pt x="7341650" y="2789728"/>
                </a:lnTo>
                <a:cubicBezTo>
                  <a:pt x="7344819" y="2789728"/>
                  <a:pt x="7347431" y="2792320"/>
                  <a:pt x="7347431" y="2795522"/>
                </a:cubicBezTo>
                <a:cubicBezTo>
                  <a:pt x="7347431" y="2798723"/>
                  <a:pt x="7344819" y="2801315"/>
                  <a:pt x="7341650" y="2801315"/>
                </a:cubicBezTo>
                <a:lnTo>
                  <a:pt x="7250156" y="2801315"/>
                </a:lnTo>
                <a:cubicBezTo>
                  <a:pt x="7246987" y="2801315"/>
                  <a:pt x="7244375" y="2798723"/>
                  <a:pt x="7244375" y="2795522"/>
                </a:cubicBezTo>
                <a:cubicBezTo>
                  <a:pt x="7244375" y="2792320"/>
                  <a:pt x="7246987" y="2789728"/>
                  <a:pt x="7250156" y="2789728"/>
                </a:cubicBezTo>
                <a:close/>
                <a:moveTo>
                  <a:pt x="7061816" y="2789728"/>
                </a:moveTo>
                <a:lnTo>
                  <a:pt x="7153310" y="2789728"/>
                </a:lnTo>
                <a:cubicBezTo>
                  <a:pt x="7156478" y="2789728"/>
                  <a:pt x="7159091" y="2792320"/>
                  <a:pt x="7159091" y="2795522"/>
                </a:cubicBezTo>
                <a:cubicBezTo>
                  <a:pt x="7159091" y="2798723"/>
                  <a:pt x="7156478" y="2801315"/>
                  <a:pt x="7153310" y="2801315"/>
                </a:cubicBezTo>
                <a:lnTo>
                  <a:pt x="7061816" y="2801315"/>
                </a:lnTo>
                <a:cubicBezTo>
                  <a:pt x="7058648" y="2801315"/>
                  <a:pt x="7056036" y="2798723"/>
                  <a:pt x="7056036" y="2795522"/>
                </a:cubicBezTo>
                <a:cubicBezTo>
                  <a:pt x="7056036" y="2792320"/>
                  <a:pt x="7058648" y="2789728"/>
                  <a:pt x="7061816" y="2789728"/>
                </a:cubicBezTo>
                <a:close/>
                <a:moveTo>
                  <a:pt x="6878884" y="2789728"/>
                </a:moveTo>
                <a:lnTo>
                  <a:pt x="6970378" y="2789728"/>
                </a:lnTo>
                <a:cubicBezTo>
                  <a:pt x="6973546" y="2789728"/>
                  <a:pt x="6976158" y="2792320"/>
                  <a:pt x="6976158" y="2795522"/>
                </a:cubicBezTo>
                <a:cubicBezTo>
                  <a:pt x="6976158" y="2798723"/>
                  <a:pt x="6973546" y="2801315"/>
                  <a:pt x="6970378" y="2801315"/>
                </a:cubicBezTo>
                <a:lnTo>
                  <a:pt x="6878884" y="2801315"/>
                </a:lnTo>
                <a:cubicBezTo>
                  <a:pt x="6875716" y="2801315"/>
                  <a:pt x="6873102" y="2798723"/>
                  <a:pt x="6873102" y="2795522"/>
                </a:cubicBezTo>
                <a:cubicBezTo>
                  <a:pt x="6873102" y="2792320"/>
                  <a:pt x="6875716" y="2789728"/>
                  <a:pt x="6878884" y="2789728"/>
                </a:cubicBezTo>
                <a:close/>
                <a:moveTo>
                  <a:pt x="6695952" y="2789728"/>
                </a:moveTo>
                <a:lnTo>
                  <a:pt x="6787445" y="2789728"/>
                </a:lnTo>
                <a:cubicBezTo>
                  <a:pt x="6790614" y="2789728"/>
                  <a:pt x="6793226" y="2792320"/>
                  <a:pt x="6793226" y="2795522"/>
                </a:cubicBezTo>
                <a:cubicBezTo>
                  <a:pt x="6793226" y="2798723"/>
                  <a:pt x="6790614" y="2801315"/>
                  <a:pt x="6787445" y="2801315"/>
                </a:cubicBezTo>
                <a:lnTo>
                  <a:pt x="6695952" y="2801315"/>
                </a:lnTo>
                <a:cubicBezTo>
                  <a:pt x="6692782" y="2801315"/>
                  <a:pt x="6690170" y="2798723"/>
                  <a:pt x="6690170" y="2795522"/>
                </a:cubicBezTo>
                <a:cubicBezTo>
                  <a:pt x="6690170" y="2792320"/>
                  <a:pt x="6692782" y="2789728"/>
                  <a:pt x="6695952" y="2789728"/>
                </a:cubicBezTo>
                <a:close/>
                <a:moveTo>
                  <a:pt x="6513019" y="2789728"/>
                </a:moveTo>
                <a:lnTo>
                  <a:pt x="6604513" y="2789728"/>
                </a:lnTo>
                <a:cubicBezTo>
                  <a:pt x="6607681" y="2789728"/>
                  <a:pt x="6610294" y="2792320"/>
                  <a:pt x="6610294" y="2795522"/>
                </a:cubicBezTo>
                <a:cubicBezTo>
                  <a:pt x="6610294" y="2798723"/>
                  <a:pt x="6607681" y="2801315"/>
                  <a:pt x="6604513" y="2801315"/>
                </a:cubicBezTo>
                <a:lnTo>
                  <a:pt x="6513019" y="2801315"/>
                </a:lnTo>
                <a:cubicBezTo>
                  <a:pt x="6509850" y="2801315"/>
                  <a:pt x="6507238" y="2798723"/>
                  <a:pt x="6507238" y="2795522"/>
                </a:cubicBezTo>
                <a:cubicBezTo>
                  <a:pt x="6507238" y="2792320"/>
                  <a:pt x="6509850" y="2789728"/>
                  <a:pt x="6513019" y="2789728"/>
                </a:cubicBezTo>
                <a:close/>
                <a:moveTo>
                  <a:pt x="6330087" y="2789728"/>
                </a:moveTo>
                <a:lnTo>
                  <a:pt x="6421581" y="2789728"/>
                </a:lnTo>
                <a:cubicBezTo>
                  <a:pt x="6424749" y="2789728"/>
                  <a:pt x="6427361" y="2792320"/>
                  <a:pt x="6427361" y="2795522"/>
                </a:cubicBezTo>
                <a:cubicBezTo>
                  <a:pt x="6427361" y="2798723"/>
                  <a:pt x="6424749" y="2801315"/>
                  <a:pt x="6421581" y="2801315"/>
                </a:cubicBezTo>
                <a:lnTo>
                  <a:pt x="6330087" y="2801315"/>
                </a:lnTo>
                <a:cubicBezTo>
                  <a:pt x="6326918" y="2801315"/>
                  <a:pt x="6324305" y="2798723"/>
                  <a:pt x="6324305" y="2795522"/>
                </a:cubicBezTo>
                <a:cubicBezTo>
                  <a:pt x="6324305" y="2792320"/>
                  <a:pt x="6326918" y="2789728"/>
                  <a:pt x="6330087" y="2789728"/>
                </a:cubicBezTo>
                <a:close/>
                <a:moveTo>
                  <a:pt x="6147155" y="2789728"/>
                </a:moveTo>
                <a:lnTo>
                  <a:pt x="6238648" y="2789728"/>
                </a:lnTo>
                <a:cubicBezTo>
                  <a:pt x="6241817" y="2789728"/>
                  <a:pt x="6244429" y="2792320"/>
                  <a:pt x="6244429" y="2795522"/>
                </a:cubicBezTo>
                <a:cubicBezTo>
                  <a:pt x="6244429" y="2798723"/>
                  <a:pt x="6241817" y="2801315"/>
                  <a:pt x="6238648" y="2801315"/>
                </a:cubicBezTo>
                <a:lnTo>
                  <a:pt x="6147155" y="2801315"/>
                </a:lnTo>
                <a:cubicBezTo>
                  <a:pt x="6143985" y="2801315"/>
                  <a:pt x="6141373" y="2798723"/>
                  <a:pt x="6141373" y="2795522"/>
                </a:cubicBezTo>
                <a:cubicBezTo>
                  <a:pt x="6141373" y="2792320"/>
                  <a:pt x="6143985" y="2789728"/>
                  <a:pt x="6147155" y="2789728"/>
                </a:cubicBezTo>
                <a:close/>
                <a:moveTo>
                  <a:pt x="2930583" y="2789728"/>
                </a:moveTo>
                <a:lnTo>
                  <a:pt x="3022077" y="2789728"/>
                </a:lnTo>
                <a:cubicBezTo>
                  <a:pt x="3025245" y="2789728"/>
                  <a:pt x="3027857" y="2792320"/>
                  <a:pt x="3027857" y="2795522"/>
                </a:cubicBezTo>
                <a:cubicBezTo>
                  <a:pt x="3027857" y="2798723"/>
                  <a:pt x="3025245" y="2801315"/>
                  <a:pt x="3022077" y="2801315"/>
                </a:cubicBezTo>
                <a:lnTo>
                  <a:pt x="2930583" y="2801315"/>
                </a:lnTo>
                <a:cubicBezTo>
                  <a:pt x="2927414" y="2801315"/>
                  <a:pt x="2924802" y="2798723"/>
                  <a:pt x="2924802" y="2795522"/>
                </a:cubicBezTo>
                <a:cubicBezTo>
                  <a:pt x="2924802" y="2792320"/>
                  <a:pt x="2927414" y="2789728"/>
                  <a:pt x="2930583" y="2789728"/>
                </a:cubicBezTo>
                <a:close/>
                <a:moveTo>
                  <a:pt x="2747651" y="2789728"/>
                </a:moveTo>
                <a:lnTo>
                  <a:pt x="2839145" y="2789728"/>
                </a:lnTo>
                <a:cubicBezTo>
                  <a:pt x="2842312" y="2789728"/>
                  <a:pt x="2844925" y="2792320"/>
                  <a:pt x="2844925" y="2795522"/>
                </a:cubicBezTo>
                <a:cubicBezTo>
                  <a:pt x="2844925" y="2798723"/>
                  <a:pt x="2842312" y="2801315"/>
                  <a:pt x="2839145" y="2801315"/>
                </a:cubicBezTo>
                <a:lnTo>
                  <a:pt x="2747651" y="2801315"/>
                </a:lnTo>
                <a:cubicBezTo>
                  <a:pt x="2744481" y="2801315"/>
                  <a:pt x="2741869" y="2798723"/>
                  <a:pt x="2741869" y="2795522"/>
                </a:cubicBezTo>
                <a:cubicBezTo>
                  <a:pt x="2741869" y="2792320"/>
                  <a:pt x="2744481" y="2789728"/>
                  <a:pt x="2747651" y="2789728"/>
                </a:cubicBezTo>
                <a:close/>
                <a:moveTo>
                  <a:pt x="2564717" y="2789728"/>
                </a:moveTo>
                <a:lnTo>
                  <a:pt x="2656212" y="2789728"/>
                </a:lnTo>
                <a:cubicBezTo>
                  <a:pt x="2659380" y="2789728"/>
                  <a:pt x="2661993" y="2792320"/>
                  <a:pt x="2661993" y="2795522"/>
                </a:cubicBezTo>
                <a:cubicBezTo>
                  <a:pt x="2661993" y="2798723"/>
                  <a:pt x="2659380" y="2801315"/>
                  <a:pt x="2656212" y="2801315"/>
                </a:cubicBezTo>
                <a:lnTo>
                  <a:pt x="2564717" y="2801315"/>
                </a:lnTo>
                <a:cubicBezTo>
                  <a:pt x="2561549" y="2801315"/>
                  <a:pt x="2558937" y="2798723"/>
                  <a:pt x="2558937" y="2795522"/>
                </a:cubicBezTo>
                <a:cubicBezTo>
                  <a:pt x="2558937" y="2792320"/>
                  <a:pt x="2561549" y="2789728"/>
                  <a:pt x="2564717" y="2789728"/>
                </a:cubicBezTo>
                <a:close/>
                <a:moveTo>
                  <a:pt x="2381785" y="2789728"/>
                </a:moveTo>
                <a:lnTo>
                  <a:pt x="2473280" y="2789728"/>
                </a:lnTo>
                <a:cubicBezTo>
                  <a:pt x="2476448" y="2789728"/>
                  <a:pt x="2479060" y="2792320"/>
                  <a:pt x="2479060" y="2795522"/>
                </a:cubicBezTo>
                <a:cubicBezTo>
                  <a:pt x="2479060" y="2798723"/>
                  <a:pt x="2476448" y="2801315"/>
                  <a:pt x="2473280" y="2801315"/>
                </a:cubicBezTo>
                <a:lnTo>
                  <a:pt x="2381785" y="2801315"/>
                </a:lnTo>
                <a:cubicBezTo>
                  <a:pt x="2378617" y="2801315"/>
                  <a:pt x="2376004" y="2798723"/>
                  <a:pt x="2376004" y="2795522"/>
                </a:cubicBezTo>
                <a:cubicBezTo>
                  <a:pt x="2376004" y="2792320"/>
                  <a:pt x="2378617" y="2789728"/>
                  <a:pt x="2381785" y="2789728"/>
                </a:cubicBezTo>
                <a:close/>
                <a:moveTo>
                  <a:pt x="2198852" y="2789728"/>
                </a:moveTo>
                <a:lnTo>
                  <a:pt x="2290347" y="2789728"/>
                </a:lnTo>
                <a:cubicBezTo>
                  <a:pt x="2293515" y="2789728"/>
                  <a:pt x="2296128" y="2792320"/>
                  <a:pt x="2296128" y="2795522"/>
                </a:cubicBezTo>
                <a:cubicBezTo>
                  <a:pt x="2296128" y="2798723"/>
                  <a:pt x="2293515" y="2801315"/>
                  <a:pt x="2290347" y="2801315"/>
                </a:cubicBezTo>
                <a:lnTo>
                  <a:pt x="2198852" y="2801315"/>
                </a:lnTo>
                <a:cubicBezTo>
                  <a:pt x="2195684" y="2801315"/>
                  <a:pt x="2193072" y="2798723"/>
                  <a:pt x="2193072" y="2795522"/>
                </a:cubicBezTo>
                <a:cubicBezTo>
                  <a:pt x="2193072" y="2792320"/>
                  <a:pt x="2195684" y="2789728"/>
                  <a:pt x="2198852" y="2789728"/>
                </a:cubicBezTo>
                <a:close/>
                <a:moveTo>
                  <a:pt x="2015920" y="2789728"/>
                </a:moveTo>
                <a:lnTo>
                  <a:pt x="2107416" y="2789728"/>
                </a:lnTo>
                <a:cubicBezTo>
                  <a:pt x="2110583" y="2789728"/>
                  <a:pt x="2113195" y="2792320"/>
                  <a:pt x="2113195" y="2795522"/>
                </a:cubicBezTo>
                <a:cubicBezTo>
                  <a:pt x="2113195" y="2798723"/>
                  <a:pt x="2110583" y="2801315"/>
                  <a:pt x="2107416" y="2801315"/>
                </a:cubicBezTo>
                <a:lnTo>
                  <a:pt x="2015920" y="2801315"/>
                </a:lnTo>
                <a:cubicBezTo>
                  <a:pt x="2012752" y="2801315"/>
                  <a:pt x="2010140" y="2798723"/>
                  <a:pt x="2010140" y="2795522"/>
                </a:cubicBezTo>
                <a:cubicBezTo>
                  <a:pt x="2010140" y="2792320"/>
                  <a:pt x="2012752" y="2789728"/>
                  <a:pt x="2015920" y="2789728"/>
                </a:cubicBezTo>
                <a:close/>
                <a:moveTo>
                  <a:pt x="1832989" y="2789728"/>
                </a:moveTo>
                <a:lnTo>
                  <a:pt x="1924482" y="2789728"/>
                </a:lnTo>
                <a:cubicBezTo>
                  <a:pt x="1927651" y="2789728"/>
                  <a:pt x="1930263" y="2792320"/>
                  <a:pt x="1930263" y="2795522"/>
                </a:cubicBezTo>
                <a:cubicBezTo>
                  <a:pt x="1930263" y="2798723"/>
                  <a:pt x="1927651" y="2801315"/>
                  <a:pt x="1924482" y="2801315"/>
                </a:cubicBezTo>
                <a:lnTo>
                  <a:pt x="1832989" y="2801315"/>
                </a:lnTo>
                <a:cubicBezTo>
                  <a:pt x="1829821" y="2801315"/>
                  <a:pt x="1827208" y="2798723"/>
                  <a:pt x="1827208" y="2795522"/>
                </a:cubicBezTo>
                <a:cubicBezTo>
                  <a:pt x="1827208" y="2792320"/>
                  <a:pt x="1829821" y="2789728"/>
                  <a:pt x="1832989" y="2789728"/>
                </a:cubicBezTo>
                <a:close/>
                <a:moveTo>
                  <a:pt x="1651820" y="2789728"/>
                </a:moveTo>
                <a:lnTo>
                  <a:pt x="1743313" y="2789728"/>
                </a:lnTo>
                <a:cubicBezTo>
                  <a:pt x="1746481" y="2789728"/>
                  <a:pt x="1749094" y="2792320"/>
                  <a:pt x="1749094" y="2795522"/>
                </a:cubicBezTo>
                <a:cubicBezTo>
                  <a:pt x="1749094" y="2798723"/>
                  <a:pt x="1746481" y="2801315"/>
                  <a:pt x="1743313" y="2801315"/>
                </a:cubicBezTo>
                <a:lnTo>
                  <a:pt x="1651820" y="2801315"/>
                </a:lnTo>
                <a:cubicBezTo>
                  <a:pt x="1648651" y="2801315"/>
                  <a:pt x="1646039" y="2798723"/>
                  <a:pt x="1646039" y="2795522"/>
                </a:cubicBezTo>
                <a:cubicBezTo>
                  <a:pt x="1646039" y="2792320"/>
                  <a:pt x="1648651" y="2789728"/>
                  <a:pt x="1651820" y="2789728"/>
                </a:cubicBezTo>
                <a:close/>
                <a:moveTo>
                  <a:pt x="1468887" y="2789728"/>
                </a:moveTo>
                <a:lnTo>
                  <a:pt x="1560381" y="2789728"/>
                </a:lnTo>
                <a:cubicBezTo>
                  <a:pt x="1563550" y="2789728"/>
                  <a:pt x="1566162" y="2792320"/>
                  <a:pt x="1566162" y="2795522"/>
                </a:cubicBezTo>
                <a:cubicBezTo>
                  <a:pt x="1566162" y="2798723"/>
                  <a:pt x="1563550" y="2801315"/>
                  <a:pt x="1560381" y="2801315"/>
                </a:cubicBezTo>
                <a:lnTo>
                  <a:pt x="1468887" y="2801315"/>
                </a:lnTo>
                <a:cubicBezTo>
                  <a:pt x="1465719" y="2801315"/>
                  <a:pt x="1463106" y="2798723"/>
                  <a:pt x="1463106" y="2795522"/>
                </a:cubicBezTo>
                <a:cubicBezTo>
                  <a:pt x="1463106" y="2792320"/>
                  <a:pt x="1465719" y="2789728"/>
                  <a:pt x="1468887" y="2789728"/>
                </a:cubicBezTo>
                <a:close/>
                <a:moveTo>
                  <a:pt x="1285954" y="2789728"/>
                </a:moveTo>
                <a:lnTo>
                  <a:pt x="1377449" y="2789728"/>
                </a:lnTo>
                <a:cubicBezTo>
                  <a:pt x="1380617" y="2789728"/>
                  <a:pt x="1383230" y="2792320"/>
                  <a:pt x="1383230" y="2795522"/>
                </a:cubicBezTo>
                <a:cubicBezTo>
                  <a:pt x="1383230" y="2798723"/>
                  <a:pt x="1380617" y="2801315"/>
                  <a:pt x="1377449" y="2801315"/>
                </a:cubicBezTo>
                <a:lnTo>
                  <a:pt x="1285954" y="2801315"/>
                </a:lnTo>
                <a:cubicBezTo>
                  <a:pt x="1282787" y="2801315"/>
                  <a:pt x="1280174" y="2798723"/>
                  <a:pt x="1280174" y="2795522"/>
                </a:cubicBezTo>
                <a:cubicBezTo>
                  <a:pt x="1280174" y="2792320"/>
                  <a:pt x="1282787" y="2789728"/>
                  <a:pt x="1285954" y="2789728"/>
                </a:cubicBezTo>
                <a:close/>
                <a:moveTo>
                  <a:pt x="1103021" y="2789728"/>
                </a:moveTo>
                <a:lnTo>
                  <a:pt x="1194516" y="2789728"/>
                </a:lnTo>
                <a:cubicBezTo>
                  <a:pt x="1197684" y="2789728"/>
                  <a:pt x="1200297" y="2792320"/>
                  <a:pt x="1200297" y="2795522"/>
                </a:cubicBezTo>
                <a:cubicBezTo>
                  <a:pt x="1200297" y="2798723"/>
                  <a:pt x="1197684" y="2801315"/>
                  <a:pt x="1194516" y="2801315"/>
                </a:cubicBezTo>
                <a:lnTo>
                  <a:pt x="1103021" y="2801315"/>
                </a:lnTo>
                <a:cubicBezTo>
                  <a:pt x="1099854" y="2801315"/>
                  <a:pt x="1097241" y="2798723"/>
                  <a:pt x="1097241" y="2795522"/>
                </a:cubicBezTo>
                <a:cubicBezTo>
                  <a:pt x="1097241" y="2792320"/>
                  <a:pt x="1099854" y="2789728"/>
                  <a:pt x="1103021" y="2789728"/>
                </a:cubicBezTo>
                <a:close/>
                <a:moveTo>
                  <a:pt x="920089" y="2789728"/>
                </a:moveTo>
                <a:lnTo>
                  <a:pt x="1011583" y="2789728"/>
                </a:lnTo>
                <a:cubicBezTo>
                  <a:pt x="1014752" y="2789728"/>
                  <a:pt x="1017365" y="2792320"/>
                  <a:pt x="1017365" y="2795522"/>
                </a:cubicBezTo>
                <a:cubicBezTo>
                  <a:pt x="1017365" y="2798723"/>
                  <a:pt x="1014752" y="2801315"/>
                  <a:pt x="1011583" y="2801315"/>
                </a:cubicBezTo>
                <a:lnTo>
                  <a:pt x="920089" y="2801315"/>
                </a:lnTo>
                <a:cubicBezTo>
                  <a:pt x="916921" y="2801315"/>
                  <a:pt x="914308" y="2798723"/>
                  <a:pt x="914308" y="2795522"/>
                </a:cubicBezTo>
                <a:cubicBezTo>
                  <a:pt x="914308" y="2792320"/>
                  <a:pt x="916921" y="2789728"/>
                  <a:pt x="920089" y="2789728"/>
                </a:cubicBezTo>
                <a:close/>
                <a:moveTo>
                  <a:pt x="737157" y="2789728"/>
                </a:moveTo>
                <a:lnTo>
                  <a:pt x="828651" y="2789728"/>
                </a:lnTo>
                <a:cubicBezTo>
                  <a:pt x="831820" y="2789728"/>
                  <a:pt x="834432" y="2792320"/>
                  <a:pt x="834432" y="2795522"/>
                </a:cubicBezTo>
                <a:cubicBezTo>
                  <a:pt x="834432" y="2798723"/>
                  <a:pt x="831820" y="2801315"/>
                  <a:pt x="828651" y="2801315"/>
                </a:cubicBezTo>
                <a:lnTo>
                  <a:pt x="737157" y="2801315"/>
                </a:lnTo>
                <a:cubicBezTo>
                  <a:pt x="733989" y="2801315"/>
                  <a:pt x="731376" y="2798723"/>
                  <a:pt x="731376" y="2795522"/>
                </a:cubicBezTo>
                <a:cubicBezTo>
                  <a:pt x="731376" y="2792320"/>
                  <a:pt x="733989" y="2789728"/>
                  <a:pt x="737157" y="2789728"/>
                </a:cubicBezTo>
                <a:close/>
                <a:moveTo>
                  <a:pt x="554579" y="2789728"/>
                </a:moveTo>
                <a:lnTo>
                  <a:pt x="646072" y="2789728"/>
                </a:lnTo>
                <a:cubicBezTo>
                  <a:pt x="649240" y="2789728"/>
                  <a:pt x="651853" y="2792320"/>
                  <a:pt x="651853" y="2795522"/>
                </a:cubicBezTo>
                <a:cubicBezTo>
                  <a:pt x="651853" y="2798723"/>
                  <a:pt x="649240" y="2801315"/>
                  <a:pt x="646072" y="2801315"/>
                </a:cubicBezTo>
                <a:lnTo>
                  <a:pt x="554579" y="2801315"/>
                </a:lnTo>
                <a:cubicBezTo>
                  <a:pt x="551410" y="2801315"/>
                  <a:pt x="548797" y="2798723"/>
                  <a:pt x="548797" y="2795522"/>
                </a:cubicBezTo>
                <a:cubicBezTo>
                  <a:pt x="548797" y="2792320"/>
                  <a:pt x="551410" y="2789728"/>
                  <a:pt x="554579" y="2789728"/>
                </a:cubicBezTo>
                <a:close/>
                <a:moveTo>
                  <a:pt x="371646" y="2789728"/>
                </a:moveTo>
                <a:lnTo>
                  <a:pt x="463140" y="2789728"/>
                </a:lnTo>
                <a:cubicBezTo>
                  <a:pt x="466308" y="2789728"/>
                  <a:pt x="468920" y="2792320"/>
                  <a:pt x="468920" y="2795522"/>
                </a:cubicBezTo>
                <a:cubicBezTo>
                  <a:pt x="468920" y="2798723"/>
                  <a:pt x="466308" y="2801315"/>
                  <a:pt x="463140" y="2801315"/>
                </a:cubicBezTo>
                <a:lnTo>
                  <a:pt x="371646" y="2801315"/>
                </a:lnTo>
                <a:cubicBezTo>
                  <a:pt x="368477" y="2801315"/>
                  <a:pt x="365864" y="2798723"/>
                  <a:pt x="365864" y="2795522"/>
                </a:cubicBezTo>
                <a:cubicBezTo>
                  <a:pt x="365864" y="2792320"/>
                  <a:pt x="368477" y="2789728"/>
                  <a:pt x="371646" y="2789728"/>
                </a:cubicBezTo>
                <a:close/>
                <a:moveTo>
                  <a:pt x="188713" y="2789728"/>
                </a:moveTo>
                <a:lnTo>
                  <a:pt x="280207" y="2789728"/>
                </a:lnTo>
                <a:cubicBezTo>
                  <a:pt x="283376" y="2789728"/>
                  <a:pt x="285988" y="2792320"/>
                  <a:pt x="285988" y="2795522"/>
                </a:cubicBezTo>
                <a:cubicBezTo>
                  <a:pt x="285988" y="2798723"/>
                  <a:pt x="283376" y="2801315"/>
                  <a:pt x="280207" y="2801315"/>
                </a:cubicBezTo>
                <a:lnTo>
                  <a:pt x="188713" y="2801315"/>
                </a:lnTo>
                <a:cubicBezTo>
                  <a:pt x="185545" y="2801315"/>
                  <a:pt x="182932" y="2798723"/>
                  <a:pt x="182932" y="2795522"/>
                </a:cubicBezTo>
                <a:cubicBezTo>
                  <a:pt x="182932" y="2792320"/>
                  <a:pt x="185545" y="2789728"/>
                  <a:pt x="188713" y="2789728"/>
                </a:cubicBezTo>
                <a:close/>
                <a:moveTo>
                  <a:pt x="5781" y="2789728"/>
                </a:moveTo>
                <a:lnTo>
                  <a:pt x="97275" y="2789728"/>
                </a:lnTo>
                <a:cubicBezTo>
                  <a:pt x="100443" y="2789728"/>
                  <a:pt x="103056" y="2792320"/>
                  <a:pt x="103056" y="2795522"/>
                </a:cubicBezTo>
                <a:cubicBezTo>
                  <a:pt x="103056" y="2798723"/>
                  <a:pt x="100443" y="2801315"/>
                  <a:pt x="97275" y="2801315"/>
                </a:cubicBezTo>
                <a:lnTo>
                  <a:pt x="5781" y="2801315"/>
                </a:lnTo>
                <a:cubicBezTo>
                  <a:pt x="2612" y="2801315"/>
                  <a:pt x="0" y="2798723"/>
                  <a:pt x="0" y="2795522"/>
                </a:cubicBezTo>
                <a:cubicBezTo>
                  <a:pt x="0" y="2792320"/>
                  <a:pt x="2612" y="2789728"/>
                  <a:pt x="5781" y="2789728"/>
                </a:cubicBezTo>
                <a:close/>
                <a:moveTo>
                  <a:pt x="3235455" y="2783458"/>
                </a:moveTo>
                <a:cubicBezTo>
                  <a:pt x="3238645" y="2783458"/>
                  <a:pt x="3241222" y="2786034"/>
                  <a:pt x="3241222" y="2789345"/>
                </a:cubicBezTo>
                <a:cubicBezTo>
                  <a:pt x="3241222" y="2819763"/>
                  <a:pt x="3242325" y="2850549"/>
                  <a:pt x="3244534" y="2880967"/>
                </a:cubicBezTo>
                <a:cubicBezTo>
                  <a:pt x="3244656" y="2884156"/>
                  <a:pt x="3242325" y="2886855"/>
                  <a:pt x="3239136" y="2886977"/>
                </a:cubicBezTo>
                <a:cubicBezTo>
                  <a:pt x="3238891" y="2886977"/>
                  <a:pt x="3238645" y="2886977"/>
                  <a:pt x="3238522" y="2886977"/>
                </a:cubicBezTo>
                <a:cubicBezTo>
                  <a:pt x="3235455" y="2886977"/>
                  <a:pt x="3233002" y="2884770"/>
                  <a:pt x="3232879" y="2881703"/>
                </a:cubicBezTo>
                <a:cubicBezTo>
                  <a:pt x="3230794" y="2851040"/>
                  <a:pt x="3229689" y="2819886"/>
                  <a:pt x="3229689" y="2789345"/>
                </a:cubicBezTo>
                <a:cubicBezTo>
                  <a:pt x="3229689" y="2786034"/>
                  <a:pt x="3232265" y="2783458"/>
                  <a:pt x="3235455" y="2783458"/>
                </a:cubicBezTo>
                <a:close/>
                <a:moveTo>
                  <a:pt x="5873859" y="2778920"/>
                </a:moveTo>
                <a:cubicBezTo>
                  <a:pt x="5877049" y="2778920"/>
                  <a:pt x="5879625" y="2781495"/>
                  <a:pt x="5879625" y="2784684"/>
                </a:cubicBezTo>
                <a:lnTo>
                  <a:pt x="5879625" y="2787751"/>
                </a:lnTo>
                <a:cubicBezTo>
                  <a:pt x="5879625" y="2818537"/>
                  <a:pt x="5878521" y="2849691"/>
                  <a:pt x="5876435" y="2880109"/>
                </a:cubicBezTo>
                <a:cubicBezTo>
                  <a:pt x="5876067" y="2883052"/>
                  <a:pt x="5873491" y="2885506"/>
                  <a:pt x="5870669" y="2885506"/>
                </a:cubicBezTo>
                <a:cubicBezTo>
                  <a:pt x="5870424" y="2885506"/>
                  <a:pt x="5870301" y="2885506"/>
                  <a:pt x="5870179" y="2885506"/>
                </a:cubicBezTo>
                <a:cubicBezTo>
                  <a:pt x="5866989" y="2885383"/>
                  <a:pt x="5864658" y="2882562"/>
                  <a:pt x="5864781" y="2879373"/>
                </a:cubicBezTo>
                <a:cubicBezTo>
                  <a:pt x="5866989" y="2849200"/>
                  <a:pt x="5868093" y="2818414"/>
                  <a:pt x="5868093" y="2787751"/>
                </a:cubicBezTo>
                <a:lnTo>
                  <a:pt x="5868093" y="2784684"/>
                </a:lnTo>
                <a:cubicBezTo>
                  <a:pt x="5868093" y="2781495"/>
                  <a:pt x="5870669" y="2778920"/>
                  <a:pt x="5873859" y="2778920"/>
                </a:cubicBezTo>
                <a:close/>
                <a:moveTo>
                  <a:pt x="3248460" y="2600092"/>
                </a:moveTo>
                <a:cubicBezTo>
                  <a:pt x="3251649" y="2600582"/>
                  <a:pt x="3253735" y="2603403"/>
                  <a:pt x="3253367" y="2606469"/>
                </a:cubicBezTo>
                <a:cubicBezTo>
                  <a:pt x="3249196" y="2636519"/>
                  <a:pt x="3246006" y="2667183"/>
                  <a:pt x="3244043" y="2697723"/>
                </a:cubicBezTo>
                <a:cubicBezTo>
                  <a:pt x="3243920" y="2700667"/>
                  <a:pt x="3241222" y="2702997"/>
                  <a:pt x="3238400" y="2702997"/>
                </a:cubicBezTo>
                <a:cubicBezTo>
                  <a:pt x="3238277" y="2702997"/>
                  <a:pt x="3238032" y="2702997"/>
                  <a:pt x="3237909" y="2702997"/>
                </a:cubicBezTo>
                <a:cubicBezTo>
                  <a:pt x="3234719" y="2702875"/>
                  <a:pt x="3232388" y="2700054"/>
                  <a:pt x="3232634" y="2696865"/>
                </a:cubicBezTo>
                <a:cubicBezTo>
                  <a:pt x="3234719" y="2666079"/>
                  <a:pt x="3237786" y="2635170"/>
                  <a:pt x="3242080" y="2604998"/>
                </a:cubicBezTo>
                <a:cubicBezTo>
                  <a:pt x="3242448" y="2601931"/>
                  <a:pt x="3245270" y="2599478"/>
                  <a:pt x="3248460" y="2600092"/>
                </a:cubicBezTo>
                <a:close/>
                <a:moveTo>
                  <a:pt x="5859996" y="2595431"/>
                </a:moveTo>
                <a:cubicBezTo>
                  <a:pt x="5863308" y="2594940"/>
                  <a:pt x="5866007" y="2597025"/>
                  <a:pt x="5866375" y="2600214"/>
                </a:cubicBezTo>
                <a:cubicBezTo>
                  <a:pt x="5870669" y="2630387"/>
                  <a:pt x="5873982" y="2661418"/>
                  <a:pt x="5876067" y="2692204"/>
                </a:cubicBezTo>
                <a:cubicBezTo>
                  <a:pt x="5876313" y="2695393"/>
                  <a:pt x="5873982" y="2698091"/>
                  <a:pt x="5870792" y="2698337"/>
                </a:cubicBezTo>
                <a:cubicBezTo>
                  <a:pt x="5870669" y="2698337"/>
                  <a:pt x="5870424" y="2698337"/>
                  <a:pt x="5870301" y="2698337"/>
                </a:cubicBezTo>
                <a:cubicBezTo>
                  <a:pt x="5867234" y="2698337"/>
                  <a:pt x="5864781" y="2696006"/>
                  <a:pt x="5864658" y="2692940"/>
                </a:cubicBezTo>
                <a:cubicBezTo>
                  <a:pt x="5862572" y="2662399"/>
                  <a:pt x="5859260" y="2631859"/>
                  <a:pt x="5855089" y="2601809"/>
                </a:cubicBezTo>
                <a:cubicBezTo>
                  <a:pt x="5854598" y="2598620"/>
                  <a:pt x="5856806" y="2595799"/>
                  <a:pt x="5859996" y="2595431"/>
                </a:cubicBezTo>
                <a:close/>
                <a:moveTo>
                  <a:pt x="3287104" y="2420037"/>
                </a:moveTo>
                <a:cubicBezTo>
                  <a:pt x="3290171" y="2421018"/>
                  <a:pt x="3291889" y="2424084"/>
                  <a:pt x="3291153" y="2427028"/>
                </a:cubicBezTo>
                <a:cubicBezTo>
                  <a:pt x="3282933" y="2456342"/>
                  <a:pt x="3275450" y="2486270"/>
                  <a:pt x="3269193" y="2516074"/>
                </a:cubicBezTo>
                <a:cubicBezTo>
                  <a:pt x="3268579" y="2518895"/>
                  <a:pt x="3266126" y="2520735"/>
                  <a:pt x="3263550" y="2520735"/>
                </a:cubicBezTo>
                <a:cubicBezTo>
                  <a:pt x="3263059" y="2520735"/>
                  <a:pt x="3262814" y="2520735"/>
                  <a:pt x="3262323" y="2520490"/>
                </a:cubicBezTo>
                <a:cubicBezTo>
                  <a:pt x="3259256" y="2519876"/>
                  <a:pt x="3257293" y="2516933"/>
                  <a:pt x="3257906" y="2513866"/>
                </a:cubicBezTo>
                <a:cubicBezTo>
                  <a:pt x="3264286" y="2483816"/>
                  <a:pt x="3271646" y="2453399"/>
                  <a:pt x="3280112" y="2424084"/>
                </a:cubicBezTo>
                <a:cubicBezTo>
                  <a:pt x="3281093" y="2421018"/>
                  <a:pt x="3284160" y="2419301"/>
                  <a:pt x="3287104" y="2420037"/>
                </a:cubicBezTo>
                <a:close/>
                <a:moveTo>
                  <a:pt x="5820615" y="2415867"/>
                </a:moveTo>
                <a:cubicBezTo>
                  <a:pt x="5823682" y="2414885"/>
                  <a:pt x="5826872" y="2416725"/>
                  <a:pt x="5827608" y="2419792"/>
                </a:cubicBezTo>
                <a:cubicBezTo>
                  <a:pt x="5836196" y="2449228"/>
                  <a:pt x="5843679" y="2479401"/>
                  <a:pt x="5850181" y="2509451"/>
                </a:cubicBezTo>
                <a:cubicBezTo>
                  <a:pt x="5850795" y="2512395"/>
                  <a:pt x="5848832" y="2515461"/>
                  <a:pt x="5845765" y="2516320"/>
                </a:cubicBezTo>
                <a:cubicBezTo>
                  <a:pt x="5845274" y="2516074"/>
                  <a:pt x="5844906" y="2516320"/>
                  <a:pt x="5844538" y="2516320"/>
                </a:cubicBezTo>
                <a:cubicBezTo>
                  <a:pt x="5841962" y="2516320"/>
                  <a:pt x="5839508" y="2514480"/>
                  <a:pt x="5838895" y="2511659"/>
                </a:cubicBezTo>
                <a:cubicBezTo>
                  <a:pt x="5832515" y="2481977"/>
                  <a:pt x="5825032" y="2451927"/>
                  <a:pt x="5816689" y="2422858"/>
                </a:cubicBezTo>
                <a:cubicBezTo>
                  <a:pt x="5815708" y="2419792"/>
                  <a:pt x="5817548" y="2416603"/>
                  <a:pt x="5820615" y="2415867"/>
                </a:cubicBezTo>
                <a:close/>
                <a:moveTo>
                  <a:pt x="3350776" y="2247341"/>
                </a:moveTo>
                <a:cubicBezTo>
                  <a:pt x="3353598" y="2248568"/>
                  <a:pt x="3354825" y="2252125"/>
                  <a:pt x="3353598" y="2254946"/>
                </a:cubicBezTo>
                <a:cubicBezTo>
                  <a:pt x="3341330" y="2282911"/>
                  <a:pt x="3329675" y="2311489"/>
                  <a:pt x="3319370" y="2340067"/>
                </a:cubicBezTo>
                <a:cubicBezTo>
                  <a:pt x="3318389" y="2342275"/>
                  <a:pt x="3316303" y="2343747"/>
                  <a:pt x="3313849" y="2343747"/>
                </a:cubicBezTo>
                <a:cubicBezTo>
                  <a:pt x="3313236" y="2343747"/>
                  <a:pt x="3312500" y="2343501"/>
                  <a:pt x="3311886" y="2343379"/>
                </a:cubicBezTo>
                <a:cubicBezTo>
                  <a:pt x="3308942" y="2342275"/>
                  <a:pt x="3307470" y="2338963"/>
                  <a:pt x="3308451" y="2336020"/>
                </a:cubicBezTo>
                <a:cubicBezTo>
                  <a:pt x="3319002" y="2307319"/>
                  <a:pt x="3330657" y="2278250"/>
                  <a:pt x="3343048" y="2250285"/>
                </a:cubicBezTo>
                <a:cubicBezTo>
                  <a:pt x="3344275" y="2247341"/>
                  <a:pt x="3347709" y="2246115"/>
                  <a:pt x="3350776" y="2247341"/>
                </a:cubicBezTo>
                <a:close/>
                <a:moveTo>
                  <a:pt x="5756575" y="2243294"/>
                </a:moveTo>
                <a:cubicBezTo>
                  <a:pt x="5759519" y="2242067"/>
                  <a:pt x="5762832" y="2243294"/>
                  <a:pt x="5764181" y="2246115"/>
                </a:cubicBezTo>
                <a:cubicBezTo>
                  <a:pt x="5776695" y="2274080"/>
                  <a:pt x="5788472" y="2302903"/>
                  <a:pt x="5799023" y="2331604"/>
                </a:cubicBezTo>
                <a:cubicBezTo>
                  <a:pt x="5800004" y="2334548"/>
                  <a:pt x="5798532" y="2337859"/>
                  <a:pt x="5795588" y="2338963"/>
                </a:cubicBezTo>
                <a:cubicBezTo>
                  <a:pt x="5794852" y="2339331"/>
                  <a:pt x="5794238" y="2339454"/>
                  <a:pt x="5793502" y="2339454"/>
                </a:cubicBezTo>
                <a:cubicBezTo>
                  <a:pt x="5791171" y="2339454"/>
                  <a:pt x="5788963" y="2338105"/>
                  <a:pt x="5788104" y="2335652"/>
                </a:cubicBezTo>
                <a:cubicBezTo>
                  <a:pt x="5777676" y="2307073"/>
                  <a:pt x="5766021" y="2278618"/>
                  <a:pt x="5753753" y="2250898"/>
                </a:cubicBezTo>
                <a:cubicBezTo>
                  <a:pt x="5752526" y="2247955"/>
                  <a:pt x="5753753" y="2244643"/>
                  <a:pt x="5756575" y="2243294"/>
                </a:cubicBezTo>
                <a:close/>
                <a:moveTo>
                  <a:pt x="3437636" y="2084949"/>
                </a:moveTo>
                <a:cubicBezTo>
                  <a:pt x="3440335" y="2086666"/>
                  <a:pt x="3441071" y="2090223"/>
                  <a:pt x="3439476" y="2092921"/>
                </a:cubicBezTo>
                <a:cubicBezTo>
                  <a:pt x="3423282" y="2118801"/>
                  <a:pt x="3407946" y="2145539"/>
                  <a:pt x="3393593" y="2172400"/>
                </a:cubicBezTo>
                <a:cubicBezTo>
                  <a:pt x="3392611" y="2174363"/>
                  <a:pt x="3390648" y="2175344"/>
                  <a:pt x="3388685" y="2175344"/>
                </a:cubicBezTo>
                <a:cubicBezTo>
                  <a:pt x="3387827" y="2175344"/>
                  <a:pt x="3386845" y="2175221"/>
                  <a:pt x="3385987" y="2174853"/>
                </a:cubicBezTo>
                <a:cubicBezTo>
                  <a:pt x="3383165" y="2173259"/>
                  <a:pt x="3382183" y="2169947"/>
                  <a:pt x="3383533" y="2167004"/>
                </a:cubicBezTo>
                <a:cubicBezTo>
                  <a:pt x="3397886" y="2139897"/>
                  <a:pt x="3413344" y="2112914"/>
                  <a:pt x="3429661" y="2086789"/>
                </a:cubicBezTo>
                <a:cubicBezTo>
                  <a:pt x="3431379" y="2084090"/>
                  <a:pt x="3434937" y="2083354"/>
                  <a:pt x="3437636" y="2084949"/>
                </a:cubicBezTo>
                <a:close/>
                <a:moveTo>
                  <a:pt x="5669102" y="2081637"/>
                </a:moveTo>
                <a:cubicBezTo>
                  <a:pt x="5671679" y="2079920"/>
                  <a:pt x="5675359" y="2080779"/>
                  <a:pt x="5677077" y="2083477"/>
                </a:cubicBezTo>
                <a:cubicBezTo>
                  <a:pt x="5693394" y="2109602"/>
                  <a:pt x="5709097" y="2136340"/>
                  <a:pt x="5723328" y="2163324"/>
                </a:cubicBezTo>
                <a:cubicBezTo>
                  <a:pt x="5724923" y="2166145"/>
                  <a:pt x="5723819" y="2169579"/>
                  <a:pt x="5721120" y="2171174"/>
                </a:cubicBezTo>
                <a:cubicBezTo>
                  <a:pt x="5720138" y="2171419"/>
                  <a:pt x="5719279" y="2171787"/>
                  <a:pt x="5718298" y="2171787"/>
                </a:cubicBezTo>
                <a:cubicBezTo>
                  <a:pt x="5716335" y="2171787"/>
                  <a:pt x="5714372" y="2170683"/>
                  <a:pt x="5713268" y="2168721"/>
                </a:cubicBezTo>
                <a:cubicBezTo>
                  <a:pt x="5699037" y="2141982"/>
                  <a:pt x="5683579" y="2115367"/>
                  <a:pt x="5667262" y="2089610"/>
                </a:cubicBezTo>
                <a:cubicBezTo>
                  <a:pt x="5665545" y="2087034"/>
                  <a:pt x="5666403" y="2083354"/>
                  <a:pt x="5669102" y="2081637"/>
                </a:cubicBezTo>
                <a:close/>
                <a:moveTo>
                  <a:pt x="3546577" y="1936661"/>
                </a:moveTo>
                <a:cubicBezTo>
                  <a:pt x="3549031" y="1938624"/>
                  <a:pt x="3549399" y="1942303"/>
                  <a:pt x="3547436" y="1944756"/>
                </a:cubicBezTo>
                <a:cubicBezTo>
                  <a:pt x="3527930" y="1968060"/>
                  <a:pt x="3508791" y="1992468"/>
                  <a:pt x="3491003" y="2016999"/>
                </a:cubicBezTo>
                <a:cubicBezTo>
                  <a:pt x="3489776" y="2018348"/>
                  <a:pt x="3487935" y="2019329"/>
                  <a:pt x="3486218" y="2019329"/>
                </a:cubicBezTo>
                <a:cubicBezTo>
                  <a:pt x="3484991" y="2019329"/>
                  <a:pt x="3484009" y="2018961"/>
                  <a:pt x="3482905" y="2018226"/>
                </a:cubicBezTo>
                <a:cubicBezTo>
                  <a:pt x="3480329" y="2016386"/>
                  <a:pt x="3479838" y="2012706"/>
                  <a:pt x="3481678" y="2010253"/>
                </a:cubicBezTo>
                <a:cubicBezTo>
                  <a:pt x="3499713" y="1985477"/>
                  <a:pt x="3518851" y="1960947"/>
                  <a:pt x="3538481" y="1937397"/>
                </a:cubicBezTo>
                <a:cubicBezTo>
                  <a:pt x="3540566" y="1934944"/>
                  <a:pt x="3544124" y="1934699"/>
                  <a:pt x="3546577" y="1936661"/>
                </a:cubicBezTo>
                <a:close/>
                <a:moveTo>
                  <a:pt x="5559915" y="1933595"/>
                </a:moveTo>
                <a:cubicBezTo>
                  <a:pt x="5562369" y="1931633"/>
                  <a:pt x="5566049" y="1932000"/>
                  <a:pt x="5568012" y="1934208"/>
                </a:cubicBezTo>
                <a:cubicBezTo>
                  <a:pt x="5587887" y="1957758"/>
                  <a:pt x="5607025" y="1982288"/>
                  <a:pt x="5625060" y="2006941"/>
                </a:cubicBezTo>
                <a:cubicBezTo>
                  <a:pt x="5626900" y="2009517"/>
                  <a:pt x="5626409" y="2013074"/>
                  <a:pt x="5623833" y="2014914"/>
                </a:cubicBezTo>
                <a:cubicBezTo>
                  <a:pt x="5622729" y="2015650"/>
                  <a:pt x="5621502" y="2016140"/>
                  <a:pt x="5620520" y="2016140"/>
                </a:cubicBezTo>
                <a:cubicBezTo>
                  <a:pt x="5618680" y="2016140"/>
                  <a:pt x="5616962" y="2015282"/>
                  <a:pt x="5615858" y="2013810"/>
                </a:cubicBezTo>
                <a:cubicBezTo>
                  <a:pt x="5598069" y="1989279"/>
                  <a:pt x="5579054" y="1964994"/>
                  <a:pt x="5559302" y="1941690"/>
                </a:cubicBezTo>
                <a:cubicBezTo>
                  <a:pt x="5557339" y="1939237"/>
                  <a:pt x="5557707" y="1935557"/>
                  <a:pt x="5559915" y="1933595"/>
                </a:cubicBezTo>
                <a:close/>
                <a:moveTo>
                  <a:pt x="3666806" y="1804196"/>
                </a:moveTo>
                <a:cubicBezTo>
                  <a:pt x="3669014" y="1802111"/>
                  <a:pt x="3672695" y="1802234"/>
                  <a:pt x="3674780" y="1804687"/>
                </a:cubicBezTo>
                <a:cubicBezTo>
                  <a:pt x="3676989" y="1807140"/>
                  <a:pt x="3676866" y="1810574"/>
                  <a:pt x="3674412" y="1812782"/>
                </a:cubicBezTo>
                <a:cubicBezTo>
                  <a:pt x="3651839" y="1833142"/>
                  <a:pt x="3629756" y="1854606"/>
                  <a:pt x="3608532" y="1876439"/>
                </a:cubicBezTo>
                <a:cubicBezTo>
                  <a:pt x="3607428" y="1877665"/>
                  <a:pt x="3605956" y="1878156"/>
                  <a:pt x="3604361" y="1878156"/>
                </a:cubicBezTo>
                <a:cubicBezTo>
                  <a:pt x="3603011" y="1878156"/>
                  <a:pt x="3601539" y="1877543"/>
                  <a:pt x="3600435" y="1876561"/>
                </a:cubicBezTo>
                <a:cubicBezTo>
                  <a:pt x="3598104" y="1874476"/>
                  <a:pt x="3598104" y="1870797"/>
                  <a:pt x="3600312" y="1868589"/>
                </a:cubicBezTo>
                <a:cubicBezTo>
                  <a:pt x="3621659" y="1846389"/>
                  <a:pt x="3643865" y="1824802"/>
                  <a:pt x="3666806" y="1804196"/>
                </a:cubicBezTo>
                <a:close/>
                <a:moveTo>
                  <a:pt x="5439319" y="1801620"/>
                </a:moveTo>
                <a:cubicBezTo>
                  <a:pt x="5462138" y="1821981"/>
                  <a:pt x="5484466" y="1843568"/>
                  <a:pt x="5505935" y="1865768"/>
                </a:cubicBezTo>
                <a:cubicBezTo>
                  <a:pt x="5508143" y="1868098"/>
                  <a:pt x="5508143" y="1871778"/>
                  <a:pt x="5505812" y="1873863"/>
                </a:cubicBezTo>
                <a:cubicBezTo>
                  <a:pt x="5504708" y="1874844"/>
                  <a:pt x="5503236" y="1875457"/>
                  <a:pt x="5501887" y="1875457"/>
                </a:cubicBezTo>
                <a:cubicBezTo>
                  <a:pt x="5500292" y="1875457"/>
                  <a:pt x="5498820" y="1874844"/>
                  <a:pt x="5497715" y="1873740"/>
                </a:cubicBezTo>
                <a:cubicBezTo>
                  <a:pt x="5476369" y="1851785"/>
                  <a:pt x="5454286" y="1830444"/>
                  <a:pt x="5431712" y="1810206"/>
                </a:cubicBezTo>
                <a:cubicBezTo>
                  <a:pt x="5429504" y="1807998"/>
                  <a:pt x="5429136" y="1804319"/>
                  <a:pt x="5431344" y="1802111"/>
                </a:cubicBezTo>
                <a:cubicBezTo>
                  <a:pt x="5433430" y="1799780"/>
                  <a:pt x="5437110" y="1799535"/>
                  <a:pt x="5439319" y="1801620"/>
                </a:cubicBezTo>
                <a:close/>
                <a:moveTo>
                  <a:pt x="3812184" y="1690129"/>
                </a:moveTo>
                <a:cubicBezTo>
                  <a:pt x="3814761" y="1688289"/>
                  <a:pt x="3818318" y="1689147"/>
                  <a:pt x="3820159" y="1691723"/>
                </a:cubicBezTo>
                <a:cubicBezTo>
                  <a:pt x="3821876" y="1694299"/>
                  <a:pt x="3821140" y="1697856"/>
                  <a:pt x="3818564" y="1699573"/>
                </a:cubicBezTo>
                <a:cubicBezTo>
                  <a:pt x="3793537" y="1716499"/>
                  <a:pt x="3768632" y="1734652"/>
                  <a:pt x="3744587" y="1753540"/>
                </a:cubicBezTo>
                <a:cubicBezTo>
                  <a:pt x="3743483" y="1754522"/>
                  <a:pt x="3742256" y="1754767"/>
                  <a:pt x="3741029" y="1754767"/>
                </a:cubicBezTo>
                <a:cubicBezTo>
                  <a:pt x="3739311" y="1754767"/>
                  <a:pt x="3737594" y="1754031"/>
                  <a:pt x="3736612" y="1752682"/>
                </a:cubicBezTo>
                <a:cubicBezTo>
                  <a:pt x="3734527" y="1750229"/>
                  <a:pt x="3735017" y="1746549"/>
                  <a:pt x="3737471" y="1744587"/>
                </a:cubicBezTo>
                <a:cubicBezTo>
                  <a:pt x="3761762" y="1725575"/>
                  <a:pt x="3786912" y="1707300"/>
                  <a:pt x="3812184" y="1690129"/>
                </a:cubicBezTo>
                <a:close/>
                <a:moveTo>
                  <a:pt x="5293572" y="1687921"/>
                </a:moveTo>
                <a:cubicBezTo>
                  <a:pt x="5318967" y="1704970"/>
                  <a:pt x="5344240" y="1723245"/>
                  <a:pt x="5368531" y="1742134"/>
                </a:cubicBezTo>
                <a:cubicBezTo>
                  <a:pt x="5370862" y="1744096"/>
                  <a:pt x="5371353" y="1747653"/>
                  <a:pt x="5369512" y="1750229"/>
                </a:cubicBezTo>
                <a:cubicBezTo>
                  <a:pt x="5368286" y="1751578"/>
                  <a:pt x="5366691" y="1752436"/>
                  <a:pt x="5364973" y="1752436"/>
                </a:cubicBezTo>
                <a:cubicBezTo>
                  <a:pt x="5363746" y="1752436"/>
                  <a:pt x="5362520" y="1751946"/>
                  <a:pt x="5361415" y="1751210"/>
                </a:cubicBezTo>
                <a:cubicBezTo>
                  <a:pt x="5337370" y="1732444"/>
                  <a:pt x="5312343" y="1714291"/>
                  <a:pt x="5287193" y="1697365"/>
                </a:cubicBezTo>
                <a:cubicBezTo>
                  <a:pt x="5284616" y="1695525"/>
                  <a:pt x="5283880" y="1691968"/>
                  <a:pt x="5285721" y="1689393"/>
                </a:cubicBezTo>
                <a:cubicBezTo>
                  <a:pt x="5287561" y="1686817"/>
                  <a:pt x="5290996" y="1686081"/>
                  <a:pt x="5293572" y="1687921"/>
                </a:cubicBezTo>
                <a:close/>
                <a:moveTo>
                  <a:pt x="3971794" y="1597280"/>
                </a:moveTo>
                <a:cubicBezTo>
                  <a:pt x="3974493" y="1595931"/>
                  <a:pt x="3978051" y="1597158"/>
                  <a:pt x="3979400" y="1599979"/>
                </a:cubicBezTo>
                <a:cubicBezTo>
                  <a:pt x="3980750" y="1602800"/>
                  <a:pt x="3979523" y="1606234"/>
                  <a:pt x="3976824" y="1607583"/>
                </a:cubicBezTo>
                <a:cubicBezTo>
                  <a:pt x="3949589" y="1620952"/>
                  <a:pt x="3922353" y="1635425"/>
                  <a:pt x="3895976" y="1650757"/>
                </a:cubicBezTo>
                <a:cubicBezTo>
                  <a:pt x="3895118" y="1651493"/>
                  <a:pt x="3894136" y="1651616"/>
                  <a:pt x="3893155" y="1651616"/>
                </a:cubicBezTo>
                <a:cubicBezTo>
                  <a:pt x="3891192" y="1651616"/>
                  <a:pt x="3889352" y="1650512"/>
                  <a:pt x="3888248" y="1648672"/>
                </a:cubicBezTo>
                <a:cubicBezTo>
                  <a:pt x="3886775" y="1645974"/>
                  <a:pt x="3887634" y="1642417"/>
                  <a:pt x="3890333" y="1640945"/>
                </a:cubicBezTo>
                <a:cubicBezTo>
                  <a:pt x="3916955" y="1625491"/>
                  <a:pt x="3944313" y="1610895"/>
                  <a:pt x="3971794" y="1597280"/>
                </a:cubicBezTo>
                <a:close/>
                <a:moveTo>
                  <a:pt x="5133227" y="1595686"/>
                </a:moveTo>
                <a:cubicBezTo>
                  <a:pt x="5160830" y="1609055"/>
                  <a:pt x="5188311" y="1623528"/>
                  <a:pt x="5214933" y="1638982"/>
                </a:cubicBezTo>
                <a:cubicBezTo>
                  <a:pt x="5217755" y="1640454"/>
                  <a:pt x="5218613" y="1644011"/>
                  <a:pt x="5217141" y="1646710"/>
                </a:cubicBezTo>
                <a:cubicBezTo>
                  <a:pt x="5216037" y="1648549"/>
                  <a:pt x="5214197" y="1649653"/>
                  <a:pt x="5212234" y="1649653"/>
                </a:cubicBezTo>
                <a:cubicBezTo>
                  <a:pt x="5211252" y="1649653"/>
                  <a:pt x="5210271" y="1649285"/>
                  <a:pt x="5209290" y="1648917"/>
                </a:cubicBezTo>
                <a:cubicBezTo>
                  <a:pt x="5182790" y="1633586"/>
                  <a:pt x="5155555" y="1619113"/>
                  <a:pt x="5128197" y="1605866"/>
                </a:cubicBezTo>
                <a:cubicBezTo>
                  <a:pt x="5125375" y="1604517"/>
                  <a:pt x="5124271" y="1601205"/>
                  <a:pt x="5125620" y="1598262"/>
                </a:cubicBezTo>
                <a:cubicBezTo>
                  <a:pt x="5126970" y="1595318"/>
                  <a:pt x="5130528" y="1594091"/>
                  <a:pt x="5133227" y="1595686"/>
                </a:cubicBezTo>
                <a:close/>
                <a:moveTo>
                  <a:pt x="4142936" y="1527981"/>
                </a:moveTo>
                <a:cubicBezTo>
                  <a:pt x="4146003" y="1526877"/>
                  <a:pt x="4149193" y="1528595"/>
                  <a:pt x="4150174" y="1531661"/>
                </a:cubicBezTo>
                <a:cubicBezTo>
                  <a:pt x="4151033" y="1534727"/>
                  <a:pt x="4149561" y="1537916"/>
                  <a:pt x="4146494" y="1538775"/>
                </a:cubicBezTo>
                <a:cubicBezTo>
                  <a:pt x="4117541" y="1548219"/>
                  <a:pt x="4088587" y="1558767"/>
                  <a:pt x="4060371" y="1570297"/>
                </a:cubicBezTo>
                <a:cubicBezTo>
                  <a:pt x="4059757" y="1570665"/>
                  <a:pt x="4059021" y="1570665"/>
                  <a:pt x="4058162" y="1570665"/>
                </a:cubicBezTo>
                <a:cubicBezTo>
                  <a:pt x="4055954" y="1570665"/>
                  <a:pt x="4053746" y="1569315"/>
                  <a:pt x="4052887" y="1567108"/>
                </a:cubicBezTo>
                <a:cubicBezTo>
                  <a:pt x="4051660" y="1564287"/>
                  <a:pt x="4053010" y="1560852"/>
                  <a:pt x="4056077" y="1559749"/>
                </a:cubicBezTo>
                <a:cubicBezTo>
                  <a:pt x="4084539" y="1548096"/>
                  <a:pt x="4113737" y="1537426"/>
                  <a:pt x="4142936" y="1527981"/>
                </a:cubicBezTo>
                <a:close/>
                <a:moveTo>
                  <a:pt x="4961594" y="1526510"/>
                </a:moveTo>
                <a:cubicBezTo>
                  <a:pt x="4990915" y="1535954"/>
                  <a:pt x="5020114" y="1546625"/>
                  <a:pt x="5048698" y="1558031"/>
                </a:cubicBezTo>
                <a:cubicBezTo>
                  <a:pt x="5051520" y="1559258"/>
                  <a:pt x="5053115" y="1562570"/>
                  <a:pt x="5051888" y="1565513"/>
                </a:cubicBezTo>
                <a:cubicBezTo>
                  <a:pt x="5050907" y="1567598"/>
                  <a:pt x="5048821" y="1568947"/>
                  <a:pt x="5046490" y="1568947"/>
                </a:cubicBezTo>
                <a:cubicBezTo>
                  <a:pt x="5045754" y="1568947"/>
                  <a:pt x="5045141" y="1568825"/>
                  <a:pt x="5044405" y="1568580"/>
                </a:cubicBezTo>
                <a:cubicBezTo>
                  <a:pt x="5016188" y="1557295"/>
                  <a:pt x="4987235" y="1546747"/>
                  <a:pt x="4958159" y="1537303"/>
                </a:cubicBezTo>
                <a:cubicBezTo>
                  <a:pt x="4955092" y="1536322"/>
                  <a:pt x="4953374" y="1533133"/>
                  <a:pt x="4954479" y="1530066"/>
                </a:cubicBezTo>
                <a:cubicBezTo>
                  <a:pt x="4955337" y="1527123"/>
                  <a:pt x="4958650" y="1525406"/>
                  <a:pt x="4961594" y="1526510"/>
                </a:cubicBezTo>
                <a:close/>
                <a:moveTo>
                  <a:pt x="4322297" y="1483213"/>
                </a:moveTo>
                <a:cubicBezTo>
                  <a:pt x="4325487" y="1482600"/>
                  <a:pt x="4328308" y="1484685"/>
                  <a:pt x="4328799" y="1487751"/>
                </a:cubicBezTo>
                <a:cubicBezTo>
                  <a:pt x="4329413" y="1490818"/>
                  <a:pt x="4327327" y="1493884"/>
                  <a:pt x="4324260" y="1494252"/>
                </a:cubicBezTo>
                <a:cubicBezTo>
                  <a:pt x="4294326" y="1499649"/>
                  <a:pt x="4264146" y="1506026"/>
                  <a:pt x="4234579" y="1513386"/>
                </a:cubicBezTo>
                <a:cubicBezTo>
                  <a:pt x="4234089" y="1513508"/>
                  <a:pt x="4233721" y="1513631"/>
                  <a:pt x="4233230" y="1513631"/>
                </a:cubicBezTo>
                <a:cubicBezTo>
                  <a:pt x="4230653" y="1513631"/>
                  <a:pt x="4228323" y="1511914"/>
                  <a:pt x="4227709" y="1509338"/>
                </a:cubicBezTo>
                <a:cubicBezTo>
                  <a:pt x="4226973" y="1506272"/>
                  <a:pt x="4228813" y="1503328"/>
                  <a:pt x="4231880" y="1502347"/>
                </a:cubicBezTo>
                <a:cubicBezTo>
                  <a:pt x="4261692" y="1494865"/>
                  <a:pt x="4292117" y="1488364"/>
                  <a:pt x="4322297" y="1483213"/>
                </a:cubicBezTo>
                <a:close/>
                <a:moveTo>
                  <a:pt x="4782355" y="1482354"/>
                </a:moveTo>
                <a:cubicBezTo>
                  <a:pt x="4812535" y="1487629"/>
                  <a:pt x="4842960" y="1494006"/>
                  <a:pt x="4872772" y="1501243"/>
                </a:cubicBezTo>
                <a:cubicBezTo>
                  <a:pt x="4875839" y="1502102"/>
                  <a:pt x="4877557" y="1505168"/>
                  <a:pt x="4876821" y="1508112"/>
                </a:cubicBezTo>
                <a:cubicBezTo>
                  <a:pt x="4876207" y="1510810"/>
                  <a:pt x="4873999" y="1512404"/>
                  <a:pt x="4871300" y="1512404"/>
                </a:cubicBezTo>
                <a:cubicBezTo>
                  <a:pt x="4870932" y="1512404"/>
                  <a:pt x="4870441" y="1512404"/>
                  <a:pt x="4869950" y="1512282"/>
                </a:cubicBezTo>
                <a:cubicBezTo>
                  <a:pt x="4840384" y="1504923"/>
                  <a:pt x="4810204" y="1498667"/>
                  <a:pt x="4780392" y="1493516"/>
                </a:cubicBezTo>
                <a:cubicBezTo>
                  <a:pt x="4777325" y="1492903"/>
                  <a:pt x="4775117" y="1490082"/>
                  <a:pt x="4775731" y="1487015"/>
                </a:cubicBezTo>
                <a:cubicBezTo>
                  <a:pt x="4776221" y="1483949"/>
                  <a:pt x="4778920" y="1481741"/>
                  <a:pt x="4782355" y="1482354"/>
                </a:cubicBezTo>
                <a:close/>
                <a:moveTo>
                  <a:pt x="4505952" y="1463589"/>
                </a:moveTo>
                <a:cubicBezTo>
                  <a:pt x="4509633" y="1463834"/>
                  <a:pt x="4511718" y="1466042"/>
                  <a:pt x="4511841" y="1469108"/>
                </a:cubicBezTo>
                <a:cubicBezTo>
                  <a:pt x="4512086" y="1472297"/>
                  <a:pt x="4509633" y="1474873"/>
                  <a:pt x="4506443" y="1475118"/>
                </a:cubicBezTo>
                <a:cubicBezTo>
                  <a:pt x="4475895" y="1476099"/>
                  <a:pt x="4445102" y="1478307"/>
                  <a:pt x="4414922" y="1481496"/>
                </a:cubicBezTo>
                <a:cubicBezTo>
                  <a:pt x="4414799" y="1481496"/>
                  <a:pt x="4414431" y="1481619"/>
                  <a:pt x="4414309" y="1481619"/>
                </a:cubicBezTo>
                <a:cubicBezTo>
                  <a:pt x="4411487" y="1481619"/>
                  <a:pt x="4409033" y="1479533"/>
                  <a:pt x="4408665" y="1476467"/>
                </a:cubicBezTo>
                <a:cubicBezTo>
                  <a:pt x="4408420" y="1473278"/>
                  <a:pt x="4410628" y="1470457"/>
                  <a:pt x="4413695" y="1470212"/>
                </a:cubicBezTo>
                <a:cubicBezTo>
                  <a:pt x="4444243" y="1467023"/>
                  <a:pt x="4475159" y="1464815"/>
                  <a:pt x="4505952" y="1463589"/>
                </a:cubicBezTo>
                <a:close/>
                <a:moveTo>
                  <a:pt x="4598455" y="1463466"/>
                </a:moveTo>
                <a:cubicBezTo>
                  <a:pt x="4629248" y="1464570"/>
                  <a:pt x="4660287" y="1466532"/>
                  <a:pt x="4690712" y="1469721"/>
                </a:cubicBezTo>
                <a:cubicBezTo>
                  <a:pt x="4693902" y="1470089"/>
                  <a:pt x="4696232" y="1472910"/>
                  <a:pt x="4695742" y="1475976"/>
                </a:cubicBezTo>
                <a:cubicBezTo>
                  <a:pt x="4695496" y="1478920"/>
                  <a:pt x="4693043" y="1481005"/>
                  <a:pt x="4690098" y="1481005"/>
                </a:cubicBezTo>
                <a:cubicBezTo>
                  <a:pt x="4689976" y="1481005"/>
                  <a:pt x="4689608" y="1481005"/>
                  <a:pt x="4689485" y="1481005"/>
                </a:cubicBezTo>
                <a:cubicBezTo>
                  <a:pt x="4659305" y="1477939"/>
                  <a:pt x="4628512" y="1475854"/>
                  <a:pt x="4598087" y="1474873"/>
                </a:cubicBezTo>
                <a:cubicBezTo>
                  <a:pt x="4594774" y="1474750"/>
                  <a:pt x="4592443" y="1472174"/>
                  <a:pt x="4592566" y="1468985"/>
                </a:cubicBezTo>
                <a:cubicBezTo>
                  <a:pt x="4592689" y="1465796"/>
                  <a:pt x="4594774" y="1463343"/>
                  <a:pt x="4598455" y="1463466"/>
                </a:cubicBezTo>
                <a:close/>
                <a:moveTo>
                  <a:pt x="4562668" y="1097594"/>
                </a:moveTo>
                <a:cubicBezTo>
                  <a:pt x="4565869" y="1097594"/>
                  <a:pt x="4568461" y="1100207"/>
                  <a:pt x="4568461" y="1103375"/>
                </a:cubicBezTo>
                <a:lnTo>
                  <a:pt x="4568461" y="1194869"/>
                </a:lnTo>
                <a:cubicBezTo>
                  <a:pt x="4568460" y="1198038"/>
                  <a:pt x="4565869" y="1200650"/>
                  <a:pt x="4562668" y="1200650"/>
                </a:cubicBezTo>
                <a:cubicBezTo>
                  <a:pt x="4559467" y="1200650"/>
                  <a:pt x="4556874" y="1198038"/>
                  <a:pt x="4556874" y="1194869"/>
                </a:cubicBezTo>
                <a:lnTo>
                  <a:pt x="4556874" y="1103375"/>
                </a:lnTo>
                <a:cubicBezTo>
                  <a:pt x="4556874" y="1100207"/>
                  <a:pt x="4559467" y="1097594"/>
                  <a:pt x="4562668" y="1097594"/>
                </a:cubicBezTo>
                <a:close/>
                <a:moveTo>
                  <a:pt x="4562668" y="914662"/>
                </a:moveTo>
                <a:cubicBezTo>
                  <a:pt x="4565869" y="914662"/>
                  <a:pt x="4568461" y="917275"/>
                  <a:pt x="4568461" y="920443"/>
                </a:cubicBezTo>
                <a:lnTo>
                  <a:pt x="4568461" y="1011937"/>
                </a:lnTo>
                <a:cubicBezTo>
                  <a:pt x="4568460" y="1015105"/>
                  <a:pt x="4565869" y="1017718"/>
                  <a:pt x="4562668" y="1017718"/>
                </a:cubicBezTo>
                <a:cubicBezTo>
                  <a:pt x="4559467" y="1017718"/>
                  <a:pt x="4556874" y="1015105"/>
                  <a:pt x="4556874" y="1011937"/>
                </a:cubicBezTo>
                <a:lnTo>
                  <a:pt x="4556874" y="920443"/>
                </a:lnTo>
                <a:cubicBezTo>
                  <a:pt x="4556874" y="917275"/>
                  <a:pt x="4559467" y="914662"/>
                  <a:pt x="4562668" y="914662"/>
                </a:cubicBezTo>
                <a:close/>
                <a:moveTo>
                  <a:pt x="4562668" y="731730"/>
                </a:moveTo>
                <a:cubicBezTo>
                  <a:pt x="4565869" y="731730"/>
                  <a:pt x="4568461" y="734342"/>
                  <a:pt x="4568461" y="737510"/>
                </a:cubicBezTo>
                <a:lnTo>
                  <a:pt x="4568461" y="829005"/>
                </a:lnTo>
                <a:cubicBezTo>
                  <a:pt x="4568460" y="832173"/>
                  <a:pt x="4565869" y="834785"/>
                  <a:pt x="4562668" y="834785"/>
                </a:cubicBezTo>
                <a:cubicBezTo>
                  <a:pt x="4559467" y="834785"/>
                  <a:pt x="4556874" y="832173"/>
                  <a:pt x="4556874" y="829005"/>
                </a:cubicBezTo>
                <a:lnTo>
                  <a:pt x="4556874" y="737510"/>
                </a:lnTo>
                <a:cubicBezTo>
                  <a:pt x="4556874" y="734342"/>
                  <a:pt x="4559467" y="731730"/>
                  <a:pt x="4562668" y="731730"/>
                </a:cubicBezTo>
                <a:close/>
                <a:moveTo>
                  <a:pt x="4562668" y="548797"/>
                </a:moveTo>
                <a:cubicBezTo>
                  <a:pt x="4565869" y="548797"/>
                  <a:pt x="4568461" y="551410"/>
                  <a:pt x="4568461" y="554578"/>
                </a:cubicBezTo>
                <a:lnTo>
                  <a:pt x="4568461" y="646072"/>
                </a:lnTo>
                <a:cubicBezTo>
                  <a:pt x="4568460" y="649241"/>
                  <a:pt x="4565869" y="651853"/>
                  <a:pt x="4562668" y="651853"/>
                </a:cubicBezTo>
                <a:cubicBezTo>
                  <a:pt x="4559467" y="651853"/>
                  <a:pt x="4556874" y="649241"/>
                  <a:pt x="4556874" y="646072"/>
                </a:cubicBezTo>
                <a:lnTo>
                  <a:pt x="4556874" y="554578"/>
                </a:lnTo>
                <a:cubicBezTo>
                  <a:pt x="4556874" y="551410"/>
                  <a:pt x="4559467" y="548797"/>
                  <a:pt x="4562668" y="548797"/>
                </a:cubicBezTo>
                <a:close/>
                <a:moveTo>
                  <a:pt x="4562668" y="365865"/>
                </a:moveTo>
                <a:cubicBezTo>
                  <a:pt x="4565869" y="365865"/>
                  <a:pt x="4568461" y="368477"/>
                  <a:pt x="4568461" y="371646"/>
                </a:cubicBezTo>
                <a:lnTo>
                  <a:pt x="4568461" y="463140"/>
                </a:lnTo>
                <a:cubicBezTo>
                  <a:pt x="4568460" y="466308"/>
                  <a:pt x="4565869" y="468921"/>
                  <a:pt x="4562668" y="468921"/>
                </a:cubicBezTo>
                <a:cubicBezTo>
                  <a:pt x="4559467" y="468921"/>
                  <a:pt x="4556874" y="466308"/>
                  <a:pt x="4556874" y="463140"/>
                </a:cubicBezTo>
                <a:lnTo>
                  <a:pt x="4556874" y="371646"/>
                </a:lnTo>
                <a:cubicBezTo>
                  <a:pt x="4556874" y="368477"/>
                  <a:pt x="4559467" y="365865"/>
                  <a:pt x="4562668" y="365865"/>
                </a:cubicBezTo>
                <a:close/>
                <a:moveTo>
                  <a:pt x="4562668" y="182933"/>
                </a:moveTo>
                <a:cubicBezTo>
                  <a:pt x="4565869" y="182933"/>
                  <a:pt x="4568461" y="185545"/>
                  <a:pt x="4568461" y="188713"/>
                </a:cubicBezTo>
                <a:lnTo>
                  <a:pt x="4568461" y="280207"/>
                </a:lnTo>
                <a:cubicBezTo>
                  <a:pt x="4568460" y="283376"/>
                  <a:pt x="4565869" y="285988"/>
                  <a:pt x="4562668" y="285988"/>
                </a:cubicBezTo>
                <a:cubicBezTo>
                  <a:pt x="4559467" y="285988"/>
                  <a:pt x="4556874" y="283376"/>
                  <a:pt x="4556874" y="280207"/>
                </a:cubicBezTo>
                <a:lnTo>
                  <a:pt x="4556874" y="188713"/>
                </a:lnTo>
                <a:cubicBezTo>
                  <a:pt x="4556874" y="185545"/>
                  <a:pt x="4559467" y="182933"/>
                  <a:pt x="4562668" y="182933"/>
                </a:cubicBezTo>
                <a:close/>
                <a:moveTo>
                  <a:pt x="4562668" y="0"/>
                </a:moveTo>
                <a:cubicBezTo>
                  <a:pt x="4565869" y="0"/>
                  <a:pt x="4568461" y="2613"/>
                  <a:pt x="4568461" y="5781"/>
                </a:cubicBezTo>
                <a:lnTo>
                  <a:pt x="4568461" y="97275"/>
                </a:lnTo>
                <a:cubicBezTo>
                  <a:pt x="4568460" y="100443"/>
                  <a:pt x="4565869" y="103056"/>
                  <a:pt x="4562668" y="103056"/>
                </a:cubicBezTo>
                <a:cubicBezTo>
                  <a:pt x="4559467" y="103056"/>
                  <a:pt x="4556874" y="100443"/>
                  <a:pt x="4556874" y="97275"/>
                </a:cubicBezTo>
                <a:lnTo>
                  <a:pt x="4556874" y="5781"/>
                </a:lnTo>
                <a:cubicBezTo>
                  <a:pt x="4556874" y="2613"/>
                  <a:pt x="4559467" y="0"/>
                  <a:pt x="4562668" y="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chemeClr val="bg1"/>
            </a:solidFill>
            <a:miter lim="400000"/>
          </a:ln>
        </p:spPr>
        <p:txBody>
          <a:bodyPr wrap="square" lIns="16521" tIns="16521" rIns="16521" bIns="16521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301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BE98A0E-78B3-40A3-9FEE-87634E5EC44F}"/>
              </a:ext>
            </a:extLst>
          </p:cNvPr>
          <p:cNvGrpSpPr/>
          <p:nvPr/>
        </p:nvGrpSpPr>
        <p:grpSpPr>
          <a:xfrm>
            <a:off x="6695611" y="4270337"/>
            <a:ext cx="2194560" cy="1360029"/>
            <a:chOff x="6695611" y="4270337"/>
            <a:chExt cx="2194560" cy="136002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0B0DBEA-A4F7-4C5E-A381-2169F6076100}"/>
                </a:ext>
              </a:extLst>
            </p:cNvPr>
            <p:cNvSpPr txBox="1"/>
            <p:nvPr/>
          </p:nvSpPr>
          <p:spPr>
            <a:xfrm>
              <a:off x="6695611" y="4270337"/>
              <a:ext cx="219456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098012E-5ABE-4D08-BA8A-35AF9C2FD247}"/>
                </a:ext>
              </a:extLst>
            </p:cNvPr>
            <p:cNvSpPr txBox="1"/>
            <p:nvPr/>
          </p:nvSpPr>
          <p:spPr>
            <a:xfrm>
              <a:off x="6695611" y="4730120"/>
              <a:ext cx="219456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25E742A-E20B-40B1-8951-7CAFFB82F02A}"/>
              </a:ext>
            </a:extLst>
          </p:cNvPr>
          <p:cNvGrpSpPr/>
          <p:nvPr/>
        </p:nvGrpSpPr>
        <p:grpSpPr>
          <a:xfrm>
            <a:off x="253830" y="4270336"/>
            <a:ext cx="2194560" cy="1360030"/>
            <a:chOff x="253830" y="4270336"/>
            <a:chExt cx="2194560" cy="1360030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5E0D78B-3BDB-4840-8CD5-94FE9B74FE3D}"/>
                </a:ext>
              </a:extLst>
            </p:cNvPr>
            <p:cNvSpPr txBox="1"/>
            <p:nvPr/>
          </p:nvSpPr>
          <p:spPr>
            <a:xfrm>
              <a:off x="253830" y="4270336"/>
              <a:ext cx="219456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8A804D5-440C-47F3-B517-F358F364CE14}"/>
                </a:ext>
              </a:extLst>
            </p:cNvPr>
            <p:cNvSpPr txBox="1"/>
            <p:nvPr/>
          </p:nvSpPr>
          <p:spPr>
            <a:xfrm>
              <a:off x="253830" y="4730120"/>
              <a:ext cx="219456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CA2E7A2-3022-4D36-AEC7-BC3B0CFA25DA}"/>
              </a:ext>
            </a:extLst>
          </p:cNvPr>
          <p:cNvGrpSpPr/>
          <p:nvPr/>
        </p:nvGrpSpPr>
        <p:grpSpPr>
          <a:xfrm>
            <a:off x="6695611" y="1329506"/>
            <a:ext cx="2194560" cy="1360031"/>
            <a:chOff x="6695611" y="1329506"/>
            <a:chExt cx="2194560" cy="1360031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BFE2DE7-351A-421D-BF58-F45F260841C9}"/>
                </a:ext>
              </a:extLst>
            </p:cNvPr>
            <p:cNvSpPr txBox="1"/>
            <p:nvPr/>
          </p:nvSpPr>
          <p:spPr>
            <a:xfrm>
              <a:off x="6695611" y="1329506"/>
              <a:ext cx="219456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61E82FB-9B6A-4A9B-9C65-B078C52FE0F4}"/>
                </a:ext>
              </a:extLst>
            </p:cNvPr>
            <p:cNvSpPr txBox="1"/>
            <p:nvPr/>
          </p:nvSpPr>
          <p:spPr>
            <a:xfrm>
              <a:off x="6695611" y="1789291"/>
              <a:ext cx="219456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FB884BD-8E29-4E58-AFCC-1EB373ECB050}"/>
              </a:ext>
            </a:extLst>
          </p:cNvPr>
          <p:cNvGrpSpPr/>
          <p:nvPr/>
        </p:nvGrpSpPr>
        <p:grpSpPr>
          <a:xfrm>
            <a:off x="253830" y="1329509"/>
            <a:ext cx="2194560" cy="1360028"/>
            <a:chOff x="253830" y="1329509"/>
            <a:chExt cx="2194560" cy="136002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0D6D6A2-861A-45B3-9E9D-9515F4CABCFC}"/>
                </a:ext>
              </a:extLst>
            </p:cNvPr>
            <p:cNvSpPr txBox="1"/>
            <p:nvPr/>
          </p:nvSpPr>
          <p:spPr>
            <a:xfrm>
              <a:off x="253830" y="1329509"/>
              <a:ext cx="219456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234D0E3-0744-4B44-966C-1D24AB899807}"/>
                </a:ext>
              </a:extLst>
            </p:cNvPr>
            <p:cNvSpPr txBox="1"/>
            <p:nvPr/>
          </p:nvSpPr>
          <p:spPr>
            <a:xfrm>
              <a:off x="253830" y="1789291"/>
              <a:ext cx="219456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aphic 71" descr="Rocket">
            <a:extLst>
              <a:ext uri="{FF2B5EF4-FFF2-40B4-BE49-F238E27FC236}">
                <a16:creationId xmlns:a16="http://schemas.microsoft.com/office/drawing/2014/main" id="{FFA7B9EE-E15D-431B-8362-D1EF799A8B6F}"/>
              </a:ext>
            </a:extLst>
          </p:cNvPr>
          <p:cNvGrpSpPr/>
          <p:nvPr/>
        </p:nvGrpSpPr>
        <p:grpSpPr>
          <a:xfrm>
            <a:off x="2508814" y="1896514"/>
            <a:ext cx="685800" cy="685800"/>
            <a:chOff x="3527076" y="1657758"/>
            <a:chExt cx="914400" cy="914400"/>
          </a:xfrm>
          <a:solidFill>
            <a:schemeClr val="accent2"/>
          </a:solidFill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8AFADA8D-561E-473F-837B-AF2FD9676214}"/>
                </a:ext>
              </a:extLst>
            </p:cNvPr>
            <p:cNvSpPr/>
            <p:nvPr/>
          </p:nvSpPr>
          <p:spPr>
            <a:xfrm>
              <a:off x="4192873" y="1732725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0A5F5FC4-F998-4518-84CF-FBAB0C23440A}"/>
                </a:ext>
              </a:extLst>
            </p:cNvPr>
            <p:cNvSpPr/>
            <p:nvPr/>
          </p:nvSpPr>
          <p:spPr>
            <a:xfrm>
              <a:off x="3600482" y="1994585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9802FF4-6529-4A0C-BA9F-9247401E266B}"/>
                </a:ext>
              </a:extLst>
            </p:cNvPr>
            <p:cNvSpPr/>
            <p:nvPr/>
          </p:nvSpPr>
          <p:spPr>
            <a:xfrm>
              <a:off x="3880494" y="2257833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7CD14F44-9571-4027-9715-A96A9168C784}"/>
                </a:ext>
              </a:extLst>
            </p:cNvPr>
            <p:cNvSpPr/>
            <p:nvPr/>
          </p:nvSpPr>
          <p:spPr>
            <a:xfrm>
              <a:off x="3803301" y="1775867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586D3E67-156F-47D6-8F11-0B43A676F3BE}"/>
                </a:ext>
              </a:extLst>
            </p:cNvPr>
            <p:cNvSpPr/>
            <p:nvPr/>
          </p:nvSpPr>
          <p:spPr>
            <a:xfrm>
              <a:off x="3691113" y="2263885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9" name="Graphic 65" descr="Users">
            <a:extLst>
              <a:ext uri="{FF2B5EF4-FFF2-40B4-BE49-F238E27FC236}">
                <a16:creationId xmlns:a16="http://schemas.microsoft.com/office/drawing/2014/main" id="{CEFA5C52-F4D8-41BF-8E61-B8D91BC963DE}"/>
              </a:ext>
            </a:extLst>
          </p:cNvPr>
          <p:cNvGrpSpPr/>
          <p:nvPr/>
        </p:nvGrpSpPr>
        <p:grpSpPr>
          <a:xfrm>
            <a:off x="5881399" y="2052248"/>
            <a:ext cx="600075" cy="374332"/>
            <a:chOff x="7805862" y="1865403"/>
            <a:chExt cx="800100" cy="499109"/>
          </a:xfrm>
          <a:solidFill>
            <a:schemeClr val="accent6">
              <a:lumMod val="75000"/>
            </a:schemeClr>
          </a:solidFill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E777A64-EF47-4F0B-BCAF-160E83DFBEC1}"/>
                </a:ext>
              </a:extLst>
            </p:cNvPr>
            <p:cNvSpPr/>
            <p:nvPr/>
          </p:nvSpPr>
          <p:spPr>
            <a:xfrm>
              <a:off x="7891587" y="1865403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5012D39-8AB8-45D8-9BCE-746946BFBB99}"/>
                </a:ext>
              </a:extLst>
            </p:cNvPr>
            <p:cNvSpPr/>
            <p:nvPr/>
          </p:nvSpPr>
          <p:spPr>
            <a:xfrm>
              <a:off x="8348787" y="1865403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3EA0362-D8A1-42F0-A488-C3E9A315268B}"/>
                </a:ext>
              </a:extLst>
            </p:cNvPr>
            <p:cNvSpPr/>
            <p:nvPr/>
          </p:nvSpPr>
          <p:spPr>
            <a:xfrm>
              <a:off x="8034462" y="2193063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ED990A1-932E-4D8D-93C7-82A5C17D3A6B}"/>
                </a:ext>
              </a:extLst>
            </p:cNvPr>
            <p:cNvSpPr/>
            <p:nvPr/>
          </p:nvSpPr>
          <p:spPr>
            <a:xfrm>
              <a:off x="8120187" y="1998753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FC898A8A-EF98-49FF-B14A-A094AC268EC9}"/>
                </a:ext>
              </a:extLst>
            </p:cNvPr>
            <p:cNvSpPr/>
            <p:nvPr/>
          </p:nvSpPr>
          <p:spPr>
            <a:xfrm>
              <a:off x="8295447" y="2059713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B4432E11-04C3-4071-B959-02908A0DD8D8}"/>
                </a:ext>
              </a:extLst>
            </p:cNvPr>
            <p:cNvSpPr/>
            <p:nvPr/>
          </p:nvSpPr>
          <p:spPr>
            <a:xfrm>
              <a:off x="7805862" y="2059713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86" name="Graphic 67" descr="Puzzle">
            <a:extLst>
              <a:ext uri="{FF2B5EF4-FFF2-40B4-BE49-F238E27FC236}">
                <a16:creationId xmlns:a16="http://schemas.microsoft.com/office/drawing/2014/main" id="{C100CC73-0C11-4738-A772-239DE12A0BE6}"/>
              </a:ext>
            </a:extLst>
          </p:cNvPr>
          <p:cNvSpPr/>
          <p:nvPr/>
        </p:nvSpPr>
        <p:spPr>
          <a:xfrm>
            <a:off x="5909974" y="4894493"/>
            <a:ext cx="571500" cy="5715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87" name="Graphic 69" descr="Lightbulb">
            <a:extLst>
              <a:ext uri="{FF2B5EF4-FFF2-40B4-BE49-F238E27FC236}">
                <a16:creationId xmlns:a16="http://schemas.microsoft.com/office/drawing/2014/main" id="{4EAEEB81-41D0-4B7E-B144-47198CF2DE48}"/>
              </a:ext>
            </a:extLst>
          </p:cNvPr>
          <p:cNvGrpSpPr/>
          <p:nvPr/>
        </p:nvGrpSpPr>
        <p:grpSpPr>
          <a:xfrm>
            <a:off x="2508814" y="4837343"/>
            <a:ext cx="685800" cy="685800"/>
            <a:chOff x="3527076" y="4907758"/>
            <a:chExt cx="914400" cy="914400"/>
          </a:xfrm>
          <a:solidFill>
            <a:schemeClr val="accent3">
              <a:lumMod val="75000"/>
            </a:schemeClr>
          </a:solidFill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B3F53607-7208-4338-A385-A3BC38C02F5B}"/>
                </a:ext>
              </a:extLst>
            </p:cNvPr>
            <p:cNvSpPr/>
            <p:nvPr/>
          </p:nvSpPr>
          <p:spPr>
            <a:xfrm>
              <a:off x="3860451" y="5517358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675DB39B-7172-44B0-BD59-4BA5C21B251E}"/>
                </a:ext>
              </a:extLst>
            </p:cNvPr>
            <p:cNvSpPr/>
            <p:nvPr/>
          </p:nvSpPr>
          <p:spPr>
            <a:xfrm>
              <a:off x="3860451" y="5612608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E178CF45-8B1F-4A4D-AD18-8253F59138E1}"/>
                </a:ext>
              </a:extLst>
            </p:cNvPr>
            <p:cNvSpPr/>
            <p:nvPr/>
          </p:nvSpPr>
          <p:spPr>
            <a:xfrm>
              <a:off x="3922363" y="5707858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6E17A5C5-53CA-4569-8B63-ABCF4FE85627}"/>
                </a:ext>
              </a:extLst>
            </p:cNvPr>
            <p:cNvSpPr/>
            <p:nvPr/>
          </p:nvSpPr>
          <p:spPr>
            <a:xfrm>
              <a:off x="3736626" y="4964908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A38C5687-4DDD-4798-864B-05335FFB54EA}"/>
              </a:ext>
            </a:extLst>
          </p:cNvPr>
          <p:cNvSpPr txBox="1"/>
          <p:nvPr/>
        </p:nvSpPr>
        <p:spPr>
          <a:xfrm>
            <a:off x="3683657" y="2910604"/>
            <a:ext cx="1776686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noProof="1"/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955793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Roundabout Road – Slide Template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6B09197C-66E3-4A47-AD8F-028DE19D1D64}"/>
              </a:ext>
            </a:extLst>
          </p:cNvPr>
          <p:cNvSpPr/>
          <p:nvPr/>
        </p:nvSpPr>
        <p:spPr>
          <a:xfrm>
            <a:off x="1" y="714332"/>
            <a:ext cx="9143998" cy="5592872"/>
          </a:xfrm>
          <a:custGeom>
            <a:avLst/>
            <a:gdLst>
              <a:gd name="connsiteX0" fmla="*/ 4571742 w 9143998"/>
              <a:gd name="connsiteY0" fmla="*/ 1678638 h 5592872"/>
              <a:gd name="connsiteX1" fmla="*/ 3453945 w 9143998"/>
              <a:gd name="connsiteY1" fmla="*/ 2796437 h 5592872"/>
              <a:gd name="connsiteX2" fmla="*/ 4571742 w 9143998"/>
              <a:gd name="connsiteY2" fmla="*/ 3914234 h 5592872"/>
              <a:gd name="connsiteX3" fmla="*/ 5689800 w 9143998"/>
              <a:gd name="connsiteY3" fmla="*/ 2796437 h 5592872"/>
              <a:gd name="connsiteX4" fmla="*/ 4571742 w 9143998"/>
              <a:gd name="connsiteY4" fmla="*/ 1678638 h 5592872"/>
              <a:gd name="connsiteX5" fmla="*/ 4370555 w 9143998"/>
              <a:gd name="connsiteY5" fmla="*/ 0 h 5592872"/>
              <a:gd name="connsiteX6" fmla="*/ 4773448 w 9143998"/>
              <a:gd name="connsiteY6" fmla="*/ 0 h 5592872"/>
              <a:gd name="connsiteX7" fmla="*/ 4773448 w 9143998"/>
              <a:gd name="connsiteY7" fmla="*/ 1288950 h 5592872"/>
              <a:gd name="connsiteX8" fmla="*/ 4801930 w 9143998"/>
              <a:gd name="connsiteY8" fmla="*/ 1293093 h 5592872"/>
              <a:gd name="connsiteX9" fmla="*/ 5646817 w 9143998"/>
              <a:gd name="connsiteY9" fmla="*/ 1721621 h 5592872"/>
              <a:gd name="connsiteX10" fmla="*/ 6075345 w 9143998"/>
              <a:gd name="connsiteY10" fmla="*/ 2566507 h 5592872"/>
              <a:gd name="connsiteX11" fmla="*/ 6079488 w 9143998"/>
              <a:gd name="connsiteY11" fmla="*/ 2594989 h 5592872"/>
              <a:gd name="connsiteX12" fmla="*/ 7368438 w 9143998"/>
              <a:gd name="connsiteY12" fmla="*/ 2594989 h 5592872"/>
              <a:gd name="connsiteX13" fmla="*/ 7368438 w 9143998"/>
              <a:gd name="connsiteY13" fmla="*/ 2594990 h 5592872"/>
              <a:gd name="connsiteX14" fmla="*/ 9143998 w 9143998"/>
              <a:gd name="connsiteY14" fmla="*/ 2594990 h 5592872"/>
              <a:gd name="connsiteX15" fmla="*/ 9143998 w 9143998"/>
              <a:gd name="connsiteY15" fmla="*/ 2997884 h 5592872"/>
              <a:gd name="connsiteX16" fmla="*/ 7368438 w 9143998"/>
              <a:gd name="connsiteY16" fmla="*/ 2997884 h 5592872"/>
              <a:gd name="connsiteX17" fmla="*/ 6079488 w 9143998"/>
              <a:gd name="connsiteY17" fmla="*/ 2997884 h 5592872"/>
              <a:gd name="connsiteX18" fmla="*/ 6075345 w 9143998"/>
              <a:gd name="connsiteY18" fmla="*/ 3026365 h 5592872"/>
              <a:gd name="connsiteX19" fmla="*/ 5646817 w 9143998"/>
              <a:gd name="connsiteY19" fmla="*/ 3871251 h 5592872"/>
              <a:gd name="connsiteX20" fmla="*/ 4801930 w 9143998"/>
              <a:gd name="connsiteY20" fmla="*/ 4299780 h 5592872"/>
              <a:gd name="connsiteX21" fmla="*/ 4773448 w 9143998"/>
              <a:gd name="connsiteY21" fmla="*/ 4303923 h 5592872"/>
              <a:gd name="connsiteX22" fmla="*/ 4773448 w 9143998"/>
              <a:gd name="connsiteY22" fmla="*/ 5592872 h 5592872"/>
              <a:gd name="connsiteX23" fmla="*/ 4370555 w 9143998"/>
              <a:gd name="connsiteY23" fmla="*/ 5592872 h 5592872"/>
              <a:gd name="connsiteX24" fmla="*/ 4370555 w 9143998"/>
              <a:gd name="connsiteY24" fmla="*/ 5592614 h 5592872"/>
              <a:gd name="connsiteX25" fmla="*/ 4370555 w 9143998"/>
              <a:gd name="connsiteY25" fmla="*/ 4303923 h 5592872"/>
              <a:gd name="connsiteX26" fmla="*/ 4342072 w 9143998"/>
              <a:gd name="connsiteY26" fmla="*/ 4299780 h 5592872"/>
              <a:gd name="connsiteX27" fmla="*/ 3497186 w 9143998"/>
              <a:gd name="connsiteY27" fmla="*/ 3871251 h 5592872"/>
              <a:gd name="connsiteX28" fmla="*/ 3068658 w 9143998"/>
              <a:gd name="connsiteY28" fmla="*/ 3026365 h 5592872"/>
              <a:gd name="connsiteX29" fmla="*/ 3064514 w 9143998"/>
              <a:gd name="connsiteY29" fmla="*/ 2997884 h 5592872"/>
              <a:gd name="connsiteX30" fmla="*/ 0 w 9143998"/>
              <a:gd name="connsiteY30" fmla="*/ 2997884 h 5592872"/>
              <a:gd name="connsiteX31" fmla="*/ 0 w 9143998"/>
              <a:gd name="connsiteY31" fmla="*/ 2594990 h 5592872"/>
              <a:gd name="connsiteX32" fmla="*/ 1775564 w 9143998"/>
              <a:gd name="connsiteY32" fmla="*/ 2594990 h 5592872"/>
              <a:gd name="connsiteX33" fmla="*/ 1775564 w 9143998"/>
              <a:gd name="connsiteY33" fmla="*/ 2594989 h 5592872"/>
              <a:gd name="connsiteX34" fmla="*/ 3064514 w 9143998"/>
              <a:gd name="connsiteY34" fmla="*/ 2594989 h 5592872"/>
              <a:gd name="connsiteX35" fmla="*/ 3068658 w 9143998"/>
              <a:gd name="connsiteY35" fmla="*/ 2566507 h 5592872"/>
              <a:gd name="connsiteX36" fmla="*/ 3497186 w 9143998"/>
              <a:gd name="connsiteY36" fmla="*/ 1721621 h 5592872"/>
              <a:gd name="connsiteX37" fmla="*/ 4342072 w 9143998"/>
              <a:gd name="connsiteY37" fmla="*/ 1293093 h 5592872"/>
              <a:gd name="connsiteX38" fmla="*/ 4370555 w 9143998"/>
              <a:gd name="connsiteY38" fmla="*/ 1288950 h 5592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9143998" h="5592872">
                <a:moveTo>
                  <a:pt x="4571742" y="1678638"/>
                </a:moveTo>
                <a:cubicBezTo>
                  <a:pt x="3955490" y="1678638"/>
                  <a:pt x="3453945" y="2180185"/>
                  <a:pt x="3453945" y="2796437"/>
                </a:cubicBezTo>
                <a:cubicBezTo>
                  <a:pt x="3453945" y="3412688"/>
                  <a:pt x="3955490" y="3914234"/>
                  <a:pt x="4571742" y="3914234"/>
                </a:cubicBezTo>
                <a:cubicBezTo>
                  <a:pt x="5188253" y="3914234"/>
                  <a:pt x="5689800" y="3412688"/>
                  <a:pt x="5689800" y="2796437"/>
                </a:cubicBezTo>
                <a:cubicBezTo>
                  <a:pt x="5689800" y="2179926"/>
                  <a:pt x="5188253" y="1678638"/>
                  <a:pt x="4571742" y="1678638"/>
                </a:cubicBezTo>
                <a:close/>
                <a:moveTo>
                  <a:pt x="4370555" y="0"/>
                </a:moveTo>
                <a:lnTo>
                  <a:pt x="4773448" y="0"/>
                </a:lnTo>
                <a:lnTo>
                  <a:pt x="4773448" y="1288950"/>
                </a:lnTo>
                <a:lnTo>
                  <a:pt x="4801930" y="1293093"/>
                </a:lnTo>
                <a:cubicBezTo>
                  <a:pt x="5123002" y="1342031"/>
                  <a:pt x="5415334" y="1490397"/>
                  <a:pt x="5646817" y="1721621"/>
                </a:cubicBezTo>
                <a:cubicBezTo>
                  <a:pt x="5878041" y="1953104"/>
                  <a:pt x="6026407" y="2245435"/>
                  <a:pt x="6075345" y="2566507"/>
                </a:cubicBezTo>
                <a:lnTo>
                  <a:pt x="6079488" y="2594989"/>
                </a:lnTo>
                <a:lnTo>
                  <a:pt x="7368438" y="2594989"/>
                </a:lnTo>
                <a:lnTo>
                  <a:pt x="7368438" y="2594990"/>
                </a:lnTo>
                <a:lnTo>
                  <a:pt x="9143998" y="2594990"/>
                </a:lnTo>
                <a:lnTo>
                  <a:pt x="9143998" y="2997884"/>
                </a:lnTo>
                <a:lnTo>
                  <a:pt x="7368438" y="2997884"/>
                </a:lnTo>
                <a:lnTo>
                  <a:pt x="6079488" y="2997884"/>
                </a:lnTo>
                <a:lnTo>
                  <a:pt x="6075345" y="3026365"/>
                </a:lnTo>
                <a:cubicBezTo>
                  <a:pt x="6026407" y="3347438"/>
                  <a:pt x="5878041" y="3639769"/>
                  <a:pt x="5646817" y="3871251"/>
                </a:cubicBezTo>
                <a:cubicBezTo>
                  <a:pt x="5415334" y="4102475"/>
                  <a:pt x="5123002" y="4250842"/>
                  <a:pt x="4801930" y="4299780"/>
                </a:cubicBezTo>
                <a:lnTo>
                  <a:pt x="4773448" y="4303923"/>
                </a:lnTo>
                <a:lnTo>
                  <a:pt x="4773448" y="5592872"/>
                </a:lnTo>
                <a:lnTo>
                  <a:pt x="4370555" y="5592872"/>
                </a:lnTo>
                <a:lnTo>
                  <a:pt x="4370555" y="5592614"/>
                </a:lnTo>
                <a:lnTo>
                  <a:pt x="4370555" y="4303923"/>
                </a:lnTo>
                <a:lnTo>
                  <a:pt x="4342072" y="4299780"/>
                </a:lnTo>
                <a:cubicBezTo>
                  <a:pt x="4020999" y="4250842"/>
                  <a:pt x="3728668" y="4102475"/>
                  <a:pt x="3497186" y="3871251"/>
                </a:cubicBezTo>
                <a:cubicBezTo>
                  <a:pt x="3265962" y="3639769"/>
                  <a:pt x="3117594" y="3347438"/>
                  <a:pt x="3068658" y="3026365"/>
                </a:cubicBezTo>
                <a:lnTo>
                  <a:pt x="3064514" y="2997884"/>
                </a:lnTo>
                <a:lnTo>
                  <a:pt x="0" y="2997884"/>
                </a:lnTo>
                <a:lnTo>
                  <a:pt x="0" y="2594990"/>
                </a:lnTo>
                <a:lnTo>
                  <a:pt x="1775564" y="2594990"/>
                </a:lnTo>
                <a:lnTo>
                  <a:pt x="1775564" y="2594989"/>
                </a:lnTo>
                <a:lnTo>
                  <a:pt x="3064514" y="2594989"/>
                </a:lnTo>
                <a:lnTo>
                  <a:pt x="3068658" y="2566507"/>
                </a:lnTo>
                <a:cubicBezTo>
                  <a:pt x="3117594" y="2245435"/>
                  <a:pt x="3265962" y="1953104"/>
                  <a:pt x="3497186" y="1721621"/>
                </a:cubicBezTo>
                <a:cubicBezTo>
                  <a:pt x="3728668" y="1490397"/>
                  <a:pt x="4020999" y="1342031"/>
                  <a:pt x="4342072" y="1293093"/>
                </a:cubicBezTo>
                <a:lnTo>
                  <a:pt x="4370555" y="128895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wrap="square" lIns="16521" tIns="16521" rIns="16521" bIns="16521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301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5FED5438-EC26-413A-BC1A-7F901C8D0720}"/>
              </a:ext>
            </a:extLst>
          </p:cNvPr>
          <p:cNvSpPr/>
          <p:nvPr/>
        </p:nvSpPr>
        <p:spPr>
          <a:xfrm>
            <a:off x="9337" y="714332"/>
            <a:ext cx="9134662" cy="5514822"/>
          </a:xfrm>
          <a:custGeom>
            <a:avLst/>
            <a:gdLst>
              <a:gd name="connsiteX0" fmla="*/ 4562668 w 9134662"/>
              <a:gd name="connsiteY0" fmla="*/ 5411766 h 5514822"/>
              <a:gd name="connsiteX1" fmla="*/ 4568461 w 9134662"/>
              <a:gd name="connsiteY1" fmla="*/ 5417547 h 5514822"/>
              <a:gd name="connsiteX2" fmla="*/ 4568461 w 9134662"/>
              <a:gd name="connsiteY2" fmla="*/ 5509041 h 5514822"/>
              <a:gd name="connsiteX3" fmla="*/ 4562668 w 9134662"/>
              <a:gd name="connsiteY3" fmla="*/ 5514822 h 5514822"/>
              <a:gd name="connsiteX4" fmla="*/ 4556874 w 9134662"/>
              <a:gd name="connsiteY4" fmla="*/ 5509041 h 5514822"/>
              <a:gd name="connsiteX5" fmla="*/ 4556874 w 9134662"/>
              <a:gd name="connsiteY5" fmla="*/ 5417547 h 5514822"/>
              <a:gd name="connsiteX6" fmla="*/ 4562668 w 9134662"/>
              <a:gd name="connsiteY6" fmla="*/ 5411766 h 5514822"/>
              <a:gd name="connsiteX7" fmla="*/ 4562668 w 9134662"/>
              <a:gd name="connsiteY7" fmla="*/ 5228834 h 5514822"/>
              <a:gd name="connsiteX8" fmla="*/ 4568461 w 9134662"/>
              <a:gd name="connsiteY8" fmla="*/ 5234615 h 5514822"/>
              <a:gd name="connsiteX9" fmla="*/ 4568461 w 9134662"/>
              <a:gd name="connsiteY9" fmla="*/ 5326109 h 5514822"/>
              <a:gd name="connsiteX10" fmla="*/ 4562668 w 9134662"/>
              <a:gd name="connsiteY10" fmla="*/ 5331890 h 5514822"/>
              <a:gd name="connsiteX11" fmla="*/ 4556874 w 9134662"/>
              <a:gd name="connsiteY11" fmla="*/ 5326109 h 5514822"/>
              <a:gd name="connsiteX12" fmla="*/ 4556874 w 9134662"/>
              <a:gd name="connsiteY12" fmla="*/ 5234615 h 5514822"/>
              <a:gd name="connsiteX13" fmla="*/ 4562668 w 9134662"/>
              <a:gd name="connsiteY13" fmla="*/ 5228834 h 5514822"/>
              <a:gd name="connsiteX14" fmla="*/ 4562668 w 9134662"/>
              <a:gd name="connsiteY14" fmla="*/ 5045902 h 5514822"/>
              <a:gd name="connsiteX15" fmla="*/ 4568461 w 9134662"/>
              <a:gd name="connsiteY15" fmla="*/ 5051683 h 5514822"/>
              <a:gd name="connsiteX16" fmla="*/ 4568461 w 9134662"/>
              <a:gd name="connsiteY16" fmla="*/ 5143177 h 5514822"/>
              <a:gd name="connsiteX17" fmla="*/ 4562668 w 9134662"/>
              <a:gd name="connsiteY17" fmla="*/ 5148957 h 5514822"/>
              <a:gd name="connsiteX18" fmla="*/ 4556874 w 9134662"/>
              <a:gd name="connsiteY18" fmla="*/ 5143177 h 5514822"/>
              <a:gd name="connsiteX19" fmla="*/ 4556874 w 9134662"/>
              <a:gd name="connsiteY19" fmla="*/ 5051683 h 5514822"/>
              <a:gd name="connsiteX20" fmla="*/ 4562668 w 9134662"/>
              <a:gd name="connsiteY20" fmla="*/ 5045902 h 5514822"/>
              <a:gd name="connsiteX21" fmla="*/ 4562668 w 9134662"/>
              <a:gd name="connsiteY21" fmla="*/ 4862969 h 5514822"/>
              <a:gd name="connsiteX22" fmla="*/ 4568461 w 9134662"/>
              <a:gd name="connsiteY22" fmla="*/ 4868750 h 5514822"/>
              <a:gd name="connsiteX23" fmla="*/ 4568461 w 9134662"/>
              <a:gd name="connsiteY23" fmla="*/ 4960244 h 5514822"/>
              <a:gd name="connsiteX24" fmla="*/ 4562668 w 9134662"/>
              <a:gd name="connsiteY24" fmla="*/ 4966025 h 5514822"/>
              <a:gd name="connsiteX25" fmla="*/ 4556874 w 9134662"/>
              <a:gd name="connsiteY25" fmla="*/ 4960244 h 5514822"/>
              <a:gd name="connsiteX26" fmla="*/ 4556874 w 9134662"/>
              <a:gd name="connsiteY26" fmla="*/ 4868750 h 5514822"/>
              <a:gd name="connsiteX27" fmla="*/ 4562668 w 9134662"/>
              <a:gd name="connsiteY27" fmla="*/ 4862969 h 5514822"/>
              <a:gd name="connsiteX28" fmla="*/ 4562668 w 9134662"/>
              <a:gd name="connsiteY28" fmla="*/ 4680037 h 5514822"/>
              <a:gd name="connsiteX29" fmla="*/ 4568461 w 9134662"/>
              <a:gd name="connsiteY29" fmla="*/ 4685818 h 5514822"/>
              <a:gd name="connsiteX30" fmla="*/ 4568461 w 9134662"/>
              <a:gd name="connsiteY30" fmla="*/ 4777312 h 5514822"/>
              <a:gd name="connsiteX31" fmla="*/ 4562668 w 9134662"/>
              <a:gd name="connsiteY31" fmla="*/ 4783093 h 5514822"/>
              <a:gd name="connsiteX32" fmla="*/ 4556874 w 9134662"/>
              <a:gd name="connsiteY32" fmla="*/ 4777312 h 5514822"/>
              <a:gd name="connsiteX33" fmla="*/ 4556874 w 9134662"/>
              <a:gd name="connsiteY33" fmla="*/ 4685818 h 5514822"/>
              <a:gd name="connsiteX34" fmla="*/ 4562668 w 9134662"/>
              <a:gd name="connsiteY34" fmla="*/ 4680037 h 5514822"/>
              <a:gd name="connsiteX35" fmla="*/ 4562668 w 9134662"/>
              <a:gd name="connsiteY35" fmla="*/ 4497105 h 5514822"/>
              <a:gd name="connsiteX36" fmla="*/ 4568461 w 9134662"/>
              <a:gd name="connsiteY36" fmla="*/ 4502886 h 5514822"/>
              <a:gd name="connsiteX37" fmla="*/ 4568461 w 9134662"/>
              <a:gd name="connsiteY37" fmla="*/ 4594379 h 5514822"/>
              <a:gd name="connsiteX38" fmla="*/ 4562668 w 9134662"/>
              <a:gd name="connsiteY38" fmla="*/ 4600160 h 5514822"/>
              <a:gd name="connsiteX39" fmla="*/ 4556874 w 9134662"/>
              <a:gd name="connsiteY39" fmla="*/ 4594379 h 5514822"/>
              <a:gd name="connsiteX40" fmla="*/ 4556874 w 9134662"/>
              <a:gd name="connsiteY40" fmla="*/ 4502886 h 5514822"/>
              <a:gd name="connsiteX41" fmla="*/ 4562668 w 9134662"/>
              <a:gd name="connsiteY41" fmla="*/ 4497105 h 5514822"/>
              <a:gd name="connsiteX42" fmla="*/ 4562668 w 9134662"/>
              <a:gd name="connsiteY42" fmla="*/ 4314172 h 5514822"/>
              <a:gd name="connsiteX43" fmla="*/ 4568461 w 9134662"/>
              <a:gd name="connsiteY43" fmla="*/ 4319953 h 5514822"/>
              <a:gd name="connsiteX44" fmla="*/ 4568461 w 9134662"/>
              <a:gd name="connsiteY44" fmla="*/ 4411447 h 5514822"/>
              <a:gd name="connsiteX45" fmla="*/ 4562668 w 9134662"/>
              <a:gd name="connsiteY45" fmla="*/ 4417228 h 5514822"/>
              <a:gd name="connsiteX46" fmla="*/ 4556874 w 9134662"/>
              <a:gd name="connsiteY46" fmla="*/ 4411447 h 5514822"/>
              <a:gd name="connsiteX47" fmla="*/ 4556874 w 9134662"/>
              <a:gd name="connsiteY47" fmla="*/ 4319953 h 5514822"/>
              <a:gd name="connsiteX48" fmla="*/ 4562668 w 9134662"/>
              <a:gd name="connsiteY48" fmla="*/ 4314172 h 5514822"/>
              <a:gd name="connsiteX49" fmla="*/ 4509510 w 9134662"/>
              <a:gd name="connsiteY49" fmla="*/ 4100506 h 5514822"/>
              <a:gd name="connsiteX50" fmla="*/ 4601031 w 9134662"/>
              <a:gd name="connsiteY50" fmla="*/ 4100506 h 5514822"/>
              <a:gd name="connsiteX51" fmla="*/ 4607042 w 9134662"/>
              <a:gd name="connsiteY51" fmla="*/ 4105903 h 5514822"/>
              <a:gd name="connsiteX52" fmla="*/ 4601522 w 9134662"/>
              <a:gd name="connsiteY52" fmla="*/ 4111913 h 5514822"/>
              <a:gd name="connsiteX53" fmla="*/ 4554412 w 9134662"/>
              <a:gd name="connsiteY53" fmla="*/ 4112649 h 5514822"/>
              <a:gd name="connsiteX54" fmla="*/ 4509019 w 9134662"/>
              <a:gd name="connsiteY54" fmla="*/ 4111913 h 5514822"/>
              <a:gd name="connsiteX55" fmla="*/ 4503499 w 9134662"/>
              <a:gd name="connsiteY55" fmla="*/ 4105903 h 5514822"/>
              <a:gd name="connsiteX56" fmla="*/ 4509510 w 9134662"/>
              <a:gd name="connsiteY56" fmla="*/ 4100506 h 5514822"/>
              <a:gd name="connsiteX57" fmla="*/ 4327082 w 9134662"/>
              <a:gd name="connsiteY57" fmla="*/ 4081863 h 5514822"/>
              <a:gd name="connsiteX58" fmla="*/ 4417989 w 9134662"/>
              <a:gd name="connsiteY58" fmla="*/ 4094496 h 5514822"/>
              <a:gd name="connsiteX59" fmla="*/ 4423019 w 9134662"/>
              <a:gd name="connsiteY59" fmla="*/ 4100752 h 5514822"/>
              <a:gd name="connsiteX60" fmla="*/ 4417376 w 9134662"/>
              <a:gd name="connsiteY60" fmla="*/ 4105658 h 5514822"/>
              <a:gd name="connsiteX61" fmla="*/ 4416762 w 9134662"/>
              <a:gd name="connsiteY61" fmla="*/ 4105658 h 5514822"/>
              <a:gd name="connsiteX62" fmla="*/ 4325119 w 9134662"/>
              <a:gd name="connsiteY62" fmla="*/ 4093025 h 5514822"/>
              <a:gd name="connsiteX63" fmla="*/ 4320580 w 9134662"/>
              <a:gd name="connsiteY63" fmla="*/ 4086401 h 5514822"/>
              <a:gd name="connsiteX64" fmla="*/ 4327082 w 9134662"/>
              <a:gd name="connsiteY64" fmla="*/ 4081863 h 5514822"/>
              <a:gd name="connsiteX65" fmla="*/ 4783214 w 9134662"/>
              <a:gd name="connsiteY65" fmla="*/ 4081373 h 5514822"/>
              <a:gd name="connsiteX66" fmla="*/ 4789839 w 9134662"/>
              <a:gd name="connsiteY66" fmla="*/ 4085911 h 5514822"/>
              <a:gd name="connsiteX67" fmla="*/ 4785177 w 9134662"/>
              <a:gd name="connsiteY67" fmla="*/ 4092534 h 5514822"/>
              <a:gd name="connsiteX68" fmla="*/ 4693656 w 9134662"/>
              <a:gd name="connsiteY68" fmla="*/ 4105290 h 5514822"/>
              <a:gd name="connsiteX69" fmla="*/ 4693165 w 9134662"/>
              <a:gd name="connsiteY69" fmla="*/ 4105535 h 5514822"/>
              <a:gd name="connsiteX70" fmla="*/ 4687522 w 9134662"/>
              <a:gd name="connsiteY70" fmla="*/ 4100261 h 5514822"/>
              <a:gd name="connsiteX71" fmla="*/ 4692552 w 9134662"/>
              <a:gd name="connsiteY71" fmla="*/ 4094006 h 5514822"/>
              <a:gd name="connsiteX72" fmla="*/ 4783214 w 9134662"/>
              <a:gd name="connsiteY72" fmla="*/ 4081373 h 5514822"/>
              <a:gd name="connsiteX73" fmla="*/ 4149438 w 9134662"/>
              <a:gd name="connsiteY73" fmla="*/ 4037463 h 5514822"/>
              <a:gd name="connsiteX74" fmla="*/ 4237524 w 9134662"/>
              <a:gd name="connsiteY74" fmla="*/ 4062607 h 5514822"/>
              <a:gd name="connsiteX75" fmla="*/ 4241572 w 9134662"/>
              <a:gd name="connsiteY75" fmla="*/ 4069475 h 5514822"/>
              <a:gd name="connsiteX76" fmla="*/ 4236174 w 9134662"/>
              <a:gd name="connsiteY76" fmla="*/ 4073891 h 5514822"/>
              <a:gd name="connsiteX77" fmla="*/ 4234702 w 9134662"/>
              <a:gd name="connsiteY77" fmla="*/ 4073768 h 5514822"/>
              <a:gd name="connsiteX78" fmla="*/ 4145880 w 9134662"/>
              <a:gd name="connsiteY78" fmla="*/ 4048379 h 5514822"/>
              <a:gd name="connsiteX79" fmla="*/ 4142200 w 9134662"/>
              <a:gd name="connsiteY79" fmla="*/ 4041142 h 5514822"/>
              <a:gd name="connsiteX80" fmla="*/ 4149438 w 9134662"/>
              <a:gd name="connsiteY80" fmla="*/ 4037463 h 5514822"/>
              <a:gd name="connsiteX81" fmla="*/ 4961103 w 9134662"/>
              <a:gd name="connsiteY81" fmla="*/ 4037095 h 5514822"/>
              <a:gd name="connsiteX82" fmla="*/ 4968342 w 9134662"/>
              <a:gd name="connsiteY82" fmla="*/ 4040652 h 5514822"/>
              <a:gd name="connsiteX83" fmla="*/ 4964661 w 9134662"/>
              <a:gd name="connsiteY83" fmla="*/ 4047888 h 5514822"/>
              <a:gd name="connsiteX84" fmla="*/ 4875839 w 9134662"/>
              <a:gd name="connsiteY84" fmla="*/ 4073277 h 5514822"/>
              <a:gd name="connsiteX85" fmla="*/ 4874367 w 9134662"/>
              <a:gd name="connsiteY85" fmla="*/ 4073645 h 5514822"/>
              <a:gd name="connsiteX86" fmla="*/ 4868969 w 9134662"/>
              <a:gd name="connsiteY86" fmla="*/ 4069353 h 5514822"/>
              <a:gd name="connsiteX87" fmla="*/ 4873018 w 9134662"/>
              <a:gd name="connsiteY87" fmla="*/ 4062361 h 5514822"/>
              <a:gd name="connsiteX88" fmla="*/ 4961103 w 9134662"/>
              <a:gd name="connsiteY88" fmla="*/ 4037095 h 5514822"/>
              <a:gd name="connsiteX89" fmla="*/ 3979278 w 9134662"/>
              <a:gd name="connsiteY89" fmla="*/ 3968900 h 5514822"/>
              <a:gd name="connsiteX90" fmla="*/ 4063069 w 9134662"/>
              <a:gd name="connsiteY90" fmla="*/ 4006186 h 5514822"/>
              <a:gd name="connsiteX91" fmla="*/ 4066259 w 9134662"/>
              <a:gd name="connsiteY91" fmla="*/ 4013668 h 5514822"/>
              <a:gd name="connsiteX92" fmla="*/ 4060984 w 9134662"/>
              <a:gd name="connsiteY92" fmla="*/ 4017225 h 5514822"/>
              <a:gd name="connsiteX93" fmla="*/ 4058776 w 9134662"/>
              <a:gd name="connsiteY93" fmla="*/ 4016734 h 5514822"/>
              <a:gd name="connsiteX94" fmla="*/ 3974248 w 9134662"/>
              <a:gd name="connsiteY94" fmla="*/ 3979080 h 5514822"/>
              <a:gd name="connsiteX95" fmla="*/ 3971671 w 9134662"/>
              <a:gd name="connsiteY95" fmla="*/ 3971475 h 5514822"/>
              <a:gd name="connsiteX96" fmla="*/ 3979278 w 9134662"/>
              <a:gd name="connsiteY96" fmla="*/ 3968900 h 5514822"/>
              <a:gd name="connsiteX97" fmla="*/ 5130650 w 9134662"/>
              <a:gd name="connsiteY97" fmla="*/ 3968409 h 5514822"/>
              <a:gd name="connsiteX98" fmla="*/ 5138257 w 9134662"/>
              <a:gd name="connsiteY98" fmla="*/ 3970985 h 5514822"/>
              <a:gd name="connsiteX99" fmla="*/ 5135680 w 9134662"/>
              <a:gd name="connsiteY99" fmla="*/ 3978712 h 5514822"/>
              <a:gd name="connsiteX100" fmla="*/ 5051398 w 9134662"/>
              <a:gd name="connsiteY100" fmla="*/ 4016244 h 5514822"/>
              <a:gd name="connsiteX101" fmla="*/ 5049312 w 9134662"/>
              <a:gd name="connsiteY101" fmla="*/ 4016734 h 5514822"/>
              <a:gd name="connsiteX102" fmla="*/ 5043914 w 9134662"/>
              <a:gd name="connsiteY102" fmla="*/ 4013300 h 5514822"/>
              <a:gd name="connsiteX103" fmla="*/ 5047104 w 9134662"/>
              <a:gd name="connsiteY103" fmla="*/ 4005818 h 5514822"/>
              <a:gd name="connsiteX104" fmla="*/ 5130650 w 9134662"/>
              <a:gd name="connsiteY104" fmla="*/ 3968409 h 5514822"/>
              <a:gd name="connsiteX105" fmla="*/ 3820527 w 9134662"/>
              <a:gd name="connsiteY105" fmla="*/ 3877278 h 5514822"/>
              <a:gd name="connsiteX106" fmla="*/ 3898307 w 9134662"/>
              <a:gd name="connsiteY106" fmla="*/ 3925849 h 5514822"/>
              <a:gd name="connsiteX107" fmla="*/ 3900393 w 9134662"/>
              <a:gd name="connsiteY107" fmla="*/ 3933698 h 5514822"/>
              <a:gd name="connsiteX108" fmla="*/ 3895608 w 9134662"/>
              <a:gd name="connsiteY108" fmla="*/ 3936519 h 5514822"/>
              <a:gd name="connsiteX109" fmla="*/ 3892664 w 9134662"/>
              <a:gd name="connsiteY109" fmla="*/ 3935783 h 5514822"/>
              <a:gd name="connsiteX110" fmla="*/ 3814147 w 9134662"/>
              <a:gd name="connsiteY110" fmla="*/ 3886722 h 5514822"/>
              <a:gd name="connsiteX111" fmla="*/ 3812675 w 9134662"/>
              <a:gd name="connsiteY111" fmla="*/ 3878750 h 5514822"/>
              <a:gd name="connsiteX112" fmla="*/ 3820527 w 9134662"/>
              <a:gd name="connsiteY112" fmla="*/ 3877278 h 5514822"/>
              <a:gd name="connsiteX113" fmla="*/ 5289401 w 9134662"/>
              <a:gd name="connsiteY113" fmla="*/ 3876665 h 5514822"/>
              <a:gd name="connsiteX114" fmla="*/ 5297253 w 9134662"/>
              <a:gd name="connsiteY114" fmla="*/ 3878137 h 5514822"/>
              <a:gd name="connsiteX115" fmla="*/ 5295780 w 9134662"/>
              <a:gd name="connsiteY115" fmla="*/ 3886109 h 5514822"/>
              <a:gd name="connsiteX116" fmla="*/ 5217387 w 9134662"/>
              <a:gd name="connsiteY116" fmla="*/ 3935170 h 5514822"/>
              <a:gd name="connsiteX117" fmla="*/ 5214565 w 9134662"/>
              <a:gd name="connsiteY117" fmla="*/ 3936029 h 5514822"/>
              <a:gd name="connsiteX118" fmla="*/ 5209658 w 9134662"/>
              <a:gd name="connsiteY118" fmla="*/ 3933085 h 5514822"/>
              <a:gd name="connsiteX119" fmla="*/ 5211743 w 9134662"/>
              <a:gd name="connsiteY119" fmla="*/ 3925358 h 5514822"/>
              <a:gd name="connsiteX120" fmla="*/ 5289401 w 9134662"/>
              <a:gd name="connsiteY120" fmla="*/ 3876665 h 5514822"/>
              <a:gd name="connsiteX121" fmla="*/ 3676007 w 9134662"/>
              <a:gd name="connsiteY121" fmla="*/ 3764314 h 5514822"/>
              <a:gd name="connsiteX122" fmla="*/ 3746304 w 9134662"/>
              <a:gd name="connsiteY122" fmla="*/ 3823311 h 5514822"/>
              <a:gd name="connsiteX123" fmla="*/ 3747408 w 9134662"/>
              <a:gd name="connsiteY123" fmla="*/ 3831406 h 5514822"/>
              <a:gd name="connsiteX124" fmla="*/ 3742869 w 9134662"/>
              <a:gd name="connsiteY124" fmla="*/ 3833491 h 5514822"/>
              <a:gd name="connsiteX125" fmla="*/ 3739311 w 9134662"/>
              <a:gd name="connsiteY125" fmla="*/ 3832264 h 5514822"/>
              <a:gd name="connsiteX126" fmla="*/ 3668401 w 9134662"/>
              <a:gd name="connsiteY126" fmla="*/ 3772900 h 5514822"/>
              <a:gd name="connsiteX127" fmla="*/ 3667910 w 9134662"/>
              <a:gd name="connsiteY127" fmla="*/ 3764805 h 5514822"/>
              <a:gd name="connsiteX128" fmla="*/ 3676007 w 9134662"/>
              <a:gd name="connsiteY128" fmla="*/ 3764314 h 5514822"/>
              <a:gd name="connsiteX129" fmla="*/ 5433430 w 9134662"/>
              <a:gd name="connsiteY129" fmla="*/ 3763701 h 5514822"/>
              <a:gd name="connsiteX130" fmla="*/ 5441527 w 9134662"/>
              <a:gd name="connsiteY130" fmla="*/ 3764192 h 5514822"/>
              <a:gd name="connsiteX131" fmla="*/ 5441036 w 9134662"/>
              <a:gd name="connsiteY131" fmla="*/ 3772287 h 5514822"/>
              <a:gd name="connsiteX132" fmla="*/ 5370371 w 9134662"/>
              <a:gd name="connsiteY132" fmla="*/ 3831651 h 5514822"/>
              <a:gd name="connsiteX133" fmla="*/ 5366813 w 9134662"/>
              <a:gd name="connsiteY133" fmla="*/ 3832878 h 5514822"/>
              <a:gd name="connsiteX134" fmla="*/ 5362397 w 9134662"/>
              <a:gd name="connsiteY134" fmla="*/ 3830792 h 5514822"/>
              <a:gd name="connsiteX135" fmla="*/ 5363256 w 9134662"/>
              <a:gd name="connsiteY135" fmla="*/ 3822697 h 5514822"/>
              <a:gd name="connsiteX136" fmla="*/ 5433430 w 9134662"/>
              <a:gd name="connsiteY136" fmla="*/ 3763701 h 5514822"/>
              <a:gd name="connsiteX137" fmla="*/ 3540811 w 9134662"/>
              <a:gd name="connsiteY137" fmla="*/ 3631972 h 5514822"/>
              <a:gd name="connsiteX138" fmla="*/ 3548908 w 9134662"/>
              <a:gd name="connsiteY138" fmla="*/ 3632708 h 5514822"/>
              <a:gd name="connsiteX139" fmla="*/ 3610372 w 9134662"/>
              <a:gd name="connsiteY139" fmla="*/ 3700780 h 5514822"/>
              <a:gd name="connsiteX140" fmla="*/ 3610249 w 9134662"/>
              <a:gd name="connsiteY140" fmla="*/ 3708875 h 5514822"/>
              <a:gd name="connsiteX141" fmla="*/ 3606078 w 9134662"/>
              <a:gd name="connsiteY141" fmla="*/ 3710347 h 5514822"/>
              <a:gd name="connsiteX142" fmla="*/ 3601907 w 9134662"/>
              <a:gd name="connsiteY142" fmla="*/ 3708630 h 5514822"/>
              <a:gd name="connsiteX143" fmla="*/ 3540075 w 9134662"/>
              <a:gd name="connsiteY143" fmla="*/ 3640067 h 5514822"/>
              <a:gd name="connsiteX144" fmla="*/ 3540811 w 9134662"/>
              <a:gd name="connsiteY144" fmla="*/ 3631972 h 5514822"/>
              <a:gd name="connsiteX145" fmla="*/ 5568748 w 9134662"/>
              <a:gd name="connsiteY145" fmla="*/ 3631113 h 5514822"/>
              <a:gd name="connsiteX146" fmla="*/ 5569607 w 9134662"/>
              <a:gd name="connsiteY146" fmla="*/ 3639208 h 5514822"/>
              <a:gd name="connsiteX147" fmla="*/ 5507653 w 9134662"/>
              <a:gd name="connsiteY147" fmla="*/ 3707894 h 5514822"/>
              <a:gd name="connsiteX148" fmla="*/ 5503604 w 9134662"/>
              <a:gd name="connsiteY148" fmla="*/ 3709734 h 5514822"/>
              <a:gd name="connsiteX149" fmla="*/ 5499556 w 9134662"/>
              <a:gd name="connsiteY149" fmla="*/ 3708017 h 5514822"/>
              <a:gd name="connsiteX150" fmla="*/ 5499433 w 9134662"/>
              <a:gd name="connsiteY150" fmla="*/ 3700044 h 5514822"/>
              <a:gd name="connsiteX151" fmla="*/ 5560774 w 9134662"/>
              <a:gd name="connsiteY151" fmla="*/ 3631849 h 5514822"/>
              <a:gd name="connsiteX152" fmla="*/ 5568748 w 9134662"/>
              <a:gd name="connsiteY152" fmla="*/ 3631113 h 5514822"/>
              <a:gd name="connsiteX153" fmla="*/ 3433096 w 9134662"/>
              <a:gd name="connsiteY153" fmla="*/ 3482948 h 5514822"/>
              <a:gd name="connsiteX154" fmla="*/ 3440948 w 9134662"/>
              <a:gd name="connsiteY154" fmla="*/ 3484788 h 5514822"/>
              <a:gd name="connsiteX155" fmla="*/ 3492352 w 9134662"/>
              <a:gd name="connsiteY155" fmla="*/ 3560710 h 5514822"/>
              <a:gd name="connsiteX156" fmla="*/ 3491125 w 9134662"/>
              <a:gd name="connsiteY156" fmla="*/ 3568560 h 5514822"/>
              <a:gd name="connsiteX157" fmla="*/ 3487567 w 9134662"/>
              <a:gd name="connsiteY157" fmla="*/ 3569664 h 5514822"/>
              <a:gd name="connsiteX158" fmla="*/ 3483028 w 9134662"/>
              <a:gd name="connsiteY158" fmla="*/ 3567334 h 5514822"/>
              <a:gd name="connsiteX159" fmla="*/ 3431256 w 9134662"/>
              <a:gd name="connsiteY159" fmla="*/ 3490798 h 5514822"/>
              <a:gd name="connsiteX160" fmla="*/ 3433096 w 9134662"/>
              <a:gd name="connsiteY160" fmla="*/ 3482948 h 5514822"/>
              <a:gd name="connsiteX161" fmla="*/ 5676586 w 9134662"/>
              <a:gd name="connsiteY161" fmla="*/ 3482090 h 5514822"/>
              <a:gd name="connsiteX162" fmla="*/ 5678426 w 9134662"/>
              <a:gd name="connsiteY162" fmla="*/ 3490062 h 5514822"/>
              <a:gd name="connsiteX163" fmla="*/ 5626532 w 9134662"/>
              <a:gd name="connsiteY163" fmla="*/ 3566720 h 5514822"/>
              <a:gd name="connsiteX164" fmla="*/ 5621870 w 9134662"/>
              <a:gd name="connsiteY164" fmla="*/ 3568928 h 5514822"/>
              <a:gd name="connsiteX165" fmla="*/ 5618435 w 9134662"/>
              <a:gd name="connsiteY165" fmla="*/ 3567824 h 5514822"/>
              <a:gd name="connsiteX166" fmla="*/ 5617331 w 9134662"/>
              <a:gd name="connsiteY166" fmla="*/ 3559852 h 5514822"/>
              <a:gd name="connsiteX167" fmla="*/ 5668612 w 9134662"/>
              <a:gd name="connsiteY167" fmla="*/ 3483930 h 5514822"/>
              <a:gd name="connsiteX168" fmla="*/ 5676586 w 9134662"/>
              <a:gd name="connsiteY168" fmla="*/ 3482090 h 5514822"/>
              <a:gd name="connsiteX169" fmla="*/ 3347219 w 9134662"/>
              <a:gd name="connsiteY169" fmla="*/ 3320311 h 5514822"/>
              <a:gd name="connsiteX170" fmla="*/ 3354825 w 9134662"/>
              <a:gd name="connsiteY170" fmla="*/ 3323132 h 5514822"/>
              <a:gd name="connsiteX171" fmla="*/ 3395065 w 9134662"/>
              <a:gd name="connsiteY171" fmla="*/ 3405309 h 5514822"/>
              <a:gd name="connsiteX172" fmla="*/ 3392856 w 9134662"/>
              <a:gd name="connsiteY172" fmla="*/ 3413036 h 5514822"/>
              <a:gd name="connsiteX173" fmla="*/ 3389912 w 9134662"/>
              <a:gd name="connsiteY173" fmla="*/ 3413895 h 5514822"/>
              <a:gd name="connsiteX174" fmla="*/ 3384882 w 9134662"/>
              <a:gd name="connsiteY174" fmla="*/ 3410828 h 5514822"/>
              <a:gd name="connsiteX175" fmla="*/ 3344275 w 9134662"/>
              <a:gd name="connsiteY175" fmla="*/ 3327915 h 5514822"/>
              <a:gd name="connsiteX176" fmla="*/ 3347219 w 9134662"/>
              <a:gd name="connsiteY176" fmla="*/ 3320311 h 5514822"/>
              <a:gd name="connsiteX177" fmla="*/ 5762341 w 9134662"/>
              <a:gd name="connsiteY177" fmla="*/ 3319084 h 5514822"/>
              <a:gd name="connsiteX178" fmla="*/ 5765285 w 9134662"/>
              <a:gd name="connsiteY178" fmla="*/ 3326689 h 5514822"/>
              <a:gd name="connsiteX179" fmla="*/ 5724555 w 9134662"/>
              <a:gd name="connsiteY179" fmla="*/ 3409847 h 5514822"/>
              <a:gd name="connsiteX180" fmla="*/ 5719525 w 9134662"/>
              <a:gd name="connsiteY180" fmla="*/ 3412791 h 5514822"/>
              <a:gd name="connsiteX181" fmla="*/ 5716826 w 9134662"/>
              <a:gd name="connsiteY181" fmla="*/ 3412178 h 5514822"/>
              <a:gd name="connsiteX182" fmla="*/ 5714495 w 9134662"/>
              <a:gd name="connsiteY182" fmla="*/ 3404451 h 5514822"/>
              <a:gd name="connsiteX183" fmla="*/ 5754735 w 9134662"/>
              <a:gd name="connsiteY183" fmla="*/ 3321905 h 5514822"/>
              <a:gd name="connsiteX184" fmla="*/ 5762341 w 9134662"/>
              <a:gd name="connsiteY184" fmla="*/ 3319084 h 5514822"/>
              <a:gd name="connsiteX185" fmla="*/ 3284896 w 9134662"/>
              <a:gd name="connsiteY185" fmla="*/ 3147247 h 5514822"/>
              <a:gd name="connsiteX186" fmla="*/ 3291889 w 9134662"/>
              <a:gd name="connsiteY186" fmla="*/ 3151172 h 5514822"/>
              <a:gd name="connsiteX187" fmla="*/ 3320229 w 9134662"/>
              <a:gd name="connsiteY187" fmla="*/ 3238378 h 5514822"/>
              <a:gd name="connsiteX188" fmla="*/ 3316916 w 9134662"/>
              <a:gd name="connsiteY188" fmla="*/ 3245738 h 5514822"/>
              <a:gd name="connsiteX189" fmla="*/ 3314954 w 9134662"/>
              <a:gd name="connsiteY189" fmla="*/ 3245983 h 5514822"/>
              <a:gd name="connsiteX190" fmla="*/ 3309555 w 9134662"/>
              <a:gd name="connsiteY190" fmla="*/ 3242181 h 5514822"/>
              <a:gd name="connsiteX191" fmla="*/ 3280970 w 9134662"/>
              <a:gd name="connsiteY191" fmla="*/ 3154238 h 5514822"/>
              <a:gd name="connsiteX192" fmla="*/ 3284896 w 9134662"/>
              <a:gd name="connsiteY192" fmla="*/ 3147247 h 5514822"/>
              <a:gd name="connsiteX193" fmla="*/ 5824541 w 9134662"/>
              <a:gd name="connsiteY193" fmla="*/ 3145653 h 5514822"/>
              <a:gd name="connsiteX194" fmla="*/ 5828589 w 9134662"/>
              <a:gd name="connsiteY194" fmla="*/ 3152767 h 5514822"/>
              <a:gd name="connsiteX195" fmla="*/ 5800004 w 9134662"/>
              <a:gd name="connsiteY195" fmla="*/ 3240709 h 5514822"/>
              <a:gd name="connsiteX196" fmla="*/ 5794606 w 9134662"/>
              <a:gd name="connsiteY196" fmla="*/ 3244511 h 5514822"/>
              <a:gd name="connsiteX197" fmla="*/ 5792521 w 9134662"/>
              <a:gd name="connsiteY197" fmla="*/ 3244143 h 5514822"/>
              <a:gd name="connsiteX198" fmla="*/ 5789208 w 9134662"/>
              <a:gd name="connsiteY198" fmla="*/ 3236906 h 5514822"/>
              <a:gd name="connsiteX199" fmla="*/ 5817548 w 9134662"/>
              <a:gd name="connsiteY199" fmla="*/ 3149700 h 5514822"/>
              <a:gd name="connsiteX200" fmla="*/ 5824541 w 9134662"/>
              <a:gd name="connsiteY200" fmla="*/ 3145653 h 5514822"/>
              <a:gd name="connsiteX201" fmla="*/ 3247356 w 9134662"/>
              <a:gd name="connsiteY201" fmla="*/ 2967192 h 5514822"/>
              <a:gd name="connsiteX202" fmla="*/ 3253735 w 9134662"/>
              <a:gd name="connsiteY202" fmla="*/ 2972099 h 5514822"/>
              <a:gd name="connsiteX203" fmla="*/ 3269684 w 9134662"/>
              <a:gd name="connsiteY203" fmla="*/ 3062371 h 5514822"/>
              <a:gd name="connsiteX204" fmla="*/ 3265267 w 9134662"/>
              <a:gd name="connsiteY204" fmla="*/ 3069240 h 5514822"/>
              <a:gd name="connsiteX205" fmla="*/ 3264163 w 9134662"/>
              <a:gd name="connsiteY205" fmla="*/ 3069117 h 5514822"/>
              <a:gd name="connsiteX206" fmla="*/ 3258520 w 9134662"/>
              <a:gd name="connsiteY206" fmla="*/ 3064579 h 5514822"/>
              <a:gd name="connsiteX207" fmla="*/ 3242448 w 9134662"/>
              <a:gd name="connsiteY207" fmla="*/ 2973570 h 5514822"/>
              <a:gd name="connsiteX208" fmla="*/ 3247356 w 9134662"/>
              <a:gd name="connsiteY208" fmla="*/ 2967192 h 5514822"/>
              <a:gd name="connsiteX209" fmla="*/ 5861836 w 9134662"/>
              <a:gd name="connsiteY209" fmla="*/ 2965721 h 5514822"/>
              <a:gd name="connsiteX210" fmla="*/ 5866621 w 9134662"/>
              <a:gd name="connsiteY210" fmla="*/ 2972099 h 5514822"/>
              <a:gd name="connsiteX211" fmla="*/ 5850795 w 9134662"/>
              <a:gd name="connsiteY211" fmla="*/ 3063107 h 5514822"/>
              <a:gd name="connsiteX212" fmla="*/ 5845151 w 9134662"/>
              <a:gd name="connsiteY212" fmla="*/ 3067645 h 5514822"/>
              <a:gd name="connsiteX213" fmla="*/ 5843925 w 9134662"/>
              <a:gd name="connsiteY213" fmla="*/ 3067523 h 5514822"/>
              <a:gd name="connsiteX214" fmla="*/ 5839508 w 9134662"/>
              <a:gd name="connsiteY214" fmla="*/ 3060777 h 5514822"/>
              <a:gd name="connsiteX215" fmla="*/ 5855334 w 9134662"/>
              <a:gd name="connsiteY215" fmla="*/ 2970504 h 5514822"/>
              <a:gd name="connsiteX216" fmla="*/ 5861836 w 9134662"/>
              <a:gd name="connsiteY216" fmla="*/ 2965721 h 5514822"/>
              <a:gd name="connsiteX217" fmla="*/ 9081671 w 9134662"/>
              <a:gd name="connsiteY217" fmla="*/ 2789728 h 5514822"/>
              <a:gd name="connsiteX218" fmla="*/ 9134662 w 9134662"/>
              <a:gd name="connsiteY218" fmla="*/ 2789728 h 5514822"/>
              <a:gd name="connsiteX219" fmla="*/ 9134662 w 9134662"/>
              <a:gd name="connsiteY219" fmla="*/ 2801315 h 5514822"/>
              <a:gd name="connsiteX220" fmla="*/ 9081671 w 9134662"/>
              <a:gd name="connsiteY220" fmla="*/ 2801315 h 5514822"/>
              <a:gd name="connsiteX221" fmla="*/ 9075890 w 9134662"/>
              <a:gd name="connsiteY221" fmla="*/ 2795522 h 5514822"/>
              <a:gd name="connsiteX222" fmla="*/ 9081671 w 9134662"/>
              <a:gd name="connsiteY222" fmla="*/ 2789728 h 5514822"/>
              <a:gd name="connsiteX223" fmla="*/ 8898739 w 9134662"/>
              <a:gd name="connsiteY223" fmla="*/ 2789728 h 5514822"/>
              <a:gd name="connsiteX224" fmla="*/ 8990233 w 9134662"/>
              <a:gd name="connsiteY224" fmla="*/ 2789728 h 5514822"/>
              <a:gd name="connsiteX225" fmla="*/ 8996014 w 9134662"/>
              <a:gd name="connsiteY225" fmla="*/ 2795522 h 5514822"/>
              <a:gd name="connsiteX226" fmla="*/ 8990233 w 9134662"/>
              <a:gd name="connsiteY226" fmla="*/ 2801315 h 5514822"/>
              <a:gd name="connsiteX227" fmla="*/ 8898739 w 9134662"/>
              <a:gd name="connsiteY227" fmla="*/ 2801315 h 5514822"/>
              <a:gd name="connsiteX228" fmla="*/ 8892958 w 9134662"/>
              <a:gd name="connsiteY228" fmla="*/ 2795522 h 5514822"/>
              <a:gd name="connsiteX229" fmla="*/ 8898739 w 9134662"/>
              <a:gd name="connsiteY229" fmla="*/ 2789728 h 5514822"/>
              <a:gd name="connsiteX230" fmla="*/ 8715806 w 9134662"/>
              <a:gd name="connsiteY230" fmla="*/ 2789728 h 5514822"/>
              <a:gd name="connsiteX231" fmla="*/ 8807301 w 9134662"/>
              <a:gd name="connsiteY231" fmla="*/ 2789728 h 5514822"/>
              <a:gd name="connsiteX232" fmla="*/ 8813082 w 9134662"/>
              <a:gd name="connsiteY232" fmla="*/ 2795522 h 5514822"/>
              <a:gd name="connsiteX233" fmla="*/ 8807301 w 9134662"/>
              <a:gd name="connsiteY233" fmla="*/ 2801315 h 5514822"/>
              <a:gd name="connsiteX234" fmla="*/ 8715806 w 9134662"/>
              <a:gd name="connsiteY234" fmla="*/ 2801315 h 5514822"/>
              <a:gd name="connsiteX235" fmla="*/ 8710026 w 9134662"/>
              <a:gd name="connsiteY235" fmla="*/ 2795522 h 5514822"/>
              <a:gd name="connsiteX236" fmla="*/ 8715806 w 9134662"/>
              <a:gd name="connsiteY236" fmla="*/ 2789728 h 5514822"/>
              <a:gd name="connsiteX237" fmla="*/ 8532874 w 9134662"/>
              <a:gd name="connsiteY237" fmla="*/ 2789728 h 5514822"/>
              <a:gd name="connsiteX238" fmla="*/ 8624369 w 9134662"/>
              <a:gd name="connsiteY238" fmla="*/ 2789728 h 5514822"/>
              <a:gd name="connsiteX239" fmla="*/ 8630149 w 9134662"/>
              <a:gd name="connsiteY239" fmla="*/ 2795522 h 5514822"/>
              <a:gd name="connsiteX240" fmla="*/ 8624369 w 9134662"/>
              <a:gd name="connsiteY240" fmla="*/ 2801315 h 5514822"/>
              <a:gd name="connsiteX241" fmla="*/ 8532874 w 9134662"/>
              <a:gd name="connsiteY241" fmla="*/ 2801315 h 5514822"/>
              <a:gd name="connsiteX242" fmla="*/ 8527093 w 9134662"/>
              <a:gd name="connsiteY242" fmla="*/ 2795522 h 5514822"/>
              <a:gd name="connsiteX243" fmla="*/ 8532874 w 9134662"/>
              <a:gd name="connsiteY243" fmla="*/ 2789728 h 5514822"/>
              <a:gd name="connsiteX244" fmla="*/ 8349942 w 9134662"/>
              <a:gd name="connsiteY244" fmla="*/ 2789728 h 5514822"/>
              <a:gd name="connsiteX245" fmla="*/ 8441435 w 9134662"/>
              <a:gd name="connsiteY245" fmla="*/ 2789728 h 5514822"/>
              <a:gd name="connsiteX246" fmla="*/ 8447217 w 9134662"/>
              <a:gd name="connsiteY246" fmla="*/ 2795522 h 5514822"/>
              <a:gd name="connsiteX247" fmla="*/ 8441435 w 9134662"/>
              <a:gd name="connsiteY247" fmla="*/ 2801315 h 5514822"/>
              <a:gd name="connsiteX248" fmla="*/ 8349942 w 9134662"/>
              <a:gd name="connsiteY248" fmla="*/ 2801315 h 5514822"/>
              <a:gd name="connsiteX249" fmla="*/ 8344161 w 9134662"/>
              <a:gd name="connsiteY249" fmla="*/ 2795522 h 5514822"/>
              <a:gd name="connsiteX250" fmla="*/ 8349942 w 9134662"/>
              <a:gd name="connsiteY250" fmla="*/ 2789728 h 5514822"/>
              <a:gd name="connsiteX251" fmla="*/ 8164818 w 9134662"/>
              <a:gd name="connsiteY251" fmla="*/ 2789728 h 5514822"/>
              <a:gd name="connsiteX252" fmla="*/ 8256312 w 9134662"/>
              <a:gd name="connsiteY252" fmla="*/ 2789728 h 5514822"/>
              <a:gd name="connsiteX253" fmla="*/ 8262093 w 9134662"/>
              <a:gd name="connsiteY253" fmla="*/ 2795522 h 5514822"/>
              <a:gd name="connsiteX254" fmla="*/ 8256312 w 9134662"/>
              <a:gd name="connsiteY254" fmla="*/ 2801315 h 5514822"/>
              <a:gd name="connsiteX255" fmla="*/ 8164818 w 9134662"/>
              <a:gd name="connsiteY255" fmla="*/ 2801315 h 5514822"/>
              <a:gd name="connsiteX256" fmla="*/ 8159037 w 9134662"/>
              <a:gd name="connsiteY256" fmla="*/ 2795522 h 5514822"/>
              <a:gd name="connsiteX257" fmla="*/ 8164818 w 9134662"/>
              <a:gd name="connsiteY257" fmla="*/ 2789728 h 5514822"/>
              <a:gd name="connsiteX258" fmla="*/ 7981886 w 9134662"/>
              <a:gd name="connsiteY258" fmla="*/ 2789728 h 5514822"/>
              <a:gd name="connsiteX259" fmla="*/ 8073380 w 9134662"/>
              <a:gd name="connsiteY259" fmla="*/ 2789728 h 5514822"/>
              <a:gd name="connsiteX260" fmla="*/ 8079160 w 9134662"/>
              <a:gd name="connsiteY260" fmla="*/ 2795522 h 5514822"/>
              <a:gd name="connsiteX261" fmla="*/ 8073380 w 9134662"/>
              <a:gd name="connsiteY261" fmla="*/ 2801315 h 5514822"/>
              <a:gd name="connsiteX262" fmla="*/ 7981886 w 9134662"/>
              <a:gd name="connsiteY262" fmla="*/ 2801315 h 5514822"/>
              <a:gd name="connsiteX263" fmla="*/ 7976104 w 9134662"/>
              <a:gd name="connsiteY263" fmla="*/ 2795522 h 5514822"/>
              <a:gd name="connsiteX264" fmla="*/ 7981886 w 9134662"/>
              <a:gd name="connsiteY264" fmla="*/ 2789728 h 5514822"/>
              <a:gd name="connsiteX265" fmla="*/ 7798953 w 9134662"/>
              <a:gd name="connsiteY265" fmla="*/ 2789728 h 5514822"/>
              <a:gd name="connsiteX266" fmla="*/ 7890447 w 9134662"/>
              <a:gd name="connsiteY266" fmla="*/ 2789728 h 5514822"/>
              <a:gd name="connsiteX267" fmla="*/ 7896228 w 9134662"/>
              <a:gd name="connsiteY267" fmla="*/ 2795522 h 5514822"/>
              <a:gd name="connsiteX268" fmla="*/ 7890447 w 9134662"/>
              <a:gd name="connsiteY268" fmla="*/ 2801315 h 5514822"/>
              <a:gd name="connsiteX269" fmla="*/ 7798953 w 9134662"/>
              <a:gd name="connsiteY269" fmla="*/ 2801315 h 5514822"/>
              <a:gd name="connsiteX270" fmla="*/ 7793172 w 9134662"/>
              <a:gd name="connsiteY270" fmla="*/ 2795522 h 5514822"/>
              <a:gd name="connsiteX271" fmla="*/ 7798953 w 9134662"/>
              <a:gd name="connsiteY271" fmla="*/ 2789728 h 5514822"/>
              <a:gd name="connsiteX272" fmla="*/ 7616020 w 9134662"/>
              <a:gd name="connsiteY272" fmla="*/ 2789728 h 5514822"/>
              <a:gd name="connsiteX273" fmla="*/ 7707515 w 9134662"/>
              <a:gd name="connsiteY273" fmla="*/ 2789728 h 5514822"/>
              <a:gd name="connsiteX274" fmla="*/ 7713296 w 9134662"/>
              <a:gd name="connsiteY274" fmla="*/ 2795522 h 5514822"/>
              <a:gd name="connsiteX275" fmla="*/ 7707515 w 9134662"/>
              <a:gd name="connsiteY275" fmla="*/ 2801315 h 5514822"/>
              <a:gd name="connsiteX276" fmla="*/ 7616020 w 9134662"/>
              <a:gd name="connsiteY276" fmla="*/ 2801315 h 5514822"/>
              <a:gd name="connsiteX277" fmla="*/ 7610240 w 9134662"/>
              <a:gd name="connsiteY277" fmla="*/ 2795522 h 5514822"/>
              <a:gd name="connsiteX278" fmla="*/ 7616020 w 9134662"/>
              <a:gd name="connsiteY278" fmla="*/ 2789728 h 5514822"/>
              <a:gd name="connsiteX279" fmla="*/ 7433088 w 9134662"/>
              <a:gd name="connsiteY279" fmla="*/ 2789728 h 5514822"/>
              <a:gd name="connsiteX280" fmla="*/ 7524583 w 9134662"/>
              <a:gd name="connsiteY280" fmla="*/ 2789728 h 5514822"/>
              <a:gd name="connsiteX281" fmla="*/ 7530363 w 9134662"/>
              <a:gd name="connsiteY281" fmla="*/ 2795522 h 5514822"/>
              <a:gd name="connsiteX282" fmla="*/ 7524583 w 9134662"/>
              <a:gd name="connsiteY282" fmla="*/ 2801315 h 5514822"/>
              <a:gd name="connsiteX283" fmla="*/ 7433088 w 9134662"/>
              <a:gd name="connsiteY283" fmla="*/ 2801315 h 5514822"/>
              <a:gd name="connsiteX284" fmla="*/ 7427307 w 9134662"/>
              <a:gd name="connsiteY284" fmla="*/ 2795522 h 5514822"/>
              <a:gd name="connsiteX285" fmla="*/ 7433088 w 9134662"/>
              <a:gd name="connsiteY285" fmla="*/ 2789728 h 5514822"/>
              <a:gd name="connsiteX286" fmla="*/ 7250156 w 9134662"/>
              <a:gd name="connsiteY286" fmla="*/ 2789728 h 5514822"/>
              <a:gd name="connsiteX287" fmla="*/ 7341650 w 9134662"/>
              <a:gd name="connsiteY287" fmla="*/ 2789728 h 5514822"/>
              <a:gd name="connsiteX288" fmla="*/ 7347431 w 9134662"/>
              <a:gd name="connsiteY288" fmla="*/ 2795522 h 5514822"/>
              <a:gd name="connsiteX289" fmla="*/ 7341650 w 9134662"/>
              <a:gd name="connsiteY289" fmla="*/ 2801315 h 5514822"/>
              <a:gd name="connsiteX290" fmla="*/ 7250156 w 9134662"/>
              <a:gd name="connsiteY290" fmla="*/ 2801315 h 5514822"/>
              <a:gd name="connsiteX291" fmla="*/ 7244375 w 9134662"/>
              <a:gd name="connsiteY291" fmla="*/ 2795522 h 5514822"/>
              <a:gd name="connsiteX292" fmla="*/ 7250156 w 9134662"/>
              <a:gd name="connsiteY292" fmla="*/ 2789728 h 5514822"/>
              <a:gd name="connsiteX293" fmla="*/ 7061816 w 9134662"/>
              <a:gd name="connsiteY293" fmla="*/ 2789728 h 5514822"/>
              <a:gd name="connsiteX294" fmla="*/ 7153310 w 9134662"/>
              <a:gd name="connsiteY294" fmla="*/ 2789728 h 5514822"/>
              <a:gd name="connsiteX295" fmla="*/ 7159091 w 9134662"/>
              <a:gd name="connsiteY295" fmla="*/ 2795522 h 5514822"/>
              <a:gd name="connsiteX296" fmla="*/ 7153310 w 9134662"/>
              <a:gd name="connsiteY296" fmla="*/ 2801315 h 5514822"/>
              <a:gd name="connsiteX297" fmla="*/ 7061816 w 9134662"/>
              <a:gd name="connsiteY297" fmla="*/ 2801315 h 5514822"/>
              <a:gd name="connsiteX298" fmla="*/ 7056036 w 9134662"/>
              <a:gd name="connsiteY298" fmla="*/ 2795522 h 5514822"/>
              <a:gd name="connsiteX299" fmla="*/ 7061816 w 9134662"/>
              <a:gd name="connsiteY299" fmla="*/ 2789728 h 5514822"/>
              <a:gd name="connsiteX300" fmla="*/ 6878884 w 9134662"/>
              <a:gd name="connsiteY300" fmla="*/ 2789728 h 5514822"/>
              <a:gd name="connsiteX301" fmla="*/ 6970378 w 9134662"/>
              <a:gd name="connsiteY301" fmla="*/ 2789728 h 5514822"/>
              <a:gd name="connsiteX302" fmla="*/ 6976158 w 9134662"/>
              <a:gd name="connsiteY302" fmla="*/ 2795522 h 5514822"/>
              <a:gd name="connsiteX303" fmla="*/ 6970378 w 9134662"/>
              <a:gd name="connsiteY303" fmla="*/ 2801315 h 5514822"/>
              <a:gd name="connsiteX304" fmla="*/ 6878884 w 9134662"/>
              <a:gd name="connsiteY304" fmla="*/ 2801315 h 5514822"/>
              <a:gd name="connsiteX305" fmla="*/ 6873102 w 9134662"/>
              <a:gd name="connsiteY305" fmla="*/ 2795522 h 5514822"/>
              <a:gd name="connsiteX306" fmla="*/ 6878884 w 9134662"/>
              <a:gd name="connsiteY306" fmla="*/ 2789728 h 5514822"/>
              <a:gd name="connsiteX307" fmla="*/ 6695952 w 9134662"/>
              <a:gd name="connsiteY307" fmla="*/ 2789728 h 5514822"/>
              <a:gd name="connsiteX308" fmla="*/ 6787445 w 9134662"/>
              <a:gd name="connsiteY308" fmla="*/ 2789728 h 5514822"/>
              <a:gd name="connsiteX309" fmla="*/ 6793226 w 9134662"/>
              <a:gd name="connsiteY309" fmla="*/ 2795522 h 5514822"/>
              <a:gd name="connsiteX310" fmla="*/ 6787445 w 9134662"/>
              <a:gd name="connsiteY310" fmla="*/ 2801315 h 5514822"/>
              <a:gd name="connsiteX311" fmla="*/ 6695952 w 9134662"/>
              <a:gd name="connsiteY311" fmla="*/ 2801315 h 5514822"/>
              <a:gd name="connsiteX312" fmla="*/ 6690170 w 9134662"/>
              <a:gd name="connsiteY312" fmla="*/ 2795522 h 5514822"/>
              <a:gd name="connsiteX313" fmla="*/ 6695952 w 9134662"/>
              <a:gd name="connsiteY313" fmla="*/ 2789728 h 5514822"/>
              <a:gd name="connsiteX314" fmla="*/ 6513019 w 9134662"/>
              <a:gd name="connsiteY314" fmla="*/ 2789728 h 5514822"/>
              <a:gd name="connsiteX315" fmla="*/ 6604513 w 9134662"/>
              <a:gd name="connsiteY315" fmla="*/ 2789728 h 5514822"/>
              <a:gd name="connsiteX316" fmla="*/ 6610294 w 9134662"/>
              <a:gd name="connsiteY316" fmla="*/ 2795522 h 5514822"/>
              <a:gd name="connsiteX317" fmla="*/ 6604513 w 9134662"/>
              <a:gd name="connsiteY317" fmla="*/ 2801315 h 5514822"/>
              <a:gd name="connsiteX318" fmla="*/ 6513019 w 9134662"/>
              <a:gd name="connsiteY318" fmla="*/ 2801315 h 5514822"/>
              <a:gd name="connsiteX319" fmla="*/ 6507238 w 9134662"/>
              <a:gd name="connsiteY319" fmla="*/ 2795522 h 5514822"/>
              <a:gd name="connsiteX320" fmla="*/ 6513019 w 9134662"/>
              <a:gd name="connsiteY320" fmla="*/ 2789728 h 5514822"/>
              <a:gd name="connsiteX321" fmla="*/ 6330087 w 9134662"/>
              <a:gd name="connsiteY321" fmla="*/ 2789728 h 5514822"/>
              <a:gd name="connsiteX322" fmla="*/ 6421581 w 9134662"/>
              <a:gd name="connsiteY322" fmla="*/ 2789728 h 5514822"/>
              <a:gd name="connsiteX323" fmla="*/ 6427361 w 9134662"/>
              <a:gd name="connsiteY323" fmla="*/ 2795522 h 5514822"/>
              <a:gd name="connsiteX324" fmla="*/ 6421581 w 9134662"/>
              <a:gd name="connsiteY324" fmla="*/ 2801315 h 5514822"/>
              <a:gd name="connsiteX325" fmla="*/ 6330087 w 9134662"/>
              <a:gd name="connsiteY325" fmla="*/ 2801315 h 5514822"/>
              <a:gd name="connsiteX326" fmla="*/ 6324305 w 9134662"/>
              <a:gd name="connsiteY326" fmla="*/ 2795522 h 5514822"/>
              <a:gd name="connsiteX327" fmla="*/ 6330087 w 9134662"/>
              <a:gd name="connsiteY327" fmla="*/ 2789728 h 5514822"/>
              <a:gd name="connsiteX328" fmla="*/ 6147155 w 9134662"/>
              <a:gd name="connsiteY328" fmla="*/ 2789728 h 5514822"/>
              <a:gd name="connsiteX329" fmla="*/ 6238648 w 9134662"/>
              <a:gd name="connsiteY329" fmla="*/ 2789728 h 5514822"/>
              <a:gd name="connsiteX330" fmla="*/ 6244429 w 9134662"/>
              <a:gd name="connsiteY330" fmla="*/ 2795522 h 5514822"/>
              <a:gd name="connsiteX331" fmla="*/ 6238648 w 9134662"/>
              <a:gd name="connsiteY331" fmla="*/ 2801315 h 5514822"/>
              <a:gd name="connsiteX332" fmla="*/ 6147155 w 9134662"/>
              <a:gd name="connsiteY332" fmla="*/ 2801315 h 5514822"/>
              <a:gd name="connsiteX333" fmla="*/ 6141373 w 9134662"/>
              <a:gd name="connsiteY333" fmla="*/ 2795522 h 5514822"/>
              <a:gd name="connsiteX334" fmla="*/ 6147155 w 9134662"/>
              <a:gd name="connsiteY334" fmla="*/ 2789728 h 5514822"/>
              <a:gd name="connsiteX335" fmla="*/ 2930583 w 9134662"/>
              <a:gd name="connsiteY335" fmla="*/ 2789728 h 5514822"/>
              <a:gd name="connsiteX336" fmla="*/ 3022077 w 9134662"/>
              <a:gd name="connsiteY336" fmla="*/ 2789728 h 5514822"/>
              <a:gd name="connsiteX337" fmla="*/ 3027857 w 9134662"/>
              <a:gd name="connsiteY337" fmla="*/ 2795522 h 5514822"/>
              <a:gd name="connsiteX338" fmla="*/ 3022077 w 9134662"/>
              <a:gd name="connsiteY338" fmla="*/ 2801315 h 5514822"/>
              <a:gd name="connsiteX339" fmla="*/ 2930583 w 9134662"/>
              <a:gd name="connsiteY339" fmla="*/ 2801315 h 5514822"/>
              <a:gd name="connsiteX340" fmla="*/ 2924801 w 9134662"/>
              <a:gd name="connsiteY340" fmla="*/ 2795522 h 5514822"/>
              <a:gd name="connsiteX341" fmla="*/ 2930583 w 9134662"/>
              <a:gd name="connsiteY341" fmla="*/ 2789728 h 5514822"/>
              <a:gd name="connsiteX342" fmla="*/ 2747651 w 9134662"/>
              <a:gd name="connsiteY342" fmla="*/ 2789728 h 5514822"/>
              <a:gd name="connsiteX343" fmla="*/ 2839144 w 9134662"/>
              <a:gd name="connsiteY343" fmla="*/ 2789728 h 5514822"/>
              <a:gd name="connsiteX344" fmla="*/ 2844925 w 9134662"/>
              <a:gd name="connsiteY344" fmla="*/ 2795522 h 5514822"/>
              <a:gd name="connsiteX345" fmla="*/ 2839144 w 9134662"/>
              <a:gd name="connsiteY345" fmla="*/ 2801315 h 5514822"/>
              <a:gd name="connsiteX346" fmla="*/ 2747651 w 9134662"/>
              <a:gd name="connsiteY346" fmla="*/ 2801315 h 5514822"/>
              <a:gd name="connsiteX347" fmla="*/ 2741869 w 9134662"/>
              <a:gd name="connsiteY347" fmla="*/ 2795522 h 5514822"/>
              <a:gd name="connsiteX348" fmla="*/ 2747651 w 9134662"/>
              <a:gd name="connsiteY348" fmla="*/ 2789728 h 5514822"/>
              <a:gd name="connsiteX349" fmla="*/ 2564717 w 9134662"/>
              <a:gd name="connsiteY349" fmla="*/ 2789728 h 5514822"/>
              <a:gd name="connsiteX350" fmla="*/ 2656212 w 9134662"/>
              <a:gd name="connsiteY350" fmla="*/ 2789728 h 5514822"/>
              <a:gd name="connsiteX351" fmla="*/ 2661993 w 9134662"/>
              <a:gd name="connsiteY351" fmla="*/ 2795522 h 5514822"/>
              <a:gd name="connsiteX352" fmla="*/ 2656212 w 9134662"/>
              <a:gd name="connsiteY352" fmla="*/ 2801315 h 5514822"/>
              <a:gd name="connsiteX353" fmla="*/ 2564717 w 9134662"/>
              <a:gd name="connsiteY353" fmla="*/ 2801315 h 5514822"/>
              <a:gd name="connsiteX354" fmla="*/ 2558937 w 9134662"/>
              <a:gd name="connsiteY354" fmla="*/ 2795522 h 5514822"/>
              <a:gd name="connsiteX355" fmla="*/ 2564717 w 9134662"/>
              <a:gd name="connsiteY355" fmla="*/ 2789728 h 5514822"/>
              <a:gd name="connsiteX356" fmla="*/ 2381785 w 9134662"/>
              <a:gd name="connsiteY356" fmla="*/ 2789728 h 5514822"/>
              <a:gd name="connsiteX357" fmla="*/ 2473279 w 9134662"/>
              <a:gd name="connsiteY357" fmla="*/ 2789728 h 5514822"/>
              <a:gd name="connsiteX358" fmla="*/ 2479060 w 9134662"/>
              <a:gd name="connsiteY358" fmla="*/ 2795522 h 5514822"/>
              <a:gd name="connsiteX359" fmla="*/ 2473279 w 9134662"/>
              <a:gd name="connsiteY359" fmla="*/ 2801315 h 5514822"/>
              <a:gd name="connsiteX360" fmla="*/ 2381785 w 9134662"/>
              <a:gd name="connsiteY360" fmla="*/ 2801315 h 5514822"/>
              <a:gd name="connsiteX361" fmla="*/ 2376004 w 9134662"/>
              <a:gd name="connsiteY361" fmla="*/ 2795522 h 5514822"/>
              <a:gd name="connsiteX362" fmla="*/ 2381785 w 9134662"/>
              <a:gd name="connsiteY362" fmla="*/ 2789728 h 5514822"/>
              <a:gd name="connsiteX363" fmla="*/ 2198852 w 9134662"/>
              <a:gd name="connsiteY363" fmla="*/ 2789728 h 5514822"/>
              <a:gd name="connsiteX364" fmla="*/ 2290347 w 9134662"/>
              <a:gd name="connsiteY364" fmla="*/ 2789728 h 5514822"/>
              <a:gd name="connsiteX365" fmla="*/ 2296128 w 9134662"/>
              <a:gd name="connsiteY365" fmla="*/ 2795522 h 5514822"/>
              <a:gd name="connsiteX366" fmla="*/ 2290347 w 9134662"/>
              <a:gd name="connsiteY366" fmla="*/ 2801315 h 5514822"/>
              <a:gd name="connsiteX367" fmla="*/ 2198852 w 9134662"/>
              <a:gd name="connsiteY367" fmla="*/ 2801315 h 5514822"/>
              <a:gd name="connsiteX368" fmla="*/ 2193072 w 9134662"/>
              <a:gd name="connsiteY368" fmla="*/ 2795522 h 5514822"/>
              <a:gd name="connsiteX369" fmla="*/ 2198852 w 9134662"/>
              <a:gd name="connsiteY369" fmla="*/ 2789728 h 5514822"/>
              <a:gd name="connsiteX370" fmla="*/ 2015920 w 9134662"/>
              <a:gd name="connsiteY370" fmla="*/ 2789728 h 5514822"/>
              <a:gd name="connsiteX371" fmla="*/ 2107415 w 9134662"/>
              <a:gd name="connsiteY371" fmla="*/ 2789728 h 5514822"/>
              <a:gd name="connsiteX372" fmla="*/ 2113195 w 9134662"/>
              <a:gd name="connsiteY372" fmla="*/ 2795522 h 5514822"/>
              <a:gd name="connsiteX373" fmla="*/ 2107415 w 9134662"/>
              <a:gd name="connsiteY373" fmla="*/ 2801315 h 5514822"/>
              <a:gd name="connsiteX374" fmla="*/ 2015920 w 9134662"/>
              <a:gd name="connsiteY374" fmla="*/ 2801315 h 5514822"/>
              <a:gd name="connsiteX375" fmla="*/ 2010139 w 9134662"/>
              <a:gd name="connsiteY375" fmla="*/ 2795522 h 5514822"/>
              <a:gd name="connsiteX376" fmla="*/ 2015920 w 9134662"/>
              <a:gd name="connsiteY376" fmla="*/ 2789728 h 5514822"/>
              <a:gd name="connsiteX377" fmla="*/ 1832988 w 9134662"/>
              <a:gd name="connsiteY377" fmla="*/ 2789728 h 5514822"/>
              <a:gd name="connsiteX378" fmla="*/ 1924482 w 9134662"/>
              <a:gd name="connsiteY378" fmla="*/ 2789728 h 5514822"/>
              <a:gd name="connsiteX379" fmla="*/ 1930263 w 9134662"/>
              <a:gd name="connsiteY379" fmla="*/ 2795522 h 5514822"/>
              <a:gd name="connsiteX380" fmla="*/ 1924482 w 9134662"/>
              <a:gd name="connsiteY380" fmla="*/ 2801315 h 5514822"/>
              <a:gd name="connsiteX381" fmla="*/ 1832988 w 9134662"/>
              <a:gd name="connsiteY381" fmla="*/ 2801315 h 5514822"/>
              <a:gd name="connsiteX382" fmla="*/ 1827207 w 9134662"/>
              <a:gd name="connsiteY382" fmla="*/ 2795522 h 5514822"/>
              <a:gd name="connsiteX383" fmla="*/ 1832988 w 9134662"/>
              <a:gd name="connsiteY383" fmla="*/ 2789728 h 5514822"/>
              <a:gd name="connsiteX384" fmla="*/ 1651820 w 9134662"/>
              <a:gd name="connsiteY384" fmla="*/ 2789728 h 5514822"/>
              <a:gd name="connsiteX385" fmla="*/ 1743313 w 9134662"/>
              <a:gd name="connsiteY385" fmla="*/ 2789728 h 5514822"/>
              <a:gd name="connsiteX386" fmla="*/ 1749094 w 9134662"/>
              <a:gd name="connsiteY386" fmla="*/ 2795522 h 5514822"/>
              <a:gd name="connsiteX387" fmla="*/ 1743313 w 9134662"/>
              <a:gd name="connsiteY387" fmla="*/ 2801315 h 5514822"/>
              <a:gd name="connsiteX388" fmla="*/ 1651820 w 9134662"/>
              <a:gd name="connsiteY388" fmla="*/ 2801315 h 5514822"/>
              <a:gd name="connsiteX389" fmla="*/ 1646038 w 9134662"/>
              <a:gd name="connsiteY389" fmla="*/ 2795522 h 5514822"/>
              <a:gd name="connsiteX390" fmla="*/ 1651820 w 9134662"/>
              <a:gd name="connsiteY390" fmla="*/ 2789728 h 5514822"/>
              <a:gd name="connsiteX391" fmla="*/ 1468886 w 9134662"/>
              <a:gd name="connsiteY391" fmla="*/ 2789728 h 5514822"/>
              <a:gd name="connsiteX392" fmla="*/ 1560381 w 9134662"/>
              <a:gd name="connsiteY392" fmla="*/ 2789728 h 5514822"/>
              <a:gd name="connsiteX393" fmla="*/ 1566161 w 9134662"/>
              <a:gd name="connsiteY393" fmla="*/ 2795522 h 5514822"/>
              <a:gd name="connsiteX394" fmla="*/ 1560381 w 9134662"/>
              <a:gd name="connsiteY394" fmla="*/ 2801315 h 5514822"/>
              <a:gd name="connsiteX395" fmla="*/ 1468886 w 9134662"/>
              <a:gd name="connsiteY395" fmla="*/ 2801315 h 5514822"/>
              <a:gd name="connsiteX396" fmla="*/ 1463106 w 9134662"/>
              <a:gd name="connsiteY396" fmla="*/ 2795522 h 5514822"/>
              <a:gd name="connsiteX397" fmla="*/ 1468886 w 9134662"/>
              <a:gd name="connsiteY397" fmla="*/ 2789728 h 5514822"/>
              <a:gd name="connsiteX398" fmla="*/ 1285954 w 9134662"/>
              <a:gd name="connsiteY398" fmla="*/ 2789728 h 5514822"/>
              <a:gd name="connsiteX399" fmla="*/ 1377448 w 9134662"/>
              <a:gd name="connsiteY399" fmla="*/ 2789728 h 5514822"/>
              <a:gd name="connsiteX400" fmla="*/ 1383229 w 9134662"/>
              <a:gd name="connsiteY400" fmla="*/ 2795522 h 5514822"/>
              <a:gd name="connsiteX401" fmla="*/ 1377448 w 9134662"/>
              <a:gd name="connsiteY401" fmla="*/ 2801315 h 5514822"/>
              <a:gd name="connsiteX402" fmla="*/ 1285954 w 9134662"/>
              <a:gd name="connsiteY402" fmla="*/ 2801315 h 5514822"/>
              <a:gd name="connsiteX403" fmla="*/ 1280173 w 9134662"/>
              <a:gd name="connsiteY403" fmla="*/ 2795522 h 5514822"/>
              <a:gd name="connsiteX404" fmla="*/ 1285954 w 9134662"/>
              <a:gd name="connsiteY404" fmla="*/ 2789728 h 5514822"/>
              <a:gd name="connsiteX405" fmla="*/ 1103021 w 9134662"/>
              <a:gd name="connsiteY405" fmla="*/ 2789728 h 5514822"/>
              <a:gd name="connsiteX406" fmla="*/ 1194516 w 9134662"/>
              <a:gd name="connsiteY406" fmla="*/ 2789728 h 5514822"/>
              <a:gd name="connsiteX407" fmla="*/ 1200297 w 9134662"/>
              <a:gd name="connsiteY407" fmla="*/ 2795522 h 5514822"/>
              <a:gd name="connsiteX408" fmla="*/ 1194516 w 9134662"/>
              <a:gd name="connsiteY408" fmla="*/ 2801315 h 5514822"/>
              <a:gd name="connsiteX409" fmla="*/ 1103021 w 9134662"/>
              <a:gd name="connsiteY409" fmla="*/ 2801315 h 5514822"/>
              <a:gd name="connsiteX410" fmla="*/ 1097241 w 9134662"/>
              <a:gd name="connsiteY410" fmla="*/ 2795522 h 5514822"/>
              <a:gd name="connsiteX411" fmla="*/ 1103021 w 9134662"/>
              <a:gd name="connsiteY411" fmla="*/ 2789728 h 5514822"/>
              <a:gd name="connsiteX412" fmla="*/ 920089 w 9134662"/>
              <a:gd name="connsiteY412" fmla="*/ 2789728 h 5514822"/>
              <a:gd name="connsiteX413" fmla="*/ 1011583 w 9134662"/>
              <a:gd name="connsiteY413" fmla="*/ 2789728 h 5514822"/>
              <a:gd name="connsiteX414" fmla="*/ 1017364 w 9134662"/>
              <a:gd name="connsiteY414" fmla="*/ 2795522 h 5514822"/>
              <a:gd name="connsiteX415" fmla="*/ 1011583 w 9134662"/>
              <a:gd name="connsiteY415" fmla="*/ 2801315 h 5514822"/>
              <a:gd name="connsiteX416" fmla="*/ 920089 w 9134662"/>
              <a:gd name="connsiteY416" fmla="*/ 2801315 h 5514822"/>
              <a:gd name="connsiteX417" fmla="*/ 914308 w 9134662"/>
              <a:gd name="connsiteY417" fmla="*/ 2795522 h 5514822"/>
              <a:gd name="connsiteX418" fmla="*/ 920089 w 9134662"/>
              <a:gd name="connsiteY418" fmla="*/ 2789728 h 5514822"/>
              <a:gd name="connsiteX419" fmla="*/ 737157 w 9134662"/>
              <a:gd name="connsiteY419" fmla="*/ 2789728 h 5514822"/>
              <a:gd name="connsiteX420" fmla="*/ 828651 w 9134662"/>
              <a:gd name="connsiteY420" fmla="*/ 2789728 h 5514822"/>
              <a:gd name="connsiteX421" fmla="*/ 834432 w 9134662"/>
              <a:gd name="connsiteY421" fmla="*/ 2795522 h 5514822"/>
              <a:gd name="connsiteX422" fmla="*/ 828651 w 9134662"/>
              <a:gd name="connsiteY422" fmla="*/ 2801315 h 5514822"/>
              <a:gd name="connsiteX423" fmla="*/ 737157 w 9134662"/>
              <a:gd name="connsiteY423" fmla="*/ 2801315 h 5514822"/>
              <a:gd name="connsiteX424" fmla="*/ 731376 w 9134662"/>
              <a:gd name="connsiteY424" fmla="*/ 2795522 h 5514822"/>
              <a:gd name="connsiteX425" fmla="*/ 737157 w 9134662"/>
              <a:gd name="connsiteY425" fmla="*/ 2789728 h 5514822"/>
              <a:gd name="connsiteX426" fmla="*/ 554579 w 9134662"/>
              <a:gd name="connsiteY426" fmla="*/ 2789728 h 5514822"/>
              <a:gd name="connsiteX427" fmla="*/ 646072 w 9134662"/>
              <a:gd name="connsiteY427" fmla="*/ 2789728 h 5514822"/>
              <a:gd name="connsiteX428" fmla="*/ 651853 w 9134662"/>
              <a:gd name="connsiteY428" fmla="*/ 2795522 h 5514822"/>
              <a:gd name="connsiteX429" fmla="*/ 646072 w 9134662"/>
              <a:gd name="connsiteY429" fmla="*/ 2801315 h 5514822"/>
              <a:gd name="connsiteX430" fmla="*/ 554579 w 9134662"/>
              <a:gd name="connsiteY430" fmla="*/ 2801315 h 5514822"/>
              <a:gd name="connsiteX431" fmla="*/ 548797 w 9134662"/>
              <a:gd name="connsiteY431" fmla="*/ 2795522 h 5514822"/>
              <a:gd name="connsiteX432" fmla="*/ 554579 w 9134662"/>
              <a:gd name="connsiteY432" fmla="*/ 2789728 h 5514822"/>
              <a:gd name="connsiteX433" fmla="*/ 371646 w 9134662"/>
              <a:gd name="connsiteY433" fmla="*/ 2789728 h 5514822"/>
              <a:gd name="connsiteX434" fmla="*/ 463140 w 9134662"/>
              <a:gd name="connsiteY434" fmla="*/ 2789728 h 5514822"/>
              <a:gd name="connsiteX435" fmla="*/ 468920 w 9134662"/>
              <a:gd name="connsiteY435" fmla="*/ 2795522 h 5514822"/>
              <a:gd name="connsiteX436" fmla="*/ 463140 w 9134662"/>
              <a:gd name="connsiteY436" fmla="*/ 2801315 h 5514822"/>
              <a:gd name="connsiteX437" fmla="*/ 371646 w 9134662"/>
              <a:gd name="connsiteY437" fmla="*/ 2801315 h 5514822"/>
              <a:gd name="connsiteX438" fmla="*/ 365864 w 9134662"/>
              <a:gd name="connsiteY438" fmla="*/ 2795522 h 5514822"/>
              <a:gd name="connsiteX439" fmla="*/ 371646 w 9134662"/>
              <a:gd name="connsiteY439" fmla="*/ 2789728 h 5514822"/>
              <a:gd name="connsiteX440" fmla="*/ 188713 w 9134662"/>
              <a:gd name="connsiteY440" fmla="*/ 2789728 h 5514822"/>
              <a:gd name="connsiteX441" fmla="*/ 280207 w 9134662"/>
              <a:gd name="connsiteY441" fmla="*/ 2789728 h 5514822"/>
              <a:gd name="connsiteX442" fmla="*/ 285988 w 9134662"/>
              <a:gd name="connsiteY442" fmla="*/ 2795522 h 5514822"/>
              <a:gd name="connsiteX443" fmla="*/ 280207 w 9134662"/>
              <a:gd name="connsiteY443" fmla="*/ 2801315 h 5514822"/>
              <a:gd name="connsiteX444" fmla="*/ 188713 w 9134662"/>
              <a:gd name="connsiteY444" fmla="*/ 2801315 h 5514822"/>
              <a:gd name="connsiteX445" fmla="*/ 182932 w 9134662"/>
              <a:gd name="connsiteY445" fmla="*/ 2795522 h 5514822"/>
              <a:gd name="connsiteX446" fmla="*/ 188713 w 9134662"/>
              <a:gd name="connsiteY446" fmla="*/ 2789728 h 5514822"/>
              <a:gd name="connsiteX447" fmla="*/ 5781 w 9134662"/>
              <a:gd name="connsiteY447" fmla="*/ 2789728 h 5514822"/>
              <a:gd name="connsiteX448" fmla="*/ 97275 w 9134662"/>
              <a:gd name="connsiteY448" fmla="*/ 2789728 h 5514822"/>
              <a:gd name="connsiteX449" fmla="*/ 103056 w 9134662"/>
              <a:gd name="connsiteY449" fmla="*/ 2795522 h 5514822"/>
              <a:gd name="connsiteX450" fmla="*/ 97275 w 9134662"/>
              <a:gd name="connsiteY450" fmla="*/ 2801315 h 5514822"/>
              <a:gd name="connsiteX451" fmla="*/ 5781 w 9134662"/>
              <a:gd name="connsiteY451" fmla="*/ 2801315 h 5514822"/>
              <a:gd name="connsiteX452" fmla="*/ 0 w 9134662"/>
              <a:gd name="connsiteY452" fmla="*/ 2795522 h 5514822"/>
              <a:gd name="connsiteX453" fmla="*/ 5781 w 9134662"/>
              <a:gd name="connsiteY453" fmla="*/ 2789728 h 5514822"/>
              <a:gd name="connsiteX454" fmla="*/ 3235455 w 9134662"/>
              <a:gd name="connsiteY454" fmla="*/ 2783458 h 5514822"/>
              <a:gd name="connsiteX455" fmla="*/ 3241222 w 9134662"/>
              <a:gd name="connsiteY455" fmla="*/ 2789346 h 5514822"/>
              <a:gd name="connsiteX456" fmla="*/ 3244534 w 9134662"/>
              <a:gd name="connsiteY456" fmla="*/ 2880967 h 5514822"/>
              <a:gd name="connsiteX457" fmla="*/ 3239136 w 9134662"/>
              <a:gd name="connsiteY457" fmla="*/ 2886977 h 5514822"/>
              <a:gd name="connsiteX458" fmla="*/ 3238522 w 9134662"/>
              <a:gd name="connsiteY458" fmla="*/ 2886977 h 5514822"/>
              <a:gd name="connsiteX459" fmla="*/ 3232879 w 9134662"/>
              <a:gd name="connsiteY459" fmla="*/ 2881703 h 5514822"/>
              <a:gd name="connsiteX460" fmla="*/ 3229689 w 9134662"/>
              <a:gd name="connsiteY460" fmla="*/ 2789346 h 5514822"/>
              <a:gd name="connsiteX461" fmla="*/ 3235455 w 9134662"/>
              <a:gd name="connsiteY461" fmla="*/ 2783458 h 5514822"/>
              <a:gd name="connsiteX462" fmla="*/ 5873859 w 9134662"/>
              <a:gd name="connsiteY462" fmla="*/ 2778920 h 5514822"/>
              <a:gd name="connsiteX463" fmla="*/ 5879625 w 9134662"/>
              <a:gd name="connsiteY463" fmla="*/ 2784685 h 5514822"/>
              <a:gd name="connsiteX464" fmla="*/ 5879625 w 9134662"/>
              <a:gd name="connsiteY464" fmla="*/ 2787751 h 5514822"/>
              <a:gd name="connsiteX465" fmla="*/ 5876435 w 9134662"/>
              <a:gd name="connsiteY465" fmla="*/ 2880109 h 5514822"/>
              <a:gd name="connsiteX466" fmla="*/ 5870669 w 9134662"/>
              <a:gd name="connsiteY466" fmla="*/ 2885506 h 5514822"/>
              <a:gd name="connsiteX467" fmla="*/ 5870179 w 9134662"/>
              <a:gd name="connsiteY467" fmla="*/ 2885506 h 5514822"/>
              <a:gd name="connsiteX468" fmla="*/ 5864781 w 9134662"/>
              <a:gd name="connsiteY468" fmla="*/ 2879373 h 5514822"/>
              <a:gd name="connsiteX469" fmla="*/ 5868093 w 9134662"/>
              <a:gd name="connsiteY469" fmla="*/ 2787751 h 5514822"/>
              <a:gd name="connsiteX470" fmla="*/ 5868093 w 9134662"/>
              <a:gd name="connsiteY470" fmla="*/ 2784685 h 5514822"/>
              <a:gd name="connsiteX471" fmla="*/ 5873859 w 9134662"/>
              <a:gd name="connsiteY471" fmla="*/ 2778920 h 5514822"/>
              <a:gd name="connsiteX472" fmla="*/ 3248460 w 9134662"/>
              <a:gd name="connsiteY472" fmla="*/ 2600092 h 5514822"/>
              <a:gd name="connsiteX473" fmla="*/ 3253367 w 9134662"/>
              <a:gd name="connsiteY473" fmla="*/ 2606470 h 5514822"/>
              <a:gd name="connsiteX474" fmla="*/ 3244043 w 9134662"/>
              <a:gd name="connsiteY474" fmla="*/ 2697724 h 5514822"/>
              <a:gd name="connsiteX475" fmla="*/ 3238400 w 9134662"/>
              <a:gd name="connsiteY475" fmla="*/ 2702998 h 5514822"/>
              <a:gd name="connsiteX476" fmla="*/ 3237909 w 9134662"/>
              <a:gd name="connsiteY476" fmla="*/ 2702998 h 5514822"/>
              <a:gd name="connsiteX477" fmla="*/ 3232634 w 9134662"/>
              <a:gd name="connsiteY477" fmla="*/ 2696865 h 5514822"/>
              <a:gd name="connsiteX478" fmla="*/ 3242080 w 9134662"/>
              <a:gd name="connsiteY478" fmla="*/ 2604998 h 5514822"/>
              <a:gd name="connsiteX479" fmla="*/ 3248460 w 9134662"/>
              <a:gd name="connsiteY479" fmla="*/ 2600092 h 5514822"/>
              <a:gd name="connsiteX480" fmla="*/ 5859996 w 9134662"/>
              <a:gd name="connsiteY480" fmla="*/ 2595431 h 5514822"/>
              <a:gd name="connsiteX481" fmla="*/ 5866375 w 9134662"/>
              <a:gd name="connsiteY481" fmla="*/ 2600215 h 5514822"/>
              <a:gd name="connsiteX482" fmla="*/ 5876067 w 9134662"/>
              <a:gd name="connsiteY482" fmla="*/ 2692204 h 5514822"/>
              <a:gd name="connsiteX483" fmla="*/ 5870792 w 9134662"/>
              <a:gd name="connsiteY483" fmla="*/ 2698337 h 5514822"/>
              <a:gd name="connsiteX484" fmla="*/ 5870301 w 9134662"/>
              <a:gd name="connsiteY484" fmla="*/ 2698337 h 5514822"/>
              <a:gd name="connsiteX485" fmla="*/ 5864658 w 9134662"/>
              <a:gd name="connsiteY485" fmla="*/ 2692940 h 5514822"/>
              <a:gd name="connsiteX486" fmla="*/ 5855089 w 9134662"/>
              <a:gd name="connsiteY486" fmla="*/ 2601809 h 5514822"/>
              <a:gd name="connsiteX487" fmla="*/ 5859996 w 9134662"/>
              <a:gd name="connsiteY487" fmla="*/ 2595431 h 5514822"/>
              <a:gd name="connsiteX488" fmla="*/ 3287105 w 9134662"/>
              <a:gd name="connsiteY488" fmla="*/ 2420037 h 5514822"/>
              <a:gd name="connsiteX489" fmla="*/ 3291153 w 9134662"/>
              <a:gd name="connsiteY489" fmla="*/ 2427028 h 5514822"/>
              <a:gd name="connsiteX490" fmla="*/ 3269193 w 9134662"/>
              <a:gd name="connsiteY490" fmla="*/ 2516075 h 5514822"/>
              <a:gd name="connsiteX491" fmla="*/ 3263550 w 9134662"/>
              <a:gd name="connsiteY491" fmla="*/ 2520735 h 5514822"/>
              <a:gd name="connsiteX492" fmla="*/ 3262323 w 9134662"/>
              <a:gd name="connsiteY492" fmla="*/ 2520490 h 5514822"/>
              <a:gd name="connsiteX493" fmla="*/ 3257906 w 9134662"/>
              <a:gd name="connsiteY493" fmla="*/ 2513867 h 5514822"/>
              <a:gd name="connsiteX494" fmla="*/ 3280112 w 9134662"/>
              <a:gd name="connsiteY494" fmla="*/ 2424085 h 5514822"/>
              <a:gd name="connsiteX495" fmla="*/ 3287105 w 9134662"/>
              <a:gd name="connsiteY495" fmla="*/ 2420037 h 5514822"/>
              <a:gd name="connsiteX496" fmla="*/ 5820615 w 9134662"/>
              <a:gd name="connsiteY496" fmla="*/ 2415867 h 5514822"/>
              <a:gd name="connsiteX497" fmla="*/ 5827608 w 9134662"/>
              <a:gd name="connsiteY497" fmla="*/ 2419792 h 5514822"/>
              <a:gd name="connsiteX498" fmla="*/ 5850181 w 9134662"/>
              <a:gd name="connsiteY498" fmla="*/ 2509451 h 5514822"/>
              <a:gd name="connsiteX499" fmla="*/ 5845765 w 9134662"/>
              <a:gd name="connsiteY499" fmla="*/ 2516320 h 5514822"/>
              <a:gd name="connsiteX500" fmla="*/ 5844538 w 9134662"/>
              <a:gd name="connsiteY500" fmla="*/ 2516320 h 5514822"/>
              <a:gd name="connsiteX501" fmla="*/ 5838895 w 9134662"/>
              <a:gd name="connsiteY501" fmla="*/ 2511659 h 5514822"/>
              <a:gd name="connsiteX502" fmla="*/ 5816689 w 9134662"/>
              <a:gd name="connsiteY502" fmla="*/ 2422858 h 5514822"/>
              <a:gd name="connsiteX503" fmla="*/ 5820615 w 9134662"/>
              <a:gd name="connsiteY503" fmla="*/ 2415867 h 5514822"/>
              <a:gd name="connsiteX504" fmla="*/ 3350776 w 9134662"/>
              <a:gd name="connsiteY504" fmla="*/ 2247342 h 5514822"/>
              <a:gd name="connsiteX505" fmla="*/ 3353598 w 9134662"/>
              <a:gd name="connsiteY505" fmla="*/ 2254946 h 5514822"/>
              <a:gd name="connsiteX506" fmla="*/ 3319370 w 9134662"/>
              <a:gd name="connsiteY506" fmla="*/ 2340067 h 5514822"/>
              <a:gd name="connsiteX507" fmla="*/ 3313849 w 9134662"/>
              <a:gd name="connsiteY507" fmla="*/ 2343747 h 5514822"/>
              <a:gd name="connsiteX508" fmla="*/ 3311886 w 9134662"/>
              <a:gd name="connsiteY508" fmla="*/ 2343379 h 5514822"/>
              <a:gd name="connsiteX509" fmla="*/ 3308451 w 9134662"/>
              <a:gd name="connsiteY509" fmla="*/ 2336020 h 5514822"/>
              <a:gd name="connsiteX510" fmla="*/ 3343048 w 9134662"/>
              <a:gd name="connsiteY510" fmla="*/ 2250285 h 5514822"/>
              <a:gd name="connsiteX511" fmla="*/ 3350776 w 9134662"/>
              <a:gd name="connsiteY511" fmla="*/ 2247342 h 5514822"/>
              <a:gd name="connsiteX512" fmla="*/ 5756575 w 9134662"/>
              <a:gd name="connsiteY512" fmla="*/ 2243294 h 5514822"/>
              <a:gd name="connsiteX513" fmla="*/ 5764181 w 9134662"/>
              <a:gd name="connsiteY513" fmla="*/ 2246115 h 5514822"/>
              <a:gd name="connsiteX514" fmla="*/ 5799023 w 9134662"/>
              <a:gd name="connsiteY514" fmla="*/ 2331604 h 5514822"/>
              <a:gd name="connsiteX515" fmla="*/ 5795588 w 9134662"/>
              <a:gd name="connsiteY515" fmla="*/ 2338964 h 5514822"/>
              <a:gd name="connsiteX516" fmla="*/ 5793502 w 9134662"/>
              <a:gd name="connsiteY516" fmla="*/ 2339454 h 5514822"/>
              <a:gd name="connsiteX517" fmla="*/ 5788104 w 9134662"/>
              <a:gd name="connsiteY517" fmla="*/ 2335652 h 5514822"/>
              <a:gd name="connsiteX518" fmla="*/ 5753753 w 9134662"/>
              <a:gd name="connsiteY518" fmla="*/ 2250899 h 5514822"/>
              <a:gd name="connsiteX519" fmla="*/ 5756575 w 9134662"/>
              <a:gd name="connsiteY519" fmla="*/ 2243294 h 5514822"/>
              <a:gd name="connsiteX520" fmla="*/ 3437635 w 9134662"/>
              <a:gd name="connsiteY520" fmla="*/ 2084949 h 5514822"/>
              <a:gd name="connsiteX521" fmla="*/ 3439476 w 9134662"/>
              <a:gd name="connsiteY521" fmla="*/ 2092922 h 5514822"/>
              <a:gd name="connsiteX522" fmla="*/ 3393593 w 9134662"/>
              <a:gd name="connsiteY522" fmla="*/ 2172401 h 5514822"/>
              <a:gd name="connsiteX523" fmla="*/ 3388685 w 9134662"/>
              <a:gd name="connsiteY523" fmla="*/ 2175344 h 5514822"/>
              <a:gd name="connsiteX524" fmla="*/ 3385987 w 9134662"/>
              <a:gd name="connsiteY524" fmla="*/ 2174854 h 5514822"/>
              <a:gd name="connsiteX525" fmla="*/ 3383533 w 9134662"/>
              <a:gd name="connsiteY525" fmla="*/ 2167004 h 5514822"/>
              <a:gd name="connsiteX526" fmla="*/ 3429661 w 9134662"/>
              <a:gd name="connsiteY526" fmla="*/ 2086789 h 5514822"/>
              <a:gd name="connsiteX527" fmla="*/ 3437635 w 9134662"/>
              <a:gd name="connsiteY527" fmla="*/ 2084949 h 5514822"/>
              <a:gd name="connsiteX528" fmla="*/ 5669102 w 9134662"/>
              <a:gd name="connsiteY528" fmla="*/ 2081637 h 5514822"/>
              <a:gd name="connsiteX529" fmla="*/ 5677077 w 9134662"/>
              <a:gd name="connsiteY529" fmla="*/ 2083477 h 5514822"/>
              <a:gd name="connsiteX530" fmla="*/ 5723328 w 9134662"/>
              <a:gd name="connsiteY530" fmla="*/ 2163324 h 5514822"/>
              <a:gd name="connsiteX531" fmla="*/ 5721120 w 9134662"/>
              <a:gd name="connsiteY531" fmla="*/ 2171174 h 5514822"/>
              <a:gd name="connsiteX532" fmla="*/ 5718298 w 9134662"/>
              <a:gd name="connsiteY532" fmla="*/ 2171787 h 5514822"/>
              <a:gd name="connsiteX533" fmla="*/ 5713268 w 9134662"/>
              <a:gd name="connsiteY533" fmla="*/ 2168721 h 5514822"/>
              <a:gd name="connsiteX534" fmla="*/ 5667262 w 9134662"/>
              <a:gd name="connsiteY534" fmla="*/ 2089610 h 5514822"/>
              <a:gd name="connsiteX535" fmla="*/ 5669102 w 9134662"/>
              <a:gd name="connsiteY535" fmla="*/ 2081637 h 5514822"/>
              <a:gd name="connsiteX536" fmla="*/ 3546577 w 9134662"/>
              <a:gd name="connsiteY536" fmla="*/ 1936662 h 5514822"/>
              <a:gd name="connsiteX537" fmla="*/ 3547436 w 9134662"/>
              <a:gd name="connsiteY537" fmla="*/ 1944757 h 5514822"/>
              <a:gd name="connsiteX538" fmla="*/ 3491002 w 9134662"/>
              <a:gd name="connsiteY538" fmla="*/ 2016999 h 5514822"/>
              <a:gd name="connsiteX539" fmla="*/ 3486218 w 9134662"/>
              <a:gd name="connsiteY539" fmla="*/ 2019330 h 5514822"/>
              <a:gd name="connsiteX540" fmla="*/ 3482905 w 9134662"/>
              <a:gd name="connsiteY540" fmla="*/ 2018226 h 5514822"/>
              <a:gd name="connsiteX541" fmla="*/ 3481678 w 9134662"/>
              <a:gd name="connsiteY541" fmla="*/ 2010253 h 5514822"/>
              <a:gd name="connsiteX542" fmla="*/ 3538481 w 9134662"/>
              <a:gd name="connsiteY542" fmla="*/ 1937397 h 5514822"/>
              <a:gd name="connsiteX543" fmla="*/ 3546577 w 9134662"/>
              <a:gd name="connsiteY543" fmla="*/ 1936662 h 5514822"/>
              <a:gd name="connsiteX544" fmla="*/ 5559915 w 9134662"/>
              <a:gd name="connsiteY544" fmla="*/ 1933595 h 5514822"/>
              <a:gd name="connsiteX545" fmla="*/ 5568012 w 9134662"/>
              <a:gd name="connsiteY545" fmla="*/ 1934209 h 5514822"/>
              <a:gd name="connsiteX546" fmla="*/ 5625060 w 9134662"/>
              <a:gd name="connsiteY546" fmla="*/ 2006942 h 5514822"/>
              <a:gd name="connsiteX547" fmla="*/ 5623833 w 9134662"/>
              <a:gd name="connsiteY547" fmla="*/ 2014914 h 5514822"/>
              <a:gd name="connsiteX548" fmla="*/ 5620520 w 9134662"/>
              <a:gd name="connsiteY548" fmla="*/ 2016141 h 5514822"/>
              <a:gd name="connsiteX549" fmla="*/ 5615858 w 9134662"/>
              <a:gd name="connsiteY549" fmla="*/ 2013810 h 5514822"/>
              <a:gd name="connsiteX550" fmla="*/ 5559302 w 9134662"/>
              <a:gd name="connsiteY550" fmla="*/ 1941690 h 5514822"/>
              <a:gd name="connsiteX551" fmla="*/ 5559915 w 9134662"/>
              <a:gd name="connsiteY551" fmla="*/ 1933595 h 5514822"/>
              <a:gd name="connsiteX552" fmla="*/ 3666806 w 9134662"/>
              <a:gd name="connsiteY552" fmla="*/ 1804196 h 5514822"/>
              <a:gd name="connsiteX553" fmla="*/ 3674780 w 9134662"/>
              <a:gd name="connsiteY553" fmla="*/ 1804687 h 5514822"/>
              <a:gd name="connsiteX554" fmla="*/ 3674412 w 9134662"/>
              <a:gd name="connsiteY554" fmla="*/ 1812782 h 5514822"/>
              <a:gd name="connsiteX555" fmla="*/ 3608532 w 9134662"/>
              <a:gd name="connsiteY555" fmla="*/ 1876439 h 5514822"/>
              <a:gd name="connsiteX556" fmla="*/ 3604361 w 9134662"/>
              <a:gd name="connsiteY556" fmla="*/ 1878156 h 5514822"/>
              <a:gd name="connsiteX557" fmla="*/ 3600435 w 9134662"/>
              <a:gd name="connsiteY557" fmla="*/ 1876562 h 5514822"/>
              <a:gd name="connsiteX558" fmla="*/ 3600312 w 9134662"/>
              <a:gd name="connsiteY558" fmla="*/ 1868589 h 5514822"/>
              <a:gd name="connsiteX559" fmla="*/ 3666806 w 9134662"/>
              <a:gd name="connsiteY559" fmla="*/ 1804196 h 5514822"/>
              <a:gd name="connsiteX560" fmla="*/ 5439319 w 9134662"/>
              <a:gd name="connsiteY560" fmla="*/ 1801621 h 5514822"/>
              <a:gd name="connsiteX561" fmla="*/ 5505935 w 9134662"/>
              <a:gd name="connsiteY561" fmla="*/ 1865768 h 5514822"/>
              <a:gd name="connsiteX562" fmla="*/ 5505812 w 9134662"/>
              <a:gd name="connsiteY562" fmla="*/ 1873863 h 5514822"/>
              <a:gd name="connsiteX563" fmla="*/ 5501887 w 9134662"/>
              <a:gd name="connsiteY563" fmla="*/ 1875458 h 5514822"/>
              <a:gd name="connsiteX564" fmla="*/ 5497715 w 9134662"/>
              <a:gd name="connsiteY564" fmla="*/ 1873741 h 5514822"/>
              <a:gd name="connsiteX565" fmla="*/ 5431712 w 9134662"/>
              <a:gd name="connsiteY565" fmla="*/ 1810206 h 5514822"/>
              <a:gd name="connsiteX566" fmla="*/ 5431344 w 9134662"/>
              <a:gd name="connsiteY566" fmla="*/ 1802111 h 5514822"/>
              <a:gd name="connsiteX567" fmla="*/ 5439319 w 9134662"/>
              <a:gd name="connsiteY567" fmla="*/ 1801621 h 5514822"/>
              <a:gd name="connsiteX568" fmla="*/ 3812184 w 9134662"/>
              <a:gd name="connsiteY568" fmla="*/ 1690129 h 5514822"/>
              <a:gd name="connsiteX569" fmla="*/ 3820159 w 9134662"/>
              <a:gd name="connsiteY569" fmla="*/ 1691723 h 5514822"/>
              <a:gd name="connsiteX570" fmla="*/ 3818564 w 9134662"/>
              <a:gd name="connsiteY570" fmla="*/ 1699573 h 5514822"/>
              <a:gd name="connsiteX571" fmla="*/ 3744587 w 9134662"/>
              <a:gd name="connsiteY571" fmla="*/ 1753541 h 5514822"/>
              <a:gd name="connsiteX572" fmla="*/ 3741029 w 9134662"/>
              <a:gd name="connsiteY572" fmla="*/ 1754767 h 5514822"/>
              <a:gd name="connsiteX573" fmla="*/ 3736612 w 9134662"/>
              <a:gd name="connsiteY573" fmla="*/ 1752682 h 5514822"/>
              <a:gd name="connsiteX574" fmla="*/ 3737471 w 9134662"/>
              <a:gd name="connsiteY574" fmla="*/ 1744587 h 5514822"/>
              <a:gd name="connsiteX575" fmla="*/ 3812184 w 9134662"/>
              <a:gd name="connsiteY575" fmla="*/ 1690129 h 5514822"/>
              <a:gd name="connsiteX576" fmla="*/ 5293572 w 9134662"/>
              <a:gd name="connsiteY576" fmla="*/ 1687921 h 5514822"/>
              <a:gd name="connsiteX577" fmla="*/ 5368531 w 9134662"/>
              <a:gd name="connsiteY577" fmla="*/ 1742134 h 5514822"/>
              <a:gd name="connsiteX578" fmla="*/ 5369512 w 9134662"/>
              <a:gd name="connsiteY578" fmla="*/ 1750229 h 5514822"/>
              <a:gd name="connsiteX579" fmla="*/ 5364973 w 9134662"/>
              <a:gd name="connsiteY579" fmla="*/ 1752437 h 5514822"/>
              <a:gd name="connsiteX580" fmla="*/ 5361415 w 9134662"/>
              <a:gd name="connsiteY580" fmla="*/ 1751210 h 5514822"/>
              <a:gd name="connsiteX581" fmla="*/ 5287193 w 9134662"/>
              <a:gd name="connsiteY581" fmla="*/ 1697365 h 5514822"/>
              <a:gd name="connsiteX582" fmla="*/ 5285721 w 9134662"/>
              <a:gd name="connsiteY582" fmla="*/ 1689393 h 5514822"/>
              <a:gd name="connsiteX583" fmla="*/ 5293572 w 9134662"/>
              <a:gd name="connsiteY583" fmla="*/ 1687921 h 5514822"/>
              <a:gd name="connsiteX584" fmla="*/ 3971794 w 9134662"/>
              <a:gd name="connsiteY584" fmla="*/ 1597281 h 5514822"/>
              <a:gd name="connsiteX585" fmla="*/ 3979400 w 9134662"/>
              <a:gd name="connsiteY585" fmla="*/ 1599979 h 5514822"/>
              <a:gd name="connsiteX586" fmla="*/ 3976824 w 9134662"/>
              <a:gd name="connsiteY586" fmla="*/ 1607583 h 5514822"/>
              <a:gd name="connsiteX587" fmla="*/ 3895976 w 9134662"/>
              <a:gd name="connsiteY587" fmla="*/ 1650757 h 5514822"/>
              <a:gd name="connsiteX588" fmla="*/ 3893155 w 9134662"/>
              <a:gd name="connsiteY588" fmla="*/ 1651616 h 5514822"/>
              <a:gd name="connsiteX589" fmla="*/ 3888248 w 9134662"/>
              <a:gd name="connsiteY589" fmla="*/ 1648672 h 5514822"/>
              <a:gd name="connsiteX590" fmla="*/ 3890333 w 9134662"/>
              <a:gd name="connsiteY590" fmla="*/ 1640945 h 5514822"/>
              <a:gd name="connsiteX591" fmla="*/ 3971794 w 9134662"/>
              <a:gd name="connsiteY591" fmla="*/ 1597281 h 5514822"/>
              <a:gd name="connsiteX592" fmla="*/ 5133227 w 9134662"/>
              <a:gd name="connsiteY592" fmla="*/ 1595686 h 5514822"/>
              <a:gd name="connsiteX593" fmla="*/ 5214933 w 9134662"/>
              <a:gd name="connsiteY593" fmla="*/ 1638983 h 5514822"/>
              <a:gd name="connsiteX594" fmla="*/ 5217141 w 9134662"/>
              <a:gd name="connsiteY594" fmla="*/ 1646710 h 5514822"/>
              <a:gd name="connsiteX595" fmla="*/ 5212234 w 9134662"/>
              <a:gd name="connsiteY595" fmla="*/ 1649653 h 5514822"/>
              <a:gd name="connsiteX596" fmla="*/ 5209290 w 9134662"/>
              <a:gd name="connsiteY596" fmla="*/ 1648918 h 5514822"/>
              <a:gd name="connsiteX597" fmla="*/ 5128197 w 9134662"/>
              <a:gd name="connsiteY597" fmla="*/ 1605866 h 5514822"/>
              <a:gd name="connsiteX598" fmla="*/ 5125620 w 9134662"/>
              <a:gd name="connsiteY598" fmla="*/ 1598262 h 5514822"/>
              <a:gd name="connsiteX599" fmla="*/ 5133227 w 9134662"/>
              <a:gd name="connsiteY599" fmla="*/ 1595686 h 5514822"/>
              <a:gd name="connsiteX600" fmla="*/ 4142936 w 9134662"/>
              <a:gd name="connsiteY600" fmla="*/ 1527982 h 5514822"/>
              <a:gd name="connsiteX601" fmla="*/ 4150174 w 9134662"/>
              <a:gd name="connsiteY601" fmla="*/ 1531661 h 5514822"/>
              <a:gd name="connsiteX602" fmla="*/ 4146494 w 9134662"/>
              <a:gd name="connsiteY602" fmla="*/ 1538775 h 5514822"/>
              <a:gd name="connsiteX603" fmla="*/ 4060371 w 9134662"/>
              <a:gd name="connsiteY603" fmla="*/ 1570297 h 5514822"/>
              <a:gd name="connsiteX604" fmla="*/ 4058162 w 9134662"/>
              <a:gd name="connsiteY604" fmla="*/ 1570665 h 5514822"/>
              <a:gd name="connsiteX605" fmla="*/ 4052887 w 9134662"/>
              <a:gd name="connsiteY605" fmla="*/ 1567108 h 5514822"/>
              <a:gd name="connsiteX606" fmla="*/ 4056077 w 9134662"/>
              <a:gd name="connsiteY606" fmla="*/ 1559749 h 5514822"/>
              <a:gd name="connsiteX607" fmla="*/ 4142936 w 9134662"/>
              <a:gd name="connsiteY607" fmla="*/ 1527982 h 5514822"/>
              <a:gd name="connsiteX608" fmla="*/ 4961594 w 9134662"/>
              <a:gd name="connsiteY608" fmla="*/ 1526510 h 5514822"/>
              <a:gd name="connsiteX609" fmla="*/ 5048698 w 9134662"/>
              <a:gd name="connsiteY609" fmla="*/ 1558032 h 5514822"/>
              <a:gd name="connsiteX610" fmla="*/ 5051888 w 9134662"/>
              <a:gd name="connsiteY610" fmla="*/ 1565513 h 5514822"/>
              <a:gd name="connsiteX611" fmla="*/ 5046490 w 9134662"/>
              <a:gd name="connsiteY611" fmla="*/ 1568948 h 5514822"/>
              <a:gd name="connsiteX612" fmla="*/ 5044405 w 9134662"/>
              <a:gd name="connsiteY612" fmla="*/ 1568580 h 5514822"/>
              <a:gd name="connsiteX613" fmla="*/ 4958159 w 9134662"/>
              <a:gd name="connsiteY613" fmla="*/ 1537303 h 5514822"/>
              <a:gd name="connsiteX614" fmla="*/ 4954479 w 9134662"/>
              <a:gd name="connsiteY614" fmla="*/ 1530067 h 5514822"/>
              <a:gd name="connsiteX615" fmla="*/ 4961594 w 9134662"/>
              <a:gd name="connsiteY615" fmla="*/ 1526510 h 5514822"/>
              <a:gd name="connsiteX616" fmla="*/ 4322297 w 9134662"/>
              <a:gd name="connsiteY616" fmla="*/ 1483213 h 5514822"/>
              <a:gd name="connsiteX617" fmla="*/ 4328799 w 9134662"/>
              <a:gd name="connsiteY617" fmla="*/ 1487751 h 5514822"/>
              <a:gd name="connsiteX618" fmla="*/ 4324260 w 9134662"/>
              <a:gd name="connsiteY618" fmla="*/ 1494252 h 5514822"/>
              <a:gd name="connsiteX619" fmla="*/ 4234579 w 9134662"/>
              <a:gd name="connsiteY619" fmla="*/ 1513386 h 5514822"/>
              <a:gd name="connsiteX620" fmla="*/ 4233230 w 9134662"/>
              <a:gd name="connsiteY620" fmla="*/ 1513631 h 5514822"/>
              <a:gd name="connsiteX621" fmla="*/ 4227709 w 9134662"/>
              <a:gd name="connsiteY621" fmla="*/ 1509338 h 5514822"/>
              <a:gd name="connsiteX622" fmla="*/ 4231880 w 9134662"/>
              <a:gd name="connsiteY622" fmla="*/ 1502347 h 5514822"/>
              <a:gd name="connsiteX623" fmla="*/ 4322297 w 9134662"/>
              <a:gd name="connsiteY623" fmla="*/ 1483213 h 5514822"/>
              <a:gd name="connsiteX624" fmla="*/ 4782355 w 9134662"/>
              <a:gd name="connsiteY624" fmla="*/ 1482355 h 5514822"/>
              <a:gd name="connsiteX625" fmla="*/ 4872772 w 9134662"/>
              <a:gd name="connsiteY625" fmla="*/ 1501243 h 5514822"/>
              <a:gd name="connsiteX626" fmla="*/ 4876821 w 9134662"/>
              <a:gd name="connsiteY626" fmla="*/ 1508112 h 5514822"/>
              <a:gd name="connsiteX627" fmla="*/ 4871300 w 9134662"/>
              <a:gd name="connsiteY627" fmla="*/ 1512405 h 5514822"/>
              <a:gd name="connsiteX628" fmla="*/ 4869950 w 9134662"/>
              <a:gd name="connsiteY628" fmla="*/ 1512282 h 5514822"/>
              <a:gd name="connsiteX629" fmla="*/ 4780392 w 9134662"/>
              <a:gd name="connsiteY629" fmla="*/ 1493516 h 5514822"/>
              <a:gd name="connsiteX630" fmla="*/ 4775731 w 9134662"/>
              <a:gd name="connsiteY630" fmla="*/ 1487016 h 5514822"/>
              <a:gd name="connsiteX631" fmla="*/ 4782355 w 9134662"/>
              <a:gd name="connsiteY631" fmla="*/ 1482355 h 5514822"/>
              <a:gd name="connsiteX632" fmla="*/ 4505952 w 9134662"/>
              <a:gd name="connsiteY632" fmla="*/ 1463589 h 5514822"/>
              <a:gd name="connsiteX633" fmla="*/ 4511841 w 9134662"/>
              <a:gd name="connsiteY633" fmla="*/ 1469108 h 5514822"/>
              <a:gd name="connsiteX634" fmla="*/ 4506443 w 9134662"/>
              <a:gd name="connsiteY634" fmla="*/ 1475118 h 5514822"/>
              <a:gd name="connsiteX635" fmla="*/ 4414922 w 9134662"/>
              <a:gd name="connsiteY635" fmla="*/ 1481496 h 5514822"/>
              <a:gd name="connsiteX636" fmla="*/ 4414309 w 9134662"/>
              <a:gd name="connsiteY636" fmla="*/ 1481619 h 5514822"/>
              <a:gd name="connsiteX637" fmla="*/ 4408665 w 9134662"/>
              <a:gd name="connsiteY637" fmla="*/ 1476467 h 5514822"/>
              <a:gd name="connsiteX638" fmla="*/ 4413695 w 9134662"/>
              <a:gd name="connsiteY638" fmla="*/ 1470212 h 5514822"/>
              <a:gd name="connsiteX639" fmla="*/ 4505952 w 9134662"/>
              <a:gd name="connsiteY639" fmla="*/ 1463589 h 5514822"/>
              <a:gd name="connsiteX640" fmla="*/ 4598455 w 9134662"/>
              <a:gd name="connsiteY640" fmla="*/ 1463466 h 5514822"/>
              <a:gd name="connsiteX641" fmla="*/ 4690712 w 9134662"/>
              <a:gd name="connsiteY641" fmla="*/ 1469721 h 5514822"/>
              <a:gd name="connsiteX642" fmla="*/ 4695742 w 9134662"/>
              <a:gd name="connsiteY642" fmla="*/ 1475977 h 5514822"/>
              <a:gd name="connsiteX643" fmla="*/ 4690098 w 9134662"/>
              <a:gd name="connsiteY643" fmla="*/ 1481006 h 5514822"/>
              <a:gd name="connsiteX644" fmla="*/ 4689485 w 9134662"/>
              <a:gd name="connsiteY644" fmla="*/ 1481006 h 5514822"/>
              <a:gd name="connsiteX645" fmla="*/ 4598087 w 9134662"/>
              <a:gd name="connsiteY645" fmla="*/ 1474873 h 5514822"/>
              <a:gd name="connsiteX646" fmla="*/ 4592566 w 9134662"/>
              <a:gd name="connsiteY646" fmla="*/ 1468986 h 5514822"/>
              <a:gd name="connsiteX647" fmla="*/ 4598455 w 9134662"/>
              <a:gd name="connsiteY647" fmla="*/ 1463466 h 5514822"/>
              <a:gd name="connsiteX648" fmla="*/ 4562668 w 9134662"/>
              <a:gd name="connsiteY648" fmla="*/ 1097595 h 5514822"/>
              <a:gd name="connsiteX649" fmla="*/ 4568461 w 9134662"/>
              <a:gd name="connsiteY649" fmla="*/ 1103375 h 5514822"/>
              <a:gd name="connsiteX650" fmla="*/ 4568461 w 9134662"/>
              <a:gd name="connsiteY650" fmla="*/ 1194869 h 5514822"/>
              <a:gd name="connsiteX651" fmla="*/ 4562668 w 9134662"/>
              <a:gd name="connsiteY651" fmla="*/ 1200650 h 5514822"/>
              <a:gd name="connsiteX652" fmla="*/ 4556874 w 9134662"/>
              <a:gd name="connsiteY652" fmla="*/ 1194869 h 5514822"/>
              <a:gd name="connsiteX653" fmla="*/ 4556874 w 9134662"/>
              <a:gd name="connsiteY653" fmla="*/ 1103375 h 5514822"/>
              <a:gd name="connsiteX654" fmla="*/ 4562668 w 9134662"/>
              <a:gd name="connsiteY654" fmla="*/ 1097595 h 5514822"/>
              <a:gd name="connsiteX655" fmla="*/ 4562668 w 9134662"/>
              <a:gd name="connsiteY655" fmla="*/ 914662 h 5514822"/>
              <a:gd name="connsiteX656" fmla="*/ 4568461 w 9134662"/>
              <a:gd name="connsiteY656" fmla="*/ 920443 h 5514822"/>
              <a:gd name="connsiteX657" fmla="*/ 4568461 w 9134662"/>
              <a:gd name="connsiteY657" fmla="*/ 1011937 h 5514822"/>
              <a:gd name="connsiteX658" fmla="*/ 4562668 w 9134662"/>
              <a:gd name="connsiteY658" fmla="*/ 1017718 h 5514822"/>
              <a:gd name="connsiteX659" fmla="*/ 4556874 w 9134662"/>
              <a:gd name="connsiteY659" fmla="*/ 1011937 h 5514822"/>
              <a:gd name="connsiteX660" fmla="*/ 4556874 w 9134662"/>
              <a:gd name="connsiteY660" fmla="*/ 920443 h 5514822"/>
              <a:gd name="connsiteX661" fmla="*/ 4562668 w 9134662"/>
              <a:gd name="connsiteY661" fmla="*/ 914662 h 5514822"/>
              <a:gd name="connsiteX662" fmla="*/ 4562668 w 9134662"/>
              <a:gd name="connsiteY662" fmla="*/ 731730 h 5514822"/>
              <a:gd name="connsiteX663" fmla="*/ 4568461 w 9134662"/>
              <a:gd name="connsiteY663" fmla="*/ 737511 h 5514822"/>
              <a:gd name="connsiteX664" fmla="*/ 4568461 w 9134662"/>
              <a:gd name="connsiteY664" fmla="*/ 829005 h 5514822"/>
              <a:gd name="connsiteX665" fmla="*/ 4562668 w 9134662"/>
              <a:gd name="connsiteY665" fmla="*/ 834786 h 5514822"/>
              <a:gd name="connsiteX666" fmla="*/ 4556874 w 9134662"/>
              <a:gd name="connsiteY666" fmla="*/ 829005 h 5514822"/>
              <a:gd name="connsiteX667" fmla="*/ 4556874 w 9134662"/>
              <a:gd name="connsiteY667" fmla="*/ 737511 h 5514822"/>
              <a:gd name="connsiteX668" fmla="*/ 4562668 w 9134662"/>
              <a:gd name="connsiteY668" fmla="*/ 731730 h 5514822"/>
              <a:gd name="connsiteX669" fmla="*/ 4562668 w 9134662"/>
              <a:gd name="connsiteY669" fmla="*/ 548797 h 5514822"/>
              <a:gd name="connsiteX670" fmla="*/ 4568461 w 9134662"/>
              <a:gd name="connsiteY670" fmla="*/ 554578 h 5514822"/>
              <a:gd name="connsiteX671" fmla="*/ 4568461 w 9134662"/>
              <a:gd name="connsiteY671" fmla="*/ 646072 h 5514822"/>
              <a:gd name="connsiteX672" fmla="*/ 4562668 w 9134662"/>
              <a:gd name="connsiteY672" fmla="*/ 651853 h 5514822"/>
              <a:gd name="connsiteX673" fmla="*/ 4556874 w 9134662"/>
              <a:gd name="connsiteY673" fmla="*/ 646072 h 5514822"/>
              <a:gd name="connsiteX674" fmla="*/ 4556874 w 9134662"/>
              <a:gd name="connsiteY674" fmla="*/ 554578 h 5514822"/>
              <a:gd name="connsiteX675" fmla="*/ 4562668 w 9134662"/>
              <a:gd name="connsiteY675" fmla="*/ 548797 h 5514822"/>
              <a:gd name="connsiteX676" fmla="*/ 4562668 w 9134662"/>
              <a:gd name="connsiteY676" fmla="*/ 365865 h 5514822"/>
              <a:gd name="connsiteX677" fmla="*/ 4568461 w 9134662"/>
              <a:gd name="connsiteY677" fmla="*/ 371646 h 5514822"/>
              <a:gd name="connsiteX678" fmla="*/ 4568461 w 9134662"/>
              <a:gd name="connsiteY678" fmla="*/ 463140 h 5514822"/>
              <a:gd name="connsiteX679" fmla="*/ 4562668 w 9134662"/>
              <a:gd name="connsiteY679" fmla="*/ 468921 h 5514822"/>
              <a:gd name="connsiteX680" fmla="*/ 4556874 w 9134662"/>
              <a:gd name="connsiteY680" fmla="*/ 463140 h 5514822"/>
              <a:gd name="connsiteX681" fmla="*/ 4556874 w 9134662"/>
              <a:gd name="connsiteY681" fmla="*/ 371646 h 5514822"/>
              <a:gd name="connsiteX682" fmla="*/ 4562668 w 9134662"/>
              <a:gd name="connsiteY682" fmla="*/ 365865 h 5514822"/>
              <a:gd name="connsiteX683" fmla="*/ 4562668 w 9134662"/>
              <a:gd name="connsiteY683" fmla="*/ 182933 h 5514822"/>
              <a:gd name="connsiteX684" fmla="*/ 4568461 w 9134662"/>
              <a:gd name="connsiteY684" fmla="*/ 188713 h 5514822"/>
              <a:gd name="connsiteX685" fmla="*/ 4568461 w 9134662"/>
              <a:gd name="connsiteY685" fmla="*/ 280207 h 5514822"/>
              <a:gd name="connsiteX686" fmla="*/ 4562668 w 9134662"/>
              <a:gd name="connsiteY686" fmla="*/ 285988 h 5514822"/>
              <a:gd name="connsiteX687" fmla="*/ 4556874 w 9134662"/>
              <a:gd name="connsiteY687" fmla="*/ 280207 h 5514822"/>
              <a:gd name="connsiteX688" fmla="*/ 4556874 w 9134662"/>
              <a:gd name="connsiteY688" fmla="*/ 188713 h 5514822"/>
              <a:gd name="connsiteX689" fmla="*/ 4562668 w 9134662"/>
              <a:gd name="connsiteY689" fmla="*/ 182933 h 5514822"/>
              <a:gd name="connsiteX690" fmla="*/ 4562668 w 9134662"/>
              <a:gd name="connsiteY690" fmla="*/ 0 h 5514822"/>
              <a:gd name="connsiteX691" fmla="*/ 4568461 w 9134662"/>
              <a:gd name="connsiteY691" fmla="*/ 5781 h 5514822"/>
              <a:gd name="connsiteX692" fmla="*/ 4568461 w 9134662"/>
              <a:gd name="connsiteY692" fmla="*/ 97275 h 5514822"/>
              <a:gd name="connsiteX693" fmla="*/ 4562668 w 9134662"/>
              <a:gd name="connsiteY693" fmla="*/ 103056 h 5514822"/>
              <a:gd name="connsiteX694" fmla="*/ 4556874 w 9134662"/>
              <a:gd name="connsiteY694" fmla="*/ 97275 h 5514822"/>
              <a:gd name="connsiteX695" fmla="*/ 4556874 w 9134662"/>
              <a:gd name="connsiteY695" fmla="*/ 5781 h 5514822"/>
              <a:gd name="connsiteX696" fmla="*/ 4562668 w 9134662"/>
              <a:gd name="connsiteY696" fmla="*/ 0 h 551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</a:cxnLst>
            <a:rect l="l" t="t" r="r" b="b"/>
            <a:pathLst>
              <a:path w="9134662" h="5514822">
                <a:moveTo>
                  <a:pt x="4562668" y="5411766"/>
                </a:moveTo>
                <a:cubicBezTo>
                  <a:pt x="4565869" y="5411766"/>
                  <a:pt x="4568461" y="5414379"/>
                  <a:pt x="4568461" y="5417547"/>
                </a:cubicBezTo>
                <a:lnTo>
                  <a:pt x="4568461" y="5509041"/>
                </a:lnTo>
                <a:cubicBezTo>
                  <a:pt x="4568460" y="5512376"/>
                  <a:pt x="4565869" y="5514822"/>
                  <a:pt x="4562668" y="5514822"/>
                </a:cubicBezTo>
                <a:cubicBezTo>
                  <a:pt x="4559467" y="5514822"/>
                  <a:pt x="4556874" y="5512210"/>
                  <a:pt x="4556874" y="5509041"/>
                </a:cubicBezTo>
                <a:lnTo>
                  <a:pt x="4556874" y="5417547"/>
                </a:lnTo>
                <a:cubicBezTo>
                  <a:pt x="4556874" y="5414379"/>
                  <a:pt x="4559467" y="5411766"/>
                  <a:pt x="4562668" y="5411766"/>
                </a:cubicBezTo>
                <a:close/>
                <a:moveTo>
                  <a:pt x="4562668" y="5228834"/>
                </a:moveTo>
                <a:cubicBezTo>
                  <a:pt x="4565869" y="5228834"/>
                  <a:pt x="4568461" y="5231447"/>
                  <a:pt x="4568461" y="5234615"/>
                </a:cubicBezTo>
                <a:lnTo>
                  <a:pt x="4568461" y="5326109"/>
                </a:lnTo>
                <a:cubicBezTo>
                  <a:pt x="4568460" y="5329444"/>
                  <a:pt x="4565869" y="5331890"/>
                  <a:pt x="4562668" y="5331890"/>
                </a:cubicBezTo>
                <a:cubicBezTo>
                  <a:pt x="4559467" y="5331890"/>
                  <a:pt x="4556874" y="5329277"/>
                  <a:pt x="4556874" y="5326109"/>
                </a:cubicBezTo>
                <a:lnTo>
                  <a:pt x="4556874" y="5234615"/>
                </a:lnTo>
                <a:cubicBezTo>
                  <a:pt x="4556874" y="5231447"/>
                  <a:pt x="4559467" y="5228834"/>
                  <a:pt x="4562668" y="5228834"/>
                </a:cubicBezTo>
                <a:close/>
                <a:moveTo>
                  <a:pt x="4562668" y="5045902"/>
                </a:moveTo>
                <a:cubicBezTo>
                  <a:pt x="4565869" y="5045902"/>
                  <a:pt x="4568461" y="5048514"/>
                  <a:pt x="4568461" y="5051683"/>
                </a:cubicBezTo>
                <a:lnTo>
                  <a:pt x="4568461" y="5143177"/>
                </a:lnTo>
                <a:cubicBezTo>
                  <a:pt x="4568460" y="5146512"/>
                  <a:pt x="4565869" y="5148957"/>
                  <a:pt x="4562668" y="5148957"/>
                </a:cubicBezTo>
                <a:cubicBezTo>
                  <a:pt x="4559467" y="5148957"/>
                  <a:pt x="4556874" y="5146345"/>
                  <a:pt x="4556874" y="5143177"/>
                </a:cubicBezTo>
                <a:lnTo>
                  <a:pt x="4556874" y="5051683"/>
                </a:lnTo>
                <a:cubicBezTo>
                  <a:pt x="4556874" y="5048514"/>
                  <a:pt x="4559467" y="5045902"/>
                  <a:pt x="4562668" y="5045902"/>
                </a:cubicBezTo>
                <a:close/>
                <a:moveTo>
                  <a:pt x="4562668" y="4862969"/>
                </a:moveTo>
                <a:cubicBezTo>
                  <a:pt x="4565869" y="4862969"/>
                  <a:pt x="4568461" y="4865582"/>
                  <a:pt x="4568461" y="4868750"/>
                </a:cubicBezTo>
                <a:lnTo>
                  <a:pt x="4568461" y="4960244"/>
                </a:lnTo>
                <a:cubicBezTo>
                  <a:pt x="4568460" y="4963579"/>
                  <a:pt x="4565869" y="4966025"/>
                  <a:pt x="4562668" y="4966025"/>
                </a:cubicBezTo>
                <a:cubicBezTo>
                  <a:pt x="4559467" y="4966025"/>
                  <a:pt x="4556874" y="4963413"/>
                  <a:pt x="4556874" y="4960244"/>
                </a:cubicBezTo>
                <a:lnTo>
                  <a:pt x="4556874" y="4868750"/>
                </a:lnTo>
                <a:cubicBezTo>
                  <a:pt x="4556874" y="4865582"/>
                  <a:pt x="4559467" y="4862969"/>
                  <a:pt x="4562668" y="4862969"/>
                </a:cubicBezTo>
                <a:close/>
                <a:moveTo>
                  <a:pt x="4562668" y="4680037"/>
                </a:moveTo>
                <a:cubicBezTo>
                  <a:pt x="4565869" y="4680037"/>
                  <a:pt x="4568461" y="4682649"/>
                  <a:pt x="4568461" y="4685818"/>
                </a:cubicBezTo>
                <a:lnTo>
                  <a:pt x="4568461" y="4777312"/>
                </a:lnTo>
                <a:cubicBezTo>
                  <a:pt x="4568460" y="4780647"/>
                  <a:pt x="4565869" y="4783093"/>
                  <a:pt x="4562668" y="4783093"/>
                </a:cubicBezTo>
                <a:cubicBezTo>
                  <a:pt x="4559467" y="4783093"/>
                  <a:pt x="4556874" y="4780480"/>
                  <a:pt x="4556874" y="4777312"/>
                </a:cubicBezTo>
                <a:lnTo>
                  <a:pt x="4556874" y="4685818"/>
                </a:lnTo>
                <a:cubicBezTo>
                  <a:pt x="4556874" y="4682649"/>
                  <a:pt x="4559467" y="4680037"/>
                  <a:pt x="4562668" y="4680037"/>
                </a:cubicBezTo>
                <a:close/>
                <a:moveTo>
                  <a:pt x="4562668" y="4497105"/>
                </a:moveTo>
                <a:cubicBezTo>
                  <a:pt x="4565869" y="4497105"/>
                  <a:pt x="4568461" y="4499717"/>
                  <a:pt x="4568461" y="4502886"/>
                </a:cubicBezTo>
                <a:lnTo>
                  <a:pt x="4568461" y="4594379"/>
                </a:lnTo>
                <a:cubicBezTo>
                  <a:pt x="4568460" y="4597715"/>
                  <a:pt x="4565869" y="4600160"/>
                  <a:pt x="4562668" y="4600160"/>
                </a:cubicBezTo>
                <a:cubicBezTo>
                  <a:pt x="4559467" y="4600160"/>
                  <a:pt x="4556874" y="4597548"/>
                  <a:pt x="4556874" y="4594379"/>
                </a:cubicBezTo>
                <a:lnTo>
                  <a:pt x="4556874" y="4502886"/>
                </a:lnTo>
                <a:cubicBezTo>
                  <a:pt x="4556874" y="4499717"/>
                  <a:pt x="4559467" y="4497105"/>
                  <a:pt x="4562668" y="4497105"/>
                </a:cubicBezTo>
                <a:close/>
                <a:moveTo>
                  <a:pt x="4562668" y="4314172"/>
                </a:moveTo>
                <a:cubicBezTo>
                  <a:pt x="4565869" y="4314172"/>
                  <a:pt x="4568461" y="4316785"/>
                  <a:pt x="4568461" y="4319953"/>
                </a:cubicBezTo>
                <a:lnTo>
                  <a:pt x="4568461" y="4411447"/>
                </a:lnTo>
                <a:cubicBezTo>
                  <a:pt x="4568460" y="4414782"/>
                  <a:pt x="4565869" y="4417228"/>
                  <a:pt x="4562668" y="4417228"/>
                </a:cubicBezTo>
                <a:cubicBezTo>
                  <a:pt x="4559467" y="4417228"/>
                  <a:pt x="4556874" y="4414616"/>
                  <a:pt x="4556874" y="4411447"/>
                </a:cubicBezTo>
                <a:lnTo>
                  <a:pt x="4556874" y="4319953"/>
                </a:lnTo>
                <a:cubicBezTo>
                  <a:pt x="4556874" y="4316785"/>
                  <a:pt x="4559467" y="4314172"/>
                  <a:pt x="4562668" y="4314172"/>
                </a:cubicBezTo>
                <a:close/>
                <a:moveTo>
                  <a:pt x="4509510" y="4100506"/>
                </a:moveTo>
                <a:cubicBezTo>
                  <a:pt x="4539935" y="4101488"/>
                  <a:pt x="4570729" y="4101488"/>
                  <a:pt x="4601031" y="4100506"/>
                </a:cubicBezTo>
                <a:cubicBezTo>
                  <a:pt x="4604098" y="4100752"/>
                  <a:pt x="4606920" y="4102837"/>
                  <a:pt x="4607042" y="4105903"/>
                </a:cubicBezTo>
                <a:cubicBezTo>
                  <a:pt x="4607165" y="4109092"/>
                  <a:pt x="4604589" y="4111791"/>
                  <a:pt x="4601522" y="4111913"/>
                </a:cubicBezTo>
                <a:cubicBezTo>
                  <a:pt x="4585941" y="4112404"/>
                  <a:pt x="4570238" y="4112649"/>
                  <a:pt x="4554412" y="4112649"/>
                </a:cubicBezTo>
                <a:cubicBezTo>
                  <a:pt x="4539199" y="4112649"/>
                  <a:pt x="4524109" y="4112404"/>
                  <a:pt x="4509019" y="4111913"/>
                </a:cubicBezTo>
                <a:cubicBezTo>
                  <a:pt x="4505830" y="4111791"/>
                  <a:pt x="4503376" y="4109092"/>
                  <a:pt x="4503499" y="4105903"/>
                </a:cubicBezTo>
                <a:cubicBezTo>
                  <a:pt x="4503621" y="4102714"/>
                  <a:pt x="4506075" y="4100752"/>
                  <a:pt x="4509510" y="4100506"/>
                </a:cubicBezTo>
                <a:close/>
                <a:moveTo>
                  <a:pt x="4327082" y="4081863"/>
                </a:moveTo>
                <a:cubicBezTo>
                  <a:pt x="4357139" y="4087015"/>
                  <a:pt x="4387687" y="4091307"/>
                  <a:pt x="4417989" y="4094496"/>
                </a:cubicBezTo>
                <a:cubicBezTo>
                  <a:pt x="4421179" y="4094864"/>
                  <a:pt x="4423510" y="4097685"/>
                  <a:pt x="4423019" y="4100752"/>
                </a:cubicBezTo>
                <a:cubicBezTo>
                  <a:pt x="4422896" y="4103450"/>
                  <a:pt x="4420320" y="4105658"/>
                  <a:pt x="4417376" y="4105658"/>
                </a:cubicBezTo>
                <a:cubicBezTo>
                  <a:pt x="4417253" y="4105658"/>
                  <a:pt x="4416885" y="4105658"/>
                  <a:pt x="4416762" y="4105658"/>
                </a:cubicBezTo>
                <a:cubicBezTo>
                  <a:pt x="4386337" y="4102469"/>
                  <a:pt x="4355544" y="4098176"/>
                  <a:pt x="4325119" y="4093025"/>
                </a:cubicBezTo>
                <a:cubicBezTo>
                  <a:pt x="4322052" y="4092411"/>
                  <a:pt x="4319966" y="4089468"/>
                  <a:pt x="4320580" y="4086401"/>
                </a:cubicBezTo>
                <a:cubicBezTo>
                  <a:pt x="4321070" y="4083335"/>
                  <a:pt x="4323892" y="4081250"/>
                  <a:pt x="4327082" y="4081863"/>
                </a:cubicBezTo>
                <a:close/>
                <a:moveTo>
                  <a:pt x="4783214" y="4081373"/>
                </a:moveTo>
                <a:cubicBezTo>
                  <a:pt x="4786404" y="4080882"/>
                  <a:pt x="4789348" y="4082967"/>
                  <a:pt x="4789839" y="4085911"/>
                </a:cubicBezTo>
                <a:cubicBezTo>
                  <a:pt x="4790452" y="4088977"/>
                  <a:pt x="4788244" y="4092043"/>
                  <a:pt x="4785177" y="4092534"/>
                </a:cubicBezTo>
                <a:cubicBezTo>
                  <a:pt x="4755243" y="4097808"/>
                  <a:pt x="4724204" y="4102101"/>
                  <a:pt x="4693656" y="4105290"/>
                </a:cubicBezTo>
                <a:cubicBezTo>
                  <a:pt x="4693411" y="4105535"/>
                  <a:pt x="4693288" y="4105535"/>
                  <a:pt x="4693165" y="4105535"/>
                </a:cubicBezTo>
                <a:cubicBezTo>
                  <a:pt x="4690221" y="4105535"/>
                  <a:pt x="4687767" y="4103327"/>
                  <a:pt x="4687522" y="4100261"/>
                </a:cubicBezTo>
                <a:cubicBezTo>
                  <a:pt x="4687154" y="4097072"/>
                  <a:pt x="4689485" y="4094374"/>
                  <a:pt x="4692552" y="4094006"/>
                </a:cubicBezTo>
                <a:cubicBezTo>
                  <a:pt x="4722977" y="4090817"/>
                  <a:pt x="4753525" y="4086524"/>
                  <a:pt x="4783214" y="4081373"/>
                </a:cubicBezTo>
                <a:close/>
                <a:moveTo>
                  <a:pt x="4149438" y="4037463"/>
                </a:moveTo>
                <a:cubicBezTo>
                  <a:pt x="4178391" y="4046907"/>
                  <a:pt x="4208080" y="4055370"/>
                  <a:pt x="4237524" y="4062607"/>
                </a:cubicBezTo>
                <a:cubicBezTo>
                  <a:pt x="4240591" y="4063465"/>
                  <a:pt x="4242431" y="4066409"/>
                  <a:pt x="4241572" y="4069475"/>
                </a:cubicBezTo>
                <a:cubicBezTo>
                  <a:pt x="4241204" y="4072296"/>
                  <a:pt x="4238750" y="4073891"/>
                  <a:pt x="4236174" y="4073891"/>
                </a:cubicBezTo>
                <a:cubicBezTo>
                  <a:pt x="4235683" y="4073891"/>
                  <a:pt x="4235193" y="4073891"/>
                  <a:pt x="4234702" y="4073768"/>
                </a:cubicBezTo>
                <a:cubicBezTo>
                  <a:pt x="4205013" y="4066409"/>
                  <a:pt x="4175201" y="4057946"/>
                  <a:pt x="4145880" y="4048379"/>
                </a:cubicBezTo>
                <a:cubicBezTo>
                  <a:pt x="4142813" y="4047398"/>
                  <a:pt x="4141096" y="4044209"/>
                  <a:pt x="4142200" y="4041142"/>
                </a:cubicBezTo>
                <a:cubicBezTo>
                  <a:pt x="4143181" y="4038076"/>
                  <a:pt x="4146371" y="4036482"/>
                  <a:pt x="4149438" y="4037463"/>
                </a:cubicBezTo>
                <a:close/>
                <a:moveTo>
                  <a:pt x="4961103" y="4037095"/>
                </a:moveTo>
                <a:cubicBezTo>
                  <a:pt x="4964170" y="4036114"/>
                  <a:pt x="4967360" y="4037585"/>
                  <a:pt x="4968342" y="4040652"/>
                </a:cubicBezTo>
                <a:cubicBezTo>
                  <a:pt x="4969200" y="4043718"/>
                  <a:pt x="4967728" y="4046907"/>
                  <a:pt x="4964661" y="4047888"/>
                </a:cubicBezTo>
                <a:cubicBezTo>
                  <a:pt x="4935340" y="4057333"/>
                  <a:pt x="4905528" y="4066041"/>
                  <a:pt x="4875839" y="4073277"/>
                </a:cubicBezTo>
                <a:cubicBezTo>
                  <a:pt x="4875349" y="4073523"/>
                  <a:pt x="4874858" y="4073645"/>
                  <a:pt x="4874367" y="4073645"/>
                </a:cubicBezTo>
                <a:cubicBezTo>
                  <a:pt x="4871791" y="4073645"/>
                  <a:pt x="4869582" y="4071928"/>
                  <a:pt x="4868969" y="4069353"/>
                </a:cubicBezTo>
                <a:cubicBezTo>
                  <a:pt x="4868110" y="4066286"/>
                  <a:pt x="4869950" y="4063220"/>
                  <a:pt x="4873018" y="4062361"/>
                </a:cubicBezTo>
                <a:cubicBezTo>
                  <a:pt x="4902584" y="4055002"/>
                  <a:pt x="4932150" y="4046539"/>
                  <a:pt x="4961103" y="4037095"/>
                </a:cubicBezTo>
                <a:close/>
                <a:moveTo>
                  <a:pt x="3979278" y="3968900"/>
                </a:moveTo>
                <a:cubicBezTo>
                  <a:pt x="4006636" y="3982269"/>
                  <a:pt x="4034853" y="3994780"/>
                  <a:pt x="4063069" y="4006186"/>
                </a:cubicBezTo>
                <a:cubicBezTo>
                  <a:pt x="4066014" y="4007413"/>
                  <a:pt x="4067364" y="4010847"/>
                  <a:pt x="4066259" y="4013668"/>
                </a:cubicBezTo>
                <a:cubicBezTo>
                  <a:pt x="4065400" y="4015876"/>
                  <a:pt x="4063192" y="4017225"/>
                  <a:pt x="4060984" y="4017225"/>
                </a:cubicBezTo>
                <a:cubicBezTo>
                  <a:pt x="4060248" y="4017225"/>
                  <a:pt x="4059635" y="4017102"/>
                  <a:pt x="4058776" y="4016734"/>
                </a:cubicBezTo>
                <a:cubicBezTo>
                  <a:pt x="4030314" y="4005328"/>
                  <a:pt x="4001974" y="3992694"/>
                  <a:pt x="3974248" y="3979080"/>
                </a:cubicBezTo>
                <a:cubicBezTo>
                  <a:pt x="3971304" y="3977731"/>
                  <a:pt x="3970322" y="3974174"/>
                  <a:pt x="3971671" y="3971475"/>
                </a:cubicBezTo>
                <a:cubicBezTo>
                  <a:pt x="3973021" y="3968532"/>
                  <a:pt x="3976456" y="3967428"/>
                  <a:pt x="3979278" y="3968900"/>
                </a:cubicBezTo>
                <a:close/>
                <a:moveTo>
                  <a:pt x="5130650" y="3968409"/>
                </a:moveTo>
                <a:cubicBezTo>
                  <a:pt x="5133595" y="3967060"/>
                  <a:pt x="5136907" y="3968286"/>
                  <a:pt x="5138257" y="3970985"/>
                </a:cubicBezTo>
                <a:cubicBezTo>
                  <a:pt x="5139606" y="3973929"/>
                  <a:pt x="5138502" y="3977240"/>
                  <a:pt x="5135680" y="3978712"/>
                </a:cubicBezTo>
                <a:cubicBezTo>
                  <a:pt x="5108077" y="3992081"/>
                  <a:pt x="5079737" y="4004714"/>
                  <a:pt x="5051398" y="4016244"/>
                </a:cubicBezTo>
                <a:cubicBezTo>
                  <a:pt x="5050784" y="4016612"/>
                  <a:pt x="5050048" y="4016734"/>
                  <a:pt x="5049312" y="4016734"/>
                </a:cubicBezTo>
                <a:cubicBezTo>
                  <a:pt x="5046981" y="4016734"/>
                  <a:pt x="5044895" y="4015385"/>
                  <a:pt x="5043914" y="4013300"/>
                </a:cubicBezTo>
                <a:cubicBezTo>
                  <a:pt x="5042687" y="4010356"/>
                  <a:pt x="5044037" y="4007045"/>
                  <a:pt x="5047104" y="4005818"/>
                </a:cubicBezTo>
                <a:cubicBezTo>
                  <a:pt x="5075321" y="3994412"/>
                  <a:pt x="5103415" y="3981901"/>
                  <a:pt x="5130650" y="3968409"/>
                </a:cubicBezTo>
                <a:close/>
                <a:moveTo>
                  <a:pt x="3820527" y="3877278"/>
                </a:moveTo>
                <a:cubicBezTo>
                  <a:pt x="3845922" y="3894327"/>
                  <a:pt x="3872053" y="3910640"/>
                  <a:pt x="3898307" y="3925849"/>
                </a:cubicBezTo>
                <a:cubicBezTo>
                  <a:pt x="3901006" y="3927443"/>
                  <a:pt x="3901988" y="3930877"/>
                  <a:pt x="3900393" y="3933698"/>
                </a:cubicBezTo>
                <a:cubicBezTo>
                  <a:pt x="3899412" y="3935538"/>
                  <a:pt x="3897448" y="3936519"/>
                  <a:pt x="3895608" y="3936519"/>
                </a:cubicBezTo>
                <a:cubicBezTo>
                  <a:pt x="3894627" y="3936519"/>
                  <a:pt x="3893523" y="3936274"/>
                  <a:pt x="3892664" y="3935783"/>
                </a:cubicBezTo>
                <a:cubicBezTo>
                  <a:pt x="3866165" y="3920574"/>
                  <a:pt x="3839788" y="3903894"/>
                  <a:pt x="3814147" y="3886722"/>
                </a:cubicBezTo>
                <a:cubicBezTo>
                  <a:pt x="3811571" y="3884882"/>
                  <a:pt x="3810835" y="3881448"/>
                  <a:pt x="3812675" y="3878750"/>
                </a:cubicBezTo>
                <a:cubicBezTo>
                  <a:pt x="3814515" y="3876174"/>
                  <a:pt x="3817951" y="3875438"/>
                  <a:pt x="3820527" y="3877278"/>
                </a:cubicBezTo>
                <a:close/>
                <a:moveTo>
                  <a:pt x="5289401" y="3876665"/>
                </a:moveTo>
                <a:cubicBezTo>
                  <a:pt x="5291977" y="3874825"/>
                  <a:pt x="5295412" y="3875561"/>
                  <a:pt x="5297253" y="3878137"/>
                </a:cubicBezTo>
                <a:cubicBezTo>
                  <a:pt x="5299093" y="3880835"/>
                  <a:pt x="5298357" y="3884269"/>
                  <a:pt x="5295780" y="3886109"/>
                </a:cubicBezTo>
                <a:cubicBezTo>
                  <a:pt x="5270263" y="3903403"/>
                  <a:pt x="5243886" y="3919839"/>
                  <a:pt x="5217387" y="3935170"/>
                </a:cubicBezTo>
                <a:cubicBezTo>
                  <a:pt x="5216282" y="3935661"/>
                  <a:pt x="5215424" y="3936029"/>
                  <a:pt x="5214565" y="3936029"/>
                </a:cubicBezTo>
                <a:cubicBezTo>
                  <a:pt x="5212479" y="3936029"/>
                  <a:pt x="5210762" y="3934925"/>
                  <a:pt x="5209658" y="3933085"/>
                </a:cubicBezTo>
                <a:cubicBezTo>
                  <a:pt x="5208063" y="3930387"/>
                  <a:pt x="5209044" y="3926830"/>
                  <a:pt x="5211743" y="3925358"/>
                </a:cubicBezTo>
                <a:cubicBezTo>
                  <a:pt x="5237997" y="3910026"/>
                  <a:pt x="5264251" y="3893713"/>
                  <a:pt x="5289401" y="3876665"/>
                </a:cubicBezTo>
                <a:close/>
                <a:moveTo>
                  <a:pt x="3676007" y="3764314"/>
                </a:moveTo>
                <a:cubicBezTo>
                  <a:pt x="3698581" y="3784552"/>
                  <a:pt x="3722258" y="3804422"/>
                  <a:pt x="3746304" y="3823311"/>
                </a:cubicBezTo>
                <a:cubicBezTo>
                  <a:pt x="3748758" y="3825273"/>
                  <a:pt x="3749249" y="3828830"/>
                  <a:pt x="3747408" y="3831406"/>
                </a:cubicBezTo>
                <a:cubicBezTo>
                  <a:pt x="3746304" y="3832755"/>
                  <a:pt x="3744587" y="3833491"/>
                  <a:pt x="3742869" y="3833491"/>
                </a:cubicBezTo>
                <a:cubicBezTo>
                  <a:pt x="3741642" y="3833491"/>
                  <a:pt x="3740415" y="3833123"/>
                  <a:pt x="3739311" y="3832264"/>
                </a:cubicBezTo>
                <a:cubicBezTo>
                  <a:pt x="3715020" y="3813376"/>
                  <a:pt x="3691097" y="3793261"/>
                  <a:pt x="3668401" y="3772900"/>
                </a:cubicBezTo>
                <a:cubicBezTo>
                  <a:pt x="3666193" y="3770692"/>
                  <a:pt x="3665824" y="3767013"/>
                  <a:pt x="3667910" y="3764805"/>
                </a:cubicBezTo>
                <a:cubicBezTo>
                  <a:pt x="3670119" y="3762475"/>
                  <a:pt x="3673799" y="3762229"/>
                  <a:pt x="3676007" y="3764314"/>
                </a:cubicBezTo>
                <a:close/>
                <a:moveTo>
                  <a:pt x="5433430" y="3763701"/>
                </a:moveTo>
                <a:cubicBezTo>
                  <a:pt x="5435761" y="3761616"/>
                  <a:pt x="5439319" y="3761739"/>
                  <a:pt x="5441527" y="3764192"/>
                </a:cubicBezTo>
                <a:cubicBezTo>
                  <a:pt x="5443613" y="3766400"/>
                  <a:pt x="5443490" y="3770079"/>
                  <a:pt x="5441036" y="3772287"/>
                </a:cubicBezTo>
                <a:cubicBezTo>
                  <a:pt x="5418217" y="3792770"/>
                  <a:pt x="5394417" y="3812762"/>
                  <a:pt x="5370371" y="3831651"/>
                </a:cubicBezTo>
                <a:cubicBezTo>
                  <a:pt x="5369267" y="3832632"/>
                  <a:pt x="5368040" y="3832878"/>
                  <a:pt x="5366813" y="3832878"/>
                </a:cubicBezTo>
                <a:cubicBezTo>
                  <a:pt x="5365096" y="3832878"/>
                  <a:pt x="5363501" y="3832142"/>
                  <a:pt x="5362397" y="3830792"/>
                </a:cubicBezTo>
                <a:cubicBezTo>
                  <a:pt x="5360434" y="3828339"/>
                  <a:pt x="5360802" y="3824660"/>
                  <a:pt x="5363256" y="3822697"/>
                </a:cubicBezTo>
                <a:cubicBezTo>
                  <a:pt x="5387179" y="3803931"/>
                  <a:pt x="5410856" y="3784184"/>
                  <a:pt x="5433430" y="3763701"/>
                </a:cubicBezTo>
                <a:close/>
                <a:moveTo>
                  <a:pt x="3540811" y="3631972"/>
                </a:moveTo>
                <a:cubicBezTo>
                  <a:pt x="3543265" y="3630009"/>
                  <a:pt x="3546946" y="3630377"/>
                  <a:pt x="3548908" y="3632708"/>
                </a:cubicBezTo>
                <a:cubicBezTo>
                  <a:pt x="3568292" y="3655889"/>
                  <a:pt x="3589026" y="3678825"/>
                  <a:pt x="3610372" y="3700780"/>
                </a:cubicBezTo>
                <a:cubicBezTo>
                  <a:pt x="3612458" y="3702988"/>
                  <a:pt x="3612458" y="3706668"/>
                  <a:pt x="3610249" y="3708875"/>
                </a:cubicBezTo>
                <a:cubicBezTo>
                  <a:pt x="3609023" y="3709857"/>
                  <a:pt x="3607428" y="3710347"/>
                  <a:pt x="3606078" y="3710347"/>
                </a:cubicBezTo>
                <a:cubicBezTo>
                  <a:pt x="3604606" y="3710347"/>
                  <a:pt x="3603011" y="3709734"/>
                  <a:pt x="3601907" y="3708630"/>
                </a:cubicBezTo>
                <a:cubicBezTo>
                  <a:pt x="3580438" y="3686430"/>
                  <a:pt x="3559582" y="3663371"/>
                  <a:pt x="3540075" y="3640067"/>
                </a:cubicBezTo>
                <a:cubicBezTo>
                  <a:pt x="3538112" y="3637614"/>
                  <a:pt x="3538358" y="3633934"/>
                  <a:pt x="3540811" y="3631972"/>
                </a:cubicBezTo>
                <a:close/>
                <a:moveTo>
                  <a:pt x="5568748" y="3631113"/>
                </a:moveTo>
                <a:cubicBezTo>
                  <a:pt x="5571202" y="3633076"/>
                  <a:pt x="5571570" y="3636755"/>
                  <a:pt x="5569607" y="3639208"/>
                </a:cubicBezTo>
                <a:cubicBezTo>
                  <a:pt x="5549855" y="3662635"/>
                  <a:pt x="5528999" y="3685817"/>
                  <a:pt x="5507653" y="3707894"/>
                </a:cubicBezTo>
                <a:cubicBezTo>
                  <a:pt x="5506548" y="3709121"/>
                  <a:pt x="5505076" y="3709734"/>
                  <a:pt x="5503604" y="3709734"/>
                </a:cubicBezTo>
                <a:cubicBezTo>
                  <a:pt x="5502132" y="3709734"/>
                  <a:pt x="5500660" y="3709121"/>
                  <a:pt x="5499556" y="3708017"/>
                </a:cubicBezTo>
                <a:cubicBezTo>
                  <a:pt x="5497347" y="3705932"/>
                  <a:pt x="5497347" y="3702252"/>
                  <a:pt x="5499433" y="3700044"/>
                </a:cubicBezTo>
                <a:cubicBezTo>
                  <a:pt x="5520657" y="3678089"/>
                  <a:pt x="5541145" y="3655153"/>
                  <a:pt x="5560774" y="3631849"/>
                </a:cubicBezTo>
                <a:cubicBezTo>
                  <a:pt x="5562737" y="3629396"/>
                  <a:pt x="5566295" y="3629151"/>
                  <a:pt x="5568748" y="3631113"/>
                </a:cubicBezTo>
                <a:close/>
                <a:moveTo>
                  <a:pt x="3433096" y="3482948"/>
                </a:moveTo>
                <a:cubicBezTo>
                  <a:pt x="3435673" y="3481231"/>
                  <a:pt x="3439353" y="3481967"/>
                  <a:pt x="3440948" y="3484788"/>
                </a:cubicBezTo>
                <a:cubicBezTo>
                  <a:pt x="3457142" y="3510545"/>
                  <a:pt x="3474318" y="3535935"/>
                  <a:pt x="3492352" y="3560710"/>
                </a:cubicBezTo>
                <a:cubicBezTo>
                  <a:pt x="3494192" y="3563286"/>
                  <a:pt x="3493702" y="3566720"/>
                  <a:pt x="3491125" y="3568560"/>
                </a:cubicBezTo>
                <a:cubicBezTo>
                  <a:pt x="3490021" y="3569174"/>
                  <a:pt x="3488794" y="3569664"/>
                  <a:pt x="3487567" y="3569664"/>
                </a:cubicBezTo>
                <a:cubicBezTo>
                  <a:pt x="3485850" y="3569664"/>
                  <a:pt x="3484132" y="3568928"/>
                  <a:pt x="3483028" y="3567334"/>
                </a:cubicBezTo>
                <a:cubicBezTo>
                  <a:pt x="3464871" y="3542558"/>
                  <a:pt x="3447573" y="3516801"/>
                  <a:pt x="3431256" y="3490798"/>
                </a:cubicBezTo>
                <a:cubicBezTo>
                  <a:pt x="3429539" y="3488100"/>
                  <a:pt x="3430275" y="3484543"/>
                  <a:pt x="3433096" y="3482948"/>
                </a:cubicBezTo>
                <a:close/>
                <a:moveTo>
                  <a:pt x="5676586" y="3482090"/>
                </a:moveTo>
                <a:cubicBezTo>
                  <a:pt x="5679285" y="3483807"/>
                  <a:pt x="5680021" y="3487364"/>
                  <a:pt x="5678426" y="3490062"/>
                </a:cubicBezTo>
                <a:cubicBezTo>
                  <a:pt x="5662110" y="3515942"/>
                  <a:pt x="5644689" y="3541699"/>
                  <a:pt x="5626532" y="3566720"/>
                </a:cubicBezTo>
                <a:cubicBezTo>
                  <a:pt x="5625305" y="3567947"/>
                  <a:pt x="5623710" y="3568928"/>
                  <a:pt x="5621870" y="3568928"/>
                </a:cubicBezTo>
                <a:cubicBezTo>
                  <a:pt x="5620643" y="3568928"/>
                  <a:pt x="5619539" y="3568560"/>
                  <a:pt x="5618435" y="3567824"/>
                </a:cubicBezTo>
                <a:cubicBezTo>
                  <a:pt x="5615858" y="3565985"/>
                  <a:pt x="5615490" y="3562305"/>
                  <a:pt x="5617331" y="3559852"/>
                </a:cubicBezTo>
                <a:cubicBezTo>
                  <a:pt x="5635242" y="3535199"/>
                  <a:pt x="5652540" y="3509564"/>
                  <a:pt x="5668612" y="3483930"/>
                </a:cubicBezTo>
                <a:cubicBezTo>
                  <a:pt x="5670329" y="3481354"/>
                  <a:pt x="5673887" y="3480495"/>
                  <a:pt x="5676586" y="3482090"/>
                </a:cubicBezTo>
                <a:close/>
                <a:moveTo>
                  <a:pt x="3347219" y="3320311"/>
                </a:moveTo>
                <a:cubicBezTo>
                  <a:pt x="3350163" y="3319084"/>
                  <a:pt x="3353476" y="3320311"/>
                  <a:pt x="3354825" y="3323132"/>
                </a:cubicBezTo>
                <a:cubicBezTo>
                  <a:pt x="3367216" y="3350729"/>
                  <a:pt x="3380711" y="3378325"/>
                  <a:pt x="3395065" y="3405309"/>
                </a:cubicBezTo>
                <a:cubicBezTo>
                  <a:pt x="3396660" y="3408007"/>
                  <a:pt x="3395556" y="3411564"/>
                  <a:pt x="3392856" y="3413036"/>
                </a:cubicBezTo>
                <a:cubicBezTo>
                  <a:pt x="3391753" y="3413527"/>
                  <a:pt x="3390771" y="3413895"/>
                  <a:pt x="3389912" y="3413895"/>
                </a:cubicBezTo>
                <a:cubicBezTo>
                  <a:pt x="3387949" y="3413895"/>
                  <a:pt x="3385987" y="3412791"/>
                  <a:pt x="3384882" y="3410828"/>
                </a:cubicBezTo>
                <a:cubicBezTo>
                  <a:pt x="3370406" y="3383477"/>
                  <a:pt x="3356665" y="3355635"/>
                  <a:pt x="3344275" y="3327915"/>
                </a:cubicBezTo>
                <a:cubicBezTo>
                  <a:pt x="3343048" y="3324971"/>
                  <a:pt x="3344275" y="3321660"/>
                  <a:pt x="3347219" y="3320311"/>
                </a:cubicBezTo>
                <a:close/>
                <a:moveTo>
                  <a:pt x="5762341" y="3319084"/>
                </a:moveTo>
                <a:cubicBezTo>
                  <a:pt x="5765285" y="3320311"/>
                  <a:pt x="5766512" y="3323745"/>
                  <a:pt x="5765285" y="3326689"/>
                </a:cubicBezTo>
                <a:cubicBezTo>
                  <a:pt x="5752772" y="3354653"/>
                  <a:pt x="5739031" y="3382618"/>
                  <a:pt x="5724555" y="3409847"/>
                </a:cubicBezTo>
                <a:cubicBezTo>
                  <a:pt x="5723696" y="3411687"/>
                  <a:pt x="5721733" y="3412791"/>
                  <a:pt x="5719525" y="3412791"/>
                </a:cubicBezTo>
                <a:cubicBezTo>
                  <a:pt x="5718666" y="3412791"/>
                  <a:pt x="5717685" y="3412668"/>
                  <a:pt x="5716826" y="3412178"/>
                </a:cubicBezTo>
                <a:cubicBezTo>
                  <a:pt x="5714127" y="3410706"/>
                  <a:pt x="5713023" y="3407272"/>
                  <a:pt x="5714495" y="3404451"/>
                </a:cubicBezTo>
                <a:cubicBezTo>
                  <a:pt x="5728849" y="3377467"/>
                  <a:pt x="5742466" y="3349870"/>
                  <a:pt x="5754735" y="3321905"/>
                </a:cubicBezTo>
                <a:cubicBezTo>
                  <a:pt x="5755961" y="3319084"/>
                  <a:pt x="5759397" y="3317857"/>
                  <a:pt x="5762341" y="3319084"/>
                </a:cubicBezTo>
                <a:close/>
                <a:moveTo>
                  <a:pt x="3284896" y="3147247"/>
                </a:moveTo>
                <a:cubicBezTo>
                  <a:pt x="3287963" y="3146266"/>
                  <a:pt x="3291153" y="3148106"/>
                  <a:pt x="3291889" y="3151172"/>
                </a:cubicBezTo>
                <a:cubicBezTo>
                  <a:pt x="3300232" y="3180609"/>
                  <a:pt x="3309923" y="3209923"/>
                  <a:pt x="3320229" y="3238378"/>
                </a:cubicBezTo>
                <a:cubicBezTo>
                  <a:pt x="3321333" y="3241322"/>
                  <a:pt x="3319738" y="3244634"/>
                  <a:pt x="3316916" y="3245738"/>
                </a:cubicBezTo>
                <a:cubicBezTo>
                  <a:pt x="3316303" y="3245860"/>
                  <a:pt x="3315690" y="3245983"/>
                  <a:pt x="3314954" y="3245983"/>
                </a:cubicBezTo>
                <a:cubicBezTo>
                  <a:pt x="3312623" y="3245983"/>
                  <a:pt x="3310292" y="3244634"/>
                  <a:pt x="3309555" y="3242181"/>
                </a:cubicBezTo>
                <a:cubicBezTo>
                  <a:pt x="3299005" y="3213480"/>
                  <a:pt x="3289436" y="3183920"/>
                  <a:pt x="3280970" y="3154238"/>
                </a:cubicBezTo>
                <a:cubicBezTo>
                  <a:pt x="3279989" y="3151172"/>
                  <a:pt x="3281829" y="3147983"/>
                  <a:pt x="3284896" y="3147247"/>
                </a:cubicBezTo>
                <a:close/>
                <a:moveTo>
                  <a:pt x="5824541" y="3145653"/>
                </a:moveTo>
                <a:cubicBezTo>
                  <a:pt x="5827608" y="3146634"/>
                  <a:pt x="5829325" y="3149700"/>
                  <a:pt x="5828589" y="3152767"/>
                </a:cubicBezTo>
                <a:cubicBezTo>
                  <a:pt x="5820124" y="3182081"/>
                  <a:pt x="5810555" y="3211763"/>
                  <a:pt x="5800004" y="3240709"/>
                </a:cubicBezTo>
                <a:cubicBezTo>
                  <a:pt x="5799146" y="3243162"/>
                  <a:pt x="5797060" y="3244511"/>
                  <a:pt x="5794606" y="3244511"/>
                </a:cubicBezTo>
                <a:cubicBezTo>
                  <a:pt x="5793993" y="3244511"/>
                  <a:pt x="5793134" y="3244388"/>
                  <a:pt x="5792521" y="3244143"/>
                </a:cubicBezTo>
                <a:cubicBezTo>
                  <a:pt x="5789576" y="3243162"/>
                  <a:pt x="5788104" y="3239728"/>
                  <a:pt x="5789208" y="3236906"/>
                </a:cubicBezTo>
                <a:cubicBezTo>
                  <a:pt x="5799636" y="3208206"/>
                  <a:pt x="5809206" y="3178892"/>
                  <a:pt x="5817548" y="3149700"/>
                </a:cubicBezTo>
                <a:cubicBezTo>
                  <a:pt x="5818529" y="3146634"/>
                  <a:pt x="5821596" y="3144917"/>
                  <a:pt x="5824541" y="3145653"/>
                </a:cubicBezTo>
                <a:close/>
                <a:moveTo>
                  <a:pt x="3247356" y="2967192"/>
                </a:moveTo>
                <a:cubicBezTo>
                  <a:pt x="3250668" y="2966702"/>
                  <a:pt x="3253367" y="2969032"/>
                  <a:pt x="3253735" y="2972099"/>
                </a:cubicBezTo>
                <a:cubicBezTo>
                  <a:pt x="3258029" y="3002149"/>
                  <a:pt x="3263427" y="3032444"/>
                  <a:pt x="3269684" y="3062371"/>
                </a:cubicBezTo>
                <a:cubicBezTo>
                  <a:pt x="3270297" y="3065315"/>
                  <a:pt x="3268212" y="3068381"/>
                  <a:pt x="3265267" y="3069240"/>
                </a:cubicBezTo>
                <a:cubicBezTo>
                  <a:pt x="3264899" y="3069117"/>
                  <a:pt x="3264408" y="3069117"/>
                  <a:pt x="3264163" y="3069117"/>
                </a:cubicBezTo>
                <a:cubicBezTo>
                  <a:pt x="3261587" y="3069117"/>
                  <a:pt x="3259133" y="3067400"/>
                  <a:pt x="3258520" y="3064579"/>
                </a:cubicBezTo>
                <a:cubicBezTo>
                  <a:pt x="3252140" y="3034406"/>
                  <a:pt x="3246742" y="3003743"/>
                  <a:pt x="3242448" y="2973570"/>
                </a:cubicBezTo>
                <a:cubicBezTo>
                  <a:pt x="3242080" y="2970381"/>
                  <a:pt x="3244166" y="2967683"/>
                  <a:pt x="3247356" y="2967192"/>
                </a:cubicBezTo>
                <a:close/>
                <a:moveTo>
                  <a:pt x="5861836" y="2965721"/>
                </a:moveTo>
                <a:cubicBezTo>
                  <a:pt x="5865026" y="2966089"/>
                  <a:pt x="5867112" y="2969032"/>
                  <a:pt x="5866621" y="2972099"/>
                </a:cubicBezTo>
                <a:cubicBezTo>
                  <a:pt x="5862450" y="3002394"/>
                  <a:pt x="5857052" y="3033057"/>
                  <a:pt x="5850795" y="3063107"/>
                </a:cubicBezTo>
                <a:cubicBezTo>
                  <a:pt x="5850181" y="3065805"/>
                  <a:pt x="5847973" y="3067645"/>
                  <a:pt x="5845151" y="3067645"/>
                </a:cubicBezTo>
                <a:cubicBezTo>
                  <a:pt x="5844661" y="3067645"/>
                  <a:pt x="5844415" y="3067645"/>
                  <a:pt x="5843925" y="3067523"/>
                </a:cubicBezTo>
                <a:cubicBezTo>
                  <a:pt x="5840858" y="3066909"/>
                  <a:pt x="5838895" y="3063843"/>
                  <a:pt x="5839508" y="3060777"/>
                </a:cubicBezTo>
                <a:cubicBezTo>
                  <a:pt x="5845765" y="3031095"/>
                  <a:pt x="5851163" y="3000677"/>
                  <a:pt x="5855334" y="2970504"/>
                </a:cubicBezTo>
                <a:cubicBezTo>
                  <a:pt x="5855825" y="2967438"/>
                  <a:pt x="5858646" y="2965230"/>
                  <a:pt x="5861836" y="2965721"/>
                </a:cubicBezTo>
                <a:close/>
                <a:moveTo>
                  <a:pt x="9081671" y="2789728"/>
                </a:moveTo>
                <a:lnTo>
                  <a:pt x="9134662" y="2789728"/>
                </a:lnTo>
                <a:lnTo>
                  <a:pt x="9134662" y="2801315"/>
                </a:lnTo>
                <a:lnTo>
                  <a:pt x="9081671" y="2801315"/>
                </a:lnTo>
                <a:cubicBezTo>
                  <a:pt x="9078503" y="2801315"/>
                  <a:pt x="9075890" y="2798723"/>
                  <a:pt x="9075890" y="2795522"/>
                </a:cubicBezTo>
                <a:cubicBezTo>
                  <a:pt x="9075890" y="2792320"/>
                  <a:pt x="9078503" y="2789728"/>
                  <a:pt x="9081671" y="2789728"/>
                </a:cubicBezTo>
                <a:close/>
                <a:moveTo>
                  <a:pt x="8898739" y="2789728"/>
                </a:moveTo>
                <a:lnTo>
                  <a:pt x="8990233" y="2789728"/>
                </a:lnTo>
                <a:cubicBezTo>
                  <a:pt x="8993402" y="2789728"/>
                  <a:pt x="8996014" y="2792320"/>
                  <a:pt x="8996014" y="2795522"/>
                </a:cubicBezTo>
                <a:cubicBezTo>
                  <a:pt x="8996014" y="2798723"/>
                  <a:pt x="8993402" y="2801315"/>
                  <a:pt x="8990233" y="2801315"/>
                </a:cubicBezTo>
                <a:lnTo>
                  <a:pt x="8898739" y="2801315"/>
                </a:lnTo>
                <a:cubicBezTo>
                  <a:pt x="8895571" y="2801315"/>
                  <a:pt x="8892958" y="2798723"/>
                  <a:pt x="8892958" y="2795522"/>
                </a:cubicBezTo>
                <a:cubicBezTo>
                  <a:pt x="8892958" y="2792320"/>
                  <a:pt x="8895571" y="2789728"/>
                  <a:pt x="8898739" y="2789728"/>
                </a:cubicBezTo>
                <a:close/>
                <a:moveTo>
                  <a:pt x="8715806" y="2789728"/>
                </a:moveTo>
                <a:lnTo>
                  <a:pt x="8807301" y="2789728"/>
                </a:lnTo>
                <a:cubicBezTo>
                  <a:pt x="8810469" y="2789728"/>
                  <a:pt x="8813082" y="2792320"/>
                  <a:pt x="8813082" y="2795522"/>
                </a:cubicBezTo>
                <a:cubicBezTo>
                  <a:pt x="8813082" y="2798723"/>
                  <a:pt x="8810469" y="2801315"/>
                  <a:pt x="8807301" y="2801315"/>
                </a:cubicBezTo>
                <a:lnTo>
                  <a:pt x="8715806" y="2801315"/>
                </a:lnTo>
                <a:cubicBezTo>
                  <a:pt x="8712638" y="2801315"/>
                  <a:pt x="8710026" y="2798723"/>
                  <a:pt x="8710026" y="2795522"/>
                </a:cubicBezTo>
                <a:cubicBezTo>
                  <a:pt x="8710026" y="2792320"/>
                  <a:pt x="8712638" y="2789728"/>
                  <a:pt x="8715806" y="2789728"/>
                </a:cubicBezTo>
                <a:close/>
                <a:moveTo>
                  <a:pt x="8532874" y="2789728"/>
                </a:moveTo>
                <a:lnTo>
                  <a:pt x="8624369" y="2789728"/>
                </a:lnTo>
                <a:cubicBezTo>
                  <a:pt x="8627537" y="2789728"/>
                  <a:pt x="8630149" y="2792320"/>
                  <a:pt x="8630149" y="2795522"/>
                </a:cubicBezTo>
                <a:cubicBezTo>
                  <a:pt x="8630149" y="2798723"/>
                  <a:pt x="8627537" y="2801315"/>
                  <a:pt x="8624369" y="2801315"/>
                </a:cubicBezTo>
                <a:lnTo>
                  <a:pt x="8532874" y="2801315"/>
                </a:lnTo>
                <a:cubicBezTo>
                  <a:pt x="8529706" y="2801315"/>
                  <a:pt x="8527093" y="2798723"/>
                  <a:pt x="8527093" y="2795522"/>
                </a:cubicBezTo>
                <a:cubicBezTo>
                  <a:pt x="8527093" y="2792320"/>
                  <a:pt x="8529706" y="2789728"/>
                  <a:pt x="8532874" y="2789728"/>
                </a:cubicBezTo>
                <a:close/>
                <a:moveTo>
                  <a:pt x="8349942" y="2789728"/>
                </a:moveTo>
                <a:lnTo>
                  <a:pt x="8441435" y="2789728"/>
                </a:lnTo>
                <a:cubicBezTo>
                  <a:pt x="8444605" y="2789728"/>
                  <a:pt x="8447217" y="2792320"/>
                  <a:pt x="8447217" y="2795522"/>
                </a:cubicBezTo>
                <a:cubicBezTo>
                  <a:pt x="8447217" y="2798723"/>
                  <a:pt x="8444605" y="2801315"/>
                  <a:pt x="8441435" y="2801315"/>
                </a:cubicBezTo>
                <a:lnTo>
                  <a:pt x="8349942" y="2801315"/>
                </a:lnTo>
                <a:cubicBezTo>
                  <a:pt x="8346773" y="2801315"/>
                  <a:pt x="8344161" y="2798723"/>
                  <a:pt x="8344161" y="2795522"/>
                </a:cubicBezTo>
                <a:cubicBezTo>
                  <a:pt x="8344161" y="2792320"/>
                  <a:pt x="8346773" y="2789728"/>
                  <a:pt x="8349942" y="2789728"/>
                </a:cubicBezTo>
                <a:close/>
                <a:moveTo>
                  <a:pt x="8164818" y="2789728"/>
                </a:moveTo>
                <a:lnTo>
                  <a:pt x="8256312" y="2789728"/>
                </a:lnTo>
                <a:cubicBezTo>
                  <a:pt x="8259480" y="2789728"/>
                  <a:pt x="8262093" y="2792320"/>
                  <a:pt x="8262093" y="2795522"/>
                </a:cubicBezTo>
                <a:cubicBezTo>
                  <a:pt x="8262093" y="2798723"/>
                  <a:pt x="8259480" y="2801315"/>
                  <a:pt x="8256312" y="2801315"/>
                </a:cubicBezTo>
                <a:lnTo>
                  <a:pt x="8164818" y="2801315"/>
                </a:lnTo>
                <a:cubicBezTo>
                  <a:pt x="8161649" y="2801315"/>
                  <a:pt x="8159037" y="2798723"/>
                  <a:pt x="8159037" y="2795522"/>
                </a:cubicBezTo>
                <a:cubicBezTo>
                  <a:pt x="8159037" y="2792320"/>
                  <a:pt x="8161649" y="2789728"/>
                  <a:pt x="8164818" y="2789728"/>
                </a:cubicBezTo>
                <a:close/>
                <a:moveTo>
                  <a:pt x="7981886" y="2789728"/>
                </a:moveTo>
                <a:lnTo>
                  <a:pt x="8073380" y="2789728"/>
                </a:lnTo>
                <a:cubicBezTo>
                  <a:pt x="8076548" y="2789728"/>
                  <a:pt x="8079160" y="2792320"/>
                  <a:pt x="8079160" y="2795522"/>
                </a:cubicBezTo>
                <a:cubicBezTo>
                  <a:pt x="8079160" y="2798723"/>
                  <a:pt x="8076548" y="2801315"/>
                  <a:pt x="8073380" y="2801315"/>
                </a:cubicBezTo>
                <a:lnTo>
                  <a:pt x="7981886" y="2801315"/>
                </a:lnTo>
                <a:cubicBezTo>
                  <a:pt x="7978717" y="2801315"/>
                  <a:pt x="7976104" y="2798723"/>
                  <a:pt x="7976104" y="2795522"/>
                </a:cubicBezTo>
                <a:cubicBezTo>
                  <a:pt x="7976104" y="2792320"/>
                  <a:pt x="7978717" y="2789728"/>
                  <a:pt x="7981886" y="2789728"/>
                </a:cubicBezTo>
                <a:close/>
                <a:moveTo>
                  <a:pt x="7798953" y="2789728"/>
                </a:moveTo>
                <a:lnTo>
                  <a:pt x="7890447" y="2789728"/>
                </a:lnTo>
                <a:cubicBezTo>
                  <a:pt x="7893616" y="2789728"/>
                  <a:pt x="7896228" y="2792320"/>
                  <a:pt x="7896228" y="2795522"/>
                </a:cubicBezTo>
                <a:cubicBezTo>
                  <a:pt x="7896228" y="2798723"/>
                  <a:pt x="7893616" y="2801315"/>
                  <a:pt x="7890447" y="2801315"/>
                </a:cubicBezTo>
                <a:lnTo>
                  <a:pt x="7798953" y="2801315"/>
                </a:lnTo>
                <a:cubicBezTo>
                  <a:pt x="7795784" y="2801315"/>
                  <a:pt x="7793172" y="2798723"/>
                  <a:pt x="7793172" y="2795522"/>
                </a:cubicBezTo>
                <a:cubicBezTo>
                  <a:pt x="7793172" y="2792320"/>
                  <a:pt x="7795784" y="2789728"/>
                  <a:pt x="7798953" y="2789728"/>
                </a:cubicBezTo>
                <a:close/>
                <a:moveTo>
                  <a:pt x="7616020" y="2789728"/>
                </a:moveTo>
                <a:lnTo>
                  <a:pt x="7707515" y="2789728"/>
                </a:lnTo>
                <a:cubicBezTo>
                  <a:pt x="7710683" y="2789728"/>
                  <a:pt x="7713296" y="2792320"/>
                  <a:pt x="7713296" y="2795522"/>
                </a:cubicBezTo>
                <a:cubicBezTo>
                  <a:pt x="7713296" y="2798723"/>
                  <a:pt x="7710683" y="2801315"/>
                  <a:pt x="7707515" y="2801315"/>
                </a:cubicBezTo>
                <a:lnTo>
                  <a:pt x="7616020" y="2801315"/>
                </a:lnTo>
                <a:cubicBezTo>
                  <a:pt x="7612852" y="2801315"/>
                  <a:pt x="7610240" y="2798723"/>
                  <a:pt x="7610240" y="2795522"/>
                </a:cubicBezTo>
                <a:cubicBezTo>
                  <a:pt x="7610240" y="2792320"/>
                  <a:pt x="7612852" y="2789728"/>
                  <a:pt x="7616020" y="2789728"/>
                </a:cubicBezTo>
                <a:close/>
                <a:moveTo>
                  <a:pt x="7433088" y="2789728"/>
                </a:moveTo>
                <a:lnTo>
                  <a:pt x="7524583" y="2789728"/>
                </a:lnTo>
                <a:cubicBezTo>
                  <a:pt x="7527751" y="2789728"/>
                  <a:pt x="7530363" y="2792320"/>
                  <a:pt x="7530363" y="2795522"/>
                </a:cubicBezTo>
                <a:cubicBezTo>
                  <a:pt x="7530363" y="2798723"/>
                  <a:pt x="7527751" y="2801315"/>
                  <a:pt x="7524583" y="2801315"/>
                </a:cubicBezTo>
                <a:lnTo>
                  <a:pt x="7433088" y="2801315"/>
                </a:lnTo>
                <a:cubicBezTo>
                  <a:pt x="7429920" y="2801315"/>
                  <a:pt x="7427307" y="2798723"/>
                  <a:pt x="7427307" y="2795522"/>
                </a:cubicBezTo>
                <a:cubicBezTo>
                  <a:pt x="7427307" y="2792320"/>
                  <a:pt x="7429920" y="2789728"/>
                  <a:pt x="7433088" y="2789728"/>
                </a:cubicBezTo>
                <a:close/>
                <a:moveTo>
                  <a:pt x="7250156" y="2789728"/>
                </a:moveTo>
                <a:lnTo>
                  <a:pt x="7341650" y="2789728"/>
                </a:lnTo>
                <a:cubicBezTo>
                  <a:pt x="7344819" y="2789728"/>
                  <a:pt x="7347431" y="2792320"/>
                  <a:pt x="7347431" y="2795522"/>
                </a:cubicBezTo>
                <a:cubicBezTo>
                  <a:pt x="7347431" y="2798723"/>
                  <a:pt x="7344819" y="2801315"/>
                  <a:pt x="7341650" y="2801315"/>
                </a:cubicBezTo>
                <a:lnTo>
                  <a:pt x="7250156" y="2801315"/>
                </a:lnTo>
                <a:cubicBezTo>
                  <a:pt x="7246987" y="2801315"/>
                  <a:pt x="7244375" y="2798723"/>
                  <a:pt x="7244375" y="2795522"/>
                </a:cubicBezTo>
                <a:cubicBezTo>
                  <a:pt x="7244375" y="2792320"/>
                  <a:pt x="7246987" y="2789728"/>
                  <a:pt x="7250156" y="2789728"/>
                </a:cubicBezTo>
                <a:close/>
                <a:moveTo>
                  <a:pt x="7061816" y="2789728"/>
                </a:moveTo>
                <a:lnTo>
                  <a:pt x="7153310" y="2789728"/>
                </a:lnTo>
                <a:cubicBezTo>
                  <a:pt x="7156478" y="2789728"/>
                  <a:pt x="7159091" y="2792320"/>
                  <a:pt x="7159091" y="2795522"/>
                </a:cubicBezTo>
                <a:cubicBezTo>
                  <a:pt x="7159091" y="2798723"/>
                  <a:pt x="7156478" y="2801315"/>
                  <a:pt x="7153310" y="2801315"/>
                </a:cubicBezTo>
                <a:lnTo>
                  <a:pt x="7061816" y="2801315"/>
                </a:lnTo>
                <a:cubicBezTo>
                  <a:pt x="7058648" y="2801315"/>
                  <a:pt x="7056036" y="2798723"/>
                  <a:pt x="7056036" y="2795522"/>
                </a:cubicBezTo>
                <a:cubicBezTo>
                  <a:pt x="7056036" y="2792320"/>
                  <a:pt x="7058648" y="2789728"/>
                  <a:pt x="7061816" y="2789728"/>
                </a:cubicBezTo>
                <a:close/>
                <a:moveTo>
                  <a:pt x="6878884" y="2789728"/>
                </a:moveTo>
                <a:lnTo>
                  <a:pt x="6970378" y="2789728"/>
                </a:lnTo>
                <a:cubicBezTo>
                  <a:pt x="6973546" y="2789728"/>
                  <a:pt x="6976158" y="2792320"/>
                  <a:pt x="6976158" y="2795522"/>
                </a:cubicBezTo>
                <a:cubicBezTo>
                  <a:pt x="6976158" y="2798723"/>
                  <a:pt x="6973546" y="2801315"/>
                  <a:pt x="6970378" y="2801315"/>
                </a:cubicBezTo>
                <a:lnTo>
                  <a:pt x="6878884" y="2801315"/>
                </a:lnTo>
                <a:cubicBezTo>
                  <a:pt x="6875716" y="2801315"/>
                  <a:pt x="6873102" y="2798723"/>
                  <a:pt x="6873102" y="2795522"/>
                </a:cubicBezTo>
                <a:cubicBezTo>
                  <a:pt x="6873102" y="2792320"/>
                  <a:pt x="6875716" y="2789728"/>
                  <a:pt x="6878884" y="2789728"/>
                </a:cubicBezTo>
                <a:close/>
                <a:moveTo>
                  <a:pt x="6695952" y="2789728"/>
                </a:moveTo>
                <a:lnTo>
                  <a:pt x="6787445" y="2789728"/>
                </a:lnTo>
                <a:cubicBezTo>
                  <a:pt x="6790614" y="2789728"/>
                  <a:pt x="6793226" y="2792320"/>
                  <a:pt x="6793226" y="2795522"/>
                </a:cubicBezTo>
                <a:cubicBezTo>
                  <a:pt x="6793226" y="2798723"/>
                  <a:pt x="6790614" y="2801315"/>
                  <a:pt x="6787445" y="2801315"/>
                </a:cubicBezTo>
                <a:lnTo>
                  <a:pt x="6695952" y="2801315"/>
                </a:lnTo>
                <a:cubicBezTo>
                  <a:pt x="6692782" y="2801315"/>
                  <a:pt x="6690170" y="2798723"/>
                  <a:pt x="6690170" y="2795522"/>
                </a:cubicBezTo>
                <a:cubicBezTo>
                  <a:pt x="6690170" y="2792320"/>
                  <a:pt x="6692782" y="2789728"/>
                  <a:pt x="6695952" y="2789728"/>
                </a:cubicBezTo>
                <a:close/>
                <a:moveTo>
                  <a:pt x="6513019" y="2789728"/>
                </a:moveTo>
                <a:lnTo>
                  <a:pt x="6604513" y="2789728"/>
                </a:lnTo>
                <a:cubicBezTo>
                  <a:pt x="6607681" y="2789728"/>
                  <a:pt x="6610294" y="2792320"/>
                  <a:pt x="6610294" y="2795522"/>
                </a:cubicBezTo>
                <a:cubicBezTo>
                  <a:pt x="6610294" y="2798723"/>
                  <a:pt x="6607681" y="2801315"/>
                  <a:pt x="6604513" y="2801315"/>
                </a:cubicBezTo>
                <a:lnTo>
                  <a:pt x="6513019" y="2801315"/>
                </a:lnTo>
                <a:cubicBezTo>
                  <a:pt x="6509850" y="2801315"/>
                  <a:pt x="6507238" y="2798723"/>
                  <a:pt x="6507238" y="2795522"/>
                </a:cubicBezTo>
                <a:cubicBezTo>
                  <a:pt x="6507238" y="2792320"/>
                  <a:pt x="6509850" y="2789728"/>
                  <a:pt x="6513019" y="2789728"/>
                </a:cubicBezTo>
                <a:close/>
                <a:moveTo>
                  <a:pt x="6330087" y="2789728"/>
                </a:moveTo>
                <a:lnTo>
                  <a:pt x="6421581" y="2789728"/>
                </a:lnTo>
                <a:cubicBezTo>
                  <a:pt x="6424749" y="2789728"/>
                  <a:pt x="6427361" y="2792320"/>
                  <a:pt x="6427361" y="2795522"/>
                </a:cubicBezTo>
                <a:cubicBezTo>
                  <a:pt x="6427361" y="2798723"/>
                  <a:pt x="6424749" y="2801315"/>
                  <a:pt x="6421581" y="2801315"/>
                </a:cubicBezTo>
                <a:lnTo>
                  <a:pt x="6330087" y="2801315"/>
                </a:lnTo>
                <a:cubicBezTo>
                  <a:pt x="6326918" y="2801315"/>
                  <a:pt x="6324305" y="2798723"/>
                  <a:pt x="6324305" y="2795522"/>
                </a:cubicBezTo>
                <a:cubicBezTo>
                  <a:pt x="6324305" y="2792320"/>
                  <a:pt x="6326918" y="2789728"/>
                  <a:pt x="6330087" y="2789728"/>
                </a:cubicBezTo>
                <a:close/>
                <a:moveTo>
                  <a:pt x="6147155" y="2789728"/>
                </a:moveTo>
                <a:lnTo>
                  <a:pt x="6238648" y="2789728"/>
                </a:lnTo>
                <a:cubicBezTo>
                  <a:pt x="6241817" y="2789728"/>
                  <a:pt x="6244429" y="2792320"/>
                  <a:pt x="6244429" y="2795522"/>
                </a:cubicBezTo>
                <a:cubicBezTo>
                  <a:pt x="6244429" y="2798723"/>
                  <a:pt x="6241817" y="2801315"/>
                  <a:pt x="6238648" y="2801315"/>
                </a:cubicBezTo>
                <a:lnTo>
                  <a:pt x="6147155" y="2801315"/>
                </a:lnTo>
                <a:cubicBezTo>
                  <a:pt x="6143985" y="2801315"/>
                  <a:pt x="6141373" y="2798723"/>
                  <a:pt x="6141373" y="2795522"/>
                </a:cubicBezTo>
                <a:cubicBezTo>
                  <a:pt x="6141373" y="2792320"/>
                  <a:pt x="6143985" y="2789728"/>
                  <a:pt x="6147155" y="2789728"/>
                </a:cubicBezTo>
                <a:close/>
                <a:moveTo>
                  <a:pt x="2930583" y="2789728"/>
                </a:moveTo>
                <a:lnTo>
                  <a:pt x="3022077" y="2789728"/>
                </a:lnTo>
                <a:cubicBezTo>
                  <a:pt x="3025245" y="2789728"/>
                  <a:pt x="3027857" y="2792320"/>
                  <a:pt x="3027857" y="2795522"/>
                </a:cubicBezTo>
                <a:cubicBezTo>
                  <a:pt x="3027857" y="2798723"/>
                  <a:pt x="3025245" y="2801315"/>
                  <a:pt x="3022077" y="2801315"/>
                </a:cubicBezTo>
                <a:lnTo>
                  <a:pt x="2930583" y="2801315"/>
                </a:lnTo>
                <a:cubicBezTo>
                  <a:pt x="2927414" y="2801315"/>
                  <a:pt x="2924801" y="2798723"/>
                  <a:pt x="2924801" y="2795522"/>
                </a:cubicBezTo>
                <a:cubicBezTo>
                  <a:pt x="2924801" y="2792320"/>
                  <a:pt x="2927414" y="2789728"/>
                  <a:pt x="2930583" y="2789728"/>
                </a:cubicBezTo>
                <a:close/>
                <a:moveTo>
                  <a:pt x="2747651" y="2789728"/>
                </a:moveTo>
                <a:lnTo>
                  <a:pt x="2839144" y="2789728"/>
                </a:lnTo>
                <a:cubicBezTo>
                  <a:pt x="2842312" y="2789728"/>
                  <a:pt x="2844925" y="2792320"/>
                  <a:pt x="2844925" y="2795522"/>
                </a:cubicBezTo>
                <a:cubicBezTo>
                  <a:pt x="2844925" y="2798723"/>
                  <a:pt x="2842312" y="2801315"/>
                  <a:pt x="2839144" y="2801315"/>
                </a:cubicBezTo>
                <a:lnTo>
                  <a:pt x="2747651" y="2801315"/>
                </a:lnTo>
                <a:cubicBezTo>
                  <a:pt x="2744481" y="2801315"/>
                  <a:pt x="2741869" y="2798723"/>
                  <a:pt x="2741869" y="2795522"/>
                </a:cubicBezTo>
                <a:cubicBezTo>
                  <a:pt x="2741869" y="2792320"/>
                  <a:pt x="2744481" y="2789728"/>
                  <a:pt x="2747651" y="2789728"/>
                </a:cubicBezTo>
                <a:close/>
                <a:moveTo>
                  <a:pt x="2564717" y="2789728"/>
                </a:moveTo>
                <a:lnTo>
                  <a:pt x="2656212" y="2789728"/>
                </a:lnTo>
                <a:cubicBezTo>
                  <a:pt x="2659380" y="2789728"/>
                  <a:pt x="2661993" y="2792320"/>
                  <a:pt x="2661993" y="2795522"/>
                </a:cubicBezTo>
                <a:cubicBezTo>
                  <a:pt x="2661993" y="2798723"/>
                  <a:pt x="2659380" y="2801315"/>
                  <a:pt x="2656212" y="2801315"/>
                </a:cubicBezTo>
                <a:lnTo>
                  <a:pt x="2564717" y="2801315"/>
                </a:lnTo>
                <a:cubicBezTo>
                  <a:pt x="2561549" y="2801315"/>
                  <a:pt x="2558937" y="2798723"/>
                  <a:pt x="2558937" y="2795522"/>
                </a:cubicBezTo>
                <a:cubicBezTo>
                  <a:pt x="2558937" y="2792320"/>
                  <a:pt x="2561549" y="2789728"/>
                  <a:pt x="2564717" y="2789728"/>
                </a:cubicBezTo>
                <a:close/>
                <a:moveTo>
                  <a:pt x="2381785" y="2789728"/>
                </a:moveTo>
                <a:lnTo>
                  <a:pt x="2473279" y="2789728"/>
                </a:lnTo>
                <a:cubicBezTo>
                  <a:pt x="2476448" y="2789728"/>
                  <a:pt x="2479060" y="2792320"/>
                  <a:pt x="2479060" y="2795522"/>
                </a:cubicBezTo>
                <a:cubicBezTo>
                  <a:pt x="2479060" y="2798723"/>
                  <a:pt x="2476448" y="2801315"/>
                  <a:pt x="2473279" y="2801315"/>
                </a:cubicBezTo>
                <a:lnTo>
                  <a:pt x="2381785" y="2801315"/>
                </a:lnTo>
                <a:cubicBezTo>
                  <a:pt x="2378617" y="2801315"/>
                  <a:pt x="2376004" y="2798723"/>
                  <a:pt x="2376004" y="2795522"/>
                </a:cubicBezTo>
                <a:cubicBezTo>
                  <a:pt x="2376004" y="2792320"/>
                  <a:pt x="2378617" y="2789728"/>
                  <a:pt x="2381785" y="2789728"/>
                </a:cubicBezTo>
                <a:close/>
                <a:moveTo>
                  <a:pt x="2198852" y="2789728"/>
                </a:moveTo>
                <a:lnTo>
                  <a:pt x="2290347" y="2789728"/>
                </a:lnTo>
                <a:cubicBezTo>
                  <a:pt x="2293515" y="2789728"/>
                  <a:pt x="2296128" y="2792320"/>
                  <a:pt x="2296128" y="2795522"/>
                </a:cubicBezTo>
                <a:cubicBezTo>
                  <a:pt x="2296128" y="2798723"/>
                  <a:pt x="2293515" y="2801315"/>
                  <a:pt x="2290347" y="2801315"/>
                </a:cubicBezTo>
                <a:lnTo>
                  <a:pt x="2198852" y="2801315"/>
                </a:lnTo>
                <a:cubicBezTo>
                  <a:pt x="2195684" y="2801315"/>
                  <a:pt x="2193072" y="2798723"/>
                  <a:pt x="2193072" y="2795522"/>
                </a:cubicBezTo>
                <a:cubicBezTo>
                  <a:pt x="2193072" y="2792320"/>
                  <a:pt x="2195684" y="2789728"/>
                  <a:pt x="2198852" y="2789728"/>
                </a:cubicBezTo>
                <a:close/>
                <a:moveTo>
                  <a:pt x="2015920" y="2789728"/>
                </a:moveTo>
                <a:lnTo>
                  <a:pt x="2107415" y="2789728"/>
                </a:lnTo>
                <a:cubicBezTo>
                  <a:pt x="2110583" y="2789728"/>
                  <a:pt x="2113195" y="2792320"/>
                  <a:pt x="2113195" y="2795522"/>
                </a:cubicBezTo>
                <a:cubicBezTo>
                  <a:pt x="2113195" y="2798723"/>
                  <a:pt x="2110583" y="2801315"/>
                  <a:pt x="2107415" y="2801315"/>
                </a:cubicBezTo>
                <a:lnTo>
                  <a:pt x="2015920" y="2801315"/>
                </a:lnTo>
                <a:cubicBezTo>
                  <a:pt x="2012752" y="2801315"/>
                  <a:pt x="2010139" y="2798723"/>
                  <a:pt x="2010139" y="2795522"/>
                </a:cubicBezTo>
                <a:cubicBezTo>
                  <a:pt x="2010139" y="2792320"/>
                  <a:pt x="2012752" y="2789728"/>
                  <a:pt x="2015920" y="2789728"/>
                </a:cubicBezTo>
                <a:close/>
                <a:moveTo>
                  <a:pt x="1832988" y="2789728"/>
                </a:moveTo>
                <a:lnTo>
                  <a:pt x="1924482" y="2789728"/>
                </a:lnTo>
                <a:cubicBezTo>
                  <a:pt x="1927651" y="2789728"/>
                  <a:pt x="1930263" y="2792320"/>
                  <a:pt x="1930263" y="2795522"/>
                </a:cubicBezTo>
                <a:cubicBezTo>
                  <a:pt x="1930263" y="2798723"/>
                  <a:pt x="1927651" y="2801315"/>
                  <a:pt x="1924482" y="2801315"/>
                </a:cubicBezTo>
                <a:lnTo>
                  <a:pt x="1832988" y="2801315"/>
                </a:lnTo>
                <a:cubicBezTo>
                  <a:pt x="1829820" y="2801315"/>
                  <a:pt x="1827207" y="2798723"/>
                  <a:pt x="1827207" y="2795522"/>
                </a:cubicBezTo>
                <a:cubicBezTo>
                  <a:pt x="1827207" y="2792320"/>
                  <a:pt x="1829820" y="2789728"/>
                  <a:pt x="1832988" y="2789728"/>
                </a:cubicBezTo>
                <a:close/>
                <a:moveTo>
                  <a:pt x="1651820" y="2789728"/>
                </a:moveTo>
                <a:lnTo>
                  <a:pt x="1743313" y="2789728"/>
                </a:lnTo>
                <a:cubicBezTo>
                  <a:pt x="1746481" y="2789728"/>
                  <a:pt x="1749094" y="2792320"/>
                  <a:pt x="1749094" y="2795522"/>
                </a:cubicBezTo>
                <a:cubicBezTo>
                  <a:pt x="1749094" y="2798723"/>
                  <a:pt x="1746481" y="2801315"/>
                  <a:pt x="1743313" y="2801315"/>
                </a:cubicBezTo>
                <a:lnTo>
                  <a:pt x="1651820" y="2801315"/>
                </a:lnTo>
                <a:cubicBezTo>
                  <a:pt x="1648650" y="2801315"/>
                  <a:pt x="1646038" y="2798723"/>
                  <a:pt x="1646038" y="2795522"/>
                </a:cubicBezTo>
                <a:cubicBezTo>
                  <a:pt x="1646038" y="2792320"/>
                  <a:pt x="1648650" y="2789728"/>
                  <a:pt x="1651820" y="2789728"/>
                </a:cubicBezTo>
                <a:close/>
                <a:moveTo>
                  <a:pt x="1468886" y="2789728"/>
                </a:moveTo>
                <a:lnTo>
                  <a:pt x="1560381" y="2789728"/>
                </a:lnTo>
                <a:cubicBezTo>
                  <a:pt x="1563549" y="2789728"/>
                  <a:pt x="1566161" y="2792320"/>
                  <a:pt x="1566161" y="2795522"/>
                </a:cubicBezTo>
                <a:cubicBezTo>
                  <a:pt x="1566161" y="2798723"/>
                  <a:pt x="1563549" y="2801315"/>
                  <a:pt x="1560381" y="2801315"/>
                </a:cubicBezTo>
                <a:lnTo>
                  <a:pt x="1468886" y="2801315"/>
                </a:lnTo>
                <a:cubicBezTo>
                  <a:pt x="1465718" y="2801315"/>
                  <a:pt x="1463106" y="2798723"/>
                  <a:pt x="1463106" y="2795522"/>
                </a:cubicBezTo>
                <a:cubicBezTo>
                  <a:pt x="1463106" y="2792320"/>
                  <a:pt x="1465718" y="2789728"/>
                  <a:pt x="1468886" y="2789728"/>
                </a:cubicBezTo>
                <a:close/>
                <a:moveTo>
                  <a:pt x="1285954" y="2789728"/>
                </a:moveTo>
                <a:lnTo>
                  <a:pt x="1377448" y="2789728"/>
                </a:lnTo>
                <a:cubicBezTo>
                  <a:pt x="1380617" y="2789728"/>
                  <a:pt x="1383229" y="2792320"/>
                  <a:pt x="1383229" y="2795522"/>
                </a:cubicBezTo>
                <a:cubicBezTo>
                  <a:pt x="1383229" y="2798723"/>
                  <a:pt x="1380617" y="2801315"/>
                  <a:pt x="1377448" y="2801315"/>
                </a:cubicBezTo>
                <a:lnTo>
                  <a:pt x="1285954" y="2801315"/>
                </a:lnTo>
                <a:cubicBezTo>
                  <a:pt x="1282786" y="2801315"/>
                  <a:pt x="1280173" y="2798723"/>
                  <a:pt x="1280173" y="2795522"/>
                </a:cubicBezTo>
                <a:cubicBezTo>
                  <a:pt x="1280173" y="2792320"/>
                  <a:pt x="1282786" y="2789728"/>
                  <a:pt x="1285954" y="2789728"/>
                </a:cubicBezTo>
                <a:close/>
                <a:moveTo>
                  <a:pt x="1103021" y="2789728"/>
                </a:moveTo>
                <a:lnTo>
                  <a:pt x="1194516" y="2789728"/>
                </a:lnTo>
                <a:cubicBezTo>
                  <a:pt x="1197684" y="2789728"/>
                  <a:pt x="1200297" y="2792320"/>
                  <a:pt x="1200297" y="2795522"/>
                </a:cubicBezTo>
                <a:cubicBezTo>
                  <a:pt x="1200297" y="2798723"/>
                  <a:pt x="1197684" y="2801315"/>
                  <a:pt x="1194516" y="2801315"/>
                </a:cubicBezTo>
                <a:lnTo>
                  <a:pt x="1103021" y="2801315"/>
                </a:lnTo>
                <a:cubicBezTo>
                  <a:pt x="1099853" y="2801315"/>
                  <a:pt x="1097241" y="2798723"/>
                  <a:pt x="1097241" y="2795522"/>
                </a:cubicBezTo>
                <a:cubicBezTo>
                  <a:pt x="1097241" y="2792320"/>
                  <a:pt x="1099853" y="2789728"/>
                  <a:pt x="1103021" y="2789728"/>
                </a:cubicBezTo>
                <a:close/>
                <a:moveTo>
                  <a:pt x="920089" y="2789728"/>
                </a:moveTo>
                <a:lnTo>
                  <a:pt x="1011583" y="2789728"/>
                </a:lnTo>
                <a:cubicBezTo>
                  <a:pt x="1014752" y="2789728"/>
                  <a:pt x="1017364" y="2792320"/>
                  <a:pt x="1017364" y="2795522"/>
                </a:cubicBezTo>
                <a:cubicBezTo>
                  <a:pt x="1017364" y="2798723"/>
                  <a:pt x="1014752" y="2801315"/>
                  <a:pt x="1011583" y="2801315"/>
                </a:cubicBezTo>
                <a:lnTo>
                  <a:pt x="920089" y="2801315"/>
                </a:lnTo>
                <a:cubicBezTo>
                  <a:pt x="916921" y="2801315"/>
                  <a:pt x="914308" y="2798723"/>
                  <a:pt x="914308" y="2795522"/>
                </a:cubicBezTo>
                <a:cubicBezTo>
                  <a:pt x="914308" y="2792320"/>
                  <a:pt x="916921" y="2789728"/>
                  <a:pt x="920089" y="2789728"/>
                </a:cubicBezTo>
                <a:close/>
                <a:moveTo>
                  <a:pt x="737157" y="2789728"/>
                </a:moveTo>
                <a:lnTo>
                  <a:pt x="828651" y="2789728"/>
                </a:lnTo>
                <a:cubicBezTo>
                  <a:pt x="831820" y="2789728"/>
                  <a:pt x="834432" y="2792320"/>
                  <a:pt x="834432" y="2795522"/>
                </a:cubicBezTo>
                <a:cubicBezTo>
                  <a:pt x="834432" y="2798723"/>
                  <a:pt x="831820" y="2801315"/>
                  <a:pt x="828651" y="2801315"/>
                </a:cubicBezTo>
                <a:lnTo>
                  <a:pt x="737157" y="2801315"/>
                </a:lnTo>
                <a:cubicBezTo>
                  <a:pt x="733989" y="2801315"/>
                  <a:pt x="731376" y="2798723"/>
                  <a:pt x="731376" y="2795522"/>
                </a:cubicBezTo>
                <a:cubicBezTo>
                  <a:pt x="731376" y="2792320"/>
                  <a:pt x="733989" y="2789728"/>
                  <a:pt x="737157" y="2789728"/>
                </a:cubicBezTo>
                <a:close/>
                <a:moveTo>
                  <a:pt x="554579" y="2789728"/>
                </a:moveTo>
                <a:lnTo>
                  <a:pt x="646072" y="2789728"/>
                </a:lnTo>
                <a:cubicBezTo>
                  <a:pt x="649240" y="2789728"/>
                  <a:pt x="651853" y="2792320"/>
                  <a:pt x="651853" y="2795522"/>
                </a:cubicBezTo>
                <a:cubicBezTo>
                  <a:pt x="651853" y="2798723"/>
                  <a:pt x="649240" y="2801315"/>
                  <a:pt x="646072" y="2801315"/>
                </a:cubicBezTo>
                <a:lnTo>
                  <a:pt x="554579" y="2801315"/>
                </a:lnTo>
                <a:cubicBezTo>
                  <a:pt x="551410" y="2801315"/>
                  <a:pt x="548797" y="2798723"/>
                  <a:pt x="548797" y="2795522"/>
                </a:cubicBezTo>
                <a:cubicBezTo>
                  <a:pt x="548797" y="2792320"/>
                  <a:pt x="551410" y="2789728"/>
                  <a:pt x="554579" y="2789728"/>
                </a:cubicBezTo>
                <a:close/>
                <a:moveTo>
                  <a:pt x="371646" y="2789728"/>
                </a:moveTo>
                <a:lnTo>
                  <a:pt x="463140" y="2789728"/>
                </a:lnTo>
                <a:cubicBezTo>
                  <a:pt x="466308" y="2789728"/>
                  <a:pt x="468920" y="2792320"/>
                  <a:pt x="468920" y="2795522"/>
                </a:cubicBezTo>
                <a:cubicBezTo>
                  <a:pt x="468920" y="2798723"/>
                  <a:pt x="466308" y="2801315"/>
                  <a:pt x="463140" y="2801315"/>
                </a:cubicBezTo>
                <a:lnTo>
                  <a:pt x="371646" y="2801315"/>
                </a:lnTo>
                <a:cubicBezTo>
                  <a:pt x="368477" y="2801315"/>
                  <a:pt x="365864" y="2798723"/>
                  <a:pt x="365864" y="2795522"/>
                </a:cubicBezTo>
                <a:cubicBezTo>
                  <a:pt x="365864" y="2792320"/>
                  <a:pt x="368477" y="2789728"/>
                  <a:pt x="371646" y="2789728"/>
                </a:cubicBezTo>
                <a:close/>
                <a:moveTo>
                  <a:pt x="188713" y="2789728"/>
                </a:moveTo>
                <a:lnTo>
                  <a:pt x="280207" y="2789728"/>
                </a:lnTo>
                <a:cubicBezTo>
                  <a:pt x="283376" y="2789728"/>
                  <a:pt x="285988" y="2792320"/>
                  <a:pt x="285988" y="2795522"/>
                </a:cubicBezTo>
                <a:cubicBezTo>
                  <a:pt x="285988" y="2798723"/>
                  <a:pt x="283376" y="2801315"/>
                  <a:pt x="280207" y="2801315"/>
                </a:cubicBezTo>
                <a:lnTo>
                  <a:pt x="188713" y="2801315"/>
                </a:lnTo>
                <a:cubicBezTo>
                  <a:pt x="185545" y="2801315"/>
                  <a:pt x="182932" y="2798723"/>
                  <a:pt x="182932" y="2795522"/>
                </a:cubicBezTo>
                <a:cubicBezTo>
                  <a:pt x="182932" y="2792320"/>
                  <a:pt x="185545" y="2789728"/>
                  <a:pt x="188713" y="2789728"/>
                </a:cubicBezTo>
                <a:close/>
                <a:moveTo>
                  <a:pt x="5781" y="2789728"/>
                </a:moveTo>
                <a:lnTo>
                  <a:pt x="97275" y="2789728"/>
                </a:lnTo>
                <a:cubicBezTo>
                  <a:pt x="100443" y="2789728"/>
                  <a:pt x="103056" y="2792320"/>
                  <a:pt x="103056" y="2795522"/>
                </a:cubicBezTo>
                <a:cubicBezTo>
                  <a:pt x="103056" y="2798723"/>
                  <a:pt x="100443" y="2801315"/>
                  <a:pt x="97275" y="2801315"/>
                </a:cubicBezTo>
                <a:lnTo>
                  <a:pt x="5781" y="2801315"/>
                </a:lnTo>
                <a:cubicBezTo>
                  <a:pt x="2612" y="2801315"/>
                  <a:pt x="0" y="2798723"/>
                  <a:pt x="0" y="2795522"/>
                </a:cubicBezTo>
                <a:cubicBezTo>
                  <a:pt x="0" y="2792320"/>
                  <a:pt x="2612" y="2789728"/>
                  <a:pt x="5781" y="2789728"/>
                </a:cubicBezTo>
                <a:close/>
                <a:moveTo>
                  <a:pt x="3235455" y="2783458"/>
                </a:moveTo>
                <a:cubicBezTo>
                  <a:pt x="3238645" y="2783458"/>
                  <a:pt x="3241222" y="2786034"/>
                  <a:pt x="3241222" y="2789346"/>
                </a:cubicBezTo>
                <a:cubicBezTo>
                  <a:pt x="3241222" y="2819763"/>
                  <a:pt x="3242325" y="2850549"/>
                  <a:pt x="3244534" y="2880967"/>
                </a:cubicBezTo>
                <a:cubicBezTo>
                  <a:pt x="3244656" y="2884156"/>
                  <a:pt x="3242325" y="2886855"/>
                  <a:pt x="3239136" y="2886977"/>
                </a:cubicBezTo>
                <a:cubicBezTo>
                  <a:pt x="3238891" y="2886977"/>
                  <a:pt x="3238645" y="2886977"/>
                  <a:pt x="3238522" y="2886977"/>
                </a:cubicBezTo>
                <a:cubicBezTo>
                  <a:pt x="3235455" y="2886977"/>
                  <a:pt x="3233002" y="2884770"/>
                  <a:pt x="3232879" y="2881703"/>
                </a:cubicBezTo>
                <a:cubicBezTo>
                  <a:pt x="3230793" y="2851040"/>
                  <a:pt x="3229689" y="2819886"/>
                  <a:pt x="3229689" y="2789346"/>
                </a:cubicBezTo>
                <a:cubicBezTo>
                  <a:pt x="3229689" y="2786034"/>
                  <a:pt x="3232266" y="2783458"/>
                  <a:pt x="3235455" y="2783458"/>
                </a:cubicBezTo>
                <a:close/>
                <a:moveTo>
                  <a:pt x="5873859" y="2778920"/>
                </a:moveTo>
                <a:cubicBezTo>
                  <a:pt x="5877049" y="2778920"/>
                  <a:pt x="5879625" y="2781496"/>
                  <a:pt x="5879625" y="2784685"/>
                </a:cubicBezTo>
                <a:lnTo>
                  <a:pt x="5879625" y="2787751"/>
                </a:lnTo>
                <a:cubicBezTo>
                  <a:pt x="5879625" y="2818537"/>
                  <a:pt x="5878521" y="2849691"/>
                  <a:pt x="5876435" y="2880109"/>
                </a:cubicBezTo>
                <a:cubicBezTo>
                  <a:pt x="5876067" y="2883052"/>
                  <a:pt x="5873491" y="2885506"/>
                  <a:pt x="5870669" y="2885506"/>
                </a:cubicBezTo>
                <a:cubicBezTo>
                  <a:pt x="5870424" y="2885506"/>
                  <a:pt x="5870301" y="2885506"/>
                  <a:pt x="5870179" y="2885506"/>
                </a:cubicBezTo>
                <a:cubicBezTo>
                  <a:pt x="5866989" y="2885383"/>
                  <a:pt x="5864658" y="2882562"/>
                  <a:pt x="5864781" y="2879373"/>
                </a:cubicBezTo>
                <a:cubicBezTo>
                  <a:pt x="5866989" y="2849200"/>
                  <a:pt x="5868093" y="2818414"/>
                  <a:pt x="5868093" y="2787751"/>
                </a:cubicBezTo>
                <a:lnTo>
                  <a:pt x="5868093" y="2784685"/>
                </a:lnTo>
                <a:cubicBezTo>
                  <a:pt x="5868093" y="2781496"/>
                  <a:pt x="5870669" y="2778920"/>
                  <a:pt x="5873859" y="2778920"/>
                </a:cubicBezTo>
                <a:close/>
                <a:moveTo>
                  <a:pt x="3248460" y="2600092"/>
                </a:moveTo>
                <a:cubicBezTo>
                  <a:pt x="3251649" y="2600583"/>
                  <a:pt x="3253735" y="2603404"/>
                  <a:pt x="3253367" y="2606470"/>
                </a:cubicBezTo>
                <a:cubicBezTo>
                  <a:pt x="3249196" y="2636520"/>
                  <a:pt x="3246006" y="2667183"/>
                  <a:pt x="3244043" y="2697724"/>
                </a:cubicBezTo>
                <a:cubicBezTo>
                  <a:pt x="3243920" y="2700667"/>
                  <a:pt x="3241222" y="2702998"/>
                  <a:pt x="3238400" y="2702998"/>
                </a:cubicBezTo>
                <a:cubicBezTo>
                  <a:pt x="3238277" y="2702998"/>
                  <a:pt x="3238032" y="2702998"/>
                  <a:pt x="3237909" y="2702998"/>
                </a:cubicBezTo>
                <a:cubicBezTo>
                  <a:pt x="3234719" y="2702875"/>
                  <a:pt x="3232388" y="2700054"/>
                  <a:pt x="3232634" y="2696865"/>
                </a:cubicBezTo>
                <a:cubicBezTo>
                  <a:pt x="3234719" y="2666079"/>
                  <a:pt x="3237786" y="2635171"/>
                  <a:pt x="3242080" y="2604998"/>
                </a:cubicBezTo>
                <a:cubicBezTo>
                  <a:pt x="3242448" y="2601932"/>
                  <a:pt x="3245270" y="2599479"/>
                  <a:pt x="3248460" y="2600092"/>
                </a:cubicBezTo>
                <a:close/>
                <a:moveTo>
                  <a:pt x="5859996" y="2595431"/>
                </a:moveTo>
                <a:cubicBezTo>
                  <a:pt x="5863308" y="2594940"/>
                  <a:pt x="5866007" y="2597026"/>
                  <a:pt x="5866375" y="2600215"/>
                </a:cubicBezTo>
                <a:cubicBezTo>
                  <a:pt x="5870669" y="2630387"/>
                  <a:pt x="5873982" y="2661418"/>
                  <a:pt x="5876067" y="2692204"/>
                </a:cubicBezTo>
                <a:cubicBezTo>
                  <a:pt x="5876313" y="2695393"/>
                  <a:pt x="5873982" y="2698092"/>
                  <a:pt x="5870792" y="2698337"/>
                </a:cubicBezTo>
                <a:cubicBezTo>
                  <a:pt x="5870669" y="2698337"/>
                  <a:pt x="5870424" y="2698337"/>
                  <a:pt x="5870301" y="2698337"/>
                </a:cubicBezTo>
                <a:cubicBezTo>
                  <a:pt x="5867234" y="2698337"/>
                  <a:pt x="5864781" y="2696007"/>
                  <a:pt x="5864658" y="2692940"/>
                </a:cubicBezTo>
                <a:cubicBezTo>
                  <a:pt x="5862572" y="2662400"/>
                  <a:pt x="5859260" y="2631859"/>
                  <a:pt x="5855089" y="2601809"/>
                </a:cubicBezTo>
                <a:cubicBezTo>
                  <a:pt x="5854598" y="2598620"/>
                  <a:pt x="5856806" y="2595799"/>
                  <a:pt x="5859996" y="2595431"/>
                </a:cubicBezTo>
                <a:close/>
                <a:moveTo>
                  <a:pt x="3287105" y="2420037"/>
                </a:moveTo>
                <a:cubicBezTo>
                  <a:pt x="3290172" y="2421018"/>
                  <a:pt x="3291889" y="2424085"/>
                  <a:pt x="3291153" y="2427028"/>
                </a:cubicBezTo>
                <a:cubicBezTo>
                  <a:pt x="3282933" y="2456343"/>
                  <a:pt x="3275450" y="2486270"/>
                  <a:pt x="3269193" y="2516075"/>
                </a:cubicBezTo>
                <a:cubicBezTo>
                  <a:pt x="3268580" y="2518896"/>
                  <a:pt x="3266126" y="2520735"/>
                  <a:pt x="3263550" y="2520735"/>
                </a:cubicBezTo>
                <a:cubicBezTo>
                  <a:pt x="3263059" y="2520735"/>
                  <a:pt x="3262814" y="2520735"/>
                  <a:pt x="3262323" y="2520490"/>
                </a:cubicBezTo>
                <a:cubicBezTo>
                  <a:pt x="3259256" y="2519877"/>
                  <a:pt x="3257293" y="2516933"/>
                  <a:pt x="3257906" y="2513867"/>
                </a:cubicBezTo>
                <a:cubicBezTo>
                  <a:pt x="3264286" y="2483817"/>
                  <a:pt x="3271647" y="2453399"/>
                  <a:pt x="3280112" y="2424085"/>
                </a:cubicBezTo>
                <a:cubicBezTo>
                  <a:pt x="3281093" y="2421018"/>
                  <a:pt x="3284160" y="2419301"/>
                  <a:pt x="3287105" y="2420037"/>
                </a:cubicBezTo>
                <a:close/>
                <a:moveTo>
                  <a:pt x="5820615" y="2415867"/>
                </a:moveTo>
                <a:cubicBezTo>
                  <a:pt x="5823682" y="2414886"/>
                  <a:pt x="5826872" y="2416726"/>
                  <a:pt x="5827608" y="2419792"/>
                </a:cubicBezTo>
                <a:cubicBezTo>
                  <a:pt x="5836196" y="2449229"/>
                  <a:pt x="5843679" y="2479401"/>
                  <a:pt x="5850181" y="2509451"/>
                </a:cubicBezTo>
                <a:cubicBezTo>
                  <a:pt x="5850795" y="2512395"/>
                  <a:pt x="5848832" y="2515461"/>
                  <a:pt x="5845765" y="2516320"/>
                </a:cubicBezTo>
                <a:cubicBezTo>
                  <a:pt x="5845274" y="2516075"/>
                  <a:pt x="5844906" y="2516320"/>
                  <a:pt x="5844538" y="2516320"/>
                </a:cubicBezTo>
                <a:cubicBezTo>
                  <a:pt x="5841962" y="2516320"/>
                  <a:pt x="5839508" y="2514480"/>
                  <a:pt x="5838895" y="2511659"/>
                </a:cubicBezTo>
                <a:cubicBezTo>
                  <a:pt x="5832515" y="2481977"/>
                  <a:pt x="5825032" y="2451927"/>
                  <a:pt x="5816689" y="2422858"/>
                </a:cubicBezTo>
                <a:cubicBezTo>
                  <a:pt x="5815708" y="2419792"/>
                  <a:pt x="5817548" y="2416603"/>
                  <a:pt x="5820615" y="2415867"/>
                </a:cubicBezTo>
                <a:close/>
                <a:moveTo>
                  <a:pt x="3350776" y="2247342"/>
                </a:moveTo>
                <a:cubicBezTo>
                  <a:pt x="3353598" y="2248568"/>
                  <a:pt x="3354825" y="2252125"/>
                  <a:pt x="3353598" y="2254946"/>
                </a:cubicBezTo>
                <a:cubicBezTo>
                  <a:pt x="3341330" y="2282911"/>
                  <a:pt x="3329675" y="2311489"/>
                  <a:pt x="3319370" y="2340067"/>
                </a:cubicBezTo>
                <a:cubicBezTo>
                  <a:pt x="3318388" y="2342275"/>
                  <a:pt x="3316303" y="2343747"/>
                  <a:pt x="3313849" y="2343747"/>
                </a:cubicBezTo>
                <a:cubicBezTo>
                  <a:pt x="3313236" y="2343747"/>
                  <a:pt x="3312500" y="2343502"/>
                  <a:pt x="3311886" y="2343379"/>
                </a:cubicBezTo>
                <a:cubicBezTo>
                  <a:pt x="3308942" y="2342275"/>
                  <a:pt x="3307470" y="2338964"/>
                  <a:pt x="3308451" y="2336020"/>
                </a:cubicBezTo>
                <a:cubicBezTo>
                  <a:pt x="3319002" y="2307319"/>
                  <a:pt x="3330657" y="2278250"/>
                  <a:pt x="3343048" y="2250285"/>
                </a:cubicBezTo>
                <a:cubicBezTo>
                  <a:pt x="3344275" y="2247342"/>
                  <a:pt x="3347709" y="2246115"/>
                  <a:pt x="3350776" y="2247342"/>
                </a:cubicBezTo>
                <a:close/>
                <a:moveTo>
                  <a:pt x="5756575" y="2243294"/>
                </a:moveTo>
                <a:cubicBezTo>
                  <a:pt x="5759519" y="2242068"/>
                  <a:pt x="5762832" y="2243294"/>
                  <a:pt x="5764181" y="2246115"/>
                </a:cubicBezTo>
                <a:cubicBezTo>
                  <a:pt x="5776695" y="2274080"/>
                  <a:pt x="5788472" y="2302904"/>
                  <a:pt x="5799023" y="2331604"/>
                </a:cubicBezTo>
                <a:cubicBezTo>
                  <a:pt x="5800004" y="2334548"/>
                  <a:pt x="5798532" y="2337860"/>
                  <a:pt x="5795588" y="2338964"/>
                </a:cubicBezTo>
                <a:cubicBezTo>
                  <a:pt x="5794852" y="2339332"/>
                  <a:pt x="5794238" y="2339454"/>
                  <a:pt x="5793502" y="2339454"/>
                </a:cubicBezTo>
                <a:cubicBezTo>
                  <a:pt x="5791171" y="2339454"/>
                  <a:pt x="5788963" y="2338105"/>
                  <a:pt x="5788104" y="2335652"/>
                </a:cubicBezTo>
                <a:cubicBezTo>
                  <a:pt x="5777676" y="2307074"/>
                  <a:pt x="5766021" y="2278618"/>
                  <a:pt x="5753753" y="2250899"/>
                </a:cubicBezTo>
                <a:cubicBezTo>
                  <a:pt x="5752526" y="2247955"/>
                  <a:pt x="5753753" y="2244643"/>
                  <a:pt x="5756575" y="2243294"/>
                </a:cubicBezTo>
                <a:close/>
                <a:moveTo>
                  <a:pt x="3437635" y="2084949"/>
                </a:moveTo>
                <a:cubicBezTo>
                  <a:pt x="3440335" y="2086666"/>
                  <a:pt x="3441071" y="2090223"/>
                  <a:pt x="3439476" y="2092922"/>
                </a:cubicBezTo>
                <a:cubicBezTo>
                  <a:pt x="3423282" y="2118801"/>
                  <a:pt x="3407947" y="2145540"/>
                  <a:pt x="3393593" y="2172401"/>
                </a:cubicBezTo>
                <a:cubicBezTo>
                  <a:pt x="3392611" y="2174363"/>
                  <a:pt x="3390648" y="2175344"/>
                  <a:pt x="3388685" y="2175344"/>
                </a:cubicBezTo>
                <a:cubicBezTo>
                  <a:pt x="3387827" y="2175344"/>
                  <a:pt x="3386845" y="2175222"/>
                  <a:pt x="3385987" y="2174854"/>
                </a:cubicBezTo>
                <a:cubicBezTo>
                  <a:pt x="3383165" y="2173259"/>
                  <a:pt x="3382183" y="2169948"/>
                  <a:pt x="3383533" y="2167004"/>
                </a:cubicBezTo>
                <a:cubicBezTo>
                  <a:pt x="3397887" y="2139898"/>
                  <a:pt x="3413345" y="2112914"/>
                  <a:pt x="3429661" y="2086789"/>
                </a:cubicBezTo>
                <a:cubicBezTo>
                  <a:pt x="3431379" y="2084091"/>
                  <a:pt x="3434937" y="2083355"/>
                  <a:pt x="3437635" y="2084949"/>
                </a:cubicBezTo>
                <a:close/>
                <a:moveTo>
                  <a:pt x="5669102" y="2081637"/>
                </a:moveTo>
                <a:cubicBezTo>
                  <a:pt x="5671679" y="2079920"/>
                  <a:pt x="5675359" y="2080779"/>
                  <a:pt x="5677077" y="2083477"/>
                </a:cubicBezTo>
                <a:cubicBezTo>
                  <a:pt x="5693394" y="2109602"/>
                  <a:pt x="5709097" y="2136341"/>
                  <a:pt x="5723328" y="2163324"/>
                </a:cubicBezTo>
                <a:cubicBezTo>
                  <a:pt x="5724923" y="2166145"/>
                  <a:pt x="5723819" y="2169580"/>
                  <a:pt x="5721120" y="2171174"/>
                </a:cubicBezTo>
                <a:cubicBezTo>
                  <a:pt x="5720138" y="2171420"/>
                  <a:pt x="5719279" y="2171787"/>
                  <a:pt x="5718298" y="2171787"/>
                </a:cubicBezTo>
                <a:cubicBezTo>
                  <a:pt x="5716335" y="2171787"/>
                  <a:pt x="5714372" y="2170684"/>
                  <a:pt x="5713268" y="2168721"/>
                </a:cubicBezTo>
                <a:cubicBezTo>
                  <a:pt x="5699037" y="2141983"/>
                  <a:pt x="5683579" y="2115367"/>
                  <a:pt x="5667262" y="2089610"/>
                </a:cubicBezTo>
                <a:cubicBezTo>
                  <a:pt x="5665545" y="2087034"/>
                  <a:pt x="5666403" y="2083355"/>
                  <a:pt x="5669102" y="2081637"/>
                </a:cubicBezTo>
                <a:close/>
                <a:moveTo>
                  <a:pt x="3546577" y="1936662"/>
                </a:moveTo>
                <a:cubicBezTo>
                  <a:pt x="3549031" y="1938624"/>
                  <a:pt x="3549399" y="1942304"/>
                  <a:pt x="3547436" y="1944757"/>
                </a:cubicBezTo>
                <a:cubicBezTo>
                  <a:pt x="3527930" y="1968061"/>
                  <a:pt x="3508791" y="1992469"/>
                  <a:pt x="3491002" y="2016999"/>
                </a:cubicBezTo>
                <a:cubicBezTo>
                  <a:pt x="3489776" y="2018349"/>
                  <a:pt x="3487935" y="2019330"/>
                  <a:pt x="3486218" y="2019330"/>
                </a:cubicBezTo>
                <a:cubicBezTo>
                  <a:pt x="3484991" y="2019330"/>
                  <a:pt x="3484009" y="2018962"/>
                  <a:pt x="3482905" y="2018226"/>
                </a:cubicBezTo>
                <a:cubicBezTo>
                  <a:pt x="3480329" y="2016386"/>
                  <a:pt x="3479838" y="2012706"/>
                  <a:pt x="3481678" y="2010253"/>
                </a:cubicBezTo>
                <a:cubicBezTo>
                  <a:pt x="3499713" y="1985477"/>
                  <a:pt x="3518851" y="1960947"/>
                  <a:pt x="3538481" y="1937397"/>
                </a:cubicBezTo>
                <a:cubicBezTo>
                  <a:pt x="3540566" y="1934944"/>
                  <a:pt x="3544124" y="1934699"/>
                  <a:pt x="3546577" y="1936662"/>
                </a:cubicBezTo>
                <a:close/>
                <a:moveTo>
                  <a:pt x="5559915" y="1933595"/>
                </a:moveTo>
                <a:cubicBezTo>
                  <a:pt x="5562369" y="1931633"/>
                  <a:pt x="5566049" y="1932001"/>
                  <a:pt x="5568012" y="1934209"/>
                </a:cubicBezTo>
                <a:cubicBezTo>
                  <a:pt x="5587887" y="1957758"/>
                  <a:pt x="5607025" y="1982288"/>
                  <a:pt x="5625060" y="2006942"/>
                </a:cubicBezTo>
                <a:cubicBezTo>
                  <a:pt x="5626900" y="2009517"/>
                  <a:pt x="5626409" y="2013074"/>
                  <a:pt x="5623833" y="2014914"/>
                </a:cubicBezTo>
                <a:cubicBezTo>
                  <a:pt x="5622729" y="2015650"/>
                  <a:pt x="5621502" y="2016141"/>
                  <a:pt x="5620520" y="2016141"/>
                </a:cubicBezTo>
                <a:cubicBezTo>
                  <a:pt x="5618680" y="2016141"/>
                  <a:pt x="5616962" y="2015282"/>
                  <a:pt x="5615858" y="2013810"/>
                </a:cubicBezTo>
                <a:cubicBezTo>
                  <a:pt x="5598069" y="1989280"/>
                  <a:pt x="5579054" y="1964994"/>
                  <a:pt x="5559302" y="1941690"/>
                </a:cubicBezTo>
                <a:cubicBezTo>
                  <a:pt x="5557339" y="1939237"/>
                  <a:pt x="5557707" y="1935558"/>
                  <a:pt x="5559915" y="1933595"/>
                </a:cubicBezTo>
                <a:close/>
                <a:moveTo>
                  <a:pt x="3666806" y="1804196"/>
                </a:moveTo>
                <a:cubicBezTo>
                  <a:pt x="3669014" y="1802111"/>
                  <a:pt x="3672695" y="1802234"/>
                  <a:pt x="3674780" y="1804687"/>
                </a:cubicBezTo>
                <a:cubicBezTo>
                  <a:pt x="3676989" y="1807140"/>
                  <a:pt x="3676866" y="1810574"/>
                  <a:pt x="3674412" y="1812782"/>
                </a:cubicBezTo>
                <a:cubicBezTo>
                  <a:pt x="3651839" y="1833142"/>
                  <a:pt x="3629756" y="1854607"/>
                  <a:pt x="3608532" y="1876439"/>
                </a:cubicBezTo>
                <a:cubicBezTo>
                  <a:pt x="3607428" y="1877665"/>
                  <a:pt x="3605956" y="1878156"/>
                  <a:pt x="3604361" y="1878156"/>
                </a:cubicBezTo>
                <a:cubicBezTo>
                  <a:pt x="3603011" y="1878156"/>
                  <a:pt x="3601539" y="1877543"/>
                  <a:pt x="3600435" y="1876562"/>
                </a:cubicBezTo>
                <a:cubicBezTo>
                  <a:pt x="3598104" y="1874476"/>
                  <a:pt x="3598104" y="1870797"/>
                  <a:pt x="3600312" y="1868589"/>
                </a:cubicBezTo>
                <a:cubicBezTo>
                  <a:pt x="3621659" y="1846389"/>
                  <a:pt x="3643865" y="1824802"/>
                  <a:pt x="3666806" y="1804196"/>
                </a:cubicBezTo>
                <a:close/>
                <a:moveTo>
                  <a:pt x="5439319" y="1801621"/>
                </a:moveTo>
                <a:cubicBezTo>
                  <a:pt x="5462138" y="1821981"/>
                  <a:pt x="5484466" y="1843568"/>
                  <a:pt x="5505935" y="1865768"/>
                </a:cubicBezTo>
                <a:cubicBezTo>
                  <a:pt x="5508143" y="1868099"/>
                  <a:pt x="5508143" y="1871778"/>
                  <a:pt x="5505812" y="1873863"/>
                </a:cubicBezTo>
                <a:cubicBezTo>
                  <a:pt x="5504708" y="1874844"/>
                  <a:pt x="5503236" y="1875458"/>
                  <a:pt x="5501887" y="1875458"/>
                </a:cubicBezTo>
                <a:cubicBezTo>
                  <a:pt x="5500292" y="1875458"/>
                  <a:pt x="5498820" y="1874844"/>
                  <a:pt x="5497715" y="1873741"/>
                </a:cubicBezTo>
                <a:cubicBezTo>
                  <a:pt x="5476369" y="1851786"/>
                  <a:pt x="5454286" y="1830444"/>
                  <a:pt x="5431712" y="1810206"/>
                </a:cubicBezTo>
                <a:cubicBezTo>
                  <a:pt x="5429504" y="1807999"/>
                  <a:pt x="5429136" y="1804319"/>
                  <a:pt x="5431344" y="1802111"/>
                </a:cubicBezTo>
                <a:cubicBezTo>
                  <a:pt x="5433430" y="1799781"/>
                  <a:pt x="5437110" y="1799535"/>
                  <a:pt x="5439319" y="1801621"/>
                </a:cubicBezTo>
                <a:close/>
                <a:moveTo>
                  <a:pt x="3812184" y="1690129"/>
                </a:moveTo>
                <a:cubicBezTo>
                  <a:pt x="3814761" y="1688289"/>
                  <a:pt x="3818318" y="1689148"/>
                  <a:pt x="3820159" y="1691723"/>
                </a:cubicBezTo>
                <a:cubicBezTo>
                  <a:pt x="3821876" y="1694299"/>
                  <a:pt x="3821140" y="1697856"/>
                  <a:pt x="3818564" y="1699573"/>
                </a:cubicBezTo>
                <a:cubicBezTo>
                  <a:pt x="3793537" y="1716499"/>
                  <a:pt x="3768632" y="1734652"/>
                  <a:pt x="3744587" y="1753541"/>
                </a:cubicBezTo>
                <a:cubicBezTo>
                  <a:pt x="3743483" y="1754522"/>
                  <a:pt x="3742256" y="1754767"/>
                  <a:pt x="3741029" y="1754767"/>
                </a:cubicBezTo>
                <a:cubicBezTo>
                  <a:pt x="3739311" y="1754767"/>
                  <a:pt x="3737594" y="1754031"/>
                  <a:pt x="3736612" y="1752682"/>
                </a:cubicBezTo>
                <a:cubicBezTo>
                  <a:pt x="3734527" y="1750229"/>
                  <a:pt x="3735017" y="1746549"/>
                  <a:pt x="3737471" y="1744587"/>
                </a:cubicBezTo>
                <a:cubicBezTo>
                  <a:pt x="3761762" y="1725576"/>
                  <a:pt x="3786912" y="1707300"/>
                  <a:pt x="3812184" y="1690129"/>
                </a:cubicBezTo>
                <a:close/>
                <a:moveTo>
                  <a:pt x="5293572" y="1687921"/>
                </a:moveTo>
                <a:cubicBezTo>
                  <a:pt x="5318967" y="1704970"/>
                  <a:pt x="5344240" y="1723245"/>
                  <a:pt x="5368531" y="1742134"/>
                </a:cubicBezTo>
                <a:cubicBezTo>
                  <a:pt x="5370862" y="1744096"/>
                  <a:pt x="5371353" y="1747653"/>
                  <a:pt x="5369512" y="1750229"/>
                </a:cubicBezTo>
                <a:cubicBezTo>
                  <a:pt x="5368286" y="1751578"/>
                  <a:pt x="5366691" y="1752437"/>
                  <a:pt x="5364973" y="1752437"/>
                </a:cubicBezTo>
                <a:cubicBezTo>
                  <a:pt x="5363746" y="1752437"/>
                  <a:pt x="5362520" y="1751946"/>
                  <a:pt x="5361415" y="1751210"/>
                </a:cubicBezTo>
                <a:cubicBezTo>
                  <a:pt x="5337370" y="1732444"/>
                  <a:pt x="5312343" y="1714292"/>
                  <a:pt x="5287193" y="1697365"/>
                </a:cubicBezTo>
                <a:cubicBezTo>
                  <a:pt x="5284616" y="1695526"/>
                  <a:pt x="5283880" y="1691969"/>
                  <a:pt x="5285721" y="1689393"/>
                </a:cubicBezTo>
                <a:cubicBezTo>
                  <a:pt x="5287561" y="1686817"/>
                  <a:pt x="5290996" y="1686081"/>
                  <a:pt x="5293572" y="1687921"/>
                </a:cubicBezTo>
                <a:close/>
                <a:moveTo>
                  <a:pt x="3971794" y="1597281"/>
                </a:moveTo>
                <a:cubicBezTo>
                  <a:pt x="3974493" y="1595931"/>
                  <a:pt x="3978051" y="1597158"/>
                  <a:pt x="3979400" y="1599979"/>
                </a:cubicBezTo>
                <a:cubicBezTo>
                  <a:pt x="3980750" y="1602800"/>
                  <a:pt x="3979523" y="1606234"/>
                  <a:pt x="3976824" y="1607583"/>
                </a:cubicBezTo>
                <a:cubicBezTo>
                  <a:pt x="3949589" y="1620953"/>
                  <a:pt x="3922353" y="1635426"/>
                  <a:pt x="3895976" y="1650757"/>
                </a:cubicBezTo>
                <a:cubicBezTo>
                  <a:pt x="3895118" y="1651493"/>
                  <a:pt x="3894136" y="1651616"/>
                  <a:pt x="3893155" y="1651616"/>
                </a:cubicBezTo>
                <a:cubicBezTo>
                  <a:pt x="3891192" y="1651616"/>
                  <a:pt x="3889352" y="1650512"/>
                  <a:pt x="3888248" y="1648672"/>
                </a:cubicBezTo>
                <a:cubicBezTo>
                  <a:pt x="3886775" y="1645974"/>
                  <a:pt x="3887634" y="1642417"/>
                  <a:pt x="3890333" y="1640945"/>
                </a:cubicBezTo>
                <a:cubicBezTo>
                  <a:pt x="3916955" y="1625491"/>
                  <a:pt x="3944313" y="1610895"/>
                  <a:pt x="3971794" y="1597281"/>
                </a:cubicBezTo>
                <a:close/>
                <a:moveTo>
                  <a:pt x="5133227" y="1595686"/>
                </a:moveTo>
                <a:cubicBezTo>
                  <a:pt x="5160830" y="1609055"/>
                  <a:pt x="5188311" y="1623528"/>
                  <a:pt x="5214933" y="1638983"/>
                </a:cubicBezTo>
                <a:cubicBezTo>
                  <a:pt x="5217755" y="1640454"/>
                  <a:pt x="5218613" y="1644011"/>
                  <a:pt x="5217141" y="1646710"/>
                </a:cubicBezTo>
                <a:cubicBezTo>
                  <a:pt x="5216037" y="1648550"/>
                  <a:pt x="5214197" y="1649653"/>
                  <a:pt x="5212234" y="1649653"/>
                </a:cubicBezTo>
                <a:cubicBezTo>
                  <a:pt x="5211252" y="1649653"/>
                  <a:pt x="5210271" y="1649285"/>
                  <a:pt x="5209290" y="1648918"/>
                </a:cubicBezTo>
                <a:cubicBezTo>
                  <a:pt x="5182790" y="1633586"/>
                  <a:pt x="5155555" y="1619113"/>
                  <a:pt x="5128197" y="1605866"/>
                </a:cubicBezTo>
                <a:cubicBezTo>
                  <a:pt x="5125375" y="1604517"/>
                  <a:pt x="5124271" y="1601205"/>
                  <a:pt x="5125620" y="1598262"/>
                </a:cubicBezTo>
                <a:cubicBezTo>
                  <a:pt x="5126970" y="1595318"/>
                  <a:pt x="5130528" y="1594092"/>
                  <a:pt x="5133227" y="1595686"/>
                </a:cubicBezTo>
                <a:close/>
                <a:moveTo>
                  <a:pt x="4142936" y="1527982"/>
                </a:moveTo>
                <a:cubicBezTo>
                  <a:pt x="4146003" y="1526878"/>
                  <a:pt x="4149193" y="1528595"/>
                  <a:pt x="4150174" y="1531661"/>
                </a:cubicBezTo>
                <a:cubicBezTo>
                  <a:pt x="4151033" y="1534728"/>
                  <a:pt x="4149561" y="1537917"/>
                  <a:pt x="4146494" y="1538775"/>
                </a:cubicBezTo>
                <a:cubicBezTo>
                  <a:pt x="4117541" y="1548219"/>
                  <a:pt x="4088587" y="1558768"/>
                  <a:pt x="4060371" y="1570297"/>
                </a:cubicBezTo>
                <a:cubicBezTo>
                  <a:pt x="4059757" y="1570665"/>
                  <a:pt x="4059021" y="1570665"/>
                  <a:pt x="4058162" y="1570665"/>
                </a:cubicBezTo>
                <a:cubicBezTo>
                  <a:pt x="4055954" y="1570665"/>
                  <a:pt x="4053746" y="1569316"/>
                  <a:pt x="4052887" y="1567108"/>
                </a:cubicBezTo>
                <a:cubicBezTo>
                  <a:pt x="4051660" y="1564287"/>
                  <a:pt x="4053010" y="1560853"/>
                  <a:pt x="4056077" y="1559749"/>
                </a:cubicBezTo>
                <a:cubicBezTo>
                  <a:pt x="4084539" y="1548097"/>
                  <a:pt x="4113737" y="1537426"/>
                  <a:pt x="4142936" y="1527982"/>
                </a:cubicBezTo>
                <a:close/>
                <a:moveTo>
                  <a:pt x="4961594" y="1526510"/>
                </a:moveTo>
                <a:cubicBezTo>
                  <a:pt x="4990915" y="1535954"/>
                  <a:pt x="5020114" y="1546625"/>
                  <a:pt x="5048698" y="1558032"/>
                </a:cubicBezTo>
                <a:cubicBezTo>
                  <a:pt x="5051520" y="1559258"/>
                  <a:pt x="5053115" y="1562570"/>
                  <a:pt x="5051888" y="1565513"/>
                </a:cubicBezTo>
                <a:cubicBezTo>
                  <a:pt x="5050907" y="1567599"/>
                  <a:pt x="5048821" y="1568948"/>
                  <a:pt x="5046490" y="1568948"/>
                </a:cubicBezTo>
                <a:cubicBezTo>
                  <a:pt x="5045754" y="1568948"/>
                  <a:pt x="5045141" y="1568825"/>
                  <a:pt x="5044405" y="1568580"/>
                </a:cubicBezTo>
                <a:cubicBezTo>
                  <a:pt x="5016188" y="1557296"/>
                  <a:pt x="4987235" y="1546748"/>
                  <a:pt x="4958159" y="1537303"/>
                </a:cubicBezTo>
                <a:cubicBezTo>
                  <a:pt x="4955092" y="1536322"/>
                  <a:pt x="4953374" y="1533133"/>
                  <a:pt x="4954479" y="1530067"/>
                </a:cubicBezTo>
                <a:cubicBezTo>
                  <a:pt x="4955337" y="1527123"/>
                  <a:pt x="4958650" y="1525406"/>
                  <a:pt x="4961594" y="1526510"/>
                </a:cubicBezTo>
                <a:close/>
                <a:moveTo>
                  <a:pt x="4322297" y="1483213"/>
                </a:moveTo>
                <a:cubicBezTo>
                  <a:pt x="4325487" y="1482600"/>
                  <a:pt x="4328308" y="1484685"/>
                  <a:pt x="4328799" y="1487751"/>
                </a:cubicBezTo>
                <a:cubicBezTo>
                  <a:pt x="4329413" y="1490818"/>
                  <a:pt x="4327327" y="1493884"/>
                  <a:pt x="4324260" y="1494252"/>
                </a:cubicBezTo>
                <a:cubicBezTo>
                  <a:pt x="4294326" y="1499649"/>
                  <a:pt x="4264146" y="1506027"/>
                  <a:pt x="4234579" y="1513386"/>
                </a:cubicBezTo>
                <a:cubicBezTo>
                  <a:pt x="4234089" y="1513509"/>
                  <a:pt x="4233721" y="1513631"/>
                  <a:pt x="4233230" y="1513631"/>
                </a:cubicBezTo>
                <a:cubicBezTo>
                  <a:pt x="4230653" y="1513631"/>
                  <a:pt x="4228323" y="1511914"/>
                  <a:pt x="4227709" y="1509338"/>
                </a:cubicBezTo>
                <a:cubicBezTo>
                  <a:pt x="4226973" y="1506272"/>
                  <a:pt x="4228813" y="1503328"/>
                  <a:pt x="4231880" y="1502347"/>
                </a:cubicBezTo>
                <a:cubicBezTo>
                  <a:pt x="4261692" y="1494865"/>
                  <a:pt x="4292117" y="1488365"/>
                  <a:pt x="4322297" y="1483213"/>
                </a:cubicBezTo>
                <a:close/>
                <a:moveTo>
                  <a:pt x="4782355" y="1482355"/>
                </a:moveTo>
                <a:cubicBezTo>
                  <a:pt x="4812535" y="1487629"/>
                  <a:pt x="4842960" y="1494007"/>
                  <a:pt x="4872772" y="1501243"/>
                </a:cubicBezTo>
                <a:cubicBezTo>
                  <a:pt x="4875839" y="1502102"/>
                  <a:pt x="4877557" y="1505168"/>
                  <a:pt x="4876821" y="1508112"/>
                </a:cubicBezTo>
                <a:cubicBezTo>
                  <a:pt x="4876207" y="1510810"/>
                  <a:pt x="4873999" y="1512405"/>
                  <a:pt x="4871300" y="1512405"/>
                </a:cubicBezTo>
                <a:cubicBezTo>
                  <a:pt x="4870932" y="1512405"/>
                  <a:pt x="4870441" y="1512405"/>
                  <a:pt x="4869950" y="1512282"/>
                </a:cubicBezTo>
                <a:cubicBezTo>
                  <a:pt x="4840384" y="1504923"/>
                  <a:pt x="4810204" y="1498668"/>
                  <a:pt x="4780392" y="1493516"/>
                </a:cubicBezTo>
                <a:cubicBezTo>
                  <a:pt x="4777325" y="1492903"/>
                  <a:pt x="4775117" y="1490082"/>
                  <a:pt x="4775731" y="1487016"/>
                </a:cubicBezTo>
                <a:cubicBezTo>
                  <a:pt x="4776221" y="1483949"/>
                  <a:pt x="4778920" y="1481741"/>
                  <a:pt x="4782355" y="1482355"/>
                </a:cubicBezTo>
                <a:close/>
                <a:moveTo>
                  <a:pt x="4505952" y="1463589"/>
                </a:moveTo>
                <a:cubicBezTo>
                  <a:pt x="4509633" y="1463834"/>
                  <a:pt x="4511718" y="1466042"/>
                  <a:pt x="4511841" y="1469108"/>
                </a:cubicBezTo>
                <a:cubicBezTo>
                  <a:pt x="4512086" y="1472297"/>
                  <a:pt x="4509633" y="1474873"/>
                  <a:pt x="4506443" y="1475118"/>
                </a:cubicBezTo>
                <a:cubicBezTo>
                  <a:pt x="4475895" y="1476099"/>
                  <a:pt x="4445102" y="1478307"/>
                  <a:pt x="4414922" y="1481496"/>
                </a:cubicBezTo>
                <a:cubicBezTo>
                  <a:pt x="4414799" y="1481496"/>
                  <a:pt x="4414431" y="1481619"/>
                  <a:pt x="4414309" y="1481619"/>
                </a:cubicBezTo>
                <a:cubicBezTo>
                  <a:pt x="4411487" y="1481619"/>
                  <a:pt x="4409033" y="1479534"/>
                  <a:pt x="4408665" y="1476467"/>
                </a:cubicBezTo>
                <a:cubicBezTo>
                  <a:pt x="4408420" y="1473278"/>
                  <a:pt x="4410628" y="1470457"/>
                  <a:pt x="4413695" y="1470212"/>
                </a:cubicBezTo>
                <a:cubicBezTo>
                  <a:pt x="4444243" y="1467023"/>
                  <a:pt x="4475159" y="1464815"/>
                  <a:pt x="4505952" y="1463589"/>
                </a:cubicBezTo>
                <a:close/>
                <a:moveTo>
                  <a:pt x="4598455" y="1463466"/>
                </a:moveTo>
                <a:cubicBezTo>
                  <a:pt x="4629248" y="1464570"/>
                  <a:pt x="4660287" y="1466532"/>
                  <a:pt x="4690712" y="1469721"/>
                </a:cubicBezTo>
                <a:cubicBezTo>
                  <a:pt x="4693902" y="1470089"/>
                  <a:pt x="4696232" y="1472910"/>
                  <a:pt x="4695742" y="1475977"/>
                </a:cubicBezTo>
                <a:cubicBezTo>
                  <a:pt x="4695496" y="1478920"/>
                  <a:pt x="4693043" y="1481006"/>
                  <a:pt x="4690098" y="1481006"/>
                </a:cubicBezTo>
                <a:cubicBezTo>
                  <a:pt x="4689976" y="1481006"/>
                  <a:pt x="4689608" y="1481006"/>
                  <a:pt x="4689485" y="1481006"/>
                </a:cubicBezTo>
                <a:cubicBezTo>
                  <a:pt x="4659305" y="1477939"/>
                  <a:pt x="4628512" y="1475854"/>
                  <a:pt x="4598087" y="1474873"/>
                </a:cubicBezTo>
                <a:cubicBezTo>
                  <a:pt x="4594774" y="1474750"/>
                  <a:pt x="4592443" y="1472174"/>
                  <a:pt x="4592566" y="1468986"/>
                </a:cubicBezTo>
                <a:cubicBezTo>
                  <a:pt x="4592689" y="1465797"/>
                  <a:pt x="4594774" y="1463343"/>
                  <a:pt x="4598455" y="1463466"/>
                </a:cubicBezTo>
                <a:close/>
                <a:moveTo>
                  <a:pt x="4562668" y="1097595"/>
                </a:moveTo>
                <a:cubicBezTo>
                  <a:pt x="4565869" y="1097595"/>
                  <a:pt x="4568461" y="1100207"/>
                  <a:pt x="4568461" y="1103375"/>
                </a:cubicBezTo>
                <a:lnTo>
                  <a:pt x="4568461" y="1194869"/>
                </a:lnTo>
                <a:cubicBezTo>
                  <a:pt x="4568460" y="1198038"/>
                  <a:pt x="4565869" y="1200650"/>
                  <a:pt x="4562668" y="1200650"/>
                </a:cubicBezTo>
                <a:cubicBezTo>
                  <a:pt x="4559467" y="1200650"/>
                  <a:pt x="4556874" y="1198038"/>
                  <a:pt x="4556874" y="1194869"/>
                </a:cubicBezTo>
                <a:lnTo>
                  <a:pt x="4556874" y="1103375"/>
                </a:lnTo>
                <a:cubicBezTo>
                  <a:pt x="4556874" y="1100207"/>
                  <a:pt x="4559467" y="1097595"/>
                  <a:pt x="4562668" y="1097595"/>
                </a:cubicBezTo>
                <a:close/>
                <a:moveTo>
                  <a:pt x="4562668" y="914662"/>
                </a:moveTo>
                <a:cubicBezTo>
                  <a:pt x="4565869" y="914662"/>
                  <a:pt x="4568461" y="917275"/>
                  <a:pt x="4568461" y="920443"/>
                </a:cubicBezTo>
                <a:lnTo>
                  <a:pt x="4568461" y="1011937"/>
                </a:lnTo>
                <a:cubicBezTo>
                  <a:pt x="4568460" y="1015105"/>
                  <a:pt x="4565869" y="1017718"/>
                  <a:pt x="4562668" y="1017718"/>
                </a:cubicBezTo>
                <a:cubicBezTo>
                  <a:pt x="4559467" y="1017718"/>
                  <a:pt x="4556874" y="1015105"/>
                  <a:pt x="4556874" y="1011937"/>
                </a:cubicBezTo>
                <a:lnTo>
                  <a:pt x="4556874" y="920443"/>
                </a:lnTo>
                <a:cubicBezTo>
                  <a:pt x="4556874" y="917275"/>
                  <a:pt x="4559467" y="914662"/>
                  <a:pt x="4562668" y="914662"/>
                </a:cubicBezTo>
                <a:close/>
                <a:moveTo>
                  <a:pt x="4562668" y="731730"/>
                </a:moveTo>
                <a:cubicBezTo>
                  <a:pt x="4565869" y="731730"/>
                  <a:pt x="4568461" y="734342"/>
                  <a:pt x="4568461" y="737511"/>
                </a:cubicBezTo>
                <a:lnTo>
                  <a:pt x="4568461" y="829005"/>
                </a:lnTo>
                <a:cubicBezTo>
                  <a:pt x="4568460" y="832173"/>
                  <a:pt x="4565869" y="834786"/>
                  <a:pt x="4562668" y="834786"/>
                </a:cubicBezTo>
                <a:cubicBezTo>
                  <a:pt x="4559467" y="834786"/>
                  <a:pt x="4556874" y="832173"/>
                  <a:pt x="4556874" y="829005"/>
                </a:cubicBezTo>
                <a:lnTo>
                  <a:pt x="4556874" y="737511"/>
                </a:lnTo>
                <a:cubicBezTo>
                  <a:pt x="4556874" y="734342"/>
                  <a:pt x="4559467" y="731730"/>
                  <a:pt x="4562668" y="731730"/>
                </a:cubicBezTo>
                <a:close/>
                <a:moveTo>
                  <a:pt x="4562668" y="548797"/>
                </a:moveTo>
                <a:cubicBezTo>
                  <a:pt x="4565869" y="548797"/>
                  <a:pt x="4568461" y="551410"/>
                  <a:pt x="4568461" y="554578"/>
                </a:cubicBezTo>
                <a:lnTo>
                  <a:pt x="4568461" y="646072"/>
                </a:lnTo>
                <a:cubicBezTo>
                  <a:pt x="4568460" y="649241"/>
                  <a:pt x="4565869" y="651853"/>
                  <a:pt x="4562668" y="651853"/>
                </a:cubicBezTo>
                <a:cubicBezTo>
                  <a:pt x="4559467" y="651853"/>
                  <a:pt x="4556874" y="649241"/>
                  <a:pt x="4556874" y="646072"/>
                </a:cubicBezTo>
                <a:lnTo>
                  <a:pt x="4556874" y="554578"/>
                </a:lnTo>
                <a:cubicBezTo>
                  <a:pt x="4556874" y="551410"/>
                  <a:pt x="4559467" y="548797"/>
                  <a:pt x="4562668" y="548797"/>
                </a:cubicBezTo>
                <a:close/>
                <a:moveTo>
                  <a:pt x="4562668" y="365865"/>
                </a:moveTo>
                <a:cubicBezTo>
                  <a:pt x="4565869" y="365865"/>
                  <a:pt x="4568461" y="368477"/>
                  <a:pt x="4568461" y="371646"/>
                </a:cubicBezTo>
                <a:lnTo>
                  <a:pt x="4568461" y="463140"/>
                </a:lnTo>
                <a:cubicBezTo>
                  <a:pt x="4568460" y="466308"/>
                  <a:pt x="4565869" y="468921"/>
                  <a:pt x="4562668" y="468921"/>
                </a:cubicBezTo>
                <a:cubicBezTo>
                  <a:pt x="4559467" y="468921"/>
                  <a:pt x="4556874" y="466308"/>
                  <a:pt x="4556874" y="463140"/>
                </a:cubicBezTo>
                <a:lnTo>
                  <a:pt x="4556874" y="371646"/>
                </a:lnTo>
                <a:cubicBezTo>
                  <a:pt x="4556874" y="368477"/>
                  <a:pt x="4559467" y="365865"/>
                  <a:pt x="4562668" y="365865"/>
                </a:cubicBezTo>
                <a:close/>
                <a:moveTo>
                  <a:pt x="4562668" y="182933"/>
                </a:moveTo>
                <a:cubicBezTo>
                  <a:pt x="4565869" y="182933"/>
                  <a:pt x="4568461" y="185545"/>
                  <a:pt x="4568461" y="188713"/>
                </a:cubicBezTo>
                <a:lnTo>
                  <a:pt x="4568461" y="280207"/>
                </a:lnTo>
                <a:cubicBezTo>
                  <a:pt x="4568460" y="283376"/>
                  <a:pt x="4565869" y="285988"/>
                  <a:pt x="4562668" y="285988"/>
                </a:cubicBezTo>
                <a:cubicBezTo>
                  <a:pt x="4559467" y="285988"/>
                  <a:pt x="4556874" y="283376"/>
                  <a:pt x="4556874" y="280207"/>
                </a:cubicBezTo>
                <a:lnTo>
                  <a:pt x="4556874" y="188713"/>
                </a:lnTo>
                <a:cubicBezTo>
                  <a:pt x="4556874" y="185545"/>
                  <a:pt x="4559467" y="182933"/>
                  <a:pt x="4562668" y="182933"/>
                </a:cubicBezTo>
                <a:close/>
                <a:moveTo>
                  <a:pt x="4562668" y="0"/>
                </a:moveTo>
                <a:cubicBezTo>
                  <a:pt x="4565869" y="0"/>
                  <a:pt x="4568461" y="2613"/>
                  <a:pt x="4568461" y="5781"/>
                </a:cubicBezTo>
                <a:lnTo>
                  <a:pt x="4568461" y="97275"/>
                </a:lnTo>
                <a:cubicBezTo>
                  <a:pt x="4568460" y="100443"/>
                  <a:pt x="4565869" y="103056"/>
                  <a:pt x="4562668" y="103056"/>
                </a:cubicBezTo>
                <a:cubicBezTo>
                  <a:pt x="4559467" y="103056"/>
                  <a:pt x="4556874" y="100443"/>
                  <a:pt x="4556874" y="97275"/>
                </a:cubicBezTo>
                <a:lnTo>
                  <a:pt x="4556874" y="5781"/>
                </a:lnTo>
                <a:cubicBezTo>
                  <a:pt x="4556874" y="2613"/>
                  <a:pt x="4559467" y="0"/>
                  <a:pt x="4562668" y="0"/>
                </a:cubicBezTo>
                <a:close/>
              </a:path>
            </a:pathLst>
          </a:custGeom>
          <a:solidFill>
            <a:srgbClr val="2B323B"/>
          </a:solidFill>
          <a:ln w="9525">
            <a:solidFill>
              <a:srgbClr val="2B323B"/>
            </a:solidFill>
            <a:miter lim="400000"/>
          </a:ln>
        </p:spPr>
        <p:txBody>
          <a:bodyPr wrap="square" lIns="16521" tIns="16521" rIns="16521" bIns="16521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301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BE98A0E-78B3-40A3-9FEE-87634E5EC44F}"/>
              </a:ext>
            </a:extLst>
          </p:cNvPr>
          <p:cNvGrpSpPr/>
          <p:nvPr/>
        </p:nvGrpSpPr>
        <p:grpSpPr>
          <a:xfrm>
            <a:off x="6695611" y="4270337"/>
            <a:ext cx="2194560" cy="1360029"/>
            <a:chOff x="6695611" y="4270337"/>
            <a:chExt cx="2194560" cy="136002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0B0DBEA-A4F7-4C5E-A381-2169F6076100}"/>
                </a:ext>
              </a:extLst>
            </p:cNvPr>
            <p:cNvSpPr txBox="1"/>
            <p:nvPr/>
          </p:nvSpPr>
          <p:spPr>
            <a:xfrm>
              <a:off x="6695611" y="4270337"/>
              <a:ext cx="219456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098012E-5ABE-4D08-BA8A-35AF9C2FD247}"/>
                </a:ext>
              </a:extLst>
            </p:cNvPr>
            <p:cNvSpPr txBox="1"/>
            <p:nvPr/>
          </p:nvSpPr>
          <p:spPr>
            <a:xfrm>
              <a:off x="6695611" y="4730120"/>
              <a:ext cx="219456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25E742A-E20B-40B1-8951-7CAFFB82F02A}"/>
              </a:ext>
            </a:extLst>
          </p:cNvPr>
          <p:cNvGrpSpPr/>
          <p:nvPr/>
        </p:nvGrpSpPr>
        <p:grpSpPr>
          <a:xfrm>
            <a:off x="253830" y="4270336"/>
            <a:ext cx="2194560" cy="1360030"/>
            <a:chOff x="253830" y="4270336"/>
            <a:chExt cx="2194560" cy="1360030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5E0D78B-3BDB-4840-8CD5-94FE9B74FE3D}"/>
                </a:ext>
              </a:extLst>
            </p:cNvPr>
            <p:cNvSpPr txBox="1"/>
            <p:nvPr/>
          </p:nvSpPr>
          <p:spPr>
            <a:xfrm>
              <a:off x="253830" y="4270336"/>
              <a:ext cx="219456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8A804D5-440C-47F3-B517-F358F364CE14}"/>
                </a:ext>
              </a:extLst>
            </p:cNvPr>
            <p:cNvSpPr txBox="1"/>
            <p:nvPr/>
          </p:nvSpPr>
          <p:spPr>
            <a:xfrm>
              <a:off x="253830" y="4730120"/>
              <a:ext cx="219456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CA2E7A2-3022-4D36-AEC7-BC3B0CFA25DA}"/>
              </a:ext>
            </a:extLst>
          </p:cNvPr>
          <p:cNvGrpSpPr/>
          <p:nvPr/>
        </p:nvGrpSpPr>
        <p:grpSpPr>
          <a:xfrm>
            <a:off x="6695611" y="1329506"/>
            <a:ext cx="2194560" cy="1360031"/>
            <a:chOff x="6695611" y="1329506"/>
            <a:chExt cx="2194560" cy="1360031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BFE2DE7-351A-421D-BF58-F45F260841C9}"/>
                </a:ext>
              </a:extLst>
            </p:cNvPr>
            <p:cNvSpPr txBox="1"/>
            <p:nvPr/>
          </p:nvSpPr>
          <p:spPr>
            <a:xfrm>
              <a:off x="6695611" y="1329506"/>
              <a:ext cx="219456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61E82FB-9B6A-4A9B-9C65-B078C52FE0F4}"/>
                </a:ext>
              </a:extLst>
            </p:cNvPr>
            <p:cNvSpPr txBox="1"/>
            <p:nvPr/>
          </p:nvSpPr>
          <p:spPr>
            <a:xfrm>
              <a:off x="6695611" y="1789291"/>
              <a:ext cx="219456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FB884BD-8E29-4E58-AFCC-1EB373ECB050}"/>
              </a:ext>
            </a:extLst>
          </p:cNvPr>
          <p:cNvGrpSpPr/>
          <p:nvPr/>
        </p:nvGrpSpPr>
        <p:grpSpPr>
          <a:xfrm>
            <a:off x="253830" y="1329509"/>
            <a:ext cx="2194560" cy="1360028"/>
            <a:chOff x="253830" y="1329509"/>
            <a:chExt cx="2194560" cy="136002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0D6D6A2-861A-45B3-9E9D-9515F4CABCFC}"/>
                </a:ext>
              </a:extLst>
            </p:cNvPr>
            <p:cNvSpPr txBox="1"/>
            <p:nvPr/>
          </p:nvSpPr>
          <p:spPr>
            <a:xfrm>
              <a:off x="253830" y="1329509"/>
              <a:ext cx="219456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234D0E3-0744-4B44-966C-1D24AB899807}"/>
                </a:ext>
              </a:extLst>
            </p:cNvPr>
            <p:cNvSpPr txBox="1"/>
            <p:nvPr/>
          </p:nvSpPr>
          <p:spPr>
            <a:xfrm>
              <a:off x="253830" y="1789291"/>
              <a:ext cx="219456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aphic 71" descr="Rocket">
            <a:extLst>
              <a:ext uri="{FF2B5EF4-FFF2-40B4-BE49-F238E27FC236}">
                <a16:creationId xmlns:a16="http://schemas.microsoft.com/office/drawing/2014/main" id="{FFA7B9EE-E15D-431B-8362-D1EF799A8B6F}"/>
              </a:ext>
            </a:extLst>
          </p:cNvPr>
          <p:cNvGrpSpPr/>
          <p:nvPr/>
        </p:nvGrpSpPr>
        <p:grpSpPr>
          <a:xfrm>
            <a:off x="2508814" y="1896514"/>
            <a:ext cx="685800" cy="685800"/>
            <a:chOff x="3527076" y="1657758"/>
            <a:chExt cx="914400" cy="914400"/>
          </a:xfrm>
          <a:solidFill>
            <a:schemeClr val="accent2"/>
          </a:solidFill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8AFADA8D-561E-473F-837B-AF2FD9676214}"/>
                </a:ext>
              </a:extLst>
            </p:cNvPr>
            <p:cNvSpPr/>
            <p:nvPr/>
          </p:nvSpPr>
          <p:spPr>
            <a:xfrm>
              <a:off x="4192873" y="1732725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0A5F5FC4-F998-4518-84CF-FBAB0C23440A}"/>
                </a:ext>
              </a:extLst>
            </p:cNvPr>
            <p:cNvSpPr/>
            <p:nvPr/>
          </p:nvSpPr>
          <p:spPr>
            <a:xfrm>
              <a:off x="3600482" y="1994585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9802FF4-6529-4A0C-BA9F-9247401E266B}"/>
                </a:ext>
              </a:extLst>
            </p:cNvPr>
            <p:cNvSpPr/>
            <p:nvPr/>
          </p:nvSpPr>
          <p:spPr>
            <a:xfrm>
              <a:off x="3880494" y="2257833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7CD14F44-9571-4027-9715-A96A9168C784}"/>
                </a:ext>
              </a:extLst>
            </p:cNvPr>
            <p:cNvSpPr/>
            <p:nvPr/>
          </p:nvSpPr>
          <p:spPr>
            <a:xfrm>
              <a:off x="3803301" y="1775867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586D3E67-156F-47D6-8F11-0B43A676F3BE}"/>
                </a:ext>
              </a:extLst>
            </p:cNvPr>
            <p:cNvSpPr/>
            <p:nvPr/>
          </p:nvSpPr>
          <p:spPr>
            <a:xfrm>
              <a:off x="3691113" y="2263885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9" name="Graphic 65" descr="Users">
            <a:extLst>
              <a:ext uri="{FF2B5EF4-FFF2-40B4-BE49-F238E27FC236}">
                <a16:creationId xmlns:a16="http://schemas.microsoft.com/office/drawing/2014/main" id="{CEFA5C52-F4D8-41BF-8E61-B8D91BC963DE}"/>
              </a:ext>
            </a:extLst>
          </p:cNvPr>
          <p:cNvGrpSpPr/>
          <p:nvPr/>
        </p:nvGrpSpPr>
        <p:grpSpPr>
          <a:xfrm>
            <a:off x="5881399" y="2052248"/>
            <a:ext cx="600075" cy="374332"/>
            <a:chOff x="7805862" y="1865403"/>
            <a:chExt cx="800100" cy="499109"/>
          </a:xfrm>
          <a:solidFill>
            <a:schemeClr val="accent6"/>
          </a:solidFill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E777A64-EF47-4F0B-BCAF-160E83DFBEC1}"/>
                </a:ext>
              </a:extLst>
            </p:cNvPr>
            <p:cNvSpPr/>
            <p:nvPr/>
          </p:nvSpPr>
          <p:spPr>
            <a:xfrm>
              <a:off x="7891587" y="1865403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5012D39-8AB8-45D8-9BCE-746946BFBB99}"/>
                </a:ext>
              </a:extLst>
            </p:cNvPr>
            <p:cNvSpPr/>
            <p:nvPr/>
          </p:nvSpPr>
          <p:spPr>
            <a:xfrm>
              <a:off x="8348787" y="1865403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3EA0362-D8A1-42F0-A488-C3E9A315268B}"/>
                </a:ext>
              </a:extLst>
            </p:cNvPr>
            <p:cNvSpPr/>
            <p:nvPr/>
          </p:nvSpPr>
          <p:spPr>
            <a:xfrm>
              <a:off x="8034462" y="2193063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ED990A1-932E-4D8D-93C7-82A5C17D3A6B}"/>
                </a:ext>
              </a:extLst>
            </p:cNvPr>
            <p:cNvSpPr/>
            <p:nvPr/>
          </p:nvSpPr>
          <p:spPr>
            <a:xfrm>
              <a:off x="8120187" y="1998753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FC898A8A-EF98-49FF-B14A-A094AC268EC9}"/>
                </a:ext>
              </a:extLst>
            </p:cNvPr>
            <p:cNvSpPr/>
            <p:nvPr/>
          </p:nvSpPr>
          <p:spPr>
            <a:xfrm>
              <a:off x="8295447" y="2059713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B4432E11-04C3-4071-B959-02908A0DD8D8}"/>
                </a:ext>
              </a:extLst>
            </p:cNvPr>
            <p:cNvSpPr/>
            <p:nvPr/>
          </p:nvSpPr>
          <p:spPr>
            <a:xfrm>
              <a:off x="7805862" y="2059713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86" name="Graphic 67" descr="Puzzle">
            <a:extLst>
              <a:ext uri="{FF2B5EF4-FFF2-40B4-BE49-F238E27FC236}">
                <a16:creationId xmlns:a16="http://schemas.microsoft.com/office/drawing/2014/main" id="{C100CC73-0C11-4738-A772-239DE12A0BE6}"/>
              </a:ext>
            </a:extLst>
          </p:cNvPr>
          <p:cNvSpPr/>
          <p:nvPr/>
        </p:nvSpPr>
        <p:spPr>
          <a:xfrm>
            <a:off x="5909974" y="4894493"/>
            <a:ext cx="571500" cy="5715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87" name="Graphic 69" descr="Lightbulb">
            <a:extLst>
              <a:ext uri="{FF2B5EF4-FFF2-40B4-BE49-F238E27FC236}">
                <a16:creationId xmlns:a16="http://schemas.microsoft.com/office/drawing/2014/main" id="{4EAEEB81-41D0-4B7E-B144-47198CF2DE48}"/>
              </a:ext>
            </a:extLst>
          </p:cNvPr>
          <p:cNvGrpSpPr/>
          <p:nvPr/>
        </p:nvGrpSpPr>
        <p:grpSpPr>
          <a:xfrm>
            <a:off x="2508814" y="4837343"/>
            <a:ext cx="685800" cy="685800"/>
            <a:chOff x="3527076" y="4907758"/>
            <a:chExt cx="914400" cy="914400"/>
          </a:xfrm>
          <a:solidFill>
            <a:schemeClr val="accent3"/>
          </a:solidFill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B3F53607-7208-4338-A385-A3BC38C02F5B}"/>
                </a:ext>
              </a:extLst>
            </p:cNvPr>
            <p:cNvSpPr/>
            <p:nvPr/>
          </p:nvSpPr>
          <p:spPr>
            <a:xfrm>
              <a:off x="3860451" y="5517358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675DB39B-7172-44B0-BD59-4BA5C21B251E}"/>
                </a:ext>
              </a:extLst>
            </p:cNvPr>
            <p:cNvSpPr/>
            <p:nvPr/>
          </p:nvSpPr>
          <p:spPr>
            <a:xfrm>
              <a:off x="3860451" y="5612608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E178CF45-8B1F-4A4D-AD18-8253F59138E1}"/>
                </a:ext>
              </a:extLst>
            </p:cNvPr>
            <p:cNvSpPr/>
            <p:nvPr/>
          </p:nvSpPr>
          <p:spPr>
            <a:xfrm>
              <a:off x="3922363" y="5707858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6E17A5C5-53CA-4569-8B63-ABCF4FE85627}"/>
                </a:ext>
              </a:extLst>
            </p:cNvPr>
            <p:cNvSpPr/>
            <p:nvPr/>
          </p:nvSpPr>
          <p:spPr>
            <a:xfrm>
              <a:off x="3736626" y="4964908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A38C5687-4DDD-4798-864B-05335FFB54EA}"/>
              </a:ext>
            </a:extLst>
          </p:cNvPr>
          <p:cNvSpPr txBox="1"/>
          <p:nvPr/>
        </p:nvSpPr>
        <p:spPr>
          <a:xfrm>
            <a:off x="3683657" y="2910604"/>
            <a:ext cx="1776686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370087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10382</TotalTime>
  <Words>377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Roundabout Road – Slide Template</vt:lpstr>
      <vt:lpstr>Roundabout Road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Roundabout Road</dc:title>
  <dc:creator>PresentationGO.com</dc:creator>
  <dc:description>© Copyright PresentationGO.com</dc:description>
  <dcterms:created xsi:type="dcterms:W3CDTF">2014-11-26T05:14:11Z</dcterms:created>
  <dcterms:modified xsi:type="dcterms:W3CDTF">2020-11-18T21:23:54Z</dcterms:modified>
  <cp:category>Graphics &amp; Metaphors</cp:category>
</cp:coreProperties>
</file>