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67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0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Roundabout Road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14E102A-60A6-40E9-9111-8784CE07D8B8}"/>
              </a:ext>
            </a:extLst>
          </p:cNvPr>
          <p:cNvSpPr/>
          <p:nvPr/>
        </p:nvSpPr>
        <p:spPr>
          <a:xfrm>
            <a:off x="-2" y="783569"/>
            <a:ext cx="12192002" cy="5522001"/>
          </a:xfrm>
          <a:custGeom>
            <a:avLst/>
            <a:gdLst>
              <a:gd name="connsiteX0" fmla="*/ 6095746 w 12192002"/>
              <a:gd name="connsiteY0" fmla="*/ 1657367 h 5522001"/>
              <a:gd name="connsiteX1" fmla="*/ 4992113 w 12192002"/>
              <a:gd name="connsiteY1" fmla="*/ 2761001 h 5522001"/>
              <a:gd name="connsiteX2" fmla="*/ 6095746 w 12192002"/>
              <a:gd name="connsiteY2" fmla="*/ 3864634 h 5522001"/>
              <a:gd name="connsiteX3" fmla="*/ 7199635 w 12192002"/>
              <a:gd name="connsiteY3" fmla="*/ 2761001 h 5522001"/>
              <a:gd name="connsiteX4" fmla="*/ 6095746 w 12192002"/>
              <a:gd name="connsiteY4" fmla="*/ 1657367 h 5522001"/>
              <a:gd name="connsiteX5" fmla="*/ 5897107 w 12192002"/>
              <a:gd name="connsiteY5" fmla="*/ 0 h 5522001"/>
              <a:gd name="connsiteX6" fmla="*/ 6294896 w 12192002"/>
              <a:gd name="connsiteY6" fmla="*/ 0 h 5522001"/>
              <a:gd name="connsiteX7" fmla="*/ 6294896 w 12192002"/>
              <a:gd name="connsiteY7" fmla="*/ 1272617 h 5522001"/>
              <a:gd name="connsiteX8" fmla="*/ 6323017 w 12192002"/>
              <a:gd name="connsiteY8" fmla="*/ 1276707 h 5522001"/>
              <a:gd name="connsiteX9" fmla="*/ 7157198 w 12192002"/>
              <a:gd name="connsiteY9" fmla="*/ 1699805 h 5522001"/>
              <a:gd name="connsiteX10" fmla="*/ 7580296 w 12192002"/>
              <a:gd name="connsiteY10" fmla="*/ 2533985 h 5522001"/>
              <a:gd name="connsiteX11" fmla="*/ 7584386 w 12192002"/>
              <a:gd name="connsiteY11" fmla="*/ 2562106 h 5522001"/>
              <a:gd name="connsiteX12" fmla="*/ 8857003 w 12192002"/>
              <a:gd name="connsiteY12" fmla="*/ 2562106 h 5522001"/>
              <a:gd name="connsiteX13" fmla="*/ 8857003 w 12192002"/>
              <a:gd name="connsiteY13" fmla="*/ 2562107 h 5522001"/>
              <a:gd name="connsiteX14" fmla="*/ 12192002 w 12192002"/>
              <a:gd name="connsiteY14" fmla="*/ 2562107 h 5522001"/>
              <a:gd name="connsiteX15" fmla="*/ 12192002 w 12192002"/>
              <a:gd name="connsiteY15" fmla="*/ 2959895 h 5522001"/>
              <a:gd name="connsiteX16" fmla="*/ 8857003 w 12192002"/>
              <a:gd name="connsiteY16" fmla="*/ 2959895 h 5522001"/>
              <a:gd name="connsiteX17" fmla="*/ 7584386 w 12192002"/>
              <a:gd name="connsiteY17" fmla="*/ 2959895 h 5522001"/>
              <a:gd name="connsiteX18" fmla="*/ 7580296 w 12192002"/>
              <a:gd name="connsiteY18" fmla="*/ 2988016 h 5522001"/>
              <a:gd name="connsiteX19" fmla="*/ 7157198 w 12192002"/>
              <a:gd name="connsiteY19" fmla="*/ 3822196 h 5522001"/>
              <a:gd name="connsiteX20" fmla="*/ 6323017 w 12192002"/>
              <a:gd name="connsiteY20" fmla="*/ 4245294 h 5522001"/>
              <a:gd name="connsiteX21" fmla="*/ 6294896 w 12192002"/>
              <a:gd name="connsiteY21" fmla="*/ 4249385 h 5522001"/>
              <a:gd name="connsiteX22" fmla="*/ 6294896 w 12192002"/>
              <a:gd name="connsiteY22" fmla="*/ 5522001 h 5522001"/>
              <a:gd name="connsiteX23" fmla="*/ 5897107 w 12192002"/>
              <a:gd name="connsiteY23" fmla="*/ 5522001 h 5522001"/>
              <a:gd name="connsiteX24" fmla="*/ 5897107 w 12192002"/>
              <a:gd name="connsiteY24" fmla="*/ 5521746 h 5522001"/>
              <a:gd name="connsiteX25" fmla="*/ 5897107 w 12192002"/>
              <a:gd name="connsiteY25" fmla="*/ 4249385 h 5522001"/>
              <a:gd name="connsiteX26" fmla="*/ 5868986 w 12192002"/>
              <a:gd name="connsiteY26" fmla="*/ 4245294 h 5522001"/>
              <a:gd name="connsiteX27" fmla="*/ 5034806 w 12192002"/>
              <a:gd name="connsiteY27" fmla="*/ 3822196 h 5522001"/>
              <a:gd name="connsiteX28" fmla="*/ 4611709 w 12192002"/>
              <a:gd name="connsiteY28" fmla="*/ 2988016 h 5522001"/>
              <a:gd name="connsiteX29" fmla="*/ 4607617 w 12192002"/>
              <a:gd name="connsiteY29" fmla="*/ 2959895 h 5522001"/>
              <a:gd name="connsiteX30" fmla="*/ 0 w 12192002"/>
              <a:gd name="connsiteY30" fmla="*/ 2959895 h 5522001"/>
              <a:gd name="connsiteX31" fmla="*/ 0 w 12192002"/>
              <a:gd name="connsiteY31" fmla="*/ 2562107 h 5522001"/>
              <a:gd name="connsiteX32" fmla="*/ 3335000 w 12192002"/>
              <a:gd name="connsiteY32" fmla="*/ 2562107 h 5522001"/>
              <a:gd name="connsiteX33" fmla="*/ 3335000 w 12192002"/>
              <a:gd name="connsiteY33" fmla="*/ 2562106 h 5522001"/>
              <a:gd name="connsiteX34" fmla="*/ 4607617 w 12192002"/>
              <a:gd name="connsiteY34" fmla="*/ 2562106 h 5522001"/>
              <a:gd name="connsiteX35" fmla="*/ 4611709 w 12192002"/>
              <a:gd name="connsiteY35" fmla="*/ 2533985 h 5522001"/>
              <a:gd name="connsiteX36" fmla="*/ 5034806 w 12192002"/>
              <a:gd name="connsiteY36" fmla="*/ 1699805 h 5522001"/>
              <a:gd name="connsiteX37" fmla="*/ 5868986 w 12192002"/>
              <a:gd name="connsiteY37" fmla="*/ 1276707 h 5522001"/>
              <a:gd name="connsiteX38" fmla="*/ 5897107 w 12192002"/>
              <a:gd name="connsiteY38" fmla="*/ 1272617 h 552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192002" h="5522001">
                <a:moveTo>
                  <a:pt x="6095746" y="1657367"/>
                </a:moveTo>
                <a:cubicBezTo>
                  <a:pt x="5487303" y="1657367"/>
                  <a:pt x="4992113" y="2152558"/>
                  <a:pt x="4992113" y="2761001"/>
                </a:cubicBezTo>
                <a:cubicBezTo>
                  <a:pt x="4992113" y="3369443"/>
                  <a:pt x="5487303" y="3864634"/>
                  <a:pt x="6095746" y="3864634"/>
                </a:cubicBezTo>
                <a:cubicBezTo>
                  <a:pt x="6704445" y="3864634"/>
                  <a:pt x="7199635" y="3369443"/>
                  <a:pt x="7199635" y="2761001"/>
                </a:cubicBezTo>
                <a:cubicBezTo>
                  <a:pt x="7199635" y="2152302"/>
                  <a:pt x="6704445" y="1657367"/>
                  <a:pt x="6095746" y="1657367"/>
                </a:cubicBezTo>
                <a:close/>
                <a:moveTo>
                  <a:pt x="5897107" y="0"/>
                </a:moveTo>
                <a:lnTo>
                  <a:pt x="6294896" y="0"/>
                </a:lnTo>
                <a:lnTo>
                  <a:pt x="6294896" y="1272617"/>
                </a:lnTo>
                <a:lnTo>
                  <a:pt x="6323017" y="1276707"/>
                </a:lnTo>
                <a:cubicBezTo>
                  <a:pt x="6640021" y="1325025"/>
                  <a:pt x="6928648" y="1471511"/>
                  <a:pt x="7157198" y="1699805"/>
                </a:cubicBezTo>
                <a:cubicBezTo>
                  <a:pt x="7385492" y="1928355"/>
                  <a:pt x="7531978" y="2216981"/>
                  <a:pt x="7580296" y="2533985"/>
                </a:cubicBezTo>
                <a:lnTo>
                  <a:pt x="7584386" y="2562106"/>
                </a:lnTo>
                <a:lnTo>
                  <a:pt x="8857003" y="2562106"/>
                </a:lnTo>
                <a:lnTo>
                  <a:pt x="8857003" y="2562107"/>
                </a:lnTo>
                <a:lnTo>
                  <a:pt x="12192002" y="2562107"/>
                </a:lnTo>
                <a:lnTo>
                  <a:pt x="12192002" y="2959895"/>
                </a:lnTo>
                <a:lnTo>
                  <a:pt x="8857003" y="2959895"/>
                </a:lnTo>
                <a:lnTo>
                  <a:pt x="7584386" y="2959895"/>
                </a:lnTo>
                <a:lnTo>
                  <a:pt x="7580296" y="2988016"/>
                </a:lnTo>
                <a:cubicBezTo>
                  <a:pt x="7531978" y="3305020"/>
                  <a:pt x="7385492" y="3593647"/>
                  <a:pt x="7157198" y="3822196"/>
                </a:cubicBezTo>
                <a:cubicBezTo>
                  <a:pt x="6928648" y="4050490"/>
                  <a:pt x="6640021" y="4196977"/>
                  <a:pt x="6323017" y="4245294"/>
                </a:cubicBezTo>
                <a:lnTo>
                  <a:pt x="6294896" y="4249385"/>
                </a:lnTo>
                <a:lnTo>
                  <a:pt x="6294896" y="5522001"/>
                </a:lnTo>
                <a:lnTo>
                  <a:pt x="5897107" y="5522001"/>
                </a:lnTo>
                <a:lnTo>
                  <a:pt x="5897107" y="5521746"/>
                </a:lnTo>
                <a:lnTo>
                  <a:pt x="5897107" y="4249385"/>
                </a:lnTo>
                <a:lnTo>
                  <a:pt x="5868986" y="4245294"/>
                </a:lnTo>
                <a:cubicBezTo>
                  <a:pt x="5551982" y="4196977"/>
                  <a:pt x="5263355" y="4050490"/>
                  <a:pt x="5034806" y="3822196"/>
                </a:cubicBezTo>
                <a:cubicBezTo>
                  <a:pt x="4806512" y="3593647"/>
                  <a:pt x="4660025" y="3305020"/>
                  <a:pt x="4611709" y="2988016"/>
                </a:cubicBezTo>
                <a:lnTo>
                  <a:pt x="4607617" y="2959895"/>
                </a:lnTo>
                <a:lnTo>
                  <a:pt x="0" y="2959895"/>
                </a:lnTo>
                <a:lnTo>
                  <a:pt x="0" y="2562107"/>
                </a:lnTo>
                <a:lnTo>
                  <a:pt x="3335000" y="2562107"/>
                </a:lnTo>
                <a:lnTo>
                  <a:pt x="3335000" y="2562106"/>
                </a:lnTo>
                <a:lnTo>
                  <a:pt x="4607617" y="2562106"/>
                </a:lnTo>
                <a:lnTo>
                  <a:pt x="4611709" y="2533985"/>
                </a:lnTo>
                <a:cubicBezTo>
                  <a:pt x="4660025" y="2216981"/>
                  <a:pt x="4806512" y="1928355"/>
                  <a:pt x="5034806" y="1699805"/>
                </a:cubicBezTo>
                <a:cubicBezTo>
                  <a:pt x="5263355" y="1471511"/>
                  <a:pt x="5551982" y="1325025"/>
                  <a:pt x="5868986" y="1276707"/>
                </a:cubicBezTo>
                <a:lnTo>
                  <a:pt x="5897107" y="1272617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22028" tIns="22028" rIns="22028" bIns="22028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0B9A9A1-A805-4AC7-B375-9532F3B3CFAD}"/>
              </a:ext>
            </a:extLst>
          </p:cNvPr>
          <p:cNvSpPr/>
          <p:nvPr/>
        </p:nvSpPr>
        <p:spPr>
          <a:xfrm>
            <a:off x="4779915" y="2236111"/>
            <a:ext cx="2616357" cy="2615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10798" y="21599"/>
                </a:moveTo>
                <a:cubicBezTo>
                  <a:pt x="10674" y="21599"/>
                  <a:pt x="10551" y="21597"/>
                  <a:pt x="10428" y="21593"/>
                </a:cubicBezTo>
                <a:cubicBezTo>
                  <a:pt x="10402" y="21592"/>
                  <a:pt x="10382" y="21570"/>
                  <a:pt x="10383" y="21544"/>
                </a:cubicBezTo>
                <a:cubicBezTo>
                  <a:pt x="10384" y="21518"/>
                  <a:pt x="10404" y="21502"/>
                  <a:pt x="10432" y="21500"/>
                </a:cubicBezTo>
                <a:cubicBezTo>
                  <a:pt x="10680" y="21508"/>
                  <a:pt x="10931" y="21508"/>
                  <a:pt x="11178" y="21500"/>
                </a:cubicBezTo>
                <a:cubicBezTo>
                  <a:pt x="11203" y="21502"/>
                  <a:pt x="11226" y="21519"/>
                  <a:pt x="11227" y="21544"/>
                </a:cubicBezTo>
                <a:cubicBezTo>
                  <a:pt x="11228" y="21570"/>
                  <a:pt x="11207" y="21592"/>
                  <a:pt x="11182" y="21593"/>
                </a:cubicBezTo>
                <a:cubicBezTo>
                  <a:pt x="11055" y="21597"/>
                  <a:pt x="10927" y="21599"/>
                  <a:pt x="10798" y="21599"/>
                </a:cubicBezTo>
                <a:close/>
                <a:moveTo>
                  <a:pt x="9681" y="21542"/>
                </a:moveTo>
                <a:cubicBezTo>
                  <a:pt x="9680" y="21542"/>
                  <a:pt x="9677" y="21542"/>
                  <a:pt x="9676" y="21542"/>
                </a:cubicBezTo>
                <a:cubicBezTo>
                  <a:pt x="9428" y="21516"/>
                  <a:pt x="9177" y="21481"/>
                  <a:pt x="8929" y="21439"/>
                </a:cubicBezTo>
                <a:cubicBezTo>
                  <a:pt x="8904" y="21434"/>
                  <a:pt x="8887" y="21410"/>
                  <a:pt x="8892" y="21385"/>
                </a:cubicBezTo>
                <a:cubicBezTo>
                  <a:pt x="8896" y="21360"/>
                  <a:pt x="8919" y="21343"/>
                  <a:pt x="8945" y="21348"/>
                </a:cubicBezTo>
                <a:cubicBezTo>
                  <a:pt x="9190" y="21390"/>
                  <a:pt x="9439" y="21425"/>
                  <a:pt x="9686" y="21451"/>
                </a:cubicBezTo>
                <a:cubicBezTo>
                  <a:pt x="9712" y="21454"/>
                  <a:pt x="9731" y="21477"/>
                  <a:pt x="9727" y="21502"/>
                </a:cubicBezTo>
                <a:cubicBezTo>
                  <a:pt x="9726" y="21524"/>
                  <a:pt x="9705" y="21542"/>
                  <a:pt x="9681" y="21542"/>
                </a:cubicBezTo>
                <a:close/>
                <a:moveTo>
                  <a:pt x="11929" y="21541"/>
                </a:moveTo>
                <a:cubicBezTo>
                  <a:pt x="11905" y="21541"/>
                  <a:pt x="11885" y="21523"/>
                  <a:pt x="11883" y="21498"/>
                </a:cubicBezTo>
                <a:cubicBezTo>
                  <a:pt x="11880" y="21472"/>
                  <a:pt x="11899" y="21450"/>
                  <a:pt x="11924" y="21447"/>
                </a:cubicBezTo>
                <a:cubicBezTo>
                  <a:pt x="12172" y="21421"/>
                  <a:pt x="12421" y="21386"/>
                  <a:pt x="12663" y="21344"/>
                </a:cubicBezTo>
                <a:cubicBezTo>
                  <a:pt x="12689" y="21340"/>
                  <a:pt x="12713" y="21357"/>
                  <a:pt x="12717" y="21381"/>
                </a:cubicBezTo>
                <a:cubicBezTo>
                  <a:pt x="12722" y="21406"/>
                  <a:pt x="12704" y="21431"/>
                  <a:pt x="12679" y="21435"/>
                </a:cubicBezTo>
                <a:cubicBezTo>
                  <a:pt x="12435" y="21478"/>
                  <a:pt x="12182" y="21513"/>
                  <a:pt x="11933" y="21539"/>
                </a:cubicBezTo>
                <a:cubicBezTo>
                  <a:pt x="11931" y="21541"/>
                  <a:pt x="11930" y="21541"/>
                  <a:pt x="11929" y="21541"/>
                </a:cubicBezTo>
                <a:close/>
                <a:moveTo>
                  <a:pt x="8204" y="21283"/>
                </a:moveTo>
                <a:cubicBezTo>
                  <a:pt x="8200" y="21283"/>
                  <a:pt x="8196" y="21283"/>
                  <a:pt x="8192" y="21282"/>
                </a:cubicBezTo>
                <a:cubicBezTo>
                  <a:pt x="7950" y="21222"/>
                  <a:pt x="7707" y="21153"/>
                  <a:pt x="7468" y="21075"/>
                </a:cubicBezTo>
                <a:cubicBezTo>
                  <a:pt x="7443" y="21067"/>
                  <a:pt x="7429" y="21041"/>
                  <a:pt x="7438" y="21016"/>
                </a:cubicBezTo>
                <a:cubicBezTo>
                  <a:pt x="7446" y="20991"/>
                  <a:pt x="7472" y="20978"/>
                  <a:pt x="7497" y="20986"/>
                </a:cubicBezTo>
                <a:cubicBezTo>
                  <a:pt x="7733" y="21063"/>
                  <a:pt x="7975" y="21132"/>
                  <a:pt x="8215" y="21191"/>
                </a:cubicBezTo>
                <a:cubicBezTo>
                  <a:pt x="8240" y="21198"/>
                  <a:pt x="8255" y="21222"/>
                  <a:pt x="8248" y="21247"/>
                </a:cubicBezTo>
                <a:cubicBezTo>
                  <a:pt x="8245" y="21270"/>
                  <a:pt x="8225" y="21283"/>
                  <a:pt x="8204" y="21283"/>
                </a:cubicBezTo>
                <a:close/>
                <a:moveTo>
                  <a:pt x="13406" y="21281"/>
                </a:moveTo>
                <a:cubicBezTo>
                  <a:pt x="13385" y="21281"/>
                  <a:pt x="13367" y="21267"/>
                  <a:pt x="13362" y="21246"/>
                </a:cubicBezTo>
                <a:cubicBezTo>
                  <a:pt x="13355" y="21221"/>
                  <a:pt x="13370" y="21196"/>
                  <a:pt x="13395" y="21189"/>
                </a:cubicBezTo>
                <a:cubicBezTo>
                  <a:pt x="13636" y="21129"/>
                  <a:pt x="13877" y="21060"/>
                  <a:pt x="14113" y="20983"/>
                </a:cubicBezTo>
                <a:cubicBezTo>
                  <a:pt x="14138" y="20975"/>
                  <a:pt x="14164" y="20987"/>
                  <a:pt x="14172" y="21012"/>
                </a:cubicBezTo>
                <a:cubicBezTo>
                  <a:pt x="14179" y="21037"/>
                  <a:pt x="14167" y="21063"/>
                  <a:pt x="14142" y="21071"/>
                </a:cubicBezTo>
                <a:cubicBezTo>
                  <a:pt x="13903" y="21148"/>
                  <a:pt x="13660" y="21219"/>
                  <a:pt x="13418" y="21278"/>
                </a:cubicBezTo>
                <a:cubicBezTo>
                  <a:pt x="13414" y="21280"/>
                  <a:pt x="13410" y="21281"/>
                  <a:pt x="13406" y="21281"/>
                </a:cubicBezTo>
                <a:close/>
                <a:moveTo>
                  <a:pt x="6776" y="20821"/>
                </a:moveTo>
                <a:cubicBezTo>
                  <a:pt x="6770" y="20821"/>
                  <a:pt x="6765" y="20820"/>
                  <a:pt x="6758" y="20817"/>
                </a:cubicBezTo>
                <a:cubicBezTo>
                  <a:pt x="6526" y="20724"/>
                  <a:pt x="6295" y="20621"/>
                  <a:pt x="6069" y="20510"/>
                </a:cubicBezTo>
                <a:cubicBezTo>
                  <a:pt x="6045" y="20499"/>
                  <a:pt x="6037" y="20470"/>
                  <a:pt x="6048" y="20448"/>
                </a:cubicBezTo>
                <a:cubicBezTo>
                  <a:pt x="6059" y="20424"/>
                  <a:pt x="6087" y="20415"/>
                  <a:pt x="6110" y="20427"/>
                </a:cubicBezTo>
                <a:cubicBezTo>
                  <a:pt x="6333" y="20536"/>
                  <a:pt x="6563" y="20638"/>
                  <a:pt x="6793" y="20731"/>
                </a:cubicBezTo>
                <a:cubicBezTo>
                  <a:pt x="6817" y="20741"/>
                  <a:pt x="6828" y="20769"/>
                  <a:pt x="6819" y="20792"/>
                </a:cubicBezTo>
                <a:cubicBezTo>
                  <a:pt x="6812" y="20810"/>
                  <a:pt x="6794" y="20821"/>
                  <a:pt x="6776" y="20821"/>
                </a:cubicBezTo>
                <a:close/>
                <a:moveTo>
                  <a:pt x="14832" y="20817"/>
                </a:moveTo>
                <a:cubicBezTo>
                  <a:pt x="14813" y="20817"/>
                  <a:pt x="14796" y="20806"/>
                  <a:pt x="14788" y="20789"/>
                </a:cubicBezTo>
                <a:cubicBezTo>
                  <a:pt x="14778" y="20765"/>
                  <a:pt x="14789" y="20738"/>
                  <a:pt x="14814" y="20728"/>
                </a:cubicBezTo>
                <a:cubicBezTo>
                  <a:pt x="15044" y="20635"/>
                  <a:pt x="15273" y="20533"/>
                  <a:pt x="15495" y="20423"/>
                </a:cubicBezTo>
                <a:cubicBezTo>
                  <a:pt x="15519" y="20412"/>
                  <a:pt x="15546" y="20422"/>
                  <a:pt x="15557" y="20444"/>
                </a:cubicBezTo>
                <a:cubicBezTo>
                  <a:pt x="15568" y="20468"/>
                  <a:pt x="15559" y="20495"/>
                  <a:pt x="15536" y="20507"/>
                </a:cubicBezTo>
                <a:cubicBezTo>
                  <a:pt x="15311" y="20616"/>
                  <a:pt x="15080" y="20719"/>
                  <a:pt x="14849" y="20813"/>
                </a:cubicBezTo>
                <a:cubicBezTo>
                  <a:pt x="14844" y="20816"/>
                  <a:pt x="14838" y="20817"/>
                  <a:pt x="14832" y="20817"/>
                </a:cubicBezTo>
                <a:close/>
                <a:moveTo>
                  <a:pt x="5428" y="20163"/>
                </a:moveTo>
                <a:cubicBezTo>
                  <a:pt x="5420" y="20163"/>
                  <a:pt x="5411" y="20161"/>
                  <a:pt x="5404" y="20157"/>
                </a:cubicBezTo>
                <a:cubicBezTo>
                  <a:pt x="5188" y="20033"/>
                  <a:pt x="4973" y="19897"/>
                  <a:pt x="4764" y="19757"/>
                </a:cubicBezTo>
                <a:cubicBezTo>
                  <a:pt x="4743" y="19742"/>
                  <a:pt x="4737" y="19714"/>
                  <a:pt x="4752" y="19692"/>
                </a:cubicBezTo>
                <a:cubicBezTo>
                  <a:pt x="4767" y="19671"/>
                  <a:pt x="4795" y="19665"/>
                  <a:pt x="4816" y="19680"/>
                </a:cubicBezTo>
                <a:cubicBezTo>
                  <a:pt x="5023" y="19819"/>
                  <a:pt x="5236" y="19952"/>
                  <a:pt x="5450" y="20076"/>
                </a:cubicBezTo>
                <a:cubicBezTo>
                  <a:pt x="5472" y="20089"/>
                  <a:pt x="5480" y="20117"/>
                  <a:pt x="5467" y="20140"/>
                </a:cubicBezTo>
                <a:cubicBezTo>
                  <a:pt x="5459" y="20155"/>
                  <a:pt x="5443" y="20163"/>
                  <a:pt x="5428" y="20163"/>
                </a:cubicBezTo>
                <a:close/>
                <a:moveTo>
                  <a:pt x="16179" y="20159"/>
                </a:moveTo>
                <a:cubicBezTo>
                  <a:pt x="16162" y="20159"/>
                  <a:pt x="16148" y="20150"/>
                  <a:pt x="16139" y="20135"/>
                </a:cubicBezTo>
                <a:cubicBezTo>
                  <a:pt x="16126" y="20113"/>
                  <a:pt x="16134" y="20084"/>
                  <a:pt x="16156" y="20072"/>
                </a:cubicBezTo>
                <a:cubicBezTo>
                  <a:pt x="16370" y="19947"/>
                  <a:pt x="16584" y="19814"/>
                  <a:pt x="16789" y="19675"/>
                </a:cubicBezTo>
                <a:cubicBezTo>
                  <a:pt x="16810" y="19660"/>
                  <a:pt x="16838" y="19666"/>
                  <a:pt x="16853" y="19687"/>
                </a:cubicBezTo>
                <a:cubicBezTo>
                  <a:pt x="16868" y="19709"/>
                  <a:pt x="16862" y="19737"/>
                  <a:pt x="16841" y="19752"/>
                </a:cubicBezTo>
                <a:cubicBezTo>
                  <a:pt x="16633" y="19893"/>
                  <a:pt x="16418" y="20027"/>
                  <a:pt x="16202" y="20152"/>
                </a:cubicBezTo>
                <a:cubicBezTo>
                  <a:pt x="16193" y="20156"/>
                  <a:pt x="16186" y="20159"/>
                  <a:pt x="16179" y="20159"/>
                </a:cubicBezTo>
                <a:close/>
                <a:moveTo>
                  <a:pt x="4183" y="19323"/>
                </a:moveTo>
                <a:cubicBezTo>
                  <a:pt x="4173" y="19323"/>
                  <a:pt x="4163" y="19320"/>
                  <a:pt x="4154" y="19313"/>
                </a:cubicBezTo>
                <a:cubicBezTo>
                  <a:pt x="3956" y="19159"/>
                  <a:pt x="3761" y="18995"/>
                  <a:pt x="3576" y="18829"/>
                </a:cubicBezTo>
                <a:cubicBezTo>
                  <a:pt x="3558" y="18811"/>
                  <a:pt x="3555" y="18781"/>
                  <a:pt x="3572" y="18763"/>
                </a:cubicBezTo>
                <a:cubicBezTo>
                  <a:pt x="3590" y="18744"/>
                  <a:pt x="3620" y="18742"/>
                  <a:pt x="3638" y="18759"/>
                </a:cubicBezTo>
                <a:cubicBezTo>
                  <a:pt x="3822" y="18924"/>
                  <a:pt x="4015" y="19086"/>
                  <a:pt x="4211" y="19240"/>
                </a:cubicBezTo>
                <a:cubicBezTo>
                  <a:pt x="4231" y="19256"/>
                  <a:pt x="4235" y="19285"/>
                  <a:pt x="4220" y="19306"/>
                </a:cubicBezTo>
                <a:cubicBezTo>
                  <a:pt x="4211" y="19317"/>
                  <a:pt x="4197" y="19323"/>
                  <a:pt x="4183" y="19323"/>
                </a:cubicBezTo>
                <a:close/>
                <a:moveTo>
                  <a:pt x="17420" y="19318"/>
                </a:moveTo>
                <a:cubicBezTo>
                  <a:pt x="17406" y="19318"/>
                  <a:pt x="17393" y="19312"/>
                  <a:pt x="17384" y="19301"/>
                </a:cubicBezTo>
                <a:cubicBezTo>
                  <a:pt x="17368" y="19281"/>
                  <a:pt x="17371" y="19251"/>
                  <a:pt x="17391" y="19235"/>
                </a:cubicBezTo>
                <a:cubicBezTo>
                  <a:pt x="17586" y="19082"/>
                  <a:pt x="17779" y="18921"/>
                  <a:pt x="17963" y="18754"/>
                </a:cubicBezTo>
                <a:cubicBezTo>
                  <a:pt x="17982" y="18737"/>
                  <a:pt x="18011" y="18738"/>
                  <a:pt x="18029" y="18758"/>
                </a:cubicBezTo>
                <a:cubicBezTo>
                  <a:pt x="18046" y="18776"/>
                  <a:pt x="18045" y="18806"/>
                  <a:pt x="18025" y="18824"/>
                </a:cubicBezTo>
                <a:cubicBezTo>
                  <a:pt x="17839" y="18991"/>
                  <a:pt x="17645" y="19154"/>
                  <a:pt x="17449" y="19308"/>
                </a:cubicBezTo>
                <a:cubicBezTo>
                  <a:pt x="17440" y="19316"/>
                  <a:pt x="17430" y="19318"/>
                  <a:pt x="17420" y="19318"/>
                </a:cubicBezTo>
                <a:close/>
                <a:moveTo>
                  <a:pt x="3068" y="18319"/>
                </a:moveTo>
                <a:cubicBezTo>
                  <a:pt x="3056" y="18319"/>
                  <a:pt x="3043" y="18314"/>
                  <a:pt x="3034" y="18305"/>
                </a:cubicBezTo>
                <a:cubicBezTo>
                  <a:pt x="2859" y="18124"/>
                  <a:pt x="2689" y="17936"/>
                  <a:pt x="2530" y="17746"/>
                </a:cubicBezTo>
                <a:cubicBezTo>
                  <a:pt x="2514" y="17726"/>
                  <a:pt x="2516" y="17696"/>
                  <a:pt x="2536" y="17680"/>
                </a:cubicBezTo>
                <a:cubicBezTo>
                  <a:pt x="2556" y="17664"/>
                  <a:pt x="2586" y="17667"/>
                  <a:pt x="2602" y="17686"/>
                </a:cubicBezTo>
                <a:cubicBezTo>
                  <a:pt x="2760" y="17875"/>
                  <a:pt x="2929" y="18062"/>
                  <a:pt x="3103" y="18241"/>
                </a:cubicBezTo>
                <a:cubicBezTo>
                  <a:pt x="3120" y="18259"/>
                  <a:pt x="3120" y="18289"/>
                  <a:pt x="3102" y="18307"/>
                </a:cubicBezTo>
                <a:cubicBezTo>
                  <a:pt x="3092" y="18315"/>
                  <a:pt x="3079" y="18319"/>
                  <a:pt x="3068" y="18319"/>
                </a:cubicBezTo>
                <a:close/>
                <a:moveTo>
                  <a:pt x="18535" y="18314"/>
                </a:moveTo>
                <a:cubicBezTo>
                  <a:pt x="18523" y="18314"/>
                  <a:pt x="18511" y="18309"/>
                  <a:pt x="18502" y="18300"/>
                </a:cubicBezTo>
                <a:cubicBezTo>
                  <a:pt x="18484" y="18283"/>
                  <a:pt x="18484" y="18253"/>
                  <a:pt x="18501" y="18235"/>
                </a:cubicBezTo>
                <a:cubicBezTo>
                  <a:pt x="18674" y="18056"/>
                  <a:pt x="18841" y="17869"/>
                  <a:pt x="19001" y="17679"/>
                </a:cubicBezTo>
                <a:cubicBezTo>
                  <a:pt x="19017" y="17659"/>
                  <a:pt x="19046" y="17657"/>
                  <a:pt x="19066" y="17673"/>
                </a:cubicBezTo>
                <a:cubicBezTo>
                  <a:pt x="19086" y="17689"/>
                  <a:pt x="19089" y="17719"/>
                  <a:pt x="19073" y="17739"/>
                </a:cubicBezTo>
                <a:cubicBezTo>
                  <a:pt x="18912" y="17930"/>
                  <a:pt x="18742" y="18119"/>
                  <a:pt x="18568" y="18299"/>
                </a:cubicBezTo>
                <a:cubicBezTo>
                  <a:pt x="18559" y="18309"/>
                  <a:pt x="18547" y="18314"/>
                  <a:pt x="18535" y="18314"/>
                </a:cubicBezTo>
                <a:close/>
                <a:moveTo>
                  <a:pt x="2102" y="17172"/>
                </a:moveTo>
                <a:cubicBezTo>
                  <a:pt x="2088" y="17172"/>
                  <a:pt x="2074" y="17166"/>
                  <a:pt x="2065" y="17153"/>
                </a:cubicBezTo>
                <a:cubicBezTo>
                  <a:pt x="1917" y="16951"/>
                  <a:pt x="1776" y="16741"/>
                  <a:pt x="1643" y="16529"/>
                </a:cubicBezTo>
                <a:cubicBezTo>
                  <a:pt x="1629" y="16507"/>
                  <a:pt x="1635" y="16478"/>
                  <a:pt x="1658" y="16465"/>
                </a:cubicBezTo>
                <a:cubicBezTo>
                  <a:pt x="1679" y="16451"/>
                  <a:pt x="1709" y="16457"/>
                  <a:pt x="1722" y="16480"/>
                </a:cubicBezTo>
                <a:cubicBezTo>
                  <a:pt x="1854" y="16690"/>
                  <a:pt x="1994" y="16897"/>
                  <a:pt x="2141" y="17099"/>
                </a:cubicBezTo>
                <a:cubicBezTo>
                  <a:pt x="2156" y="17120"/>
                  <a:pt x="2152" y="17148"/>
                  <a:pt x="2131" y="17163"/>
                </a:cubicBezTo>
                <a:cubicBezTo>
                  <a:pt x="2122" y="17168"/>
                  <a:pt x="2112" y="17172"/>
                  <a:pt x="2102" y="17172"/>
                </a:cubicBezTo>
                <a:close/>
                <a:moveTo>
                  <a:pt x="19499" y="17166"/>
                </a:moveTo>
                <a:cubicBezTo>
                  <a:pt x="19489" y="17166"/>
                  <a:pt x="19480" y="17163"/>
                  <a:pt x="19471" y="17157"/>
                </a:cubicBezTo>
                <a:cubicBezTo>
                  <a:pt x="19450" y="17142"/>
                  <a:pt x="19447" y="17112"/>
                  <a:pt x="19462" y="17092"/>
                </a:cubicBezTo>
                <a:cubicBezTo>
                  <a:pt x="19608" y="16891"/>
                  <a:pt x="19749" y="16682"/>
                  <a:pt x="19880" y="16473"/>
                </a:cubicBezTo>
                <a:cubicBezTo>
                  <a:pt x="19894" y="16452"/>
                  <a:pt x="19923" y="16445"/>
                  <a:pt x="19945" y="16458"/>
                </a:cubicBezTo>
                <a:cubicBezTo>
                  <a:pt x="19967" y="16472"/>
                  <a:pt x="19973" y="16501"/>
                  <a:pt x="19960" y="16523"/>
                </a:cubicBezTo>
                <a:cubicBezTo>
                  <a:pt x="19827" y="16734"/>
                  <a:pt x="19685" y="16944"/>
                  <a:pt x="19537" y="17148"/>
                </a:cubicBezTo>
                <a:cubicBezTo>
                  <a:pt x="19527" y="17158"/>
                  <a:pt x="19514" y="17166"/>
                  <a:pt x="19499" y="17166"/>
                </a:cubicBezTo>
                <a:close/>
                <a:moveTo>
                  <a:pt x="1306" y="15902"/>
                </a:moveTo>
                <a:cubicBezTo>
                  <a:pt x="1290" y="15902"/>
                  <a:pt x="1274" y="15893"/>
                  <a:pt x="1265" y="15877"/>
                </a:cubicBezTo>
                <a:cubicBezTo>
                  <a:pt x="1147" y="15654"/>
                  <a:pt x="1035" y="15427"/>
                  <a:pt x="934" y="15201"/>
                </a:cubicBezTo>
                <a:cubicBezTo>
                  <a:pt x="924" y="15177"/>
                  <a:pt x="934" y="15150"/>
                  <a:pt x="958" y="15139"/>
                </a:cubicBezTo>
                <a:cubicBezTo>
                  <a:pt x="982" y="15129"/>
                  <a:pt x="1009" y="15139"/>
                  <a:pt x="1020" y="15162"/>
                </a:cubicBezTo>
                <a:cubicBezTo>
                  <a:pt x="1121" y="15387"/>
                  <a:pt x="1231" y="15612"/>
                  <a:pt x="1348" y="15832"/>
                </a:cubicBezTo>
                <a:cubicBezTo>
                  <a:pt x="1361" y="15854"/>
                  <a:pt x="1352" y="15883"/>
                  <a:pt x="1330" y="15895"/>
                </a:cubicBezTo>
                <a:cubicBezTo>
                  <a:pt x="1321" y="15899"/>
                  <a:pt x="1313" y="15902"/>
                  <a:pt x="1306" y="15902"/>
                </a:cubicBezTo>
                <a:close/>
                <a:moveTo>
                  <a:pt x="20295" y="15893"/>
                </a:moveTo>
                <a:cubicBezTo>
                  <a:pt x="20288" y="15893"/>
                  <a:pt x="20280" y="15892"/>
                  <a:pt x="20273" y="15888"/>
                </a:cubicBezTo>
                <a:cubicBezTo>
                  <a:pt x="20251" y="15876"/>
                  <a:pt x="20242" y="15848"/>
                  <a:pt x="20254" y="15825"/>
                </a:cubicBezTo>
                <a:cubicBezTo>
                  <a:pt x="20371" y="15605"/>
                  <a:pt x="20482" y="15380"/>
                  <a:pt x="20582" y="15152"/>
                </a:cubicBezTo>
                <a:cubicBezTo>
                  <a:pt x="20592" y="15129"/>
                  <a:pt x="20620" y="15119"/>
                  <a:pt x="20644" y="15129"/>
                </a:cubicBezTo>
                <a:cubicBezTo>
                  <a:pt x="20668" y="15139"/>
                  <a:pt x="20678" y="15167"/>
                  <a:pt x="20668" y="15191"/>
                </a:cubicBezTo>
                <a:cubicBezTo>
                  <a:pt x="20566" y="15419"/>
                  <a:pt x="20454" y="15647"/>
                  <a:pt x="20336" y="15869"/>
                </a:cubicBezTo>
                <a:cubicBezTo>
                  <a:pt x="20329" y="15884"/>
                  <a:pt x="20313" y="15893"/>
                  <a:pt x="20295" y="15893"/>
                </a:cubicBezTo>
                <a:close/>
                <a:moveTo>
                  <a:pt x="695" y="14533"/>
                </a:moveTo>
                <a:cubicBezTo>
                  <a:pt x="676" y="14533"/>
                  <a:pt x="657" y="14522"/>
                  <a:pt x="651" y="14502"/>
                </a:cubicBezTo>
                <a:cubicBezTo>
                  <a:pt x="565" y="14268"/>
                  <a:pt x="487" y="14027"/>
                  <a:pt x="418" y="13785"/>
                </a:cubicBezTo>
                <a:cubicBezTo>
                  <a:pt x="410" y="13760"/>
                  <a:pt x="425" y="13734"/>
                  <a:pt x="450" y="13728"/>
                </a:cubicBezTo>
                <a:cubicBezTo>
                  <a:pt x="475" y="13720"/>
                  <a:pt x="501" y="13735"/>
                  <a:pt x="507" y="13760"/>
                </a:cubicBezTo>
                <a:cubicBezTo>
                  <a:pt x="575" y="14000"/>
                  <a:pt x="654" y="14239"/>
                  <a:pt x="738" y="14471"/>
                </a:cubicBezTo>
                <a:cubicBezTo>
                  <a:pt x="747" y="14495"/>
                  <a:pt x="734" y="14522"/>
                  <a:pt x="711" y="14531"/>
                </a:cubicBezTo>
                <a:cubicBezTo>
                  <a:pt x="706" y="14532"/>
                  <a:pt x="701" y="14533"/>
                  <a:pt x="695" y="14533"/>
                </a:cubicBezTo>
                <a:close/>
                <a:moveTo>
                  <a:pt x="20907" y="14521"/>
                </a:moveTo>
                <a:cubicBezTo>
                  <a:pt x="20902" y="14521"/>
                  <a:pt x="20895" y="14520"/>
                  <a:pt x="20890" y="14518"/>
                </a:cubicBezTo>
                <a:cubicBezTo>
                  <a:pt x="20866" y="14510"/>
                  <a:pt x="20854" y="14482"/>
                  <a:pt x="20863" y="14459"/>
                </a:cubicBezTo>
                <a:cubicBezTo>
                  <a:pt x="20948" y="14225"/>
                  <a:pt x="21026" y="13986"/>
                  <a:pt x="21094" y="13748"/>
                </a:cubicBezTo>
                <a:cubicBezTo>
                  <a:pt x="21102" y="13723"/>
                  <a:pt x="21127" y="13709"/>
                  <a:pt x="21151" y="13715"/>
                </a:cubicBezTo>
                <a:cubicBezTo>
                  <a:pt x="21176" y="13723"/>
                  <a:pt x="21190" y="13748"/>
                  <a:pt x="21184" y="13773"/>
                </a:cubicBezTo>
                <a:cubicBezTo>
                  <a:pt x="21115" y="14012"/>
                  <a:pt x="21037" y="14254"/>
                  <a:pt x="20951" y="14490"/>
                </a:cubicBezTo>
                <a:cubicBezTo>
                  <a:pt x="20944" y="14510"/>
                  <a:pt x="20927" y="14521"/>
                  <a:pt x="20907" y="14521"/>
                </a:cubicBezTo>
                <a:close/>
                <a:moveTo>
                  <a:pt x="281" y="13091"/>
                </a:moveTo>
                <a:cubicBezTo>
                  <a:pt x="260" y="13091"/>
                  <a:pt x="240" y="13077"/>
                  <a:pt x="235" y="13054"/>
                </a:cubicBezTo>
                <a:cubicBezTo>
                  <a:pt x="183" y="12808"/>
                  <a:pt x="139" y="12558"/>
                  <a:pt x="104" y="12312"/>
                </a:cubicBezTo>
                <a:cubicBezTo>
                  <a:pt x="101" y="12286"/>
                  <a:pt x="118" y="12264"/>
                  <a:pt x="144" y="12260"/>
                </a:cubicBezTo>
                <a:cubicBezTo>
                  <a:pt x="171" y="12256"/>
                  <a:pt x="193" y="12275"/>
                  <a:pt x="196" y="12300"/>
                </a:cubicBezTo>
                <a:cubicBezTo>
                  <a:pt x="231" y="12545"/>
                  <a:pt x="275" y="12792"/>
                  <a:pt x="326" y="13036"/>
                </a:cubicBezTo>
                <a:cubicBezTo>
                  <a:pt x="331" y="13060"/>
                  <a:pt x="314" y="13085"/>
                  <a:pt x="290" y="13092"/>
                </a:cubicBezTo>
                <a:cubicBezTo>
                  <a:pt x="287" y="13091"/>
                  <a:pt x="283" y="13091"/>
                  <a:pt x="281" y="13091"/>
                </a:cubicBezTo>
                <a:close/>
                <a:moveTo>
                  <a:pt x="21319" y="13079"/>
                </a:moveTo>
                <a:cubicBezTo>
                  <a:pt x="21315" y="13079"/>
                  <a:pt x="21313" y="13079"/>
                  <a:pt x="21309" y="13078"/>
                </a:cubicBezTo>
                <a:cubicBezTo>
                  <a:pt x="21284" y="13073"/>
                  <a:pt x="21268" y="13048"/>
                  <a:pt x="21273" y="13023"/>
                </a:cubicBezTo>
                <a:cubicBezTo>
                  <a:pt x="21324" y="12781"/>
                  <a:pt x="21368" y="12533"/>
                  <a:pt x="21402" y="12287"/>
                </a:cubicBezTo>
                <a:cubicBezTo>
                  <a:pt x="21406" y="12262"/>
                  <a:pt x="21429" y="12244"/>
                  <a:pt x="21455" y="12248"/>
                </a:cubicBezTo>
                <a:cubicBezTo>
                  <a:pt x="21481" y="12251"/>
                  <a:pt x="21498" y="12275"/>
                  <a:pt x="21494" y="12300"/>
                </a:cubicBezTo>
                <a:cubicBezTo>
                  <a:pt x="21460" y="12547"/>
                  <a:pt x="21416" y="12797"/>
                  <a:pt x="21365" y="13042"/>
                </a:cubicBezTo>
                <a:cubicBezTo>
                  <a:pt x="21360" y="13064"/>
                  <a:pt x="21342" y="13079"/>
                  <a:pt x="21319" y="13079"/>
                </a:cubicBezTo>
                <a:close/>
                <a:moveTo>
                  <a:pt x="72" y="11606"/>
                </a:moveTo>
                <a:cubicBezTo>
                  <a:pt x="47" y="11606"/>
                  <a:pt x="27" y="11588"/>
                  <a:pt x="26" y="11563"/>
                </a:cubicBezTo>
                <a:cubicBezTo>
                  <a:pt x="9" y="11313"/>
                  <a:pt x="0" y="11059"/>
                  <a:pt x="0" y="10810"/>
                </a:cubicBezTo>
                <a:cubicBezTo>
                  <a:pt x="0" y="10783"/>
                  <a:pt x="21" y="10762"/>
                  <a:pt x="47" y="10762"/>
                </a:cubicBezTo>
                <a:lnTo>
                  <a:pt x="47" y="10762"/>
                </a:lnTo>
                <a:cubicBezTo>
                  <a:pt x="73" y="10762"/>
                  <a:pt x="94" y="10783"/>
                  <a:pt x="94" y="10810"/>
                </a:cubicBezTo>
                <a:cubicBezTo>
                  <a:pt x="94" y="11058"/>
                  <a:pt x="103" y="11309"/>
                  <a:pt x="121" y="11557"/>
                </a:cubicBezTo>
                <a:cubicBezTo>
                  <a:pt x="122" y="11583"/>
                  <a:pt x="103" y="11605"/>
                  <a:pt x="77" y="11606"/>
                </a:cubicBezTo>
                <a:cubicBezTo>
                  <a:pt x="75" y="11606"/>
                  <a:pt x="73" y="11606"/>
                  <a:pt x="72" y="11606"/>
                </a:cubicBezTo>
                <a:close/>
                <a:moveTo>
                  <a:pt x="21527" y="11594"/>
                </a:moveTo>
                <a:cubicBezTo>
                  <a:pt x="21525" y="11594"/>
                  <a:pt x="21524" y="11594"/>
                  <a:pt x="21523" y="11594"/>
                </a:cubicBezTo>
                <a:cubicBezTo>
                  <a:pt x="21497" y="11593"/>
                  <a:pt x="21478" y="11570"/>
                  <a:pt x="21479" y="11544"/>
                </a:cubicBezTo>
                <a:cubicBezTo>
                  <a:pt x="21497" y="11298"/>
                  <a:pt x="21506" y="11047"/>
                  <a:pt x="21506" y="10797"/>
                </a:cubicBezTo>
                <a:lnTo>
                  <a:pt x="21506" y="10772"/>
                </a:lnTo>
                <a:cubicBezTo>
                  <a:pt x="21506" y="10746"/>
                  <a:pt x="21527" y="10725"/>
                  <a:pt x="21553" y="10725"/>
                </a:cubicBezTo>
                <a:cubicBezTo>
                  <a:pt x="21579" y="10725"/>
                  <a:pt x="21600" y="10746"/>
                  <a:pt x="21600" y="10772"/>
                </a:cubicBezTo>
                <a:lnTo>
                  <a:pt x="21600" y="10797"/>
                </a:lnTo>
                <a:cubicBezTo>
                  <a:pt x="21600" y="11048"/>
                  <a:pt x="21591" y="11302"/>
                  <a:pt x="21574" y="11550"/>
                </a:cubicBezTo>
                <a:cubicBezTo>
                  <a:pt x="21571" y="11574"/>
                  <a:pt x="21550" y="11594"/>
                  <a:pt x="21527" y="11594"/>
                </a:cubicBezTo>
                <a:close/>
                <a:moveTo>
                  <a:pt x="71" y="10106"/>
                </a:moveTo>
                <a:cubicBezTo>
                  <a:pt x="70" y="10106"/>
                  <a:pt x="68" y="10106"/>
                  <a:pt x="67" y="10106"/>
                </a:cubicBezTo>
                <a:cubicBezTo>
                  <a:pt x="41" y="10105"/>
                  <a:pt x="22" y="10082"/>
                  <a:pt x="24" y="10056"/>
                </a:cubicBezTo>
                <a:cubicBezTo>
                  <a:pt x="41" y="9805"/>
                  <a:pt x="66" y="9553"/>
                  <a:pt x="101" y="9307"/>
                </a:cubicBezTo>
                <a:cubicBezTo>
                  <a:pt x="104" y="9282"/>
                  <a:pt x="127" y="9262"/>
                  <a:pt x="153" y="9267"/>
                </a:cubicBezTo>
                <a:cubicBezTo>
                  <a:pt x="179" y="9271"/>
                  <a:pt x="196" y="9294"/>
                  <a:pt x="193" y="9319"/>
                </a:cubicBezTo>
                <a:cubicBezTo>
                  <a:pt x="159" y="9564"/>
                  <a:pt x="133" y="9814"/>
                  <a:pt x="117" y="10063"/>
                </a:cubicBezTo>
                <a:cubicBezTo>
                  <a:pt x="116" y="10087"/>
                  <a:pt x="94" y="10106"/>
                  <a:pt x="71" y="10106"/>
                </a:cubicBezTo>
                <a:close/>
                <a:moveTo>
                  <a:pt x="21524" y="10068"/>
                </a:moveTo>
                <a:cubicBezTo>
                  <a:pt x="21499" y="10068"/>
                  <a:pt x="21479" y="10049"/>
                  <a:pt x="21478" y="10024"/>
                </a:cubicBezTo>
                <a:cubicBezTo>
                  <a:pt x="21461" y="9775"/>
                  <a:pt x="21434" y="9526"/>
                  <a:pt x="21400" y="9281"/>
                </a:cubicBezTo>
                <a:cubicBezTo>
                  <a:pt x="21396" y="9255"/>
                  <a:pt x="21414" y="9232"/>
                  <a:pt x="21440" y="9229"/>
                </a:cubicBezTo>
                <a:cubicBezTo>
                  <a:pt x="21467" y="9225"/>
                  <a:pt x="21489" y="9242"/>
                  <a:pt x="21492" y="9268"/>
                </a:cubicBezTo>
                <a:cubicBezTo>
                  <a:pt x="21527" y="9514"/>
                  <a:pt x="21554" y="9767"/>
                  <a:pt x="21571" y="10018"/>
                </a:cubicBezTo>
                <a:cubicBezTo>
                  <a:pt x="21573" y="10044"/>
                  <a:pt x="21554" y="10066"/>
                  <a:pt x="21528" y="10068"/>
                </a:cubicBezTo>
                <a:cubicBezTo>
                  <a:pt x="21527" y="10068"/>
                  <a:pt x="21525" y="10068"/>
                  <a:pt x="21524" y="10068"/>
                </a:cubicBezTo>
                <a:close/>
                <a:moveTo>
                  <a:pt x="276" y="8620"/>
                </a:moveTo>
                <a:cubicBezTo>
                  <a:pt x="272" y="8620"/>
                  <a:pt x="270" y="8620"/>
                  <a:pt x="266" y="8618"/>
                </a:cubicBezTo>
                <a:cubicBezTo>
                  <a:pt x="241" y="8613"/>
                  <a:pt x="225" y="8589"/>
                  <a:pt x="230" y="8564"/>
                </a:cubicBezTo>
                <a:cubicBezTo>
                  <a:pt x="282" y="8319"/>
                  <a:pt x="342" y="8071"/>
                  <a:pt x="411" y="7832"/>
                </a:cubicBezTo>
                <a:cubicBezTo>
                  <a:pt x="419" y="7807"/>
                  <a:pt x="444" y="7793"/>
                  <a:pt x="468" y="7799"/>
                </a:cubicBezTo>
                <a:cubicBezTo>
                  <a:pt x="493" y="7807"/>
                  <a:pt x="507" y="7832"/>
                  <a:pt x="501" y="7856"/>
                </a:cubicBezTo>
                <a:cubicBezTo>
                  <a:pt x="434" y="8095"/>
                  <a:pt x="373" y="8339"/>
                  <a:pt x="322" y="8582"/>
                </a:cubicBezTo>
                <a:cubicBezTo>
                  <a:pt x="317" y="8605"/>
                  <a:pt x="297" y="8620"/>
                  <a:pt x="276" y="8620"/>
                </a:cubicBezTo>
                <a:close/>
                <a:moveTo>
                  <a:pt x="21314" y="8584"/>
                </a:moveTo>
                <a:cubicBezTo>
                  <a:pt x="21293" y="8584"/>
                  <a:pt x="21273" y="8569"/>
                  <a:pt x="21268" y="8546"/>
                </a:cubicBezTo>
                <a:cubicBezTo>
                  <a:pt x="21216" y="8304"/>
                  <a:pt x="21155" y="8059"/>
                  <a:pt x="21087" y="7822"/>
                </a:cubicBezTo>
                <a:cubicBezTo>
                  <a:pt x="21079" y="7797"/>
                  <a:pt x="21094" y="7771"/>
                  <a:pt x="21119" y="7765"/>
                </a:cubicBezTo>
                <a:cubicBezTo>
                  <a:pt x="21144" y="7757"/>
                  <a:pt x="21170" y="7772"/>
                  <a:pt x="21176" y="7797"/>
                </a:cubicBezTo>
                <a:cubicBezTo>
                  <a:pt x="21246" y="8037"/>
                  <a:pt x="21307" y="8283"/>
                  <a:pt x="21360" y="8528"/>
                </a:cubicBezTo>
                <a:cubicBezTo>
                  <a:pt x="21365" y="8552"/>
                  <a:pt x="21349" y="8577"/>
                  <a:pt x="21324" y="8584"/>
                </a:cubicBezTo>
                <a:cubicBezTo>
                  <a:pt x="21320" y="8582"/>
                  <a:pt x="21317" y="8584"/>
                  <a:pt x="21314" y="8584"/>
                </a:cubicBezTo>
                <a:close/>
                <a:moveTo>
                  <a:pt x="686" y="7177"/>
                </a:moveTo>
                <a:cubicBezTo>
                  <a:pt x="681" y="7177"/>
                  <a:pt x="675" y="7175"/>
                  <a:pt x="670" y="7174"/>
                </a:cubicBezTo>
                <a:cubicBezTo>
                  <a:pt x="646" y="7165"/>
                  <a:pt x="634" y="7138"/>
                  <a:pt x="642" y="7114"/>
                </a:cubicBezTo>
                <a:cubicBezTo>
                  <a:pt x="728" y="6880"/>
                  <a:pt x="823" y="6643"/>
                  <a:pt x="924" y="6415"/>
                </a:cubicBezTo>
                <a:cubicBezTo>
                  <a:pt x="934" y="6391"/>
                  <a:pt x="962" y="6381"/>
                  <a:pt x="987" y="6391"/>
                </a:cubicBezTo>
                <a:cubicBezTo>
                  <a:pt x="1010" y="6401"/>
                  <a:pt x="1020" y="6430"/>
                  <a:pt x="1010" y="6453"/>
                </a:cubicBezTo>
                <a:cubicBezTo>
                  <a:pt x="910" y="6681"/>
                  <a:pt x="815" y="6914"/>
                  <a:pt x="731" y="7147"/>
                </a:cubicBezTo>
                <a:cubicBezTo>
                  <a:pt x="723" y="7165"/>
                  <a:pt x="706" y="7177"/>
                  <a:pt x="686" y="7177"/>
                </a:cubicBezTo>
                <a:close/>
                <a:moveTo>
                  <a:pt x="20898" y="7142"/>
                </a:moveTo>
                <a:cubicBezTo>
                  <a:pt x="20879" y="7142"/>
                  <a:pt x="20861" y="7131"/>
                  <a:pt x="20854" y="7111"/>
                </a:cubicBezTo>
                <a:cubicBezTo>
                  <a:pt x="20769" y="6878"/>
                  <a:pt x="20674" y="6646"/>
                  <a:pt x="20574" y="6420"/>
                </a:cubicBezTo>
                <a:cubicBezTo>
                  <a:pt x="20564" y="6396"/>
                  <a:pt x="20574" y="6369"/>
                  <a:pt x="20597" y="6358"/>
                </a:cubicBezTo>
                <a:cubicBezTo>
                  <a:pt x="20621" y="6348"/>
                  <a:pt x="20648" y="6358"/>
                  <a:pt x="20659" y="6381"/>
                </a:cubicBezTo>
                <a:cubicBezTo>
                  <a:pt x="20761" y="6609"/>
                  <a:pt x="20857" y="6844"/>
                  <a:pt x="20943" y="7078"/>
                </a:cubicBezTo>
                <a:cubicBezTo>
                  <a:pt x="20951" y="7102"/>
                  <a:pt x="20939" y="7129"/>
                  <a:pt x="20915" y="7138"/>
                </a:cubicBezTo>
                <a:cubicBezTo>
                  <a:pt x="20909" y="7141"/>
                  <a:pt x="20904" y="7142"/>
                  <a:pt x="20898" y="7142"/>
                </a:cubicBezTo>
                <a:close/>
                <a:moveTo>
                  <a:pt x="1296" y="5804"/>
                </a:moveTo>
                <a:cubicBezTo>
                  <a:pt x="1289" y="5804"/>
                  <a:pt x="1281" y="5803"/>
                  <a:pt x="1274" y="5800"/>
                </a:cubicBezTo>
                <a:cubicBezTo>
                  <a:pt x="1251" y="5787"/>
                  <a:pt x="1243" y="5760"/>
                  <a:pt x="1254" y="5736"/>
                </a:cubicBezTo>
                <a:cubicBezTo>
                  <a:pt x="1371" y="5515"/>
                  <a:pt x="1497" y="5295"/>
                  <a:pt x="1630" y="5082"/>
                </a:cubicBezTo>
                <a:cubicBezTo>
                  <a:pt x="1644" y="5060"/>
                  <a:pt x="1673" y="5054"/>
                  <a:pt x="1695" y="5067"/>
                </a:cubicBezTo>
                <a:cubicBezTo>
                  <a:pt x="1717" y="5081"/>
                  <a:pt x="1723" y="5110"/>
                  <a:pt x="1710" y="5132"/>
                </a:cubicBezTo>
                <a:cubicBezTo>
                  <a:pt x="1578" y="5343"/>
                  <a:pt x="1453" y="5561"/>
                  <a:pt x="1336" y="5780"/>
                </a:cubicBezTo>
                <a:cubicBezTo>
                  <a:pt x="1328" y="5796"/>
                  <a:pt x="1312" y="5804"/>
                  <a:pt x="1296" y="5804"/>
                </a:cubicBezTo>
                <a:close/>
                <a:moveTo>
                  <a:pt x="20285" y="5775"/>
                </a:moveTo>
                <a:cubicBezTo>
                  <a:pt x="20269" y="5775"/>
                  <a:pt x="20253" y="5766"/>
                  <a:pt x="20244" y="5750"/>
                </a:cubicBezTo>
                <a:cubicBezTo>
                  <a:pt x="20128" y="5532"/>
                  <a:pt x="20002" y="5315"/>
                  <a:pt x="19869" y="5105"/>
                </a:cubicBezTo>
                <a:cubicBezTo>
                  <a:pt x="19855" y="5084"/>
                  <a:pt x="19862" y="5054"/>
                  <a:pt x="19884" y="5040"/>
                </a:cubicBezTo>
                <a:cubicBezTo>
                  <a:pt x="19905" y="5026"/>
                  <a:pt x="19935" y="5033"/>
                  <a:pt x="19949" y="5055"/>
                </a:cubicBezTo>
                <a:cubicBezTo>
                  <a:pt x="20082" y="5268"/>
                  <a:pt x="20210" y="5486"/>
                  <a:pt x="20326" y="5706"/>
                </a:cubicBezTo>
                <a:cubicBezTo>
                  <a:pt x="20339" y="5729"/>
                  <a:pt x="20330" y="5757"/>
                  <a:pt x="20308" y="5770"/>
                </a:cubicBezTo>
                <a:cubicBezTo>
                  <a:pt x="20300" y="5772"/>
                  <a:pt x="20293" y="5775"/>
                  <a:pt x="20285" y="5775"/>
                </a:cubicBezTo>
                <a:close/>
                <a:moveTo>
                  <a:pt x="2091" y="4532"/>
                </a:moveTo>
                <a:cubicBezTo>
                  <a:pt x="2081" y="4532"/>
                  <a:pt x="2073" y="4529"/>
                  <a:pt x="2064" y="4523"/>
                </a:cubicBezTo>
                <a:cubicBezTo>
                  <a:pt x="2043" y="4508"/>
                  <a:pt x="2039" y="4478"/>
                  <a:pt x="2054" y="4458"/>
                </a:cubicBezTo>
                <a:cubicBezTo>
                  <a:pt x="2201" y="4256"/>
                  <a:pt x="2357" y="4056"/>
                  <a:pt x="2517" y="3864"/>
                </a:cubicBezTo>
                <a:cubicBezTo>
                  <a:pt x="2534" y="3844"/>
                  <a:pt x="2563" y="3842"/>
                  <a:pt x="2583" y="3858"/>
                </a:cubicBezTo>
                <a:cubicBezTo>
                  <a:pt x="2603" y="3874"/>
                  <a:pt x="2606" y="3904"/>
                  <a:pt x="2590" y="3924"/>
                </a:cubicBezTo>
                <a:cubicBezTo>
                  <a:pt x="2431" y="4114"/>
                  <a:pt x="2275" y="4313"/>
                  <a:pt x="2130" y="4513"/>
                </a:cubicBezTo>
                <a:cubicBezTo>
                  <a:pt x="2120" y="4524"/>
                  <a:pt x="2105" y="4532"/>
                  <a:pt x="2091" y="4532"/>
                </a:cubicBezTo>
                <a:close/>
                <a:moveTo>
                  <a:pt x="19488" y="4506"/>
                </a:moveTo>
                <a:cubicBezTo>
                  <a:pt x="19473" y="4506"/>
                  <a:pt x="19459" y="4499"/>
                  <a:pt x="19450" y="4487"/>
                </a:cubicBezTo>
                <a:cubicBezTo>
                  <a:pt x="19305" y="4287"/>
                  <a:pt x="19150" y="4089"/>
                  <a:pt x="18989" y="3899"/>
                </a:cubicBezTo>
                <a:cubicBezTo>
                  <a:pt x="18973" y="3879"/>
                  <a:pt x="18976" y="3849"/>
                  <a:pt x="18994" y="3833"/>
                </a:cubicBezTo>
                <a:cubicBezTo>
                  <a:pt x="19014" y="3817"/>
                  <a:pt x="19044" y="3820"/>
                  <a:pt x="19060" y="3838"/>
                </a:cubicBezTo>
                <a:cubicBezTo>
                  <a:pt x="19222" y="4030"/>
                  <a:pt x="19378" y="4230"/>
                  <a:pt x="19525" y="4431"/>
                </a:cubicBezTo>
                <a:cubicBezTo>
                  <a:pt x="19540" y="4452"/>
                  <a:pt x="19536" y="4481"/>
                  <a:pt x="19515" y="4496"/>
                </a:cubicBezTo>
                <a:cubicBezTo>
                  <a:pt x="19506" y="4502"/>
                  <a:pt x="19496" y="4506"/>
                  <a:pt x="19488" y="4506"/>
                </a:cubicBezTo>
                <a:close/>
                <a:moveTo>
                  <a:pt x="3054" y="3381"/>
                </a:moveTo>
                <a:cubicBezTo>
                  <a:pt x="3043" y="3381"/>
                  <a:pt x="3031" y="3376"/>
                  <a:pt x="3022" y="3368"/>
                </a:cubicBezTo>
                <a:cubicBezTo>
                  <a:pt x="3003" y="3351"/>
                  <a:pt x="3003" y="3321"/>
                  <a:pt x="3021" y="3303"/>
                </a:cubicBezTo>
                <a:cubicBezTo>
                  <a:pt x="3195" y="3122"/>
                  <a:pt x="3376" y="2946"/>
                  <a:pt x="3563" y="2778"/>
                </a:cubicBezTo>
                <a:cubicBezTo>
                  <a:pt x="3581" y="2761"/>
                  <a:pt x="3611" y="2762"/>
                  <a:pt x="3628" y="2782"/>
                </a:cubicBezTo>
                <a:cubicBezTo>
                  <a:pt x="3646" y="2802"/>
                  <a:pt x="3645" y="2830"/>
                  <a:pt x="3625" y="2848"/>
                </a:cubicBezTo>
                <a:cubicBezTo>
                  <a:pt x="3441" y="3014"/>
                  <a:pt x="3261" y="3189"/>
                  <a:pt x="3088" y="3367"/>
                </a:cubicBezTo>
                <a:cubicBezTo>
                  <a:pt x="3079" y="3377"/>
                  <a:pt x="3067" y="3381"/>
                  <a:pt x="3054" y="3381"/>
                </a:cubicBezTo>
                <a:close/>
                <a:moveTo>
                  <a:pt x="18521" y="3359"/>
                </a:moveTo>
                <a:cubicBezTo>
                  <a:pt x="18508" y="3359"/>
                  <a:pt x="18496" y="3354"/>
                  <a:pt x="18487" y="3345"/>
                </a:cubicBezTo>
                <a:cubicBezTo>
                  <a:pt x="18313" y="3166"/>
                  <a:pt x="18133" y="2992"/>
                  <a:pt x="17949" y="2827"/>
                </a:cubicBezTo>
                <a:cubicBezTo>
                  <a:pt x="17931" y="2809"/>
                  <a:pt x="17928" y="2779"/>
                  <a:pt x="17946" y="2761"/>
                </a:cubicBezTo>
                <a:cubicBezTo>
                  <a:pt x="17963" y="2742"/>
                  <a:pt x="17993" y="2740"/>
                  <a:pt x="18011" y="2757"/>
                </a:cubicBezTo>
                <a:cubicBezTo>
                  <a:pt x="18197" y="2923"/>
                  <a:pt x="18379" y="3099"/>
                  <a:pt x="18554" y="3280"/>
                </a:cubicBezTo>
                <a:cubicBezTo>
                  <a:pt x="18572" y="3299"/>
                  <a:pt x="18572" y="3329"/>
                  <a:pt x="18553" y="3346"/>
                </a:cubicBezTo>
                <a:cubicBezTo>
                  <a:pt x="18544" y="3354"/>
                  <a:pt x="18532" y="3359"/>
                  <a:pt x="18521" y="3359"/>
                </a:cubicBezTo>
                <a:close/>
                <a:moveTo>
                  <a:pt x="4168" y="2375"/>
                </a:moveTo>
                <a:cubicBezTo>
                  <a:pt x="4154" y="2375"/>
                  <a:pt x="4140" y="2369"/>
                  <a:pt x="4132" y="2358"/>
                </a:cubicBezTo>
                <a:cubicBezTo>
                  <a:pt x="4115" y="2338"/>
                  <a:pt x="4119" y="2308"/>
                  <a:pt x="4139" y="2292"/>
                </a:cubicBezTo>
                <a:cubicBezTo>
                  <a:pt x="4337" y="2137"/>
                  <a:pt x="4542" y="1988"/>
                  <a:pt x="4748" y="1848"/>
                </a:cubicBezTo>
                <a:cubicBezTo>
                  <a:pt x="4769" y="1833"/>
                  <a:pt x="4798" y="1840"/>
                  <a:pt x="4813" y="1861"/>
                </a:cubicBezTo>
                <a:cubicBezTo>
                  <a:pt x="4827" y="1882"/>
                  <a:pt x="4821" y="1911"/>
                  <a:pt x="4800" y="1925"/>
                </a:cubicBezTo>
                <a:cubicBezTo>
                  <a:pt x="4596" y="2063"/>
                  <a:pt x="4393" y="2211"/>
                  <a:pt x="4197" y="2365"/>
                </a:cubicBezTo>
                <a:cubicBezTo>
                  <a:pt x="4188" y="2373"/>
                  <a:pt x="4178" y="2375"/>
                  <a:pt x="4168" y="2375"/>
                </a:cubicBezTo>
                <a:close/>
                <a:moveTo>
                  <a:pt x="17405" y="2356"/>
                </a:moveTo>
                <a:cubicBezTo>
                  <a:pt x="17395" y="2356"/>
                  <a:pt x="17385" y="2352"/>
                  <a:pt x="17376" y="2346"/>
                </a:cubicBezTo>
                <a:cubicBezTo>
                  <a:pt x="17180" y="2193"/>
                  <a:pt x="16976" y="2045"/>
                  <a:pt x="16771" y="1907"/>
                </a:cubicBezTo>
                <a:cubicBezTo>
                  <a:pt x="16750" y="1892"/>
                  <a:pt x="16744" y="1863"/>
                  <a:pt x="16759" y="1842"/>
                </a:cubicBezTo>
                <a:cubicBezTo>
                  <a:pt x="16774" y="1821"/>
                  <a:pt x="16802" y="1815"/>
                  <a:pt x="16823" y="1830"/>
                </a:cubicBezTo>
                <a:cubicBezTo>
                  <a:pt x="17030" y="1969"/>
                  <a:pt x="17236" y="2118"/>
                  <a:pt x="17434" y="2272"/>
                </a:cubicBezTo>
                <a:cubicBezTo>
                  <a:pt x="17453" y="2288"/>
                  <a:pt x="17457" y="2317"/>
                  <a:pt x="17442" y="2338"/>
                </a:cubicBezTo>
                <a:cubicBezTo>
                  <a:pt x="17432" y="2349"/>
                  <a:pt x="17419" y="2356"/>
                  <a:pt x="17405" y="2356"/>
                </a:cubicBezTo>
                <a:close/>
                <a:moveTo>
                  <a:pt x="5408" y="1534"/>
                </a:moveTo>
                <a:cubicBezTo>
                  <a:pt x="5392" y="1534"/>
                  <a:pt x="5377" y="1525"/>
                  <a:pt x="5368" y="1510"/>
                </a:cubicBezTo>
                <a:cubicBezTo>
                  <a:pt x="5356" y="1488"/>
                  <a:pt x="5363" y="1459"/>
                  <a:pt x="5385" y="1447"/>
                </a:cubicBezTo>
                <a:cubicBezTo>
                  <a:pt x="5602" y="1321"/>
                  <a:pt x="5825" y="1202"/>
                  <a:pt x="6049" y="1091"/>
                </a:cubicBezTo>
                <a:cubicBezTo>
                  <a:pt x="6071" y="1080"/>
                  <a:pt x="6100" y="1090"/>
                  <a:pt x="6111" y="1113"/>
                </a:cubicBezTo>
                <a:cubicBezTo>
                  <a:pt x="6122" y="1136"/>
                  <a:pt x="6112" y="1164"/>
                  <a:pt x="6090" y="1175"/>
                </a:cubicBezTo>
                <a:cubicBezTo>
                  <a:pt x="5868" y="1284"/>
                  <a:pt x="5646" y="1402"/>
                  <a:pt x="5431" y="1527"/>
                </a:cubicBezTo>
                <a:cubicBezTo>
                  <a:pt x="5424" y="1533"/>
                  <a:pt x="5416" y="1534"/>
                  <a:pt x="5408" y="1534"/>
                </a:cubicBezTo>
                <a:close/>
                <a:moveTo>
                  <a:pt x="16160" y="1518"/>
                </a:moveTo>
                <a:cubicBezTo>
                  <a:pt x="16152" y="1518"/>
                  <a:pt x="16144" y="1515"/>
                  <a:pt x="16136" y="1512"/>
                </a:cubicBezTo>
                <a:cubicBezTo>
                  <a:pt x="15920" y="1387"/>
                  <a:pt x="15698" y="1269"/>
                  <a:pt x="15475" y="1161"/>
                </a:cubicBezTo>
                <a:cubicBezTo>
                  <a:pt x="15452" y="1150"/>
                  <a:pt x="15443" y="1123"/>
                  <a:pt x="15454" y="1099"/>
                </a:cubicBezTo>
                <a:cubicBezTo>
                  <a:pt x="15465" y="1075"/>
                  <a:pt x="15494" y="1065"/>
                  <a:pt x="15516" y="1078"/>
                </a:cubicBezTo>
                <a:cubicBezTo>
                  <a:pt x="15741" y="1187"/>
                  <a:pt x="15965" y="1305"/>
                  <a:pt x="16182" y="1431"/>
                </a:cubicBezTo>
                <a:cubicBezTo>
                  <a:pt x="16205" y="1443"/>
                  <a:pt x="16212" y="1472"/>
                  <a:pt x="16200" y="1494"/>
                </a:cubicBezTo>
                <a:cubicBezTo>
                  <a:pt x="16191" y="1509"/>
                  <a:pt x="16176" y="1518"/>
                  <a:pt x="16160" y="1518"/>
                </a:cubicBezTo>
                <a:close/>
                <a:moveTo>
                  <a:pt x="6753" y="874"/>
                </a:moveTo>
                <a:cubicBezTo>
                  <a:pt x="6735" y="874"/>
                  <a:pt x="6717" y="863"/>
                  <a:pt x="6710" y="845"/>
                </a:cubicBezTo>
                <a:cubicBezTo>
                  <a:pt x="6700" y="822"/>
                  <a:pt x="6711" y="794"/>
                  <a:pt x="6736" y="785"/>
                </a:cubicBezTo>
                <a:cubicBezTo>
                  <a:pt x="6968" y="690"/>
                  <a:pt x="7206" y="603"/>
                  <a:pt x="7444" y="526"/>
                </a:cubicBezTo>
                <a:cubicBezTo>
                  <a:pt x="7469" y="517"/>
                  <a:pt x="7495" y="531"/>
                  <a:pt x="7503" y="556"/>
                </a:cubicBezTo>
                <a:cubicBezTo>
                  <a:pt x="7510" y="581"/>
                  <a:pt x="7498" y="607"/>
                  <a:pt x="7473" y="614"/>
                </a:cubicBezTo>
                <a:cubicBezTo>
                  <a:pt x="7237" y="691"/>
                  <a:pt x="7001" y="777"/>
                  <a:pt x="6771" y="871"/>
                </a:cubicBezTo>
                <a:cubicBezTo>
                  <a:pt x="6766" y="874"/>
                  <a:pt x="6760" y="874"/>
                  <a:pt x="6753" y="874"/>
                </a:cubicBezTo>
                <a:close/>
                <a:moveTo>
                  <a:pt x="14809" y="860"/>
                </a:moveTo>
                <a:cubicBezTo>
                  <a:pt x="14803" y="860"/>
                  <a:pt x="14798" y="859"/>
                  <a:pt x="14792" y="857"/>
                </a:cubicBezTo>
                <a:cubicBezTo>
                  <a:pt x="14562" y="765"/>
                  <a:pt x="14326" y="679"/>
                  <a:pt x="14089" y="602"/>
                </a:cubicBezTo>
                <a:cubicBezTo>
                  <a:pt x="14064" y="594"/>
                  <a:pt x="14050" y="568"/>
                  <a:pt x="14059" y="543"/>
                </a:cubicBezTo>
                <a:cubicBezTo>
                  <a:pt x="14066" y="519"/>
                  <a:pt x="14093" y="505"/>
                  <a:pt x="14117" y="514"/>
                </a:cubicBezTo>
                <a:cubicBezTo>
                  <a:pt x="14356" y="591"/>
                  <a:pt x="14594" y="678"/>
                  <a:pt x="14827" y="771"/>
                </a:cubicBezTo>
                <a:cubicBezTo>
                  <a:pt x="14850" y="781"/>
                  <a:pt x="14863" y="808"/>
                  <a:pt x="14853" y="832"/>
                </a:cubicBezTo>
                <a:cubicBezTo>
                  <a:pt x="14845" y="849"/>
                  <a:pt x="14828" y="860"/>
                  <a:pt x="14809" y="860"/>
                </a:cubicBezTo>
                <a:close/>
                <a:moveTo>
                  <a:pt x="8180" y="409"/>
                </a:moveTo>
                <a:cubicBezTo>
                  <a:pt x="8159" y="409"/>
                  <a:pt x="8140" y="395"/>
                  <a:pt x="8135" y="374"/>
                </a:cubicBezTo>
                <a:cubicBezTo>
                  <a:pt x="8129" y="349"/>
                  <a:pt x="8144" y="325"/>
                  <a:pt x="8169" y="317"/>
                </a:cubicBezTo>
                <a:cubicBezTo>
                  <a:pt x="8412" y="256"/>
                  <a:pt x="8660" y="203"/>
                  <a:pt x="8906" y="161"/>
                </a:cubicBezTo>
                <a:cubicBezTo>
                  <a:pt x="8932" y="156"/>
                  <a:pt x="8955" y="173"/>
                  <a:pt x="8959" y="198"/>
                </a:cubicBezTo>
                <a:cubicBezTo>
                  <a:pt x="8964" y="223"/>
                  <a:pt x="8947" y="248"/>
                  <a:pt x="8922" y="251"/>
                </a:cubicBezTo>
                <a:cubicBezTo>
                  <a:pt x="8678" y="295"/>
                  <a:pt x="8432" y="347"/>
                  <a:pt x="8191" y="407"/>
                </a:cubicBezTo>
                <a:cubicBezTo>
                  <a:pt x="8187" y="408"/>
                  <a:pt x="8184" y="409"/>
                  <a:pt x="8180" y="409"/>
                </a:cubicBezTo>
                <a:close/>
                <a:moveTo>
                  <a:pt x="13381" y="399"/>
                </a:moveTo>
                <a:cubicBezTo>
                  <a:pt x="13378" y="399"/>
                  <a:pt x="13374" y="399"/>
                  <a:pt x="13370" y="398"/>
                </a:cubicBezTo>
                <a:cubicBezTo>
                  <a:pt x="13129" y="338"/>
                  <a:pt x="12883" y="287"/>
                  <a:pt x="12640" y="245"/>
                </a:cubicBezTo>
                <a:cubicBezTo>
                  <a:pt x="12615" y="240"/>
                  <a:pt x="12597" y="217"/>
                  <a:pt x="12602" y="192"/>
                </a:cubicBezTo>
                <a:cubicBezTo>
                  <a:pt x="12606" y="167"/>
                  <a:pt x="12628" y="149"/>
                  <a:pt x="12656" y="154"/>
                </a:cubicBezTo>
                <a:cubicBezTo>
                  <a:pt x="12902" y="197"/>
                  <a:pt x="13150" y="249"/>
                  <a:pt x="13393" y="308"/>
                </a:cubicBezTo>
                <a:cubicBezTo>
                  <a:pt x="13418" y="315"/>
                  <a:pt x="13432" y="340"/>
                  <a:pt x="13426" y="364"/>
                </a:cubicBezTo>
                <a:cubicBezTo>
                  <a:pt x="13421" y="386"/>
                  <a:pt x="13403" y="399"/>
                  <a:pt x="13381" y="399"/>
                </a:cubicBezTo>
                <a:close/>
                <a:moveTo>
                  <a:pt x="9656" y="148"/>
                </a:moveTo>
                <a:cubicBezTo>
                  <a:pt x="9633" y="148"/>
                  <a:pt x="9613" y="131"/>
                  <a:pt x="9610" y="106"/>
                </a:cubicBezTo>
                <a:cubicBezTo>
                  <a:pt x="9608" y="80"/>
                  <a:pt x="9626" y="57"/>
                  <a:pt x="9651" y="55"/>
                </a:cubicBezTo>
                <a:cubicBezTo>
                  <a:pt x="9900" y="29"/>
                  <a:pt x="10152" y="11"/>
                  <a:pt x="10403" y="1"/>
                </a:cubicBezTo>
                <a:cubicBezTo>
                  <a:pt x="10433" y="3"/>
                  <a:pt x="10450" y="21"/>
                  <a:pt x="10451" y="46"/>
                </a:cubicBezTo>
                <a:cubicBezTo>
                  <a:pt x="10453" y="72"/>
                  <a:pt x="10433" y="93"/>
                  <a:pt x="10407" y="95"/>
                </a:cubicBezTo>
                <a:cubicBezTo>
                  <a:pt x="10158" y="103"/>
                  <a:pt x="9907" y="121"/>
                  <a:pt x="9661" y="147"/>
                </a:cubicBezTo>
                <a:cubicBezTo>
                  <a:pt x="9660" y="147"/>
                  <a:pt x="9657" y="148"/>
                  <a:pt x="9656" y="148"/>
                </a:cubicBezTo>
                <a:close/>
                <a:moveTo>
                  <a:pt x="11904" y="143"/>
                </a:moveTo>
                <a:cubicBezTo>
                  <a:pt x="11903" y="143"/>
                  <a:pt x="11900" y="143"/>
                  <a:pt x="11899" y="143"/>
                </a:cubicBezTo>
                <a:cubicBezTo>
                  <a:pt x="11653" y="118"/>
                  <a:pt x="11402" y="101"/>
                  <a:pt x="11154" y="93"/>
                </a:cubicBezTo>
                <a:cubicBezTo>
                  <a:pt x="11127" y="92"/>
                  <a:pt x="11108" y="71"/>
                  <a:pt x="11109" y="45"/>
                </a:cubicBezTo>
                <a:cubicBezTo>
                  <a:pt x="11110" y="19"/>
                  <a:pt x="11127" y="-1"/>
                  <a:pt x="11157" y="0"/>
                </a:cubicBezTo>
                <a:cubicBezTo>
                  <a:pt x="11408" y="9"/>
                  <a:pt x="11661" y="25"/>
                  <a:pt x="11909" y="51"/>
                </a:cubicBezTo>
                <a:cubicBezTo>
                  <a:pt x="11935" y="54"/>
                  <a:pt x="11954" y="77"/>
                  <a:pt x="11950" y="102"/>
                </a:cubicBezTo>
                <a:cubicBezTo>
                  <a:pt x="11948" y="126"/>
                  <a:pt x="11928" y="143"/>
                  <a:pt x="11904" y="143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miter lim="400000"/>
          </a:ln>
        </p:spPr>
        <p:txBody>
          <a:bodyPr lIns="22028" tIns="22028" rIns="22028" bIns="22028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B474096-CE82-46A6-81B6-38E88423F2B1}"/>
              </a:ext>
            </a:extLst>
          </p:cNvPr>
          <p:cNvSpPr/>
          <p:nvPr/>
        </p:nvSpPr>
        <p:spPr>
          <a:xfrm>
            <a:off x="6090282" y="791191"/>
            <a:ext cx="11440" cy="1185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33" y="21600"/>
                  <a:pt x="0" y="21553"/>
                  <a:pt x="0" y="21496"/>
                </a:cubicBezTo>
                <a:lnTo>
                  <a:pt x="0" y="19850"/>
                </a:lnTo>
                <a:cubicBezTo>
                  <a:pt x="0" y="19793"/>
                  <a:pt x="4833" y="19746"/>
                  <a:pt x="10800" y="19746"/>
                </a:cubicBezTo>
                <a:cubicBezTo>
                  <a:pt x="16767" y="19746"/>
                  <a:pt x="21600" y="19793"/>
                  <a:pt x="21600" y="19850"/>
                </a:cubicBezTo>
                <a:lnTo>
                  <a:pt x="21600" y="21496"/>
                </a:lnTo>
                <a:cubicBezTo>
                  <a:pt x="21597" y="21553"/>
                  <a:pt x="16767" y="21600"/>
                  <a:pt x="10800" y="21600"/>
                </a:cubicBezTo>
                <a:close/>
                <a:moveTo>
                  <a:pt x="10800" y="18309"/>
                </a:moveTo>
                <a:cubicBezTo>
                  <a:pt x="4833" y="18309"/>
                  <a:pt x="0" y="18262"/>
                  <a:pt x="0" y="18205"/>
                </a:cubicBezTo>
                <a:lnTo>
                  <a:pt x="0" y="16559"/>
                </a:lnTo>
                <a:cubicBezTo>
                  <a:pt x="0" y="16502"/>
                  <a:pt x="4833" y="16455"/>
                  <a:pt x="10800" y="16455"/>
                </a:cubicBezTo>
                <a:cubicBezTo>
                  <a:pt x="16767" y="16455"/>
                  <a:pt x="21600" y="16502"/>
                  <a:pt x="21600" y="16559"/>
                </a:cubicBezTo>
                <a:lnTo>
                  <a:pt x="21600" y="18205"/>
                </a:lnTo>
                <a:cubicBezTo>
                  <a:pt x="21597" y="18262"/>
                  <a:pt x="16767" y="18309"/>
                  <a:pt x="10800" y="18309"/>
                </a:cubicBezTo>
                <a:close/>
                <a:moveTo>
                  <a:pt x="10800" y="15018"/>
                </a:moveTo>
                <a:cubicBezTo>
                  <a:pt x="4833" y="15018"/>
                  <a:pt x="0" y="14971"/>
                  <a:pt x="0" y="14914"/>
                </a:cubicBezTo>
                <a:lnTo>
                  <a:pt x="0" y="13268"/>
                </a:lnTo>
                <a:cubicBezTo>
                  <a:pt x="0" y="13211"/>
                  <a:pt x="4833" y="13164"/>
                  <a:pt x="10800" y="13164"/>
                </a:cubicBezTo>
                <a:cubicBezTo>
                  <a:pt x="16767" y="13164"/>
                  <a:pt x="21600" y="13211"/>
                  <a:pt x="21600" y="13268"/>
                </a:cubicBezTo>
                <a:lnTo>
                  <a:pt x="21600" y="14914"/>
                </a:lnTo>
                <a:cubicBezTo>
                  <a:pt x="21597" y="14971"/>
                  <a:pt x="16767" y="15018"/>
                  <a:pt x="10800" y="15018"/>
                </a:cubicBezTo>
                <a:close/>
                <a:moveTo>
                  <a:pt x="10800" y="11727"/>
                </a:moveTo>
                <a:cubicBezTo>
                  <a:pt x="4833" y="11727"/>
                  <a:pt x="0" y="11680"/>
                  <a:pt x="0" y="11623"/>
                </a:cubicBezTo>
                <a:lnTo>
                  <a:pt x="0" y="9977"/>
                </a:lnTo>
                <a:cubicBezTo>
                  <a:pt x="0" y="9920"/>
                  <a:pt x="4833" y="9873"/>
                  <a:pt x="10800" y="9873"/>
                </a:cubicBezTo>
                <a:cubicBezTo>
                  <a:pt x="16767" y="9873"/>
                  <a:pt x="21600" y="9920"/>
                  <a:pt x="21600" y="9977"/>
                </a:cubicBezTo>
                <a:lnTo>
                  <a:pt x="21600" y="11623"/>
                </a:lnTo>
                <a:cubicBezTo>
                  <a:pt x="21597" y="11680"/>
                  <a:pt x="16767" y="11727"/>
                  <a:pt x="10800" y="11727"/>
                </a:cubicBezTo>
                <a:close/>
                <a:moveTo>
                  <a:pt x="10800" y="8436"/>
                </a:moveTo>
                <a:cubicBezTo>
                  <a:pt x="4833" y="8436"/>
                  <a:pt x="0" y="8389"/>
                  <a:pt x="0" y="8332"/>
                </a:cubicBezTo>
                <a:lnTo>
                  <a:pt x="0" y="6686"/>
                </a:lnTo>
                <a:cubicBezTo>
                  <a:pt x="0" y="6629"/>
                  <a:pt x="4833" y="6582"/>
                  <a:pt x="10800" y="6582"/>
                </a:cubicBezTo>
                <a:cubicBezTo>
                  <a:pt x="16767" y="6582"/>
                  <a:pt x="21600" y="6629"/>
                  <a:pt x="21600" y="6686"/>
                </a:cubicBezTo>
                <a:lnTo>
                  <a:pt x="21600" y="8332"/>
                </a:lnTo>
                <a:cubicBezTo>
                  <a:pt x="21597" y="8389"/>
                  <a:pt x="16767" y="8436"/>
                  <a:pt x="10800" y="8436"/>
                </a:cubicBezTo>
                <a:close/>
                <a:moveTo>
                  <a:pt x="10800" y="5145"/>
                </a:moveTo>
                <a:cubicBezTo>
                  <a:pt x="4833" y="5145"/>
                  <a:pt x="0" y="5098"/>
                  <a:pt x="0" y="5041"/>
                </a:cubicBezTo>
                <a:lnTo>
                  <a:pt x="0" y="3395"/>
                </a:lnTo>
                <a:cubicBezTo>
                  <a:pt x="0" y="3338"/>
                  <a:pt x="4833" y="3291"/>
                  <a:pt x="10800" y="3291"/>
                </a:cubicBezTo>
                <a:cubicBezTo>
                  <a:pt x="16767" y="3291"/>
                  <a:pt x="21600" y="3338"/>
                  <a:pt x="21600" y="3395"/>
                </a:cubicBezTo>
                <a:lnTo>
                  <a:pt x="21600" y="5041"/>
                </a:lnTo>
                <a:cubicBezTo>
                  <a:pt x="21597" y="5098"/>
                  <a:pt x="16767" y="5145"/>
                  <a:pt x="10800" y="5145"/>
                </a:cubicBezTo>
                <a:close/>
                <a:moveTo>
                  <a:pt x="10800" y="1854"/>
                </a:moveTo>
                <a:cubicBezTo>
                  <a:pt x="4833" y="1854"/>
                  <a:pt x="0" y="1807"/>
                  <a:pt x="0" y="1750"/>
                </a:cubicBezTo>
                <a:lnTo>
                  <a:pt x="0" y="104"/>
                </a:lnTo>
                <a:cubicBezTo>
                  <a:pt x="0" y="47"/>
                  <a:pt x="4833" y="0"/>
                  <a:pt x="10800" y="0"/>
                </a:cubicBezTo>
                <a:cubicBezTo>
                  <a:pt x="16767" y="0"/>
                  <a:pt x="21600" y="47"/>
                  <a:pt x="21600" y="104"/>
                </a:cubicBezTo>
                <a:lnTo>
                  <a:pt x="21600" y="1750"/>
                </a:lnTo>
                <a:cubicBezTo>
                  <a:pt x="21597" y="1807"/>
                  <a:pt x="16767" y="1854"/>
                  <a:pt x="10800" y="1854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miter lim="400000"/>
          </a:ln>
        </p:spPr>
        <p:txBody>
          <a:bodyPr lIns="22028" tIns="22028" rIns="22028" bIns="22028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4698EB4-D1EC-4A2D-BB67-24EAF0BF831A}"/>
              </a:ext>
            </a:extLst>
          </p:cNvPr>
          <p:cNvSpPr/>
          <p:nvPr/>
        </p:nvSpPr>
        <p:spPr>
          <a:xfrm>
            <a:off x="6090282" y="5050694"/>
            <a:ext cx="11440" cy="1185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33" y="21600"/>
                  <a:pt x="0" y="21553"/>
                  <a:pt x="0" y="21496"/>
                </a:cubicBezTo>
                <a:lnTo>
                  <a:pt x="0" y="19850"/>
                </a:lnTo>
                <a:cubicBezTo>
                  <a:pt x="0" y="19793"/>
                  <a:pt x="4833" y="19746"/>
                  <a:pt x="10800" y="19746"/>
                </a:cubicBezTo>
                <a:cubicBezTo>
                  <a:pt x="16767" y="19746"/>
                  <a:pt x="21600" y="19793"/>
                  <a:pt x="21600" y="19850"/>
                </a:cubicBezTo>
                <a:lnTo>
                  <a:pt x="21600" y="21496"/>
                </a:lnTo>
                <a:cubicBezTo>
                  <a:pt x="21597" y="21556"/>
                  <a:pt x="16767" y="21600"/>
                  <a:pt x="10800" y="21600"/>
                </a:cubicBezTo>
                <a:close/>
                <a:moveTo>
                  <a:pt x="10800" y="18309"/>
                </a:moveTo>
                <a:cubicBezTo>
                  <a:pt x="4833" y="18309"/>
                  <a:pt x="0" y="18262"/>
                  <a:pt x="0" y="18205"/>
                </a:cubicBezTo>
                <a:lnTo>
                  <a:pt x="0" y="16559"/>
                </a:lnTo>
                <a:cubicBezTo>
                  <a:pt x="0" y="16502"/>
                  <a:pt x="4833" y="16455"/>
                  <a:pt x="10800" y="16455"/>
                </a:cubicBezTo>
                <a:cubicBezTo>
                  <a:pt x="16767" y="16455"/>
                  <a:pt x="21600" y="16502"/>
                  <a:pt x="21600" y="16559"/>
                </a:cubicBezTo>
                <a:lnTo>
                  <a:pt x="21600" y="18205"/>
                </a:lnTo>
                <a:cubicBezTo>
                  <a:pt x="21597" y="18265"/>
                  <a:pt x="16767" y="18309"/>
                  <a:pt x="10800" y="18309"/>
                </a:cubicBezTo>
                <a:close/>
                <a:moveTo>
                  <a:pt x="10800" y="15018"/>
                </a:moveTo>
                <a:cubicBezTo>
                  <a:pt x="4833" y="15018"/>
                  <a:pt x="0" y="14971"/>
                  <a:pt x="0" y="14914"/>
                </a:cubicBezTo>
                <a:lnTo>
                  <a:pt x="0" y="13268"/>
                </a:lnTo>
                <a:cubicBezTo>
                  <a:pt x="0" y="13211"/>
                  <a:pt x="4833" y="13164"/>
                  <a:pt x="10800" y="13164"/>
                </a:cubicBezTo>
                <a:cubicBezTo>
                  <a:pt x="16767" y="13164"/>
                  <a:pt x="21600" y="13211"/>
                  <a:pt x="21600" y="13268"/>
                </a:cubicBezTo>
                <a:lnTo>
                  <a:pt x="21600" y="14914"/>
                </a:lnTo>
                <a:cubicBezTo>
                  <a:pt x="21597" y="14974"/>
                  <a:pt x="16767" y="15018"/>
                  <a:pt x="10800" y="15018"/>
                </a:cubicBezTo>
                <a:close/>
                <a:moveTo>
                  <a:pt x="10800" y="11727"/>
                </a:moveTo>
                <a:cubicBezTo>
                  <a:pt x="4833" y="11727"/>
                  <a:pt x="0" y="11680"/>
                  <a:pt x="0" y="11623"/>
                </a:cubicBezTo>
                <a:lnTo>
                  <a:pt x="0" y="9977"/>
                </a:lnTo>
                <a:cubicBezTo>
                  <a:pt x="0" y="9920"/>
                  <a:pt x="4833" y="9873"/>
                  <a:pt x="10800" y="9873"/>
                </a:cubicBezTo>
                <a:cubicBezTo>
                  <a:pt x="16767" y="9873"/>
                  <a:pt x="21600" y="9920"/>
                  <a:pt x="21600" y="9977"/>
                </a:cubicBezTo>
                <a:lnTo>
                  <a:pt x="21600" y="11623"/>
                </a:lnTo>
                <a:cubicBezTo>
                  <a:pt x="21597" y="11683"/>
                  <a:pt x="16767" y="11727"/>
                  <a:pt x="10800" y="11727"/>
                </a:cubicBezTo>
                <a:close/>
                <a:moveTo>
                  <a:pt x="10800" y="8436"/>
                </a:moveTo>
                <a:cubicBezTo>
                  <a:pt x="4833" y="8436"/>
                  <a:pt x="0" y="8389"/>
                  <a:pt x="0" y="8332"/>
                </a:cubicBezTo>
                <a:lnTo>
                  <a:pt x="0" y="6686"/>
                </a:lnTo>
                <a:cubicBezTo>
                  <a:pt x="0" y="6629"/>
                  <a:pt x="4833" y="6582"/>
                  <a:pt x="10800" y="6582"/>
                </a:cubicBezTo>
                <a:cubicBezTo>
                  <a:pt x="16767" y="6582"/>
                  <a:pt x="21600" y="6629"/>
                  <a:pt x="21600" y="6686"/>
                </a:cubicBezTo>
                <a:lnTo>
                  <a:pt x="21600" y="8332"/>
                </a:lnTo>
                <a:cubicBezTo>
                  <a:pt x="21597" y="8392"/>
                  <a:pt x="16767" y="8436"/>
                  <a:pt x="10800" y="8436"/>
                </a:cubicBezTo>
                <a:close/>
                <a:moveTo>
                  <a:pt x="10800" y="5145"/>
                </a:moveTo>
                <a:cubicBezTo>
                  <a:pt x="4833" y="5145"/>
                  <a:pt x="0" y="5098"/>
                  <a:pt x="0" y="5041"/>
                </a:cubicBezTo>
                <a:lnTo>
                  <a:pt x="0" y="3395"/>
                </a:lnTo>
                <a:cubicBezTo>
                  <a:pt x="0" y="3338"/>
                  <a:pt x="4833" y="3291"/>
                  <a:pt x="10800" y="3291"/>
                </a:cubicBezTo>
                <a:cubicBezTo>
                  <a:pt x="16767" y="3291"/>
                  <a:pt x="21600" y="3338"/>
                  <a:pt x="21600" y="3395"/>
                </a:cubicBezTo>
                <a:lnTo>
                  <a:pt x="21600" y="5041"/>
                </a:lnTo>
                <a:cubicBezTo>
                  <a:pt x="21597" y="5101"/>
                  <a:pt x="16767" y="5145"/>
                  <a:pt x="10800" y="5145"/>
                </a:cubicBezTo>
                <a:close/>
                <a:moveTo>
                  <a:pt x="10800" y="1854"/>
                </a:moveTo>
                <a:cubicBezTo>
                  <a:pt x="4833" y="1854"/>
                  <a:pt x="0" y="1807"/>
                  <a:pt x="0" y="1750"/>
                </a:cubicBezTo>
                <a:lnTo>
                  <a:pt x="0" y="104"/>
                </a:lnTo>
                <a:cubicBezTo>
                  <a:pt x="0" y="47"/>
                  <a:pt x="4833" y="0"/>
                  <a:pt x="10800" y="0"/>
                </a:cubicBezTo>
                <a:cubicBezTo>
                  <a:pt x="16767" y="0"/>
                  <a:pt x="21600" y="47"/>
                  <a:pt x="21600" y="104"/>
                </a:cubicBezTo>
                <a:lnTo>
                  <a:pt x="21600" y="1750"/>
                </a:lnTo>
                <a:cubicBezTo>
                  <a:pt x="21597" y="1810"/>
                  <a:pt x="16767" y="1854"/>
                  <a:pt x="10800" y="1854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miter lim="400000"/>
          </a:ln>
        </p:spPr>
        <p:txBody>
          <a:bodyPr lIns="22028" tIns="22028" rIns="22028" bIns="22028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5EFB5CB-C69E-4F2C-B275-AD6841A0AC4B}"/>
              </a:ext>
            </a:extLst>
          </p:cNvPr>
          <p:cNvSpPr/>
          <p:nvPr/>
        </p:nvSpPr>
        <p:spPr>
          <a:xfrm>
            <a:off x="0" y="3545568"/>
            <a:ext cx="4580639" cy="11440"/>
          </a:xfrm>
          <a:custGeom>
            <a:avLst/>
            <a:gdLst>
              <a:gd name="connsiteX0" fmla="*/ 4484597 w 4580639"/>
              <a:gd name="connsiteY0" fmla="*/ 0 h 11440"/>
              <a:gd name="connsiteX1" fmla="*/ 4574932 w 4580639"/>
              <a:gd name="connsiteY1" fmla="*/ 0 h 11440"/>
              <a:gd name="connsiteX2" fmla="*/ 4580639 w 4580639"/>
              <a:gd name="connsiteY2" fmla="*/ 5720 h 11440"/>
              <a:gd name="connsiteX3" fmla="*/ 4574932 w 4580639"/>
              <a:gd name="connsiteY3" fmla="*/ 11440 h 11440"/>
              <a:gd name="connsiteX4" fmla="*/ 4484597 w 4580639"/>
              <a:gd name="connsiteY4" fmla="*/ 11440 h 11440"/>
              <a:gd name="connsiteX5" fmla="*/ 4478889 w 4580639"/>
              <a:gd name="connsiteY5" fmla="*/ 5720 h 11440"/>
              <a:gd name="connsiteX6" fmla="*/ 4484597 w 4580639"/>
              <a:gd name="connsiteY6" fmla="*/ 0 h 11440"/>
              <a:gd name="connsiteX7" fmla="*/ 4303983 w 4580639"/>
              <a:gd name="connsiteY7" fmla="*/ 0 h 11440"/>
              <a:gd name="connsiteX8" fmla="*/ 4394317 w 4580639"/>
              <a:gd name="connsiteY8" fmla="*/ 0 h 11440"/>
              <a:gd name="connsiteX9" fmla="*/ 4400025 w 4580639"/>
              <a:gd name="connsiteY9" fmla="*/ 5720 h 11440"/>
              <a:gd name="connsiteX10" fmla="*/ 4394317 w 4580639"/>
              <a:gd name="connsiteY10" fmla="*/ 11440 h 11440"/>
              <a:gd name="connsiteX11" fmla="*/ 4303983 w 4580639"/>
              <a:gd name="connsiteY11" fmla="*/ 11440 h 11440"/>
              <a:gd name="connsiteX12" fmla="*/ 4298275 w 4580639"/>
              <a:gd name="connsiteY12" fmla="*/ 5720 h 11440"/>
              <a:gd name="connsiteX13" fmla="*/ 4303983 w 4580639"/>
              <a:gd name="connsiteY13" fmla="*/ 0 h 11440"/>
              <a:gd name="connsiteX14" fmla="*/ 4123368 w 4580639"/>
              <a:gd name="connsiteY14" fmla="*/ 0 h 11440"/>
              <a:gd name="connsiteX15" fmla="*/ 4213703 w 4580639"/>
              <a:gd name="connsiteY15" fmla="*/ 0 h 11440"/>
              <a:gd name="connsiteX16" fmla="*/ 4219411 w 4580639"/>
              <a:gd name="connsiteY16" fmla="*/ 5720 h 11440"/>
              <a:gd name="connsiteX17" fmla="*/ 4213703 w 4580639"/>
              <a:gd name="connsiteY17" fmla="*/ 11440 h 11440"/>
              <a:gd name="connsiteX18" fmla="*/ 4123368 w 4580639"/>
              <a:gd name="connsiteY18" fmla="*/ 11440 h 11440"/>
              <a:gd name="connsiteX19" fmla="*/ 4117661 w 4580639"/>
              <a:gd name="connsiteY19" fmla="*/ 5720 h 11440"/>
              <a:gd name="connsiteX20" fmla="*/ 4123368 w 4580639"/>
              <a:gd name="connsiteY20" fmla="*/ 0 h 11440"/>
              <a:gd name="connsiteX21" fmla="*/ 3942754 w 4580639"/>
              <a:gd name="connsiteY21" fmla="*/ 0 h 11440"/>
              <a:gd name="connsiteX22" fmla="*/ 4033088 w 4580639"/>
              <a:gd name="connsiteY22" fmla="*/ 0 h 11440"/>
              <a:gd name="connsiteX23" fmla="*/ 4038796 w 4580639"/>
              <a:gd name="connsiteY23" fmla="*/ 5720 h 11440"/>
              <a:gd name="connsiteX24" fmla="*/ 4033088 w 4580639"/>
              <a:gd name="connsiteY24" fmla="*/ 11440 h 11440"/>
              <a:gd name="connsiteX25" fmla="*/ 3942754 w 4580639"/>
              <a:gd name="connsiteY25" fmla="*/ 11440 h 11440"/>
              <a:gd name="connsiteX26" fmla="*/ 3937046 w 4580639"/>
              <a:gd name="connsiteY26" fmla="*/ 5720 h 11440"/>
              <a:gd name="connsiteX27" fmla="*/ 3942754 w 4580639"/>
              <a:gd name="connsiteY27" fmla="*/ 0 h 11440"/>
              <a:gd name="connsiteX28" fmla="*/ 3762139 w 4580639"/>
              <a:gd name="connsiteY28" fmla="*/ 0 h 11440"/>
              <a:gd name="connsiteX29" fmla="*/ 3852474 w 4580639"/>
              <a:gd name="connsiteY29" fmla="*/ 0 h 11440"/>
              <a:gd name="connsiteX30" fmla="*/ 3858182 w 4580639"/>
              <a:gd name="connsiteY30" fmla="*/ 5720 h 11440"/>
              <a:gd name="connsiteX31" fmla="*/ 3852474 w 4580639"/>
              <a:gd name="connsiteY31" fmla="*/ 11440 h 11440"/>
              <a:gd name="connsiteX32" fmla="*/ 3762139 w 4580639"/>
              <a:gd name="connsiteY32" fmla="*/ 11440 h 11440"/>
              <a:gd name="connsiteX33" fmla="*/ 3756432 w 4580639"/>
              <a:gd name="connsiteY33" fmla="*/ 5720 h 11440"/>
              <a:gd name="connsiteX34" fmla="*/ 3762139 w 4580639"/>
              <a:gd name="connsiteY34" fmla="*/ 0 h 11440"/>
              <a:gd name="connsiteX35" fmla="*/ 3581525 w 4580639"/>
              <a:gd name="connsiteY35" fmla="*/ 0 h 11440"/>
              <a:gd name="connsiteX36" fmla="*/ 3671860 w 4580639"/>
              <a:gd name="connsiteY36" fmla="*/ 0 h 11440"/>
              <a:gd name="connsiteX37" fmla="*/ 3677567 w 4580639"/>
              <a:gd name="connsiteY37" fmla="*/ 5720 h 11440"/>
              <a:gd name="connsiteX38" fmla="*/ 3671860 w 4580639"/>
              <a:gd name="connsiteY38" fmla="*/ 11440 h 11440"/>
              <a:gd name="connsiteX39" fmla="*/ 3581525 w 4580639"/>
              <a:gd name="connsiteY39" fmla="*/ 11440 h 11440"/>
              <a:gd name="connsiteX40" fmla="*/ 3575817 w 4580639"/>
              <a:gd name="connsiteY40" fmla="*/ 5720 h 11440"/>
              <a:gd name="connsiteX41" fmla="*/ 3581525 w 4580639"/>
              <a:gd name="connsiteY41" fmla="*/ 0 h 11440"/>
              <a:gd name="connsiteX42" fmla="*/ 3400911 w 4580639"/>
              <a:gd name="connsiteY42" fmla="*/ 0 h 11440"/>
              <a:gd name="connsiteX43" fmla="*/ 3491245 w 4580639"/>
              <a:gd name="connsiteY43" fmla="*/ 0 h 11440"/>
              <a:gd name="connsiteX44" fmla="*/ 3496953 w 4580639"/>
              <a:gd name="connsiteY44" fmla="*/ 5720 h 11440"/>
              <a:gd name="connsiteX45" fmla="*/ 3491245 w 4580639"/>
              <a:gd name="connsiteY45" fmla="*/ 11440 h 11440"/>
              <a:gd name="connsiteX46" fmla="*/ 3400911 w 4580639"/>
              <a:gd name="connsiteY46" fmla="*/ 11440 h 11440"/>
              <a:gd name="connsiteX47" fmla="*/ 3395203 w 4580639"/>
              <a:gd name="connsiteY47" fmla="*/ 5720 h 11440"/>
              <a:gd name="connsiteX48" fmla="*/ 3400911 w 4580639"/>
              <a:gd name="connsiteY48" fmla="*/ 0 h 11440"/>
              <a:gd name="connsiteX49" fmla="*/ 3222038 w 4580639"/>
              <a:gd name="connsiteY49" fmla="*/ 0 h 11440"/>
              <a:gd name="connsiteX50" fmla="*/ 3312372 w 4580639"/>
              <a:gd name="connsiteY50" fmla="*/ 0 h 11440"/>
              <a:gd name="connsiteX51" fmla="*/ 3318080 w 4580639"/>
              <a:gd name="connsiteY51" fmla="*/ 5720 h 11440"/>
              <a:gd name="connsiteX52" fmla="*/ 3312372 w 4580639"/>
              <a:gd name="connsiteY52" fmla="*/ 11440 h 11440"/>
              <a:gd name="connsiteX53" fmla="*/ 3222038 w 4580639"/>
              <a:gd name="connsiteY53" fmla="*/ 11440 h 11440"/>
              <a:gd name="connsiteX54" fmla="*/ 3216330 w 4580639"/>
              <a:gd name="connsiteY54" fmla="*/ 5720 h 11440"/>
              <a:gd name="connsiteX55" fmla="*/ 3222038 w 4580639"/>
              <a:gd name="connsiteY55" fmla="*/ 0 h 11440"/>
              <a:gd name="connsiteX56" fmla="*/ 3041423 w 4580639"/>
              <a:gd name="connsiteY56" fmla="*/ 0 h 11440"/>
              <a:gd name="connsiteX57" fmla="*/ 3131758 w 4580639"/>
              <a:gd name="connsiteY57" fmla="*/ 0 h 11440"/>
              <a:gd name="connsiteX58" fmla="*/ 3137465 w 4580639"/>
              <a:gd name="connsiteY58" fmla="*/ 5720 h 11440"/>
              <a:gd name="connsiteX59" fmla="*/ 3131758 w 4580639"/>
              <a:gd name="connsiteY59" fmla="*/ 11440 h 11440"/>
              <a:gd name="connsiteX60" fmla="*/ 3041423 w 4580639"/>
              <a:gd name="connsiteY60" fmla="*/ 11440 h 11440"/>
              <a:gd name="connsiteX61" fmla="*/ 3035716 w 4580639"/>
              <a:gd name="connsiteY61" fmla="*/ 5720 h 11440"/>
              <a:gd name="connsiteX62" fmla="*/ 3041423 w 4580639"/>
              <a:gd name="connsiteY62" fmla="*/ 0 h 11440"/>
              <a:gd name="connsiteX63" fmla="*/ 2860809 w 4580639"/>
              <a:gd name="connsiteY63" fmla="*/ 0 h 11440"/>
              <a:gd name="connsiteX64" fmla="*/ 2951143 w 4580639"/>
              <a:gd name="connsiteY64" fmla="*/ 0 h 11440"/>
              <a:gd name="connsiteX65" fmla="*/ 2956851 w 4580639"/>
              <a:gd name="connsiteY65" fmla="*/ 5720 h 11440"/>
              <a:gd name="connsiteX66" fmla="*/ 2951143 w 4580639"/>
              <a:gd name="connsiteY66" fmla="*/ 11440 h 11440"/>
              <a:gd name="connsiteX67" fmla="*/ 2860809 w 4580639"/>
              <a:gd name="connsiteY67" fmla="*/ 11440 h 11440"/>
              <a:gd name="connsiteX68" fmla="*/ 2855101 w 4580639"/>
              <a:gd name="connsiteY68" fmla="*/ 5720 h 11440"/>
              <a:gd name="connsiteX69" fmla="*/ 2860809 w 4580639"/>
              <a:gd name="connsiteY69" fmla="*/ 0 h 11440"/>
              <a:gd name="connsiteX70" fmla="*/ 2680194 w 4580639"/>
              <a:gd name="connsiteY70" fmla="*/ 0 h 11440"/>
              <a:gd name="connsiteX71" fmla="*/ 2770529 w 4580639"/>
              <a:gd name="connsiteY71" fmla="*/ 0 h 11440"/>
              <a:gd name="connsiteX72" fmla="*/ 2776237 w 4580639"/>
              <a:gd name="connsiteY72" fmla="*/ 5720 h 11440"/>
              <a:gd name="connsiteX73" fmla="*/ 2770529 w 4580639"/>
              <a:gd name="connsiteY73" fmla="*/ 11440 h 11440"/>
              <a:gd name="connsiteX74" fmla="*/ 2680194 w 4580639"/>
              <a:gd name="connsiteY74" fmla="*/ 11440 h 11440"/>
              <a:gd name="connsiteX75" fmla="*/ 2674487 w 4580639"/>
              <a:gd name="connsiteY75" fmla="*/ 5720 h 11440"/>
              <a:gd name="connsiteX76" fmla="*/ 2680194 w 4580639"/>
              <a:gd name="connsiteY76" fmla="*/ 0 h 11440"/>
              <a:gd name="connsiteX77" fmla="*/ 2499580 w 4580639"/>
              <a:gd name="connsiteY77" fmla="*/ 0 h 11440"/>
              <a:gd name="connsiteX78" fmla="*/ 2589915 w 4580639"/>
              <a:gd name="connsiteY78" fmla="*/ 0 h 11440"/>
              <a:gd name="connsiteX79" fmla="*/ 2595622 w 4580639"/>
              <a:gd name="connsiteY79" fmla="*/ 5720 h 11440"/>
              <a:gd name="connsiteX80" fmla="*/ 2589915 w 4580639"/>
              <a:gd name="connsiteY80" fmla="*/ 11440 h 11440"/>
              <a:gd name="connsiteX81" fmla="*/ 2499580 w 4580639"/>
              <a:gd name="connsiteY81" fmla="*/ 11440 h 11440"/>
              <a:gd name="connsiteX82" fmla="*/ 2493872 w 4580639"/>
              <a:gd name="connsiteY82" fmla="*/ 5720 h 11440"/>
              <a:gd name="connsiteX83" fmla="*/ 2499580 w 4580639"/>
              <a:gd name="connsiteY83" fmla="*/ 0 h 11440"/>
              <a:gd name="connsiteX84" fmla="*/ 2318966 w 4580639"/>
              <a:gd name="connsiteY84" fmla="*/ 0 h 11440"/>
              <a:gd name="connsiteX85" fmla="*/ 2409300 w 4580639"/>
              <a:gd name="connsiteY85" fmla="*/ 0 h 11440"/>
              <a:gd name="connsiteX86" fmla="*/ 2415008 w 4580639"/>
              <a:gd name="connsiteY86" fmla="*/ 5720 h 11440"/>
              <a:gd name="connsiteX87" fmla="*/ 2409300 w 4580639"/>
              <a:gd name="connsiteY87" fmla="*/ 11440 h 11440"/>
              <a:gd name="connsiteX88" fmla="*/ 2318966 w 4580639"/>
              <a:gd name="connsiteY88" fmla="*/ 11440 h 11440"/>
              <a:gd name="connsiteX89" fmla="*/ 2313258 w 4580639"/>
              <a:gd name="connsiteY89" fmla="*/ 5720 h 11440"/>
              <a:gd name="connsiteX90" fmla="*/ 2318966 w 4580639"/>
              <a:gd name="connsiteY90" fmla="*/ 0 h 11440"/>
              <a:gd name="connsiteX91" fmla="*/ 2138701 w 4580639"/>
              <a:gd name="connsiteY91" fmla="*/ 0 h 11440"/>
              <a:gd name="connsiteX92" fmla="*/ 2229035 w 4580639"/>
              <a:gd name="connsiteY92" fmla="*/ 0 h 11440"/>
              <a:gd name="connsiteX93" fmla="*/ 2234743 w 4580639"/>
              <a:gd name="connsiteY93" fmla="*/ 5720 h 11440"/>
              <a:gd name="connsiteX94" fmla="*/ 2229035 w 4580639"/>
              <a:gd name="connsiteY94" fmla="*/ 11440 h 11440"/>
              <a:gd name="connsiteX95" fmla="*/ 2138701 w 4580639"/>
              <a:gd name="connsiteY95" fmla="*/ 11440 h 11440"/>
              <a:gd name="connsiteX96" fmla="*/ 2132993 w 4580639"/>
              <a:gd name="connsiteY96" fmla="*/ 5720 h 11440"/>
              <a:gd name="connsiteX97" fmla="*/ 2138701 w 4580639"/>
              <a:gd name="connsiteY97" fmla="*/ 0 h 11440"/>
              <a:gd name="connsiteX98" fmla="*/ 1958086 w 4580639"/>
              <a:gd name="connsiteY98" fmla="*/ 0 h 11440"/>
              <a:gd name="connsiteX99" fmla="*/ 2048421 w 4580639"/>
              <a:gd name="connsiteY99" fmla="*/ 0 h 11440"/>
              <a:gd name="connsiteX100" fmla="*/ 2054128 w 4580639"/>
              <a:gd name="connsiteY100" fmla="*/ 5720 h 11440"/>
              <a:gd name="connsiteX101" fmla="*/ 2048421 w 4580639"/>
              <a:gd name="connsiteY101" fmla="*/ 11440 h 11440"/>
              <a:gd name="connsiteX102" fmla="*/ 1958086 w 4580639"/>
              <a:gd name="connsiteY102" fmla="*/ 11440 h 11440"/>
              <a:gd name="connsiteX103" fmla="*/ 1952378 w 4580639"/>
              <a:gd name="connsiteY103" fmla="*/ 5720 h 11440"/>
              <a:gd name="connsiteX104" fmla="*/ 1958086 w 4580639"/>
              <a:gd name="connsiteY104" fmla="*/ 0 h 11440"/>
              <a:gd name="connsiteX105" fmla="*/ 1777472 w 4580639"/>
              <a:gd name="connsiteY105" fmla="*/ 0 h 11440"/>
              <a:gd name="connsiteX106" fmla="*/ 1867806 w 4580639"/>
              <a:gd name="connsiteY106" fmla="*/ 0 h 11440"/>
              <a:gd name="connsiteX107" fmla="*/ 1873514 w 4580639"/>
              <a:gd name="connsiteY107" fmla="*/ 5720 h 11440"/>
              <a:gd name="connsiteX108" fmla="*/ 1867806 w 4580639"/>
              <a:gd name="connsiteY108" fmla="*/ 11440 h 11440"/>
              <a:gd name="connsiteX109" fmla="*/ 1777472 w 4580639"/>
              <a:gd name="connsiteY109" fmla="*/ 11440 h 11440"/>
              <a:gd name="connsiteX110" fmla="*/ 1771764 w 4580639"/>
              <a:gd name="connsiteY110" fmla="*/ 5720 h 11440"/>
              <a:gd name="connsiteX111" fmla="*/ 1777472 w 4580639"/>
              <a:gd name="connsiteY111" fmla="*/ 0 h 11440"/>
              <a:gd name="connsiteX112" fmla="*/ 1596857 w 4580639"/>
              <a:gd name="connsiteY112" fmla="*/ 0 h 11440"/>
              <a:gd name="connsiteX113" fmla="*/ 1687192 w 4580639"/>
              <a:gd name="connsiteY113" fmla="*/ 0 h 11440"/>
              <a:gd name="connsiteX114" fmla="*/ 1692900 w 4580639"/>
              <a:gd name="connsiteY114" fmla="*/ 5720 h 11440"/>
              <a:gd name="connsiteX115" fmla="*/ 1687192 w 4580639"/>
              <a:gd name="connsiteY115" fmla="*/ 11440 h 11440"/>
              <a:gd name="connsiteX116" fmla="*/ 1596857 w 4580639"/>
              <a:gd name="connsiteY116" fmla="*/ 11440 h 11440"/>
              <a:gd name="connsiteX117" fmla="*/ 1591150 w 4580639"/>
              <a:gd name="connsiteY117" fmla="*/ 5720 h 11440"/>
              <a:gd name="connsiteX118" fmla="*/ 1596857 w 4580639"/>
              <a:gd name="connsiteY118" fmla="*/ 0 h 11440"/>
              <a:gd name="connsiteX119" fmla="*/ 1416243 w 4580639"/>
              <a:gd name="connsiteY119" fmla="*/ 0 h 11440"/>
              <a:gd name="connsiteX120" fmla="*/ 1506578 w 4580639"/>
              <a:gd name="connsiteY120" fmla="*/ 0 h 11440"/>
              <a:gd name="connsiteX121" fmla="*/ 1512285 w 4580639"/>
              <a:gd name="connsiteY121" fmla="*/ 5720 h 11440"/>
              <a:gd name="connsiteX122" fmla="*/ 1506578 w 4580639"/>
              <a:gd name="connsiteY122" fmla="*/ 11440 h 11440"/>
              <a:gd name="connsiteX123" fmla="*/ 1416243 w 4580639"/>
              <a:gd name="connsiteY123" fmla="*/ 11440 h 11440"/>
              <a:gd name="connsiteX124" fmla="*/ 1410535 w 4580639"/>
              <a:gd name="connsiteY124" fmla="*/ 5720 h 11440"/>
              <a:gd name="connsiteX125" fmla="*/ 1416243 w 4580639"/>
              <a:gd name="connsiteY125" fmla="*/ 0 h 11440"/>
              <a:gd name="connsiteX126" fmla="*/ 1235629 w 4580639"/>
              <a:gd name="connsiteY126" fmla="*/ 0 h 11440"/>
              <a:gd name="connsiteX127" fmla="*/ 1325963 w 4580639"/>
              <a:gd name="connsiteY127" fmla="*/ 0 h 11440"/>
              <a:gd name="connsiteX128" fmla="*/ 1331671 w 4580639"/>
              <a:gd name="connsiteY128" fmla="*/ 5720 h 11440"/>
              <a:gd name="connsiteX129" fmla="*/ 1325963 w 4580639"/>
              <a:gd name="connsiteY129" fmla="*/ 11440 h 11440"/>
              <a:gd name="connsiteX130" fmla="*/ 1235629 w 4580639"/>
              <a:gd name="connsiteY130" fmla="*/ 11440 h 11440"/>
              <a:gd name="connsiteX131" fmla="*/ 1229921 w 4580639"/>
              <a:gd name="connsiteY131" fmla="*/ 5720 h 11440"/>
              <a:gd name="connsiteX132" fmla="*/ 1235629 w 4580639"/>
              <a:gd name="connsiteY132" fmla="*/ 0 h 11440"/>
              <a:gd name="connsiteX133" fmla="*/ 1052850 w 4580639"/>
              <a:gd name="connsiteY133" fmla="*/ 0 h 11440"/>
              <a:gd name="connsiteX134" fmla="*/ 1143185 w 4580639"/>
              <a:gd name="connsiteY134" fmla="*/ 0 h 11440"/>
              <a:gd name="connsiteX135" fmla="*/ 1148893 w 4580639"/>
              <a:gd name="connsiteY135" fmla="*/ 5720 h 11440"/>
              <a:gd name="connsiteX136" fmla="*/ 1143185 w 4580639"/>
              <a:gd name="connsiteY136" fmla="*/ 11440 h 11440"/>
              <a:gd name="connsiteX137" fmla="*/ 1052850 w 4580639"/>
              <a:gd name="connsiteY137" fmla="*/ 11440 h 11440"/>
              <a:gd name="connsiteX138" fmla="*/ 1047143 w 4580639"/>
              <a:gd name="connsiteY138" fmla="*/ 5720 h 11440"/>
              <a:gd name="connsiteX139" fmla="*/ 1052850 w 4580639"/>
              <a:gd name="connsiteY139" fmla="*/ 0 h 11440"/>
              <a:gd name="connsiteX140" fmla="*/ 872236 w 4580639"/>
              <a:gd name="connsiteY140" fmla="*/ 0 h 11440"/>
              <a:gd name="connsiteX141" fmla="*/ 962571 w 4580639"/>
              <a:gd name="connsiteY141" fmla="*/ 0 h 11440"/>
              <a:gd name="connsiteX142" fmla="*/ 968278 w 4580639"/>
              <a:gd name="connsiteY142" fmla="*/ 5720 h 11440"/>
              <a:gd name="connsiteX143" fmla="*/ 962571 w 4580639"/>
              <a:gd name="connsiteY143" fmla="*/ 11440 h 11440"/>
              <a:gd name="connsiteX144" fmla="*/ 872236 w 4580639"/>
              <a:gd name="connsiteY144" fmla="*/ 11440 h 11440"/>
              <a:gd name="connsiteX145" fmla="*/ 866528 w 4580639"/>
              <a:gd name="connsiteY145" fmla="*/ 5720 h 11440"/>
              <a:gd name="connsiteX146" fmla="*/ 872236 w 4580639"/>
              <a:gd name="connsiteY146" fmla="*/ 0 h 11440"/>
              <a:gd name="connsiteX147" fmla="*/ 691622 w 4580639"/>
              <a:gd name="connsiteY147" fmla="*/ 0 h 11440"/>
              <a:gd name="connsiteX148" fmla="*/ 781956 w 4580639"/>
              <a:gd name="connsiteY148" fmla="*/ 0 h 11440"/>
              <a:gd name="connsiteX149" fmla="*/ 787664 w 4580639"/>
              <a:gd name="connsiteY149" fmla="*/ 5720 h 11440"/>
              <a:gd name="connsiteX150" fmla="*/ 781956 w 4580639"/>
              <a:gd name="connsiteY150" fmla="*/ 11440 h 11440"/>
              <a:gd name="connsiteX151" fmla="*/ 691622 w 4580639"/>
              <a:gd name="connsiteY151" fmla="*/ 11440 h 11440"/>
              <a:gd name="connsiteX152" fmla="*/ 685914 w 4580639"/>
              <a:gd name="connsiteY152" fmla="*/ 5720 h 11440"/>
              <a:gd name="connsiteX153" fmla="*/ 691622 w 4580639"/>
              <a:gd name="connsiteY153" fmla="*/ 0 h 11440"/>
              <a:gd name="connsiteX154" fmla="*/ 511007 w 4580639"/>
              <a:gd name="connsiteY154" fmla="*/ 0 h 11440"/>
              <a:gd name="connsiteX155" fmla="*/ 601342 w 4580639"/>
              <a:gd name="connsiteY155" fmla="*/ 0 h 11440"/>
              <a:gd name="connsiteX156" fmla="*/ 607050 w 4580639"/>
              <a:gd name="connsiteY156" fmla="*/ 5720 h 11440"/>
              <a:gd name="connsiteX157" fmla="*/ 601342 w 4580639"/>
              <a:gd name="connsiteY157" fmla="*/ 11440 h 11440"/>
              <a:gd name="connsiteX158" fmla="*/ 511007 w 4580639"/>
              <a:gd name="connsiteY158" fmla="*/ 11440 h 11440"/>
              <a:gd name="connsiteX159" fmla="*/ 505300 w 4580639"/>
              <a:gd name="connsiteY159" fmla="*/ 5720 h 11440"/>
              <a:gd name="connsiteX160" fmla="*/ 511007 w 4580639"/>
              <a:gd name="connsiteY160" fmla="*/ 0 h 11440"/>
              <a:gd name="connsiteX161" fmla="*/ 330393 w 4580639"/>
              <a:gd name="connsiteY161" fmla="*/ 0 h 11440"/>
              <a:gd name="connsiteX162" fmla="*/ 420728 w 4580639"/>
              <a:gd name="connsiteY162" fmla="*/ 0 h 11440"/>
              <a:gd name="connsiteX163" fmla="*/ 426435 w 4580639"/>
              <a:gd name="connsiteY163" fmla="*/ 5720 h 11440"/>
              <a:gd name="connsiteX164" fmla="*/ 420728 w 4580639"/>
              <a:gd name="connsiteY164" fmla="*/ 11440 h 11440"/>
              <a:gd name="connsiteX165" fmla="*/ 330393 w 4580639"/>
              <a:gd name="connsiteY165" fmla="*/ 11440 h 11440"/>
              <a:gd name="connsiteX166" fmla="*/ 324685 w 4580639"/>
              <a:gd name="connsiteY166" fmla="*/ 5720 h 11440"/>
              <a:gd name="connsiteX167" fmla="*/ 330393 w 4580639"/>
              <a:gd name="connsiteY167" fmla="*/ 0 h 11440"/>
              <a:gd name="connsiteX168" fmla="*/ 149779 w 4580639"/>
              <a:gd name="connsiteY168" fmla="*/ 0 h 11440"/>
              <a:gd name="connsiteX169" fmla="*/ 240113 w 4580639"/>
              <a:gd name="connsiteY169" fmla="*/ 0 h 11440"/>
              <a:gd name="connsiteX170" fmla="*/ 245821 w 4580639"/>
              <a:gd name="connsiteY170" fmla="*/ 5720 h 11440"/>
              <a:gd name="connsiteX171" fmla="*/ 240113 w 4580639"/>
              <a:gd name="connsiteY171" fmla="*/ 11440 h 11440"/>
              <a:gd name="connsiteX172" fmla="*/ 149779 w 4580639"/>
              <a:gd name="connsiteY172" fmla="*/ 11440 h 11440"/>
              <a:gd name="connsiteX173" fmla="*/ 144071 w 4580639"/>
              <a:gd name="connsiteY173" fmla="*/ 5720 h 11440"/>
              <a:gd name="connsiteX174" fmla="*/ 149779 w 4580639"/>
              <a:gd name="connsiteY174" fmla="*/ 0 h 11440"/>
              <a:gd name="connsiteX175" fmla="*/ 0 w 4580639"/>
              <a:gd name="connsiteY175" fmla="*/ 0 h 11440"/>
              <a:gd name="connsiteX176" fmla="*/ 54160 w 4580639"/>
              <a:gd name="connsiteY176" fmla="*/ 0 h 11440"/>
              <a:gd name="connsiteX177" fmla="*/ 59868 w 4580639"/>
              <a:gd name="connsiteY177" fmla="*/ 5720 h 11440"/>
              <a:gd name="connsiteX178" fmla="*/ 54160 w 4580639"/>
              <a:gd name="connsiteY178" fmla="*/ 11440 h 11440"/>
              <a:gd name="connsiteX179" fmla="*/ 0 w 4580639"/>
              <a:gd name="connsiteY179" fmla="*/ 11440 h 1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4580639" h="11440">
                <a:moveTo>
                  <a:pt x="4484597" y="0"/>
                </a:moveTo>
                <a:lnTo>
                  <a:pt x="4574932" y="0"/>
                </a:lnTo>
                <a:cubicBezTo>
                  <a:pt x="4578060" y="0"/>
                  <a:pt x="4580639" y="2559"/>
                  <a:pt x="4580639" y="5720"/>
                </a:cubicBezTo>
                <a:cubicBezTo>
                  <a:pt x="4580639" y="8881"/>
                  <a:pt x="4578060" y="11440"/>
                  <a:pt x="4574932" y="11440"/>
                </a:cubicBezTo>
                <a:lnTo>
                  <a:pt x="4484597" y="11440"/>
                </a:lnTo>
                <a:cubicBezTo>
                  <a:pt x="4481469" y="11440"/>
                  <a:pt x="4478889" y="8881"/>
                  <a:pt x="4478889" y="5720"/>
                </a:cubicBezTo>
                <a:cubicBezTo>
                  <a:pt x="4478889" y="2559"/>
                  <a:pt x="4481469" y="0"/>
                  <a:pt x="4484597" y="0"/>
                </a:cubicBezTo>
                <a:close/>
                <a:moveTo>
                  <a:pt x="4303983" y="0"/>
                </a:moveTo>
                <a:lnTo>
                  <a:pt x="4394317" y="0"/>
                </a:lnTo>
                <a:cubicBezTo>
                  <a:pt x="4397445" y="0"/>
                  <a:pt x="4400025" y="2559"/>
                  <a:pt x="4400025" y="5720"/>
                </a:cubicBezTo>
                <a:cubicBezTo>
                  <a:pt x="4400025" y="8881"/>
                  <a:pt x="4397445" y="11440"/>
                  <a:pt x="4394317" y="11440"/>
                </a:cubicBezTo>
                <a:lnTo>
                  <a:pt x="4303983" y="11440"/>
                </a:lnTo>
                <a:cubicBezTo>
                  <a:pt x="4300854" y="11440"/>
                  <a:pt x="4298275" y="8881"/>
                  <a:pt x="4298275" y="5720"/>
                </a:cubicBezTo>
                <a:cubicBezTo>
                  <a:pt x="4298275" y="2559"/>
                  <a:pt x="4300854" y="0"/>
                  <a:pt x="4303983" y="0"/>
                </a:cubicBezTo>
                <a:close/>
                <a:moveTo>
                  <a:pt x="4123368" y="0"/>
                </a:moveTo>
                <a:lnTo>
                  <a:pt x="4213703" y="0"/>
                </a:lnTo>
                <a:cubicBezTo>
                  <a:pt x="4216831" y="0"/>
                  <a:pt x="4219411" y="2559"/>
                  <a:pt x="4219411" y="5720"/>
                </a:cubicBezTo>
                <a:cubicBezTo>
                  <a:pt x="4219411" y="8881"/>
                  <a:pt x="4216831" y="11440"/>
                  <a:pt x="4213703" y="11440"/>
                </a:cubicBezTo>
                <a:lnTo>
                  <a:pt x="4123368" y="11440"/>
                </a:lnTo>
                <a:cubicBezTo>
                  <a:pt x="4120240" y="11440"/>
                  <a:pt x="4117661" y="8881"/>
                  <a:pt x="4117661" y="5720"/>
                </a:cubicBezTo>
                <a:cubicBezTo>
                  <a:pt x="4117661" y="2559"/>
                  <a:pt x="4120240" y="0"/>
                  <a:pt x="4123368" y="0"/>
                </a:cubicBezTo>
                <a:close/>
                <a:moveTo>
                  <a:pt x="3942754" y="0"/>
                </a:moveTo>
                <a:lnTo>
                  <a:pt x="4033088" y="0"/>
                </a:lnTo>
                <a:cubicBezTo>
                  <a:pt x="4036217" y="0"/>
                  <a:pt x="4038796" y="2559"/>
                  <a:pt x="4038796" y="5720"/>
                </a:cubicBezTo>
                <a:cubicBezTo>
                  <a:pt x="4038796" y="8881"/>
                  <a:pt x="4036217" y="11440"/>
                  <a:pt x="4033088" y="11440"/>
                </a:cubicBezTo>
                <a:lnTo>
                  <a:pt x="3942754" y="11440"/>
                </a:lnTo>
                <a:cubicBezTo>
                  <a:pt x="3939626" y="11440"/>
                  <a:pt x="3937046" y="8881"/>
                  <a:pt x="3937046" y="5720"/>
                </a:cubicBezTo>
                <a:cubicBezTo>
                  <a:pt x="3937046" y="2559"/>
                  <a:pt x="3939626" y="0"/>
                  <a:pt x="3942754" y="0"/>
                </a:cubicBezTo>
                <a:close/>
                <a:moveTo>
                  <a:pt x="3762139" y="0"/>
                </a:moveTo>
                <a:lnTo>
                  <a:pt x="3852474" y="0"/>
                </a:lnTo>
                <a:cubicBezTo>
                  <a:pt x="3855602" y="0"/>
                  <a:pt x="3858182" y="2559"/>
                  <a:pt x="3858182" y="5720"/>
                </a:cubicBezTo>
                <a:cubicBezTo>
                  <a:pt x="3858182" y="8881"/>
                  <a:pt x="3855602" y="11440"/>
                  <a:pt x="3852474" y="11440"/>
                </a:cubicBezTo>
                <a:lnTo>
                  <a:pt x="3762139" y="11440"/>
                </a:lnTo>
                <a:cubicBezTo>
                  <a:pt x="3759011" y="11440"/>
                  <a:pt x="3756432" y="8881"/>
                  <a:pt x="3756432" y="5720"/>
                </a:cubicBezTo>
                <a:cubicBezTo>
                  <a:pt x="3756432" y="2559"/>
                  <a:pt x="3759011" y="0"/>
                  <a:pt x="3762139" y="0"/>
                </a:cubicBezTo>
                <a:close/>
                <a:moveTo>
                  <a:pt x="3581525" y="0"/>
                </a:moveTo>
                <a:lnTo>
                  <a:pt x="3671860" y="0"/>
                </a:lnTo>
                <a:cubicBezTo>
                  <a:pt x="3674988" y="0"/>
                  <a:pt x="3677567" y="2559"/>
                  <a:pt x="3677567" y="5720"/>
                </a:cubicBezTo>
                <a:cubicBezTo>
                  <a:pt x="3677567" y="8881"/>
                  <a:pt x="3674988" y="11440"/>
                  <a:pt x="3671860" y="11440"/>
                </a:cubicBezTo>
                <a:lnTo>
                  <a:pt x="3581525" y="11440"/>
                </a:lnTo>
                <a:cubicBezTo>
                  <a:pt x="3578397" y="11440"/>
                  <a:pt x="3575817" y="8881"/>
                  <a:pt x="3575817" y="5720"/>
                </a:cubicBezTo>
                <a:cubicBezTo>
                  <a:pt x="3575817" y="2559"/>
                  <a:pt x="3578397" y="0"/>
                  <a:pt x="3581525" y="0"/>
                </a:cubicBezTo>
                <a:close/>
                <a:moveTo>
                  <a:pt x="3400911" y="0"/>
                </a:moveTo>
                <a:lnTo>
                  <a:pt x="3491245" y="0"/>
                </a:lnTo>
                <a:cubicBezTo>
                  <a:pt x="3494374" y="0"/>
                  <a:pt x="3496953" y="2559"/>
                  <a:pt x="3496953" y="5720"/>
                </a:cubicBezTo>
                <a:cubicBezTo>
                  <a:pt x="3496953" y="8881"/>
                  <a:pt x="3494374" y="11440"/>
                  <a:pt x="3491245" y="11440"/>
                </a:cubicBezTo>
                <a:lnTo>
                  <a:pt x="3400911" y="11440"/>
                </a:lnTo>
                <a:cubicBezTo>
                  <a:pt x="3397783" y="11440"/>
                  <a:pt x="3395203" y="8881"/>
                  <a:pt x="3395203" y="5720"/>
                </a:cubicBezTo>
                <a:cubicBezTo>
                  <a:pt x="3395203" y="2559"/>
                  <a:pt x="3397783" y="0"/>
                  <a:pt x="3400911" y="0"/>
                </a:cubicBezTo>
                <a:close/>
                <a:moveTo>
                  <a:pt x="3222038" y="0"/>
                </a:moveTo>
                <a:lnTo>
                  <a:pt x="3312372" y="0"/>
                </a:lnTo>
                <a:cubicBezTo>
                  <a:pt x="3315500" y="0"/>
                  <a:pt x="3318080" y="2559"/>
                  <a:pt x="3318080" y="5720"/>
                </a:cubicBezTo>
                <a:cubicBezTo>
                  <a:pt x="3318080" y="8881"/>
                  <a:pt x="3315500" y="11440"/>
                  <a:pt x="3312372" y="11440"/>
                </a:cubicBezTo>
                <a:lnTo>
                  <a:pt x="3222038" y="11440"/>
                </a:lnTo>
                <a:cubicBezTo>
                  <a:pt x="3218909" y="11440"/>
                  <a:pt x="3216330" y="8881"/>
                  <a:pt x="3216330" y="5720"/>
                </a:cubicBezTo>
                <a:cubicBezTo>
                  <a:pt x="3216330" y="2559"/>
                  <a:pt x="3218909" y="0"/>
                  <a:pt x="3222038" y="0"/>
                </a:cubicBezTo>
                <a:close/>
                <a:moveTo>
                  <a:pt x="3041423" y="0"/>
                </a:moveTo>
                <a:lnTo>
                  <a:pt x="3131758" y="0"/>
                </a:lnTo>
                <a:cubicBezTo>
                  <a:pt x="3134886" y="0"/>
                  <a:pt x="3137465" y="2559"/>
                  <a:pt x="3137465" y="5720"/>
                </a:cubicBezTo>
                <a:cubicBezTo>
                  <a:pt x="3137465" y="8881"/>
                  <a:pt x="3134886" y="11440"/>
                  <a:pt x="3131758" y="11440"/>
                </a:cubicBezTo>
                <a:lnTo>
                  <a:pt x="3041423" y="11440"/>
                </a:lnTo>
                <a:cubicBezTo>
                  <a:pt x="3038295" y="11440"/>
                  <a:pt x="3035716" y="8881"/>
                  <a:pt x="3035716" y="5720"/>
                </a:cubicBezTo>
                <a:cubicBezTo>
                  <a:pt x="3035716" y="2559"/>
                  <a:pt x="3038295" y="0"/>
                  <a:pt x="3041423" y="0"/>
                </a:cubicBezTo>
                <a:close/>
                <a:moveTo>
                  <a:pt x="2860809" y="0"/>
                </a:moveTo>
                <a:lnTo>
                  <a:pt x="2951143" y="0"/>
                </a:lnTo>
                <a:cubicBezTo>
                  <a:pt x="2954272" y="0"/>
                  <a:pt x="2956851" y="2559"/>
                  <a:pt x="2956851" y="5720"/>
                </a:cubicBezTo>
                <a:cubicBezTo>
                  <a:pt x="2956851" y="8881"/>
                  <a:pt x="2954272" y="11440"/>
                  <a:pt x="2951143" y="11440"/>
                </a:cubicBezTo>
                <a:lnTo>
                  <a:pt x="2860809" y="11440"/>
                </a:lnTo>
                <a:cubicBezTo>
                  <a:pt x="2857681" y="11440"/>
                  <a:pt x="2855101" y="8881"/>
                  <a:pt x="2855101" y="5720"/>
                </a:cubicBezTo>
                <a:cubicBezTo>
                  <a:pt x="2855101" y="2559"/>
                  <a:pt x="2857681" y="0"/>
                  <a:pt x="2860809" y="0"/>
                </a:cubicBezTo>
                <a:close/>
                <a:moveTo>
                  <a:pt x="2680194" y="0"/>
                </a:moveTo>
                <a:lnTo>
                  <a:pt x="2770529" y="0"/>
                </a:lnTo>
                <a:cubicBezTo>
                  <a:pt x="2773657" y="0"/>
                  <a:pt x="2776237" y="2559"/>
                  <a:pt x="2776237" y="5720"/>
                </a:cubicBezTo>
                <a:cubicBezTo>
                  <a:pt x="2776237" y="8881"/>
                  <a:pt x="2773657" y="11440"/>
                  <a:pt x="2770529" y="11440"/>
                </a:cubicBezTo>
                <a:lnTo>
                  <a:pt x="2680194" y="11440"/>
                </a:lnTo>
                <a:cubicBezTo>
                  <a:pt x="2677066" y="11440"/>
                  <a:pt x="2674487" y="8881"/>
                  <a:pt x="2674487" y="5720"/>
                </a:cubicBezTo>
                <a:cubicBezTo>
                  <a:pt x="2674487" y="2559"/>
                  <a:pt x="2677066" y="0"/>
                  <a:pt x="2680194" y="0"/>
                </a:cubicBezTo>
                <a:close/>
                <a:moveTo>
                  <a:pt x="2499580" y="0"/>
                </a:moveTo>
                <a:lnTo>
                  <a:pt x="2589915" y="0"/>
                </a:lnTo>
                <a:cubicBezTo>
                  <a:pt x="2593043" y="0"/>
                  <a:pt x="2595622" y="2559"/>
                  <a:pt x="2595622" y="5720"/>
                </a:cubicBezTo>
                <a:cubicBezTo>
                  <a:pt x="2595622" y="8881"/>
                  <a:pt x="2593043" y="11440"/>
                  <a:pt x="2589915" y="11440"/>
                </a:cubicBezTo>
                <a:lnTo>
                  <a:pt x="2499580" y="11440"/>
                </a:lnTo>
                <a:cubicBezTo>
                  <a:pt x="2496452" y="11440"/>
                  <a:pt x="2493872" y="8881"/>
                  <a:pt x="2493872" y="5720"/>
                </a:cubicBezTo>
                <a:cubicBezTo>
                  <a:pt x="2493872" y="2559"/>
                  <a:pt x="2496452" y="0"/>
                  <a:pt x="2499580" y="0"/>
                </a:cubicBezTo>
                <a:close/>
                <a:moveTo>
                  <a:pt x="2318966" y="0"/>
                </a:moveTo>
                <a:lnTo>
                  <a:pt x="2409300" y="0"/>
                </a:lnTo>
                <a:cubicBezTo>
                  <a:pt x="2412429" y="0"/>
                  <a:pt x="2415008" y="2559"/>
                  <a:pt x="2415008" y="5720"/>
                </a:cubicBezTo>
                <a:cubicBezTo>
                  <a:pt x="2415008" y="8881"/>
                  <a:pt x="2412429" y="11440"/>
                  <a:pt x="2409300" y="11440"/>
                </a:cubicBezTo>
                <a:lnTo>
                  <a:pt x="2318966" y="11440"/>
                </a:lnTo>
                <a:cubicBezTo>
                  <a:pt x="2315838" y="11440"/>
                  <a:pt x="2313258" y="8881"/>
                  <a:pt x="2313258" y="5720"/>
                </a:cubicBezTo>
                <a:cubicBezTo>
                  <a:pt x="2313258" y="2559"/>
                  <a:pt x="2315838" y="0"/>
                  <a:pt x="2318966" y="0"/>
                </a:cubicBezTo>
                <a:close/>
                <a:moveTo>
                  <a:pt x="2138701" y="0"/>
                </a:moveTo>
                <a:lnTo>
                  <a:pt x="2229035" y="0"/>
                </a:lnTo>
                <a:cubicBezTo>
                  <a:pt x="2232163" y="0"/>
                  <a:pt x="2234743" y="2559"/>
                  <a:pt x="2234743" y="5720"/>
                </a:cubicBezTo>
                <a:cubicBezTo>
                  <a:pt x="2234743" y="8881"/>
                  <a:pt x="2232163" y="11440"/>
                  <a:pt x="2229035" y="11440"/>
                </a:cubicBezTo>
                <a:lnTo>
                  <a:pt x="2138701" y="11440"/>
                </a:lnTo>
                <a:cubicBezTo>
                  <a:pt x="2135572" y="11440"/>
                  <a:pt x="2132993" y="8881"/>
                  <a:pt x="2132993" y="5720"/>
                </a:cubicBezTo>
                <a:cubicBezTo>
                  <a:pt x="2132993" y="2559"/>
                  <a:pt x="2135572" y="0"/>
                  <a:pt x="2138701" y="0"/>
                </a:cubicBezTo>
                <a:close/>
                <a:moveTo>
                  <a:pt x="1958086" y="0"/>
                </a:moveTo>
                <a:lnTo>
                  <a:pt x="2048421" y="0"/>
                </a:lnTo>
                <a:cubicBezTo>
                  <a:pt x="2051549" y="0"/>
                  <a:pt x="2054128" y="2559"/>
                  <a:pt x="2054128" y="5720"/>
                </a:cubicBezTo>
                <a:cubicBezTo>
                  <a:pt x="2054128" y="8881"/>
                  <a:pt x="2051549" y="11440"/>
                  <a:pt x="2048421" y="11440"/>
                </a:cubicBezTo>
                <a:lnTo>
                  <a:pt x="1958086" y="11440"/>
                </a:lnTo>
                <a:cubicBezTo>
                  <a:pt x="1954958" y="11440"/>
                  <a:pt x="1952378" y="8881"/>
                  <a:pt x="1952378" y="5720"/>
                </a:cubicBezTo>
                <a:cubicBezTo>
                  <a:pt x="1952378" y="2559"/>
                  <a:pt x="1954958" y="0"/>
                  <a:pt x="1958086" y="0"/>
                </a:cubicBezTo>
                <a:close/>
                <a:moveTo>
                  <a:pt x="1777472" y="0"/>
                </a:moveTo>
                <a:lnTo>
                  <a:pt x="1867806" y="0"/>
                </a:lnTo>
                <a:cubicBezTo>
                  <a:pt x="1870935" y="0"/>
                  <a:pt x="1873514" y="2559"/>
                  <a:pt x="1873514" y="5720"/>
                </a:cubicBezTo>
                <a:cubicBezTo>
                  <a:pt x="1873514" y="8881"/>
                  <a:pt x="1870935" y="11440"/>
                  <a:pt x="1867806" y="11440"/>
                </a:cubicBezTo>
                <a:lnTo>
                  <a:pt x="1777472" y="11440"/>
                </a:lnTo>
                <a:cubicBezTo>
                  <a:pt x="1774344" y="11440"/>
                  <a:pt x="1771764" y="8881"/>
                  <a:pt x="1771764" y="5720"/>
                </a:cubicBezTo>
                <a:cubicBezTo>
                  <a:pt x="1771764" y="2559"/>
                  <a:pt x="1774344" y="0"/>
                  <a:pt x="1777472" y="0"/>
                </a:cubicBezTo>
                <a:close/>
                <a:moveTo>
                  <a:pt x="1596857" y="0"/>
                </a:moveTo>
                <a:lnTo>
                  <a:pt x="1687192" y="0"/>
                </a:lnTo>
                <a:cubicBezTo>
                  <a:pt x="1690320" y="0"/>
                  <a:pt x="1692900" y="2559"/>
                  <a:pt x="1692900" y="5720"/>
                </a:cubicBezTo>
                <a:cubicBezTo>
                  <a:pt x="1692900" y="8881"/>
                  <a:pt x="1690320" y="11440"/>
                  <a:pt x="1687192" y="11440"/>
                </a:cubicBezTo>
                <a:lnTo>
                  <a:pt x="1596857" y="11440"/>
                </a:lnTo>
                <a:cubicBezTo>
                  <a:pt x="1593729" y="11440"/>
                  <a:pt x="1591150" y="8881"/>
                  <a:pt x="1591150" y="5720"/>
                </a:cubicBezTo>
                <a:cubicBezTo>
                  <a:pt x="1591150" y="2559"/>
                  <a:pt x="1593729" y="0"/>
                  <a:pt x="1596857" y="0"/>
                </a:cubicBezTo>
                <a:close/>
                <a:moveTo>
                  <a:pt x="1416243" y="0"/>
                </a:moveTo>
                <a:lnTo>
                  <a:pt x="1506578" y="0"/>
                </a:lnTo>
                <a:cubicBezTo>
                  <a:pt x="1509706" y="0"/>
                  <a:pt x="1512285" y="2559"/>
                  <a:pt x="1512285" y="5720"/>
                </a:cubicBezTo>
                <a:cubicBezTo>
                  <a:pt x="1512285" y="8881"/>
                  <a:pt x="1509706" y="11440"/>
                  <a:pt x="1506578" y="11440"/>
                </a:cubicBezTo>
                <a:lnTo>
                  <a:pt x="1416243" y="11440"/>
                </a:lnTo>
                <a:cubicBezTo>
                  <a:pt x="1413115" y="11440"/>
                  <a:pt x="1410535" y="8881"/>
                  <a:pt x="1410535" y="5720"/>
                </a:cubicBezTo>
                <a:cubicBezTo>
                  <a:pt x="1410535" y="2559"/>
                  <a:pt x="1413115" y="0"/>
                  <a:pt x="1416243" y="0"/>
                </a:cubicBezTo>
                <a:close/>
                <a:moveTo>
                  <a:pt x="1235629" y="0"/>
                </a:moveTo>
                <a:lnTo>
                  <a:pt x="1325963" y="0"/>
                </a:lnTo>
                <a:cubicBezTo>
                  <a:pt x="1329092" y="0"/>
                  <a:pt x="1331671" y="2559"/>
                  <a:pt x="1331671" y="5720"/>
                </a:cubicBezTo>
                <a:cubicBezTo>
                  <a:pt x="1331671" y="8881"/>
                  <a:pt x="1329092" y="11440"/>
                  <a:pt x="1325963" y="11440"/>
                </a:cubicBezTo>
                <a:lnTo>
                  <a:pt x="1235629" y="11440"/>
                </a:lnTo>
                <a:cubicBezTo>
                  <a:pt x="1232500" y="11440"/>
                  <a:pt x="1229921" y="8881"/>
                  <a:pt x="1229921" y="5720"/>
                </a:cubicBezTo>
                <a:cubicBezTo>
                  <a:pt x="1229921" y="2559"/>
                  <a:pt x="1232500" y="0"/>
                  <a:pt x="1235629" y="0"/>
                </a:cubicBezTo>
                <a:close/>
                <a:moveTo>
                  <a:pt x="1052850" y="0"/>
                </a:moveTo>
                <a:lnTo>
                  <a:pt x="1143185" y="0"/>
                </a:lnTo>
                <a:cubicBezTo>
                  <a:pt x="1146313" y="0"/>
                  <a:pt x="1148893" y="2559"/>
                  <a:pt x="1148893" y="5720"/>
                </a:cubicBezTo>
                <a:cubicBezTo>
                  <a:pt x="1148893" y="8881"/>
                  <a:pt x="1146313" y="11440"/>
                  <a:pt x="1143185" y="11440"/>
                </a:cubicBezTo>
                <a:lnTo>
                  <a:pt x="1052850" y="11440"/>
                </a:lnTo>
                <a:cubicBezTo>
                  <a:pt x="1049722" y="11440"/>
                  <a:pt x="1047143" y="8881"/>
                  <a:pt x="1047143" y="5720"/>
                </a:cubicBezTo>
                <a:cubicBezTo>
                  <a:pt x="1047143" y="2559"/>
                  <a:pt x="1049722" y="0"/>
                  <a:pt x="1052850" y="0"/>
                </a:cubicBezTo>
                <a:close/>
                <a:moveTo>
                  <a:pt x="872236" y="0"/>
                </a:moveTo>
                <a:lnTo>
                  <a:pt x="962571" y="0"/>
                </a:lnTo>
                <a:cubicBezTo>
                  <a:pt x="965699" y="0"/>
                  <a:pt x="968278" y="2559"/>
                  <a:pt x="968278" y="5720"/>
                </a:cubicBezTo>
                <a:cubicBezTo>
                  <a:pt x="968278" y="8881"/>
                  <a:pt x="965699" y="11440"/>
                  <a:pt x="962571" y="11440"/>
                </a:cubicBezTo>
                <a:lnTo>
                  <a:pt x="872236" y="11440"/>
                </a:lnTo>
                <a:cubicBezTo>
                  <a:pt x="869108" y="11440"/>
                  <a:pt x="866528" y="8881"/>
                  <a:pt x="866528" y="5720"/>
                </a:cubicBezTo>
                <a:cubicBezTo>
                  <a:pt x="866528" y="2559"/>
                  <a:pt x="869108" y="0"/>
                  <a:pt x="872236" y="0"/>
                </a:cubicBezTo>
                <a:close/>
                <a:moveTo>
                  <a:pt x="691622" y="0"/>
                </a:moveTo>
                <a:lnTo>
                  <a:pt x="781956" y="0"/>
                </a:lnTo>
                <a:cubicBezTo>
                  <a:pt x="785085" y="0"/>
                  <a:pt x="787664" y="2559"/>
                  <a:pt x="787664" y="5720"/>
                </a:cubicBezTo>
                <a:cubicBezTo>
                  <a:pt x="787664" y="8881"/>
                  <a:pt x="785085" y="11440"/>
                  <a:pt x="781956" y="11440"/>
                </a:cubicBezTo>
                <a:lnTo>
                  <a:pt x="691622" y="11440"/>
                </a:lnTo>
                <a:cubicBezTo>
                  <a:pt x="688493" y="11440"/>
                  <a:pt x="685914" y="8881"/>
                  <a:pt x="685914" y="5720"/>
                </a:cubicBezTo>
                <a:cubicBezTo>
                  <a:pt x="685914" y="2559"/>
                  <a:pt x="688493" y="0"/>
                  <a:pt x="691622" y="0"/>
                </a:cubicBezTo>
                <a:close/>
                <a:moveTo>
                  <a:pt x="511007" y="0"/>
                </a:moveTo>
                <a:lnTo>
                  <a:pt x="601342" y="0"/>
                </a:lnTo>
                <a:cubicBezTo>
                  <a:pt x="604470" y="0"/>
                  <a:pt x="607050" y="2559"/>
                  <a:pt x="607050" y="5720"/>
                </a:cubicBezTo>
                <a:cubicBezTo>
                  <a:pt x="607050" y="8881"/>
                  <a:pt x="604470" y="11440"/>
                  <a:pt x="601342" y="11440"/>
                </a:cubicBezTo>
                <a:lnTo>
                  <a:pt x="511007" y="11440"/>
                </a:lnTo>
                <a:cubicBezTo>
                  <a:pt x="507879" y="11440"/>
                  <a:pt x="505300" y="8881"/>
                  <a:pt x="505300" y="5720"/>
                </a:cubicBezTo>
                <a:cubicBezTo>
                  <a:pt x="505300" y="2559"/>
                  <a:pt x="507879" y="0"/>
                  <a:pt x="511007" y="0"/>
                </a:cubicBezTo>
                <a:close/>
                <a:moveTo>
                  <a:pt x="330393" y="0"/>
                </a:moveTo>
                <a:lnTo>
                  <a:pt x="420728" y="0"/>
                </a:lnTo>
                <a:cubicBezTo>
                  <a:pt x="423856" y="0"/>
                  <a:pt x="426435" y="2559"/>
                  <a:pt x="426435" y="5720"/>
                </a:cubicBezTo>
                <a:cubicBezTo>
                  <a:pt x="426435" y="8881"/>
                  <a:pt x="423856" y="11440"/>
                  <a:pt x="420728" y="11440"/>
                </a:cubicBezTo>
                <a:lnTo>
                  <a:pt x="330393" y="11440"/>
                </a:lnTo>
                <a:cubicBezTo>
                  <a:pt x="327265" y="11440"/>
                  <a:pt x="324685" y="8881"/>
                  <a:pt x="324685" y="5720"/>
                </a:cubicBezTo>
                <a:cubicBezTo>
                  <a:pt x="324685" y="2559"/>
                  <a:pt x="327265" y="0"/>
                  <a:pt x="330393" y="0"/>
                </a:cubicBezTo>
                <a:close/>
                <a:moveTo>
                  <a:pt x="149779" y="0"/>
                </a:moveTo>
                <a:lnTo>
                  <a:pt x="240113" y="0"/>
                </a:lnTo>
                <a:cubicBezTo>
                  <a:pt x="243242" y="0"/>
                  <a:pt x="245821" y="2559"/>
                  <a:pt x="245821" y="5720"/>
                </a:cubicBezTo>
                <a:cubicBezTo>
                  <a:pt x="245821" y="8881"/>
                  <a:pt x="243242" y="11440"/>
                  <a:pt x="240113" y="11440"/>
                </a:cubicBezTo>
                <a:lnTo>
                  <a:pt x="149779" y="11440"/>
                </a:lnTo>
                <a:cubicBezTo>
                  <a:pt x="146650" y="11440"/>
                  <a:pt x="144071" y="8881"/>
                  <a:pt x="144071" y="5720"/>
                </a:cubicBezTo>
                <a:cubicBezTo>
                  <a:pt x="144071" y="2559"/>
                  <a:pt x="146650" y="0"/>
                  <a:pt x="149779" y="0"/>
                </a:cubicBezTo>
                <a:close/>
                <a:moveTo>
                  <a:pt x="0" y="0"/>
                </a:moveTo>
                <a:lnTo>
                  <a:pt x="54160" y="0"/>
                </a:lnTo>
                <a:cubicBezTo>
                  <a:pt x="57288" y="0"/>
                  <a:pt x="59868" y="2559"/>
                  <a:pt x="59868" y="5720"/>
                </a:cubicBezTo>
                <a:cubicBezTo>
                  <a:pt x="59868" y="8881"/>
                  <a:pt x="57288" y="11440"/>
                  <a:pt x="54160" y="11440"/>
                </a:cubicBezTo>
                <a:lnTo>
                  <a:pt x="0" y="1144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miter lim="400000"/>
          </a:ln>
        </p:spPr>
        <p:txBody>
          <a:bodyPr wrap="square" lIns="22028" tIns="22028" rIns="22028" bIns="22028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2FC9E86-FE29-442C-99AC-310C3C9B9ED1}"/>
              </a:ext>
            </a:extLst>
          </p:cNvPr>
          <p:cNvSpPr/>
          <p:nvPr/>
        </p:nvSpPr>
        <p:spPr>
          <a:xfrm>
            <a:off x="7654704" y="3545568"/>
            <a:ext cx="4537296" cy="11440"/>
          </a:xfrm>
          <a:custGeom>
            <a:avLst/>
            <a:gdLst>
              <a:gd name="connsiteX0" fmla="*/ 4526479 w 4537296"/>
              <a:gd name="connsiteY0" fmla="*/ 0 h 11440"/>
              <a:gd name="connsiteX1" fmla="*/ 4537296 w 4537296"/>
              <a:gd name="connsiteY1" fmla="*/ 0 h 11440"/>
              <a:gd name="connsiteX2" fmla="*/ 4537296 w 4537296"/>
              <a:gd name="connsiteY2" fmla="*/ 11440 h 11440"/>
              <a:gd name="connsiteX3" fmla="*/ 4526479 w 4537296"/>
              <a:gd name="connsiteY3" fmla="*/ 11440 h 11440"/>
              <a:gd name="connsiteX4" fmla="*/ 4520771 w 4537296"/>
              <a:gd name="connsiteY4" fmla="*/ 5720 h 11440"/>
              <a:gd name="connsiteX5" fmla="*/ 4526479 w 4537296"/>
              <a:gd name="connsiteY5" fmla="*/ 0 h 11440"/>
              <a:gd name="connsiteX6" fmla="*/ 4345865 w 4537296"/>
              <a:gd name="connsiteY6" fmla="*/ 0 h 11440"/>
              <a:gd name="connsiteX7" fmla="*/ 4436199 w 4537296"/>
              <a:gd name="connsiteY7" fmla="*/ 0 h 11440"/>
              <a:gd name="connsiteX8" fmla="*/ 4441907 w 4537296"/>
              <a:gd name="connsiteY8" fmla="*/ 5720 h 11440"/>
              <a:gd name="connsiteX9" fmla="*/ 4436199 w 4537296"/>
              <a:gd name="connsiteY9" fmla="*/ 11440 h 11440"/>
              <a:gd name="connsiteX10" fmla="*/ 4345865 w 4537296"/>
              <a:gd name="connsiteY10" fmla="*/ 11440 h 11440"/>
              <a:gd name="connsiteX11" fmla="*/ 4340157 w 4537296"/>
              <a:gd name="connsiteY11" fmla="*/ 5720 h 11440"/>
              <a:gd name="connsiteX12" fmla="*/ 4345865 w 4537296"/>
              <a:gd name="connsiteY12" fmla="*/ 0 h 11440"/>
              <a:gd name="connsiteX13" fmla="*/ 4166992 w 4537296"/>
              <a:gd name="connsiteY13" fmla="*/ 0 h 11440"/>
              <a:gd name="connsiteX14" fmla="*/ 4257326 w 4537296"/>
              <a:gd name="connsiteY14" fmla="*/ 0 h 11440"/>
              <a:gd name="connsiteX15" fmla="*/ 4263034 w 4537296"/>
              <a:gd name="connsiteY15" fmla="*/ 5720 h 11440"/>
              <a:gd name="connsiteX16" fmla="*/ 4257326 w 4537296"/>
              <a:gd name="connsiteY16" fmla="*/ 11440 h 11440"/>
              <a:gd name="connsiteX17" fmla="*/ 4166992 w 4537296"/>
              <a:gd name="connsiteY17" fmla="*/ 11440 h 11440"/>
              <a:gd name="connsiteX18" fmla="*/ 4161284 w 4537296"/>
              <a:gd name="connsiteY18" fmla="*/ 5720 h 11440"/>
              <a:gd name="connsiteX19" fmla="*/ 4166992 w 4537296"/>
              <a:gd name="connsiteY19" fmla="*/ 0 h 11440"/>
              <a:gd name="connsiteX20" fmla="*/ 3986377 w 4537296"/>
              <a:gd name="connsiteY20" fmla="*/ 0 h 11440"/>
              <a:gd name="connsiteX21" fmla="*/ 4076712 w 4537296"/>
              <a:gd name="connsiteY21" fmla="*/ 0 h 11440"/>
              <a:gd name="connsiteX22" fmla="*/ 4082419 w 4537296"/>
              <a:gd name="connsiteY22" fmla="*/ 5720 h 11440"/>
              <a:gd name="connsiteX23" fmla="*/ 4076712 w 4537296"/>
              <a:gd name="connsiteY23" fmla="*/ 11440 h 11440"/>
              <a:gd name="connsiteX24" fmla="*/ 3986377 w 4537296"/>
              <a:gd name="connsiteY24" fmla="*/ 11440 h 11440"/>
              <a:gd name="connsiteX25" fmla="*/ 3980670 w 4537296"/>
              <a:gd name="connsiteY25" fmla="*/ 5720 h 11440"/>
              <a:gd name="connsiteX26" fmla="*/ 3986377 w 4537296"/>
              <a:gd name="connsiteY26" fmla="*/ 0 h 11440"/>
              <a:gd name="connsiteX27" fmla="*/ 3805763 w 4537296"/>
              <a:gd name="connsiteY27" fmla="*/ 0 h 11440"/>
              <a:gd name="connsiteX28" fmla="*/ 3896097 w 4537296"/>
              <a:gd name="connsiteY28" fmla="*/ 0 h 11440"/>
              <a:gd name="connsiteX29" fmla="*/ 3901805 w 4537296"/>
              <a:gd name="connsiteY29" fmla="*/ 5720 h 11440"/>
              <a:gd name="connsiteX30" fmla="*/ 3896097 w 4537296"/>
              <a:gd name="connsiteY30" fmla="*/ 11440 h 11440"/>
              <a:gd name="connsiteX31" fmla="*/ 3805763 w 4537296"/>
              <a:gd name="connsiteY31" fmla="*/ 11440 h 11440"/>
              <a:gd name="connsiteX32" fmla="*/ 3800055 w 4537296"/>
              <a:gd name="connsiteY32" fmla="*/ 5720 h 11440"/>
              <a:gd name="connsiteX33" fmla="*/ 3805763 w 4537296"/>
              <a:gd name="connsiteY33" fmla="*/ 0 h 11440"/>
              <a:gd name="connsiteX34" fmla="*/ 3625148 w 4537296"/>
              <a:gd name="connsiteY34" fmla="*/ 0 h 11440"/>
              <a:gd name="connsiteX35" fmla="*/ 3715483 w 4537296"/>
              <a:gd name="connsiteY35" fmla="*/ 0 h 11440"/>
              <a:gd name="connsiteX36" fmla="*/ 3721191 w 4537296"/>
              <a:gd name="connsiteY36" fmla="*/ 5720 h 11440"/>
              <a:gd name="connsiteX37" fmla="*/ 3715483 w 4537296"/>
              <a:gd name="connsiteY37" fmla="*/ 11440 h 11440"/>
              <a:gd name="connsiteX38" fmla="*/ 3625148 w 4537296"/>
              <a:gd name="connsiteY38" fmla="*/ 11440 h 11440"/>
              <a:gd name="connsiteX39" fmla="*/ 3619441 w 4537296"/>
              <a:gd name="connsiteY39" fmla="*/ 5720 h 11440"/>
              <a:gd name="connsiteX40" fmla="*/ 3625148 w 4537296"/>
              <a:gd name="connsiteY40" fmla="*/ 0 h 11440"/>
              <a:gd name="connsiteX41" fmla="*/ 3444534 w 4537296"/>
              <a:gd name="connsiteY41" fmla="*/ 0 h 11440"/>
              <a:gd name="connsiteX42" fmla="*/ 3534869 w 4537296"/>
              <a:gd name="connsiteY42" fmla="*/ 0 h 11440"/>
              <a:gd name="connsiteX43" fmla="*/ 3540576 w 4537296"/>
              <a:gd name="connsiteY43" fmla="*/ 5720 h 11440"/>
              <a:gd name="connsiteX44" fmla="*/ 3534869 w 4537296"/>
              <a:gd name="connsiteY44" fmla="*/ 11440 h 11440"/>
              <a:gd name="connsiteX45" fmla="*/ 3444534 w 4537296"/>
              <a:gd name="connsiteY45" fmla="*/ 11440 h 11440"/>
              <a:gd name="connsiteX46" fmla="*/ 3438826 w 4537296"/>
              <a:gd name="connsiteY46" fmla="*/ 5720 h 11440"/>
              <a:gd name="connsiteX47" fmla="*/ 3444534 w 4537296"/>
              <a:gd name="connsiteY47" fmla="*/ 0 h 11440"/>
              <a:gd name="connsiteX48" fmla="*/ 3263920 w 4537296"/>
              <a:gd name="connsiteY48" fmla="*/ 0 h 11440"/>
              <a:gd name="connsiteX49" fmla="*/ 3354254 w 4537296"/>
              <a:gd name="connsiteY49" fmla="*/ 0 h 11440"/>
              <a:gd name="connsiteX50" fmla="*/ 3359962 w 4537296"/>
              <a:gd name="connsiteY50" fmla="*/ 5720 h 11440"/>
              <a:gd name="connsiteX51" fmla="*/ 3354254 w 4537296"/>
              <a:gd name="connsiteY51" fmla="*/ 11440 h 11440"/>
              <a:gd name="connsiteX52" fmla="*/ 3263920 w 4537296"/>
              <a:gd name="connsiteY52" fmla="*/ 11440 h 11440"/>
              <a:gd name="connsiteX53" fmla="*/ 3258212 w 4537296"/>
              <a:gd name="connsiteY53" fmla="*/ 5720 h 11440"/>
              <a:gd name="connsiteX54" fmla="*/ 3263920 w 4537296"/>
              <a:gd name="connsiteY54" fmla="*/ 0 h 11440"/>
              <a:gd name="connsiteX55" fmla="*/ 3083655 w 4537296"/>
              <a:gd name="connsiteY55" fmla="*/ 0 h 11440"/>
              <a:gd name="connsiteX56" fmla="*/ 3173989 w 4537296"/>
              <a:gd name="connsiteY56" fmla="*/ 0 h 11440"/>
              <a:gd name="connsiteX57" fmla="*/ 3179697 w 4537296"/>
              <a:gd name="connsiteY57" fmla="*/ 5720 h 11440"/>
              <a:gd name="connsiteX58" fmla="*/ 3173989 w 4537296"/>
              <a:gd name="connsiteY58" fmla="*/ 11440 h 11440"/>
              <a:gd name="connsiteX59" fmla="*/ 3083655 w 4537296"/>
              <a:gd name="connsiteY59" fmla="*/ 11440 h 11440"/>
              <a:gd name="connsiteX60" fmla="*/ 3077947 w 4537296"/>
              <a:gd name="connsiteY60" fmla="*/ 5720 h 11440"/>
              <a:gd name="connsiteX61" fmla="*/ 3083655 w 4537296"/>
              <a:gd name="connsiteY61" fmla="*/ 0 h 11440"/>
              <a:gd name="connsiteX62" fmla="*/ 2903040 w 4537296"/>
              <a:gd name="connsiteY62" fmla="*/ 0 h 11440"/>
              <a:gd name="connsiteX63" fmla="*/ 2993375 w 4537296"/>
              <a:gd name="connsiteY63" fmla="*/ 0 h 11440"/>
              <a:gd name="connsiteX64" fmla="*/ 2999082 w 4537296"/>
              <a:gd name="connsiteY64" fmla="*/ 5720 h 11440"/>
              <a:gd name="connsiteX65" fmla="*/ 2993375 w 4537296"/>
              <a:gd name="connsiteY65" fmla="*/ 11440 h 11440"/>
              <a:gd name="connsiteX66" fmla="*/ 2903040 w 4537296"/>
              <a:gd name="connsiteY66" fmla="*/ 11440 h 11440"/>
              <a:gd name="connsiteX67" fmla="*/ 2897332 w 4537296"/>
              <a:gd name="connsiteY67" fmla="*/ 5720 h 11440"/>
              <a:gd name="connsiteX68" fmla="*/ 2903040 w 4537296"/>
              <a:gd name="connsiteY68" fmla="*/ 0 h 11440"/>
              <a:gd name="connsiteX69" fmla="*/ 2722426 w 4537296"/>
              <a:gd name="connsiteY69" fmla="*/ 0 h 11440"/>
              <a:gd name="connsiteX70" fmla="*/ 2812760 w 4537296"/>
              <a:gd name="connsiteY70" fmla="*/ 0 h 11440"/>
              <a:gd name="connsiteX71" fmla="*/ 2818468 w 4537296"/>
              <a:gd name="connsiteY71" fmla="*/ 5720 h 11440"/>
              <a:gd name="connsiteX72" fmla="*/ 2812760 w 4537296"/>
              <a:gd name="connsiteY72" fmla="*/ 11440 h 11440"/>
              <a:gd name="connsiteX73" fmla="*/ 2722426 w 4537296"/>
              <a:gd name="connsiteY73" fmla="*/ 11440 h 11440"/>
              <a:gd name="connsiteX74" fmla="*/ 2716718 w 4537296"/>
              <a:gd name="connsiteY74" fmla="*/ 5720 h 11440"/>
              <a:gd name="connsiteX75" fmla="*/ 2722426 w 4537296"/>
              <a:gd name="connsiteY75" fmla="*/ 0 h 11440"/>
              <a:gd name="connsiteX76" fmla="*/ 2541811 w 4537296"/>
              <a:gd name="connsiteY76" fmla="*/ 0 h 11440"/>
              <a:gd name="connsiteX77" fmla="*/ 2632146 w 4537296"/>
              <a:gd name="connsiteY77" fmla="*/ 0 h 11440"/>
              <a:gd name="connsiteX78" fmla="*/ 2637854 w 4537296"/>
              <a:gd name="connsiteY78" fmla="*/ 5720 h 11440"/>
              <a:gd name="connsiteX79" fmla="*/ 2632146 w 4537296"/>
              <a:gd name="connsiteY79" fmla="*/ 11440 h 11440"/>
              <a:gd name="connsiteX80" fmla="*/ 2541811 w 4537296"/>
              <a:gd name="connsiteY80" fmla="*/ 11440 h 11440"/>
              <a:gd name="connsiteX81" fmla="*/ 2536104 w 4537296"/>
              <a:gd name="connsiteY81" fmla="*/ 5720 h 11440"/>
              <a:gd name="connsiteX82" fmla="*/ 2541811 w 4537296"/>
              <a:gd name="connsiteY82" fmla="*/ 0 h 11440"/>
              <a:gd name="connsiteX83" fmla="*/ 2361197 w 4537296"/>
              <a:gd name="connsiteY83" fmla="*/ 0 h 11440"/>
              <a:gd name="connsiteX84" fmla="*/ 2451532 w 4537296"/>
              <a:gd name="connsiteY84" fmla="*/ 0 h 11440"/>
              <a:gd name="connsiteX85" fmla="*/ 2457239 w 4537296"/>
              <a:gd name="connsiteY85" fmla="*/ 5720 h 11440"/>
              <a:gd name="connsiteX86" fmla="*/ 2451532 w 4537296"/>
              <a:gd name="connsiteY86" fmla="*/ 11440 h 11440"/>
              <a:gd name="connsiteX87" fmla="*/ 2361197 w 4537296"/>
              <a:gd name="connsiteY87" fmla="*/ 11440 h 11440"/>
              <a:gd name="connsiteX88" fmla="*/ 2355489 w 4537296"/>
              <a:gd name="connsiteY88" fmla="*/ 5720 h 11440"/>
              <a:gd name="connsiteX89" fmla="*/ 2361197 w 4537296"/>
              <a:gd name="connsiteY89" fmla="*/ 0 h 11440"/>
              <a:gd name="connsiteX90" fmla="*/ 2180583 w 4537296"/>
              <a:gd name="connsiteY90" fmla="*/ 0 h 11440"/>
              <a:gd name="connsiteX91" fmla="*/ 2270917 w 4537296"/>
              <a:gd name="connsiteY91" fmla="*/ 0 h 11440"/>
              <a:gd name="connsiteX92" fmla="*/ 2276625 w 4537296"/>
              <a:gd name="connsiteY92" fmla="*/ 5720 h 11440"/>
              <a:gd name="connsiteX93" fmla="*/ 2270917 w 4537296"/>
              <a:gd name="connsiteY93" fmla="*/ 11440 h 11440"/>
              <a:gd name="connsiteX94" fmla="*/ 2180583 w 4537296"/>
              <a:gd name="connsiteY94" fmla="*/ 11440 h 11440"/>
              <a:gd name="connsiteX95" fmla="*/ 2174875 w 4537296"/>
              <a:gd name="connsiteY95" fmla="*/ 5720 h 11440"/>
              <a:gd name="connsiteX96" fmla="*/ 2180583 w 4537296"/>
              <a:gd name="connsiteY96" fmla="*/ 0 h 11440"/>
              <a:gd name="connsiteX97" fmla="*/ 1997804 w 4537296"/>
              <a:gd name="connsiteY97" fmla="*/ 0 h 11440"/>
              <a:gd name="connsiteX98" fmla="*/ 2088139 w 4537296"/>
              <a:gd name="connsiteY98" fmla="*/ 0 h 11440"/>
              <a:gd name="connsiteX99" fmla="*/ 2093847 w 4537296"/>
              <a:gd name="connsiteY99" fmla="*/ 5720 h 11440"/>
              <a:gd name="connsiteX100" fmla="*/ 2088139 w 4537296"/>
              <a:gd name="connsiteY100" fmla="*/ 11440 h 11440"/>
              <a:gd name="connsiteX101" fmla="*/ 1997804 w 4537296"/>
              <a:gd name="connsiteY101" fmla="*/ 11440 h 11440"/>
              <a:gd name="connsiteX102" fmla="*/ 1992097 w 4537296"/>
              <a:gd name="connsiteY102" fmla="*/ 5720 h 11440"/>
              <a:gd name="connsiteX103" fmla="*/ 1997804 w 4537296"/>
              <a:gd name="connsiteY103" fmla="*/ 0 h 11440"/>
              <a:gd name="connsiteX104" fmla="*/ 1817190 w 4537296"/>
              <a:gd name="connsiteY104" fmla="*/ 0 h 11440"/>
              <a:gd name="connsiteX105" fmla="*/ 1907525 w 4537296"/>
              <a:gd name="connsiteY105" fmla="*/ 0 h 11440"/>
              <a:gd name="connsiteX106" fmla="*/ 1913232 w 4537296"/>
              <a:gd name="connsiteY106" fmla="*/ 5720 h 11440"/>
              <a:gd name="connsiteX107" fmla="*/ 1907525 w 4537296"/>
              <a:gd name="connsiteY107" fmla="*/ 11440 h 11440"/>
              <a:gd name="connsiteX108" fmla="*/ 1817190 w 4537296"/>
              <a:gd name="connsiteY108" fmla="*/ 11440 h 11440"/>
              <a:gd name="connsiteX109" fmla="*/ 1811482 w 4537296"/>
              <a:gd name="connsiteY109" fmla="*/ 5720 h 11440"/>
              <a:gd name="connsiteX110" fmla="*/ 1817190 w 4537296"/>
              <a:gd name="connsiteY110" fmla="*/ 0 h 11440"/>
              <a:gd name="connsiteX111" fmla="*/ 1636576 w 4537296"/>
              <a:gd name="connsiteY111" fmla="*/ 0 h 11440"/>
              <a:gd name="connsiteX112" fmla="*/ 1726910 w 4537296"/>
              <a:gd name="connsiteY112" fmla="*/ 0 h 11440"/>
              <a:gd name="connsiteX113" fmla="*/ 1732618 w 4537296"/>
              <a:gd name="connsiteY113" fmla="*/ 5720 h 11440"/>
              <a:gd name="connsiteX114" fmla="*/ 1726910 w 4537296"/>
              <a:gd name="connsiteY114" fmla="*/ 11440 h 11440"/>
              <a:gd name="connsiteX115" fmla="*/ 1636576 w 4537296"/>
              <a:gd name="connsiteY115" fmla="*/ 11440 h 11440"/>
              <a:gd name="connsiteX116" fmla="*/ 1630868 w 4537296"/>
              <a:gd name="connsiteY116" fmla="*/ 5720 h 11440"/>
              <a:gd name="connsiteX117" fmla="*/ 1636576 w 4537296"/>
              <a:gd name="connsiteY117" fmla="*/ 0 h 11440"/>
              <a:gd name="connsiteX118" fmla="*/ 1455961 w 4537296"/>
              <a:gd name="connsiteY118" fmla="*/ 0 h 11440"/>
              <a:gd name="connsiteX119" fmla="*/ 1546296 w 4537296"/>
              <a:gd name="connsiteY119" fmla="*/ 0 h 11440"/>
              <a:gd name="connsiteX120" fmla="*/ 1552004 w 4537296"/>
              <a:gd name="connsiteY120" fmla="*/ 5720 h 11440"/>
              <a:gd name="connsiteX121" fmla="*/ 1546296 w 4537296"/>
              <a:gd name="connsiteY121" fmla="*/ 11440 h 11440"/>
              <a:gd name="connsiteX122" fmla="*/ 1455961 w 4537296"/>
              <a:gd name="connsiteY122" fmla="*/ 11440 h 11440"/>
              <a:gd name="connsiteX123" fmla="*/ 1450254 w 4537296"/>
              <a:gd name="connsiteY123" fmla="*/ 5720 h 11440"/>
              <a:gd name="connsiteX124" fmla="*/ 1455961 w 4537296"/>
              <a:gd name="connsiteY124" fmla="*/ 0 h 11440"/>
              <a:gd name="connsiteX125" fmla="*/ 1275347 w 4537296"/>
              <a:gd name="connsiteY125" fmla="*/ 0 h 11440"/>
              <a:gd name="connsiteX126" fmla="*/ 1365682 w 4537296"/>
              <a:gd name="connsiteY126" fmla="*/ 0 h 11440"/>
              <a:gd name="connsiteX127" fmla="*/ 1371389 w 4537296"/>
              <a:gd name="connsiteY127" fmla="*/ 5720 h 11440"/>
              <a:gd name="connsiteX128" fmla="*/ 1365682 w 4537296"/>
              <a:gd name="connsiteY128" fmla="*/ 11440 h 11440"/>
              <a:gd name="connsiteX129" fmla="*/ 1275347 w 4537296"/>
              <a:gd name="connsiteY129" fmla="*/ 11440 h 11440"/>
              <a:gd name="connsiteX130" fmla="*/ 1269639 w 4537296"/>
              <a:gd name="connsiteY130" fmla="*/ 5720 h 11440"/>
              <a:gd name="connsiteX131" fmla="*/ 1275347 w 4537296"/>
              <a:gd name="connsiteY131" fmla="*/ 0 h 11440"/>
              <a:gd name="connsiteX132" fmla="*/ 1094733 w 4537296"/>
              <a:gd name="connsiteY132" fmla="*/ 0 h 11440"/>
              <a:gd name="connsiteX133" fmla="*/ 1185067 w 4537296"/>
              <a:gd name="connsiteY133" fmla="*/ 0 h 11440"/>
              <a:gd name="connsiteX134" fmla="*/ 1190775 w 4537296"/>
              <a:gd name="connsiteY134" fmla="*/ 5720 h 11440"/>
              <a:gd name="connsiteX135" fmla="*/ 1185067 w 4537296"/>
              <a:gd name="connsiteY135" fmla="*/ 11440 h 11440"/>
              <a:gd name="connsiteX136" fmla="*/ 1094733 w 4537296"/>
              <a:gd name="connsiteY136" fmla="*/ 11440 h 11440"/>
              <a:gd name="connsiteX137" fmla="*/ 1089025 w 4537296"/>
              <a:gd name="connsiteY137" fmla="*/ 5720 h 11440"/>
              <a:gd name="connsiteX138" fmla="*/ 1094733 w 4537296"/>
              <a:gd name="connsiteY138" fmla="*/ 0 h 11440"/>
              <a:gd name="connsiteX139" fmla="*/ 908779 w 4537296"/>
              <a:gd name="connsiteY139" fmla="*/ 0 h 11440"/>
              <a:gd name="connsiteX140" fmla="*/ 999114 w 4537296"/>
              <a:gd name="connsiteY140" fmla="*/ 0 h 11440"/>
              <a:gd name="connsiteX141" fmla="*/ 1004822 w 4537296"/>
              <a:gd name="connsiteY141" fmla="*/ 5720 h 11440"/>
              <a:gd name="connsiteX142" fmla="*/ 999114 w 4537296"/>
              <a:gd name="connsiteY142" fmla="*/ 11440 h 11440"/>
              <a:gd name="connsiteX143" fmla="*/ 908779 w 4537296"/>
              <a:gd name="connsiteY143" fmla="*/ 11440 h 11440"/>
              <a:gd name="connsiteX144" fmla="*/ 903072 w 4537296"/>
              <a:gd name="connsiteY144" fmla="*/ 5720 h 11440"/>
              <a:gd name="connsiteX145" fmla="*/ 908779 w 4537296"/>
              <a:gd name="connsiteY145" fmla="*/ 0 h 11440"/>
              <a:gd name="connsiteX146" fmla="*/ 728165 w 4537296"/>
              <a:gd name="connsiteY146" fmla="*/ 0 h 11440"/>
              <a:gd name="connsiteX147" fmla="*/ 818500 w 4537296"/>
              <a:gd name="connsiteY147" fmla="*/ 0 h 11440"/>
              <a:gd name="connsiteX148" fmla="*/ 824207 w 4537296"/>
              <a:gd name="connsiteY148" fmla="*/ 5720 h 11440"/>
              <a:gd name="connsiteX149" fmla="*/ 818500 w 4537296"/>
              <a:gd name="connsiteY149" fmla="*/ 11440 h 11440"/>
              <a:gd name="connsiteX150" fmla="*/ 728165 w 4537296"/>
              <a:gd name="connsiteY150" fmla="*/ 11440 h 11440"/>
              <a:gd name="connsiteX151" fmla="*/ 722457 w 4537296"/>
              <a:gd name="connsiteY151" fmla="*/ 5720 h 11440"/>
              <a:gd name="connsiteX152" fmla="*/ 728165 w 4537296"/>
              <a:gd name="connsiteY152" fmla="*/ 0 h 11440"/>
              <a:gd name="connsiteX153" fmla="*/ 547551 w 4537296"/>
              <a:gd name="connsiteY153" fmla="*/ 0 h 11440"/>
              <a:gd name="connsiteX154" fmla="*/ 637885 w 4537296"/>
              <a:gd name="connsiteY154" fmla="*/ 0 h 11440"/>
              <a:gd name="connsiteX155" fmla="*/ 643593 w 4537296"/>
              <a:gd name="connsiteY155" fmla="*/ 5720 h 11440"/>
              <a:gd name="connsiteX156" fmla="*/ 637885 w 4537296"/>
              <a:gd name="connsiteY156" fmla="*/ 11440 h 11440"/>
              <a:gd name="connsiteX157" fmla="*/ 547551 w 4537296"/>
              <a:gd name="connsiteY157" fmla="*/ 11440 h 11440"/>
              <a:gd name="connsiteX158" fmla="*/ 541843 w 4537296"/>
              <a:gd name="connsiteY158" fmla="*/ 5720 h 11440"/>
              <a:gd name="connsiteX159" fmla="*/ 547551 w 4537296"/>
              <a:gd name="connsiteY159" fmla="*/ 0 h 11440"/>
              <a:gd name="connsiteX160" fmla="*/ 366936 w 4537296"/>
              <a:gd name="connsiteY160" fmla="*/ 0 h 11440"/>
              <a:gd name="connsiteX161" fmla="*/ 457271 w 4537296"/>
              <a:gd name="connsiteY161" fmla="*/ 0 h 11440"/>
              <a:gd name="connsiteX162" fmla="*/ 462979 w 4537296"/>
              <a:gd name="connsiteY162" fmla="*/ 5720 h 11440"/>
              <a:gd name="connsiteX163" fmla="*/ 457271 w 4537296"/>
              <a:gd name="connsiteY163" fmla="*/ 11440 h 11440"/>
              <a:gd name="connsiteX164" fmla="*/ 366936 w 4537296"/>
              <a:gd name="connsiteY164" fmla="*/ 11440 h 11440"/>
              <a:gd name="connsiteX165" fmla="*/ 361229 w 4537296"/>
              <a:gd name="connsiteY165" fmla="*/ 5720 h 11440"/>
              <a:gd name="connsiteX166" fmla="*/ 366936 w 4537296"/>
              <a:gd name="connsiteY166" fmla="*/ 0 h 11440"/>
              <a:gd name="connsiteX167" fmla="*/ 186322 w 4537296"/>
              <a:gd name="connsiteY167" fmla="*/ 0 h 11440"/>
              <a:gd name="connsiteX168" fmla="*/ 276657 w 4537296"/>
              <a:gd name="connsiteY168" fmla="*/ 0 h 11440"/>
              <a:gd name="connsiteX169" fmla="*/ 282364 w 4537296"/>
              <a:gd name="connsiteY169" fmla="*/ 5720 h 11440"/>
              <a:gd name="connsiteX170" fmla="*/ 276657 w 4537296"/>
              <a:gd name="connsiteY170" fmla="*/ 11440 h 11440"/>
              <a:gd name="connsiteX171" fmla="*/ 186322 w 4537296"/>
              <a:gd name="connsiteY171" fmla="*/ 11440 h 11440"/>
              <a:gd name="connsiteX172" fmla="*/ 180614 w 4537296"/>
              <a:gd name="connsiteY172" fmla="*/ 5720 h 11440"/>
              <a:gd name="connsiteX173" fmla="*/ 186322 w 4537296"/>
              <a:gd name="connsiteY173" fmla="*/ 0 h 11440"/>
              <a:gd name="connsiteX174" fmla="*/ 5708 w 4537296"/>
              <a:gd name="connsiteY174" fmla="*/ 0 h 11440"/>
              <a:gd name="connsiteX175" fmla="*/ 96042 w 4537296"/>
              <a:gd name="connsiteY175" fmla="*/ 0 h 11440"/>
              <a:gd name="connsiteX176" fmla="*/ 101750 w 4537296"/>
              <a:gd name="connsiteY176" fmla="*/ 5720 h 11440"/>
              <a:gd name="connsiteX177" fmla="*/ 96042 w 4537296"/>
              <a:gd name="connsiteY177" fmla="*/ 11440 h 11440"/>
              <a:gd name="connsiteX178" fmla="*/ 5708 w 4537296"/>
              <a:gd name="connsiteY178" fmla="*/ 11440 h 11440"/>
              <a:gd name="connsiteX179" fmla="*/ 0 w 4537296"/>
              <a:gd name="connsiteY179" fmla="*/ 5720 h 11440"/>
              <a:gd name="connsiteX180" fmla="*/ 5708 w 4537296"/>
              <a:gd name="connsiteY180" fmla="*/ 0 h 1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4537296" h="11440">
                <a:moveTo>
                  <a:pt x="4526479" y="0"/>
                </a:moveTo>
                <a:lnTo>
                  <a:pt x="4537296" y="0"/>
                </a:lnTo>
                <a:lnTo>
                  <a:pt x="4537296" y="11440"/>
                </a:lnTo>
                <a:lnTo>
                  <a:pt x="4526479" y="11440"/>
                </a:lnTo>
                <a:cubicBezTo>
                  <a:pt x="4523351" y="11440"/>
                  <a:pt x="4520771" y="8881"/>
                  <a:pt x="4520771" y="5720"/>
                </a:cubicBezTo>
                <a:cubicBezTo>
                  <a:pt x="4520771" y="2559"/>
                  <a:pt x="4523351" y="0"/>
                  <a:pt x="4526479" y="0"/>
                </a:cubicBezTo>
                <a:close/>
                <a:moveTo>
                  <a:pt x="4345865" y="0"/>
                </a:moveTo>
                <a:lnTo>
                  <a:pt x="4436199" y="0"/>
                </a:lnTo>
                <a:cubicBezTo>
                  <a:pt x="4439328" y="0"/>
                  <a:pt x="4441907" y="2559"/>
                  <a:pt x="4441907" y="5720"/>
                </a:cubicBezTo>
                <a:cubicBezTo>
                  <a:pt x="4441907" y="8881"/>
                  <a:pt x="4439328" y="11440"/>
                  <a:pt x="4436199" y="11440"/>
                </a:cubicBezTo>
                <a:lnTo>
                  <a:pt x="4345865" y="11440"/>
                </a:lnTo>
                <a:cubicBezTo>
                  <a:pt x="4342737" y="11440"/>
                  <a:pt x="4340157" y="8881"/>
                  <a:pt x="4340157" y="5720"/>
                </a:cubicBezTo>
                <a:cubicBezTo>
                  <a:pt x="4340157" y="2559"/>
                  <a:pt x="4342737" y="0"/>
                  <a:pt x="4345865" y="0"/>
                </a:cubicBezTo>
                <a:close/>
                <a:moveTo>
                  <a:pt x="4166992" y="0"/>
                </a:moveTo>
                <a:lnTo>
                  <a:pt x="4257326" y="0"/>
                </a:lnTo>
                <a:cubicBezTo>
                  <a:pt x="4260454" y="0"/>
                  <a:pt x="4263034" y="2559"/>
                  <a:pt x="4263034" y="5720"/>
                </a:cubicBezTo>
                <a:cubicBezTo>
                  <a:pt x="4263034" y="8881"/>
                  <a:pt x="4260454" y="11440"/>
                  <a:pt x="4257326" y="11440"/>
                </a:cubicBezTo>
                <a:lnTo>
                  <a:pt x="4166992" y="11440"/>
                </a:lnTo>
                <a:cubicBezTo>
                  <a:pt x="4163863" y="11440"/>
                  <a:pt x="4161284" y="8881"/>
                  <a:pt x="4161284" y="5720"/>
                </a:cubicBezTo>
                <a:cubicBezTo>
                  <a:pt x="4161284" y="2559"/>
                  <a:pt x="4163863" y="0"/>
                  <a:pt x="4166992" y="0"/>
                </a:cubicBezTo>
                <a:close/>
                <a:moveTo>
                  <a:pt x="3986377" y="0"/>
                </a:moveTo>
                <a:lnTo>
                  <a:pt x="4076712" y="0"/>
                </a:lnTo>
                <a:cubicBezTo>
                  <a:pt x="4079840" y="0"/>
                  <a:pt x="4082419" y="2559"/>
                  <a:pt x="4082419" y="5720"/>
                </a:cubicBezTo>
                <a:cubicBezTo>
                  <a:pt x="4082419" y="8881"/>
                  <a:pt x="4079840" y="11440"/>
                  <a:pt x="4076712" y="11440"/>
                </a:cubicBezTo>
                <a:lnTo>
                  <a:pt x="3986377" y="11440"/>
                </a:lnTo>
                <a:cubicBezTo>
                  <a:pt x="3983249" y="11440"/>
                  <a:pt x="3980670" y="8881"/>
                  <a:pt x="3980670" y="5720"/>
                </a:cubicBezTo>
                <a:cubicBezTo>
                  <a:pt x="3980670" y="2559"/>
                  <a:pt x="3983249" y="0"/>
                  <a:pt x="3986377" y="0"/>
                </a:cubicBezTo>
                <a:close/>
                <a:moveTo>
                  <a:pt x="3805763" y="0"/>
                </a:moveTo>
                <a:lnTo>
                  <a:pt x="3896097" y="0"/>
                </a:lnTo>
                <a:cubicBezTo>
                  <a:pt x="3899226" y="0"/>
                  <a:pt x="3901805" y="2559"/>
                  <a:pt x="3901805" y="5720"/>
                </a:cubicBezTo>
                <a:cubicBezTo>
                  <a:pt x="3901805" y="8881"/>
                  <a:pt x="3899226" y="11440"/>
                  <a:pt x="3896097" y="11440"/>
                </a:cubicBezTo>
                <a:lnTo>
                  <a:pt x="3805763" y="11440"/>
                </a:lnTo>
                <a:cubicBezTo>
                  <a:pt x="3802635" y="11440"/>
                  <a:pt x="3800055" y="8881"/>
                  <a:pt x="3800055" y="5720"/>
                </a:cubicBezTo>
                <a:cubicBezTo>
                  <a:pt x="3800055" y="2559"/>
                  <a:pt x="3802635" y="0"/>
                  <a:pt x="3805763" y="0"/>
                </a:cubicBezTo>
                <a:close/>
                <a:moveTo>
                  <a:pt x="3625148" y="0"/>
                </a:moveTo>
                <a:lnTo>
                  <a:pt x="3715483" y="0"/>
                </a:lnTo>
                <a:cubicBezTo>
                  <a:pt x="3718611" y="0"/>
                  <a:pt x="3721191" y="2559"/>
                  <a:pt x="3721191" y="5720"/>
                </a:cubicBezTo>
                <a:cubicBezTo>
                  <a:pt x="3721191" y="8881"/>
                  <a:pt x="3718611" y="11440"/>
                  <a:pt x="3715483" y="11440"/>
                </a:cubicBezTo>
                <a:lnTo>
                  <a:pt x="3625148" y="11440"/>
                </a:lnTo>
                <a:cubicBezTo>
                  <a:pt x="3622020" y="11440"/>
                  <a:pt x="3619441" y="8881"/>
                  <a:pt x="3619441" y="5720"/>
                </a:cubicBezTo>
                <a:cubicBezTo>
                  <a:pt x="3619441" y="2559"/>
                  <a:pt x="3622020" y="0"/>
                  <a:pt x="3625148" y="0"/>
                </a:cubicBezTo>
                <a:close/>
                <a:moveTo>
                  <a:pt x="3444534" y="0"/>
                </a:moveTo>
                <a:lnTo>
                  <a:pt x="3534869" y="0"/>
                </a:lnTo>
                <a:cubicBezTo>
                  <a:pt x="3537997" y="0"/>
                  <a:pt x="3540576" y="2559"/>
                  <a:pt x="3540576" y="5720"/>
                </a:cubicBezTo>
                <a:cubicBezTo>
                  <a:pt x="3540576" y="8881"/>
                  <a:pt x="3537997" y="11440"/>
                  <a:pt x="3534869" y="11440"/>
                </a:cubicBezTo>
                <a:lnTo>
                  <a:pt x="3444534" y="11440"/>
                </a:lnTo>
                <a:cubicBezTo>
                  <a:pt x="3441406" y="11440"/>
                  <a:pt x="3438826" y="8881"/>
                  <a:pt x="3438826" y="5720"/>
                </a:cubicBezTo>
                <a:cubicBezTo>
                  <a:pt x="3438826" y="2559"/>
                  <a:pt x="3441406" y="0"/>
                  <a:pt x="3444534" y="0"/>
                </a:cubicBezTo>
                <a:close/>
                <a:moveTo>
                  <a:pt x="3263920" y="0"/>
                </a:moveTo>
                <a:lnTo>
                  <a:pt x="3354254" y="0"/>
                </a:lnTo>
                <a:cubicBezTo>
                  <a:pt x="3357383" y="0"/>
                  <a:pt x="3359962" y="2559"/>
                  <a:pt x="3359962" y="5720"/>
                </a:cubicBezTo>
                <a:cubicBezTo>
                  <a:pt x="3359962" y="8881"/>
                  <a:pt x="3357383" y="11440"/>
                  <a:pt x="3354254" y="11440"/>
                </a:cubicBezTo>
                <a:lnTo>
                  <a:pt x="3263920" y="11440"/>
                </a:lnTo>
                <a:cubicBezTo>
                  <a:pt x="3260792" y="11440"/>
                  <a:pt x="3258212" y="8881"/>
                  <a:pt x="3258212" y="5720"/>
                </a:cubicBezTo>
                <a:cubicBezTo>
                  <a:pt x="3258212" y="2559"/>
                  <a:pt x="3260792" y="0"/>
                  <a:pt x="3263920" y="0"/>
                </a:cubicBezTo>
                <a:close/>
                <a:moveTo>
                  <a:pt x="3083655" y="0"/>
                </a:moveTo>
                <a:lnTo>
                  <a:pt x="3173989" y="0"/>
                </a:lnTo>
                <a:cubicBezTo>
                  <a:pt x="3177117" y="0"/>
                  <a:pt x="3179697" y="2559"/>
                  <a:pt x="3179697" y="5720"/>
                </a:cubicBezTo>
                <a:cubicBezTo>
                  <a:pt x="3179697" y="8881"/>
                  <a:pt x="3177117" y="11440"/>
                  <a:pt x="3173989" y="11440"/>
                </a:cubicBezTo>
                <a:lnTo>
                  <a:pt x="3083655" y="11440"/>
                </a:lnTo>
                <a:cubicBezTo>
                  <a:pt x="3080526" y="11440"/>
                  <a:pt x="3077947" y="8881"/>
                  <a:pt x="3077947" y="5720"/>
                </a:cubicBezTo>
                <a:cubicBezTo>
                  <a:pt x="3077947" y="2559"/>
                  <a:pt x="3080526" y="0"/>
                  <a:pt x="3083655" y="0"/>
                </a:cubicBezTo>
                <a:close/>
                <a:moveTo>
                  <a:pt x="2903040" y="0"/>
                </a:moveTo>
                <a:lnTo>
                  <a:pt x="2993375" y="0"/>
                </a:lnTo>
                <a:cubicBezTo>
                  <a:pt x="2996503" y="0"/>
                  <a:pt x="2999082" y="2559"/>
                  <a:pt x="2999082" y="5720"/>
                </a:cubicBezTo>
                <a:cubicBezTo>
                  <a:pt x="2999082" y="8881"/>
                  <a:pt x="2996503" y="11440"/>
                  <a:pt x="2993375" y="11440"/>
                </a:cubicBezTo>
                <a:lnTo>
                  <a:pt x="2903040" y="11440"/>
                </a:lnTo>
                <a:cubicBezTo>
                  <a:pt x="2899912" y="11440"/>
                  <a:pt x="2897332" y="8881"/>
                  <a:pt x="2897332" y="5720"/>
                </a:cubicBezTo>
                <a:cubicBezTo>
                  <a:pt x="2897332" y="2559"/>
                  <a:pt x="2899912" y="0"/>
                  <a:pt x="2903040" y="0"/>
                </a:cubicBezTo>
                <a:close/>
                <a:moveTo>
                  <a:pt x="2722426" y="0"/>
                </a:moveTo>
                <a:lnTo>
                  <a:pt x="2812760" y="0"/>
                </a:lnTo>
                <a:cubicBezTo>
                  <a:pt x="2815889" y="0"/>
                  <a:pt x="2818468" y="2559"/>
                  <a:pt x="2818468" y="5720"/>
                </a:cubicBezTo>
                <a:cubicBezTo>
                  <a:pt x="2818468" y="8881"/>
                  <a:pt x="2815889" y="11440"/>
                  <a:pt x="2812760" y="11440"/>
                </a:cubicBezTo>
                <a:lnTo>
                  <a:pt x="2722426" y="11440"/>
                </a:lnTo>
                <a:cubicBezTo>
                  <a:pt x="2719298" y="11440"/>
                  <a:pt x="2716718" y="8881"/>
                  <a:pt x="2716718" y="5720"/>
                </a:cubicBezTo>
                <a:cubicBezTo>
                  <a:pt x="2716718" y="2559"/>
                  <a:pt x="2719298" y="0"/>
                  <a:pt x="2722426" y="0"/>
                </a:cubicBezTo>
                <a:close/>
                <a:moveTo>
                  <a:pt x="2541811" y="0"/>
                </a:moveTo>
                <a:lnTo>
                  <a:pt x="2632146" y="0"/>
                </a:lnTo>
                <a:cubicBezTo>
                  <a:pt x="2635274" y="0"/>
                  <a:pt x="2637854" y="2559"/>
                  <a:pt x="2637854" y="5720"/>
                </a:cubicBezTo>
                <a:cubicBezTo>
                  <a:pt x="2637854" y="8881"/>
                  <a:pt x="2635274" y="11440"/>
                  <a:pt x="2632146" y="11440"/>
                </a:cubicBezTo>
                <a:lnTo>
                  <a:pt x="2541811" y="11440"/>
                </a:lnTo>
                <a:cubicBezTo>
                  <a:pt x="2538683" y="11440"/>
                  <a:pt x="2536104" y="8881"/>
                  <a:pt x="2536104" y="5720"/>
                </a:cubicBezTo>
                <a:cubicBezTo>
                  <a:pt x="2536104" y="2559"/>
                  <a:pt x="2538683" y="0"/>
                  <a:pt x="2541811" y="0"/>
                </a:cubicBezTo>
                <a:close/>
                <a:moveTo>
                  <a:pt x="2361197" y="0"/>
                </a:moveTo>
                <a:lnTo>
                  <a:pt x="2451532" y="0"/>
                </a:lnTo>
                <a:cubicBezTo>
                  <a:pt x="2454660" y="0"/>
                  <a:pt x="2457239" y="2559"/>
                  <a:pt x="2457239" y="5720"/>
                </a:cubicBezTo>
                <a:cubicBezTo>
                  <a:pt x="2457239" y="8881"/>
                  <a:pt x="2454660" y="11440"/>
                  <a:pt x="2451532" y="11440"/>
                </a:cubicBezTo>
                <a:lnTo>
                  <a:pt x="2361197" y="11440"/>
                </a:lnTo>
                <a:cubicBezTo>
                  <a:pt x="2358069" y="11440"/>
                  <a:pt x="2355489" y="8881"/>
                  <a:pt x="2355489" y="5720"/>
                </a:cubicBezTo>
                <a:cubicBezTo>
                  <a:pt x="2355489" y="2559"/>
                  <a:pt x="2358069" y="0"/>
                  <a:pt x="2361197" y="0"/>
                </a:cubicBezTo>
                <a:close/>
                <a:moveTo>
                  <a:pt x="2180583" y="0"/>
                </a:moveTo>
                <a:lnTo>
                  <a:pt x="2270917" y="0"/>
                </a:lnTo>
                <a:cubicBezTo>
                  <a:pt x="2274046" y="0"/>
                  <a:pt x="2276625" y="2559"/>
                  <a:pt x="2276625" y="5720"/>
                </a:cubicBezTo>
                <a:cubicBezTo>
                  <a:pt x="2276625" y="8881"/>
                  <a:pt x="2274046" y="11440"/>
                  <a:pt x="2270917" y="11440"/>
                </a:cubicBezTo>
                <a:lnTo>
                  <a:pt x="2180583" y="11440"/>
                </a:lnTo>
                <a:cubicBezTo>
                  <a:pt x="2177454" y="11440"/>
                  <a:pt x="2174875" y="8881"/>
                  <a:pt x="2174875" y="5720"/>
                </a:cubicBezTo>
                <a:cubicBezTo>
                  <a:pt x="2174875" y="2559"/>
                  <a:pt x="2177454" y="0"/>
                  <a:pt x="2180583" y="0"/>
                </a:cubicBezTo>
                <a:close/>
                <a:moveTo>
                  <a:pt x="1997804" y="0"/>
                </a:moveTo>
                <a:lnTo>
                  <a:pt x="2088139" y="0"/>
                </a:lnTo>
                <a:cubicBezTo>
                  <a:pt x="2091267" y="0"/>
                  <a:pt x="2093847" y="2559"/>
                  <a:pt x="2093847" y="5720"/>
                </a:cubicBezTo>
                <a:cubicBezTo>
                  <a:pt x="2093847" y="8881"/>
                  <a:pt x="2091267" y="11440"/>
                  <a:pt x="2088139" y="11440"/>
                </a:cubicBezTo>
                <a:lnTo>
                  <a:pt x="1997804" y="11440"/>
                </a:lnTo>
                <a:cubicBezTo>
                  <a:pt x="1994676" y="11440"/>
                  <a:pt x="1992097" y="8881"/>
                  <a:pt x="1992097" y="5720"/>
                </a:cubicBezTo>
                <a:cubicBezTo>
                  <a:pt x="1992097" y="2559"/>
                  <a:pt x="1994676" y="0"/>
                  <a:pt x="1997804" y="0"/>
                </a:cubicBezTo>
                <a:close/>
                <a:moveTo>
                  <a:pt x="1817190" y="0"/>
                </a:moveTo>
                <a:lnTo>
                  <a:pt x="1907525" y="0"/>
                </a:lnTo>
                <a:cubicBezTo>
                  <a:pt x="1910653" y="0"/>
                  <a:pt x="1913232" y="2559"/>
                  <a:pt x="1913232" y="5720"/>
                </a:cubicBezTo>
                <a:cubicBezTo>
                  <a:pt x="1913232" y="8881"/>
                  <a:pt x="1910653" y="11440"/>
                  <a:pt x="1907525" y="11440"/>
                </a:cubicBezTo>
                <a:lnTo>
                  <a:pt x="1817190" y="11440"/>
                </a:lnTo>
                <a:cubicBezTo>
                  <a:pt x="1814062" y="11440"/>
                  <a:pt x="1811482" y="8881"/>
                  <a:pt x="1811482" y="5720"/>
                </a:cubicBezTo>
                <a:cubicBezTo>
                  <a:pt x="1811482" y="2559"/>
                  <a:pt x="1814062" y="0"/>
                  <a:pt x="1817190" y="0"/>
                </a:cubicBezTo>
                <a:close/>
                <a:moveTo>
                  <a:pt x="1636576" y="0"/>
                </a:moveTo>
                <a:lnTo>
                  <a:pt x="1726910" y="0"/>
                </a:lnTo>
                <a:cubicBezTo>
                  <a:pt x="1730039" y="0"/>
                  <a:pt x="1732618" y="2559"/>
                  <a:pt x="1732618" y="5720"/>
                </a:cubicBezTo>
                <a:cubicBezTo>
                  <a:pt x="1732618" y="8881"/>
                  <a:pt x="1730039" y="11440"/>
                  <a:pt x="1726910" y="11440"/>
                </a:cubicBezTo>
                <a:lnTo>
                  <a:pt x="1636576" y="11440"/>
                </a:lnTo>
                <a:cubicBezTo>
                  <a:pt x="1633447" y="11440"/>
                  <a:pt x="1630868" y="8881"/>
                  <a:pt x="1630868" y="5720"/>
                </a:cubicBezTo>
                <a:cubicBezTo>
                  <a:pt x="1630868" y="2559"/>
                  <a:pt x="1633447" y="0"/>
                  <a:pt x="1636576" y="0"/>
                </a:cubicBezTo>
                <a:close/>
                <a:moveTo>
                  <a:pt x="1455961" y="0"/>
                </a:moveTo>
                <a:lnTo>
                  <a:pt x="1546296" y="0"/>
                </a:lnTo>
                <a:cubicBezTo>
                  <a:pt x="1549424" y="0"/>
                  <a:pt x="1552004" y="2559"/>
                  <a:pt x="1552004" y="5720"/>
                </a:cubicBezTo>
                <a:cubicBezTo>
                  <a:pt x="1552004" y="8881"/>
                  <a:pt x="1549424" y="11440"/>
                  <a:pt x="1546296" y="11440"/>
                </a:cubicBezTo>
                <a:lnTo>
                  <a:pt x="1455961" y="11440"/>
                </a:lnTo>
                <a:cubicBezTo>
                  <a:pt x="1452833" y="11440"/>
                  <a:pt x="1450254" y="8881"/>
                  <a:pt x="1450254" y="5720"/>
                </a:cubicBezTo>
                <a:cubicBezTo>
                  <a:pt x="1450254" y="2559"/>
                  <a:pt x="1452833" y="0"/>
                  <a:pt x="1455961" y="0"/>
                </a:cubicBezTo>
                <a:close/>
                <a:moveTo>
                  <a:pt x="1275347" y="0"/>
                </a:moveTo>
                <a:lnTo>
                  <a:pt x="1365682" y="0"/>
                </a:lnTo>
                <a:cubicBezTo>
                  <a:pt x="1368810" y="0"/>
                  <a:pt x="1371389" y="2559"/>
                  <a:pt x="1371389" y="5720"/>
                </a:cubicBezTo>
                <a:cubicBezTo>
                  <a:pt x="1371389" y="8881"/>
                  <a:pt x="1368810" y="11440"/>
                  <a:pt x="1365682" y="11440"/>
                </a:cubicBezTo>
                <a:lnTo>
                  <a:pt x="1275347" y="11440"/>
                </a:lnTo>
                <a:cubicBezTo>
                  <a:pt x="1272219" y="11440"/>
                  <a:pt x="1269639" y="8881"/>
                  <a:pt x="1269639" y="5720"/>
                </a:cubicBezTo>
                <a:cubicBezTo>
                  <a:pt x="1269639" y="2559"/>
                  <a:pt x="1272219" y="0"/>
                  <a:pt x="1275347" y="0"/>
                </a:cubicBezTo>
                <a:close/>
                <a:moveTo>
                  <a:pt x="1094733" y="0"/>
                </a:moveTo>
                <a:lnTo>
                  <a:pt x="1185067" y="0"/>
                </a:lnTo>
                <a:cubicBezTo>
                  <a:pt x="1188196" y="0"/>
                  <a:pt x="1190775" y="2559"/>
                  <a:pt x="1190775" y="5720"/>
                </a:cubicBezTo>
                <a:cubicBezTo>
                  <a:pt x="1190775" y="8881"/>
                  <a:pt x="1188196" y="11440"/>
                  <a:pt x="1185067" y="11440"/>
                </a:cubicBezTo>
                <a:lnTo>
                  <a:pt x="1094733" y="11440"/>
                </a:lnTo>
                <a:cubicBezTo>
                  <a:pt x="1091604" y="11440"/>
                  <a:pt x="1089025" y="8881"/>
                  <a:pt x="1089025" y="5720"/>
                </a:cubicBezTo>
                <a:cubicBezTo>
                  <a:pt x="1089025" y="2559"/>
                  <a:pt x="1091604" y="0"/>
                  <a:pt x="1094733" y="0"/>
                </a:cubicBezTo>
                <a:close/>
                <a:moveTo>
                  <a:pt x="908779" y="0"/>
                </a:moveTo>
                <a:lnTo>
                  <a:pt x="999114" y="0"/>
                </a:lnTo>
                <a:cubicBezTo>
                  <a:pt x="1002242" y="0"/>
                  <a:pt x="1004822" y="2559"/>
                  <a:pt x="1004822" y="5720"/>
                </a:cubicBezTo>
                <a:cubicBezTo>
                  <a:pt x="1004822" y="8881"/>
                  <a:pt x="1002242" y="11440"/>
                  <a:pt x="999114" y="11440"/>
                </a:cubicBezTo>
                <a:lnTo>
                  <a:pt x="908779" y="11440"/>
                </a:lnTo>
                <a:cubicBezTo>
                  <a:pt x="905651" y="11440"/>
                  <a:pt x="903072" y="8881"/>
                  <a:pt x="903072" y="5720"/>
                </a:cubicBezTo>
                <a:cubicBezTo>
                  <a:pt x="903072" y="2559"/>
                  <a:pt x="905651" y="0"/>
                  <a:pt x="908779" y="0"/>
                </a:cubicBezTo>
                <a:close/>
                <a:moveTo>
                  <a:pt x="728165" y="0"/>
                </a:moveTo>
                <a:lnTo>
                  <a:pt x="818500" y="0"/>
                </a:lnTo>
                <a:cubicBezTo>
                  <a:pt x="821628" y="0"/>
                  <a:pt x="824207" y="2559"/>
                  <a:pt x="824207" y="5720"/>
                </a:cubicBezTo>
                <a:cubicBezTo>
                  <a:pt x="824207" y="8881"/>
                  <a:pt x="821628" y="11440"/>
                  <a:pt x="818500" y="11440"/>
                </a:cubicBezTo>
                <a:lnTo>
                  <a:pt x="728165" y="11440"/>
                </a:lnTo>
                <a:cubicBezTo>
                  <a:pt x="725037" y="11440"/>
                  <a:pt x="722457" y="8881"/>
                  <a:pt x="722457" y="5720"/>
                </a:cubicBezTo>
                <a:cubicBezTo>
                  <a:pt x="722457" y="2559"/>
                  <a:pt x="725037" y="0"/>
                  <a:pt x="728165" y="0"/>
                </a:cubicBezTo>
                <a:close/>
                <a:moveTo>
                  <a:pt x="547551" y="0"/>
                </a:moveTo>
                <a:lnTo>
                  <a:pt x="637885" y="0"/>
                </a:lnTo>
                <a:cubicBezTo>
                  <a:pt x="641014" y="0"/>
                  <a:pt x="643593" y="2559"/>
                  <a:pt x="643593" y="5720"/>
                </a:cubicBezTo>
                <a:cubicBezTo>
                  <a:pt x="643593" y="8881"/>
                  <a:pt x="641014" y="11440"/>
                  <a:pt x="637885" y="11440"/>
                </a:cubicBezTo>
                <a:lnTo>
                  <a:pt x="547551" y="11440"/>
                </a:lnTo>
                <a:cubicBezTo>
                  <a:pt x="544422" y="11440"/>
                  <a:pt x="541843" y="8881"/>
                  <a:pt x="541843" y="5720"/>
                </a:cubicBezTo>
                <a:cubicBezTo>
                  <a:pt x="541843" y="2559"/>
                  <a:pt x="544422" y="0"/>
                  <a:pt x="547551" y="0"/>
                </a:cubicBezTo>
                <a:close/>
                <a:moveTo>
                  <a:pt x="366936" y="0"/>
                </a:moveTo>
                <a:lnTo>
                  <a:pt x="457271" y="0"/>
                </a:lnTo>
                <a:cubicBezTo>
                  <a:pt x="460399" y="0"/>
                  <a:pt x="462979" y="2559"/>
                  <a:pt x="462979" y="5720"/>
                </a:cubicBezTo>
                <a:cubicBezTo>
                  <a:pt x="462979" y="8881"/>
                  <a:pt x="460399" y="11440"/>
                  <a:pt x="457271" y="11440"/>
                </a:cubicBezTo>
                <a:lnTo>
                  <a:pt x="366936" y="11440"/>
                </a:lnTo>
                <a:cubicBezTo>
                  <a:pt x="363808" y="11440"/>
                  <a:pt x="361229" y="8881"/>
                  <a:pt x="361229" y="5720"/>
                </a:cubicBezTo>
                <a:cubicBezTo>
                  <a:pt x="361229" y="2559"/>
                  <a:pt x="363808" y="0"/>
                  <a:pt x="366936" y="0"/>
                </a:cubicBezTo>
                <a:close/>
                <a:moveTo>
                  <a:pt x="186322" y="0"/>
                </a:moveTo>
                <a:lnTo>
                  <a:pt x="276657" y="0"/>
                </a:lnTo>
                <a:cubicBezTo>
                  <a:pt x="279785" y="0"/>
                  <a:pt x="282364" y="2559"/>
                  <a:pt x="282364" y="5720"/>
                </a:cubicBezTo>
                <a:cubicBezTo>
                  <a:pt x="282364" y="8881"/>
                  <a:pt x="279785" y="11440"/>
                  <a:pt x="276657" y="11440"/>
                </a:cubicBezTo>
                <a:lnTo>
                  <a:pt x="186322" y="11440"/>
                </a:lnTo>
                <a:cubicBezTo>
                  <a:pt x="183194" y="11440"/>
                  <a:pt x="180614" y="8881"/>
                  <a:pt x="180614" y="5720"/>
                </a:cubicBezTo>
                <a:cubicBezTo>
                  <a:pt x="180614" y="2559"/>
                  <a:pt x="183194" y="0"/>
                  <a:pt x="186322" y="0"/>
                </a:cubicBezTo>
                <a:close/>
                <a:moveTo>
                  <a:pt x="5708" y="0"/>
                </a:moveTo>
                <a:lnTo>
                  <a:pt x="96042" y="0"/>
                </a:lnTo>
                <a:cubicBezTo>
                  <a:pt x="99171" y="0"/>
                  <a:pt x="101750" y="2559"/>
                  <a:pt x="101750" y="5720"/>
                </a:cubicBezTo>
                <a:cubicBezTo>
                  <a:pt x="101750" y="8881"/>
                  <a:pt x="99171" y="11440"/>
                  <a:pt x="96042" y="11440"/>
                </a:cubicBezTo>
                <a:lnTo>
                  <a:pt x="5708" y="11440"/>
                </a:lnTo>
                <a:cubicBezTo>
                  <a:pt x="2579" y="11440"/>
                  <a:pt x="0" y="8881"/>
                  <a:pt x="0" y="5720"/>
                </a:cubicBezTo>
                <a:cubicBezTo>
                  <a:pt x="0" y="2559"/>
                  <a:pt x="2579" y="0"/>
                  <a:pt x="5708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miter lim="400000"/>
          </a:ln>
        </p:spPr>
        <p:txBody>
          <a:bodyPr wrap="square" lIns="22028" tIns="22028" rIns="22028" bIns="22028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4B84268-7CE0-4268-A3B7-BF38795C3576}"/>
              </a:ext>
            </a:extLst>
          </p:cNvPr>
          <p:cNvGrpSpPr/>
          <p:nvPr/>
        </p:nvGrpSpPr>
        <p:grpSpPr>
          <a:xfrm>
            <a:off x="8927481" y="4591378"/>
            <a:ext cx="2926080" cy="1290153"/>
            <a:chOff x="8921977" y="407338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0B0DBEA-A4F7-4C5E-A381-2169F607610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098012E-5ABE-4D08-BA8A-35AF9C2FD24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7A5736E-F993-4D44-AD7B-F18D74B1EBCA}"/>
              </a:ext>
            </a:extLst>
          </p:cNvPr>
          <p:cNvGrpSpPr/>
          <p:nvPr/>
        </p:nvGrpSpPr>
        <p:grpSpPr>
          <a:xfrm>
            <a:off x="338440" y="4591378"/>
            <a:ext cx="2926080" cy="1290153"/>
            <a:chOff x="332936" y="4652338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E0D78B-3BDB-4840-8CD5-94FE9B74FE3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8A804D5-440C-47F3-B517-F358F364CE1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AFF6E50-997B-4957-A7CD-5306BC02DB63}"/>
              </a:ext>
            </a:extLst>
          </p:cNvPr>
          <p:cNvGrpSpPr/>
          <p:nvPr/>
        </p:nvGrpSpPr>
        <p:grpSpPr>
          <a:xfrm>
            <a:off x="8927481" y="1181190"/>
            <a:ext cx="2926080" cy="1290153"/>
            <a:chOff x="8921977" y="1466725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BFE2DE7-351A-421D-BF58-F45F260841C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61E82FB-9B6A-4A9B-9C65-B078C52FE0F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A96EF20-CBAC-4863-81F7-49767F7E61F5}"/>
              </a:ext>
            </a:extLst>
          </p:cNvPr>
          <p:cNvGrpSpPr/>
          <p:nvPr/>
        </p:nvGrpSpPr>
        <p:grpSpPr>
          <a:xfrm>
            <a:off x="338440" y="1181190"/>
            <a:ext cx="2926080" cy="1290153"/>
            <a:chOff x="332936" y="2627766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0D6D6A2-861A-45B3-9E9D-9515F4CABCF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234D0E3-0744-4B44-966C-1D24AB89980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aphic 71" descr="Rocket">
            <a:extLst>
              <a:ext uri="{FF2B5EF4-FFF2-40B4-BE49-F238E27FC236}">
                <a16:creationId xmlns:a16="http://schemas.microsoft.com/office/drawing/2014/main" id="{FFA7B9EE-E15D-431B-8362-D1EF799A8B6F}"/>
              </a:ext>
            </a:extLst>
          </p:cNvPr>
          <p:cNvGrpSpPr/>
          <p:nvPr/>
        </p:nvGrpSpPr>
        <p:grpSpPr>
          <a:xfrm>
            <a:off x="3527076" y="1596798"/>
            <a:ext cx="914400" cy="914400"/>
            <a:chOff x="3527076" y="1657758"/>
            <a:chExt cx="914400" cy="914400"/>
          </a:xfrm>
          <a:solidFill>
            <a:schemeClr val="accent2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AFADA8D-561E-473F-837B-AF2FD9676214}"/>
                </a:ext>
              </a:extLst>
            </p:cNvPr>
            <p:cNvSpPr/>
            <p:nvPr/>
          </p:nvSpPr>
          <p:spPr>
            <a:xfrm>
              <a:off x="4192873" y="1732725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A5F5FC4-F998-4518-84CF-FBAB0C23440A}"/>
                </a:ext>
              </a:extLst>
            </p:cNvPr>
            <p:cNvSpPr/>
            <p:nvPr/>
          </p:nvSpPr>
          <p:spPr>
            <a:xfrm>
              <a:off x="3600482" y="1994585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9802FF4-6529-4A0C-BA9F-9247401E266B}"/>
                </a:ext>
              </a:extLst>
            </p:cNvPr>
            <p:cNvSpPr/>
            <p:nvPr/>
          </p:nvSpPr>
          <p:spPr>
            <a:xfrm>
              <a:off x="3880494" y="2257833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CD14F44-9571-4027-9715-A96A9168C784}"/>
                </a:ext>
              </a:extLst>
            </p:cNvPr>
            <p:cNvSpPr/>
            <p:nvPr/>
          </p:nvSpPr>
          <p:spPr>
            <a:xfrm>
              <a:off x="3803301" y="1775867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86D3E67-156F-47D6-8F11-0B43A676F3BE}"/>
                </a:ext>
              </a:extLst>
            </p:cNvPr>
            <p:cNvSpPr/>
            <p:nvPr/>
          </p:nvSpPr>
          <p:spPr>
            <a:xfrm>
              <a:off x="3691113" y="2263885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65" descr="Users">
            <a:extLst>
              <a:ext uri="{FF2B5EF4-FFF2-40B4-BE49-F238E27FC236}">
                <a16:creationId xmlns:a16="http://schemas.microsoft.com/office/drawing/2014/main" id="{CEFA5C52-F4D8-41BF-8E61-B8D91BC963DE}"/>
              </a:ext>
            </a:extLst>
          </p:cNvPr>
          <p:cNvGrpSpPr/>
          <p:nvPr/>
        </p:nvGrpSpPr>
        <p:grpSpPr>
          <a:xfrm>
            <a:off x="7805862" y="1804443"/>
            <a:ext cx="800100" cy="499109"/>
            <a:chOff x="7805862" y="1865403"/>
            <a:chExt cx="800100" cy="499109"/>
          </a:xfrm>
          <a:solidFill>
            <a:schemeClr val="accent6">
              <a:lumMod val="75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E777A64-EF47-4F0B-BCAF-160E83DFBEC1}"/>
                </a:ext>
              </a:extLst>
            </p:cNvPr>
            <p:cNvSpPr/>
            <p:nvPr/>
          </p:nvSpPr>
          <p:spPr>
            <a:xfrm>
              <a:off x="7891587" y="186540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5012D39-8AB8-45D8-9BCE-746946BFBB99}"/>
                </a:ext>
              </a:extLst>
            </p:cNvPr>
            <p:cNvSpPr/>
            <p:nvPr/>
          </p:nvSpPr>
          <p:spPr>
            <a:xfrm>
              <a:off x="8348787" y="186540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3EA0362-D8A1-42F0-A488-C3E9A315268B}"/>
                </a:ext>
              </a:extLst>
            </p:cNvPr>
            <p:cNvSpPr/>
            <p:nvPr/>
          </p:nvSpPr>
          <p:spPr>
            <a:xfrm>
              <a:off x="8034462" y="219306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ED990A1-932E-4D8D-93C7-82A5C17D3A6B}"/>
                </a:ext>
              </a:extLst>
            </p:cNvPr>
            <p:cNvSpPr/>
            <p:nvPr/>
          </p:nvSpPr>
          <p:spPr>
            <a:xfrm>
              <a:off x="8120187" y="199875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C898A8A-EF98-49FF-B14A-A094AC268EC9}"/>
                </a:ext>
              </a:extLst>
            </p:cNvPr>
            <p:cNvSpPr/>
            <p:nvPr/>
          </p:nvSpPr>
          <p:spPr>
            <a:xfrm>
              <a:off x="8295447" y="205971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4432E11-04C3-4071-B959-02908A0DD8D8}"/>
                </a:ext>
              </a:extLst>
            </p:cNvPr>
            <p:cNvSpPr/>
            <p:nvPr/>
          </p:nvSpPr>
          <p:spPr>
            <a:xfrm>
              <a:off x="7805862" y="205971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6" name="Graphic 67" descr="Puzzle">
            <a:extLst>
              <a:ext uri="{FF2B5EF4-FFF2-40B4-BE49-F238E27FC236}">
                <a16:creationId xmlns:a16="http://schemas.microsoft.com/office/drawing/2014/main" id="{C100CC73-0C11-4738-A772-239DE12A0BE6}"/>
              </a:ext>
            </a:extLst>
          </p:cNvPr>
          <p:cNvSpPr/>
          <p:nvPr/>
        </p:nvSpPr>
        <p:spPr>
          <a:xfrm>
            <a:off x="7824912" y="5087639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7" name="Graphic 69" descr="Lightbulb">
            <a:extLst>
              <a:ext uri="{FF2B5EF4-FFF2-40B4-BE49-F238E27FC236}">
                <a16:creationId xmlns:a16="http://schemas.microsoft.com/office/drawing/2014/main" id="{4EAEEB81-41D0-4B7E-B144-47198CF2DE48}"/>
              </a:ext>
            </a:extLst>
          </p:cNvPr>
          <p:cNvGrpSpPr/>
          <p:nvPr/>
        </p:nvGrpSpPr>
        <p:grpSpPr>
          <a:xfrm>
            <a:off x="3527076" y="4846798"/>
            <a:ext cx="914400" cy="914400"/>
            <a:chOff x="3527076" y="4907758"/>
            <a:chExt cx="914400" cy="914400"/>
          </a:xfrm>
          <a:solidFill>
            <a:schemeClr val="accent3">
              <a:lumMod val="75000"/>
            </a:schemeClr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3F53607-7208-4338-A385-A3BC38C02F5B}"/>
                </a:ext>
              </a:extLst>
            </p:cNvPr>
            <p:cNvSpPr/>
            <p:nvPr/>
          </p:nvSpPr>
          <p:spPr>
            <a:xfrm>
              <a:off x="3860451" y="551735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5DB39B-7172-44B0-BD59-4BA5C21B251E}"/>
                </a:ext>
              </a:extLst>
            </p:cNvPr>
            <p:cNvSpPr/>
            <p:nvPr/>
          </p:nvSpPr>
          <p:spPr>
            <a:xfrm>
              <a:off x="3860451" y="561260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178CF45-8B1F-4A4D-AD18-8253F59138E1}"/>
                </a:ext>
              </a:extLst>
            </p:cNvPr>
            <p:cNvSpPr/>
            <p:nvPr/>
          </p:nvSpPr>
          <p:spPr>
            <a:xfrm>
              <a:off x="3922363" y="570785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E17A5C5-53CA-4569-8B63-ABCF4FE85627}"/>
                </a:ext>
              </a:extLst>
            </p:cNvPr>
            <p:cNvSpPr/>
            <p:nvPr/>
          </p:nvSpPr>
          <p:spPr>
            <a:xfrm>
              <a:off x="3736626" y="496490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A38C5687-4DDD-4798-864B-05335FFB54EA}"/>
              </a:ext>
            </a:extLst>
          </p:cNvPr>
          <p:cNvSpPr txBox="1"/>
          <p:nvPr/>
        </p:nvSpPr>
        <p:spPr>
          <a:xfrm>
            <a:off x="5096873" y="2943754"/>
            <a:ext cx="199644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95579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Roundabout Road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14E102A-60A6-40E9-9111-8784CE07D8B8}"/>
              </a:ext>
            </a:extLst>
          </p:cNvPr>
          <p:cNvSpPr/>
          <p:nvPr/>
        </p:nvSpPr>
        <p:spPr>
          <a:xfrm>
            <a:off x="-2" y="783569"/>
            <a:ext cx="12192002" cy="5522001"/>
          </a:xfrm>
          <a:custGeom>
            <a:avLst/>
            <a:gdLst>
              <a:gd name="connsiteX0" fmla="*/ 6095746 w 12192002"/>
              <a:gd name="connsiteY0" fmla="*/ 1657367 h 5522001"/>
              <a:gd name="connsiteX1" fmla="*/ 4992113 w 12192002"/>
              <a:gd name="connsiteY1" fmla="*/ 2761001 h 5522001"/>
              <a:gd name="connsiteX2" fmla="*/ 6095746 w 12192002"/>
              <a:gd name="connsiteY2" fmla="*/ 3864634 h 5522001"/>
              <a:gd name="connsiteX3" fmla="*/ 7199635 w 12192002"/>
              <a:gd name="connsiteY3" fmla="*/ 2761001 h 5522001"/>
              <a:gd name="connsiteX4" fmla="*/ 6095746 w 12192002"/>
              <a:gd name="connsiteY4" fmla="*/ 1657367 h 5522001"/>
              <a:gd name="connsiteX5" fmla="*/ 5897107 w 12192002"/>
              <a:gd name="connsiteY5" fmla="*/ 0 h 5522001"/>
              <a:gd name="connsiteX6" fmla="*/ 6294896 w 12192002"/>
              <a:gd name="connsiteY6" fmla="*/ 0 h 5522001"/>
              <a:gd name="connsiteX7" fmla="*/ 6294896 w 12192002"/>
              <a:gd name="connsiteY7" fmla="*/ 1272617 h 5522001"/>
              <a:gd name="connsiteX8" fmla="*/ 6323017 w 12192002"/>
              <a:gd name="connsiteY8" fmla="*/ 1276707 h 5522001"/>
              <a:gd name="connsiteX9" fmla="*/ 7157198 w 12192002"/>
              <a:gd name="connsiteY9" fmla="*/ 1699805 h 5522001"/>
              <a:gd name="connsiteX10" fmla="*/ 7580296 w 12192002"/>
              <a:gd name="connsiteY10" fmla="*/ 2533985 h 5522001"/>
              <a:gd name="connsiteX11" fmla="*/ 7584386 w 12192002"/>
              <a:gd name="connsiteY11" fmla="*/ 2562106 h 5522001"/>
              <a:gd name="connsiteX12" fmla="*/ 8857003 w 12192002"/>
              <a:gd name="connsiteY12" fmla="*/ 2562106 h 5522001"/>
              <a:gd name="connsiteX13" fmla="*/ 8857003 w 12192002"/>
              <a:gd name="connsiteY13" fmla="*/ 2562107 h 5522001"/>
              <a:gd name="connsiteX14" fmla="*/ 12192002 w 12192002"/>
              <a:gd name="connsiteY14" fmla="*/ 2562107 h 5522001"/>
              <a:gd name="connsiteX15" fmla="*/ 12192002 w 12192002"/>
              <a:gd name="connsiteY15" fmla="*/ 2959895 h 5522001"/>
              <a:gd name="connsiteX16" fmla="*/ 8857003 w 12192002"/>
              <a:gd name="connsiteY16" fmla="*/ 2959895 h 5522001"/>
              <a:gd name="connsiteX17" fmla="*/ 7584386 w 12192002"/>
              <a:gd name="connsiteY17" fmla="*/ 2959895 h 5522001"/>
              <a:gd name="connsiteX18" fmla="*/ 7580296 w 12192002"/>
              <a:gd name="connsiteY18" fmla="*/ 2988016 h 5522001"/>
              <a:gd name="connsiteX19" fmla="*/ 7157198 w 12192002"/>
              <a:gd name="connsiteY19" fmla="*/ 3822196 h 5522001"/>
              <a:gd name="connsiteX20" fmla="*/ 6323017 w 12192002"/>
              <a:gd name="connsiteY20" fmla="*/ 4245294 h 5522001"/>
              <a:gd name="connsiteX21" fmla="*/ 6294896 w 12192002"/>
              <a:gd name="connsiteY21" fmla="*/ 4249385 h 5522001"/>
              <a:gd name="connsiteX22" fmla="*/ 6294896 w 12192002"/>
              <a:gd name="connsiteY22" fmla="*/ 5522001 h 5522001"/>
              <a:gd name="connsiteX23" fmla="*/ 5897107 w 12192002"/>
              <a:gd name="connsiteY23" fmla="*/ 5522001 h 5522001"/>
              <a:gd name="connsiteX24" fmla="*/ 5897107 w 12192002"/>
              <a:gd name="connsiteY24" fmla="*/ 5521746 h 5522001"/>
              <a:gd name="connsiteX25" fmla="*/ 5897107 w 12192002"/>
              <a:gd name="connsiteY25" fmla="*/ 4249385 h 5522001"/>
              <a:gd name="connsiteX26" fmla="*/ 5868986 w 12192002"/>
              <a:gd name="connsiteY26" fmla="*/ 4245294 h 5522001"/>
              <a:gd name="connsiteX27" fmla="*/ 5034806 w 12192002"/>
              <a:gd name="connsiteY27" fmla="*/ 3822196 h 5522001"/>
              <a:gd name="connsiteX28" fmla="*/ 4611709 w 12192002"/>
              <a:gd name="connsiteY28" fmla="*/ 2988016 h 5522001"/>
              <a:gd name="connsiteX29" fmla="*/ 4607617 w 12192002"/>
              <a:gd name="connsiteY29" fmla="*/ 2959895 h 5522001"/>
              <a:gd name="connsiteX30" fmla="*/ 0 w 12192002"/>
              <a:gd name="connsiteY30" fmla="*/ 2959895 h 5522001"/>
              <a:gd name="connsiteX31" fmla="*/ 0 w 12192002"/>
              <a:gd name="connsiteY31" fmla="*/ 2562107 h 5522001"/>
              <a:gd name="connsiteX32" fmla="*/ 3335000 w 12192002"/>
              <a:gd name="connsiteY32" fmla="*/ 2562107 h 5522001"/>
              <a:gd name="connsiteX33" fmla="*/ 3335000 w 12192002"/>
              <a:gd name="connsiteY33" fmla="*/ 2562106 h 5522001"/>
              <a:gd name="connsiteX34" fmla="*/ 4607617 w 12192002"/>
              <a:gd name="connsiteY34" fmla="*/ 2562106 h 5522001"/>
              <a:gd name="connsiteX35" fmla="*/ 4611709 w 12192002"/>
              <a:gd name="connsiteY35" fmla="*/ 2533985 h 5522001"/>
              <a:gd name="connsiteX36" fmla="*/ 5034806 w 12192002"/>
              <a:gd name="connsiteY36" fmla="*/ 1699805 h 5522001"/>
              <a:gd name="connsiteX37" fmla="*/ 5868986 w 12192002"/>
              <a:gd name="connsiteY37" fmla="*/ 1276707 h 5522001"/>
              <a:gd name="connsiteX38" fmla="*/ 5897107 w 12192002"/>
              <a:gd name="connsiteY38" fmla="*/ 1272617 h 552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192002" h="5522001">
                <a:moveTo>
                  <a:pt x="6095746" y="1657367"/>
                </a:moveTo>
                <a:cubicBezTo>
                  <a:pt x="5487303" y="1657367"/>
                  <a:pt x="4992113" y="2152558"/>
                  <a:pt x="4992113" y="2761001"/>
                </a:cubicBezTo>
                <a:cubicBezTo>
                  <a:pt x="4992113" y="3369443"/>
                  <a:pt x="5487303" y="3864634"/>
                  <a:pt x="6095746" y="3864634"/>
                </a:cubicBezTo>
                <a:cubicBezTo>
                  <a:pt x="6704445" y="3864634"/>
                  <a:pt x="7199635" y="3369443"/>
                  <a:pt x="7199635" y="2761001"/>
                </a:cubicBezTo>
                <a:cubicBezTo>
                  <a:pt x="7199635" y="2152302"/>
                  <a:pt x="6704445" y="1657367"/>
                  <a:pt x="6095746" y="1657367"/>
                </a:cubicBezTo>
                <a:close/>
                <a:moveTo>
                  <a:pt x="5897107" y="0"/>
                </a:moveTo>
                <a:lnTo>
                  <a:pt x="6294896" y="0"/>
                </a:lnTo>
                <a:lnTo>
                  <a:pt x="6294896" y="1272617"/>
                </a:lnTo>
                <a:lnTo>
                  <a:pt x="6323017" y="1276707"/>
                </a:lnTo>
                <a:cubicBezTo>
                  <a:pt x="6640021" y="1325025"/>
                  <a:pt x="6928648" y="1471511"/>
                  <a:pt x="7157198" y="1699805"/>
                </a:cubicBezTo>
                <a:cubicBezTo>
                  <a:pt x="7385492" y="1928355"/>
                  <a:pt x="7531978" y="2216981"/>
                  <a:pt x="7580296" y="2533985"/>
                </a:cubicBezTo>
                <a:lnTo>
                  <a:pt x="7584386" y="2562106"/>
                </a:lnTo>
                <a:lnTo>
                  <a:pt x="8857003" y="2562106"/>
                </a:lnTo>
                <a:lnTo>
                  <a:pt x="8857003" y="2562107"/>
                </a:lnTo>
                <a:lnTo>
                  <a:pt x="12192002" y="2562107"/>
                </a:lnTo>
                <a:lnTo>
                  <a:pt x="12192002" y="2959895"/>
                </a:lnTo>
                <a:lnTo>
                  <a:pt x="8857003" y="2959895"/>
                </a:lnTo>
                <a:lnTo>
                  <a:pt x="7584386" y="2959895"/>
                </a:lnTo>
                <a:lnTo>
                  <a:pt x="7580296" y="2988016"/>
                </a:lnTo>
                <a:cubicBezTo>
                  <a:pt x="7531978" y="3305020"/>
                  <a:pt x="7385492" y="3593647"/>
                  <a:pt x="7157198" y="3822196"/>
                </a:cubicBezTo>
                <a:cubicBezTo>
                  <a:pt x="6928648" y="4050490"/>
                  <a:pt x="6640021" y="4196977"/>
                  <a:pt x="6323017" y="4245294"/>
                </a:cubicBezTo>
                <a:lnTo>
                  <a:pt x="6294896" y="4249385"/>
                </a:lnTo>
                <a:lnTo>
                  <a:pt x="6294896" y="5522001"/>
                </a:lnTo>
                <a:lnTo>
                  <a:pt x="5897107" y="5522001"/>
                </a:lnTo>
                <a:lnTo>
                  <a:pt x="5897107" y="5521746"/>
                </a:lnTo>
                <a:lnTo>
                  <a:pt x="5897107" y="4249385"/>
                </a:lnTo>
                <a:lnTo>
                  <a:pt x="5868986" y="4245294"/>
                </a:lnTo>
                <a:cubicBezTo>
                  <a:pt x="5551982" y="4196977"/>
                  <a:pt x="5263355" y="4050490"/>
                  <a:pt x="5034806" y="3822196"/>
                </a:cubicBezTo>
                <a:cubicBezTo>
                  <a:pt x="4806512" y="3593647"/>
                  <a:pt x="4660025" y="3305020"/>
                  <a:pt x="4611709" y="2988016"/>
                </a:cubicBezTo>
                <a:lnTo>
                  <a:pt x="4607617" y="2959895"/>
                </a:lnTo>
                <a:lnTo>
                  <a:pt x="0" y="2959895"/>
                </a:lnTo>
                <a:lnTo>
                  <a:pt x="0" y="2562107"/>
                </a:lnTo>
                <a:lnTo>
                  <a:pt x="3335000" y="2562107"/>
                </a:lnTo>
                <a:lnTo>
                  <a:pt x="3335000" y="2562106"/>
                </a:lnTo>
                <a:lnTo>
                  <a:pt x="4607617" y="2562106"/>
                </a:lnTo>
                <a:lnTo>
                  <a:pt x="4611709" y="2533985"/>
                </a:lnTo>
                <a:cubicBezTo>
                  <a:pt x="4660025" y="2216981"/>
                  <a:pt x="4806512" y="1928355"/>
                  <a:pt x="5034806" y="1699805"/>
                </a:cubicBezTo>
                <a:cubicBezTo>
                  <a:pt x="5263355" y="1471511"/>
                  <a:pt x="5551982" y="1325025"/>
                  <a:pt x="5868986" y="1276707"/>
                </a:cubicBezTo>
                <a:lnTo>
                  <a:pt x="5897107" y="127261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22028" tIns="22028" rIns="22028" bIns="22028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0B9A9A1-A805-4AC7-B375-9532F3B3CFAD}"/>
              </a:ext>
            </a:extLst>
          </p:cNvPr>
          <p:cNvSpPr/>
          <p:nvPr/>
        </p:nvSpPr>
        <p:spPr>
          <a:xfrm>
            <a:off x="4779915" y="2236111"/>
            <a:ext cx="2616357" cy="2615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10798" y="21599"/>
                </a:moveTo>
                <a:cubicBezTo>
                  <a:pt x="10674" y="21599"/>
                  <a:pt x="10551" y="21597"/>
                  <a:pt x="10428" y="21593"/>
                </a:cubicBezTo>
                <a:cubicBezTo>
                  <a:pt x="10402" y="21592"/>
                  <a:pt x="10382" y="21570"/>
                  <a:pt x="10383" y="21544"/>
                </a:cubicBezTo>
                <a:cubicBezTo>
                  <a:pt x="10384" y="21518"/>
                  <a:pt x="10404" y="21502"/>
                  <a:pt x="10432" y="21500"/>
                </a:cubicBezTo>
                <a:cubicBezTo>
                  <a:pt x="10680" y="21508"/>
                  <a:pt x="10931" y="21508"/>
                  <a:pt x="11178" y="21500"/>
                </a:cubicBezTo>
                <a:cubicBezTo>
                  <a:pt x="11203" y="21502"/>
                  <a:pt x="11226" y="21519"/>
                  <a:pt x="11227" y="21544"/>
                </a:cubicBezTo>
                <a:cubicBezTo>
                  <a:pt x="11228" y="21570"/>
                  <a:pt x="11207" y="21592"/>
                  <a:pt x="11182" y="21593"/>
                </a:cubicBezTo>
                <a:cubicBezTo>
                  <a:pt x="11055" y="21597"/>
                  <a:pt x="10927" y="21599"/>
                  <a:pt x="10798" y="21599"/>
                </a:cubicBezTo>
                <a:close/>
                <a:moveTo>
                  <a:pt x="9681" y="21542"/>
                </a:moveTo>
                <a:cubicBezTo>
                  <a:pt x="9680" y="21542"/>
                  <a:pt x="9677" y="21542"/>
                  <a:pt x="9676" y="21542"/>
                </a:cubicBezTo>
                <a:cubicBezTo>
                  <a:pt x="9428" y="21516"/>
                  <a:pt x="9177" y="21481"/>
                  <a:pt x="8929" y="21439"/>
                </a:cubicBezTo>
                <a:cubicBezTo>
                  <a:pt x="8904" y="21434"/>
                  <a:pt x="8887" y="21410"/>
                  <a:pt x="8892" y="21385"/>
                </a:cubicBezTo>
                <a:cubicBezTo>
                  <a:pt x="8896" y="21360"/>
                  <a:pt x="8919" y="21343"/>
                  <a:pt x="8945" y="21348"/>
                </a:cubicBezTo>
                <a:cubicBezTo>
                  <a:pt x="9190" y="21390"/>
                  <a:pt x="9439" y="21425"/>
                  <a:pt x="9686" y="21451"/>
                </a:cubicBezTo>
                <a:cubicBezTo>
                  <a:pt x="9712" y="21454"/>
                  <a:pt x="9731" y="21477"/>
                  <a:pt x="9727" y="21502"/>
                </a:cubicBezTo>
                <a:cubicBezTo>
                  <a:pt x="9726" y="21524"/>
                  <a:pt x="9705" y="21542"/>
                  <a:pt x="9681" y="21542"/>
                </a:cubicBezTo>
                <a:close/>
                <a:moveTo>
                  <a:pt x="11929" y="21541"/>
                </a:moveTo>
                <a:cubicBezTo>
                  <a:pt x="11905" y="21541"/>
                  <a:pt x="11885" y="21523"/>
                  <a:pt x="11883" y="21498"/>
                </a:cubicBezTo>
                <a:cubicBezTo>
                  <a:pt x="11880" y="21472"/>
                  <a:pt x="11899" y="21450"/>
                  <a:pt x="11924" y="21447"/>
                </a:cubicBezTo>
                <a:cubicBezTo>
                  <a:pt x="12172" y="21421"/>
                  <a:pt x="12421" y="21386"/>
                  <a:pt x="12663" y="21344"/>
                </a:cubicBezTo>
                <a:cubicBezTo>
                  <a:pt x="12689" y="21340"/>
                  <a:pt x="12713" y="21357"/>
                  <a:pt x="12717" y="21381"/>
                </a:cubicBezTo>
                <a:cubicBezTo>
                  <a:pt x="12722" y="21406"/>
                  <a:pt x="12704" y="21431"/>
                  <a:pt x="12679" y="21435"/>
                </a:cubicBezTo>
                <a:cubicBezTo>
                  <a:pt x="12435" y="21478"/>
                  <a:pt x="12182" y="21513"/>
                  <a:pt x="11933" y="21539"/>
                </a:cubicBezTo>
                <a:cubicBezTo>
                  <a:pt x="11931" y="21541"/>
                  <a:pt x="11930" y="21541"/>
                  <a:pt x="11929" y="21541"/>
                </a:cubicBezTo>
                <a:close/>
                <a:moveTo>
                  <a:pt x="8204" y="21283"/>
                </a:moveTo>
                <a:cubicBezTo>
                  <a:pt x="8200" y="21283"/>
                  <a:pt x="8196" y="21283"/>
                  <a:pt x="8192" y="21282"/>
                </a:cubicBezTo>
                <a:cubicBezTo>
                  <a:pt x="7950" y="21222"/>
                  <a:pt x="7707" y="21153"/>
                  <a:pt x="7468" y="21075"/>
                </a:cubicBezTo>
                <a:cubicBezTo>
                  <a:pt x="7443" y="21067"/>
                  <a:pt x="7429" y="21041"/>
                  <a:pt x="7438" y="21016"/>
                </a:cubicBezTo>
                <a:cubicBezTo>
                  <a:pt x="7446" y="20991"/>
                  <a:pt x="7472" y="20978"/>
                  <a:pt x="7497" y="20986"/>
                </a:cubicBezTo>
                <a:cubicBezTo>
                  <a:pt x="7733" y="21063"/>
                  <a:pt x="7975" y="21132"/>
                  <a:pt x="8215" y="21191"/>
                </a:cubicBezTo>
                <a:cubicBezTo>
                  <a:pt x="8240" y="21198"/>
                  <a:pt x="8255" y="21222"/>
                  <a:pt x="8248" y="21247"/>
                </a:cubicBezTo>
                <a:cubicBezTo>
                  <a:pt x="8245" y="21270"/>
                  <a:pt x="8225" y="21283"/>
                  <a:pt x="8204" y="21283"/>
                </a:cubicBezTo>
                <a:close/>
                <a:moveTo>
                  <a:pt x="13406" y="21281"/>
                </a:moveTo>
                <a:cubicBezTo>
                  <a:pt x="13385" y="21281"/>
                  <a:pt x="13367" y="21267"/>
                  <a:pt x="13362" y="21246"/>
                </a:cubicBezTo>
                <a:cubicBezTo>
                  <a:pt x="13355" y="21221"/>
                  <a:pt x="13370" y="21196"/>
                  <a:pt x="13395" y="21189"/>
                </a:cubicBezTo>
                <a:cubicBezTo>
                  <a:pt x="13636" y="21129"/>
                  <a:pt x="13877" y="21060"/>
                  <a:pt x="14113" y="20983"/>
                </a:cubicBezTo>
                <a:cubicBezTo>
                  <a:pt x="14138" y="20975"/>
                  <a:pt x="14164" y="20987"/>
                  <a:pt x="14172" y="21012"/>
                </a:cubicBezTo>
                <a:cubicBezTo>
                  <a:pt x="14179" y="21037"/>
                  <a:pt x="14167" y="21063"/>
                  <a:pt x="14142" y="21071"/>
                </a:cubicBezTo>
                <a:cubicBezTo>
                  <a:pt x="13903" y="21148"/>
                  <a:pt x="13660" y="21219"/>
                  <a:pt x="13418" y="21278"/>
                </a:cubicBezTo>
                <a:cubicBezTo>
                  <a:pt x="13414" y="21280"/>
                  <a:pt x="13410" y="21281"/>
                  <a:pt x="13406" y="21281"/>
                </a:cubicBezTo>
                <a:close/>
                <a:moveTo>
                  <a:pt x="6776" y="20821"/>
                </a:moveTo>
                <a:cubicBezTo>
                  <a:pt x="6770" y="20821"/>
                  <a:pt x="6765" y="20820"/>
                  <a:pt x="6758" y="20817"/>
                </a:cubicBezTo>
                <a:cubicBezTo>
                  <a:pt x="6526" y="20724"/>
                  <a:pt x="6295" y="20621"/>
                  <a:pt x="6069" y="20510"/>
                </a:cubicBezTo>
                <a:cubicBezTo>
                  <a:pt x="6045" y="20499"/>
                  <a:pt x="6037" y="20470"/>
                  <a:pt x="6048" y="20448"/>
                </a:cubicBezTo>
                <a:cubicBezTo>
                  <a:pt x="6059" y="20424"/>
                  <a:pt x="6087" y="20415"/>
                  <a:pt x="6110" y="20427"/>
                </a:cubicBezTo>
                <a:cubicBezTo>
                  <a:pt x="6333" y="20536"/>
                  <a:pt x="6563" y="20638"/>
                  <a:pt x="6793" y="20731"/>
                </a:cubicBezTo>
                <a:cubicBezTo>
                  <a:pt x="6817" y="20741"/>
                  <a:pt x="6828" y="20769"/>
                  <a:pt x="6819" y="20792"/>
                </a:cubicBezTo>
                <a:cubicBezTo>
                  <a:pt x="6812" y="20810"/>
                  <a:pt x="6794" y="20821"/>
                  <a:pt x="6776" y="20821"/>
                </a:cubicBezTo>
                <a:close/>
                <a:moveTo>
                  <a:pt x="14832" y="20817"/>
                </a:moveTo>
                <a:cubicBezTo>
                  <a:pt x="14813" y="20817"/>
                  <a:pt x="14796" y="20806"/>
                  <a:pt x="14788" y="20789"/>
                </a:cubicBezTo>
                <a:cubicBezTo>
                  <a:pt x="14778" y="20765"/>
                  <a:pt x="14789" y="20738"/>
                  <a:pt x="14814" y="20728"/>
                </a:cubicBezTo>
                <a:cubicBezTo>
                  <a:pt x="15044" y="20635"/>
                  <a:pt x="15273" y="20533"/>
                  <a:pt x="15495" y="20423"/>
                </a:cubicBezTo>
                <a:cubicBezTo>
                  <a:pt x="15519" y="20412"/>
                  <a:pt x="15546" y="20422"/>
                  <a:pt x="15557" y="20444"/>
                </a:cubicBezTo>
                <a:cubicBezTo>
                  <a:pt x="15568" y="20468"/>
                  <a:pt x="15559" y="20495"/>
                  <a:pt x="15536" y="20507"/>
                </a:cubicBezTo>
                <a:cubicBezTo>
                  <a:pt x="15311" y="20616"/>
                  <a:pt x="15080" y="20719"/>
                  <a:pt x="14849" y="20813"/>
                </a:cubicBezTo>
                <a:cubicBezTo>
                  <a:pt x="14844" y="20816"/>
                  <a:pt x="14838" y="20817"/>
                  <a:pt x="14832" y="20817"/>
                </a:cubicBezTo>
                <a:close/>
                <a:moveTo>
                  <a:pt x="5428" y="20163"/>
                </a:moveTo>
                <a:cubicBezTo>
                  <a:pt x="5420" y="20163"/>
                  <a:pt x="5411" y="20161"/>
                  <a:pt x="5404" y="20157"/>
                </a:cubicBezTo>
                <a:cubicBezTo>
                  <a:pt x="5188" y="20033"/>
                  <a:pt x="4973" y="19897"/>
                  <a:pt x="4764" y="19757"/>
                </a:cubicBezTo>
                <a:cubicBezTo>
                  <a:pt x="4743" y="19742"/>
                  <a:pt x="4737" y="19714"/>
                  <a:pt x="4752" y="19692"/>
                </a:cubicBezTo>
                <a:cubicBezTo>
                  <a:pt x="4767" y="19671"/>
                  <a:pt x="4795" y="19665"/>
                  <a:pt x="4816" y="19680"/>
                </a:cubicBezTo>
                <a:cubicBezTo>
                  <a:pt x="5023" y="19819"/>
                  <a:pt x="5236" y="19952"/>
                  <a:pt x="5450" y="20076"/>
                </a:cubicBezTo>
                <a:cubicBezTo>
                  <a:pt x="5472" y="20089"/>
                  <a:pt x="5480" y="20117"/>
                  <a:pt x="5467" y="20140"/>
                </a:cubicBezTo>
                <a:cubicBezTo>
                  <a:pt x="5459" y="20155"/>
                  <a:pt x="5443" y="20163"/>
                  <a:pt x="5428" y="20163"/>
                </a:cubicBezTo>
                <a:close/>
                <a:moveTo>
                  <a:pt x="16179" y="20159"/>
                </a:moveTo>
                <a:cubicBezTo>
                  <a:pt x="16162" y="20159"/>
                  <a:pt x="16148" y="20150"/>
                  <a:pt x="16139" y="20135"/>
                </a:cubicBezTo>
                <a:cubicBezTo>
                  <a:pt x="16126" y="20113"/>
                  <a:pt x="16134" y="20084"/>
                  <a:pt x="16156" y="20072"/>
                </a:cubicBezTo>
                <a:cubicBezTo>
                  <a:pt x="16370" y="19947"/>
                  <a:pt x="16584" y="19814"/>
                  <a:pt x="16789" y="19675"/>
                </a:cubicBezTo>
                <a:cubicBezTo>
                  <a:pt x="16810" y="19660"/>
                  <a:pt x="16838" y="19666"/>
                  <a:pt x="16853" y="19687"/>
                </a:cubicBezTo>
                <a:cubicBezTo>
                  <a:pt x="16868" y="19709"/>
                  <a:pt x="16862" y="19737"/>
                  <a:pt x="16841" y="19752"/>
                </a:cubicBezTo>
                <a:cubicBezTo>
                  <a:pt x="16633" y="19893"/>
                  <a:pt x="16418" y="20027"/>
                  <a:pt x="16202" y="20152"/>
                </a:cubicBezTo>
                <a:cubicBezTo>
                  <a:pt x="16193" y="20156"/>
                  <a:pt x="16186" y="20159"/>
                  <a:pt x="16179" y="20159"/>
                </a:cubicBezTo>
                <a:close/>
                <a:moveTo>
                  <a:pt x="4183" y="19323"/>
                </a:moveTo>
                <a:cubicBezTo>
                  <a:pt x="4173" y="19323"/>
                  <a:pt x="4163" y="19320"/>
                  <a:pt x="4154" y="19313"/>
                </a:cubicBezTo>
                <a:cubicBezTo>
                  <a:pt x="3956" y="19159"/>
                  <a:pt x="3761" y="18995"/>
                  <a:pt x="3576" y="18829"/>
                </a:cubicBezTo>
                <a:cubicBezTo>
                  <a:pt x="3558" y="18811"/>
                  <a:pt x="3555" y="18781"/>
                  <a:pt x="3572" y="18763"/>
                </a:cubicBezTo>
                <a:cubicBezTo>
                  <a:pt x="3590" y="18744"/>
                  <a:pt x="3620" y="18742"/>
                  <a:pt x="3638" y="18759"/>
                </a:cubicBezTo>
                <a:cubicBezTo>
                  <a:pt x="3822" y="18924"/>
                  <a:pt x="4015" y="19086"/>
                  <a:pt x="4211" y="19240"/>
                </a:cubicBezTo>
                <a:cubicBezTo>
                  <a:pt x="4231" y="19256"/>
                  <a:pt x="4235" y="19285"/>
                  <a:pt x="4220" y="19306"/>
                </a:cubicBezTo>
                <a:cubicBezTo>
                  <a:pt x="4211" y="19317"/>
                  <a:pt x="4197" y="19323"/>
                  <a:pt x="4183" y="19323"/>
                </a:cubicBezTo>
                <a:close/>
                <a:moveTo>
                  <a:pt x="17420" y="19318"/>
                </a:moveTo>
                <a:cubicBezTo>
                  <a:pt x="17406" y="19318"/>
                  <a:pt x="17393" y="19312"/>
                  <a:pt x="17384" y="19301"/>
                </a:cubicBezTo>
                <a:cubicBezTo>
                  <a:pt x="17368" y="19281"/>
                  <a:pt x="17371" y="19251"/>
                  <a:pt x="17391" y="19235"/>
                </a:cubicBezTo>
                <a:cubicBezTo>
                  <a:pt x="17586" y="19082"/>
                  <a:pt x="17779" y="18921"/>
                  <a:pt x="17963" y="18754"/>
                </a:cubicBezTo>
                <a:cubicBezTo>
                  <a:pt x="17982" y="18737"/>
                  <a:pt x="18011" y="18738"/>
                  <a:pt x="18029" y="18758"/>
                </a:cubicBezTo>
                <a:cubicBezTo>
                  <a:pt x="18046" y="18776"/>
                  <a:pt x="18045" y="18806"/>
                  <a:pt x="18025" y="18824"/>
                </a:cubicBezTo>
                <a:cubicBezTo>
                  <a:pt x="17839" y="18991"/>
                  <a:pt x="17645" y="19154"/>
                  <a:pt x="17449" y="19308"/>
                </a:cubicBezTo>
                <a:cubicBezTo>
                  <a:pt x="17440" y="19316"/>
                  <a:pt x="17430" y="19318"/>
                  <a:pt x="17420" y="19318"/>
                </a:cubicBezTo>
                <a:close/>
                <a:moveTo>
                  <a:pt x="3068" y="18319"/>
                </a:moveTo>
                <a:cubicBezTo>
                  <a:pt x="3056" y="18319"/>
                  <a:pt x="3043" y="18314"/>
                  <a:pt x="3034" y="18305"/>
                </a:cubicBezTo>
                <a:cubicBezTo>
                  <a:pt x="2859" y="18124"/>
                  <a:pt x="2689" y="17936"/>
                  <a:pt x="2530" y="17746"/>
                </a:cubicBezTo>
                <a:cubicBezTo>
                  <a:pt x="2514" y="17726"/>
                  <a:pt x="2516" y="17696"/>
                  <a:pt x="2536" y="17680"/>
                </a:cubicBezTo>
                <a:cubicBezTo>
                  <a:pt x="2556" y="17664"/>
                  <a:pt x="2586" y="17667"/>
                  <a:pt x="2602" y="17686"/>
                </a:cubicBezTo>
                <a:cubicBezTo>
                  <a:pt x="2760" y="17875"/>
                  <a:pt x="2929" y="18062"/>
                  <a:pt x="3103" y="18241"/>
                </a:cubicBezTo>
                <a:cubicBezTo>
                  <a:pt x="3120" y="18259"/>
                  <a:pt x="3120" y="18289"/>
                  <a:pt x="3102" y="18307"/>
                </a:cubicBezTo>
                <a:cubicBezTo>
                  <a:pt x="3092" y="18315"/>
                  <a:pt x="3079" y="18319"/>
                  <a:pt x="3068" y="18319"/>
                </a:cubicBezTo>
                <a:close/>
                <a:moveTo>
                  <a:pt x="18535" y="18314"/>
                </a:moveTo>
                <a:cubicBezTo>
                  <a:pt x="18523" y="18314"/>
                  <a:pt x="18511" y="18309"/>
                  <a:pt x="18502" y="18300"/>
                </a:cubicBezTo>
                <a:cubicBezTo>
                  <a:pt x="18484" y="18283"/>
                  <a:pt x="18484" y="18253"/>
                  <a:pt x="18501" y="18235"/>
                </a:cubicBezTo>
                <a:cubicBezTo>
                  <a:pt x="18674" y="18056"/>
                  <a:pt x="18841" y="17869"/>
                  <a:pt x="19001" y="17679"/>
                </a:cubicBezTo>
                <a:cubicBezTo>
                  <a:pt x="19017" y="17659"/>
                  <a:pt x="19046" y="17657"/>
                  <a:pt x="19066" y="17673"/>
                </a:cubicBezTo>
                <a:cubicBezTo>
                  <a:pt x="19086" y="17689"/>
                  <a:pt x="19089" y="17719"/>
                  <a:pt x="19073" y="17739"/>
                </a:cubicBezTo>
                <a:cubicBezTo>
                  <a:pt x="18912" y="17930"/>
                  <a:pt x="18742" y="18119"/>
                  <a:pt x="18568" y="18299"/>
                </a:cubicBezTo>
                <a:cubicBezTo>
                  <a:pt x="18559" y="18309"/>
                  <a:pt x="18547" y="18314"/>
                  <a:pt x="18535" y="18314"/>
                </a:cubicBezTo>
                <a:close/>
                <a:moveTo>
                  <a:pt x="2102" y="17172"/>
                </a:moveTo>
                <a:cubicBezTo>
                  <a:pt x="2088" y="17172"/>
                  <a:pt x="2074" y="17166"/>
                  <a:pt x="2065" y="17153"/>
                </a:cubicBezTo>
                <a:cubicBezTo>
                  <a:pt x="1917" y="16951"/>
                  <a:pt x="1776" y="16741"/>
                  <a:pt x="1643" y="16529"/>
                </a:cubicBezTo>
                <a:cubicBezTo>
                  <a:pt x="1629" y="16507"/>
                  <a:pt x="1635" y="16478"/>
                  <a:pt x="1658" y="16465"/>
                </a:cubicBezTo>
                <a:cubicBezTo>
                  <a:pt x="1679" y="16451"/>
                  <a:pt x="1709" y="16457"/>
                  <a:pt x="1722" y="16480"/>
                </a:cubicBezTo>
                <a:cubicBezTo>
                  <a:pt x="1854" y="16690"/>
                  <a:pt x="1994" y="16897"/>
                  <a:pt x="2141" y="17099"/>
                </a:cubicBezTo>
                <a:cubicBezTo>
                  <a:pt x="2156" y="17120"/>
                  <a:pt x="2152" y="17148"/>
                  <a:pt x="2131" y="17163"/>
                </a:cubicBezTo>
                <a:cubicBezTo>
                  <a:pt x="2122" y="17168"/>
                  <a:pt x="2112" y="17172"/>
                  <a:pt x="2102" y="17172"/>
                </a:cubicBezTo>
                <a:close/>
                <a:moveTo>
                  <a:pt x="19499" y="17166"/>
                </a:moveTo>
                <a:cubicBezTo>
                  <a:pt x="19489" y="17166"/>
                  <a:pt x="19480" y="17163"/>
                  <a:pt x="19471" y="17157"/>
                </a:cubicBezTo>
                <a:cubicBezTo>
                  <a:pt x="19450" y="17142"/>
                  <a:pt x="19447" y="17112"/>
                  <a:pt x="19462" y="17092"/>
                </a:cubicBezTo>
                <a:cubicBezTo>
                  <a:pt x="19608" y="16891"/>
                  <a:pt x="19749" y="16682"/>
                  <a:pt x="19880" y="16473"/>
                </a:cubicBezTo>
                <a:cubicBezTo>
                  <a:pt x="19894" y="16452"/>
                  <a:pt x="19923" y="16445"/>
                  <a:pt x="19945" y="16458"/>
                </a:cubicBezTo>
                <a:cubicBezTo>
                  <a:pt x="19967" y="16472"/>
                  <a:pt x="19973" y="16501"/>
                  <a:pt x="19960" y="16523"/>
                </a:cubicBezTo>
                <a:cubicBezTo>
                  <a:pt x="19827" y="16734"/>
                  <a:pt x="19685" y="16944"/>
                  <a:pt x="19537" y="17148"/>
                </a:cubicBezTo>
                <a:cubicBezTo>
                  <a:pt x="19527" y="17158"/>
                  <a:pt x="19514" y="17166"/>
                  <a:pt x="19499" y="17166"/>
                </a:cubicBezTo>
                <a:close/>
                <a:moveTo>
                  <a:pt x="1306" y="15902"/>
                </a:moveTo>
                <a:cubicBezTo>
                  <a:pt x="1290" y="15902"/>
                  <a:pt x="1274" y="15893"/>
                  <a:pt x="1265" y="15877"/>
                </a:cubicBezTo>
                <a:cubicBezTo>
                  <a:pt x="1147" y="15654"/>
                  <a:pt x="1035" y="15427"/>
                  <a:pt x="934" y="15201"/>
                </a:cubicBezTo>
                <a:cubicBezTo>
                  <a:pt x="924" y="15177"/>
                  <a:pt x="934" y="15150"/>
                  <a:pt x="958" y="15139"/>
                </a:cubicBezTo>
                <a:cubicBezTo>
                  <a:pt x="982" y="15129"/>
                  <a:pt x="1009" y="15139"/>
                  <a:pt x="1020" y="15162"/>
                </a:cubicBezTo>
                <a:cubicBezTo>
                  <a:pt x="1121" y="15387"/>
                  <a:pt x="1231" y="15612"/>
                  <a:pt x="1348" y="15832"/>
                </a:cubicBezTo>
                <a:cubicBezTo>
                  <a:pt x="1361" y="15854"/>
                  <a:pt x="1352" y="15883"/>
                  <a:pt x="1330" y="15895"/>
                </a:cubicBezTo>
                <a:cubicBezTo>
                  <a:pt x="1321" y="15899"/>
                  <a:pt x="1313" y="15902"/>
                  <a:pt x="1306" y="15902"/>
                </a:cubicBezTo>
                <a:close/>
                <a:moveTo>
                  <a:pt x="20295" y="15893"/>
                </a:moveTo>
                <a:cubicBezTo>
                  <a:pt x="20288" y="15893"/>
                  <a:pt x="20280" y="15892"/>
                  <a:pt x="20273" y="15888"/>
                </a:cubicBezTo>
                <a:cubicBezTo>
                  <a:pt x="20251" y="15876"/>
                  <a:pt x="20242" y="15848"/>
                  <a:pt x="20254" y="15825"/>
                </a:cubicBezTo>
                <a:cubicBezTo>
                  <a:pt x="20371" y="15605"/>
                  <a:pt x="20482" y="15380"/>
                  <a:pt x="20582" y="15152"/>
                </a:cubicBezTo>
                <a:cubicBezTo>
                  <a:pt x="20592" y="15129"/>
                  <a:pt x="20620" y="15119"/>
                  <a:pt x="20644" y="15129"/>
                </a:cubicBezTo>
                <a:cubicBezTo>
                  <a:pt x="20668" y="15139"/>
                  <a:pt x="20678" y="15167"/>
                  <a:pt x="20668" y="15191"/>
                </a:cubicBezTo>
                <a:cubicBezTo>
                  <a:pt x="20566" y="15419"/>
                  <a:pt x="20454" y="15647"/>
                  <a:pt x="20336" y="15869"/>
                </a:cubicBezTo>
                <a:cubicBezTo>
                  <a:pt x="20329" y="15884"/>
                  <a:pt x="20313" y="15893"/>
                  <a:pt x="20295" y="15893"/>
                </a:cubicBezTo>
                <a:close/>
                <a:moveTo>
                  <a:pt x="695" y="14533"/>
                </a:moveTo>
                <a:cubicBezTo>
                  <a:pt x="676" y="14533"/>
                  <a:pt x="657" y="14522"/>
                  <a:pt x="651" y="14502"/>
                </a:cubicBezTo>
                <a:cubicBezTo>
                  <a:pt x="565" y="14268"/>
                  <a:pt x="487" y="14027"/>
                  <a:pt x="418" y="13785"/>
                </a:cubicBezTo>
                <a:cubicBezTo>
                  <a:pt x="410" y="13760"/>
                  <a:pt x="425" y="13734"/>
                  <a:pt x="450" y="13728"/>
                </a:cubicBezTo>
                <a:cubicBezTo>
                  <a:pt x="475" y="13720"/>
                  <a:pt x="501" y="13735"/>
                  <a:pt x="507" y="13760"/>
                </a:cubicBezTo>
                <a:cubicBezTo>
                  <a:pt x="575" y="14000"/>
                  <a:pt x="654" y="14239"/>
                  <a:pt x="738" y="14471"/>
                </a:cubicBezTo>
                <a:cubicBezTo>
                  <a:pt x="747" y="14495"/>
                  <a:pt x="734" y="14522"/>
                  <a:pt x="711" y="14531"/>
                </a:cubicBezTo>
                <a:cubicBezTo>
                  <a:pt x="706" y="14532"/>
                  <a:pt x="701" y="14533"/>
                  <a:pt x="695" y="14533"/>
                </a:cubicBezTo>
                <a:close/>
                <a:moveTo>
                  <a:pt x="20907" y="14521"/>
                </a:moveTo>
                <a:cubicBezTo>
                  <a:pt x="20902" y="14521"/>
                  <a:pt x="20895" y="14520"/>
                  <a:pt x="20890" y="14518"/>
                </a:cubicBezTo>
                <a:cubicBezTo>
                  <a:pt x="20866" y="14510"/>
                  <a:pt x="20854" y="14482"/>
                  <a:pt x="20863" y="14459"/>
                </a:cubicBezTo>
                <a:cubicBezTo>
                  <a:pt x="20948" y="14225"/>
                  <a:pt x="21026" y="13986"/>
                  <a:pt x="21094" y="13748"/>
                </a:cubicBezTo>
                <a:cubicBezTo>
                  <a:pt x="21102" y="13723"/>
                  <a:pt x="21127" y="13709"/>
                  <a:pt x="21151" y="13715"/>
                </a:cubicBezTo>
                <a:cubicBezTo>
                  <a:pt x="21176" y="13723"/>
                  <a:pt x="21190" y="13748"/>
                  <a:pt x="21184" y="13773"/>
                </a:cubicBezTo>
                <a:cubicBezTo>
                  <a:pt x="21115" y="14012"/>
                  <a:pt x="21037" y="14254"/>
                  <a:pt x="20951" y="14490"/>
                </a:cubicBezTo>
                <a:cubicBezTo>
                  <a:pt x="20944" y="14510"/>
                  <a:pt x="20927" y="14521"/>
                  <a:pt x="20907" y="14521"/>
                </a:cubicBezTo>
                <a:close/>
                <a:moveTo>
                  <a:pt x="281" y="13091"/>
                </a:moveTo>
                <a:cubicBezTo>
                  <a:pt x="260" y="13091"/>
                  <a:pt x="240" y="13077"/>
                  <a:pt x="235" y="13054"/>
                </a:cubicBezTo>
                <a:cubicBezTo>
                  <a:pt x="183" y="12808"/>
                  <a:pt x="139" y="12558"/>
                  <a:pt x="104" y="12312"/>
                </a:cubicBezTo>
                <a:cubicBezTo>
                  <a:pt x="101" y="12286"/>
                  <a:pt x="118" y="12264"/>
                  <a:pt x="144" y="12260"/>
                </a:cubicBezTo>
                <a:cubicBezTo>
                  <a:pt x="171" y="12256"/>
                  <a:pt x="193" y="12275"/>
                  <a:pt x="196" y="12300"/>
                </a:cubicBezTo>
                <a:cubicBezTo>
                  <a:pt x="231" y="12545"/>
                  <a:pt x="275" y="12792"/>
                  <a:pt x="326" y="13036"/>
                </a:cubicBezTo>
                <a:cubicBezTo>
                  <a:pt x="331" y="13060"/>
                  <a:pt x="314" y="13085"/>
                  <a:pt x="290" y="13092"/>
                </a:cubicBezTo>
                <a:cubicBezTo>
                  <a:pt x="287" y="13091"/>
                  <a:pt x="283" y="13091"/>
                  <a:pt x="281" y="13091"/>
                </a:cubicBezTo>
                <a:close/>
                <a:moveTo>
                  <a:pt x="21319" y="13079"/>
                </a:moveTo>
                <a:cubicBezTo>
                  <a:pt x="21315" y="13079"/>
                  <a:pt x="21313" y="13079"/>
                  <a:pt x="21309" y="13078"/>
                </a:cubicBezTo>
                <a:cubicBezTo>
                  <a:pt x="21284" y="13073"/>
                  <a:pt x="21268" y="13048"/>
                  <a:pt x="21273" y="13023"/>
                </a:cubicBezTo>
                <a:cubicBezTo>
                  <a:pt x="21324" y="12781"/>
                  <a:pt x="21368" y="12533"/>
                  <a:pt x="21402" y="12287"/>
                </a:cubicBezTo>
                <a:cubicBezTo>
                  <a:pt x="21406" y="12262"/>
                  <a:pt x="21429" y="12244"/>
                  <a:pt x="21455" y="12248"/>
                </a:cubicBezTo>
                <a:cubicBezTo>
                  <a:pt x="21481" y="12251"/>
                  <a:pt x="21498" y="12275"/>
                  <a:pt x="21494" y="12300"/>
                </a:cubicBezTo>
                <a:cubicBezTo>
                  <a:pt x="21460" y="12547"/>
                  <a:pt x="21416" y="12797"/>
                  <a:pt x="21365" y="13042"/>
                </a:cubicBezTo>
                <a:cubicBezTo>
                  <a:pt x="21360" y="13064"/>
                  <a:pt x="21342" y="13079"/>
                  <a:pt x="21319" y="13079"/>
                </a:cubicBezTo>
                <a:close/>
                <a:moveTo>
                  <a:pt x="72" y="11606"/>
                </a:moveTo>
                <a:cubicBezTo>
                  <a:pt x="47" y="11606"/>
                  <a:pt x="27" y="11588"/>
                  <a:pt x="26" y="11563"/>
                </a:cubicBezTo>
                <a:cubicBezTo>
                  <a:pt x="9" y="11313"/>
                  <a:pt x="0" y="11059"/>
                  <a:pt x="0" y="10810"/>
                </a:cubicBezTo>
                <a:cubicBezTo>
                  <a:pt x="0" y="10783"/>
                  <a:pt x="21" y="10762"/>
                  <a:pt x="47" y="10762"/>
                </a:cubicBezTo>
                <a:lnTo>
                  <a:pt x="47" y="10762"/>
                </a:lnTo>
                <a:cubicBezTo>
                  <a:pt x="73" y="10762"/>
                  <a:pt x="94" y="10783"/>
                  <a:pt x="94" y="10810"/>
                </a:cubicBezTo>
                <a:cubicBezTo>
                  <a:pt x="94" y="11058"/>
                  <a:pt x="103" y="11309"/>
                  <a:pt x="121" y="11557"/>
                </a:cubicBezTo>
                <a:cubicBezTo>
                  <a:pt x="122" y="11583"/>
                  <a:pt x="103" y="11605"/>
                  <a:pt x="77" y="11606"/>
                </a:cubicBezTo>
                <a:cubicBezTo>
                  <a:pt x="75" y="11606"/>
                  <a:pt x="73" y="11606"/>
                  <a:pt x="72" y="11606"/>
                </a:cubicBezTo>
                <a:close/>
                <a:moveTo>
                  <a:pt x="21527" y="11594"/>
                </a:moveTo>
                <a:cubicBezTo>
                  <a:pt x="21525" y="11594"/>
                  <a:pt x="21524" y="11594"/>
                  <a:pt x="21523" y="11594"/>
                </a:cubicBezTo>
                <a:cubicBezTo>
                  <a:pt x="21497" y="11593"/>
                  <a:pt x="21478" y="11570"/>
                  <a:pt x="21479" y="11544"/>
                </a:cubicBezTo>
                <a:cubicBezTo>
                  <a:pt x="21497" y="11298"/>
                  <a:pt x="21506" y="11047"/>
                  <a:pt x="21506" y="10797"/>
                </a:cubicBezTo>
                <a:lnTo>
                  <a:pt x="21506" y="10772"/>
                </a:lnTo>
                <a:cubicBezTo>
                  <a:pt x="21506" y="10746"/>
                  <a:pt x="21527" y="10725"/>
                  <a:pt x="21553" y="10725"/>
                </a:cubicBezTo>
                <a:cubicBezTo>
                  <a:pt x="21579" y="10725"/>
                  <a:pt x="21600" y="10746"/>
                  <a:pt x="21600" y="10772"/>
                </a:cubicBezTo>
                <a:lnTo>
                  <a:pt x="21600" y="10797"/>
                </a:lnTo>
                <a:cubicBezTo>
                  <a:pt x="21600" y="11048"/>
                  <a:pt x="21591" y="11302"/>
                  <a:pt x="21574" y="11550"/>
                </a:cubicBezTo>
                <a:cubicBezTo>
                  <a:pt x="21571" y="11574"/>
                  <a:pt x="21550" y="11594"/>
                  <a:pt x="21527" y="11594"/>
                </a:cubicBezTo>
                <a:close/>
                <a:moveTo>
                  <a:pt x="71" y="10106"/>
                </a:moveTo>
                <a:cubicBezTo>
                  <a:pt x="70" y="10106"/>
                  <a:pt x="68" y="10106"/>
                  <a:pt x="67" y="10106"/>
                </a:cubicBezTo>
                <a:cubicBezTo>
                  <a:pt x="41" y="10105"/>
                  <a:pt x="22" y="10082"/>
                  <a:pt x="24" y="10056"/>
                </a:cubicBezTo>
                <a:cubicBezTo>
                  <a:pt x="41" y="9805"/>
                  <a:pt x="66" y="9553"/>
                  <a:pt x="101" y="9307"/>
                </a:cubicBezTo>
                <a:cubicBezTo>
                  <a:pt x="104" y="9282"/>
                  <a:pt x="127" y="9262"/>
                  <a:pt x="153" y="9267"/>
                </a:cubicBezTo>
                <a:cubicBezTo>
                  <a:pt x="179" y="9271"/>
                  <a:pt x="196" y="9294"/>
                  <a:pt x="193" y="9319"/>
                </a:cubicBezTo>
                <a:cubicBezTo>
                  <a:pt x="159" y="9564"/>
                  <a:pt x="133" y="9814"/>
                  <a:pt x="117" y="10063"/>
                </a:cubicBezTo>
                <a:cubicBezTo>
                  <a:pt x="116" y="10087"/>
                  <a:pt x="94" y="10106"/>
                  <a:pt x="71" y="10106"/>
                </a:cubicBezTo>
                <a:close/>
                <a:moveTo>
                  <a:pt x="21524" y="10068"/>
                </a:moveTo>
                <a:cubicBezTo>
                  <a:pt x="21499" y="10068"/>
                  <a:pt x="21479" y="10049"/>
                  <a:pt x="21478" y="10024"/>
                </a:cubicBezTo>
                <a:cubicBezTo>
                  <a:pt x="21461" y="9775"/>
                  <a:pt x="21434" y="9526"/>
                  <a:pt x="21400" y="9281"/>
                </a:cubicBezTo>
                <a:cubicBezTo>
                  <a:pt x="21396" y="9255"/>
                  <a:pt x="21414" y="9232"/>
                  <a:pt x="21440" y="9229"/>
                </a:cubicBezTo>
                <a:cubicBezTo>
                  <a:pt x="21467" y="9225"/>
                  <a:pt x="21489" y="9242"/>
                  <a:pt x="21492" y="9268"/>
                </a:cubicBezTo>
                <a:cubicBezTo>
                  <a:pt x="21527" y="9514"/>
                  <a:pt x="21554" y="9767"/>
                  <a:pt x="21571" y="10018"/>
                </a:cubicBezTo>
                <a:cubicBezTo>
                  <a:pt x="21573" y="10044"/>
                  <a:pt x="21554" y="10066"/>
                  <a:pt x="21528" y="10068"/>
                </a:cubicBezTo>
                <a:cubicBezTo>
                  <a:pt x="21527" y="10068"/>
                  <a:pt x="21525" y="10068"/>
                  <a:pt x="21524" y="10068"/>
                </a:cubicBezTo>
                <a:close/>
                <a:moveTo>
                  <a:pt x="276" y="8620"/>
                </a:moveTo>
                <a:cubicBezTo>
                  <a:pt x="272" y="8620"/>
                  <a:pt x="270" y="8620"/>
                  <a:pt x="266" y="8618"/>
                </a:cubicBezTo>
                <a:cubicBezTo>
                  <a:pt x="241" y="8613"/>
                  <a:pt x="225" y="8589"/>
                  <a:pt x="230" y="8564"/>
                </a:cubicBezTo>
                <a:cubicBezTo>
                  <a:pt x="282" y="8319"/>
                  <a:pt x="342" y="8071"/>
                  <a:pt x="411" y="7832"/>
                </a:cubicBezTo>
                <a:cubicBezTo>
                  <a:pt x="419" y="7807"/>
                  <a:pt x="444" y="7793"/>
                  <a:pt x="468" y="7799"/>
                </a:cubicBezTo>
                <a:cubicBezTo>
                  <a:pt x="493" y="7807"/>
                  <a:pt x="507" y="7832"/>
                  <a:pt x="501" y="7856"/>
                </a:cubicBezTo>
                <a:cubicBezTo>
                  <a:pt x="434" y="8095"/>
                  <a:pt x="373" y="8339"/>
                  <a:pt x="322" y="8582"/>
                </a:cubicBezTo>
                <a:cubicBezTo>
                  <a:pt x="317" y="8605"/>
                  <a:pt x="297" y="8620"/>
                  <a:pt x="276" y="8620"/>
                </a:cubicBezTo>
                <a:close/>
                <a:moveTo>
                  <a:pt x="21314" y="8584"/>
                </a:moveTo>
                <a:cubicBezTo>
                  <a:pt x="21293" y="8584"/>
                  <a:pt x="21273" y="8569"/>
                  <a:pt x="21268" y="8546"/>
                </a:cubicBezTo>
                <a:cubicBezTo>
                  <a:pt x="21216" y="8304"/>
                  <a:pt x="21155" y="8059"/>
                  <a:pt x="21087" y="7822"/>
                </a:cubicBezTo>
                <a:cubicBezTo>
                  <a:pt x="21079" y="7797"/>
                  <a:pt x="21094" y="7771"/>
                  <a:pt x="21119" y="7765"/>
                </a:cubicBezTo>
                <a:cubicBezTo>
                  <a:pt x="21144" y="7757"/>
                  <a:pt x="21170" y="7772"/>
                  <a:pt x="21176" y="7797"/>
                </a:cubicBezTo>
                <a:cubicBezTo>
                  <a:pt x="21246" y="8037"/>
                  <a:pt x="21307" y="8283"/>
                  <a:pt x="21360" y="8528"/>
                </a:cubicBezTo>
                <a:cubicBezTo>
                  <a:pt x="21365" y="8552"/>
                  <a:pt x="21349" y="8577"/>
                  <a:pt x="21324" y="8584"/>
                </a:cubicBezTo>
                <a:cubicBezTo>
                  <a:pt x="21320" y="8582"/>
                  <a:pt x="21317" y="8584"/>
                  <a:pt x="21314" y="8584"/>
                </a:cubicBezTo>
                <a:close/>
                <a:moveTo>
                  <a:pt x="686" y="7177"/>
                </a:moveTo>
                <a:cubicBezTo>
                  <a:pt x="681" y="7177"/>
                  <a:pt x="675" y="7175"/>
                  <a:pt x="670" y="7174"/>
                </a:cubicBezTo>
                <a:cubicBezTo>
                  <a:pt x="646" y="7165"/>
                  <a:pt x="634" y="7138"/>
                  <a:pt x="642" y="7114"/>
                </a:cubicBezTo>
                <a:cubicBezTo>
                  <a:pt x="728" y="6880"/>
                  <a:pt x="823" y="6643"/>
                  <a:pt x="924" y="6415"/>
                </a:cubicBezTo>
                <a:cubicBezTo>
                  <a:pt x="934" y="6391"/>
                  <a:pt x="962" y="6381"/>
                  <a:pt x="987" y="6391"/>
                </a:cubicBezTo>
                <a:cubicBezTo>
                  <a:pt x="1010" y="6401"/>
                  <a:pt x="1020" y="6430"/>
                  <a:pt x="1010" y="6453"/>
                </a:cubicBezTo>
                <a:cubicBezTo>
                  <a:pt x="910" y="6681"/>
                  <a:pt x="815" y="6914"/>
                  <a:pt x="731" y="7147"/>
                </a:cubicBezTo>
                <a:cubicBezTo>
                  <a:pt x="723" y="7165"/>
                  <a:pt x="706" y="7177"/>
                  <a:pt x="686" y="7177"/>
                </a:cubicBezTo>
                <a:close/>
                <a:moveTo>
                  <a:pt x="20898" y="7142"/>
                </a:moveTo>
                <a:cubicBezTo>
                  <a:pt x="20879" y="7142"/>
                  <a:pt x="20861" y="7131"/>
                  <a:pt x="20854" y="7111"/>
                </a:cubicBezTo>
                <a:cubicBezTo>
                  <a:pt x="20769" y="6878"/>
                  <a:pt x="20674" y="6646"/>
                  <a:pt x="20574" y="6420"/>
                </a:cubicBezTo>
                <a:cubicBezTo>
                  <a:pt x="20564" y="6396"/>
                  <a:pt x="20574" y="6369"/>
                  <a:pt x="20597" y="6358"/>
                </a:cubicBezTo>
                <a:cubicBezTo>
                  <a:pt x="20621" y="6348"/>
                  <a:pt x="20648" y="6358"/>
                  <a:pt x="20659" y="6381"/>
                </a:cubicBezTo>
                <a:cubicBezTo>
                  <a:pt x="20761" y="6609"/>
                  <a:pt x="20857" y="6844"/>
                  <a:pt x="20943" y="7078"/>
                </a:cubicBezTo>
                <a:cubicBezTo>
                  <a:pt x="20951" y="7102"/>
                  <a:pt x="20939" y="7129"/>
                  <a:pt x="20915" y="7138"/>
                </a:cubicBezTo>
                <a:cubicBezTo>
                  <a:pt x="20909" y="7141"/>
                  <a:pt x="20904" y="7142"/>
                  <a:pt x="20898" y="7142"/>
                </a:cubicBezTo>
                <a:close/>
                <a:moveTo>
                  <a:pt x="1296" y="5804"/>
                </a:moveTo>
                <a:cubicBezTo>
                  <a:pt x="1289" y="5804"/>
                  <a:pt x="1281" y="5803"/>
                  <a:pt x="1274" y="5800"/>
                </a:cubicBezTo>
                <a:cubicBezTo>
                  <a:pt x="1251" y="5787"/>
                  <a:pt x="1243" y="5760"/>
                  <a:pt x="1254" y="5736"/>
                </a:cubicBezTo>
                <a:cubicBezTo>
                  <a:pt x="1371" y="5515"/>
                  <a:pt x="1497" y="5295"/>
                  <a:pt x="1630" y="5082"/>
                </a:cubicBezTo>
                <a:cubicBezTo>
                  <a:pt x="1644" y="5060"/>
                  <a:pt x="1673" y="5054"/>
                  <a:pt x="1695" y="5067"/>
                </a:cubicBezTo>
                <a:cubicBezTo>
                  <a:pt x="1717" y="5081"/>
                  <a:pt x="1723" y="5110"/>
                  <a:pt x="1710" y="5132"/>
                </a:cubicBezTo>
                <a:cubicBezTo>
                  <a:pt x="1578" y="5343"/>
                  <a:pt x="1453" y="5561"/>
                  <a:pt x="1336" y="5780"/>
                </a:cubicBezTo>
                <a:cubicBezTo>
                  <a:pt x="1328" y="5796"/>
                  <a:pt x="1312" y="5804"/>
                  <a:pt x="1296" y="5804"/>
                </a:cubicBezTo>
                <a:close/>
                <a:moveTo>
                  <a:pt x="20285" y="5775"/>
                </a:moveTo>
                <a:cubicBezTo>
                  <a:pt x="20269" y="5775"/>
                  <a:pt x="20253" y="5766"/>
                  <a:pt x="20244" y="5750"/>
                </a:cubicBezTo>
                <a:cubicBezTo>
                  <a:pt x="20128" y="5532"/>
                  <a:pt x="20002" y="5315"/>
                  <a:pt x="19869" y="5105"/>
                </a:cubicBezTo>
                <a:cubicBezTo>
                  <a:pt x="19855" y="5084"/>
                  <a:pt x="19862" y="5054"/>
                  <a:pt x="19884" y="5040"/>
                </a:cubicBezTo>
                <a:cubicBezTo>
                  <a:pt x="19905" y="5026"/>
                  <a:pt x="19935" y="5033"/>
                  <a:pt x="19949" y="5055"/>
                </a:cubicBezTo>
                <a:cubicBezTo>
                  <a:pt x="20082" y="5268"/>
                  <a:pt x="20210" y="5486"/>
                  <a:pt x="20326" y="5706"/>
                </a:cubicBezTo>
                <a:cubicBezTo>
                  <a:pt x="20339" y="5729"/>
                  <a:pt x="20330" y="5757"/>
                  <a:pt x="20308" y="5770"/>
                </a:cubicBezTo>
                <a:cubicBezTo>
                  <a:pt x="20300" y="5772"/>
                  <a:pt x="20293" y="5775"/>
                  <a:pt x="20285" y="5775"/>
                </a:cubicBezTo>
                <a:close/>
                <a:moveTo>
                  <a:pt x="2091" y="4532"/>
                </a:moveTo>
                <a:cubicBezTo>
                  <a:pt x="2081" y="4532"/>
                  <a:pt x="2073" y="4529"/>
                  <a:pt x="2064" y="4523"/>
                </a:cubicBezTo>
                <a:cubicBezTo>
                  <a:pt x="2043" y="4508"/>
                  <a:pt x="2039" y="4478"/>
                  <a:pt x="2054" y="4458"/>
                </a:cubicBezTo>
                <a:cubicBezTo>
                  <a:pt x="2201" y="4256"/>
                  <a:pt x="2357" y="4056"/>
                  <a:pt x="2517" y="3864"/>
                </a:cubicBezTo>
                <a:cubicBezTo>
                  <a:pt x="2534" y="3844"/>
                  <a:pt x="2563" y="3842"/>
                  <a:pt x="2583" y="3858"/>
                </a:cubicBezTo>
                <a:cubicBezTo>
                  <a:pt x="2603" y="3874"/>
                  <a:pt x="2606" y="3904"/>
                  <a:pt x="2590" y="3924"/>
                </a:cubicBezTo>
                <a:cubicBezTo>
                  <a:pt x="2431" y="4114"/>
                  <a:pt x="2275" y="4313"/>
                  <a:pt x="2130" y="4513"/>
                </a:cubicBezTo>
                <a:cubicBezTo>
                  <a:pt x="2120" y="4524"/>
                  <a:pt x="2105" y="4532"/>
                  <a:pt x="2091" y="4532"/>
                </a:cubicBezTo>
                <a:close/>
                <a:moveTo>
                  <a:pt x="19488" y="4506"/>
                </a:moveTo>
                <a:cubicBezTo>
                  <a:pt x="19473" y="4506"/>
                  <a:pt x="19459" y="4499"/>
                  <a:pt x="19450" y="4487"/>
                </a:cubicBezTo>
                <a:cubicBezTo>
                  <a:pt x="19305" y="4287"/>
                  <a:pt x="19150" y="4089"/>
                  <a:pt x="18989" y="3899"/>
                </a:cubicBezTo>
                <a:cubicBezTo>
                  <a:pt x="18973" y="3879"/>
                  <a:pt x="18976" y="3849"/>
                  <a:pt x="18994" y="3833"/>
                </a:cubicBezTo>
                <a:cubicBezTo>
                  <a:pt x="19014" y="3817"/>
                  <a:pt x="19044" y="3820"/>
                  <a:pt x="19060" y="3838"/>
                </a:cubicBezTo>
                <a:cubicBezTo>
                  <a:pt x="19222" y="4030"/>
                  <a:pt x="19378" y="4230"/>
                  <a:pt x="19525" y="4431"/>
                </a:cubicBezTo>
                <a:cubicBezTo>
                  <a:pt x="19540" y="4452"/>
                  <a:pt x="19536" y="4481"/>
                  <a:pt x="19515" y="4496"/>
                </a:cubicBezTo>
                <a:cubicBezTo>
                  <a:pt x="19506" y="4502"/>
                  <a:pt x="19496" y="4506"/>
                  <a:pt x="19488" y="4506"/>
                </a:cubicBezTo>
                <a:close/>
                <a:moveTo>
                  <a:pt x="3054" y="3381"/>
                </a:moveTo>
                <a:cubicBezTo>
                  <a:pt x="3043" y="3381"/>
                  <a:pt x="3031" y="3376"/>
                  <a:pt x="3022" y="3368"/>
                </a:cubicBezTo>
                <a:cubicBezTo>
                  <a:pt x="3003" y="3351"/>
                  <a:pt x="3003" y="3321"/>
                  <a:pt x="3021" y="3303"/>
                </a:cubicBezTo>
                <a:cubicBezTo>
                  <a:pt x="3195" y="3122"/>
                  <a:pt x="3376" y="2946"/>
                  <a:pt x="3563" y="2778"/>
                </a:cubicBezTo>
                <a:cubicBezTo>
                  <a:pt x="3581" y="2761"/>
                  <a:pt x="3611" y="2762"/>
                  <a:pt x="3628" y="2782"/>
                </a:cubicBezTo>
                <a:cubicBezTo>
                  <a:pt x="3646" y="2802"/>
                  <a:pt x="3645" y="2830"/>
                  <a:pt x="3625" y="2848"/>
                </a:cubicBezTo>
                <a:cubicBezTo>
                  <a:pt x="3441" y="3014"/>
                  <a:pt x="3261" y="3189"/>
                  <a:pt x="3088" y="3367"/>
                </a:cubicBezTo>
                <a:cubicBezTo>
                  <a:pt x="3079" y="3377"/>
                  <a:pt x="3067" y="3381"/>
                  <a:pt x="3054" y="3381"/>
                </a:cubicBezTo>
                <a:close/>
                <a:moveTo>
                  <a:pt x="18521" y="3359"/>
                </a:moveTo>
                <a:cubicBezTo>
                  <a:pt x="18508" y="3359"/>
                  <a:pt x="18496" y="3354"/>
                  <a:pt x="18487" y="3345"/>
                </a:cubicBezTo>
                <a:cubicBezTo>
                  <a:pt x="18313" y="3166"/>
                  <a:pt x="18133" y="2992"/>
                  <a:pt x="17949" y="2827"/>
                </a:cubicBezTo>
                <a:cubicBezTo>
                  <a:pt x="17931" y="2809"/>
                  <a:pt x="17928" y="2779"/>
                  <a:pt x="17946" y="2761"/>
                </a:cubicBezTo>
                <a:cubicBezTo>
                  <a:pt x="17963" y="2742"/>
                  <a:pt x="17993" y="2740"/>
                  <a:pt x="18011" y="2757"/>
                </a:cubicBezTo>
                <a:cubicBezTo>
                  <a:pt x="18197" y="2923"/>
                  <a:pt x="18379" y="3099"/>
                  <a:pt x="18554" y="3280"/>
                </a:cubicBezTo>
                <a:cubicBezTo>
                  <a:pt x="18572" y="3299"/>
                  <a:pt x="18572" y="3329"/>
                  <a:pt x="18553" y="3346"/>
                </a:cubicBezTo>
                <a:cubicBezTo>
                  <a:pt x="18544" y="3354"/>
                  <a:pt x="18532" y="3359"/>
                  <a:pt x="18521" y="3359"/>
                </a:cubicBezTo>
                <a:close/>
                <a:moveTo>
                  <a:pt x="4168" y="2375"/>
                </a:moveTo>
                <a:cubicBezTo>
                  <a:pt x="4154" y="2375"/>
                  <a:pt x="4140" y="2369"/>
                  <a:pt x="4132" y="2358"/>
                </a:cubicBezTo>
                <a:cubicBezTo>
                  <a:pt x="4115" y="2338"/>
                  <a:pt x="4119" y="2308"/>
                  <a:pt x="4139" y="2292"/>
                </a:cubicBezTo>
                <a:cubicBezTo>
                  <a:pt x="4337" y="2137"/>
                  <a:pt x="4542" y="1988"/>
                  <a:pt x="4748" y="1848"/>
                </a:cubicBezTo>
                <a:cubicBezTo>
                  <a:pt x="4769" y="1833"/>
                  <a:pt x="4798" y="1840"/>
                  <a:pt x="4813" y="1861"/>
                </a:cubicBezTo>
                <a:cubicBezTo>
                  <a:pt x="4827" y="1882"/>
                  <a:pt x="4821" y="1911"/>
                  <a:pt x="4800" y="1925"/>
                </a:cubicBezTo>
                <a:cubicBezTo>
                  <a:pt x="4596" y="2063"/>
                  <a:pt x="4393" y="2211"/>
                  <a:pt x="4197" y="2365"/>
                </a:cubicBezTo>
                <a:cubicBezTo>
                  <a:pt x="4188" y="2373"/>
                  <a:pt x="4178" y="2375"/>
                  <a:pt x="4168" y="2375"/>
                </a:cubicBezTo>
                <a:close/>
                <a:moveTo>
                  <a:pt x="17405" y="2356"/>
                </a:moveTo>
                <a:cubicBezTo>
                  <a:pt x="17395" y="2356"/>
                  <a:pt x="17385" y="2352"/>
                  <a:pt x="17376" y="2346"/>
                </a:cubicBezTo>
                <a:cubicBezTo>
                  <a:pt x="17180" y="2193"/>
                  <a:pt x="16976" y="2045"/>
                  <a:pt x="16771" y="1907"/>
                </a:cubicBezTo>
                <a:cubicBezTo>
                  <a:pt x="16750" y="1892"/>
                  <a:pt x="16744" y="1863"/>
                  <a:pt x="16759" y="1842"/>
                </a:cubicBezTo>
                <a:cubicBezTo>
                  <a:pt x="16774" y="1821"/>
                  <a:pt x="16802" y="1815"/>
                  <a:pt x="16823" y="1830"/>
                </a:cubicBezTo>
                <a:cubicBezTo>
                  <a:pt x="17030" y="1969"/>
                  <a:pt x="17236" y="2118"/>
                  <a:pt x="17434" y="2272"/>
                </a:cubicBezTo>
                <a:cubicBezTo>
                  <a:pt x="17453" y="2288"/>
                  <a:pt x="17457" y="2317"/>
                  <a:pt x="17442" y="2338"/>
                </a:cubicBezTo>
                <a:cubicBezTo>
                  <a:pt x="17432" y="2349"/>
                  <a:pt x="17419" y="2356"/>
                  <a:pt x="17405" y="2356"/>
                </a:cubicBezTo>
                <a:close/>
                <a:moveTo>
                  <a:pt x="5408" y="1534"/>
                </a:moveTo>
                <a:cubicBezTo>
                  <a:pt x="5392" y="1534"/>
                  <a:pt x="5377" y="1525"/>
                  <a:pt x="5368" y="1510"/>
                </a:cubicBezTo>
                <a:cubicBezTo>
                  <a:pt x="5356" y="1488"/>
                  <a:pt x="5363" y="1459"/>
                  <a:pt x="5385" y="1447"/>
                </a:cubicBezTo>
                <a:cubicBezTo>
                  <a:pt x="5602" y="1321"/>
                  <a:pt x="5825" y="1202"/>
                  <a:pt x="6049" y="1091"/>
                </a:cubicBezTo>
                <a:cubicBezTo>
                  <a:pt x="6071" y="1080"/>
                  <a:pt x="6100" y="1090"/>
                  <a:pt x="6111" y="1113"/>
                </a:cubicBezTo>
                <a:cubicBezTo>
                  <a:pt x="6122" y="1136"/>
                  <a:pt x="6112" y="1164"/>
                  <a:pt x="6090" y="1175"/>
                </a:cubicBezTo>
                <a:cubicBezTo>
                  <a:pt x="5868" y="1284"/>
                  <a:pt x="5646" y="1402"/>
                  <a:pt x="5431" y="1527"/>
                </a:cubicBezTo>
                <a:cubicBezTo>
                  <a:pt x="5424" y="1533"/>
                  <a:pt x="5416" y="1534"/>
                  <a:pt x="5408" y="1534"/>
                </a:cubicBezTo>
                <a:close/>
                <a:moveTo>
                  <a:pt x="16160" y="1518"/>
                </a:moveTo>
                <a:cubicBezTo>
                  <a:pt x="16152" y="1518"/>
                  <a:pt x="16144" y="1515"/>
                  <a:pt x="16136" y="1512"/>
                </a:cubicBezTo>
                <a:cubicBezTo>
                  <a:pt x="15920" y="1387"/>
                  <a:pt x="15698" y="1269"/>
                  <a:pt x="15475" y="1161"/>
                </a:cubicBezTo>
                <a:cubicBezTo>
                  <a:pt x="15452" y="1150"/>
                  <a:pt x="15443" y="1123"/>
                  <a:pt x="15454" y="1099"/>
                </a:cubicBezTo>
                <a:cubicBezTo>
                  <a:pt x="15465" y="1075"/>
                  <a:pt x="15494" y="1065"/>
                  <a:pt x="15516" y="1078"/>
                </a:cubicBezTo>
                <a:cubicBezTo>
                  <a:pt x="15741" y="1187"/>
                  <a:pt x="15965" y="1305"/>
                  <a:pt x="16182" y="1431"/>
                </a:cubicBezTo>
                <a:cubicBezTo>
                  <a:pt x="16205" y="1443"/>
                  <a:pt x="16212" y="1472"/>
                  <a:pt x="16200" y="1494"/>
                </a:cubicBezTo>
                <a:cubicBezTo>
                  <a:pt x="16191" y="1509"/>
                  <a:pt x="16176" y="1518"/>
                  <a:pt x="16160" y="1518"/>
                </a:cubicBezTo>
                <a:close/>
                <a:moveTo>
                  <a:pt x="6753" y="874"/>
                </a:moveTo>
                <a:cubicBezTo>
                  <a:pt x="6735" y="874"/>
                  <a:pt x="6717" y="863"/>
                  <a:pt x="6710" y="845"/>
                </a:cubicBezTo>
                <a:cubicBezTo>
                  <a:pt x="6700" y="822"/>
                  <a:pt x="6711" y="794"/>
                  <a:pt x="6736" y="785"/>
                </a:cubicBezTo>
                <a:cubicBezTo>
                  <a:pt x="6968" y="690"/>
                  <a:pt x="7206" y="603"/>
                  <a:pt x="7444" y="526"/>
                </a:cubicBezTo>
                <a:cubicBezTo>
                  <a:pt x="7469" y="517"/>
                  <a:pt x="7495" y="531"/>
                  <a:pt x="7503" y="556"/>
                </a:cubicBezTo>
                <a:cubicBezTo>
                  <a:pt x="7510" y="581"/>
                  <a:pt x="7498" y="607"/>
                  <a:pt x="7473" y="614"/>
                </a:cubicBezTo>
                <a:cubicBezTo>
                  <a:pt x="7237" y="691"/>
                  <a:pt x="7001" y="777"/>
                  <a:pt x="6771" y="871"/>
                </a:cubicBezTo>
                <a:cubicBezTo>
                  <a:pt x="6766" y="874"/>
                  <a:pt x="6760" y="874"/>
                  <a:pt x="6753" y="874"/>
                </a:cubicBezTo>
                <a:close/>
                <a:moveTo>
                  <a:pt x="14809" y="860"/>
                </a:moveTo>
                <a:cubicBezTo>
                  <a:pt x="14803" y="860"/>
                  <a:pt x="14798" y="859"/>
                  <a:pt x="14792" y="857"/>
                </a:cubicBezTo>
                <a:cubicBezTo>
                  <a:pt x="14562" y="765"/>
                  <a:pt x="14326" y="679"/>
                  <a:pt x="14089" y="602"/>
                </a:cubicBezTo>
                <a:cubicBezTo>
                  <a:pt x="14064" y="594"/>
                  <a:pt x="14050" y="568"/>
                  <a:pt x="14059" y="543"/>
                </a:cubicBezTo>
                <a:cubicBezTo>
                  <a:pt x="14066" y="519"/>
                  <a:pt x="14093" y="505"/>
                  <a:pt x="14117" y="514"/>
                </a:cubicBezTo>
                <a:cubicBezTo>
                  <a:pt x="14356" y="591"/>
                  <a:pt x="14594" y="678"/>
                  <a:pt x="14827" y="771"/>
                </a:cubicBezTo>
                <a:cubicBezTo>
                  <a:pt x="14850" y="781"/>
                  <a:pt x="14863" y="808"/>
                  <a:pt x="14853" y="832"/>
                </a:cubicBezTo>
                <a:cubicBezTo>
                  <a:pt x="14845" y="849"/>
                  <a:pt x="14828" y="860"/>
                  <a:pt x="14809" y="860"/>
                </a:cubicBezTo>
                <a:close/>
                <a:moveTo>
                  <a:pt x="8180" y="409"/>
                </a:moveTo>
                <a:cubicBezTo>
                  <a:pt x="8159" y="409"/>
                  <a:pt x="8140" y="395"/>
                  <a:pt x="8135" y="374"/>
                </a:cubicBezTo>
                <a:cubicBezTo>
                  <a:pt x="8129" y="349"/>
                  <a:pt x="8144" y="325"/>
                  <a:pt x="8169" y="317"/>
                </a:cubicBezTo>
                <a:cubicBezTo>
                  <a:pt x="8412" y="256"/>
                  <a:pt x="8660" y="203"/>
                  <a:pt x="8906" y="161"/>
                </a:cubicBezTo>
                <a:cubicBezTo>
                  <a:pt x="8932" y="156"/>
                  <a:pt x="8955" y="173"/>
                  <a:pt x="8959" y="198"/>
                </a:cubicBezTo>
                <a:cubicBezTo>
                  <a:pt x="8964" y="223"/>
                  <a:pt x="8947" y="248"/>
                  <a:pt x="8922" y="251"/>
                </a:cubicBezTo>
                <a:cubicBezTo>
                  <a:pt x="8678" y="295"/>
                  <a:pt x="8432" y="347"/>
                  <a:pt x="8191" y="407"/>
                </a:cubicBezTo>
                <a:cubicBezTo>
                  <a:pt x="8187" y="408"/>
                  <a:pt x="8184" y="409"/>
                  <a:pt x="8180" y="409"/>
                </a:cubicBezTo>
                <a:close/>
                <a:moveTo>
                  <a:pt x="13381" y="399"/>
                </a:moveTo>
                <a:cubicBezTo>
                  <a:pt x="13378" y="399"/>
                  <a:pt x="13374" y="399"/>
                  <a:pt x="13370" y="398"/>
                </a:cubicBezTo>
                <a:cubicBezTo>
                  <a:pt x="13129" y="338"/>
                  <a:pt x="12883" y="287"/>
                  <a:pt x="12640" y="245"/>
                </a:cubicBezTo>
                <a:cubicBezTo>
                  <a:pt x="12615" y="240"/>
                  <a:pt x="12597" y="217"/>
                  <a:pt x="12602" y="192"/>
                </a:cubicBezTo>
                <a:cubicBezTo>
                  <a:pt x="12606" y="167"/>
                  <a:pt x="12628" y="149"/>
                  <a:pt x="12656" y="154"/>
                </a:cubicBezTo>
                <a:cubicBezTo>
                  <a:pt x="12902" y="197"/>
                  <a:pt x="13150" y="249"/>
                  <a:pt x="13393" y="308"/>
                </a:cubicBezTo>
                <a:cubicBezTo>
                  <a:pt x="13418" y="315"/>
                  <a:pt x="13432" y="340"/>
                  <a:pt x="13426" y="364"/>
                </a:cubicBezTo>
                <a:cubicBezTo>
                  <a:pt x="13421" y="386"/>
                  <a:pt x="13403" y="399"/>
                  <a:pt x="13381" y="399"/>
                </a:cubicBezTo>
                <a:close/>
                <a:moveTo>
                  <a:pt x="9656" y="148"/>
                </a:moveTo>
                <a:cubicBezTo>
                  <a:pt x="9633" y="148"/>
                  <a:pt x="9613" y="131"/>
                  <a:pt x="9610" y="106"/>
                </a:cubicBezTo>
                <a:cubicBezTo>
                  <a:pt x="9608" y="80"/>
                  <a:pt x="9626" y="57"/>
                  <a:pt x="9651" y="55"/>
                </a:cubicBezTo>
                <a:cubicBezTo>
                  <a:pt x="9900" y="29"/>
                  <a:pt x="10152" y="11"/>
                  <a:pt x="10403" y="1"/>
                </a:cubicBezTo>
                <a:cubicBezTo>
                  <a:pt x="10433" y="3"/>
                  <a:pt x="10450" y="21"/>
                  <a:pt x="10451" y="46"/>
                </a:cubicBezTo>
                <a:cubicBezTo>
                  <a:pt x="10453" y="72"/>
                  <a:pt x="10433" y="93"/>
                  <a:pt x="10407" y="95"/>
                </a:cubicBezTo>
                <a:cubicBezTo>
                  <a:pt x="10158" y="103"/>
                  <a:pt x="9907" y="121"/>
                  <a:pt x="9661" y="147"/>
                </a:cubicBezTo>
                <a:cubicBezTo>
                  <a:pt x="9660" y="147"/>
                  <a:pt x="9657" y="148"/>
                  <a:pt x="9656" y="148"/>
                </a:cubicBezTo>
                <a:close/>
                <a:moveTo>
                  <a:pt x="11904" y="143"/>
                </a:moveTo>
                <a:cubicBezTo>
                  <a:pt x="11903" y="143"/>
                  <a:pt x="11900" y="143"/>
                  <a:pt x="11899" y="143"/>
                </a:cubicBezTo>
                <a:cubicBezTo>
                  <a:pt x="11653" y="118"/>
                  <a:pt x="11402" y="101"/>
                  <a:pt x="11154" y="93"/>
                </a:cubicBezTo>
                <a:cubicBezTo>
                  <a:pt x="11127" y="92"/>
                  <a:pt x="11108" y="71"/>
                  <a:pt x="11109" y="45"/>
                </a:cubicBezTo>
                <a:cubicBezTo>
                  <a:pt x="11110" y="19"/>
                  <a:pt x="11127" y="-1"/>
                  <a:pt x="11157" y="0"/>
                </a:cubicBezTo>
                <a:cubicBezTo>
                  <a:pt x="11408" y="9"/>
                  <a:pt x="11661" y="25"/>
                  <a:pt x="11909" y="51"/>
                </a:cubicBezTo>
                <a:cubicBezTo>
                  <a:pt x="11935" y="54"/>
                  <a:pt x="11954" y="77"/>
                  <a:pt x="11950" y="102"/>
                </a:cubicBezTo>
                <a:cubicBezTo>
                  <a:pt x="11948" y="126"/>
                  <a:pt x="11928" y="143"/>
                  <a:pt x="11904" y="143"/>
                </a:cubicBezTo>
                <a:close/>
              </a:path>
            </a:pathLst>
          </a:custGeom>
          <a:solidFill>
            <a:srgbClr val="2B323B"/>
          </a:solidFill>
          <a:ln w="9525">
            <a:solidFill>
              <a:srgbClr val="2B323B"/>
            </a:solidFill>
            <a:miter lim="400000"/>
          </a:ln>
        </p:spPr>
        <p:txBody>
          <a:bodyPr lIns="22028" tIns="22028" rIns="22028" bIns="22028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B474096-CE82-46A6-81B6-38E88423F2B1}"/>
              </a:ext>
            </a:extLst>
          </p:cNvPr>
          <p:cNvSpPr/>
          <p:nvPr/>
        </p:nvSpPr>
        <p:spPr>
          <a:xfrm>
            <a:off x="6090282" y="791191"/>
            <a:ext cx="11440" cy="1185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33" y="21600"/>
                  <a:pt x="0" y="21553"/>
                  <a:pt x="0" y="21496"/>
                </a:cubicBezTo>
                <a:lnTo>
                  <a:pt x="0" y="19850"/>
                </a:lnTo>
                <a:cubicBezTo>
                  <a:pt x="0" y="19793"/>
                  <a:pt x="4833" y="19746"/>
                  <a:pt x="10800" y="19746"/>
                </a:cubicBezTo>
                <a:cubicBezTo>
                  <a:pt x="16767" y="19746"/>
                  <a:pt x="21600" y="19793"/>
                  <a:pt x="21600" y="19850"/>
                </a:cubicBezTo>
                <a:lnTo>
                  <a:pt x="21600" y="21496"/>
                </a:lnTo>
                <a:cubicBezTo>
                  <a:pt x="21597" y="21553"/>
                  <a:pt x="16767" y="21600"/>
                  <a:pt x="10800" y="21600"/>
                </a:cubicBezTo>
                <a:close/>
                <a:moveTo>
                  <a:pt x="10800" y="18309"/>
                </a:moveTo>
                <a:cubicBezTo>
                  <a:pt x="4833" y="18309"/>
                  <a:pt x="0" y="18262"/>
                  <a:pt x="0" y="18205"/>
                </a:cubicBezTo>
                <a:lnTo>
                  <a:pt x="0" y="16559"/>
                </a:lnTo>
                <a:cubicBezTo>
                  <a:pt x="0" y="16502"/>
                  <a:pt x="4833" y="16455"/>
                  <a:pt x="10800" y="16455"/>
                </a:cubicBezTo>
                <a:cubicBezTo>
                  <a:pt x="16767" y="16455"/>
                  <a:pt x="21600" y="16502"/>
                  <a:pt x="21600" y="16559"/>
                </a:cubicBezTo>
                <a:lnTo>
                  <a:pt x="21600" y="18205"/>
                </a:lnTo>
                <a:cubicBezTo>
                  <a:pt x="21597" y="18262"/>
                  <a:pt x="16767" y="18309"/>
                  <a:pt x="10800" y="18309"/>
                </a:cubicBezTo>
                <a:close/>
                <a:moveTo>
                  <a:pt x="10800" y="15018"/>
                </a:moveTo>
                <a:cubicBezTo>
                  <a:pt x="4833" y="15018"/>
                  <a:pt x="0" y="14971"/>
                  <a:pt x="0" y="14914"/>
                </a:cubicBezTo>
                <a:lnTo>
                  <a:pt x="0" y="13268"/>
                </a:lnTo>
                <a:cubicBezTo>
                  <a:pt x="0" y="13211"/>
                  <a:pt x="4833" y="13164"/>
                  <a:pt x="10800" y="13164"/>
                </a:cubicBezTo>
                <a:cubicBezTo>
                  <a:pt x="16767" y="13164"/>
                  <a:pt x="21600" y="13211"/>
                  <a:pt x="21600" y="13268"/>
                </a:cubicBezTo>
                <a:lnTo>
                  <a:pt x="21600" y="14914"/>
                </a:lnTo>
                <a:cubicBezTo>
                  <a:pt x="21597" y="14971"/>
                  <a:pt x="16767" y="15018"/>
                  <a:pt x="10800" y="15018"/>
                </a:cubicBezTo>
                <a:close/>
                <a:moveTo>
                  <a:pt x="10800" y="11727"/>
                </a:moveTo>
                <a:cubicBezTo>
                  <a:pt x="4833" y="11727"/>
                  <a:pt x="0" y="11680"/>
                  <a:pt x="0" y="11623"/>
                </a:cubicBezTo>
                <a:lnTo>
                  <a:pt x="0" y="9977"/>
                </a:lnTo>
                <a:cubicBezTo>
                  <a:pt x="0" y="9920"/>
                  <a:pt x="4833" y="9873"/>
                  <a:pt x="10800" y="9873"/>
                </a:cubicBezTo>
                <a:cubicBezTo>
                  <a:pt x="16767" y="9873"/>
                  <a:pt x="21600" y="9920"/>
                  <a:pt x="21600" y="9977"/>
                </a:cubicBezTo>
                <a:lnTo>
                  <a:pt x="21600" y="11623"/>
                </a:lnTo>
                <a:cubicBezTo>
                  <a:pt x="21597" y="11680"/>
                  <a:pt x="16767" y="11727"/>
                  <a:pt x="10800" y="11727"/>
                </a:cubicBezTo>
                <a:close/>
                <a:moveTo>
                  <a:pt x="10800" y="8436"/>
                </a:moveTo>
                <a:cubicBezTo>
                  <a:pt x="4833" y="8436"/>
                  <a:pt x="0" y="8389"/>
                  <a:pt x="0" y="8332"/>
                </a:cubicBezTo>
                <a:lnTo>
                  <a:pt x="0" y="6686"/>
                </a:lnTo>
                <a:cubicBezTo>
                  <a:pt x="0" y="6629"/>
                  <a:pt x="4833" y="6582"/>
                  <a:pt x="10800" y="6582"/>
                </a:cubicBezTo>
                <a:cubicBezTo>
                  <a:pt x="16767" y="6582"/>
                  <a:pt x="21600" y="6629"/>
                  <a:pt x="21600" y="6686"/>
                </a:cubicBezTo>
                <a:lnTo>
                  <a:pt x="21600" y="8332"/>
                </a:lnTo>
                <a:cubicBezTo>
                  <a:pt x="21597" y="8389"/>
                  <a:pt x="16767" y="8436"/>
                  <a:pt x="10800" y="8436"/>
                </a:cubicBezTo>
                <a:close/>
                <a:moveTo>
                  <a:pt x="10800" y="5145"/>
                </a:moveTo>
                <a:cubicBezTo>
                  <a:pt x="4833" y="5145"/>
                  <a:pt x="0" y="5098"/>
                  <a:pt x="0" y="5041"/>
                </a:cubicBezTo>
                <a:lnTo>
                  <a:pt x="0" y="3395"/>
                </a:lnTo>
                <a:cubicBezTo>
                  <a:pt x="0" y="3338"/>
                  <a:pt x="4833" y="3291"/>
                  <a:pt x="10800" y="3291"/>
                </a:cubicBezTo>
                <a:cubicBezTo>
                  <a:pt x="16767" y="3291"/>
                  <a:pt x="21600" y="3338"/>
                  <a:pt x="21600" y="3395"/>
                </a:cubicBezTo>
                <a:lnTo>
                  <a:pt x="21600" y="5041"/>
                </a:lnTo>
                <a:cubicBezTo>
                  <a:pt x="21597" y="5098"/>
                  <a:pt x="16767" y="5145"/>
                  <a:pt x="10800" y="5145"/>
                </a:cubicBezTo>
                <a:close/>
                <a:moveTo>
                  <a:pt x="10800" y="1854"/>
                </a:moveTo>
                <a:cubicBezTo>
                  <a:pt x="4833" y="1854"/>
                  <a:pt x="0" y="1807"/>
                  <a:pt x="0" y="1750"/>
                </a:cubicBezTo>
                <a:lnTo>
                  <a:pt x="0" y="104"/>
                </a:lnTo>
                <a:cubicBezTo>
                  <a:pt x="0" y="47"/>
                  <a:pt x="4833" y="0"/>
                  <a:pt x="10800" y="0"/>
                </a:cubicBezTo>
                <a:cubicBezTo>
                  <a:pt x="16767" y="0"/>
                  <a:pt x="21600" y="47"/>
                  <a:pt x="21600" y="104"/>
                </a:cubicBezTo>
                <a:lnTo>
                  <a:pt x="21600" y="1750"/>
                </a:lnTo>
                <a:cubicBezTo>
                  <a:pt x="21597" y="1807"/>
                  <a:pt x="16767" y="1854"/>
                  <a:pt x="10800" y="1854"/>
                </a:cubicBezTo>
                <a:close/>
              </a:path>
            </a:pathLst>
          </a:custGeom>
          <a:solidFill>
            <a:srgbClr val="2B323B"/>
          </a:solidFill>
          <a:ln w="9525">
            <a:solidFill>
              <a:srgbClr val="2B323B"/>
            </a:solidFill>
            <a:miter lim="400000"/>
          </a:ln>
        </p:spPr>
        <p:txBody>
          <a:bodyPr lIns="22028" tIns="22028" rIns="22028" bIns="22028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4698EB4-D1EC-4A2D-BB67-24EAF0BF831A}"/>
              </a:ext>
            </a:extLst>
          </p:cNvPr>
          <p:cNvSpPr/>
          <p:nvPr/>
        </p:nvSpPr>
        <p:spPr>
          <a:xfrm>
            <a:off x="6090282" y="5050694"/>
            <a:ext cx="11440" cy="1185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33" y="21600"/>
                  <a:pt x="0" y="21553"/>
                  <a:pt x="0" y="21496"/>
                </a:cubicBezTo>
                <a:lnTo>
                  <a:pt x="0" y="19850"/>
                </a:lnTo>
                <a:cubicBezTo>
                  <a:pt x="0" y="19793"/>
                  <a:pt x="4833" y="19746"/>
                  <a:pt x="10800" y="19746"/>
                </a:cubicBezTo>
                <a:cubicBezTo>
                  <a:pt x="16767" y="19746"/>
                  <a:pt x="21600" y="19793"/>
                  <a:pt x="21600" y="19850"/>
                </a:cubicBezTo>
                <a:lnTo>
                  <a:pt x="21600" y="21496"/>
                </a:lnTo>
                <a:cubicBezTo>
                  <a:pt x="21597" y="21556"/>
                  <a:pt x="16767" y="21600"/>
                  <a:pt x="10800" y="21600"/>
                </a:cubicBezTo>
                <a:close/>
                <a:moveTo>
                  <a:pt x="10800" y="18309"/>
                </a:moveTo>
                <a:cubicBezTo>
                  <a:pt x="4833" y="18309"/>
                  <a:pt x="0" y="18262"/>
                  <a:pt x="0" y="18205"/>
                </a:cubicBezTo>
                <a:lnTo>
                  <a:pt x="0" y="16559"/>
                </a:lnTo>
                <a:cubicBezTo>
                  <a:pt x="0" y="16502"/>
                  <a:pt x="4833" y="16455"/>
                  <a:pt x="10800" y="16455"/>
                </a:cubicBezTo>
                <a:cubicBezTo>
                  <a:pt x="16767" y="16455"/>
                  <a:pt x="21600" y="16502"/>
                  <a:pt x="21600" y="16559"/>
                </a:cubicBezTo>
                <a:lnTo>
                  <a:pt x="21600" y="18205"/>
                </a:lnTo>
                <a:cubicBezTo>
                  <a:pt x="21597" y="18265"/>
                  <a:pt x="16767" y="18309"/>
                  <a:pt x="10800" y="18309"/>
                </a:cubicBezTo>
                <a:close/>
                <a:moveTo>
                  <a:pt x="10800" y="15018"/>
                </a:moveTo>
                <a:cubicBezTo>
                  <a:pt x="4833" y="15018"/>
                  <a:pt x="0" y="14971"/>
                  <a:pt x="0" y="14914"/>
                </a:cubicBezTo>
                <a:lnTo>
                  <a:pt x="0" y="13268"/>
                </a:lnTo>
                <a:cubicBezTo>
                  <a:pt x="0" y="13211"/>
                  <a:pt x="4833" y="13164"/>
                  <a:pt x="10800" y="13164"/>
                </a:cubicBezTo>
                <a:cubicBezTo>
                  <a:pt x="16767" y="13164"/>
                  <a:pt x="21600" y="13211"/>
                  <a:pt x="21600" y="13268"/>
                </a:cubicBezTo>
                <a:lnTo>
                  <a:pt x="21600" y="14914"/>
                </a:lnTo>
                <a:cubicBezTo>
                  <a:pt x="21597" y="14974"/>
                  <a:pt x="16767" y="15018"/>
                  <a:pt x="10800" y="15018"/>
                </a:cubicBezTo>
                <a:close/>
                <a:moveTo>
                  <a:pt x="10800" y="11727"/>
                </a:moveTo>
                <a:cubicBezTo>
                  <a:pt x="4833" y="11727"/>
                  <a:pt x="0" y="11680"/>
                  <a:pt x="0" y="11623"/>
                </a:cubicBezTo>
                <a:lnTo>
                  <a:pt x="0" y="9977"/>
                </a:lnTo>
                <a:cubicBezTo>
                  <a:pt x="0" y="9920"/>
                  <a:pt x="4833" y="9873"/>
                  <a:pt x="10800" y="9873"/>
                </a:cubicBezTo>
                <a:cubicBezTo>
                  <a:pt x="16767" y="9873"/>
                  <a:pt x="21600" y="9920"/>
                  <a:pt x="21600" y="9977"/>
                </a:cubicBezTo>
                <a:lnTo>
                  <a:pt x="21600" y="11623"/>
                </a:lnTo>
                <a:cubicBezTo>
                  <a:pt x="21597" y="11683"/>
                  <a:pt x="16767" y="11727"/>
                  <a:pt x="10800" y="11727"/>
                </a:cubicBezTo>
                <a:close/>
                <a:moveTo>
                  <a:pt x="10800" y="8436"/>
                </a:moveTo>
                <a:cubicBezTo>
                  <a:pt x="4833" y="8436"/>
                  <a:pt x="0" y="8389"/>
                  <a:pt x="0" y="8332"/>
                </a:cubicBezTo>
                <a:lnTo>
                  <a:pt x="0" y="6686"/>
                </a:lnTo>
                <a:cubicBezTo>
                  <a:pt x="0" y="6629"/>
                  <a:pt x="4833" y="6582"/>
                  <a:pt x="10800" y="6582"/>
                </a:cubicBezTo>
                <a:cubicBezTo>
                  <a:pt x="16767" y="6582"/>
                  <a:pt x="21600" y="6629"/>
                  <a:pt x="21600" y="6686"/>
                </a:cubicBezTo>
                <a:lnTo>
                  <a:pt x="21600" y="8332"/>
                </a:lnTo>
                <a:cubicBezTo>
                  <a:pt x="21597" y="8392"/>
                  <a:pt x="16767" y="8436"/>
                  <a:pt x="10800" y="8436"/>
                </a:cubicBezTo>
                <a:close/>
                <a:moveTo>
                  <a:pt x="10800" y="5145"/>
                </a:moveTo>
                <a:cubicBezTo>
                  <a:pt x="4833" y="5145"/>
                  <a:pt x="0" y="5098"/>
                  <a:pt x="0" y="5041"/>
                </a:cubicBezTo>
                <a:lnTo>
                  <a:pt x="0" y="3395"/>
                </a:lnTo>
                <a:cubicBezTo>
                  <a:pt x="0" y="3338"/>
                  <a:pt x="4833" y="3291"/>
                  <a:pt x="10800" y="3291"/>
                </a:cubicBezTo>
                <a:cubicBezTo>
                  <a:pt x="16767" y="3291"/>
                  <a:pt x="21600" y="3338"/>
                  <a:pt x="21600" y="3395"/>
                </a:cubicBezTo>
                <a:lnTo>
                  <a:pt x="21600" y="5041"/>
                </a:lnTo>
                <a:cubicBezTo>
                  <a:pt x="21597" y="5101"/>
                  <a:pt x="16767" y="5145"/>
                  <a:pt x="10800" y="5145"/>
                </a:cubicBezTo>
                <a:close/>
                <a:moveTo>
                  <a:pt x="10800" y="1854"/>
                </a:moveTo>
                <a:cubicBezTo>
                  <a:pt x="4833" y="1854"/>
                  <a:pt x="0" y="1807"/>
                  <a:pt x="0" y="1750"/>
                </a:cubicBezTo>
                <a:lnTo>
                  <a:pt x="0" y="104"/>
                </a:lnTo>
                <a:cubicBezTo>
                  <a:pt x="0" y="47"/>
                  <a:pt x="4833" y="0"/>
                  <a:pt x="10800" y="0"/>
                </a:cubicBezTo>
                <a:cubicBezTo>
                  <a:pt x="16767" y="0"/>
                  <a:pt x="21600" y="47"/>
                  <a:pt x="21600" y="104"/>
                </a:cubicBezTo>
                <a:lnTo>
                  <a:pt x="21600" y="1750"/>
                </a:lnTo>
                <a:cubicBezTo>
                  <a:pt x="21597" y="1810"/>
                  <a:pt x="16767" y="1854"/>
                  <a:pt x="10800" y="1854"/>
                </a:cubicBezTo>
                <a:close/>
              </a:path>
            </a:pathLst>
          </a:custGeom>
          <a:solidFill>
            <a:srgbClr val="2B323B"/>
          </a:solidFill>
          <a:ln w="9525">
            <a:solidFill>
              <a:srgbClr val="2B323B"/>
            </a:solidFill>
            <a:miter lim="400000"/>
          </a:ln>
        </p:spPr>
        <p:txBody>
          <a:bodyPr lIns="22028" tIns="22028" rIns="22028" bIns="22028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5EFB5CB-C69E-4F2C-B275-AD6841A0AC4B}"/>
              </a:ext>
            </a:extLst>
          </p:cNvPr>
          <p:cNvSpPr/>
          <p:nvPr/>
        </p:nvSpPr>
        <p:spPr>
          <a:xfrm>
            <a:off x="0" y="3545568"/>
            <a:ext cx="4580639" cy="11440"/>
          </a:xfrm>
          <a:custGeom>
            <a:avLst/>
            <a:gdLst>
              <a:gd name="connsiteX0" fmla="*/ 4484597 w 4580639"/>
              <a:gd name="connsiteY0" fmla="*/ 0 h 11440"/>
              <a:gd name="connsiteX1" fmla="*/ 4574932 w 4580639"/>
              <a:gd name="connsiteY1" fmla="*/ 0 h 11440"/>
              <a:gd name="connsiteX2" fmla="*/ 4580639 w 4580639"/>
              <a:gd name="connsiteY2" fmla="*/ 5720 h 11440"/>
              <a:gd name="connsiteX3" fmla="*/ 4574932 w 4580639"/>
              <a:gd name="connsiteY3" fmla="*/ 11440 h 11440"/>
              <a:gd name="connsiteX4" fmla="*/ 4484597 w 4580639"/>
              <a:gd name="connsiteY4" fmla="*/ 11440 h 11440"/>
              <a:gd name="connsiteX5" fmla="*/ 4478889 w 4580639"/>
              <a:gd name="connsiteY5" fmla="*/ 5720 h 11440"/>
              <a:gd name="connsiteX6" fmla="*/ 4484597 w 4580639"/>
              <a:gd name="connsiteY6" fmla="*/ 0 h 11440"/>
              <a:gd name="connsiteX7" fmla="*/ 4303983 w 4580639"/>
              <a:gd name="connsiteY7" fmla="*/ 0 h 11440"/>
              <a:gd name="connsiteX8" fmla="*/ 4394317 w 4580639"/>
              <a:gd name="connsiteY8" fmla="*/ 0 h 11440"/>
              <a:gd name="connsiteX9" fmla="*/ 4400025 w 4580639"/>
              <a:gd name="connsiteY9" fmla="*/ 5720 h 11440"/>
              <a:gd name="connsiteX10" fmla="*/ 4394317 w 4580639"/>
              <a:gd name="connsiteY10" fmla="*/ 11440 h 11440"/>
              <a:gd name="connsiteX11" fmla="*/ 4303983 w 4580639"/>
              <a:gd name="connsiteY11" fmla="*/ 11440 h 11440"/>
              <a:gd name="connsiteX12" fmla="*/ 4298275 w 4580639"/>
              <a:gd name="connsiteY12" fmla="*/ 5720 h 11440"/>
              <a:gd name="connsiteX13" fmla="*/ 4303983 w 4580639"/>
              <a:gd name="connsiteY13" fmla="*/ 0 h 11440"/>
              <a:gd name="connsiteX14" fmla="*/ 4123368 w 4580639"/>
              <a:gd name="connsiteY14" fmla="*/ 0 h 11440"/>
              <a:gd name="connsiteX15" fmla="*/ 4213703 w 4580639"/>
              <a:gd name="connsiteY15" fmla="*/ 0 h 11440"/>
              <a:gd name="connsiteX16" fmla="*/ 4219411 w 4580639"/>
              <a:gd name="connsiteY16" fmla="*/ 5720 h 11440"/>
              <a:gd name="connsiteX17" fmla="*/ 4213703 w 4580639"/>
              <a:gd name="connsiteY17" fmla="*/ 11440 h 11440"/>
              <a:gd name="connsiteX18" fmla="*/ 4123368 w 4580639"/>
              <a:gd name="connsiteY18" fmla="*/ 11440 h 11440"/>
              <a:gd name="connsiteX19" fmla="*/ 4117661 w 4580639"/>
              <a:gd name="connsiteY19" fmla="*/ 5720 h 11440"/>
              <a:gd name="connsiteX20" fmla="*/ 4123368 w 4580639"/>
              <a:gd name="connsiteY20" fmla="*/ 0 h 11440"/>
              <a:gd name="connsiteX21" fmla="*/ 3942754 w 4580639"/>
              <a:gd name="connsiteY21" fmla="*/ 0 h 11440"/>
              <a:gd name="connsiteX22" fmla="*/ 4033088 w 4580639"/>
              <a:gd name="connsiteY22" fmla="*/ 0 h 11440"/>
              <a:gd name="connsiteX23" fmla="*/ 4038796 w 4580639"/>
              <a:gd name="connsiteY23" fmla="*/ 5720 h 11440"/>
              <a:gd name="connsiteX24" fmla="*/ 4033088 w 4580639"/>
              <a:gd name="connsiteY24" fmla="*/ 11440 h 11440"/>
              <a:gd name="connsiteX25" fmla="*/ 3942754 w 4580639"/>
              <a:gd name="connsiteY25" fmla="*/ 11440 h 11440"/>
              <a:gd name="connsiteX26" fmla="*/ 3937046 w 4580639"/>
              <a:gd name="connsiteY26" fmla="*/ 5720 h 11440"/>
              <a:gd name="connsiteX27" fmla="*/ 3942754 w 4580639"/>
              <a:gd name="connsiteY27" fmla="*/ 0 h 11440"/>
              <a:gd name="connsiteX28" fmla="*/ 3762139 w 4580639"/>
              <a:gd name="connsiteY28" fmla="*/ 0 h 11440"/>
              <a:gd name="connsiteX29" fmla="*/ 3852474 w 4580639"/>
              <a:gd name="connsiteY29" fmla="*/ 0 h 11440"/>
              <a:gd name="connsiteX30" fmla="*/ 3858182 w 4580639"/>
              <a:gd name="connsiteY30" fmla="*/ 5720 h 11440"/>
              <a:gd name="connsiteX31" fmla="*/ 3852474 w 4580639"/>
              <a:gd name="connsiteY31" fmla="*/ 11440 h 11440"/>
              <a:gd name="connsiteX32" fmla="*/ 3762139 w 4580639"/>
              <a:gd name="connsiteY32" fmla="*/ 11440 h 11440"/>
              <a:gd name="connsiteX33" fmla="*/ 3756432 w 4580639"/>
              <a:gd name="connsiteY33" fmla="*/ 5720 h 11440"/>
              <a:gd name="connsiteX34" fmla="*/ 3762139 w 4580639"/>
              <a:gd name="connsiteY34" fmla="*/ 0 h 11440"/>
              <a:gd name="connsiteX35" fmla="*/ 3581525 w 4580639"/>
              <a:gd name="connsiteY35" fmla="*/ 0 h 11440"/>
              <a:gd name="connsiteX36" fmla="*/ 3671860 w 4580639"/>
              <a:gd name="connsiteY36" fmla="*/ 0 h 11440"/>
              <a:gd name="connsiteX37" fmla="*/ 3677567 w 4580639"/>
              <a:gd name="connsiteY37" fmla="*/ 5720 h 11440"/>
              <a:gd name="connsiteX38" fmla="*/ 3671860 w 4580639"/>
              <a:gd name="connsiteY38" fmla="*/ 11440 h 11440"/>
              <a:gd name="connsiteX39" fmla="*/ 3581525 w 4580639"/>
              <a:gd name="connsiteY39" fmla="*/ 11440 h 11440"/>
              <a:gd name="connsiteX40" fmla="*/ 3575817 w 4580639"/>
              <a:gd name="connsiteY40" fmla="*/ 5720 h 11440"/>
              <a:gd name="connsiteX41" fmla="*/ 3581525 w 4580639"/>
              <a:gd name="connsiteY41" fmla="*/ 0 h 11440"/>
              <a:gd name="connsiteX42" fmla="*/ 3400911 w 4580639"/>
              <a:gd name="connsiteY42" fmla="*/ 0 h 11440"/>
              <a:gd name="connsiteX43" fmla="*/ 3491245 w 4580639"/>
              <a:gd name="connsiteY43" fmla="*/ 0 h 11440"/>
              <a:gd name="connsiteX44" fmla="*/ 3496953 w 4580639"/>
              <a:gd name="connsiteY44" fmla="*/ 5720 h 11440"/>
              <a:gd name="connsiteX45" fmla="*/ 3491245 w 4580639"/>
              <a:gd name="connsiteY45" fmla="*/ 11440 h 11440"/>
              <a:gd name="connsiteX46" fmla="*/ 3400911 w 4580639"/>
              <a:gd name="connsiteY46" fmla="*/ 11440 h 11440"/>
              <a:gd name="connsiteX47" fmla="*/ 3395203 w 4580639"/>
              <a:gd name="connsiteY47" fmla="*/ 5720 h 11440"/>
              <a:gd name="connsiteX48" fmla="*/ 3400911 w 4580639"/>
              <a:gd name="connsiteY48" fmla="*/ 0 h 11440"/>
              <a:gd name="connsiteX49" fmla="*/ 3222038 w 4580639"/>
              <a:gd name="connsiteY49" fmla="*/ 0 h 11440"/>
              <a:gd name="connsiteX50" fmla="*/ 3312372 w 4580639"/>
              <a:gd name="connsiteY50" fmla="*/ 0 h 11440"/>
              <a:gd name="connsiteX51" fmla="*/ 3318080 w 4580639"/>
              <a:gd name="connsiteY51" fmla="*/ 5720 h 11440"/>
              <a:gd name="connsiteX52" fmla="*/ 3312372 w 4580639"/>
              <a:gd name="connsiteY52" fmla="*/ 11440 h 11440"/>
              <a:gd name="connsiteX53" fmla="*/ 3222038 w 4580639"/>
              <a:gd name="connsiteY53" fmla="*/ 11440 h 11440"/>
              <a:gd name="connsiteX54" fmla="*/ 3216330 w 4580639"/>
              <a:gd name="connsiteY54" fmla="*/ 5720 h 11440"/>
              <a:gd name="connsiteX55" fmla="*/ 3222038 w 4580639"/>
              <a:gd name="connsiteY55" fmla="*/ 0 h 11440"/>
              <a:gd name="connsiteX56" fmla="*/ 3041423 w 4580639"/>
              <a:gd name="connsiteY56" fmla="*/ 0 h 11440"/>
              <a:gd name="connsiteX57" fmla="*/ 3131758 w 4580639"/>
              <a:gd name="connsiteY57" fmla="*/ 0 h 11440"/>
              <a:gd name="connsiteX58" fmla="*/ 3137465 w 4580639"/>
              <a:gd name="connsiteY58" fmla="*/ 5720 h 11440"/>
              <a:gd name="connsiteX59" fmla="*/ 3131758 w 4580639"/>
              <a:gd name="connsiteY59" fmla="*/ 11440 h 11440"/>
              <a:gd name="connsiteX60" fmla="*/ 3041423 w 4580639"/>
              <a:gd name="connsiteY60" fmla="*/ 11440 h 11440"/>
              <a:gd name="connsiteX61" fmla="*/ 3035716 w 4580639"/>
              <a:gd name="connsiteY61" fmla="*/ 5720 h 11440"/>
              <a:gd name="connsiteX62" fmla="*/ 3041423 w 4580639"/>
              <a:gd name="connsiteY62" fmla="*/ 0 h 11440"/>
              <a:gd name="connsiteX63" fmla="*/ 2860809 w 4580639"/>
              <a:gd name="connsiteY63" fmla="*/ 0 h 11440"/>
              <a:gd name="connsiteX64" fmla="*/ 2951143 w 4580639"/>
              <a:gd name="connsiteY64" fmla="*/ 0 h 11440"/>
              <a:gd name="connsiteX65" fmla="*/ 2956851 w 4580639"/>
              <a:gd name="connsiteY65" fmla="*/ 5720 h 11440"/>
              <a:gd name="connsiteX66" fmla="*/ 2951143 w 4580639"/>
              <a:gd name="connsiteY66" fmla="*/ 11440 h 11440"/>
              <a:gd name="connsiteX67" fmla="*/ 2860809 w 4580639"/>
              <a:gd name="connsiteY67" fmla="*/ 11440 h 11440"/>
              <a:gd name="connsiteX68" fmla="*/ 2855101 w 4580639"/>
              <a:gd name="connsiteY68" fmla="*/ 5720 h 11440"/>
              <a:gd name="connsiteX69" fmla="*/ 2860809 w 4580639"/>
              <a:gd name="connsiteY69" fmla="*/ 0 h 11440"/>
              <a:gd name="connsiteX70" fmla="*/ 2680194 w 4580639"/>
              <a:gd name="connsiteY70" fmla="*/ 0 h 11440"/>
              <a:gd name="connsiteX71" fmla="*/ 2770529 w 4580639"/>
              <a:gd name="connsiteY71" fmla="*/ 0 h 11440"/>
              <a:gd name="connsiteX72" fmla="*/ 2776237 w 4580639"/>
              <a:gd name="connsiteY72" fmla="*/ 5720 h 11440"/>
              <a:gd name="connsiteX73" fmla="*/ 2770529 w 4580639"/>
              <a:gd name="connsiteY73" fmla="*/ 11440 h 11440"/>
              <a:gd name="connsiteX74" fmla="*/ 2680194 w 4580639"/>
              <a:gd name="connsiteY74" fmla="*/ 11440 h 11440"/>
              <a:gd name="connsiteX75" fmla="*/ 2674487 w 4580639"/>
              <a:gd name="connsiteY75" fmla="*/ 5720 h 11440"/>
              <a:gd name="connsiteX76" fmla="*/ 2680194 w 4580639"/>
              <a:gd name="connsiteY76" fmla="*/ 0 h 11440"/>
              <a:gd name="connsiteX77" fmla="*/ 2499580 w 4580639"/>
              <a:gd name="connsiteY77" fmla="*/ 0 h 11440"/>
              <a:gd name="connsiteX78" fmla="*/ 2589915 w 4580639"/>
              <a:gd name="connsiteY78" fmla="*/ 0 h 11440"/>
              <a:gd name="connsiteX79" fmla="*/ 2595622 w 4580639"/>
              <a:gd name="connsiteY79" fmla="*/ 5720 h 11440"/>
              <a:gd name="connsiteX80" fmla="*/ 2589915 w 4580639"/>
              <a:gd name="connsiteY80" fmla="*/ 11440 h 11440"/>
              <a:gd name="connsiteX81" fmla="*/ 2499580 w 4580639"/>
              <a:gd name="connsiteY81" fmla="*/ 11440 h 11440"/>
              <a:gd name="connsiteX82" fmla="*/ 2493872 w 4580639"/>
              <a:gd name="connsiteY82" fmla="*/ 5720 h 11440"/>
              <a:gd name="connsiteX83" fmla="*/ 2499580 w 4580639"/>
              <a:gd name="connsiteY83" fmla="*/ 0 h 11440"/>
              <a:gd name="connsiteX84" fmla="*/ 2318966 w 4580639"/>
              <a:gd name="connsiteY84" fmla="*/ 0 h 11440"/>
              <a:gd name="connsiteX85" fmla="*/ 2409300 w 4580639"/>
              <a:gd name="connsiteY85" fmla="*/ 0 h 11440"/>
              <a:gd name="connsiteX86" fmla="*/ 2415008 w 4580639"/>
              <a:gd name="connsiteY86" fmla="*/ 5720 h 11440"/>
              <a:gd name="connsiteX87" fmla="*/ 2409300 w 4580639"/>
              <a:gd name="connsiteY87" fmla="*/ 11440 h 11440"/>
              <a:gd name="connsiteX88" fmla="*/ 2318966 w 4580639"/>
              <a:gd name="connsiteY88" fmla="*/ 11440 h 11440"/>
              <a:gd name="connsiteX89" fmla="*/ 2313258 w 4580639"/>
              <a:gd name="connsiteY89" fmla="*/ 5720 h 11440"/>
              <a:gd name="connsiteX90" fmla="*/ 2318966 w 4580639"/>
              <a:gd name="connsiteY90" fmla="*/ 0 h 11440"/>
              <a:gd name="connsiteX91" fmla="*/ 2138701 w 4580639"/>
              <a:gd name="connsiteY91" fmla="*/ 0 h 11440"/>
              <a:gd name="connsiteX92" fmla="*/ 2229035 w 4580639"/>
              <a:gd name="connsiteY92" fmla="*/ 0 h 11440"/>
              <a:gd name="connsiteX93" fmla="*/ 2234743 w 4580639"/>
              <a:gd name="connsiteY93" fmla="*/ 5720 h 11440"/>
              <a:gd name="connsiteX94" fmla="*/ 2229035 w 4580639"/>
              <a:gd name="connsiteY94" fmla="*/ 11440 h 11440"/>
              <a:gd name="connsiteX95" fmla="*/ 2138701 w 4580639"/>
              <a:gd name="connsiteY95" fmla="*/ 11440 h 11440"/>
              <a:gd name="connsiteX96" fmla="*/ 2132993 w 4580639"/>
              <a:gd name="connsiteY96" fmla="*/ 5720 h 11440"/>
              <a:gd name="connsiteX97" fmla="*/ 2138701 w 4580639"/>
              <a:gd name="connsiteY97" fmla="*/ 0 h 11440"/>
              <a:gd name="connsiteX98" fmla="*/ 1958086 w 4580639"/>
              <a:gd name="connsiteY98" fmla="*/ 0 h 11440"/>
              <a:gd name="connsiteX99" fmla="*/ 2048421 w 4580639"/>
              <a:gd name="connsiteY99" fmla="*/ 0 h 11440"/>
              <a:gd name="connsiteX100" fmla="*/ 2054128 w 4580639"/>
              <a:gd name="connsiteY100" fmla="*/ 5720 h 11440"/>
              <a:gd name="connsiteX101" fmla="*/ 2048421 w 4580639"/>
              <a:gd name="connsiteY101" fmla="*/ 11440 h 11440"/>
              <a:gd name="connsiteX102" fmla="*/ 1958086 w 4580639"/>
              <a:gd name="connsiteY102" fmla="*/ 11440 h 11440"/>
              <a:gd name="connsiteX103" fmla="*/ 1952378 w 4580639"/>
              <a:gd name="connsiteY103" fmla="*/ 5720 h 11440"/>
              <a:gd name="connsiteX104" fmla="*/ 1958086 w 4580639"/>
              <a:gd name="connsiteY104" fmla="*/ 0 h 11440"/>
              <a:gd name="connsiteX105" fmla="*/ 1777472 w 4580639"/>
              <a:gd name="connsiteY105" fmla="*/ 0 h 11440"/>
              <a:gd name="connsiteX106" fmla="*/ 1867806 w 4580639"/>
              <a:gd name="connsiteY106" fmla="*/ 0 h 11440"/>
              <a:gd name="connsiteX107" fmla="*/ 1873514 w 4580639"/>
              <a:gd name="connsiteY107" fmla="*/ 5720 h 11440"/>
              <a:gd name="connsiteX108" fmla="*/ 1867806 w 4580639"/>
              <a:gd name="connsiteY108" fmla="*/ 11440 h 11440"/>
              <a:gd name="connsiteX109" fmla="*/ 1777472 w 4580639"/>
              <a:gd name="connsiteY109" fmla="*/ 11440 h 11440"/>
              <a:gd name="connsiteX110" fmla="*/ 1771764 w 4580639"/>
              <a:gd name="connsiteY110" fmla="*/ 5720 h 11440"/>
              <a:gd name="connsiteX111" fmla="*/ 1777472 w 4580639"/>
              <a:gd name="connsiteY111" fmla="*/ 0 h 11440"/>
              <a:gd name="connsiteX112" fmla="*/ 1596857 w 4580639"/>
              <a:gd name="connsiteY112" fmla="*/ 0 h 11440"/>
              <a:gd name="connsiteX113" fmla="*/ 1687192 w 4580639"/>
              <a:gd name="connsiteY113" fmla="*/ 0 h 11440"/>
              <a:gd name="connsiteX114" fmla="*/ 1692900 w 4580639"/>
              <a:gd name="connsiteY114" fmla="*/ 5720 h 11440"/>
              <a:gd name="connsiteX115" fmla="*/ 1687192 w 4580639"/>
              <a:gd name="connsiteY115" fmla="*/ 11440 h 11440"/>
              <a:gd name="connsiteX116" fmla="*/ 1596857 w 4580639"/>
              <a:gd name="connsiteY116" fmla="*/ 11440 h 11440"/>
              <a:gd name="connsiteX117" fmla="*/ 1591150 w 4580639"/>
              <a:gd name="connsiteY117" fmla="*/ 5720 h 11440"/>
              <a:gd name="connsiteX118" fmla="*/ 1596857 w 4580639"/>
              <a:gd name="connsiteY118" fmla="*/ 0 h 11440"/>
              <a:gd name="connsiteX119" fmla="*/ 1416243 w 4580639"/>
              <a:gd name="connsiteY119" fmla="*/ 0 h 11440"/>
              <a:gd name="connsiteX120" fmla="*/ 1506578 w 4580639"/>
              <a:gd name="connsiteY120" fmla="*/ 0 h 11440"/>
              <a:gd name="connsiteX121" fmla="*/ 1512285 w 4580639"/>
              <a:gd name="connsiteY121" fmla="*/ 5720 h 11440"/>
              <a:gd name="connsiteX122" fmla="*/ 1506578 w 4580639"/>
              <a:gd name="connsiteY122" fmla="*/ 11440 h 11440"/>
              <a:gd name="connsiteX123" fmla="*/ 1416243 w 4580639"/>
              <a:gd name="connsiteY123" fmla="*/ 11440 h 11440"/>
              <a:gd name="connsiteX124" fmla="*/ 1410535 w 4580639"/>
              <a:gd name="connsiteY124" fmla="*/ 5720 h 11440"/>
              <a:gd name="connsiteX125" fmla="*/ 1416243 w 4580639"/>
              <a:gd name="connsiteY125" fmla="*/ 0 h 11440"/>
              <a:gd name="connsiteX126" fmla="*/ 1235629 w 4580639"/>
              <a:gd name="connsiteY126" fmla="*/ 0 h 11440"/>
              <a:gd name="connsiteX127" fmla="*/ 1325963 w 4580639"/>
              <a:gd name="connsiteY127" fmla="*/ 0 h 11440"/>
              <a:gd name="connsiteX128" fmla="*/ 1331671 w 4580639"/>
              <a:gd name="connsiteY128" fmla="*/ 5720 h 11440"/>
              <a:gd name="connsiteX129" fmla="*/ 1325963 w 4580639"/>
              <a:gd name="connsiteY129" fmla="*/ 11440 h 11440"/>
              <a:gd name="connsiteX130" fmla="*/ 1235629 w 4580639"/>
              <a:gd name="connsiteY130" fmla="*/ 11440 h 11440"/>
              <a:gd name="connsiteX131" fmla="*/ 1229921 w 4580639"/>
              <a:gd name="connsiteY131" fmla="*/ 5720 h 11440"/>
              <a:gd name="connsiteX132" fmla="*/ 1235629 w 4580639"/>
              <a:gd name="connsiteY132" fmla="*/ 0 h 11440"/>
              <a:gd name="connsiteX133" fmla="*/ 1052850 w 4580639"/>
              <a:gd name="connsiteY133" fmla="*/ 0 h 11440"/>
              <a:gd name="connsiteX134" fmla="*/ 1143185 w 4580639"/>
              <a:gd name="connsiteY134" fmla="*/ 0 h 11440"/>
              <a:gd name="connsiteX135" fmla="*/ 1148893 w 4580639"/>
              <a:gd name="connsiteY135" fmla="*/ 5720 h 11440"/>
              <a:gd name="connsiteX136" fmla="*/ 1143185 w 4580639"/>
              <a:gd name="connsiteY136" fmla="*/ 11440 h 11440"/>
              <a:gd name="connsiteX137" fmla="*/ 1052850 w 4580639"/>
              <a:gd name="connsiteY137" fmla="*/ 11440 h 11440"/>
              <a:gd name="connsiteX138" fmla="*/ 1047143 w 4580639"/>
              <a:gd name="connsiteY138" fmla="*/ 5720 h 11440"/>
              <a:gd name="connsiteX139" fmla="*/ 1052850 w 4580639"/>
              <a:gd name="connsiteY139" fmla="*/ 0 h 11440"/>
              <a:gd name="connsiteX140" fmla="*/ 872236 w 4580639"/>
              <a:gd name="connsiteY140" fmla="*/ 0 h 11440"/>
              <a:gd name="connsiteX141" fmla="*/ 962571 w 4580639"/>
              <a:gd name="connsiteY141" fmla="*/ 0 h 11440"/>
              <a:gd name="connsiteX142" fmla="*/ 968278 w 4580639"/>
              <a:gd name="connsiteY142" fmla="*/ 5720 h 11440"/>
              <a:gd name="connsiteX143" fmla="*/ 962571 w 4580639"/>
              <a:gd name="connsiteY143" fmla="*/ 11440 h 11440"/>
              <a:gd name="connsiteX144" fmla="*/ 872236 w 4580639"/>
              <a:gd name="connsiteY144" fmla="*/ 11440 h 11440"/>
              <a:gd name="connsiteX145" fmla="*/ 866528 w 4580639"/>
              <a:gd name="connsiteY145" fmla="*/ 5720 h 11440"/>
              <a:gd name="connsiteX146" fmla="*/ 872236 w 4580639"/>
              <a:gd name="connsiteY146" fmla="*/ 0 h 11440"/>
              <a:gd name="connsiteX147" fmla="*/ 691622 w 4580639"/>
              <a:gd name="connsiteY147" fmla="*/ 0 h 11440"/>
              <a:gd name="connsiteX148" fmla="*/ 781956 w 4580639"/>
              <a:gd name="connsiteY148" fmla="*/ 0 h 11440"/>
              <a:gd name="connsiteX149" fmla="*/ 787664 w 4580639"/>
              <a:gd name="connsiteY149" fmla="*/ 5720 h 11440"/>
              <a:gd name="connsiteX150" fmla="*/ 781956 w 4580639"/>
              <a:gd name="connsiteY150" fmla="*/ 11440 h 11440"/>
              <a:gd name="connsiteX151" fmla="*/ 691622 w 4580639"/>
              <a:gd name="connsiteY151" fmla="*/ 11440 h 11440"/>
              <a:gd name="connsiteX152" fmla="*/ 685914 w 4580639"/>
              <a:gd name="connsiteY152" fmla="*/ 5720 h 11440"/>
              <a:gd name="connsiteX153" fmla="*/ 691622 w 4580639"/>
              <a:gd name="connsiteY153" fmla="*/ 0 h 11440"/>
              <a:gd name="connsiteX154" fmla="*/ 511007 w 4580639"/>
              <a:gd name="connsiteY154" fmla="*/ 0 h 11440"/>
              <a:gd name="connsiteX155" fmla="*/ 601342 w 4580639"/>
              <a:gd name="connsiteY155" fmla="*/ 0 h 11440"/>
              <a:gd name="connsiteX156" fmla="*/ 607050 w 4580639"/>
              <a:gd name="connsiteY156" fmla="*/ 5720 h 11440"/>
              <a:gd name="connsiteX157" fmla="*/ 601342 w 4580639"/>
              <a:gd name="connsiteY157" fmla="*/ 11440 h 11440"/>
              <a:gd name="connsiteX158" fmla="*/ 511007 w 4580639"/>
              <a:gd name="connsiteY158" fmla="*/ 11440 h 11440"/>
              <a:gd name="connsiteX159" fmla="*/ 505300 w 4580639"/>
              <a:gd name="connsiteY159" fmla="*/ 5720 h 11440"/>
              <a:gd name="connsiteX160" fmla="*/ 511007 w 4580639"/>
              <a:gd name="connsiteY160" fmla="*/ 0 h 11440"/>
              <a:gd name="connsiteX161" fmla="*/ 330393 w 4580639"/>
              <a:gd name="connsiteY161" fmla="*/ 0 h 11440"/>
              <a:gd name="connsiteX162" fmla="*/ 420728 w 4580639"/>
              <a:gd name="connsiteY162" fmla="*/ 0 h 11440"/>
              <a:gd name="connsiteX163" fmla="*/ 426435 w 4580639"/>
              <a:gd name="connsiteY163" fmla="*/ 5720 h 11440"/>
              <a:gd name="connsiteX164" fmla="*/ 420728 w 4580639"/>
              <a:gd name="connsiteY164" fmla="*/ 11440 h 11440"/>
              <a:gd name="connsiteX165" fmla="*/ 330393 w 4580639"/>
              <a:gd name="connsiteY165" fmla="*/ 11440 h 11440"/>
              <a:gd name="connsiteX166" fmla="*/ 324685 w 4580639"/>
              <a:gd name="connsiteY166" fmla="*/ 5720 h 11440"/>
              <a:gd name="connsiteX167" fmla="*/ 330393 w 4580639"/>
              <a:gd name="connsiteY167" fmla="*/ 0 h 11440"/>
              <a:gd name="connsiteX168" fmla="*/ 149779 w 4580639"/>
              <a:gd name="connsiteY168" fmla="*/ 0 h 11440"/>
              <a:gd name="connsiteX169" fmla="*/ 240113 w 4580639"/>
              <a:gd name="connsiteY169" fmla="*/ 0 h 11440"/>
              <a:gd name="connsiteX170" fmla="*/ 245821 w 4580639"/>
              <a:gd name="connsiteY170" fmla="*/ 5720 h 11440"/>
              <a:gd name="connsiteX171" fmla="*/ 240113 w 4580639"/>
              <a:gd name="connsiteY171" fmla="*/ 11440 h 11440"/>
              <a:gd name="connsiteX172" fmla="*/ 149779 w 4580639"/>
              <a:gd name="connsiteY172" fmla="*/ 11440 h 11440"/>
              <a:gd name="connsiteX173" fmla="*/ 144071 w 4580639"/>
              <a:gd name="connsiteY173" fmla="*/ 5720 h 11440"/>
              <a:gd name="connsiteX174" fmla="*/ 149779 w 4580639"/>
              <a:gd name="connsiteY174" fmla="*/ 0 h 11440"/>
              <a:gd name="connsiteX175" fmla="*/ 0 w 4580639"/>
              <a:gd name="connsiteY175" fmla="*/ 0 h 11440"/>
              <a:gd name="connsiteX176" fmla="*/ 54160 w 4580639"/>
              <a:gd name="connsiteY176" fmla="*/ 0 h 11440"/>
              <a:gd name="connsiteX177" fmla="*/ 59868 w 4580639"/>
              <a:gd name="connsiteY177" fmla="*/ 5720 h 11440"/>
              <a:gd name="connsiteX178" fmla="*/ 54160 w 4580639"/>
              <a:gd name="connsiteY178" fmla="*/ 11440 h 11440"/>
              <a:gd name="connsiteX179" fmla="*/ 0 w 4580639"/>
              <a:gd name="connsiteY179" fmla="*/ 11440 h 1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4580639" h="11440">
                <a:moveTo>
                  <a:pt x="4484597" y="0"/>
                </a:moveTo>
                <a:lnTo>
                  <a:pt x="4574932" y="0"/>
                </a:lnTo>
                <a:cubicBezTo>
                  <a:pt x="4578060" y="0"/>
                  <a:pt x="4580639" y="2559"/>
                  <a:pt x="4580639" y="5720"/>
                </a:cubicBezTo>
                <a:cubicBezTo>
                  <a:pt x="4580639" y="8881"/>
                  <a:pt x="4578060" y="11440"/>
                  <a:pt x="4574932" y="11440"/>
                </a:cubicBezTo>
                <a:lnTo>
                  <a:pt x="4484597" y="11440"/>
                </a:lnTo>
                <a:cubicBezTo>
                  <a:pt x="4481469" y="11440"/>
                  <a:pt x="4478889" y="8881"/>
                  <a:pt x="4478889" y="5720"/>
                </a:cubicBezTo>
                <a:cubicBezTo>
                  <a:pt x="4478889" y="2559"/>
                  <a:pt x="4481469" y="0"/>
                  <a:pt x="4484597" y="0"/>
                </a:cubicBezTo>
                <a:close/>
                <a:moveTo>
                  <a:pt x="4303983" y="0"/>
                </a:moveTo>
                <a:lnTo>
                  <a:pt x="4394317" y="0"/>
                </a:lnTo>
                <a:cubicBezTo>
                  <a:pt x="4397445" y="0"/>
                  <a:pt x="4400025" y="2559"/>
                  <a:pt x="4400025" y="5720"/>
                </a:cubicBezTo>
                <a:cubicBezTo>
                  <a:pt x="4400025" y="8881"/>
                  <a:pt x="4397445" y="11440"/>
                  <a:pt x="4394317" y="11440"/>
                </a:cubicBezTo>
                <a:lnTo>
                  <a:pt x="4303983" y="11440"/>
                </a:lnTo>
                <a:cubicBezTo>
                  <a:pt x="4300854" y="11440"/>
                  <a:pt x="4298275" y="8881"/>
                  <a:pt x="4298275" y="5720"/>
                </a:cubicBezTo>
                <a:cubicBezTo>
                  <a:pt x="4298275" y="2559"/>
                  <a:pt x="4300854" y="0"/>
                  <a:pt x="4303983" y="0"/>
                </a:cubicBezTo>
                <a:close/>
                <a:moveTo>
                  <a:pt x="4123368" y="0"/>
                </a:moveTo>
                <a:lnTo>
                  <a:pt x="4213703" y="0"/>
                </a:lnTo>
                <a:cubicBezTo>
                  <a:pt x="4216831" y="0"/>
                  <a:pt x="4219411" y="2559"/>
                  <a:pt x="4219411" y="5720"/>
                </a:cubicBezTo>
                <a:cubicBezTo>
                  <a:pt x="4219411" y="8881"/>
                  <a:pt x="4216831" y="11440"/>
                  <a:pt x="4213703" y="11440"/>
                </a:cubicBezTo>
                <a:lnTo>
                  <a:pt x="4123368" y="11440"/>
                </a:lnTo>
                <a:cubicBezTo>
                  <a:pt x="4120240" y="11440"/>
                  <a:pt x="4117661" y="8881"/>
                  <a:pt x="4117661" y="5720"/>
                </a:cubicBezTo>
                <a:cubicBezTo>
                  <a:pt x="4117661" y="2559"/>
                  <a:pt x="4120240" y="0"/>
                  <a:pt x="4123368" y="0"/>
                </a:cubicBezTo>
                <a:close/>
                <a:moveTo>
                  <a:pt x="3942754" y="0"/>
                </a:moveTo>
                <a:lnTo>
                  <a:pt x="4033088" y="0"/>
                </a:lnTo>
                <a:cubicBezTo>
                  <a:pt x="4036217" y="0"/>
                  <a:pt x="4038796" y="2559"/>
                  <a:pt x="4038796" y="5720"/>
                </a:cubicBezTo>
                <a:cubicBezTo>
                  <a:pt x="4038796" y="8881"/>
                  <a:pt x="4036217" y="11440"/>
                  <a:pt x="4033088" y="11440"/>
                </a:cubicBezTo>
                <a:lnTo>
                  <a:pt x="3942754" y="11440"/>
                </a:lnTo>
                <a:cubicBezTo>
                  <a:pt x="3939626" y="11440"/>
                  <a:pt x="3937046" y="8881"/>
                  <a:pt x="3937046" y="5720"/>
                </a:cubicBezTo>
                <a:cubicBezTo>
                  <a:pt x="3937046" y="2559"/>
                  <a:pt x="3939626" y="0"/>
                  <a:pt x="3942754" y="0"/>
                </a:cubicBezTo>
                <a:close/>
                <a:moveTo>
                  <a:pt x="3762139" y="0"/>
                </a:moveTo>
                <a:lnTo>
                  <a:pt x="3852474" y="0"/>
                </a:lnTo>
                <a:cubicBezTo>
                  <a:pt x="3855602" y="0"/>
                  <a:pt x="3858182" y="2559"/>
                  <a:pt x="3858182" y="5720"/>
                </a:cubicBezTo>
                <a:cubicBezTo>
                  <a:pt x="3858182" y="8881"/>
                  <a:pt x="3855602" y="11440"/>
                  <a:pt x="3852474" y="11440"/>
                </a:cubicBezTo>
                <a:lnTo>
                  <a:pt x="3762139" y="11440"/>
                </a:lnTo>
                <a:cubicBezTo>
                  <a:pt x="3759011" y="11440"/>
                  <a:pt x="3756432" y="8881"/>
                  <a:pt x="3756432" y="5720"/>
                </a:cubicBezTo>
                <a:cubicBezTo>
                  <a:pt x="3756432" y="2559"/>
                  <a:pt x="3759011" y="0"/>
                  <a:pt x="3762139" y="0"/>
                </a:cubicBezTo>
                <a:close/>
                <a:moveTo>
                  <a:pt x="3581525" y="0"/>
                </a:moveTo>
                <a:lnTo>
                  <a:pt x="3671860" y="0"/>
                </a:lnTo>
                <a:cubicBezTo>
                  <a:pt x="3674988" y="0"/>
                  <a:pt x="3677567" y="2559"/>
                  <a:pt x="3677567" y="5720"/>
                </a:cubicBezTo>
                <a:cubicBezTo>
                  <a:pt x="3677567" y="8881"/>
                  <a:pt x="3674988" y="11440"/>
                  <a:pt x="3671860" y="11440"/>
                </a:cubicBezTo>
                <a:lnTo>
                  <a:pt x="3581525" y="11440"/>
                </a:lnTo>
                <a:cubicBezTo>
                  <a:pt x="3578397" y="11440"/>
                  <a:pt x="3575817" y="8881"/>
                  <a:pt x="3575817" y="5720"/>
                </a:cubicBezTo>
                <a:cubicBezTo>
                  <a:pt x="3575817" y="2559"/>
                  <a:pt x="3578397" y="0"/>
                  <a:pt x="3581525" y="0"/>
                </a:cubicBezTo>
                <a:close/>
                <a:moveTo>
                  <a:pt x="3400911" y="0"/>
                </a:moveTo>
                <a:lnTo>
                  <a:pt x="3491245" y="0"/>
                </a:lnTo>
                <a:cubicBezTo>
                  <a:pt x="3494374" y="0"/>
                  <a:pt x="3496953" y="2559"/>
                  <a:pt x="3496953" y="5720"/>
                </a:cubicBezTo>
                <a:cubicBezTo>
                  <a:pt x="3496953" y="8881"/>
                  <a:pt x="3494374" y="11440"/>
                  <a:pt x="3491245" y="11440"/>
                </a:cubicBezTo>
                <a:lnTo>
                  <a:pt x="3400911" y="11440"/>
                </a:lnTo>
                <a:cubicBezTo>
                  <a:pt x="3397783" y="11440"/>
                  <a:pt x="3395203" y="8881"/>
                  <a:pt x="3395203" y="5720"/>
                </a:cubicBezTo>
                <a:cubicBezTo>
                  <a:pt x="3395203" y="2559"/>
                  <a:pt x="3397783" y="0"/>
                  <a:pt x="3400911" y="0"/>
                </a:cubicBezTo>
                <a:close/>
                <a:moveTo>
                  <a:pt x="3222038" y="0"/>
                </a:moveTo>
                <a:lnTo>
                  <a:pt x="3312372" y="0"/>
                </a:lnTo>
                <a:cubicBezTo>
                  <a:pt x="3315500" y="0"/>
                  <a:pt x="3318080" y="2559"/>
                  <a:pt x="3318080" y="5720"/>
                </a:cubicBezTo>
                <a:cubicBezTo>
                  <a:pt x="3318080" y="8881"/>
                  <a:pt x="3315500" y="11440"/>
                  <a:pt x="3312372" y="11440"/>
                </a:cubicBezTo>
                <a:lnTo>
                  <a:pt x="3222038" y="11440"/>
                </a:lnTo>
                <a:cubicBezTo>
                  <a:pt x="3218909" y="11440"/>
                  <a:pt x="3216330" y="8881"/>
                  <a:pt x="3216330" y="5720"/>
                </a:cubicBezTo>
                <a:cubicBezTo>
                  <a:pt x="3216330" y="2559"/>
                  <a:pt x="3218909" y="0"/>
                  <a:pt x="3222038" y="0"/>
                </a:cubicBezTo>
                <a:close/>
                <a:moveTo>
                  <a:pt x="3041423" y="0"/>
                </a:moveTo>
                <a:lnTo>
                  <a:pt x="3131758" y="0"/>
                </a:lnTo>
                <a:cubicBezTo>
                  <a:pt x="3134886" y="0"/>
                  <a:pt x="3137465" y="2559"/>
                  <a:pt x="3137465" y="5720"/>
                </a:cubicBezTo>
                <a:cubicBezTo>
                  <a:pt x="3137465" y="8881"/>
                  <a:pt x="3134886" y="11440"/>
                  <a:pt x="3131758" y="11440"/>
                </a:cubicBezTo>
                <a:lnTo>
                  <a:pt x="3041423" y="11440"/>
                </a:lnTo>
                <a:cubicBezTo>
                  <a:pt x="3038295" y="11440"/>
                  <a:pt x="3035716" y="8881"/>
                  <a:pt x="3035716" y="5720"/>
                </a:cubicBezTo>
                <a:cubicBezTo>
                  <a:pt x="3035716" y="2559"/>
                  <a:pt x="3038295" y="0"/>
                  <a:pt x="3041423" y="0"/>
                </a:cubicBezTo>
                <a:close/>
                <a:moveTo>
                  <a:pt x="2860809" y="0"/>
                </a:moveTo>
                <a:lnTo>
                  <a:pt x="2951143" y="0"/>
                </a:lnTo>
                <a:cubicBezTo>
                  <a:pt x="2954272" y="0"/>
                  <a:pt x="2956851" y="2559"/>
                  <a:pt x="2956851" y="5720"/>
                </a:cubicBezTo>
                <a:cubicBezTo>
                  <a:pt x="2956851" y="8881"/>
                  <a:pt x="2954272" y="11440"/>
                  <a:pt x="2951143" y="11440"/>
                </a:cubicBezTo>
                <a:lnTo>
                  <a:pt x="2860809" y="11440"/>
                </a:lnTo>
                <a:cubicBezTo>
                  <a:pt x="2857681" y="11440"/>
                  <a:pt x="2855101" y="8881"/>
                  <a:pt x="2855101" y="5720"/>
                </a:cubicBezTo>
                <a:cubicBezTo>
                  <a:pt x="2855101" y="2559"/>
                  <a:pt x="2857681" y="0"/>
                  <a:pt x="2860809" y="0"/>
                </a:cubicBezTo>
                <a:close/>
                <a:moveTo>
                  <a:pt x="2680194" y="0"/>
                </a:moveTo>
                <a:lnTo>
                  <a:pt x="2770529" y="0"/>
                </a:lnTo>
                <a:cubicBezTo>
                  <a:pt x="2773657" y="0"/>
                  <a:pt x="2776237" y="2559"/>
                  <a:pt x="2776237" y="5720"/>
                </a:cubicBezTo>
                <a:cubicBezTo>
                  <a:pt x="2776237" y="8881"/>
                  <a:pt x="2773657" y="11440"/>
                  <a:pt x="2770529" y="11440"/>
                </a:cubicBezTo>
                <a:lnTo>
                  <a:pt x="2680194" y="11440"/>
                </a:lnTo>
                <a:cubicBezTo>
                  <a:pt x="2677066" y="11440"/>
                  <a:pt x="2674487" y="8881"/>
                  <a:pt x="2674487" y="5720"/>
                </a:cubicBezTo>
                <a:cubicBezTo>
                  <a:pt x="2674487" y="2559"/>
                  <a:pt x="2677066" y="0"/>
                  <a:pt x="2680194" y="0"/>
                </a:cubicBezTo>
                <a:close/>
                <a:moveTo>
                  <a:pt x="2499580" y="0"/>
                </a:moveTo>
                <a:lnTo>
                  <a:pt x="2589915" y="0"/>
                </a:lnTo>
                <a:cubicBezTo>
                  <a:pt x="2593043" y="0"/>
                  <a:pt x="2595622" y="2559"/>
                  <a:pt x="2595622" y="5720"/>
                </a:cubicBezTo>
                <a:cubicBezTo>
                  <a:pt x="2595622" y="8881"/>
                  <a:pt x="2593043" y="11440"/>
                  <a:pt x="2589915" y="11440"/>
                </a:cubicBezTo>
                <a:lnTo>
                  <a:pt x="2499580" y="11440"/>
                </a:lnTo>
                <a:cubicBezTo>
                  <a:pt x="2496452" y="11440"/>
                  <a:pt x="2493872" y="8881"/>
                  <a:pt x="2493872" y="5720"/>
                </a:cubicBezTo>
                <a:cubicBezTo>
                  <a:pt x="2493872" y="2559"/>
                  <a:pt x="2496452" y="0"/>
                  <a:pt x="2499580" y="0"/>
                </a:cubicBezTo>
                <a:close/>
                <a:moveTo>
                  <a:pt x="2318966" y="0"/>
                </a:moveTo>
                <a:lnTo>
                  <a:pt x="2409300" y="0"/>
                </a:lnTo>
                <a:cubicBezTo>
                  <a:pt x="2412429" y="0"/>
                  <a:pt x="2415008" y="2559"/>
                  <a:pt x="2415008" y="5720"/>
                </a:cubicBezTo>
                <a:cubicBezTo>
                  <a:pt x="2415008" y="8881"/>
                  <a:pt x="2412429" y="11440"/>
                  <a:pt x="2409300" y="11440"/>
                </a:cubicBezTo>
                <a:lnTo>
                  <a:pt x="2318966" y="11440"/>
                </a:lnTo>
                <a:cubicBezTo>
                  <a:pt x="2315838" y="11440"/>
                  <a:pt x="2313258" y="8881"/>
                  <a:pt x="2313258" y="5720"/>
                </a:cubicBezTo>
                <a:cubicBezTo>
                  <a:pt x="2313258" y="2559"/>
                  <a:pt x="2315838" y="0"/>
                  <a:pt x="2318966" y="0"/>
                </a:cubicBezTo>
                <a:close/>
                <a:moveTo>
                  <a:pt x="2138701" y="0"/>
                </a:moveTo>
                <a:lnTo>
                  <a:pt x="2229035" y="0"/>
                </a:lnTo>
                <a:cubicBezTo>
                  <a:pt x="2232163" y="0"/>
                  <a:pt x="2234743" y="2559"/>
                  <a:pt x="2234743" y="5720"/>
                </a:cubicBezTo>
                <a:cubicBezTo>
                  <a:pt x="2234743" y="8881"/>
                  <a:pt x="2232163" y="11440"/>
                  <a:pt x="2229035" y="11440"/>
                </a:cubicBezTo>
                <a:lnTo>
                  <a:pt x="2138701" y="11440"/>
                </a:lnTo>
                <a:cubicBezTo>
                  <a:pt x="2135572" y="11440"/>
                  <a:pt x="2132993" y="8881"/>
                  <a:pt x="2132993" y="5720"/>
                </a:cubicBezTo>
                <a:cubicBezTo>
                  <a:pt x="2132993" y="2559"/>
                  <a:pt x="2135572" y="0"/>
                  <a:pt x="2138701" y="0"/>
                </a:cubicBezTo>
                <a:close/>
                <a:moveTo>
                  <a:pt x="1958086" y="0"/>
                </a:moveTo>
                <a:lnTo>
                  <a:pt x="2048421" y="0"/>
                </a:lnTo>
                <a:cubicBezTo>
                  <a:pt x="2051549" y="0"/>
                  <a:pt x="2054128" y="2559"/>
                  <a:pt x="2054128" y="5720"/>
                </a:cubicBezTo>
                <a:cubicBezTo>
                  <a:pt x="2054128" y="8881"/>
                  <a:pt x="2051549" y="11440"/>
                  <a:pt x="2048421" y="11440"/>
                </a:cubicBezTo>
                <a:lnTo>
                  <a:pt x="1958086" y="11440"/>
                </a:lnTo>
                <a:cubicBezTo>
                  <a:pt x="1954958" y="11440"/>
                  <a:pt x="1952378" y="8881"/>
                  <a:pt x="1952378" y="5720"/>
                </a:cubicBezTo>
                <a:cubicBezTo>
                  <a:pt x="1952378" y="2559"/>
                  <a:pt x="1954958" y="0"/>
                  <a:pt x="1958086" y="0"/>
                </a:cubicBezTo>
                <a:close/>
                <a:moveTo>
                  <a:pt x="1777472" y="0"/>
                </a:moveTo>
                <a:lnTo>
                  <a:pt x="1867806" y="0"/>
                </a:lnTo>
                <a:cubicBezTo>
                  <a:pt x="1870935" y="0"/>
                  <a:pt x="1873514" y="2559"/>
                  <a:pt x="1873514" y="5720"/>
                </a:cubicBezTo>
                <a:cubicBezTo>
                  <a:pt x="1873514" y="8881"/>
                  <a:pt x="1870935" y="11440"/>
                  <a:pt x="1867806" y="11440"/>
                </a:cubicBezTo>
                <a:lnTo>
                  <a:pt x="1777472" y="11440"/>
                </a:lnTo>
                <a:cubicBezTo>
                  <a:pt x="1774344" y="11440"/>
                  <a:pt x="1771764" y="8881"/>
                  <a:pt x="1771764" y="5720"/>
                </a:cubicBezTo>
                <a:cubicBezTo>
                  <a:pt x="1771764" y="2559"/>
                  <a:pt x="1774344" y="0"/>
                  <a:pt x="1777472" y="0"/>
                </a:cubicBezTo>
                <a:close/>
                <a:moveTo>
                  <a:pt x="1596857" y="0"/>
                </a:moveTo>
                <a:lnTo>
                  <a:pt x="1687192" y="0"/>
                </a:lnTo>
                <a:cubicBezTo>
                  <a:pt x="1690320" y="0"/>
                  <a:pt x="1692900" y="2559"/>
                  <a:pt x="1692900" y="5720"/>
                </a:cubicBezTo>
                <a:cubicBezTo>
                  <a:pt x="1692900" y="8881"/>
                  <a:pt x="1690320" y="11440"/>
                  <a:pt x="1687192" y="11440"/>
                </a:cubicBezTo>
                <a:lnTo>
                  <a:pt x="1596857" y="11440"/>
                </a:lnTo>
                <a:cubicBezTo>
                  <a:pt x="1593729" y="11440"/>
                  <a:pt x="1591150" y="8881"/>
                  <a:pt x="1591150" y="5720"/>
                </a:cubicBezTo>
                <a:cubicBezTo>
                  <a:pt x="1591150" y="2559"/>
                  <a:pt x="1593729" y="0"/>
                  <a:pt x="1596857" y="0"/>
                </a:cubicBezTo>
                <a:close/>
                <a:moveTo>
                  <a:pt x="1416243" y="0"/>
                </a:moveTo>
                <a:lnTo>
                  <a:pt x="1506578" y="0"/>
                </a:lnTo>
                <a:cubicBezTo>
                  <a:pt x="1509706" y="0"/>
                  <a:pt x="1512285" y="2559"/>
                  <a:pt x="1512285" y="5720"/>
                </a:cubicBezTo>
                <a:cubicBezTo>
                  <a:pt x="1512285" y="8881"/>
                  <a:pt x="1509706" y="11440"/>
                  <a:pt x="1506578" y="11440"/>
                </a:cubicBezTo>
                <a:lnTo>
                  <a:pt x="1416243" y="11440"/>
                </a:lnTo>
                <a:cubicBezTo>
                  <a:pt x="1413115" y="11440"/>
                  <a:pt x="1410535" y="8881"/>
                  <a:pt x="1410535" y="5720"/>
                </a:cubicBezTo>
                <a:cubicBezTo>
                  <a:pt x="1410535" y="2559"/>
                  <a:pt x="1413115" y="0"/>
                  <a:pt x="1416243" y="0"/>
                </a:cubicBezTo>
                <a:close/>
                <a:moveTo>
                  <a:pt x="1235629" y="0"/>
                </a:moveTo>
                <a:lnTo>
                  <a:pt x="1325963" y="0"/>
                </a:lnTo>
                <a:cubicBezTo>
                  <a:pt x="1329092" y="0"/>
                  <a:pt x="1331671" y="2559"/>
                  <a:pt x="1331671" y="5720"/>
                </a:cubicBezTo>
                <a:cubicBezTo>
                  <a:pt x="1331671" y="8881"/>
                  <a:pt x="1329092" y="11440"/>
                  <a:pt x="1325963" y="11440"/>
                </a:cubicBezTo>
                <a:lnTo>
                  <a:pt x="1235629" y="11440"/>
                </a:lnTo>
                <a:cubicBezTo>
                  <a:pt x="1232500" y="11440"/>
                  <a:pt x="1229921" y="8881"/>
                  <a:pt x="1229921" y="5720"/>
                </a:cubicBezTo>
                <a:cubicBezTo>
                  <a:pt x="1229921" y="2559"/>
                  <a:pt x="1232500" y="0"/>
                  <a:pt x="1235629" y="0"/>
                </a:cubicBezTo>
                <a:close/>
                <a:moveTo>
                  <a:pt x="1052850" y="0"/>
                </a:moveTo>
                <a:lnTo>
                  <a:pt x="1143185" y="0"/>
                </a:lnTo>
                <a:cubicBezTo>
                  <a:pt x="1146313" y="0"/>
                  <a:pt x="1148893" y="2559"/>
                  <a:pt x="1148893" y="5720"/>
                </a:cubicBezTo>
                <a:cubicBezTo>
                  <a:pt x="1148893" y="8881"/>
                  <a:pt x="1146313" y="11440"/>
                  <a:pt x="1143185" y="11440"/>
                </a:cubicBezTo>
                <a:lnTo>
                  <a:pt x="1052850" y="11440"/>
                </a:lnTo>
                <a:cubicBezTo>
                  <a:pt x="1049722" y="11440"/>
                  <a:pt x="1047143" y="8881"/>
                  <a:pt x="1047143" y="5720"/>
                </a:cubicBezTo>
                <a:cubicBezTo>
                  <a:pt x="1047143" y="2559"/>
                  <a:pt x="1049722" y="0"/>
                  <a:pt x="1052850" y="0"/>
                </a:cubicBezTo>
                <a:close/>
                <a:moveTo>
                  <a:pt x="872236" y="0"/>
                </a:moveTo>
                <a:lnTo>
                  <a:pt x="962571" y="0"/>
                </a:lnTo>
                <a:cubicBezTo>
                  <a:pt x="965699" y="0"/>
                  <a:pt x="968278" y="2559"/>
                  <a:pt x="968278" y="5720"/>
                </a:cubicBezTo>
                <a:cubicBezTo>
                  <a:pt x="968278" y="8881"/>
                  <a:pt x="965699" y="11440"/>
                  <a:pt x="962571" y="11440"/>
                </a:cubicBezTo>
                <a:lnTo>
                  <a:pt x="872236" y="11440"/>
                </a:lnTo>
                <a:cubicBezTo>
                  <a:pt x="869108" y="11440"/>
                  <a:pt x="866528" y="8881"/>
                  <a:pt x="866528" y="5720"/>
                </a:cubicBezTo>
                <a:cubicBezTo>
                  <a:pt x="866528" y="2559"/>
                  <a:pt x="869108" y="0"/>
                  <a:pt x="872236" y="0"/>
                </a:cubicBezTo>
                <a:close/>
                <a:moveTo>
                  <a:pt x="691622" y="0"/>
                </a:moveTo>
                <a:lnTo>
                  <a:pt x="781956" y="0"/>
                </a:lnTo>
                <a:cubicBezTo>
                  <a:pt x="785085" y="0"/>
                  <a:pt x="787664" y="2559"/>
                  <a:pt x="787664" y="5720"/>
                </a:cubicBezTo>
                <a:cubicBezTo>
                  <a:pt x="787664" y="8881"/>
                  <a:pt x="785085" y="11440"/>
                  <a:pt x="781956" y="11440"/>
                </a:cubicBezTo>
                <a:lnTo>
                  <a:pt x="691622" y="11440"/>
                </a:lnTo>
                <a:cubicBezTo>
                  <a:pt x="688493" y="11440"/>
                  <a:pt x="685914" y="8881"/>
                  <a:pt x="685914" y="5720"/>
                </a:cubicBezTo>
                <a:cubicBezTo>
                  <a:pt x="685914" y="2559"/>
                  <a:pt x="688493" y="0"/>
                  <a:pt x="691622" y="0"/>
                </a:cubicBezTo>
                <a:close/>
                <a:moveTo>
                  <a:pt x="511007" y="0"/>
                </a:moveTo>
                <a:lnTo>
                  <a:pt x="601342" y="0"/>
                </a:lnTo>
                <a:cubicBezTo>
                  <a:pt x="604470" y="0"/>
                  <a:pt x="607050" y="2559"/>
                  <a:pt x="607050" y="5720"/>
                </a:cubicBezTo>
                <a:cubicBezTo>
                  <a:pt x="607050" y="8881"/>
                  <a:pt x="604470" y="11440"/>
                  <a:pt x="601342" y="11440"/>
                </a:cubicBezTo>
                <a:lnTo>
                  <a:pt x="511007" y="11440"/>
                </a:lnTo>
                <a:cubicBezTo>
                  <a:pt x="507879" y="11440"/>
                  <a:pt x="505300" y="8881"/>
                  <a:pt x="505300" y="5720"/>
                </a:cubicBezTo>
                <a:cubicBezTo>
                  <a:pt x="505300" y="2559"/>
                  <a:pt x="507879" y="0"/>
                  <a:pt x="511007" y="0"/>
                </a:cubicBezTo>
                <a:close/>
                <a:moveTo>
                  <a:pt x="330393" y="0"/>
                </a:moveTo>
                <a:lnTo>
                  <a:pt x="420728" y="0"/>
                </a:lnTo>
                <a:cubicBezTo>
                  <a:pt x="423856" y="0"/>
                  <a:pt x="426435" y="2559"/>
                  <a:pt x="426435" y="5720"/>
                </a:cubicBezTo>
                <a:cubicBezTo>
                  <a:pt x="426435" y="8881"/>
                  <a:pt x="423856" y="11440"/>
                  <a:pt x="420728" y="11440"/>
                </a:cubicBezTo>
                <a:lnTo>
                  <a:pt x="330393" y="11440"/>
                </a:lnTo>
                <a:cubicBezTo>
                  <a:pt x="327265" y="11440"/>
                  <a:pt x="324685" y="8881"/>
                  <a:pt x="324685" y="5720"/>
                </a:cubicBezTo>
                <a:cubicBezTo>
                  <a:pt x="324685" y="2559"/>
                  <a:pt x="327265" y="0"/>
                  <a:pt x="330393" y="0"/>
                </a:cubicBezTo>
                <a:close/>
                <a:moveTo>
                  <a:pt x="149779" y="0"/>
                </a:moveTo>
                <a:lnTo>
                  <a:pt x="240113" y="0"/>
                </a:lnTo>
                <a:cubicBezTo>
                  <a:pt x="243242" y="0"/>
                  <a:pt x="245821" y="2559"/>
                  <a:pt x="245821" y="5720"/>
                </a:cubicBezTo>
                <a:cubicBezTo>
                  <a:pt x="245821" y="8881"/>
                  <a:pt x="243242" y="11440"/>
                  <a:pt x="240113" y="11440"/>
                </a:cubicBezTo>
                <a:lnTo>
                  <a:pt x="149779" y="11440"/>
                </a:lnTo>
                <a:cubicBezTo>
                  <a:pt x="146650" y="11440"/>
                  <a:pt x="144071" y="8881"/>
                  <a:pt x="144071" y="5720"/>
                </a:cubicBezTo>
                <a:cubicBezTo>
                  <a:pt x="144071" y="2559"/>
                  <a:pt x="146650" y="0"/>
                  <a:pt x="149779" y="0"/>
                </a:cubicBezTo>
                <a:close/>
                <a:moveTo>
                  <a:pt x="0" y="0"/>
                </a:moveTo>
                <a:lnTo>
                  <a:pt x="54160" y="0"/>
                </a:lnTo>
                <a:cubicBezTo>
                  <a:pt x="57288" y="0"/>
                  <a:pt x="59868" y="2559"/>
                  <a:pt x="59868" y="5720"/>
                </a:cubicBezTo>
                <a:cubicBezTo>
                  <a:pt x="59868" y="8881"/>
                  <a:pt x="57288" y="11440"/>
                  <a:pt x="54160" y="11440"/>
                </a:cubicBezTo>
                <a:lnTo>
                  <a:pt x="0" y="11440"/>
                </a:lnTo>
                <a:close/>
              </a:path>
            </a:pathLst>
          </a:custGeom>
          <a:solidFill>
            <a:srgbClr val="2B323B"/>
          </a:solidFill>
          <a:ln w="9525">
            <a:solidFill>
              <a:srgbClr val="2B323B"/>
            </a:solidFill>
            <a:miter lim="400000"/>
          </a:ln>
        </p:spPr>
        <p:txBody>
          <a:bodyPr wrap="square" lIns="22028" tIns="22028" rIns="22028" bIns="22028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2FC9E86-FE29-442C-99AC-310C3C9B9ED1}"/>
              </a:ext>
            </a:extLst>
          </p:cNvPr>
          <p:cNvSpPr/>
          <p:nvPr/>
        </p:nvSpPr>
        <p:spPr>
          <a:xfrm>
            <a:off x="7654704" y="3545568"/>
            <a:ext cx="4537296" cy="11440"/>
          </a:xfrm>
          <a:custGeom>
            <a:avLst/>
            <a:gdLst>
              <a:gd name="connsiteX0" fmla="*/ 4526479 w 4537296"/>
              <a:gd name="connsiteY0" fmla="*/ 0 h 11440"/>
              <a:gd name="connsiteX1" fmla="*/ 4537296 w 4537296"/>
              <a:gd name="connsiteY1" fmla="*/ 0 h 11440"/>
              <a:gd name="connsiteX2" fmla="*/ 4537296 w 4537296"/>
              <a:gd name="connsiteY2" fmla="*/ 11440 h 11440"/>
              <a:gd name="connsiteX3" fmla="*/ 4526479 w 4537296"/>
              <a:gd name="connsiteY3" fmla="*/ 11440 h 11440"/>
              <a:gd name="connsiteX4" fmla="*/ 4520771 w 4537296"/>
              <a:gd name="connsiteY4" fmla="*/ 5720 h 11440"/>
              <a:gd name="connsiteX5" fmla="*/ 4526479 w 4537296"/>
              <a:gd name="connsiteY5" fmla="*/ 0 h 11440"/>
              <a:gd name="connsiteX6" fmla="*/ 4345865 w 4537296"/>
              <a:gd name="connsiteY6" fmla="*/ 0 h 11440"/>
              <a:gd name="connsiteX7" fmla="*/ 4436199 w 4537296"/>
              <a:gd name="connsiteY7" fmla="*/ 0 h 11440"/>
              <a:gd name="connsiteX8" fmla="*/ 4441907 w 4537296"/>
              <a:gd name="connsiteY8" fmla="*/ 5720 h 11440"/>
              <a:gd name="connsiteX9" fmla="*/ 4436199 w 4537296"/>
              <a:gd name="connsiteY9" fmla="*/ 11440 h 11440"/>
              <a:gd name="connsiteX10" fmla="*/ 4345865 w 4537296"/>
              <a:gd name="connsiteY10" fmla="*/ 11440 h 11440"/>
              <a:gd name="connsiteX11" fmla="*/ 4340157 w 4537296"/>
              <a:gd name="connsiteY11" fmla="*/ 5720 h 11440"/>
              <a:gd name="connsiteX12" fmla="*/ 4345865 w 4537296"/>
              <a:gd name="connsiteY12" fmla="*/ 0 h 11440"/>
              <a:gd name="connsiteX13" fmla="*/ 4166992 w 4537296"/>
              <a:gd name="connsiteY13" fmla="*/ 0 h 11440"/>
              <a:gd name="connsiteX14" fmla="*/ 4257326 w 4537296"/>
              <a:gd name="connsiteY14" fmla="*/ 0 h 11440"/>
              <a:gd name="connsiteX15" fmla="*/ 4263034 w 4537296"/>
              <a:gd name="connsiteY15" fmla="*/ 5720 h 11440"/>
              <a:gd name="connsiteX16" fmla="*/ 4257326 w 4537296"/>
              <a:gd name="connsiteY16" fmla="*/ 11440 h 11440"/>
              <a:gd name="connsiteX17" fmla="*/ 4166992 w 4537296"/>
              <a:gd name="connsiteY17" fmla="*/ 11440 h 11440"/>
              <a:gd name="connsiteX18" fmla="*/ 4161284 w 4537296"/>
              <a:gd name="connsiteY18" fmla="*/ 5720 h 11440"/>
              <a:gd name="connsiteX19" fmla="*/ 4166992 w 4537296"/>
              <a:gd name="connsiteY19" fmla="*/ 0 h 11440"/>
              <a:gd name="connsiteX20" fmla="*/ 3986377 w 4537296"/>
              <a:gd name="connsiteY20" fmla="*/ 0 h 11440"/>
              <a:gd name="connsiteX21" fmla="*/ 4076712 w 4537296"/>
              <a:gd name="connsiteY21" fmla="*/ 0 h 11440"/>
              <a:gd name="connsiteX22" fmla="*/ 4082419 w 4537296"/>
              <a:gd name="connsiteY22" fmla="*/ 5720 h 11440"/>
              <a:gd name="connsiteX23" fmla="*/ 4076712 w 4537296"/>
              <a:gd name="connsiteY23" fmla="*/ 11440 h 11440"/>
              <a:gd name="connsiteX24" fmla="*/ 3986377 w 4537296"/>
              <a:gd name="connsiteY24" fmla="*/ 11440 h 11440"/>
              <a:gd name="connsiteX25" fmla="*/ 3980670 w 4537296"/>
              <a:gd name="connsiteY25" fmla="*/ 5720 h 11440"/>
              <a:gd name="connsiteX26" fmla="*/ 3986377 w 4537296"/>
              <a:gd name="connsiteY26" fmla="*/ 0 h 11440"/>
              <a:gd name="connsiteX27" fmla="*/ 3805763 w 4537296"/>
              <a:gd name="connsiteY27" fmla="*/ 0 h 11440"/>
              <a:gd name="connsiteX28" fmla="*/ 3896097 w 4537296"/>
              <a:gd name="connsiteY28" fmla="*/ 0 h 11440"/>
              <a:gd name="connsiteX29" fmla="*/ 3901805 w 4537296"/>
              <a:gd name="connsiteY29" fmla="*/ 5720 h 11440"/>
              <a:gd name="connsiteX30" fmla="*/ 3896097 w 4537296"/>
              <a:gd name="connsiteY30" fmla="*/ 11440 h 11440"/>
              <a:gd name="connsiteX31" fmla="*/ 3805763 w 4537296"/>
              <a:gd name="connsiteY31" fmla="*/ 11440 h 11440"/>
              <a:gd name="connsiteX32" fmla="*/ 3800055 w 4537296"/>
              <a:gd name="connsiteY32" fmla="*/ 5720 h 11440"/>
              <a:gd name="connsiteX33" fmla="*/ 3805763 w 4537296"/>
              <a:gd name="connsiteY33" fmla="*/ 0 h 11440"/>
              <a:gd name="connsiteX34" fmla="*/ 3625148 w 4537296"/>
              <a:gd name="connsiteY34" fmla="*/ 0 h 11440"/>
              <a:gd name="connsiteX35" fmla="*/ 3715483 w 4537296"/>
              <a:gd name="connsiteY35" fmla="*/ 0 h 11440"/>
              <a:gd name="connsiteX36" fmla="*/ 3721191 w 4537296"/>
              <a:gd name="connsiteY36" fmla="*/ 5720 h 11440"/>
              <a:gd name="connsiteX37" fmla="*/ 3715483 w 4537296"/>
              <a:gd name="connsiteY37" fmla="*/ 11440 h 11440"/>
              <a:gd name="connsiteX38" fmla="*/ 3625148 w 4537296"/>
              <a:gd name="connsiteY38" fmla="*/ 11440 h 11440"/>
              <a:gd name="connsiteX39" fmla="*/ 3619441 w 4537296"/>
              <a:gd name="connsiteY39" fmla="*/ 5720 h 11440"/>
              <a:gd name="connsiteX40" fmla="*/ 3625148 w 4537296"/>
              <a:gd name="connsiteY40" fmla="*/ 0 h 11440"/>
              <a:gd name="connsiteX41" fmla="*/ 3444534 w 4537296"/>
              <a:gd name="connsiteY41" fmla="*/ 0 h 11440"/>
              <a:gd name="connsiteX42" fmla="*/ 3534869 w 4537296"/>
              <a:gd name="connsiteY42" fmla="*/ 0 h 11440"/>
              <a:gd name="connsiteX43" fmla="*/ 3540576 w 4537296"/>
              <a:gd name="connsiteY43" fmla="*/ 5720 h 11440"/>
              <a:gd name="connsiteX44" fmla="*/ 3534869 w 4537296"/>
              <a:gd name="connsiteY44" fmla="*/ 11440 h 11440"/>
              <a:gd name="connsiteX45" fmla="*/ 3444534 w 4537296"/>
              <a:gd name="connsiteY45" fmla="*/ 11440 h 11440"/>
              <a:gd name="connsiteX46" fmla="*/ 3438826 w 4537296"/>
              <a:gd name="connsiteY46" fmla="*/ 5720 h 11440"/>
              <a:gd name="connsiteX47" fmla="*/ 3444534 w 4537296"/>
              <a:gd name="connsiteY47" fmla="*/ 0 h 11440"/>
              <a:gd name="connsiteX48" fmla="*/ 3263920 w 4537296"/>
              <a:gd name="connsiteY48" fmla="*/ 0 h 11440"/>
              <a:gd name="connsiteX49" fmla="*/ 3354254 w 4537296"/>
              <a:gd name="connsiteY49" fmla="*/ 0 h 11440"/>
              <a:gd name="connsiteX50" fmla="*/ 3359962 w 4537296"/>
              <a:gd name="connsiteY50" fmla="*/ 5720 h 11440"/>
              <a:gd name="connsiteX51" fmla="*/ 3354254 w 4537296"/>
              <a:gd name="connsiteY51" fmla="*/ 11440 h 11440"/>
              <a:gd name="connsiteX52" fmla="*/ 3263920 w 4537296"/>
              <a:gd name="connsiteY52" fmla="*/ 11440 h 11440"/>
              <a:gd name="connsiteX53" fmla="*/ 3258212 w 4537296"/>
              <a:gd name="connsiteY53" fmla="*/ 5720 h 11440"/>
              <a:gd name="connsiteX54" fmla="*/ 3263920 w 4537296"/>
              <a:gd name="connsiteY54" fmla="*/ 0 h 11440"/>
              <a:gd name="connsiteX55" fmla="*/ 3083655 w 4537296"/>
              <a:gd name="connsiteY55" fmla="*/ 0 h 11440"/>
              <a:gd name="connsiteX56" fmla="*/ 3173989 w 4537296"/>
              <a:gd name="connsiteY56" fmla="*/ 0 h 11440"/>
              <a:gd name="connsiteX57" fmla="*/ 3179697 w 4537296"/>
              <a:gd name="connsiteY57" fmla="*/ 5720 h 11440"/>
              <a:gd name="connsiteX58" fmla="*/ 3173989 w 4537296"/>
              <a:gd name="connsiteY58" fmla="*/ 11440 h 11440"/>
              <a:gd name="connsiteX59" fmla="*/ 3083655 w 4537296"/>
              <a:gd name="connsiteY59" fmla="*/ 11440 h 11440"/>
              <a:gd name="connsiteX60" fmla="*/ 3077947 w 4537296"/>
              <a:gd name="connsiteY60" fmla="*/ 5720 h 11440"/>
              <a:gd name="connsiteX61" fmla="*/ 3083655 w 4537296"/>
              <a:gd name="connsiteY61" fmla="*/ 0 h 11440"/>
              <a:gd name="connsiteX62" fmla="*/ 2903040 w 4537296"/>
              <a:gd name="connsiteY62" fmla="*/ 0 h 11440"/>
              <a:gd name="connsiteX63" fmla="*/ 2993375 w 4537296"/>
              <a:gd name="connsiteY63" fmla="*/ 0 h 11440"/>
              <a:gd name="connsiteX64" fmla="*/ 2999082 w 4537296"/>
              <a:gd name="connsiteY64" fmla="*/ 5720 h 11440"/>
              <a:gd name="connsiteX65" fmla="*/ 2993375 w 4537296"/>
              <a:gd name="connsiteY65" fmla="*/ 11440 h 11440"/>
              <a:gd name="connsiteX66" fmla="*/ 2903040 w 4537296"/>
              <a:gd name="connsiteY66" fmla="*/ 11440 h 11440"/>
              <a:gd name="connsiteX67" fmla="*/ 2897332 w 4537296"/>
              <a:gd name="connsiteY67" fmla="*/ 5720 h 11440"/>
              <a:gd name="connsiteX68" fmla="*/ 2903040 w 4537296"/>
              <a:gd name="connsiteY68" fmla="*/ 0 h 11440"/>
              <a:gd name="connsiteX69" fmla="*/ 2722426 w 4537296"/>
              <a:gd name="connsiteY69" fmla="*/ 0 h 11440"/>
              <a:gd name="connsiteX70" fmla="*/ 2812760 w 4537296"/>
              <a:gd name="connsiteY70" fmla="*/ 0 h 11440"/>
              <a:gd name="connsiteX71" fmla="*/ 2818468 w 4537296"/>
              <a:gd name="connsiteY71" fmla="*/ 5720 h 11440"/>
              <a:gd name="connsiteX72" fmla="*/ 2812760 w 4537296"/>
              <a:gd name="connsiteY72" fmla="*/ 11440 h 11440"/>
              <a:gd name="connsiteX73" fmla="*/ 2722426 w 4537296"/>
              <a:gd name="connsiteY73" fmla="*/ 11440 h 11440"/>
              <a:gd name="connsiteX74" fmla="*/ 2716718 w 4537296"/>
              <a:gd name="connsiteY74" fmla="*/ 5720 h 11440"/>
              <a:gd name="connsiteX75" fmla="*/ 2722426 w 4537296"/>
              <a:gd name="connsiteY75" fmla="*/ 0 h 11440"/>
              <a:gd name="connsiteX76" fmla="*/ 2541811 w 4537296"/>
              <a:gd name="connsiteY76" fmla="*/ 0 h 11440"/>
              <a:gd name="connsiteX77" fmla="*/ 2632146 w 4537296"/>
              <a:gd name="connsiteY77" fmla="*/ 0 h 11440"/>
              <a:gd name="connsiteX78" fmla="*/ 2637854 w 4537296"/>
              <a:gd name="connsiteY78" fmla="*/ 5720 h 11440"/>
              <a:gd name="connsiteX79" fmla="*/ 2632146 w 4537296"/>
              <a:gd name="connsiteY79" fmla="*/ 11440 h 11440"/>
              <a:gd name="connsiteX80" fmla="*/ 2541811 w 4537296"/>
              <a:gd name="connsiteY80" fmla="*/ 11440 h 11440"/>
              <a:gd name="connsiteX81" fmla="*/ 2536104 w 4537296"/>
              <a:gd name="connsiteY81" fmla="*/ 5720 h 11440"/>
              <a:gd name="connsiteX82" fmla="*/ 2541811 w 4537296"/>
              <a:gd name="connsiteY82" fmla="*/ 0 h 11440"/>
              <a:gd name="connsiteX83" fmla="*/ 2361197 w 4537296"/>
              <a:gd name="connsiteY83" fmla="*/ 0 h 11440"/>
              <a:gd name="connsiteX84" fmla="*/ 2451532 w 4537296"/>
              <a:gd name="connsiteY84" fmla="*/ 0 h 11440"/>
              <a:gd name="connsiteX85" fmla="*/ 2457239 w 4537296"/>
              <a:gd name="connsiteY85" fmla="*/ 5720 h 11440"/>
              <a:gd name="connsiteX86" fmla="*/ 2451532 w 4537296"/>
              <a:gd name="connsiteY86" fmla="*/ 11440 h 11440"/>
              <a:gd name="connsiteX87" fmla="*/ 2361197 w 4537296"/>
              <a:gd name="connsiteY87" fmla="*/ 11440 h 11440"/>
              <a:gd name="connsiteX88" fmla="*/ 2355489 w 4537296"/>
              <a:gd name="connsiteY88" fmla="*/ 5720 h 11440"/>
              <a:gd name="connsiteX89" fmla="*/ 2361197 w 4537296"/>
              <a:gd name="connsiteY89" fmla="*/ 0 h 11440"/>
              <a:gd name="connsiteX90" fmla="*/ 2180583 w 4537296"/>
              <a:gd name="connsiteY90" fmla="*/ 0 h 11440"/>
              <a:gd name="connsiteX91" fmla="*/ 2270917 w 4537296"/>
              <a:gd name="connsiteY91" fmla="*/ 0 h 11440"/>
              <a:gd name="connsiteX92" fmla="*/ 2276625 w 4537296"/>
              <a:gd name="connsiteY92" fmla="*/ 5720 h 11440"/>
              <a:gd name="connsiteX93" fmla="*/ 2270917 w 4537296"/>
              <a:gd name="connsiteY93" fmla="*/ 11440 h 11440"/>
              <a:gd name="connsiteX94" fmla="*/ 2180583 w 4537296"/>
              <a:gd name="connsiteY94" fmla="*/ 11440 h 11440"/>
              <a:gd name="connsiteX95" fmla="*/ 2174875 w 4537296"/>
              <a:gd name="connsiteY95" fmla="*/ 5720 h 11440"/>
              <a:gd name="connsiteX96" fmla="*/ 2180583 w 4537296"/>
              <a:gd name="connsiteY96" fmla="*/ 0 h 11440"/>
              <a:gd name="connsiteX97" fmla="*/ 1997804 w 4537296"/>
              <a:gd name="connsiteY97" fmla="*/ 0 h 11440"/>
              <a:gd name="connsiteX98" fmla="*/ 2088139 w 4537296"/>
              <a:gd name="connsiteY98" fmla="*/ 0 h 11440"/>
              <a:gd name="connsiteX99" fmla="*/ 2093847 w 4537296"/>
              <a:gd name="connsiteY99" fmla="*/ 5720 h 11440"/>
              <a:gd name="connsiteX100" fmla="*/ 2088139 w 4537296"/>
              <a:gd name="connsiteY100" fmla="*/ 11440 h 11440"/>
              <a:gd name="connsiteX101" fmla="*/ 1997804 w 4537296"/>
              <a:gd name="connsiteY101" fmla="*/ 11440 h 11440"/>
              <a:gd name="connsiteX102" fmla="*/ 1992097 w 4537296"/>
              <a:gd name="connsiteY102" fmla="*/ 5720 h 11440"/>
              <a:gd name="connsiteX103" fmla="*/ 1997804 w 4537296"/>
              <a:gd name="connsiteY103" fmla="*/ 0 h 11440"/>
              <a:gd name="connsiteX104" fmla="*/ 1817190 w 4537296"/>
              <a:gd name="connsiteY104" fmla="*/ 0 h 11440"/>
              <a:gd name="connsiteX105" fmla="*/ 1907525 w 4537296"/>
              <a:gd name="connsiteY105" fmla="*/ 0 h 11440"/>
              <a:gd name="connsiteX106" fmla="*/ 1913232 w 4537296"/>
              <a:gd name="connsiteY106" fmla="*/ 5720 h 11440"/>
              <a:gd name="connsiteX107" fmla="*/ 1907525 w 4537296"/>
              <a:gd name="connsiteY107" fmla="*/ 11440 h 11440"/>
              <a:gd name="connsiteX108" fmla="*/ 1817190 w 4537296"/>
              <a:gd name="connsiteY108" fmla="*/ 11440 h 11440"/>
              <a:gd name="connsiteX109" fmla="*/ 1811482 w 4537296"/>
              <a:gd name="connsiteY109" fmla="*/ 5720 h 11440"/>
              <a:gd name="connsiteX110" fmla="*/ 1817190 w 4537296"/>
              <a:gd name="connsiteY110" fmla="*/ 0 h 11440"/>
              <a:gd name="connsiteX111" fmla="*/ 1636576 w 4537296"/>
              <a:gd name="connsiteY111" fmla="*/ 0 h 11440"/>
              <a:gd name="connsiteX112" fmla="*/ 1726910 w 4537296"/>
              <a:gd name="connsiteY112" fmla="*/ 0 h 11440"/>
              <a:gd name="connsiteX113" fmla="*/ 1732618 w 4537296"/>
              <a:gd name="connsiteY113" fmla="*/ 5720 h 11440"/>
              <a:gd name="connsiteX114" fmla="*/ 1726910 w 4537296"/>
              <a:gd name="connsiteY114" fmla="*/ 11440 h 11440"/>
              <a:gd name="connsiteX115" fmla="*/ 1636576 w 4537296"/>
              <a:gd name="connsiteY115" fmla="*/ 11440 h 11440"/>
              <a:gd name="connsiteX116" fmla="*/ 1630868 w 4537296"/>
              <a:gd name="connsiteY116" fmla="*/ 5720 h 11440"/>
              <a:gd name="connsiteX117" fmla="*/ 1636576 w 4537296"/>
              <a:gd name="connsiteY117" fmla="*/ 0 h 11440"/>
              <a:gd name="connsiteX118" fmla="*/ 1455961 w 4537296"/>
              <a:gd name="connsiteY118" fmla="*/ 0 h 11440"/>
              <a:gd name="connsiteX119" fmla="*/ 1546296 w 4537296"/>
              <a:gd name="connsiteY119" fmla="*/ 0 h 11440"/>
              <a:gd name="connsiteX120" fmla="*/ 1552004 w 4537296"/>
              <a:gd name="connsiteY120" fmla="*/ 5720 h 11440"/>
              <a:gd name="connsiteX121" fmla="*/ 1546296 w 4537296"/>
              <a:gd name="connsiteY121" fmla="*/ 11440 h 11440"/>
              <a:gd name="connsiteX122" fmla="*/ 1455961 w 4537296"/>
              <a:gd name="connsiteY122" fmla="*/ 11440 h 11440"/>
              <a:gd name="connsiteX123" fmla="*/ 1450254 w 4537296"/>
              <a:gd name="connsiteY123" fmla="*/ 5720 h 11440"/>
              <a:gd name="connsiteX124" fmla="*/ 1455961 w 4537296"/>
              <a:gd name="connsiteY124" fmla="*/ 0 h 11440"/>
              <a:gd name="connsiteX125" fmla="*/ 1275347 w 4537296"/>
              <a:gd name="connsiteY125" fmla="*/ 0 h 11440"/>
              <a:gd name="connsiteX126" fmla="*/ 1365682 w 4537296"/>
              <a:gd name="connsiteY126" fmla="*/ 0 h 11440"/>
              <a:gd name="connsiteX127" fmla="*/ 1371389 w 4537296"/>
              <a:gd name="connsiteY127" fmla="*/ 5720 h 11440"/>
              <a:gd name="connsiteX128" fmla="*/ 1365682 w 4537296"/>
              <a:gd name="connsiteY128" fmla="*/ 11440 h 11440"/>
              <a:gd name="connsiteX129" fmla="*/ 1275347 w 4537296"/>
              <a:gd name="connsiteY129" fmla="*/ 11440 h 11440"/>
              <a:gd name="connsiteX130" fmla="*/ 1269639 w 4537296"/>
              <a:gd name="connsiteY130" fmla="*/ 5720 h 11440"/>
              <a:gd name="connsiteX131" fmla="*/ 1275347 w 4537296"/>
              <a:gd name="connsiteY131" fmla="*/ 0 h 11440"/>
              <a:gd name="connsiteX132" fmla="*/ 1094733 w 4537296"/>
              <a:gd name="connsiteY132" fmla="*/ 0 h 11440"/>
              <a:gd name="connsiteX133" fmla="*/ 1185067 w 4537296"/>
              <a:gd name="connsiteY133" fmla="*/ 0 h 11440"/>
              <a:gd name="connsiteX134" fmla="*/ 1190775 w 4537296"/>
              <a:gd name="connsiteY134" fmla="*/ 5720 h 11440"/>
              <a:gd name="connsiteX135" fmla="*/ 1185067 w 4537296"/>
              <a:gd name="connsiteY135" fmla="*/ 11440 h 11440"/>
              <a:gd name="connsiteX136" fmla="*/ 1094733 w 4537296"/>
              <a:gd name="connsiteY136" fmla="*/ 11440 h 11440"/>
              <a:gd name="connsiteX137" fmla="*/ 1089025 w 4537296"/>
              <a:gd name="connsiteY137" fmla="*/ 5720 h 11440"/>
              <a:gd name="connsiteX138" fmla="*/ 1094733 w 4537296"/>
              <a:gd name="connsiteY138" fmla="*/ 0 h 11440"/>
              <a:gd name="connsiteX139" fmla="*/ 908779 w 4537296"/>
              <a:gd name="connsiteY139" fmla="*/ 0 h 11440"/>
              <a:gd name="connsiteX140" fmla="*/ 999114 w 4537296"/>
              <a:gd name="connsiteY140" fmla="*/ 0 h 11440"/>
              <a:gd name="connsiteX141" fmla="*/ 1004822 w 4537296"/>
              <a:gd name="connsiteY141" fmla="*/ 5720 h 11440"/>
              <a:gd name="connsiteX142" fmla="*/ 999114 w 4537296"/>
              <a:gd name="connsiteY142" fmla="*/ 11440 h 11440"/>
              <a:gd name="connsiteX143" fmla="*/ 908779 w 4537296"/>
              <a:gd name="connsiteY143" fmla="*/ 11440 h 11440"/>
              <a:gd name="connsiteX144" fmla="*/ 903072 w 4537296"/>
              <a:gd name="connsiteY144" fmla="*/ 5720 h 11440"/>
              <a:gd name="connsiteX145" fmla="*/ 908779 w 4537296"/>
              <a:gd name="connsiteY145" fmla="*/ 0 h 11440"/>
              <a:gd name="connsiteX146" fmla="*/ 728165 w 4537296"/>
              <a:gd name="connsiteY146" fmla="*/ 0 h 11440"/>
              <a:gd name="connsiteX147" fmla="*/ 818500 w 4537296"/>
              <a:gd name="connsiteY147" fmla="*/ 0 h 11440"/>
              <a:gd name="connsiteX148" fmla="*/ 824207 w 4537296"/>
              <a:gd name="connsiteY148" fmla="*/ 5720 h 11440"/>
              <a:gd name="connsiteX149" fmla="*/ 818500 w 4537296"/>
              <a:gd name="connsiteY149" fmla="*/ 11440 h 11440"/>
              <a:gd name="connsiteX150" fmla="*/ 728165 w 4537296"/>
              <a:gd name="connsiteY150" fmla="*/ 11440 h 11440"/>
              <a:gd name="connsiteX151" fmla="*/ 722457 w 4537296"/>
              <a:gd name="connsiteY151" fmla="*/ 5720 h 11440"/>
              <a:gd name="connsiteX152" fmla="*/ 728165 w 4537296"/>
              <a:gd name="connsiteY152" fmla="*/ 0 h 11440"/>
              <a:gd name="connsiteX153" fmla="*/ 547551 w 4537296"/>
              <a:gd name="connsiteY153" fmla="*/ 0 h 11440"/>
              <a:gd name="connsiteX154" fmla="*/ 637885 w 4537296"/>
              <a:gd name="connsiteY154" fmla="*/ 0 h 11440"/>
              <a:gd name="connsiteX155" fmla="*/ 643593 w 4537296"/>
              <a:gd name="connsiteY155" fmla="*/ 5720 h 11440"/>
              <a:gd name="connsiteX156" fmla="*/ 637885 w 4537296"/>
              <a:gd name="connsiteY156" fmla="*/ 11440 h 11440"/>
              <a:gd name="connsiteX157" fmla="*/ 547551 w 4537296"/>
              <a:gd name="connsiteY157" fmla="*/ 11440 h 11440"/>
              <a:gd name="connsiteX158" fmla="*/ 541843 w 4537296"/>
              <a:gd name="connsiteY158" fmla="*/ 5720 h 11440"/>
              <a:gd name="connsiteX159" fmla="*/ 547551 w 4537296"/>
              <a:gd name="connsiteY159" fmla="*/ 0 h 11440"/>
              <a:gd name="connsiteX160" fmla="*/ 366936 w 4537296"/>
              <a:gd name="connsiteY160" fmla="*/ 0 h 11440"/>
              <a:gd name="connsiteX161" fmla="*/ 457271 w 4537296"/>
              <a:gd name="connsiteY161" fmla="*/ 0 h 11440"/>
              <a:gd name="connsiteX162" fmla="*/ 462979 w 4537296"/>
              <a:gd name="connsiteY162" fmla="*/ 5720 h 11440"/>
              <a:gd name="connsiteX163" fmla="*/ 457271 w 4537296"/>
              <a:gd name="connsiteY163" fmla="*/ 11440 h 11440"/>
              <a:gd name="connsiteX164" fmla="*/ 366936 w 4537296"/>
              <a:gd name="connsiteY164" fmla="*/ 11440 h 11440"/>
              <a:gd name="connsiteX165" fmla="*/ 361229 w 4537296"/>
              <a:gd name="connsiteY165" fmla="*/ 5720 h 11440"/>
              <a:gd name="connsiteX166" fmla="*/ 366936 w 4537296"/>
              <a:gd name="connsiteY166" fmla="*/ 0 h 11440"/>
              <a:gd name="connsiteX167" fmla="*/ 186322 w 4537296"/>
              <a:gd name="connsiteY167" fmla="*/ 0 h 11440"/>
              <a:gd name="connsiteX168" fmla="*/ 276657 w 4537296"/>
              <a:gd name="connsiteY168" fmla="*/ 0 h 11440"/>
              <a:gd name="connsiteX169" fmla="*/ 282364 w 4537296"/>
              <a:gd name="connsiteY169" fmla="*/ 5720 h 11440"/>
              <a:gd name="connsiteX170" fmla="*/ 276657 w 4537296"/>
              <a:gd name="connsiteY170" fmla="*/ 11440 h 11440"/>
              <a:gd name="connsiteX171" fmla="*/ 186322 w 4537296"/>
              <a:gd name="connsiteY171" fmla="*/ 11440 h 11440"/>
              <a:gd name="connsiteX172" fmla="*/ 180614 w 4537296"/>
              <a:gd name="connsiteY172" fmla="*/ 5720 h 11440"/>
              <a:gd name="connsiteX173" fmla="*/ 186322 w 4537296"/>
              <a:gd name="connsiteY173" fmla="*/ 0 h 11440"/>
              <a:gd name="connsiteX174" fmla="*/ 5708 w 4537296"/>
              <a:gd name="connsiteY174" fmla="*/ 0 h 11440"/>
              <a:gd name="connsiteX175" fmla="*/ 96042 w 4537296"/>
              <a:gd name="connsiteY175" fmla="*/ 0 h 11440"/>
              <a:gd name="connsiteX176" fmla="*/ 101750 w 4537296"/>
              <a:gd name="connsiteY176" fmla="*/ 5720 h 11440"/>
              <a:gd name="connsiteX177" fmla="*/ 96042 w 4537296"/>
              <a:gd name="connsiteY177" fmla="*/ 11440 h 11440"/>
              <a:gd name="connsiteX178" fmla="*/ 5708 w 4537296"/>
              <a:gd name="connsiteY178" fmla="*/ 11440 h 11440"/>
              <a:gd name="connsiteX179" fmla="*/ 0 w 4537296"/>
              <a:gd name="connsiteY179" fmla="*/ 5720 h 11440"/>
              <a:gd name="connsiteX180" fmla="*/ 5708 w 4537296"/>
              <a:gd name="connsiteY180" fmla="*/ 0 h 1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4537296" h="11440">
                <a:moveTo>
                  <a:pt x="4526479" y="0"/>
                </a:moveTo>
                <a:lnTo>
                  <a:pt x="4537296" y="0"/>
                </a:lnTo>
                <a:lnTo>
                  <a:pt x="4537296" y="11440"/>
                </a:lnTo>
                <a:lnTo>
                  <a:pt x="4526479" y="11440"/>
                </a:lnTo>
                <a:cubicBezTo>
                  <a:pt x="4523351" y="11440"/>
                  <a:pt x="4520771" y="8881"/>
                  <a:pt x="4520771" y="5720"/>
                </a:cubicBezTo>
                <a:cubicBezTo>
                  <a:pt x="4520771" y="2559"/>
                  <a:pt x="4523351" y="0"/>
                  <a:pt x="4526479" y="0"/>
                </a:cubicBezTo>
                <a:close/>
                <a:moveTo>
                  <a:pt x="4345865" y="0"/>
                </a:moveTo>
                <a:lnTo>
                  <a:pt x="4436199" y="0"/>
                </a:lnTo>
                <a:cubicBezTo>
                  <a:pt x="4439328" y="0"/>
                  <a:pt x="4441907" y="2559"/>
                  <a:pt x="4441907" y="5720"/>
                </a:cubicBezTo>
                <a:cubicBezTo>
                  <a:pt x="4441907" y="8881"/>
                  <a:pt x="4439328" y="11440"/>
                  <a:pt x="4436199" y="11440"/>
                </a:cubicBezTo>
                <a:lnTo>
                  <a:pt x="4345865" y="11440"/>
                </a:lnTo>
                <a:cubicBezTo>
                  <a:pt x="4342737" y="11440"/>
                  <a:pt x="4340157" y="8881"/>
                  <a:pt x="4340157" y="5720"/>
                </a:cubicBezTo>
                <a:cubicBezTo>
                  <a:pt x="4340157" y="2559"/>
                  <a:pt x="4342737" y="0"/>
                  <a:pt x="4345865" y="0"/>
                </a:cubicBezTo>
                <a:close/>
                <a:moveTo>
                  <a:pt x="4166992" y="0"/>
                </a:moveTo>
                <a:lnTo>
                  <a:pt x="4257326" y="0"/>
                </a:lnTo>
                <a:cubicBezTo>
                  <a:pt x="4260454" y="0"/>
                  <a:pt x="4263034" y="2559"/>
                  <a:pt x="4263034" y="5720"/>
                </a:cubicBezTo>
                <a:cubicBezTo>
                  <a:pt x="4263034" y="8881"/>
                  <a:pt x="4260454" y="11440"/>
                  <a:pt x="4257326" y="11440"/>
                </a:cubicBezTo>
                <a:lnTo>
                  <a:pt x="4166992" y="11440"/>
                </a:lnTo>
                <a:cubicBezTo>
                  <a:pt x="4163863" y="11440"/>
                  <a:pt x="4161284" y="8881"/>
                  <a:pt x="4161284" y="5720"/>
                </a:cubicBezTo>
                <a:cubicBezTo>
                  <a:pt x="4161284" y="2559"/>
                  <a:pt x="4163863" y="0"/>
                  <a:pt x="4166992" y="0"/>
                </a:cubicBezTo>
                <a:close/>
                <a:moveTo>
                  <a:pt x="3986377" y="0"/>
                </a:moveTo>
                <a:lnTo>
                  <a:pt x="4076712" y="0"/>
                </a:lnTo>
                <a:cubicBezTo>
                  <a:pt x="4079840" y="0"/>
                  <a:pt x="4082419" y="2559"/>
                  <a:pt x="4082419" y="5720"/>
                </a:cubicBezTo>
                <a:cubicBezTo>
                  <a:pt x="4082419" y="8881"/>
                  <a:pt x="4079840" y="11440"/>
                  <a:pt x="4076712" y="11440"/>
                </a:cubicBezTo>
                <a:lnTo>
                  <a:pt x="3986377" y="11440"/>
                </a:lnTo>
                <a:cubicBezTo>
                  <a:pt x="3983249" y="11440"/>
                  <a:pt x="3980670" y="8881"/>
                  <a:pt x="3980670" y="5720"/>
                </a:cubicBezTo>
                <a:cubicBezTo>
                  <a:pt x="3980670" y="2559"/>
                  <a:pt x="3983249" y="0"/>
                  <a:pt x="3986377" y="0"/>
                </a:cubicBezTo>
                <a:close/>
                <a:moveTo>
                  <a:pt x="3805763" y="0"/>
                </a:moveTo>
                <a:lnTo>
                  <a:pt x="3896097" y="0"/>
                </a:lnTo>
                <a:cubicBezTo>
                  <a:pt x="3899226" y="0"/>
                  <a:pt x="3901805" y="2559"/>
                  <a:pt x="3901805" y="5720"/>
                </a:cubicBezTo>
                <a:cubicBezTo>
                  <a:pt x="3901805" y="8881"/>
                  <a:pt x="3899226" y="11440"/>
                  <a:pt x="3896097" y="11440"/>
                </a:cubicBezTo>
                <a:lnTo>
                  <a:pt x="3805763" y="11440"/>
                </a:lnTo>
                <a:cubicBezTo>
                  <a:pt x="3802635" y="11440"/>
                  <a:pt x="3800055" y="8881"/>
                  <a:pt x="3800055" y="5720"/>
                </a:cubicBezTo>
                <a:cubicBezTo>
                  <a:pt x="3800055" y="2559"/>
                  <a:pt x="3802635" y="0"/>
                  <a:pt x="3805763" y="0"/>
                </a:cubicBezTo>
                <a:close/>
                <a:moveTo>
                  <a:pt x="3625148" y="0"/>
                </a:moveTo>
                <a:lnTo>
                  <a:pt x="3715483" y="0"/>
                </a:lnTo>
                <a:cubicBezTo>
                  <a:pt x="3718611" y="0"/>
                  <a:pt x="3721191" y="2559"/>
                  <a:pt x="3721191" y="5720"/>
                </a:cubicBezTo>
                <a:cubicBezTo>
                  <a:pt x="3721191" y="8881"/>
                  <a:pt x="3718611" y="11440"/>
                  <a:pt x="3715483" y="11440"/>
                </a:cubicBezTo>
                <a:lnTo>
                  <a:pt x="3625148" y="11440"/>
                </a:lnTo>
                <a:cubicBezTo>
                  <a:pt x="3622020" y="11440"/>
                  <a:pt x="3619441" y="8881"/>
                  <a:pt x="3619441" y="5720"/>
                </a:cubicBezTo>
                <a:cubicBezTo>
                  <a:pt x="3619441" y="2559"/>
                  <a:pt x="3622020" y="0"/>
                  <a:pt x="3625148" y="0"/>
                </a:cubicBezTo>
                <a:close/>
                <a:moveTo>
                  <a:pt x="3444534" y="0"/>
                </a:moveTo>
                <a:lnTo>
                  <a:pt x="3534869" y="0"/>
                </a:lnTo>
                <a:cubicBezTo>
                  <a:pt x="3537997" y="0"/>
                  <a:pt x="3540576" y="2559"/>
                  <a:pt x="3540576" y="5720"/>
                </a:cubicBezTo>
                <a:cubicBezTo>
                  <a:pt x="3540576" y="8881"/>
                  <a:pt x="3537997" y="11440"/>
                  <a:pt x="3534869" y="11440"/>
                </a:cubicBezTo>
                <a:lnTo>
                  <a:pt x="3444534" y="11440"/>
                </a:lnTo>
                <a:cubicBezTo>
                  <a:pt x="3441406" y="11440"/>
                  <a:pt x="3438826" y="8881"/>
                  <a:pt x="3438826" y="5720"/>
                </a:cubicBezTo>
                <a:cubicBezTo>
                  <a:pt x="3438826" y="2559"/>
                  <a:pt x="3441406" y="0"/>
                  <a:pt x="3444534" y="0"/>
                </a:cubicBezTo>
                <a:close/>
                <a:moveTo>
                  <a:pt x="3263920" y="0"/>
                </a:moveTo>
                <a:lnTo>
                  <a:pt x="3354254" y="0"/>
                </a:lnTo>
                <a:cubicBezTo>
                  <a:pt x="3357383" y="0"/>
                  <a:pt x="3359962" y="2559"/>
                  <a:pt x="3359962" y="5720"/>
                </a:cubicBezTo>
                <a:cubicBezTo>
                  <a:pt x="3359962" y="8881"/>
                  <a:pt x="3357383" y="11440"/>
                  <a:pt x="3354254" y="11440"/>
                </a:cubicBezTo>
                <a:lnTo>
                  <a:pt x="3263920" y="11440"/>
                </a:lnTo>
                <a:cubicBezTo>
                  <a:pt x="3260792" y="11440"/>
                  <a:pt x="3258212" y="8881"/>
                  <a:pt x="3258212" y="5720"/>
                </a:cubicBezTo>
                <a:cubicBezTo>
                  <a:pt x="3258212" y="2559"/>
                  <a:pt x="3260792" y="0"/>
                  <a:pt x="3263920" y="0"/>
                </a:cubicBezTo>
                <a:close/>
                <a:moveTo>
                  <a:pt x="3083655" y="0"/>
                </a:moveTo>
                <a:lnTo>
                  <a:pt x="3173989" y="0"/>
                </a:lnTo>
                <a:cubicBezTo>
                  <a:pt x="3177117" y="0"/>
                  <a:pt x="3179697" y="2559"/>
                  <a:pt x="3179697" y="5720"/>
                </a:cubicBezTo>
                <a:cubicBezTo>
                  <a:pt x="3179697" y="8881"/>
                  <a:pt x="3177117" y="11440"/>
                  <a:pt x="3173989" y="11440"/>
                </a:cubicBezTo>
                <a:lnTo>
                  <a:pt x="3083655" y="11440"/>
                </a:lnTo>
                <a:cubicBezTo>
                  <a:pt x="3080526" y="11440"/>
                  <a:pt x="3077947" y="8881"/>
                  <a:pt x="3077947" y="5720"/>
                </a:cubicBezTo>
                <a:cubicBezTo>
                  <a:pt x="3077947" y="2559"/>
                  <a:pt x="3080526" y="0"/>
                  <a:pt x="3083655" y="0"/>
                </a:cubicBezTo>
                <a:close/>
                <a:moveTo>
                  <a:pt x="2903040" y="0"/>
                </a:moveTo>
                <a:lnTo>
                  <a:pt x="2993375" y="0"/>
                </a:lnTo>
                <a:cubicBezTo>
                  <a:pt x="2996503" y="0"/>
                  <a:pt x="2999082" y="2559"/>
                  <a:pt x="2999082" y="5720"/>
                </a:cubicBezTo>
                <a:cubicBezTo>
                  <a:pt x="2999082" y="8881"/>
                  <a:pt x="2996503" y="11440"/>
                  <a:pt x="2993375" y="11440"/>
                </a:cubicBezTo>
                <a:lnTo>
                  <a:pt x="2903040" y="11440"/>
                </a:lnTo>
                <a:cubicBezTo>
                  <a:pt x="2899912" y="11440"/>
                  <a:pt x="2897332" y="8881"/>
                  <a:pt x="2897332" y="5720"/>
                </a:cubicBezTo>
                <a:cubicBezTo>
                  <a:pt x="2897332" y="2559"/>
                  <a:pt x="2899912" y="0"/>
                  <a:pt x="2903040" y="0"/>
                </a:cubicBezTo>
                <a:close/>
                <a:moveTo>
                  <a:pt x="2722426" y="0"/>
                </a:moveTo>
                <a:lnTo>
                  <a:pt x="2812760" y="0"/>
                </a:lnTo>
                <a:cubicBezTo>
                  <a:pt x="2815889" y="0"/>
                  <a:pt x="2818468" y="2559"/>
                  <a:pt x="2818468" y="5720"/>
                </a:cubicBezTo>
                <a:cubicBezTo>
                  <a:pt x="2818468" y="8881"/>
                  <a:pt x="2815889" y="11440"/>
                  <a:pt x="2812760" y="11440"/>
                </a:cubicBezTo>
                <a:lnTo>
                  <a:pt x="2722426" y="11440"/>
                </a:lnTo>
                <a:cubicBezTo>
                  <a:pt x="2719298" y="11440"/>
                  <a:pt x="2716718" y="8881"/>
                  <a:pt x="2716718" y="5720"/>
                </a:cubicBezTo>
                <a:cubicBezTo>
                  <a:pt x="2716718" y="2559"/>
                  <a:pt x="2719298" y="0"/>
                  <a:pt x="2722426" y="0"/>
                </a:cubicBezTo>
                <a:close/>
                <a:moveTo>
                  <a:pt x="2541811" y="0"/>
                </a:moveTo>
                <a:lnTo>
                  <a:pt x="2632146" y="0"/>
                </a:lnTo>
                <a:cubicBezTo>
                  <a:pt x="2635274" y="0"/>
                  <a:pt x="2637854" y="2559"/>
                  <a:pt x="2637854" y="5720"/>
                </a:cubicBezTo>
                <a:cubicBezTo>
                  <a:pt x="2637854" y="8881"/>
                  <a:pt x="2635274" y="11440"/>
                  <a:pt x="2632146" y="11440"/>
                </a:cubicBezTo>
                <a:lnTo>
                  <a:pt x="2541811" y="11440"/>
                </a:lnTo>
                <a:cubicBezTo>
                  <a:pt x="2538683" y="11440"/>
                  <a:pt x="2536104" y="8881"/>
                  <a:pt x="2536104" y="5720"/>
                </a:cubicBezTo>
                <a:cubicBezTo>
                  <a:pt x="2536104" y="2559"/>
                  <a:pt x="2538683" y="0"/>
                  <a:pt x="2541811" y="0"/>
                </a:cubicBezTo>
                <a:close/>
                <a:moveTo>
                  <a:pt x="2361197" y="0"/>
                </a:moveTo>
                <a:lnTo>
                  <a:pt x="2451532" y="0"/>
                </a:lnTo>
                <a:cubicBezTo>
                  <a:pt x="2454660" y="0"/>
                  <a:pt x="2457239" y="2559"/>
                  <a:pt x="2457239" y="5720"/>
                </a:cubicBezTo>
                <a:cubicBezTo>
                  <a:pt x="2457239" y="8881"/>
                  <a:pt x="2454660" y="11440"/>
                  <a:pt x="2451532" y="11440"/>
                </a:cubicBezTo>
                <a:lnTo>
                  <a:pt x="2361197" y="11440"/>
                </a:lnTo>
                <a:cubicBezTo>
                  <a:pt x="2358069" y="11440"/>
                  <a:pt x="2355489" y="8881"/>
                  <a:pt x="2355489" y="5720"/>
                </a:cubicBezTo>
                <a:cubicBezTo>
                  <a:pt x="2355489" y="2559"/>
                  <a:pt x="2358069" y="0"/>
                  <a:pt x="2361197" y="0"/>
                </a:cubicBezTo>
                <a:close/>
                <a:moveTo>
                  <a:pt x="2180583" y="0"/>
                </a:moveTo>
                <a:lnTo>
                  <a:pt x="2270917" y="0"/>
                </a:lnTo>
                <a:cubicBezTo>
                  <a:pt x="2274046" y="0"/>
                  <a:pt x="2276625" y="2559"/>
                  <a:pt x="2276625" y="5720"/>
                </a:cubicBezTo>
                <a:cubicBezTo>
                  <a:pt x="2276625" y="8881"/>
                  <a:pt x="2274046" y="11440"/>
                  <a:pt x="2270917" y="11440"/>
                </a:cubicBezTo>
                <a:lnTo>
                  <a:pt x="2180583" y="11440"/>
                </a:lnTo>
                <a:cubicBezTo>
                  <a:pt x="2177454" y="11440"/>
                  <a:pt x="2174875" y="8881"/>
                  <a:pt x="2174875" y="5720"/>
                </a:cubicBezTo>
                <a:cubicBezTo>
                  <a:pt x="2174875" y="2559"/>
                  <a:pt x="2177454" y="0"/>
                  <a:pt x="2180583" y="0"/>
                </a:cubicBezTo>
                <a:close/>
                <a:moveTo>
                  <a:pt x="1997804" y="0"/>
                </a:moveTo>
                <a:lnTo>
                  <a:pt x="2088139" y="0"/>
                </a:lnTo>
                <a:cubicBezTo>
                  <a:pt x="2091267" y="0"/>
                  <a:pt x="2093847" y="2559"/>
                  <a:pt x="2093847" y="5720"/>
                </a:cubicBezTo>
                <a:cubicBezTo>
                  <a:pt x="2093847" y="8881"/>
                  <a:pt x="2091267" y="11440"/>
                  <a:pt x="2088139" y="11440"/>
                </a:cubicBezTo>
                <a:lnTo>
                  <a:pt x="1997804" y="11440"/>
                </a:lnTo>
                <a:cubicBezTo>
                  <a:pt x="1994676" y="11440"/>
                  <a:pt x="1992097" y="8881"/>
                  <a:pt x="1992097" y="5720"/>
                </a:cubicBezTo>
                <a:cubicBezTo>
                  <a:pt x="1992097" y="2559"/>
                  <a:pt x="1994676" y="0"/>
                  <a:pt x="1997804" y="0"/>
                </a:cubicBezTo>
                <a:close/>
                <a:moveTo>
                  <a:pt x="1817190" y="0"/>
                </a:moveTo>
                <a:lnTo>
                  <a:pt x="1907525" y="0"/>
                </a:lnTo>
                <a:cubicBezTo>
                  <a:pt x="1910653" y="0"/>
                  <a:pt x="1913232" y="2559"/>
                  <a:pt x="1913232" y="5720"/>
                </a:cubicBezTo>
                <a:cubicBezTo>
                  <a:pt x="1913232" y="8881"/>
                  <a:pt x="1910653" y="11440"/>
                  <a:pt x="1907525" y="11440"/>
                </a:cubicBezTo>
                <a:lnTo>
                  <a:pt x="1817190" y="11440"/>
                </a:lnTo>
                <a:cubicBezTo>
                  <a:pt x="1814062" y="11440"/>
                  <a:pt x="1811482" y="8881"/>
                  <a:pt x="1811482" y="5720"/>
                </a:cubicBezTo>
                <a:cubicBezTo>
                  <a:pt x="1811482" y="2559"/>
                  <a:pt x="1814062" y="0"/>
                  <a:pt x="1817190" y="0"/>
                </a:cubicBezTo>
                <a:close/>
                <a:moveTo>
                  <a:pt x="1636576" y="0"/>
                </a:moveTo>
                <a:lnTo>
                  <a:pt x="1726910" y="0"/>
                </a:lnTo>
                <a:cubicBezTo>
                  <a:pt x="1730039" y="0"/>
                  <a:pt x="1732618" y="2559"/>
                  <a:pt x="1732618" y="5720"/>
                </a:cubicBezTo>
                <a:cubicBezTo>
                  <a:pt x="1732618" y="8881"/>
                  <a:pt x="1730039" y="11440"/>
                  <a:pt x="1726910" y="11440"/>
                </a:cubicBezTo>
                <a:lnTo>
                  <a:pt x="1636576" y="11440"/>
                </a:lnTo>
                <a:cubicBezTo>
                  <a:pt x="1633447" y="11440"/>
                  <a:pt x="1630868" y="8881"/>
                  <a:pt x="1630868" y="5720"/>
                </a:cubicBezTo>
                <a:cubicBezTo>
                  <a:pt x="1630868" y="2559"/>
                  <a:pt x="1633447" y="0"/>
                  <a:pt x="1636576" y="0"/>
                </a:cubicBezTo>
                <a:close/>
                <a:moveTo>
                  <a:pt x="1455961" y="0"/>
                </a:moveTo>
                <a:lnTo>
                  <a:pt x="1546296" y="0"/>
                </a:lnTo>
                <a:cubicBezTo>
                  <a:pt x="1549424" y="0"/>
                  <a:pt x="1552004" y="2559"/>
                  <a:pt x="1552004" y="5720"/>
                </a:cubicBezTo>
                <a:cubicBezTo>
                  <a:pt x="1552004" y="8881"/>
                  <a:pt x="1549424" y="11440"/>
                  <a:pt x="1546296" y="11440"/>
                </a:cubicBezTo>
                <a:lnTo>
                  <a:pt x="1455961" y="11440"/>
                </a:lnTo>
                <a:cubicBezTo>
                  <a:pt x="1452833" y="11440"/>
                  <a:pt x="1450254" y="8881"/>
                  <a:pt x="1450254" y="5720"/>
                </a:cubicBezTo>
                <a:cubicBezTo>
                  <a:pt x="1450254" y="2559"/>
                  <a:pt x="1452833" y="0"/>
                  <a:pt x="1455961" y="0"/>
                </a:cubicBezTo>
                <a:close/>
                <a:moveTo>
                  <a:pt x="1275347" y="0"/>
                </a:moveTo>
                <a:lnTo>
                  <a:pt x="1365682" y="0"/>
                </a:lnTo>
                <a:cubicBezTo>
                  <a:pt x="1368810" y="0"/>
                  <a:pt x="1371389" y="2559"/>
                  <a:pt x="1371389" y="5720"/>
                </a:cubicBezTo>
                <a:cubicBezTo>
                  <a:pt x="1371389" y="8881"/>
                  <a:pt x="1368810" y="11440"/>
                  <a:pt x="1365682" y="11440"/>
                </a:cubicBezTo>
                <a:lnTo>
                  <a:pt x="1275347" y="11440"/>
                </a:lnTo>
                <a:cubicBezTo>
                  <a:pt x="1272219" y="11440"/>
                  <a:pt x="1269639" y="8881"/>
                  <a:pt x="1269639" y="5720"/>
                </a:cubicBezTo>
                <a:cubicBezTo>
                  <a:pt x="1269639" y="2559"/>
                  <a:pt x="1272219" y="0"/>
                  <a:pt x="1275347" y="0"/>
                </a:cubicBezTo>
                <a:close/>
                <a:moveTo>
                  <a:pt x="1094733" y="0"/>
                </a:moveTo>
                <a:lnTo>
                  <a:pt x="1185067" y="0"/>
                </a:lnTo>
                <a:cubicBezTo>
                  <a:pt x="1188196" y="0"/>
                  <a:pt x="1190775" y="2559"/>
                  <a:pt x="1190775" y="5720"/>
                </a:cubicBezTo>
                <a:cubicBezTo>
                  <a:pt x="1190775" y="8881"/>
                  <a:pt x="1188196" y="11440"/>
                  <a:pt x="1185067" y="11440"/>
                </a:cubicBezTo>
                <a:lnTo>
                  <a:pt x="1094733" y="11440"/>
                </a:lnTo>
                <a:cubicBezTo>
                  <a:pt x="1091604" y="11440"/>
                  <a:pt x="1089025" y="8881"/>
                  <a:pt x="1089025" y="5720"/>
                </a:cubicBezTo>
                <a:cubicBezTo>
                  <a:pt x="1089025" y="2559"/>
                  <a:pt x="1091604" y="0"/>
                  <a:pt x="1094733" y="0"/>
                </a:cubicBezTo>
                <a:close/>
                <a:moveTo>
                  <a:pt x="908779" y="0"/>
                </a:moveTo>
                <a:lnTo>
                  <a:pt x="999114" y="0"/>
                </a:lnTo>
                <a:cubicBezTo>
                  <a:pt x="1002242" y="0"/>
                  <a:pt x="1004822" y="2559"/>
                  <a:pt x="1004822" y="5720"/>
                </a:cubicBezTo>
                <a:cubicBezTo>
                  <a:pt x="1004822" y="8881"/>
                  <a:pt x="1002242" y="11440"/>
                  <a:pt x="999114" y="11440"/>
                </a:cubicBezTo>
                <a:lnTo>
                  <a:pt x="908779" y="11440"/>
                </a:lnTo>
                <a:cubicBezTo>
                  <a:pt x="905651" y="11440"/>
                  <a:pt x="903072" y="8881"/>
                  <a:pt x="903072" y="5720"/>
                </a:cubicBezTo>
                <a:cubicBezTo>
                  <a:pt x="903072" y="2559"/>
                  <a:pt x="905651" y="0"/>
                  <a:pt x="908779" y="0"/>
                </a:cubicBezTo>
                <a:close/>
                <a:moveTo>
                  <a:pt x="728165" y="0"/>
                </a:moveTo>
                <a:lnTo>
                  <a:pt x="818500" y="0"/>
                </a:lnTo>
                <a:cubicBezTo>
                  <a:pt x="821628" y="0"/>
                  <a:pt x="824207" y="2559"/>
                  <a:pt x="824207" y="5720"/>
                </a:cubicBezTo>
                <a:cubicBezTo>
                  <a:pt x="824207" y="8881"/>
                  <a:pt x="821628" y="11440"/>
                  <a:pt x="818500" y="11440"/>
                </a:cubicBezTo>
                <a:lnTo>
                  <a:pt x="728165" y="11440"/>
                </a:lnTo>
                <a:cubicBezTo>
                  <a:pt x="725037" y="11440"/>
                  <a:pt x="722457" y="8881"/>
                  <a:pt x="722457" y="5720"/>
                </a:cubicBezTo>
                <a:cubicBezTo>
                  <a:pt x="722457" y="2559"/>
                  <a:pt x="725037" y="0"/>
                  <a:pt x="728165" y="0"/>
                </a:cubicBezTo>
                <a:close/>
                <a:moveTo>
                  <a:pt x="547551" y="0"/>
                </a:moveTo>
                <a:lnTo>
                  <a:pt x="637885" y="0"/>
                </a:lnTo>
                <a:cubicBezTo>
                  <a:pt x="641014" y="0"/>
                  <a:pt x="643593" y="2559"/>
                  <a:pt x="643593" y="5720"/>
                </a:cubicBezTo>
                <a:cubicBezTo>
                  <a:pt x="643593" y="8881"/>
                  <a:pt x="641014" y="11440"/>
                  <a:pt x="637885" y="11440"/>
                </a:cubicBezTo>
                <a:lnTo>
                  <a:pt x="547551" y="11440"/>
                </a:lnTo>
                <a:cubicBezTo>
                  <a:pt x="544422" y="11440"/>
                  <a:pt x="541843" y="8881"/>
                  <a:pt x="541843" y="5720"/>
                </a:cubicBezTo>
                <a:cubicBezTo>
                  <a:pt x="541843" y="2559"/>
                  <a:pt x="544422" y="0"/>
                  <a:pt x="547551" y="0"/>
                </a:cubicBezTo>
                <a:close/>
                <a:moveTo>
                  <a:pt x="366936" y="0"/>
                </a:moveTo>
                <a:lnTo>
                  <a:pt x="457271" y="0"/>
                </a:lnTo>
                <a:cubicBezTo>
                  <a:pt x="460399" y="0"/>
                  <a:pt x="462979" y="2559"/>
                  <a:pt x="462979" y="5720"/>
                </a:cubicBezTo>
                <a:cubicBezTo>
                  <a:pt x="462979" y="8881"/>
                  <a:pt x="460399" y="11440"/>
                  <a:pt x="457271" y="11440"/>
                </a:cubicBezTo>
                <a:lnTo>
                  <a:pt x="366936" y="11440"/>
                </a:lnTo>
                <a:cubicBezTo>
                  <a:pt x="363808" y="11440"/>
                  <a:pt x="361229" y="8881"/>
                  <a:pt x="361229" y="5720"/>
                </a:cubicBezTo>
                <a:cubicBezTo>
                  <a:pt x="361229" y="2559"/>
                  <a:pt x="363808" y="0"/>
                  <a:pt x="366936" y="0"/>
                </a:cubicBezTo>
                <a:close/>
                <a:moveTo>
                  <a:pt x="186322" y="0"/>
                </a:moveTo>
                <a:lnTo>
                  <a:pt x="276657" y="0"/>
                </a:lnTo>
                <a:cubicBezTo>
                  <a:pt x="279785" y="0"/>
                  <a:pt x="282364" y="2559"/>
                  <a:pt x="282364" y="5720"/>
                </a:cubicBezTo>
                <a:cubicBezTo>
                  <a:pt x="282364" y="8881"/>
                  <a:pt x="279785" y="11440"/>
                  <a:pt x="276657" y="11440"/>
                </a:cubicBezTo>
                <a:lnTo>
                  <a:pt x="186322" y="11440"/>
                </a:lnTo>
                <a:cubicBezTo>
                  <a:pt x="183194" y="11440"/>
                  <a:pt x="180614" y="8881"/>
                  <a:pt x="180614" y="5720"/>
                </a:cubicBezTo>
                <a:cubicBezTo>
                  <a:pt x="180614" y="2559"/>
                  <a:pt x="183194" y="0"/>
                  <a:pt x="186322" y="0"/>
                </a:cubicBezTo>
                <a:close/>
                <a:moveTo>
                  <a:pt x="5708" y="0"/>
                </a:moveTo>
                <a:lnTo>
                  <a:pt x="96042" y="0"/>
                </a:lnTo>
                <a:cubicBezTo>
                  <a:pt x="99171" y="0"/>
                  <a:pt x="101750" y="2559"/>
                  <a:pt x="101750" y="5720"/>
                </a:cubicBezTo>
                <a:cubicBezTo>
                  <a:pt x="101750" y="8881"/>
                  <a:pt x="99171" y="11440"/>
                  <a:pt x="96042" y="11440"/>
                </a:cubicBezTo>
                <a:lnTo>
                  <a:pt x="5708" y="11440"/>
                </a:lnTo>
                <a:cubicBezTo>
                  <a:pt x="2579" y="11440"/>
                  <a:pt x="0" y="8881"/>
                  <a:pt x="0" y="5720"/>
                </a:cubicBezTo>
                <a:cubicBezTo>
                  <a:pt x="0" y="2559"/>
                  <a:pt x="2579" y="0"/>
                  <a:pt x="5708" y="0"/>
                </a:cubicBezTo>
                <a:close/>
              </a:path>
            </a:pathLst>
          </a:custGeom>
          <a:solidFill>
            <a:srgbClr val="2B323B"/>
          </a:solidFill>
          <a:ln w="9525">
            <a:solidFill>
              <a:srgbClr val="2B323B"/>
            </a:solidFill>
            <a:miter lim="400000"/>
          </a:ln>
        </p:spPr>
        <p:txBody>
          <a:bodyPr wrap="square" lIns="22028" tIns="22028" rIns="22028" bIns="22028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35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4B84268-7CE0-4268-A3B7-BF38795C3576}"/>
              </a:ext>
            </a:extLst>
          </p:cNvPr>
          <p:cNvGrpSpPr/>
          <p:nvPr/>
        </p:nvGrpSpPr>
        <p:grpSpPr>
          <a:xfrm>
            <a:off x="8927481" y="4591378"/>
            <a:ext cx="2926080" cy="1290153"/>
            <a:chOff x="8921977" y="407338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0B0DBEA-A4F7-4C5E-A381-2169F607610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098012E-5ABE-4D08-BA8A-35AF9C2FD24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7A5736E-F993-4D44-AD7B-F18D74B1EBCA}"/>
              </a:ext>
            </a:extLst>
          </p:cNvPr>
          <p:cNvGrpSpPr/>
          <p:nvPr/>
        </p:nvGrpSpPr>
        <p:grpSpPr>
          <a:xfrm>
            <a:off x="338440" y="4591378"/>
            <a:ext cx="2926080" cy="1290153"/>
            <a:chOff x="332936" y="4652338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E0D78B-3BDB-4840-8CD5-94FE9B74FE3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8A804D5-440C-47F3-B517-F358F364CE1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AFF6E50-997B-4957-A7CD-5306BC02DB63}"/>
              </a:ext>
            </a:extLst>
          </p:cNvPr>
          <p:cNvGrpSpPr/>
          <p:nvPr/>
        </p:nvGrpSpPr>
        <p:grpSpPr>
          <a:xfrm>
            <a:off x="8927481" y="1181190"/>
            <a:ext cx="2926080" cy="1290153"/>
            <a:chOff x="8921977" y="1466725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BFE2DE7-351A-421D-BF58-F45F260841C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61E82FB-9B6A-4A9B-9C65-B078C52FE0F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A96EF20-CBAC-4863-81F7-49767F7E61F5}"/>
              </a:ext>
            </a:extLst>
          </p:cNvPr>
          <p:cNvGrpSpPr/>
          <p:nvPr/>
        </p:nvGrpSpPr>
        <p:grpSpPr>
          <a:xfrm>
            <a:off x="338440" y="1181190"/>
            <a:ext cx="2926080" cy="1290153"/>
            <a:chOff x="332936" y="2627766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0D6D6A2-861A-45B3-9E9D-9515F4CABCF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234D0E3-0744-4B44-966C-1D24AB89980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aphic 71" descr="Rocket">
            <a:extLst>
              <a:ext uri="{FF2B5EF4-FFF2-40B4-BE49-F238E27FC236}">
                <a16:creationId xmlns:a16="http://schemas.microsoft.com/office/drawing/2014/main" id="{FFA7B9EE-E15D-431B-8362-D1EF799A8B6F}"/>
              </a:ext>
            </a:extLst>
          </p:cNvPr>
          <p:cNvGrpSpPr/>
          <p:nvPr/>
        </p:nvGrpSpPr>
        <p:grpSpPr>
          <a:xfrm>
            <a:off x="3527076" y="1596798"/>
            <a:ext cx="914400" cy="914400"/>
            <a:chOff x="3527076" y="1657758"/>
            <a:chExt cx="914400" cy="914400"/>
          </a:xfrm>
          <a:solidFill>
            <a:schemeClr val="accent2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AFADA8D-561E-473F-837B-AF2FD9676214}"/>
                </a:ext>
              </a:extLst>
            </p:cNvPr>
            <p:cNvSpPr/>
            <p:nvPr/>
          </p:nvSpPr>
          <p:spPr>
            <a:xfrm>
              <a:off x="4192873" y="1732725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A5F5FC4-F998-4518-84CF-FBAB0C23440A}"/>
                </a:ext>
              </a:extLst>
            </p:cNvPr>
            <p:cNvSpPr/>
            <p:nvPr/>
          </p:nvSpPr>
          <p:spPr>
            <a:xfrm>
              <a:off x="3600482" y="1994585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9802FF4-6529-4A0C-BA9F-9247401E266B}"/>
                </a:ext>
              </a:extLst>
            </p:cNvPr>
            <p:cNvSpPr/>
            <p:nvPr/>
          </p:nvSpPr>
          <p:spPr>
            <a:xfrm>
              <a:off x="3880494" y="2257833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CD14F44-9571-4027-9715-A96A9168C784}"/>
                </a:ext>
              </a:extLst>
            </p:cNvPr>
            <p:cNvSpPr/>
            <p:nvPr/>
          </p:nvSpPr>
          <p:spPr>
            <a:xfrm>
              <a:off x="3803301" y="1775867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86D3E67-156F-47D6-8F11-0B43A676F3BE}"/>
                </a:ext>
              </a:extLst>
            </p:cNvPr>
            <p:cNvSpPr/>
            <p:nvPr/>
          </p:nvSpPr>
          <p:spPr>
            <a:xfrm>
              <a:off x="3691113" y="2263885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65" descr="Users">
            <a:extLst>
              <a:ext uri="{FF2B5EF4-FFF2-40B4-BE49-F238E27FC236}">
                <a16:creationId xmlns:a16="http://schemas.microsoft.com/office/drawing/2014/main" id="{CEFA5C52-F4D8-41BF-8E61-B8D91BC963DE}"/>
              </a:ext>
            </a:extLst>
          </p:cNvPr>
          <p:cNvGrpSpPr/>
          <p:nvPr/>
        </p:nvGrpSpPr>
        <p:grpSpPr>
          <a:xfrm>
            <a:off x="7805862" y="1804443"/>
            <a:ext cx="800100" cy="499109"/>
            <a:chOff x="7805862" y="1865403"/>
            <a:chExt cx="800100" cy="499109"/>
          </a:xfrm>
          <a:solidFill>
            <a:schemeClr val="accent6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E777A64-EF47-4F0B-BCAF-160E83DFBEC1}"/>
                </a:ext>
              </a:extLst>
            </p:cNvPr>
            <p:cNvSpPr/>
            <p:nvPr/>
          </p:nvSpPr>
          <p:spPr>
            <a:xfrm>
              <a:off x="7891587" y="186540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5012D39-8AB8-45D8-9BCE-746946BFBB99}"/>
                </a:ext>
              </a:extLst>
            </p:cNvPr>
            <p:cNvSpPr/>
            <p:nvPr/>
          </p:nvSpPr>
          <p:spPr>
            <a:xfrm>
              <a:off x="8348787" y="186540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3EA0362-D8A1-42F0-A488-C3E9A315268B}"/>
                </a:ext>
              </a:extLst>
            </p:cNvPr>
            <p:cNvSpPr/>
            <p:nvPr/>
          </p:nvSpPr>
          <p:spPr>
            <a:xfrm>
              <a:off x="8034462" y="219306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ED990A1-932E-4D8D-93C7-82A5C17D3A6B}"/>
                </a:ext>
              </a:extLst>
            </p:cNvPr>
            <p:cNvSpPr/>
            <p:nvPr/>
          </p:nvSpPr>
          <p:spPr>
            <a:xfrm>
              <a:off x="8120187" y="199875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C898A8A-EF98-49FF-B14A-A094AC268EC9}"/>
                </a:ext>
              </a:extLst>
            </p:cNvPr>
            <p:cNvSpPr/>
            <p:nvPr/>
          </p:nvSpPr>
          <p:spPr>
            <a:xfrm>
              <a:off x="8295447" y="205971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4432E11-04C3-4071-B959-02908A0DD8D8}"/>
                </a:ext>
              </a:extLst>
            </p:cNvPr>
            <p:cNvSpPr/>
            <p:nvPr/>
          </p:nvSpPr>
          <p:spPr>
            <a:xfrm>
              <a:off x="7805862" y="205971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6" name="Graphic 67" descr="Puzzle">
            <a:extLst>
              <a:ext uri="{FF2B5EF4-FFF2-40B4-BE49-F238E27FC236}">
                <a16:creationId xmlns:a16="http://schemas.microsoft.com/office/drawing/2014/main" id="{C100CC73-0C11-4738-A772-239DE12A0BE6}"/>
              </a:ext>
            </a:extLst>
          </p:cNvPr>
          <p:cNvSpPr/>
          <p:nvPr/>
        </p:nvSpPr>
        <p:spPr>
          <a:xfrm>
            <a:off x="7824912" y="5087639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7" name="Graphic 69" descr="Lightbulb">
            <a:extLst>
              <a:ext uri="{FF2B5EF4-FFF2-40B4-BE49-F238E27FC236}">
                <a16:creationId xmlns:a16="http://schemas.microsoft.com/office/drawing/2014/main" id="{4EAEEB81-41D0-4B7E-B144-47198CF2DE48}"/>
              </a:ext>
            </a:extLst>
          </p:cNvPr>
          <p:cNvGrpSpPr/>
          <p:nvPr/>
        </p:nvGrpSpPr>
        <p:grpSpPr>
          <a:xfrm>
            <a:off x="3527076" y="4846798"/>
            <a:ext cx="914400" cy="914400"/>
            <a:chOff x="3527076" y="4907758"/>
            <a:chExt cx="914400" cy="914400"/>
          </a:xfrm>
          <a:solidFill>
            <a:schemeClr val="accent3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3F53607-7208-4338-A385-A3BC38C02F5B}"/>
                </a:ext>
              </a:extLst>
            </p:cNvPr>
            <p:cNvSpPr/>
            <p:nvPr/>
          </p:nvSpPr>
          <p:spPr>
            <a:xfrm>
              <a:off x="3860451" y="551735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5DB39B-7172-44B0-BD59-4BA5C21B251E}"/>
                </a:ext>
              </a:extLst>
            </p:cNvPr>
            <p:cNvSpPr/>
            <p:nvPr/>
          </p:nvSpPr>
          <p:spPr>
            <a:xfrm>
              <a:off x="3860451" y="561260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178CF45-8B1F-4A4D-AD18-8253F59138E1}"/>
                </a:ext>
              </a:extLst>
            </p:cNvPr>
            <p:cNvSpPr/>
            <p:nvPr/>
          </p:nvSpPr>
          <p:spPr>
            <a:xfrm>
              <a:off x="3922363" y="570785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E17A5C5-53CA-4569-8B63-ABCF4FE85627}"/>
                </a:ext>
              </a:extLst>
            </p:cNvPr>
            <p:cNvSpPr/>
            <p:nvPr/>
          </p:nvSpPr>
          <p:spPr>
            <a:xfrm>
              <a:off x="3736626" y="496490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A38C5687-4DDD-4798-864B-05335FFB54EA}"/>
              </a:ext>
            </a:extLst>
          </p:cNvPr>
          <p:cNvSpPr txBox="1"/>
          <p:nvPr/>
        </p:nvSpPr>
        <p:spPr>
          <a:xfrm>
            <a:off x="5096873" y="2943754"/>
            <a:ext cx="199644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135141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8621</TotalTime>
  <Words>377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Roundabout Road – Slide Template</vt:lpstr>
      <vt:lpstr>Roundabout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Roundabout Road</dc:title>
  <dc:creator>PresentationGO.com</dc:creator>
  <dc:description>© Copyright PresentationGO.com</dc:description>
  <dcterms:created xsi:type="dcterms:W3CDTF">2014-11-26T05:14:11Z</dcterms:created>
  <dcterms:modified xsi:type="dcterms:W3CDTF">2020-11-18T21:23:46Z</dcterms:modified>
  <cp:category>Graphics &amp; Metaphors</cp:category>
</cp:coreProperties>
</file>