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16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58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40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45A33D1-5BB5-4AF6-B90A-56B9AC7780EA}"/>
              </a:ext>
            </a:extLst>
          </p:cNvPr>
          <p:cNvGrpSpPr/>
          <p:nvPr/>
        </p:nvGrpSpPr>
        <p:grpSpPr>
          <a:xfrm>
            <a:off x="776288" y="2419348"/>
            <a:ext cx="7794912" cy="2468444"/>
            <a:chOff x="1035050" y="1848976"/>
            <a:chExt cx="10393216" cy="3291259"/>
          </a:xfrm>
        </p:grpSpPr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4F34F4C9-98E6-4E4E-9D02-81B9631A28F6}"/>
                </a:ext>
              </a:extLst>
            </p:cNvPr>
            <p:cNvSpPr/>
            <p:nvPr/>
          </p:nvSpPr>
          <p:spPr>
            <a:xfrm>
              <a:off x="7302105" y="1848976"/>
              <a:ext cx="1591809" cy="1645629"/>
            </a:xfrm>
            <a:prstGeom prst="arc">
              <a:avLst>
                <a:gd name="adj1" fmla="val 16211550"/>
                <a:gd name="adj2" fmla="val 5391112"/>
              </a:avLst>
            </a:prstGeom>
            <a:ln w="19050">
              <a:solidFill>
                <a:schemeClr val="bg2">
                  <a:lumMod val="75000"/>
                </a:schemeClr>
              </a:solidFill>
              <a:headEnd type="none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AECFD66D-87CC-438E-9835-D936A8160F01}"/>
                </a:ext>
              </a:extLst>
            </p:cNvPr>
            <p:cNvSpPr/>
            <p:nvPr/>
          </p:nvSpPr>
          <p:spPr>
            <a:xfrm rot="10800000">
              <a:off x="3736840" y="3494605"/>
              <a:ext cx="1591809" cy="1645629"/>
            </a:xfrm>
            <a:prstGeom prst="arc">
              <a:avLst>
                <a:gd name="adj1" fmla="val 16211550"/>
                <a:gd name="adj2" fmla="val 5391112"/>
              </a:avLst>
            </a:prstGeom>
            <a:ln w="19050" cap="rnd">
              <a:solidFill>
                <a:schemeClr val="bg2">
                  <a:lumMod val="75000"/>
                </a:schemeClr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D95C7CE-47CD-4AF0-B8A8-53D851134D88}"/>
                </a:ext>
              </a:extLst>
            </p:cNvPr>
            <p:cNvCxnSpPr>
              <a:cxnSpLocks/>
              <a:stCxn id="37" idx="2"/>
              <a:endCxn id="36" idx="2"/>
            </p:cNvCxnSpPr>
            <p:nvPr/>
          </p:nvCxnSpPr>
          <p:spPr>
            <a:xfrm flipV="1">
              <a:off x="4530617" y="3494602"/>
              <a:ext cx="3569520" cy="6"/>
            </a:xfrm>
            <a:prstGeom prst="line">
              <a:avLst/>
            </a:prstGeom>
            <a:ln w="19050" cap="rnd">
              <a:solidFill>
                <a:schemeClr val="bg2">
                  <a:lumMod val="75000"/>
                </a:schemeClr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603E78B-C753-4178-AC44-B7ADE77C8C64}"/>
                </a:ext>
              </a:extLst>
            </p:cNvPr>
            <p:cNvCxnSpPr>
              <a:cxnSpLocks/>
            </p:cNvCxnSpPr>
            <p:nvPr/>
          </p:nvCxnSpPr>
          <p:spPr>
            <a:xfrm>
              <a:off x="1035050" y="1848976"/>
              <a:ext cx="7119422" cy="0"/>
            </a:xfrm>
            <a:prstGeom prst="line">
              <a:avLst/>
            </a:prstGeom>
            <a:ln w="19050" cap="rnd">
              <a:solidFill>
                <a:schemeClr val="bg2">
                  <a:lumMod val="75000"/>
                </a:schemeClr>
              </a:solidFill>
              <a:headEnd type="non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090D61A3-290B-4CB6-9BC2-D259A33758B5}"/>
                </a:ext>
              </a:extLst>
            </p:cNvPr>
            <p:cNvCxnSpPr>
              <a:cxnSpLocks/>
            </p:cNvCxnSpPr>
            <p:nvPr/>
          </p:nvCxnSpPr>
          <p:spPr>
            <a:xfrm>
              <a:off x="4529980" y="5140235"/>
              <a:ext cx="6898286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  <a:headEnd type="none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Rounded Bending Process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33A0909-E136-483B-9DC0-C612176A9788}"/>
              </a:ext>
            </a:extLst>
          </p:cNvPr>
          <p:cNvGrpSpPr/>
          <p:nvPr/>
        </p:nvGrpSpPr>
        <p:grpSpPr>
          <a:xfrm>
            <a:off x="206362" y="1891058"/>
            <a:ext cx="1083564" cy="1083564"/>
            <a:chOff x="275149" y="1136124"/>
            <a:chExt cx="1444752" cy="1444752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BE9EF47B-8AD3-4496-A870-B20B556DDD55}"/>
                </a:ext>
              </a:extLst>
            </p:cNvPr>
            <p:cNvSpPr/>
            <p:nvPr/>
          </p:nvSpPr>
          <p:spPr>
            <a:xfrm>
              <a:off x="275149" y="1136124"/>
              <a:ext cx="1444752" cy="1444752"/>
            </a:xfrm>
            <a:prstGeom prst="ellipse">
              <a:avLst/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0319C1FB-2396-458B-AD0C-80F39ACC433F}"/>
                </a:ext>
              </a:extLst>
            </p:cNvPr>
            <p:cNvGrpSpPr/>
            <p:nvPr/>
          </p:nvGrpSpPr>
          <p:grpSpPr>
            <a:xfrm>
              <a:off x="275414" y="1136124"/>
              <a:ext cx="1444222" cy="1235199"/>
              <a:chOff x="630513" y="1138061"/>
              <a:chExt cx="1444222" cy="1235199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7D415299-AB3E-4AF7-B1A1-0EEE5901E0E8}"/>
                  </a:ext>
                </a:extLst>
              </p:cNvPr>
              <p:cNvSpPr/>
              <p:nvPr/>
            </p:nvSpPr>
            <p:spPr>
              <a:xfrm>
                <a:off x="630513" y="1138061"/>
                <a:ext cx="1444222" cy="722111"/>
              </a:xfrm>
              <a:custGeom>
                <a:avLst/>
                <a:gdLst>
                  <a:gd name="connsiteX0" fmla="*/ 722111 w 1444222"/>
                  <a:gd name="connsiteY0" fmla="*/ 0 h 722111"/>
                  <a:gd name="connsiteX1" fmla="*/ 1444222 w 1444222"/>
                  <a:gd name="connsiteY1" fmla="*/ 722111 h 722111"/>
                  <a:gd name="connsiteX2" fmla="*/ 1367996 w 1444222"/>
                  <a:gd name="connsiteY2" fmla="*/ 722111 h 722111"/>
                  <a:gd name="connsiteX3" fmla="*/ 722111 w 1444222"/>
                  <a:gd name="connsiteY3" fmla="*/ 76226 h 722111"/>
                  <a:gd name="connsiteX4" fmla="*/ 76226 w 1444222"/>
                  <a:gd name="connsiteY4" fmla="*/ 722111 h 722111"/>
                  <a:gd name="connsiteX5" fmla="*/ 0 w 1444222"/>
                  <a:gd name="connsiteY5" fmla="*/ 722111 h 722111"/>
                  <a:gd name="connsiteX6" fmla="*/ 722111 w 1444222"/>
                  <a:gd name="connsiteY6" fmla="*/ 0 h 72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222" h="722111">
                    <a:moveTo>
                      <a:pt x="722111" y="0"/>
                    </a:moveTo>
                    <a:cubicBezTo>
                      <a:pt x="1120922" y="0"/>
                      <a:pt x="1444222" y="323300"/>
                      <a:pt x="1444222" y="722111"/>
                    </a:cubicBezTo>
                    <a:lnTo>
                      <a:pt x="1367996" y="722111"/>
                    </a:lnTo>
                    <a:cubicBezTo>
                      <a:pt x="1367996" y="365399"/>
                      <a:pt x="1078823" y="76226"/>
                      <a:pt x="722111" y="76226"/>
                    </a:cubicBezTo>
                    <a:cubicBezTo>
                      <a:pt x="365399" y="76226"/>
                      <a:pt x="76226" y="365399"/>
                      <a:pt x="76226" y="722111"/>
                    </a:cubicBezTo>
                    <a:lnTo>
                      <a:pt x="0" y="722111"/>
                    </a:lnTo>
                    <a:cubicBezTo>
                      <a:pt x="0" y="323300"/>
                      <a:pt x="323300" y="0"/>
                      <a:pt x="72211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185FC8A5-5AC3-4328-9730-35D111C175C9}"/>
                  </a:ext>
                </a:extLst>
              </p:cNvPr>
              <p:cNvGrpSpPr/>
              <p:nvPr/>
            </p:nvGrpSpPr>
            <p:grpSpPr>
              <a:xfrm>
                <a:off x="843576" y="1355164"/>
                <a:ext cx="1018096" cy="1018096"/>
                <a:chOff x="840089" y="1339923"/>
                <a:chExt cx="1018096" cy="1018096"/>
              </a:xfrm>
            </p:grpSpPr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69F5F025-296B-4EA2-B7C8-485A0F732C25}"/>
                    </a:ext>
                  </a:extLst>
                </p:cNvPr>
                <p:cNvSpPr/>
                <p:nvPr/>
              </p:nvSpPr>
              <p:spPr>
                <a:xfrm>
                  <a:off x="943340" y="1433451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1" name="Circle: Hollow 80">
                  <a:extLst>
                    <a:ext uri="{FF2B5EF4-FFF2-40B4-BE49-F238E27FC236}">
                      <a16:creationId xmlns:a16="http://schemas.microsoft.com/office/drawing/2014/main" id="{B815C391-D8F7-4D31-888D-18FCCC66240C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5" cy="1018095"/>
                </a:xfrm>
                <a:prstGeom prst="donut">
                  <a:avLst>
                    <a:gd name="adj" fmla="val 13102"/>
                  </a:avLst>
                </a:prstGeom>
                <a:solidFill>
                  <a:schemeClr val="accent2"/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B54E6257-5A30-4B38-B6B4-B02BA0850A34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6" cy="1018096"/>
                </a:xfrm>
                <a:custGeom>
                  <a:avLst/>
                  <a:gdLst>
                    <a:gd name="connsiteX0" fmla="*/ 509047 w 1018096"/>
                    <a:gd name="connsiteY0" fmla="*/ 65595 h 1018096"/>
                    <a:gd name="connsiteX1" fmla="*/ 63329 w 1018096"/>
                    <a:gd name="connsiteY1" fmla="*/ 511313 h 1018096"/>
                    <a:gd name="connsiteX2" fmla="*/ 509047 w 1018096"/>
                    <a:gd name="connsiteY2" fmla="*/ 957031 h 1018096"/>
                    <a:gd name="connsiteX3" fmla="*/ 954765 w 1018096"/>
                    <a:gd name="connsiteY3" fmla="*/ 511313 h 1018096"/>
                    <a:gd name="connsiteX4" fmla="*/ 509047 w 1018096"/>
                    <a:gd name="connsiteY4" fmla="*/ 65595 h 1018096"/>
                    <a:gd name="connsiteX5" fmla="*/ 509048 w 1018096"/>
                    <a:gd name="connsiteY5" fmla="*/ 0 h 1018096"/>
                    <a:gd name="connsiteX6" fmla="*/ 1018096 w 1018096"/>
                    <a:gd name="connsiteY6" fmla="*/ 509048 h 1018096"/>
                    <a:gd name="connsiteX7" fmla="*/ 509048 w 1018096"/>
                    <a:gd name="connsiteY7" fmla="*/ 1018096 h 1018096"/>
                    <a:gd name="connsiteX8" fmla="*/ 0 w 1018096"/>
                    <a:gd name="connsiteY8" fmla="*/ 509048 h 1018096"/>
                    <a:gd name="connsiteX9" fmla="*/ 509048 w 1018096"/>
                    <a:gd name="connsiteY9" fmla="*/ 0 h 101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18096" h="1018096">
                      <a:moveTo>
                        <a:pt x="509047" y="65595"/>
                      </a:moveTo>
                      <a:cubicBezTo>
                        <a:pt x="262884" y="65595"/>
                        <a:pt x="63329" y="265150"/>
                        <a:pt x="63329" y="511313"/>
                      </a:cubicBezTo>
                      <a:cubicBezTo>
                        <a:pt x="63329" y="757476"/>
                        <a:pt x="262884" y="957031"/>
                        <a:pt x="509047" y="957031"/>
                      </a:cubicBezTo>
                      <a:cubicBezTo>
                        <a:pt x="755210" y="957031"/>
                        <a:pt x="954765" y="757476"/>
                        <a:pt x="954765" y="511313"/>
                      </a:cubicBezTo>
                      <a:cubicBezTo>
                        <a:pt x="954765" y="265150"/>
                        <a:pt x="755210" y="65595"/>
                        <a:pt x="509047" y="65595"/>
                      </a:cubicBezTo>
                      <a:close/>
                      <a:moveTo>
                        <a:pt x="509048" y="0"/>
                      </a:moveTo>
                      <a:cubicBezTo>
                        <a:pt x="790187" y="0"/>
                        <a:pt x="1018096" y="227909"/>
                        <a:pt x="1018096" y="509048"/>
                      </a:cubicBezTo>
                      <a:cubicBezTo>
                        <a:pt x="1018096" y="790187"/>
                        <a:pt x="790187" y="1018096"/>
                        <a:pt x="509048" y="1018096"/>
                      </a:cubicBezTo>
                      <a:cubicBezTo>
                        <a:pt x="227909" y="1018096"/>
                        <a:pt x="0" y="790187"/>
                        <a:pt x="0" y="509048"/>
                      </a:cubicBezTo>
                      <a:cubicBezTo>
                        <a:pt x="0" y="227909"/>
                        <a:pt x="227909" y="0"/>
                        <a:pt x="509048" y="0"/>
                      </a:cubicBezTo>
                      <a:close/>
                    </a:path>
                  </a:pathLst>
                </a:custGeom>
                <a:solidFill>
                  <a:schemeClr val="tx1">
                    <a:alpha val="10000"/>
                  </a:schemeClr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</p:grpSp>
        </p:grpSp>
      </p:grpSp>
      <p:grpSp>
        <p:nvGrpSpPr>
          <p:cNvPr id="83" name="Graphic 4" descr="Research">
            <a:extLst>
              <a:ext uri="{FF2B5EF4-FFF2-40B4-BE49-F238E27FC236}">
                <a16:creationId xmlns:a16="http://schemas.microsoft.com/office/drawing/2014/main" id="{B95F397A-00EC-4ACC-B08D-954FEDF82DAC}"/>
              </a:ext>
            </a:extLst>
          </p:cNvPr>
          <p:cNvGrpSpPr/>
          <p:nvPr/>
        </p:nvGrpSpPr>
        <p:grpSpPr>
          <a:xfrm>
            <a:off x="546937" y="2233441"/>
            <a:ext cx="402416" cy="402416"/>
            <a:chOff x="3333253" y="1579330"/>
            <a:chExt cx="536555" cy="536555"/>
          </a:xfrm>
          <a:solidFill>
            <a:schemeClr val="bg2">
              <a:lumMod val="25000"/>
            </a:schemeClr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7BF3675-2A4B-4CDA-B429-DF2B16EB98C7}"/>
                </a:ext>
              </a:extLst>
            </p:cNvPr>
            <p:cNvSpPr/>
            <p:nvPr/>
          </p:nvSpPr>
          <p:spPr>
            <a:xfrm>
              <a:off x="3333253" y="1579330"/>
              <a:ext cx="536555" cy="536555"/>
            </a:xfrm>
            <a:custGeom>
              <a:avLst/>
              <a:gdLst>
                <a:gd name="connsiteX0" fmla="*/ 439435 w 536554"/>
                <a:gd name="connsiteY0" fmla="*/ 372196 h 536554"/>
                <a:gd name="connsiteX1" fmla="*/ 397326 w 536554"/>
                <a:gd name="connsiteY1" fmla="*/ 359292 h 536554"/>
                <a:gd name="connsiteX2" fmla="*/ 366763 w 536554"/>
                <a:gd name="connsiteY2" fmla="*/ 329408 h 536554"/>
                <a:gd name="connsiteX3" fmla="*/ 408872 w 536554"/>
                <a:gd name="connsiteY3" fmla="*/ 205796 h 536554"/>
                <a:gd name="connsiteX4" fmla="*/ 205117 w 536554"/>
                <a:gd name="connsiteY4" fmla="*/ 4 h 536554"/>
                <a:gd name="connsiteX5" fmla="*/ 4 w 536554"/>
                <a:gd name="connsiteY5" fmla="*/ 203759 h 536554"/>
                <a:gd name="connsiteX6" fmla="*/ 203759 w 536554"/>
                <a:gd name="connsiteY6" fmla="*/ 408872 h 536554"/>
                <a:gd name="connsiteX7" fmla="*/ 328729 w 536554"/>
                <a:gd name="connsiteY7" fmla="*/ 366763 h 536554"/>
                <a:gd name="connsiteX8" fmla="*/ 358613 w 536554"/>
                <a:gd name="connsiteY8" fmla="*/ 396647 h 536554"/>
                <a:gd name="connsiteX9" fmla="*/ 371517 w 536554"/>
                <a:gd name="connsiteY9" fmla="*/ 439435 h 536554"/>
                <a:gd name="connsiteX10" fmla="*/ 456415 w 536554"/>
                <a:gd name="connsiteY10" fmla="*/ 524333 h 536554"/>
                <a:gd name="connsiteX11" fmla="*/ 523654 w 536554"/>
                <a:gd name="connsiteY11" fmla="*/ 524333 h 536554"/>
                <a:gd name="connsiteX12" fmla="*/ 523654 w 536554"/>
                <a:gd name="connsiteY12" fmla="*/ 457094 h 536554"/>
                <a:gd name="connsiteX13" fmla="*/ 439435 w 536554"/>
                <a:gd name="connsiteY13" fmla="*/ 372196 h 536554"/>
                <a:gd name="connsiteX14" fmla="*/ 205117 w 536554"/>
                <a:gd name="connsiteY14" fmla="*/ 368121 h 536554"/>
                <a:gd name="connsiteX15" fmla="*/ 42113 w 536554"/>
                <a:gd name="connsiteY15" fmla="*/ 205117 h 536554"/>
                <a:gd name="connsiteX16" fmla="*/ 205117 w 536554"/>
                <a:gd name="connsiteY16" fmla="*/ 42113 h 536554"/>
                <a:gd name="connsiteX17" fmla="*/ 368121 w 536554"/>
                <a:gd name="connsiteY17" fmla="*/ 205117 h 536554"/>
                <a:gd name="connsiteX18" fmla="*/ 205117 w 536554"/>
                <a:gd name="connsiteY18" fmla="*/ 368121 h 536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6554" h="536554">
                  <a:moveTo>
                    <a:pt x="439435" y="372196"/>
                  </a:moveTo>
                  <a:cubicBezTo>
                    <a:pt x="428568" y="361329"/>
                    <a:pt x="412268" y="355896"/>
                    <a:pt x="397326" y="359292"/>
                  </a:cubicBezTo>
                  <a:lnTo>
                    <a:pt x="366763" y="329408"/>
                  </a:lnTo>
                  <a:cubicBezTo>
                    <a:pt x="393930" y="294090"/>
                    <a:pt x="408872" y="250622"/>
                    <a:pt x="408872" y="205796"/>
                  </a:cubicBezTo>
                  <a:cubicBezTo>
                    <a:pt x="409551" y="92373"/>
                    <a:pt x="317862" y="683"/>
                    <a:pt x="205117" y="4"/>
                  </a:cubicBezTo>
                  <a:cubicBezTo>
                    <a:pt x="92373" y="-675"/>
                    <a:pt x="683" y="91014"/>
                    <a:pt x="4" y="203759"/>
                  </a:cubicBezTo>
                  <a:cubicBezTo>
                    <a:pt x="-675" y="316503"/>
                    <a:pt x="91014" y="408193"/>
                    <a:pt x="203759" y="408872"/>
                  </a:cubicBezTo>
                  <a:cubicBezTo>
                    <a:pt x="248585" y="408872"/>
                    <a:pt x="292732" y="393930"/>
                    <a:pt x="328729" y="366763"/>
                  </a:cubicBezTo>
                  <a:lnTo>
                    <a:pt x="358613" y="396647"/>
                  </a:lnTo>
                  <a:cubicBezTo>
                    <a:pt x="355896" y="412268"/>
                    <a:pt x="360650" y="427889"/>
                    <a:pt x="371517" y="439435"/>
                  </a:cubicBezTo>
                  <a:lnTo>
                    <a:pt x="456415" y="524333"/>
                  </a:lnTo>
                  <a:cubicBezTo>
                    <a:pt x="474753" y="542671"/>
                    <a:pt x="505316" y="542671"/>
                    <a:pt x="523654" y="524333"/>
                  </a:cubicBezTo>
                  <a:cubicBezTo>
                    <a:pt x="541992" y="505995"/>
                    <a:pt x="541992" y="475432"/>
                    <a:pt x="523654" y="457094"/>
                  </a:cubicBezTo>
                  <a:lnTo>
                    <a:pt x="439435" y="372196"/>
                  </a:lnTo>
                  <a:close/>
                  <a:moveTo>
                    <a:pt x="205117" y="368121"/>
                  </a:moveTo>
                  <a:cubicBezTo>
                    <a:pt x="114786" y="368121"/>
                    <a:pt x="42113" y="295449"/>
                    <a:pt x="42113" y="205117"/>
                  </a:cubicBezTo>
                  <a:cubicBezTo>
                    <a:pt x="42113" y="114786"/>
                    <a:pt x="114786" y="42113"/>
                    <a:pt x="205117" y="42113"/>
                  </a:cubicBezTo>
                  <a:cubicBezTo>
                    <a:pt x="295449" y="42113"/>
                    <a:pt x="368121" y="114786"/>
                    <a:pt x="368121" y="205117"/>
                  </a:cubicBezTo>
                  <a:cubicBezTo>
                    <a:pt x="368121" y="294769"/>
                    <a:pt x="294769" y="368121"/>
                    <a:pt x="205117" y="368121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A092E68-0347-4045-A562-1DF4CB08F10C}"/>
                </a:ext>
              </a:extLst>
            </p:cNvPr>
            <p:cNvSpPr/>
            <p:nvPr/>
          </p:nvSpPr>
          <p:spPr>
            <a:xfrm>
              <a:off x="3392345" y="1680272"/>
              <a:ext cx="292049" cy="210547"/>
            </a:xfrm>
            <a:custGeom>
              <a:avLst/>
              <a:gdLst>
                <a:gd name="connsiteX0" fmla="*/ 292049 w 292048"/>
                <a:gd name="connsiteY0" fmla="*/ 93988 h 210546"/>
                <a:gd name="connsiteX1" fmla="*/ 253335 w 292048"/>
                <a:gd name="connsiteY1" fmla="*/ 93988 h 210546"/>
                <a:gd name="connsiteX2" fmla="*/ 244506 w 292048"/>
                <a:gd name="connsiteY2" fmla="*/ 99421 h 210546"/>
                <a:gd name="connsiteX3" fmla="*/ 218697 w 292048"/>
                <a:gd name="connsiteY3" fmla="*/ 127268 h 210546"/>
                <a:gd name="connsiteX4" fmla="*/ 196963 w 292048"/>
                <a:gd name="connsiteY4" fmla="*/ 51878 h 210546"/>
                <a:gd name="connsiteX5" fmla="*/ 182021 w 292048"/>
                <a:gd name="connsiteY5" fmla="*/ 43728 h 210546"/>
                <a:gd name="connsiteX6" fmla="*/ 173871 w 292048"/>
                <a:gd name="connsiteY6" fmla="*/ 51199 h 210546"/>
                <a:gd name="connsiteX7" fmla="*/ 133120 w 292048"/>
                <a:gd name="connsiteY7" fmla="*/ 159189 h 210546"/>
                <a:gd name="connsiteX8" fmla="*/ 105273 w 292048"/>
                <a:gd name="connsiteY8" fmla="*/ 9769 h 210546"/>
                <a:gd name="connsiteX9" fmla="*/ 91690 w 292048"/>
                <a:gd name="connsiteY9" fmla="*/ 260 h 210546"/>
                <a:gd name="connsiteX10" fmla="*/ 82181 w 292048"/>
                <a:gd name="connsiteY10" fmla="*/ 8410 h 210546"/>
                <a:gd name="connsiteX11" fmla="*/ 52976 w 292048"/>
                <a:gd name="connsiteY11" fmla="*/ 93988 h 210546"/>
                <a:gd name="connsiteX12" fmla="*/ 0 w 292048"/>
                <a:gd name="connsiteY12" fmla="*/ 93988 h 210546"/>
                <a:gd name="connsiteX13" fmla="*/ 0 w 292048"/>
                <a:gd name="connsiteY13" fmla="*/ 121155 h 210546"/>
                <a:gd name="connsiteX14" fmla="*/ 61806 w 292048"/>
                <a:gd name="connsiteY14" fmla="*/ 121155 h 210546"/>
                <a:gd name="connsiteX15" fmla="*/ 73352 w 292048"/>
                <a:gd name="connsiteY15" fmla="*/ 110967 h 210546"/>
                <a:gd name="connsiteX16" fmla="*/ 90331 w 292048"/>
                <a:gd name="connsiteY16" fmla="*/ 59349 h 210546"/>
                <a:gd name="connsiteX17" fmla="*/ 117499 w 292048"/>
                <a:gd name="connsiteY17" fmla="*/ 205374 h 210546"/>
                <a:gd name="connsiteX18" fmla="*/ 128366 w 292048"/>
                <a:gd name="connsiteY18" fmla="*/ 214882 h 210546"/>
                <a:gd name="connsiteX19" fmla="*/ 129724 w 292048"/>
                <a:gd name="connsiteY19" fmla="*/ 214882 h 210546"/>
                <a:gd name="connsiteX20" fmla="*/ 141270 w 292048"/>
                <a:gd name="connsiteY20" fmla="*/ 207411 h 210546"/>
                <a:gd name="connsiteX21" fmla="*/ 184738 w 292048"/>
                <a:gd name="connsiteY21" fmla="*/ 93308 h 210546"/>
                <a:gd name="connsiteX22" fmla="*/ 202397 w 292048"/>
                <a:gd name="connsiteY22" fmla="*/ 154435 h 210546"/>
                <a:gd name="connsiteX23" fmla="*/ 217339 w 292048"/>
                <a:gd name="connsiteY23" fmla="*/ 162585 h 210546"/>
                <a:gd name="connsiteX24" fmla="*/ 222772 w 292048"/>
                <a:gd name="connsiteY24" fmla="*/ 159189 h 210546"/>
                <a:gd name="connsiteX25" fmla="*/ 259448 w 292048"/>
                <a:gd name="connsiteY25" fmla="*/ 121155 h 210546"/>
                <a:gd name="connsiteX26" fmla="*/ 292728 w 292048"/>
                <a:gd name="connsiteY26" fmla="*/ 121155 h 210546"/>
                <a:gd name="connsiteX27" fmla="*/ 292728 w 292048"/>
                <a:gd name="connsiteY27" fmla="*/ 93988 h 21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92048" h="210546">
                  <a:moveTo>
                    <a:pt x="292049" y="93988"/>
                  </a:moveTo>
                  <a:lnTo>
                    <a:pt x="253335" y="93988"/>
                  </a:lnTo>
                  <a:cubicBezTo>
                    <a:pt x="249939" y="94667"/>
                    <a:pt x="246544" y="96704"/>
                    <a:pt x="244506" y="99421"/>
                  </a:cubicBezTo>
                  <a:lnTo>
                    <a:pt x="218697" y="127268"/>
                  </a:lnTo>
                  <a:lnTo>
                    <a:pt x="196963" y="51878"/>
                  </a:lnTo>
                  <a:cubicBezTo>
                    <a:pt x="194926" y="45766"/>
                    <a:pt x="188134" y="41690"/>
                    <a:pt x="182021" y="43728"/>
                  </a:cubicBezTo>
                  <a:cubicBezTo>
                    <a:pt x="178625" y="45086"/>
                    <a:pt x="175229" y="47124"/>
                    <a:pt x="173871" y="51199"/>
                  </a:cubicBezTo>
                  <a:lnTo>
                    <a:pt x="133120" y="159189"/>
                  </a:lnTo>
                  <a:lnTo>
                    <a:pt x="105273" y="9769"/>
                  </a:lnTo>
                  <a:cubicBezTo>
                    <a:pt x="103915" y="2977"/>
                    <a:pt x="97802" y="-1098"/>
                    <a:pt x="91690" y="260"/>
                  </a:cubicBezTo>
                  <a:cubicBezTo>
                    <a:pt x="87615" y="939"/>
                    <a:pt x="84219" y="4335"/>
                    <a:pt x="82181" y="8410"/>
                  </a:cubicBezTo>
                  <a:lnTo>
                    <a:pt x="52976" y="93988"/>
                  </a:lnTo>
                  <a:lnTo>
                    <a:pt x="0" y="93988"/>
                  </a:lnTo>
                  <a:lnTo>
                    <a:pt x="0" y="121155"/>
                  </a:lnTo>
                  <a:lnTo>
                    <a:pt x="61806" y="121155"/>
                  </a:lnTo>
                  <a:cubicBezTo>
                    <a:pt x="67239" y="120476"/>
                    <a:pt x="71993" y="116401"/>
                    <a:pt x="73352" y="110967"/>
                  </a:cubicBezTo>
                  <a:lnTo>
                    <a:pt x="90331" y="59349"/>
                  </a:lnTo>
                  <a:lnTo>
                    <a:pt x="117499" y="205374"/>
                  </a:lnTo>
                  <a:cubicBezTo>
                    <a:pt x="118178" y="210807"/>
                    <a:pt x="122932" y="214882"/>
                    <a:pt x="128366" y="214882"/>
                  </a:cubicBezTo>
                  <a:lnTo>
                    <a:pt x="129724" y="214882"/>
                  </a:lnTo>
                  <a:cubicBezTo>
                    <a:pt x="134478" y="214882"/>
                    <a:pt x="139233" y="212165"/>
                    <a:pt x="141270" y="207411"/>
                  </a:cubicBezTo>
                  <a:lnTo>
                    <a:pt x="184738" y="93308"/>
                  </a:lnTo>
                  <a:lnTo>
                    <a:pt x="202397" y="154435"/>
                  </a:lnTo>
                  <a:cubicBezTo>
                    <a:pt x="204434" y="160548"/>
                    <a:pt x="210547" y="164623"/>
                    <a:pt x="217339" y="162585"/>
                  </a:cubicBezTo>
                  <a:cubicBezTo>
                    <a:pt x="219376" y="161906"/>
                    <a:pt x="221414" y="160548"/>
                    <a:pt x="222772" y="159189"/>
                  </a:cubicBezTo>
                  <a:lnTo>
                    <a:pt x="259448" y="121155"/>
                  </a:lnTo>
                  <a:lnTo>
                    <a:pt x="292728" y="121155"/>
                  </a:lnTo>
                  <a:lnTo>
                    <a:pt x="292728" y="93988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0D4E194-2640-4BE4-9E66-DFA40802CE5C}"/>
              </a:ext>
            </a:extLst>
          </p:cNvPr>
          <p:cNvGrpSpPr/>
          <p:nvPr/>
        </p:nvGrpSpPr>
        <p:grpSpPr>
          <a:xfrm>
            <a:off x="4203220" y="1891058"/>
            <a:ext cx="1083564" cy="1083564"/>
            <a:chOff x="5604293" y="1136124"/>
            <a:chExt cx="1444752" cy="1444752"/>
          </a:xfrm>
        </p:grpSpPr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5D10B1AC-F716-4271-A50C-466EED57008A}"/>
                </a:ext>
              </a:extLst>
            </p:cNvPr>
            <p:cNvSpPr/>
            <p:nvPr/>
          </p:nvSpPr>
          <p:spPr>
            <a:xfrm>
              <a:off x="5604293" y="1136124"/>
              <a:ext cx="1444752" cy="1444752"/>
            </a:xfrm>
            <a:prstGeom prst="ellipse">
              <a:avLst/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59E3976E-5B19-413E-A5CF-EB7987B98030}"/>
                </a:ext>
              </a:extLst>
            </p:cNvPr>
            <p:cNvGrpSpPr/>
            <p:nvPr/>
          </p:nvGrpSpPr>
          <p:grpSpPr>
            <a:xfrm>
              <a:off x="5604558" y="1136124"/>
              <a:ext cx="1444222" cy="1235199"/>
              <a:chOff x="630513" y="1138061"/>
              <a:chExt cx="1444222" cy="1235199"/>
            </a:xfrm>
          </p:grpSpPr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B6B88A81-B980-4E7F-B0AF-31ADA6F2374A}"/>
                  </a:ext>
                </a:extLst>
              </p:cNvPr>
              <p:cNvSpPr/>
              <p:nvPr/>
            </p:nvSpPr>
            <p:spPr>
              <a:xfrm>
                <a:off x="630513" y="1138061"/>
                <a:ext cx="1444222" cy="722111"/>
              </a:xfrm>
              <a:custGeom>
                <a:avLst/>
                <a:gdLst>
                  <a:gd name="connsiteX0" fmla="*/ 722111 w 1444222"/>
                  <a:gd name="connsiteY0" fmla="*/ 0 h 722111"/>
                  <a:gd name="connsiteX1" fmla="*/ 1444222 w 1444222"/>
                  <a:gd name="connsiteY1" fmla="*/ 722111 h 722111"/>
                  <a:gd name="connsiteX2" fmla="*/ 1367996 w 1444222"/>
                  <a:gd name="connsiteY2" fmla="*/ 722111 h 722111"/>
                  <a:gd name="connsiteX3" fmla="*/ 722111 w 1444222"/>
                  <a:gd name="connsiteY3" fmla="*/ 76226 h 722111"/>
                  <a:gd name="connsiteX4" fmla="*/ 76226 w 1444222"/>
                  <a:gd name="connsiteY4" fmla="*/ 722111 h 722111"/>
                  <a:gd name="connsiteX5" fmla="*/ 0 w 1444222"/>
                  <a:gd name="connsiteY5" fmla="*/ 722111 h 722111"/>
                  <a:gd name="connsiteX6" fmla="*/ 722111 w 1444222"/>
                  <a:gd name="connsiteY6" fmla="*/ 0 h 72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222" h="722111">
                    <a:moveTo>
                      <a:pt x="722111" y="0"/>
                    </a:moveTo>
                    <a:cubicBezTo>
                      <a:pt x="1120922" y="0"/>
                      <a:pt x="1444222" y="323300"/>
                      <a:pt x="1444222" y="722111"/>
                    </a:cubicBezTo>
                    <a:lnTo>
                      <a:pt x="1367996" y="722111"/>
                    </a:lnTo>
                    <a:cubicBezTo>
                      <a:pt x="1367996" y="365399"/>
                      <a:pt x="1078823" y="76226"/>
                      <a:pt x="722111" y="76226"/>
                    </a:cubicBezTo>
                    <a:cubicBezTo>
                      <a:pt x="365399" y="76226"/>
                      <a:pt x="76226" y="365399"/>
                      <a:pt x="76226" y="722111"/>
                    </a:cubicBezTo>
                    <a:lnTo>
                      <a:pt x="0" y="722111"/>
                    </a:lnTo>
                    <a:cubicBezTo>
                      <a:pt x="0" y="323300"/>
                      <a:pt x="323300" y="0"/>
                      <a:pt x="72211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53" name="Group 152">
                <a:extLst>
                  <a:ext uri="{FF2B5EF4-FFF2-40B4-BE49-F238E27FC236}">
                    <a16:creationId xmlns:a16="http://schemas.microsoft.com/office/drawing/2014/main" id="{118BB3DC-E268-42CC-9E9B-DA76E20E7166}"/>
                  </a:ext>
                </a:extLst>
              </p:cNvPr>
              <p:cNvGrpSpPr/>
              <p:nvPr/>
            </p:nvGrpSpPr>
            <p:grpSpPr>
              <a:xfrm>
                <a:off x="843576" y="1355164"/>
                <a:ext cx="1018096" cy="1018096"/>
                <a:chOff x="840089" y="1339923"/>
                <a:chExt cx="1018096" cy="1018096"/>
              </a:xfrm>
            </p:grpSpPr>
            <p:sp>
              <p:nvSpPr>
                <p:cNvPr id="154" name="Oval 153">
                  <a:extLst>
                    <a:ext uri="{FF2B5EF4-FFF2-40B4-BE49-F238E27FC236}">
                      <a16:creationId xmlns:a16="http://schemas.microsoft.com/office/drawing/2014/main" id="{F5ECA782-FD51-4596-A7CA-F813A8BC9F4C}"/>
                    </a:ext>
                  </a:extLst>
                </p:cNvPr>
                <p:cNvSpPr/>
                <p:nvPr/>
              </p:nvSpPr>
              <p:spPr>
                <a:xfrm>
                  <a:off x="937656" y="1419554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155" name="Circle: Hollow 154">
                  <a:extLst>
                    <a:ext uri="{FF2B5EF4-FFF2-40B4-BE49-F238E27FC236}">
                      <a16:creationId xmlns:a16="http://schemas.microsoft.com/office/drawing/2014/main" id="{E09F8881-78C4-4EF5-B56D-1320BD3332CE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5" cy="1018095"/>
                </a:xfrm>
                <a:prstGeom prst="donut">
                  <a:avLst>
                    <a:gd name="adj" fmla="val 13102"/>
                  </a:avLst>
                </a:prstGeom>
                <a:solidFill>
                  <a:schemeClr val="accent3"/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56" name="Freeform: Shape 155">
                  <a:extLst>
                    <a:ext uri="{FF2B5EF4-FFF2-40B4-BE49-F238E27FC236}">
                      <a16:creationId xmlns:a16="http://schemas.microsoft.com/office/drawing/2014/main" id="{071D8A76-E3BB-4090-89C9-7DBD09057DBA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6" cy="1018096"/>
                </a:xfrm>
                <a:custGeom>
                  <a:avLst/>
                  <a:gdLst>
                    <a:gd name="connsiteX0" fmla="*/ 509047 w 1018096"/>
                    <a:gd name="connsiteY0" fmla="*/ 65595 h 1018096"/>
                    <a:gd name="connsiteX1" fmla="*/ 63329 w 1018096"/>
                    <a:gd name="connsiteY1" fmla="*/ 511313 h 1018096"/>
                    <a:gd name="connsiteX2" fmla="*/ 509047 w 1018096"/>
                    <a:gd name="connsiteY2" fmla="*/ 957031 h 1018096"/>
                    <a:gd name="connsiteX3" fmla="*/ 954765 w 1018096"/>
                    <a:gd name="connsiteY3" fmla="*/ 511313 h 1018096"/>
                    <a:gd name="connsiteX4" fmla="*/ 509047 w 1018096"/>
                    <a:gd name="connsiteY4" fmla="*/ 65595 h 1018096"/>
                    <a:gd name="connsiteX5" fmla="*/ 509048 w 1018096"/>
                    <a:gd name="connsiteY5" fmla="*/ 0 h 1018096"/>
                    <a:gd name="connsiteX6" fmla="*/ 1018096 w 1018096"/>
                    <a:gd name="connsiteY6" fmla="*/ 509048 h 1018096"/>
                    <a:gd name="connsiteX7" fmla="*/ 509048 w 1018096"/>
                    <a:gd name="connsiteY7" fmla="*/ 1018096 h 1018096"/>
                    <a:gd name="connsiteX8" fmla="*/ 0 w 1018096"/>
                    <a:gd name="connsiteY8" fmla="*/ 509048 h 1018096"/>
                    <a:gd name="connsiteX9" fmla="*/ 509048 w 1018096"/>
                    <a:gd name="connsiteY9" fmla="*/ 0 h 101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18096" h="1018096">
                      <a:moveTo>
                        <a:pt x="509047" y="65595"/>
                      </a:moveTo>
                      <a:cubicBezTo>
                        <a:pt x="262884" y="65595"/>
                        <a:pt x="63329" y="265150"/>
                        <a:pt x="63329" y="511313"/>
                      </a:cubicBezTo>
                      <a:cubicBezTo>
                        <a:pt x="63329" y="757476"/>
                        <a:pt x="262884" y="957031"/>
                        <a:pt x="509047" y="957031"/>
                      </a:cubicBezTo>
                      <a:cubicBezTo>
                        <a:pt x="755210" y="957031"/>
                        <a:pt x="954765" y="757476"/>
                        <a:pt x="954765" y="511313"/>
                      </a:cubicBezTo>
                      <a:cubicBezTo>
                        <a:pt x="954765" y="265150"/>
                        <a:pt x="755210" y="65595"/>
                        <a:pt x="509047" y="65595"/>
                      </a:cubicBezTo>
                      <a:close/>
                      <a:moveTo>
                        <a:pt x="509048" y="0"/>
                      </a:moveTo>
                      <a:cubicBezTo>
                        <a:pt x="790187" y="0"/>
                        <a:pt x="1018096" y="227909"/>
                        <a:pt x="1018096" y="509048"/>
                      </a:cubicBezTo>
                      <a:cubicBezTo>
                        <a:pt x="1018096" y="790187"/>
                        <a:pt x="790187" y="1018096"/>
                        <a:pt x="509048" y="1018096"/>
                      </a:cubicBezTo>
                      <a:cubicBezTo>
                        <a:pt x="227909" y="1018096"/>
                        <a:pt x="0" y="790187"/>
                        <a:pt x="0" y="509048"/>
                      </a:cubicBezTo>
                      <a:cubicBezTo>
                        <a:pt x="0" y="227909"/>
                        <a:pt x="227909" y="0"/>
                        <a:pt x="509048" y="0"/>
                      </a:cubicBezTo>
                      <a:close/>
                    </a:path>
                  </a:pathLst>
                </a:custGeom>
                <a:solidFill>
                  <a:schemeClr val="tx1">
                    <a:alpha val="10000"/>
                  </a:schemeClr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</p:grp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457ADFF-3403-49CA-9135-3640FBF20F8B}"/>
              </a:ext>
            </a:extLst>
          </p:cNvPr>
          <p:cNvGrpSpPr/>
          <p:nvPr/>
        </p:nvGrpSpPr>
        <p:grpSpPr>
          <a:xfrm>
            <a:off x="3410449" y="3125278"/>
            <a:ext cx="1083564" cy="1083564"/>
            <a:chOff x="4547265" y="2781751"/>
            <a:chExt cx="1444752" cy="1444752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2E5A9CD0-13BB-46BD-8B01-51330E417D2E}"/>
                </a:ext>
              </a:extLst>
            </p:cNvPr>
            <p:cNvSpPr/>
            <p:nvPr/>
          </p:nvSpPr>
          <p:spPr>
            <a:xfrm>
              <a:off x="4547265" y="2781751"/>
              <a:ext cx="1444752" cy="1444752"/>
            </a:xfrm>
            <a:prstGeom prst="ellipse">
              <a:avLst/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19DE69D9-998E-4402-99F0-C041C6241349}"/>
                </a:ext>
              </a:extLst>
            </p:cNvPr>
            <p:cNvGrpSpPr/>
            <p:nvPr/>
          </p:nvGrpSpPr>
          <p:grpSpPr>
            <a:xfrm>
              <a:off x="4547530" y="2781751"/>
              <a:ext cx="1444222" cy="1235199"/>
              <a:chOff x="630513" y="1138061"/>
              <a:chExt cx="1444222" cy="1235199"/>
            </a:xfrm>
          </p:grpSpPr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7CBE5ED1-70EF-414F-B60E-03296F695FF7}"/>
                  </a:ext>
                </a:extLst>
              </p:cNvPr>
              <p:cNvSpPr/>
              <p:nvPr/>
            </p:nvSpPr>
            <p:spPr>
              <a:xfrm>
                <a:off x="630513" y="1138061"/>
                <a:ext cx="1444222" cy="722111"/>
              </a:xfrm>
              <a:custGeom>
                <a:avLst/>
                <a:gdLst>
                  <a:gd name="connsiteX0" fmla="*/ 722111 w 1444222"/>
                  <a:gd name="connsiteY0" fmla="*/ 0 h 722111"/>
                  <a:gd name="connsiteX1" fmla="*/ 1444222 w 1444222"/>
                  <a:gd name="connsiteY1" fmla="*/ 722111 h 722111"/>
                  <a:gd name="connsiteX2" fmla="*/ 1367996 w 1444222"/>
                  <a:gd name="connsiteY2" fmla="*/ 722111 h 722111"/>
                  <a:gd name="connsiteX3" fmla="*/ 722111 w 1444222"/>
                  <a:gd name="connsiteY3" fmla="*/ 76226 h 722111"/>
                  <a:gd name="connsiteX4" fmla="*/ 76226 w 1444222"/>
                  <a:gd name="connsiteY4" fmla="*/ 722111 h 722111"/>
                  <a:gd name="connsiteX5" fmla="*/ 0 w 1444222"/>
                  <a:gd name="connsiteY5" fmla="*/ 722111 h 722111"/>
                  <a:gd name="connsiteX6" fmla="*/ 722111 w 1444222"/>
                  <a:gd name="connsiteY6" fmla="*/ 0 h 72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222" h="722111">
                    <a:moveTo>
                      <a:pt x="722111" y="0"/>
                    </a:moveTo>
                    <a:cubicBezTo>
                      <a:pt x="1120922" y="0"/>
                      <a:pt x="1444222" y="323300"/>
                      <a:pt x="1444222" y="722111"/>
                    </a:cubicBezTo>
                    <a:lnTo>
                      <a:pt x="1367996" y="722111"/>
                    </a:lnTo>
                    <a:cubicBezTo>
                      <a:pt x="1367996" y="365399"/>
                      <a:pt x="1078823" y="76226"/>
                      <a:pt x="722111" y="76226"/>
                    </a:cubicBezTo>
                    <a:cubicBezTo>
                      <a:pt x="365399" y="76226"/>
                      <a:pt x="76226" y="365399"/>
                      <a:pt x="76226" y="722111"/>
                    </a:cubicBezTo>
                    <a:lnTo>
                      <a:pt x="0" y="722111"/>
                    </a:lnTo>
                    <a:cubicBezTo>
                      <a:pt x="0" y="323300"/>
                      <a:pt x="323300" y="0"/>
                      <a:pt x="72211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99B47EFC-9011-4E74-A64A-F8BC2A6A3271}"/>
                  </a:ext>
                </a:extLst>
              </p:cNvPr>
              <p:cNvGrpSpPr/>
              <p:nvPr/>
            </p:nvGrpSpPr>
            <p:grpSpPr>
              <a:xfrm>
                <a:off x="843576" y="1355164"/>
                <a:ext cx="1018096" cy="1018096"/>
                <a:chOff x="840089" y="1339923"/>
                <a:chExt cx="1018096" cy="1018096"/>
              </a:xfrm>
            </p:grpSpPr>
            <p:sp>
              <p:nvSpPr>
                <p:cNvPr id="165" name="Oval 164">
                  <a:extLst>
                    <a:ext uri="{FF2B5EF4-FFF2-40B4-BE49-F238E27FC236}">
                      <a16:creationId xmlns:a16="http://schemas.microsoft.com/office/drawing/2014/main" id="{4AD16D34-D201-4ED9-886D-EBA11416E362}"/>
                    </a:ext>
                  </a:extLst>
                </p:cNvPr>
                <p:cNvSpPr/>
                <p:nvPr/>
              </p:nvSpPr>
              <p:spPr>
                <a:xfrm>
                  <a:off x="939127" y="1428571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66" name="Circle: Hollow 165">
                  <a:extLst>
                    <a:ext uri="{FF2B5EF4-FFF2-40B4-BE49-F238E27FC236}">
                      <a16:creationId xmlns:a16="http://schemas.microsoft.com/office/drawing/2014/main" id="{10BADA3F-2D78-4142-9177-E3978B4780AE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5" cy="1018095"/>
                </a:xfrm>
                <a:prstGeom prst="donut">
                  <a:avLst>
                    <a:gd name="adj" fmla="val 13102"/>
                  </a:avLst>
                </a:prstGeom>
                <a:solidFill>
                  <a:schemeClr val="accent4"/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67" name="Freeform: Shape 166">
                  <a:extLst>
                    <a:ext uri="{FF2B5EF4-FFF2-40B4-BE49-F238E27FC236}">
                      <a16:creationId xmlns:a16="http://schemas.microsoft.com/office/drawing/2014/main" id="{93974C0C-AD0E-41C1-9820-489FB879C718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6" cy="1018096"/>
                </a:xfrm>
                <a:custGeom>
                  <a:avLst/>
                  <a:gdLst>
                    <a:gd name="connsiteX0" fmla="*/ 509047 w 1018096"/>
                    <a:gd name="connsiteY0" fmla="*/ 65595 h 1018096"/>
                    <a:gd name="connsiteX1" fmla="*/ 63329 w 1018096"/>
                    <a:gd name="connsiteY1" fmla="*/ 511313 h 1018096"/>
                    <a:gd name="connsiteX2" fmla="*/ 509047 w 1018096"/>
                    <a:gd name="connsiteY2" fmla="*/ 957031 h 1018096"/>
                    <a:gd name="connsiteX3" fmla="*/ 954765 w 1018096"/>
                    <a:gd name="connsiteY3" fmla="*/ 511313 h 1018096"/>
                    <a:gd name="connsiteX4" fmla="*/ 509047 w 1018096"/>
                    <a:gd name="connsiteY4" fmla="*/ 65595 h 1018096"/>
                    <a:gd name="connsiteX5" fmla="*/ 509048 w 1018096"/>
                    <a:gd name="connsiteY5" fmla="*/ 0 h 1018096"/>
                    <a:gd name="connsiteX6" fmla="*/ 1018096 w 1018096"/>
                    <a:gd name="connsiteY6" fmla="*/ 509048 h 1018096"/>
                    <a:gd name="connsiteX7" fmla="*/ 509048 w 1018096"/>
                    <a:gd name="connsiteY7" fmla="*/ 1018096 h 1018096"/>
                    <a:gd name="connsiteX8" fmla="*/ 0 w 1018096"/>
                    <a:gd name="connsiteY8" fmla="*/ 509048 h 1018096"/>
                    <a:gd name="connsiteX9" fmla="*/ 509048 w 1018096"/>
                    <a:gd name="connsiteY9" fmla="*/ 0 h 101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18096" h="1018096">
                      <a:moveTo>
                        <a:pt x="509047" y="65595"/>
                      </a:moveTo>
                      <a:cubicBezTo>
                        <a:pt x="262884" y="65595"/>
                        <a:pt x="63329" y="265150"/>
                        <a:pt x="63329" y="511313"/>
                      </a:cubicBezTo>
                      <a:cubicBezTo>
                        <a:pt x="63329" y="757476"/>
                        <a:pt x="262884" y="957031"/>
                        <a:pt x="509047" y="957031"/>
                      </a:cubicBezTo>
                      <a:cubicBezTo>
                        <a:pt x="755210" y="957031"/>
                        <a:pt x="954765" y="757476"/>
                        <a:pt x="954765" y="511313"/>
                      </a:cubicBezTo>
                      <a:cubicBezTo>
                        <a:pt x="954765" y="265150"/>
                        <a:pt x="755210" y="65595"/>
                        <a:pt x="509047" y="65595"/>
                      </a:cubicBezTo>
                      <a:close/>
                      <a:moveTo>
                        <a:pt x="509048" y="0"/>
                      </a:moveTo>
                      <a:cubicBezTo>
                        <a:pt x="790187" y="0"/>
                        <a:pt x="1018096" y="227909"/>
                        <a:pt x="1018096" y="509048"/>
                      </a:cubicBezTo>
                      <a:cubicBezTo>
                        <a:pt x="1018096" y="790187"/>
                        <a:pt x="790187" y="1018096"/>
                        <a:pt x="509048" y="1018096"/>
                      </a:cubicBezTo>
                      <a:cubicBezTo>
                        <a:pt x="227909" y="1018096"/>
                        <a:pt x="0" y="790187"/>
                        <a:pt x="0" y="509048"/>
                      </a:cubicBezTo>
                      <a:cubicBezTo>
                        <a:pt x="0" y="227909"/>
                        <a:pt x="227909" y="0"/>
                        <a:pt x="509048" y="0"/>
                      </a:cubicBezTo>
                      <a:close/>
                    </a:path>
                  </a:pathLst>
                </a:custGeom>
                <a:solidFill>
                  <a:schemeClr val="tx1">
                    <a:alpha val="10000"/>
                  </a:schemeClr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</p:grp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733BA8D-D580-4FEC-9B8A-F64F1398EB59}"/>
              </a:ext>
            </a:extLst>
          </p:cNvPr>
          <p:cNvGrpSpPr/>
          <p:nvPr/>
        </p:nvGrpSpPr>
        <p:grpSpPr>
          <a:xfrm>
            <a:off x="4995991" y="3125278"/>
            <a:ext cx="1083564" cy="1083564"/>
            <a:chOff x="6661321" y="2781751"/>
            <a:chExt cx="1444752" cy="1444752"/>
          </a:xfrm>
        </p:grpSpPr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B004B297-08EC-4A7F-83C4-1B241D2B60F6}"/>
                </a:ext>
              </a:extLst>
            </p:cNvPr>
            <p:cNvSpPr/>
            <p:nvPr/>
          </p:nvSpPr>
          <p:spPr>
            <a:xfrm>
              <a:off x="6661321" y="2781751"/>
              <a:ext cx="1444752" cy="1444752"/>
            </a:xfrm>
            <a:prstGeom prst="ellipse">
              <a:avLst/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0628B435-21A6-498D-9A1E-CDD79AC43DD8}"/>
                </a:ext>
              </a:extLst>
            </p:cNvPr>
            <p:cNvGrpSpPr/>
            <p:nvPr/>
          </p:nvGrpSpPr>
          <p:grpSpPr>
            <a:xfrm>
              <a:off x="6661586" y="2781751"/>
              <a:ext cx="1444222" cy="1235199"/>
              <a:chOff x="630513" y="1138061"/>
              <a:chExt cx="1444222" cy="1235199"/>
            </a:xfrm>
          </p:grpSpPr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54125352-D143-4CF6-A073-7A398D8F674B}"/>
                  </a:ext>
                </a:extLst>
              </p:cNvPr>
              <p:cNvSpPr/>
              <p:nvPr/>
            </p:nvSpPr>
            <p:spPr>
              <a:xfrm>
                <a:off x="630513" y="1138061"/>
                <a:ext cx="1444222" cy="722111"/>
              </a:xfrm>
              <a:custGeom>
                <a:avLst/>
                <a:gdLst>
                  <a:gd name="connsiteX0" fmla="*/ 722111 w 1444222"/>
                  <a:gd name="connsiteY0" fmla="*/ 0 h 722111"/>
                  <a:gd name="connsiteX1" fmla="*/ 1444222 w 1444222"/>
                  <a:gd name="connsiteY1" fmla="*/ 722111 h 722111"/>
                  <a:gd name="connsiteX2" fmla="*/ 1367996 w 1444222"/>
                  <a:gd name="connsiteY2" fmla="*/ 722111 h 722111"/>
                  <a:gd name="connsiteX3" fmla="*/ 722111 w 1444222"/>
                  <a:gd name="connsiteY3" fmla="*/ 76226 h 722111"/>
                  <a:gd name="connsiteX4" fmla="*/ 76226 w 1444222"/>
                  <a:gd name="connsiteY4" fmla="*/ 722111 h 722111"/>
                  <a:gd name="connsiteX5" fmla="*/ 0 w 1444222"/>
                  <a:gd name="connsiteY5" fmla="*/ 722111 h 722111"/>
                  <a:gd name="connsiteX6" fmla="*/ 722111 w 1444222"/>
                  <a:gd name="connsiteY6" fmla="*/ 0 h 72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222" h="722111">
                    <a:moveTo>
                      <a:pt x="722111" y="0"/>
                    </a:moveTo>
                    <a:cubicBezTo>
                      <a:pt x="1120922" y="0"/>
                      <a:pt x="1444222" y="323300"/>
                      <a:pt x="1444222" y="722111"/>
                    </a:cubicBezTo>
                    <a:lnTo>
                      <a:pt x="1367996" y="722111"/>
                    </a:lnTo>
                    <a:cubicBezTo>
                      <a:pt x="1367996" y="365399"/>
                      <a:pt x="1078823" y="76226"/>
                      <a:pt x="722111" y="76226"/>
                    </a:cubicBezTo>
                    <a:cubicBezTo>
                      <a:pt x="365399" y="76226"/>
                      <a:pt x="76226" y="365399"/>
                      <a:pt x="76226" y="722111"/>
                    </a:cubicBezTo>
                    <a:lnTo>
                      <a:pt x="0" y="722111"/>
                    </a:lnTo>
                    <a:cubicBezTo>
                      <a:pt x="0" y="323300"/>
                      <a:pt x="323300" y="0"/>
                      <a:pt x="72211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5" name="Group 174">
                <a:extLst>
                  <a:ext uri="{FF2B5EF4-FFF2-40B4-BE49-F238E27FC236}">
                    <a16:creationId xmlns:a16="http://schemas.microsoft.com/office/drawing/2014/main" id="{232CD509-2FA6-46F9-95A3-37C91A304F3D}"/>
                  </a:ext>
                </a:extLst>
              </p:cNvPr>
              <p:cNvGrpSpPr/>
              <p:nvPr/>
            </p:nvGrpSpPr>
            <p:grpSpPr>
              <a:xfrm>
                <a:off x="843576" y="1355164"/>
                <a:ext cx="1018096" cy="1018096"/>
                <a:chOff x="840089" y="1339923"/>
                <a:chExt cx="1018096" cy="1018096"/>
              </a:xfrm>
            </p:grpSpPr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FD28BFA4-9E9F-4865-9ACA-4C873F1B5863}"/>
                    </a:ext>
                  </a:extLst>
                </p:cNvPr>
                <p:cNvSpPr/>
                <p:nvPr/>
              </p:nvSpPr>
              <p:spPr>
                <a:xfrm>
                  <a:off x="943340" y="1435730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77" name="Circle: Hollow 176">
                  <a:extLst>
                    <a:ext uri="{FF2B5EF4-FFF2-40B4-BE49-F238E27FC236}">
                      <a16:creationId xmlns:a16="http://schemas.microsoft.com/office/drawing/2014/main" id="{183FF4CD-4766-42CA-A4E4-EF0B36A11BFC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5" cy="1018095"/>
                </a:xfrm>
                <a:prstGeom prst="donut">
                  <a:avLst>
                    <a:gd name="adj" fmla="val 13102"/>
                  </a:avLst>
                </a:prstGeom>
                <a:solidFill>
                  <a:schemeClr val="accent5"/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78" name="Freeform: Shape 177">
                  <a:extLst>
                    <a:ext uri="{FF2B5EF4-FFF2-40B4-BE49-F238E27FC236}">
                      <a16:creationId xmlns:a16="http://schemas.microsoft.com/office/drawing/2014/main" id="{57CBBE3D-B9CF-4BF5-B1C4-C505F7BA7F65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6" cy="1018096"/>
                </a:xfrm>
                <a:custGeom>
                  <a:avLst/>
                  <a:gdLst>
                    <a:gd name="connsiteX0" fmla="*/ 509047 w 1018096"/>
                    <a:gd name="connsiteY0" fmla="*/ 65595 h 1018096"/>
                    <a:gd name="connsiteX1" fmla="*/ 63329 w 1018096"/>
                    <a:gd name="connsiteY1" fmla="*/ 511313 h 1018096"/>
                    <a:gd name="connsiteX2" fmla="*/ 509047 w 1018096"/>
                    <a:gd name="connsiteY2" fmla="*/ 957031 h 1018096"/>
                    <a:gd name="connsiteX3" fmla="*/ 954765 w 1018096"/>
                    <a:gd name="connsiteY3" fmla="*/ 511313 h 1018096"/>
                    <a:gd name="connsiteX4" fmla="*/ 509047 w 1018096"/>
                    <a:gd name="connsiteY4" fmla="*/ 65595 h 1018096"/>
                    <a:gd name="connsiteX5" fmla="*/ 509048 w 1018096"/>
                    <a:gd name="connsiteY5" fmla="*/ 0 h 1018096"/>
                    <a:gd name="connsiteX6" fmla="*/ 1018096 w 1018096"/>
                    <a:gd name="connsiteY6" fmla="*/ 509048 h 1018096"/>
                    <a:gd name="connsiteX7" fmla="*/ 509048 w 1018096"/>
                    <a:gd name="connsiteY7" fmla="*/ 1018096 h 1018096"/>
                    <a:gd name="connsiteX8" fmla="*/ 0 w 1018096"/>
                    <a:gd name="connsiteY8" fmla="*/ 509048 h 1018096"/>
                    <a:gd name="connsiteX9" fmla="*/ 509048 w 1018096"/>
                    <a:gd name="connsiteY9" fmla="*/ 0 h 101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18096" h="1018096">
                      <a:moveTo>
                        <a:pt x="509047" y="65595"/>
                      </a:moveTo>
                      <a:cubicBezTo>
                        <a:pt x="262884" y="65595"/>
                        <a:pt x="63329" y="265150"/>
                        <a:pt x="63329" y="511313"/>
                      </a:cubicBezTo>
                      <a:cubicBezTo>
                        <a:pt x="63329" y="757476"/>
                        <a:pt x="262884" y="957031"/>
                        <a:pt x="509047" y="957031"/>
                      </a:cubicBezTo>
                      <a:cubicBezTo>
                        <a:pt x="755210" y="957031"/>
                        <a:pt x="954765" y="757476"/>
                        <a:pt x="954765" y="511313"/>
                      </a:cubicBezTo>
                      <a:cubicBezTo>
                        <a:pt x="954765" y="265150"/>
                        <a:pt x="755210" y="65595"/>
                        <a:pt x="509047" y="65595"/>
                      </a:cubicBezTo>
                      <a:close/>
                      <a:moveTo>
                        <a:pt x="509048" y="0"/>
                      </a:moveTo>
                      <a:cubicBezTo>
                        <a:pt x="790187" y="0"/>
                        <a:pt x="1018096" y="227909"/>
                        <a:pt x="1018096" y="509048"/>
                      </a:cubicBezTo>
                      <a:cubicBezTo>
                        <a:pt x="1018096" y="790187"/>
                        <a:pt x="790187" y="1018096"/>
                        <a:pt x="509048" y="1018096"/>
                      </a:cubicBezTo>
                      <a:cubicBezTo>
                        <a:pt x="227909" y="1018096"/>
                        <a:pt x="0" y="790187"/>
                        <a:pt x="0" y="509048"/>
                      </a:cubicBezTo>
                      <a:cubicBezTo>
                        <a:pt x="0" y="227909"/>
                        <a:pt x="227909" y="0"/>
                        <a:pt x="509048" y="0"/>
                      </a:cubicBez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</p:grp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D1BA445-CC20-4EDE-8206-212701B3EAEE}"/>
              </a:ext>
            </a:extLst>
          </p:cNvPr>
          <p:cNvGrpSpPr/>
          <p:nvPr/>
        </p:nvGrpSpPr>
        <p:grpSpPr>
          <a:xfrm>
            <a:off x="4203220" y="4359298"/>
            <a:ext cx="1083564" cy="1083564"/>
            <a:chOff x="5604293" y="4427111"/>
            <a:chExt cx="1444752" cy="1444752"/>
          </a:xfrm>
        </p:grpSpPr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B5104A96-90C4-445F-B823-33C1D825AF2F}"/>
                </a:ext>
              </a:extLst>
            </p:cNvPr>
            <p:cNvSpPr/>
            <p:nvPr/>
          </p:nvSpPr>
          <p:spPr>
            <a:xfrm>
              <a:off x="5604293" y="4427111"/>
              <a:ext cx="1444752" cy="1444752"/>
            </a:xfrm>
            <a:prstGeom prst="ellipse">
              <a:avLst/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E947D487-2F04-4B06-BBA3-6E1A1A4AE636}"/>
                </a:ext>
              </a:extLst>
            </p:cNvPr>
            <p:cNvGrpSpPr/>
            <p:nvPr/>
          </p:nvGrpSpPr>
          <p:grpSpPr>
            <a:xfrm>
              <a:off x="5604558" y="4427111"/>
              <a:ext cx="1444222" cy="1235199"/>
              <a:chOff x="630513" y="1138061"/>
              <a:chExt cx="1444222" cy="1235199"/>
            </a:xfrm>
          </p:grpSpPr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1089B341-6DEF-4823-85A3-D48AD827AE89}"/>
                  </a:ext>
                </a:extLst>
              </p:cNvPr>
              <p:cNvSpPr/>
              <p:nvPr/>
            </p:nvSpPr>
            <p:spPr>
              <a:xfrm>
                <a:off x="630513" y="1138061"/>
                <a:ext cx="1444222" cy="722111"/>
              </a:xfrm>
              <a:custGeom>
                <a:avLst/>
                <a:gdLst>
                  <a:gd name="connsiteX0" fmla="*/ 722111 w 1444222"/>
                  <a:gd name="connsiteY0" fmla="*/ 0 h 722111"/>
                  <a:gd name="connsiteX1" fmla="*/ 1444222 w 1444222"/>
                  <a:gd name="connsiteY1" fmla="*/ 722111 h 722111"/>
                  <a:gd name="connsiteX2" fmla="*/ 1367996 w 1444222"/>
                  <a:gd name="connsiteY2" fmla="*/ 722111 h 722111"/>
                  <a:gd name="connsiteX3" fmla="*/ 722111 w 1444222"/>
                  <a:gd name="connsiteY3" fmla="*/ 76226 h 722111"/>
                  <a:gd name="connsiteX4" fmla="*/ 76226 w 1444222"/>
                  <a:gd name="connsiteY4" fmla="*/ 722111 h 722111"/>
                  <a:gd name="connsiteX5" fmla="*/ 0 w 1444222"/>
                  <a:gd name="connsiteY5" fmla="*/ 722111 h 722111"/>
                  <a:gd name="connsiteX6" fmla="*/ 722111 w 1444222"/>
                  <a:gd name="connsiteY6" fmla="*/ 0 h 72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222" h="722111">
                    <a:moveTo>
                      <a:pt x="722111" y="0"/>
                    </a:moveTo>
                    <a:cubicBezTo>
                      <a:pt x="1120922" y="0"/>
                      <a:pt x="1444222" y="323300"/>
                      <a:pt x="1444222" y="722111"/>
                    </a:cubicBezTo>
                    <a:lnTo>
                      <a:pt x="1367996" y="722111"/>
                    </a:lnTo>
                    <a:cubicBezTo>
                      <a:pt x="1367996" y="365399"/>
                      <a:pt x="1078823" y="76226"/>
                      <a:pt x="722111" y="76226"/>
                    </a:cubicBezTo>
                    <a:cubicBezTo>
                      <a:pt x="365399" y="76226"/>
                      <a:pt x="76226" y="365399"/>
                      <a:pt x="76226" y="722111"/>
                    </a:cubicBezTo>
                    <a:lnTo>
                      <a:pt x="0" y="722111"/>
                    </a:lnTo>
                    <a:cubicBezTo>
                      <a:pt x="0" y="323300"/>
                      <a:pt x="323300" y="0"/>
                      <a:pt x="72211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6" name="Group 185">
                <a:extLst>
                  <a:ext uri="{FF2B5EF4-FFF2-40B4-BE49-F238E27FC236}">
                    <a16:creationId xmlns:a16="http://schemas.microsoft.com/office/drawing/2014/main" id="{6B34FA72-4D7D-43B6-B5AA-319ED92AE711}"/>
                  </a:ext>
                </a:extLst>
              </p:cNvPr>
              <p:cNvGrpSpPr/>
              <p:nvPr/>
            </p:nvGrpSpPr>
            <p:grpSpPr>
              <a:xfrm>
                <a:off x="843576" y="1355164"/>
                <a:ext cx="1018096" cy="1018096"/>
                <a:chOff x="840089" y="1339923"/>
                <a:chExt cx="1018096" cy="1018096"/>
              </a:xfrm>
            </p:grpSpPr>
            <p:sp>
              <p:nvSpPr>
                <p:cNvPr id="187" name="Oval 186">
                  <a:extLst>
                    <a:ext uri="{FF2B5EF4-FFF2-40B4-BE49-F238E27FC236}">
                      <a16:creationId xmlns:a16="http://schemas.microsoft.com/office/drawing/2014/main" id="{C2415B7F-A0B1-4BDD-B600-E249A79A72D6}"/>
                    </a:ext>
                  </a:extLst>
                </p:cNvPr>
                <p:cNvSpPr/>
                <p:nvPr/>
              </p:nvSpPr>
              <p:spPr>
                <a:xfrm>
                  <a:off x="928985" y="1443235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88" name="Circle: Hollow 187">
                  <a:extLst>
                    <a:ext uri="{FF2B5EF4-FFF2-40B4-BE49-F238E27FC236}">
                      <a16:creationId xmlns:a16="http://schemas.microsoft.com/office/drawing/2014/main" id="{E192BD83-1BB1-401C-ACDE-A0E3E7F47E37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5" cy="1018095"/>
                </a:xfrm>
                <a:prstGeom prst="donut">
                  <a:avLst>
                    <a:gd name="adj" fmla="val 13102"/>
                  </a:avLst>
                </a:prstGeom>
                <a:solidFill>
                  <a:schemeClr val="accent6"/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89" name="Freeform: Shape 188">
                  <a:extLst>
                    <a:ext uri="{FF2B5EF4-FFF2-40B4-BE49-F238E27FC236}">
                      <a16:creationId xmlns:a16="http://schemas.microsoft.com/office/drawing/2014/main" id="{718E4E93-581F-43A6-BB3D-9231A03C6CD8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6" cy="1018096"/>
                </a:xfrm>
                <a:custGeom>
                  <a:avLst/>
                  <a:gdLst>
                    <a:gd name="connsiteX0" fmla="*/ 509047 w 1018096"/>
                    <a:gd name="connsiteY0" fmla="*/ 65595 h 1018096"/>
                    <a:gd name="connsiteX1" fmla="*/ 63329 w 1018096"/>
                    <a:gd name="connsiteY1" fmla="*/ 511313 h 1018096"/>
                    <a:gd name="connsiteX2" fmla="*/ 509047 w 1018096"/>
                    <a:gd name="connsiteY2" fmla="*/ 957031 h 1018096"/>
                    <a:gd name="connsiteX3" fmla="*/ 954765 w 1018096"/>
                    <a:gd name="connsiteY3" fmla="*/ 511313 h 1018096"/>
                    <a:gd name="connsiteX4" fmla="*/ 509047 w 1018096"/>
                    <a:gd name="connsiteY4" fmla="*/ 65595 h 1018096"/>
                    <a:gd name="connsiteX5" fmla="*/ 509048 w 1018096"/>
                    <a:gd name="connsiteY5" fmla="*/ 0 h 1018096"/>
                    <a:gd name="connsiteX6" fmla="*/ 1018096 w 1018096"/>
                    <a:gd name="connsiteY6" fmla="*/ 509048 h 1018096"/>
                    <a:gd name="connsiteX7" fmla="*/ 509048 w 1018096"/>
                    <a:gd name="connsiteY7" fmla="*/ 1018096 h 1018096"/>
                    <a:gd name="connsiteX8" fmla="*/ 0 w 1018096"/>
                    <a:gd name="connsiteY8" fmla="*/ 509048 h 1018096"/>
                    <a:gd name="connsiteX9" fmla="*/ 509048 w 1018096"/>
                    <a:gd name="connsiteY9" fmla="*/ 0 h 101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18096" h="1018096">
                      <a:moveTo>
                        <a:pt x="509047" y="65595"/>
                      </a:moveTo>
                      <a:cubicBezTo>
                        <a:pt x="262884" y="65595"/>
                        <a:pt x="63329" y="265150"/>
                        <a:pt x="63329" y="511313"/>
                      </a:cubicBezTo>
                      <a:cubicBezTo>
                        <a:pt x="63329" y="757476"/>
                        <a:pt x="262884" y="957031"/>
                        <a:pt x="509047" y="957031"/>
                      </a:cubicBezTo>
                      <a:cubicBezTo>
                        <a:pt x="755210" y="957031"/>
                        <a:pt x="954765" y="757476"/>
                        <a:pt x="954765" y="511313"/>
                      </a:cubicBezTo>
                      <a:cubicBezTo>
                        <a:pt x="954765" y="265150"/>
                        <a:pt x="755210" y="65595"/>
                        <a:pt x="509047" y="65595"/>
                      </a:cubicBezTo>
                      <a:close/>
                      <a:moveTo>
                        <a:pt x="509048" y="0"/>
                      </a:moveTo>
                      <a:cubicBezTo>
                        <a:pt x="790187" y="0"/>
                        <a:pt x="1018096" y="227909"/>
                        <a:pt x="1018096" y="509048"/>
                      </a:cubicBezTo>
                      <a:cubicBezTo>
                        <a:pt x="1018096" y="790187"/>
                        <a:pt x="790187" y="1018096"/>
                        <a:pt x="509048" y="1018096"/>
                      </a:cubicBezTo>
                      <a:cubicBezTo>
                        <a:pt x="227909" y="1018096"/>
                        <a:pt x="0" y="790187"/>
                        <a:pt x="0" y="509048"/>
                      </a:cubicBezTo>
                      <a:cubicBezTo>
                        <a:pt x="0" y="227909"/>
                        <a:pt x="227909" y="0"/>
                        <a:pt x="509048" y="0"/>
                      </a:cubicBezTo>
                      <a:close/>
                    </a:path>
                  </a:pathLst>
                </a:custGeom>
                <a:solidFill>
                  <a:schemeClr val="tx1">
                    <a:alpha val="10000"/>
                  </a:schemeClr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</p:grp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323FD0D-27B0-4E14-A06A-EF0770F2091C}"/>
              </a:ext>
            </a:extLst>
          </p:cNvPr>
          <p:cNvGrpSpPr/>
          <p:nvPr/>
        </p:nvGrpSpPr>
        <p:grpSpPr>
          <a:xfrm>
            <a:off x="6661201" y="4359502"/>
            <a:ext cx="1083564" cy="1083564"/>
            <a:chOff x="8881601" y="4427383"/>
            <a:chExt cx="1444752" cy="1444752"/>
          </a:xfrm>
        </p:grpSpPr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95EA4DE7-1824-4280-894A-9969A039D4DC}"/>
                </a:ext>
              </a:extLst>
            </p:cNvPr>
            <p:cNvSpPr/>
            <p:nvPr/>
          </p:nvSpPr>
          <p:spPr>
            <a:xfrm>
              <a:off x="8881601" y="4427383"/>
              <a:ext cx="1444752" cy="1444752"/>
            </a:xfrm>
            <a:prstGeom prst="ellipse">
              <a:avLst/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82E24522-CBB4-4C74-94D6-8C62DA10279B}"/>
                </a:ext>
              </a:extLst>
            </p:cNvPr>
            <p:cNvGrpSpPr/>
            <p:nvPr/>
          </p:nvGrpSpPr>
          <p:grpSpPr>
            <a:xfrm>
              <a:off x="8881866" y="4427383"/>
              <a:ext cx="1444222" cy="1235199"/>
              <a:chOff x="630513" y="1138061"/>
              <a:chExt cx="1444222" cy="1235199"/>
            </a:xfrm>
          </p:grpSpPr>
          <p:sp>
            <p:nvSpPr>
              <p:cNvPr id="196" name="Freeform: Shape 195">
                <a:extLst>
                  <a:ext uri="{FF2B5EF4-FFF2-40B4-BE49-F238E27FC236}">
                    <a16:creationId xmlns:a16="http://schemas.microsoft.com/office/drawing/2014/main" id="{F530AA03-2663-4384-801C-3B71898875B5}"/>
                  </a:ext>
                </a:extLst>
              </p:cNvPr>
              <p:cNvSpPr/>
              <p:nvPr/>
            </p:nvSpPr>
            <p:spPr>
              <a:xfrm>
                <a:off x="630513" y="1138061"/>
                <a:ext cx="1444222" cy="722111"/>
              </a:xfrm>
              <a:custGeom>
                <a:avLst/>
                <a:gdLst>
                  <a:gd name="connsiteX0" fmla="*/ 722111 w 1444222"/>
                  <a:gd name="connsiteY0" fmla="*/ 0 h 722111"/>
                  <a:gd name="connsiteX1" fmla="*/ 1444222 w 1444222"/>
                  <a:gd name="connsiteY1" fmla="*/ 722111 h 722111"/>
                  <a:gd name="connsiteX2" fmla="*/ 1367996 w 1444222"/>
                  <a:gd name="connsiteY2" fmla="*/ 722111 h 722111"/>
                  <a:gd name="connsiteX3" fmla="*/ 722111 w 1444222"/>
                  <a:gd name="connsiteY3" fmla="*/ 76226 h 722111"/>
                  <a:gd name="connsiteX4" fmla="*/ 76226 w 1444222"/>
                  <a:gd name="connsiteY4" fmla="*/ 722111 h 722111"/>
                  <a:gd name="connsiteX5" fmla="*/ 0 w 1444222"/>
                  <a:gd name="connsiteY5" fmla="*/ 722111 h 722111"/>
                  <a:gd name="connsiteX6" fmla="*/ 722111 w 1444222"/>
                  <a:gd name="connsiteY6" fmla="*/ 0 h 72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222" h="722111">
                    <a:moveTo>
                      <a:pt x="722111" y="0"/>
                    </a:moveTo>
                    <a:cubicBezTo>
                      <a:pt x="1120922" y="0"/>
                      <a:pt x="1444222" y="323300"/>
                      <a:pt x="1444222" y="722111"/>
                    </a:cubicBezTo>
                    <a:lnTo>
                      <a:pt x="1367996" y="722111"/>
                    </a:lnTo>
                    <a:cubicBezTo>
                      <a:pt x="1367996" y="365399"/>
                      <a:pt x="1078823" y="76226"/>
                      <a:pt x="722111" y="76226"/>
                    </a:cubicBezTo>
                    <a:cubicBezTo>
                      <a:pt x="365399" y="76226"/>
                      <a:pt x="76226" y="365399"/>
                      <a:pt x="76226" y="722111"/>
                    </a:cubicBezTo>
                    <a:lnTo>
                      <a:pt x="0" y="722111"/>
                    </a:lnTo>
                    <a:cubicBezTo>
                      <a:pt x="0" y="323300"/>
                      <a:pt x="323300" y="0"/>
                      <a:pt x="722111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97" name="Group 196">
                <a:extLst>
                  <a:ext uri="{FF2B5EF4-FFF2-40B4-BE49-F238E27FC236}">
                    <a16:creationId xmlns:a16="http://schemas.microsoft.com/office/drawing/2014/main" id="{1AE9F67C-B973-448A-A471-5124BD89F0B1}"/>
                  </a:ext>
                </a:extLst>
              </p:cNvPr>
              <p:cNvGrpSpPr/>
              <p:nvPr/>
            </p:nvGrpSpPr>
            <p:grpSpPr>
              <a:xfrm>
                <a:off x="843576" y="1355164"/>
                <a:ext cx="1018096" cy="1018096"/>
                <a:chOff x="840089" y="1339923"/>
                <a:chExt cx="1018096" cy="1018096"/>
              </a:xfrm>
            </p:grpSpPr>
            <p:sp>
              <p:nvSpPr>
                <p:cNvPr id="198" name="Oval 197">
                  <a:extLst>
                    <a:ext uri="{FF2B5EF4-FFF2-40B4-BE49-F238E27FC236}">
                      <a16:creationId xmlns:a16="http://schemas.microsoft.com/office/drawing/2014/main" id="{C2432B2D-AC92-46E6-993A-E38F1666ECCF}"/>
                    </a:ext>
                  </a:extLst>
                </p:cNvPr>
                <p:cNvSpPr/>
                <p:nvPr/>
              </p:nvSpPr>
              <p:spPr>
                <a:xfrm>
                  <a:off x="901904" y="1433179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99" name="Circle: Hollow 198">
                  <a:extLst>
                    <a:ext uri="{FF2B5EF4-FFF2-40B4-BE49-F238E27FC236}">
                      <a16:creationId xmlns:a16="http://schemas.microsoft.com/office/drawing/2014/main" id="{2A85C13B-16C3-424C-8DFE-BB762C997BA6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5" cy="1018095"/>
                </a:xfrm>
                <a:prstGeom prst="donut">
                  <a:avLst>
                    <a:gd name="adj" fmla="val 13102"/>
                  </a:avLst>
                </a:prstGeom>
                <a:solidFill>
                  <a:schemeClr val="tx2"/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00" name="Freeform: Shape 199">
                  <a:extLst>
                    <a:ext uri="{FF2B5EF4-FFF2-40B4-BE49-F238E27FC236}">
                      <a16:creationId xmlns:a16="http://schemas.microsoft.com/office/drawing/2014/main" id="{D34AD847-F34B-4B36-8544-0571A6C562AA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6" cy="1018096"/>
                </a:xfrm>
                <a:custGeom>
                  <a:avLst/>
                  <a:gdLst>
                    <a:gd name="connsiteX0" fmla="*/ 509047 w 1018096"/>
                    <a:gd name="connsiteY0" fmla="*/ 65595 h 1018096"/>
                    <a:gd name="connsiteX1" fmla="*/ 63329 w 1018096"/>
                    <a:gd name="connsiteY1" fmla="*/ 511313 h 1018096"/>
                    <a:gd name="connsiteX2" fmla="*/ 509047 w 1018096"/>
                    <a:gd name="connsiteY2" fmla="*/ 957031 h 1018096"/>
                    <a:gd name="connsiteX3" fmla="*/ 954765 w 1018096"/>
                    <a:gd name="connsiteY3" fmla="*/ 511313 h 1018096"/>
                    <a:gd name="connsiteX4" fmla="*/ 509047 w 1018096"/>
                    <a:gd name="connsiteY4" fmla="*/ 65595 h 1018096"/>
                    <a:gd name="connsiteX5" fmla="*/ 509048 w 1018096"/>
                    <a:gd name="connsiteY5" fmla="*/ 0 h 1018096"/>
                    <a:gd name="connsiteX6" fmla="*/ 1018096 w 1018096"/>
                    <a:gd name="connsiteY6" fmla="*/ 509048 h 1018096"/>
                    <a:gd name="connsiteX7" fmla="*/ 509048 w 1018096"/>
                    <a:gd name="connsiteY7" fmla="*/ 1018096 h 1018096"/>
                    <a:gd name="connsiteX8" fmla="*/ 0 w 1018096"/>
                    <a:gd name="connsiteY8" fmla="*/ 509048 h 1018096"/>
                    <a:gd name="connsiteX9" fmla="*/ 509048 w 1018096"/>
                    <a:gd name="connsiteY9" fmla="*/ 0 h 101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18096" h="1018096">
                      <a:moveTo>
                        <a:pt x="509047" y="65595"/>
                      </a:moveTo>
                      <a:cubicBezTo>
                        <a:pt x="262884" y="65595"/>
                        <a:pt x="63329" y="265150"/>
                        <a:pt x="63329" y="511313"/>
                      </a:cubicBezTo>
                      <a:cubicBezTo>
                        <a:pt x="63329" y="757476"/>
                        <a:pt x="262884" y="957031"/>
                        <a:pt x="509047" y="957031"/>
                      </a:cubicBezTo>
                      <a:cubicBezTo>
                        <a:pt x="755210" y="957031"/>
                        <a:pt x="954765" y="757476"/>
                        <a:pt x="954765" y="511313"/>
                      </a:cubicBezTo>
                      <a:cubicBezTo>
                        <a:pt x="954765" y="265150"/>
                        <a:pt x="755210" y="65595"/>
                        <a:pt x="509047" y="65595"/>
                      </a:cubicBezTo>
                      <a:close/>
                      <a:moveTo>
                        <a:pt x="509048" y="0"/>
                      </a:moveTo>
                      <a:cubicBezTo>
                        <a:pt x="790187" y="0"/>
                        <a:pt x="1018096" y="227909"/>
                        <a:pt x="1018096" y="509048"/>
                      </a:cubicBezTo>
                      <a:cubicBezTo>
                        <a:pt x="1018096" y="790187"/>
                        <a:pt x="790187" y="1018096"/>
                        <a:pt x="509048" y="1018096"/>
                      </a:cubicBezTo>
                      <a:cubicBezTo>
                        <a:pt x="227909" y="1018096"/>
                        <a:pt x="0" y="790187"/>
                        <a:pt x="0" y="509048"/>
                      </a:cubicBezTo>
                      <a:cubicBezTo>
                        <a:pt x="0" y="227909"/>
                        <a:pt x="227909" y="0"/>
                        <a:pt x="509048" y="0"/>
                      </a:cubicBezTo>
                      <a:close/>
                    </a:path>
                  </a:pathLst>
                </a:custGeom>
                <a:solidFill>
                  <a:schemeClr val="tx1">
                    <a:alpha val="30000"/>
                  </a:schemeClr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</p:grpSp>
        </p:grpSp>
      </p:grpSp>
      <p:grpSp>
        <p:nvGrpSpPr>
          <p:cNvPr id="201" name="Graphic 7" descr="Gears">
            <a:extLst>
              <a:ext uri="{FF2B5EF4-FFF2-40B4-BE49-F238E27FC236}">
                <a16:creationId xmlns:a16="http://schemas.microsoft.com/office/drawing/2014/main" id="{66B5E052-1AA2-40EB-97C6-D8B7598DB2B9}"/>
              </a:ext>
            </a:extLst>
          </p:cNvPr>
          <p:cNvGrpSpPr/>
          <p:nvPr/>
        </p:nvGrpSpPr>
        <p:grpSpPr>
          <a:xfrm>
            <a:off x="4580470" y="2231629"/>
            <a:ext cx="329065" cy="399359"/>
            <a:chOff x="6093963" y="1580693"/>
            <a:chExt cx="438753" cy="532479"/>
          </a:xfrm>
          <a:solidFill>
            <a:schemeClr val="bg2">
              <a:lumMod val="25000"/>
            </a:schemeClr>
          </a:solidFill>
        </p:grpSpPr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51106F86-5D62-43C2-ADA1-D0DB60E3EB08}"/>
                </a:ext>
              </a:extLst>
            </p:cNvPr>
            <p:cNvSpPr/>
            <p:nvPr/>
          </p:nvSpPr>
          <p:spPr>
            <a:xfrm>
              <a:off x="6247459" y="1580693"/>
              <a:ext cx="285257" cy="285257"/>
            </a:xfrm>
            <a:custGeom>
              <a:avLst/>
              <a:gdLst>
                <a:gd name="connsiteX0" fmla="*/ 144666 w 285257"/>
                <a:gd name="connsiteY0" fmla="*/ 195605 h 285257"/>
                <a:gd name="connsiteX1" fmla="*/ 93727 w 285257"/>
                <a:gd name="connsiteY1" fmla="*/ 144666 h 285257"/>
                <a:gd name="connsiteX2" fmla="*/ 144666 w 285257"/>
                <a:gd name="connsiteY2" fmla="*/ 93727 h 285257"/>
                <a:gd name="connsiteX3" fmla="*/ 195605 w 285257"/>
                <a:gd name="connsiteY3" fmla="*/ 144666 h 285257"/>
                <a:gd name="connsiteX4" fmla="*/ 144666 w 285257"/>
                <a:gd name="connsiteY4" fmla="*/ 195605 h 285257"/>
                <a:gd name="connsiteX5" fmla="*/ 259448 w 285257"/>
                <a:gd name="connsiteY5" fmla="*/ 112744 h 285257"/>
                <a:gd name="connsiteX6" fmla="*/ 248581 w 285257"/>
                <a:gd name="connsiteY6" fmla="*/ 86256 h 285257"/>
                <a:gd name="connsiteX7" fmla="*/ 259448 w 285257"/>
                <a:gd name="connsiteY7" fmla="*/ 54335 h 285257"/>
                <a:gd name="connsiteX8" fmla="*/ 234997 w 285257"/>
                <a:gd name="connsiteY8" fmla="*/ 29884 h 285257"/>
                <a:gd name="connsiteX9" fmla="*/ 203076 w 285257"/>
                <a:gd name="connsiteY9" fmla="*/ 40751 h 285257"/>
                <a:gd name="connsiteX10" fmla="*/ 176588 w 285257"/>
                <a:gd name="connsiteY10" fmla="*/ 29884 h 285257"/>
                <a:gd name="connsiteX11" fmla="*/ 161646 w 285257"/>
                <a:gd name="connsiteY11" fmla="*/ 0 h 285257"/>
                <a:gd name="connsiteX12" fmla="*/ 127686 w 285257"/>
                <a:gd name="connsiteY12" fmla="*/ 0 h 285257"/>
                <a:gd name="connsiteX13" fmla="*/ 112744 w 285257"/>
                <a:gd name="connsiteY13" fmla="*/ 29884 h 285257"/>
                <a:gd name="connsiteX14" fmla="*/ 86256 w 285257"/>
                <a:gd name="connsiteY14" fmla="*/ 40751 h 285257"/>
                <a:gd name="connsiteX15" fmla="*/ 54335 w 285257"/>
                <a:gd name="connsiteY15" fmla="*/ 29884 h 285257"/>
                <a:gd name="connsiteX16" fmla="*/ 29884 w 285257"/>
                <a:gd name="connsiteY16" fmla="*/ 54335 h 285257"/>
                <a:gd name="connsiteX17" fmla="*/ 40751 w 285257"/>
                <a:gd name="connsiteY17" fmla="*/ 86256 h 285257"/>
                <a:gd name="connsiteX18" fmla="*/ 29884 w 285257"/>
                <a:gd name="connsiteY18" fmla="*/ 112744 h 285257"/>
                <a:gd name="connsiteX19" fmla="*/ 0 w 285257"/>
                <a:gd name="connsiteY19" fmla="*/ 127686 h 285257"/>
                <a:gd name="connsiteX20" fmla="*/ 0 w 285257"/>
                <a:gd name="connsiteY20" fmla="*/ 161646 h 285257"/>
                <a:gd name="connsiteX21" fmla="*/ 29884 w 285257"/>
                <a:gd name="connsiteY21" fmla="*/ 176588 h 285257"/>
                <a:gd name="connsiteX22" fmla="*/ 40751 w 285257"/>
                <a:gd name="connsiteY22" fmla="*/ 203076 h 285257"/>
                <a:gd name="connsiteX23" fmla="*/ 29884 w 285257"/>
                <a:gd name="connsiteY23" fmla="*/ 234997 h 285257"/>
                <a:gd name="connsiteX24" fmla="*/ 53655 w 285257"/>
                <a:gd name="connsiteY24" fmla="*/ 258769 h 285257"/>
                <a:gd name="connsiteX25" fmla="*/ 85577 w 285257"/>
                <a:gd name="connsiteY25" fmla="*/ 247902 h 285257"/>
                <a:gd name="connsiteX26" fmla="*/ 112065 w 285257"/>
                <a:gd name="connsiteY26" fmla="*/ 258769 h 285257"/>
                <a:gd name="connsiteX27" fmla="*/ 127007 w 285257"/>
                <a:gd name="connsiteY27" fmla="*/ 288653 h 285257"/>
                <a:gd name="connsiteX28" fmla="*/ 160966 w 285257"/>
                <a:gd name="connsiteY28" fmla="*/ 288653 h 285257"/>
                <a:gd name="connsiteX29" fmla="*/ 175909 w 285257"/>
                <a:gd name="connsiteY29" fmla="*/ 258769 h 285257"/>
                <a:gd name="connsiteX30" fmla="*/ 202397 w 285257"/>
                <a:gd name="connsiteY30" fmla="*/ 247902 h 285257"/>
                <a:gd name="connsiteX31" fmla="*/ 234318 w 285257"/>
                <a:gd name="connsiteY31" fmla="*/ 258769 h 285257"/>
                <a:gd name="connsiteX32" fmla="*/ 258769 w 285257"/>
                <a:gd name="connsiteY32" fmla="*/ 234997 h 285257"/>
                <a:gd name="connsiteX33" fmla="*/ 247902 w 285257"/>
                <a:gd name="connsiteY33" fmla="*/ 203076 h 285257"/>
                <a:gd name="connsiteX34" fmla="*/ 259448 w 285257"/>
                <a:gd name="connsiteY34" fmla="*/ 176588 h 285257"/>
                <a:gd name="connsiteX35" fmla="*/ 289332 w 285257"/>
                <a:gd name="connsiteY35" fmla="*/ 161646 h 285257"/>
                <a:gd name="connsiteX36" fmla="*/ 289332 w 285257"/>
                <a:gd name="connsiteY36" fmla="*/ 127686 h 285257"/>
                <a:gd name="connsiteX37" fmla="*/ 259448 w 285257"/>
                <a:gd name="connsiteY37" fmla="*/ 112744 h 285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85257" h="285257">
                  <a:moveTo>
                    <a:pt x="144666" y="195605"/>
                  </a:moveTo>
                  <a:cubicBezTo>
                    <a:pt x="116140" y="195605"/>
                    <a:pt x="93727" y="172513"/>
                    <a:pt x="93727" y="144666"/>
                  </a:cubicBezTo>
                  <a:cubicBezTo>
                    <a:pt x="93727" y="116820"/>
                    <a:pt x="116820" y="93727"/>
                    <a:pt x="144666" y="93727"/>
                  </a:cubicBezTo>
                  <a:cubicBezTo>
                    <a:pt x="173192" y="93727"/>
                    <a:pt x="195605" y="116820"/>
                    <a:pt x="195605" y="144666"/>
                  </a:cubicBezTo>
                  <a:cubicBezTo>
                    <a:pt x="195605" y="172513"/>
                    <a:pt x="172513" y="195605"/>
                    <a:pt x="144666" y="195605"/>
                  </a:cubicBezTo>
                  <a:close/>
                  <a:moveTo>
                    <a:pt x="259448" y="112744"/>
                  </a:moveTo>
                  <a:cubicBezTo>
                    <a:pt x="256731" y="103236"/>
                    <a:pt x="253335" y="94406"/>
                    <a:pt x="248581" y="86256"/>
                  </a:cubicBezTo>
                  <a:lnTo>
                    <a:pt x="259448" y="54335"/>
                  </a:lnTo>
                  <a:lnTo>
                    <a:pt x="234997" y="29884"/>
                  </a:lnTo>
                  <a:lnTo>
                    <a:pt x="203076" y="40751"/>
                  </a:lnTo>
                  <a:cubicBezTo>
                    <a:pt x="194926" y="35997"/>
                    <a:pt x="186096" y="32601"/>
                    <a:pt x="176588" y="29884"/>
                  </a:cubicBezTo>
                  <a:lnTo>
                    <a:pt x="161646" y="0"/>
                  </a:lnTo>
                  <a:lnTo>
                    <a:pt x="127686" y="0"/>
                  </a:lnTo>
                  <a:lnTo>
                    <a:pt x="112744" y="29884"/>
                  </a:lnTo>
                  <a:cubicBezTo>
                    <a:pt x="103236" y="32601"/>
                    <a:pt x="94406" y="35997"/>
                    <a:pt x="86256" y="40751"/>
                  </a:cubicBezTo>
                  <a:lnTo>
                    <a:pt x="54335" y="29884"/>
                  </a:lnTo>
                  <a:lnTo>
                    <a:pt x="29884" y="54335"/>
                  </a:lnTo>
                  <a:lnTo>
                    <a:pt x="40751" y="86256"/>
                  </a:lnTo>
                  <a:cubicBezTo>
                    <a:pt x="35997" y="94406"/>
                    <a:pt x="32601" y="103236"/>
                    <a:pt x="29884" y="112744"/>
                  </a:cubicBezTo>
                  <a:lnTo>
                    <a:pt x="0" y="127686"/>
                  </a:lnTo>
                  <a:lnTo>
                    <a:pt x="0" y="161646"/>
                  </a:lnTo>
                  <a:lnTo>
                    <a:pt x="29884" y="176588"/>
                  </a:lnTo>
                  <a:cubicBezTo>
                    <a:pt x="32601" y="186096"/>
                    <a:pt x="35997" y="194926"/>
                    <a:pt x="40751" y="203076"/>
                  </a:cubicBezTo>
                  <a:lnTo>
                    <a:pt x="29884" y="234997"/>
                  </a:lnTo>
                  <a:lnTo>
                    <a:pt x="53655" y="258769"/>
                  </a:lnTo>
                  <a:lnTo>
                    <a:pt x="85577" y="247902"/>
                  </a:lnTo>
                  <a:cubicBezTo>
                    <a:pt x="93727" y="252656"/>
                    <a:pt x="102557" y="256052"/>
                    <a:pt x="112065" y="258769"/>
                  </a:cubicBezTo>
                  <a:lnTo>
                    <a:pt x="127007" y="288653"/>
                  </a:lnTo>
                  <a:lnTo>
                    <a:pt x="160966" y="288653"/>
                  </a:lnTo>
                  <a:lnTo>
                    <a:pt x="175909" y="258769"/>
                  </a:lnTo>
                  <a:cubicBezTo>
                    <a:pt x="185417" y="256052"/>
                    <a:pt x="194246" y="252656"/>
                    <a:pt x="202397" y="247902"/>
                  </a:cubicBezTo>
                  <a:lnTo>
                    <a:pt x="234318" y="258769"/>
                  </a:lnTo>
                  <a:lnTo>
                    <a:pt x="258769" y="234997"/>
                  </a:lnTo>
                  <a:lnTo>
                    <a:pt x="247902" y="203076"/>
                  </a:lnTo>
                  <a:cubicBezTo>
                    <a:pt x="252656" y="194926"/>
                    <a:pt x="256731" y="185417"/>
                    <a:pt x="259448" y="176588"/>
                  </a:cubicBezTo>
                  <a:lnTo>
                    <a:pt x="289332" y="161646"/>
                  </a:lnTo>
                  <a:lnTo>
                    <a:pt x="289332" y="127686"/>
                  </a:lnTo>
                  <a:lnTo>
                    <a:pt x="259448" y="112744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FB685003-8FE4-4047-8F5F-E6741327EF3C}"/>
                </a:ext>
              </a:extLst>
            </p:cNvPr>
            <p:cNvSpPr/>
            <p:nvPr/>
          </p:nvSpPr>
          <p:spPr>
            <a:xfrm>
              <a:off x="6093963" y="1827915"/>
              <a:ext cx="285257" cy="285257"/>
            </a:xfrm>
            <a:custGeom>
              <a:avLst/>
              <a:gdLst>
                <a:gd name="connsiteX0" fmla="*/ 144666 w 285257"/>
                <a:gd name="connsiteY0" fmla="*/ 195605 h 285257"/>
                <a:gd name="connsiteX1" fmla="*/ 93727 w 285257"/>
                <a:gd name="connsiteY1" fmla="*/ 144666 h 285257"/>
                <a:gd name="connsiteX2" fmla="*/ 144666 w 285257"/>
                <a:gd name="connsiteY2" fmla="*/ 93727 h 285257"/>
                <a:gd name="connsiteX3" fmla="*/ 195605 w 285257"/>
                <a:gd name="connsiteY3" fmla="*/ 144666 h 285257"/>
                <a:gd name="connsiteX4" fmla="*/ 144666 w 285257"/>
                <a:gd name="connsiteY4" fmla="*/ 195605 h 285257"/>
                <a:gd name="connsiteX5" fmla="*/ 144666 w 285257"/>
                <a:gd name="connsiteY5" fmla="*/ 195605 h 285257"/>
                <a:gd name="connsiteX6" fmla="*/ 248581 w 285257"/>
                <a:gd name="connsiteY6" fmla="*/ 86256 h 285257"/>
                <a:gd name="connsiteX7" fmla="*/ 259448 w 285257"/>
                <a:gd name="connsiteY7" fmla="*/ 54335 h 285257"/>
                <a:gd name="connsiteX8" fmla="*/ 234997 w 285257"/>
                <a:gd name="connsiteY8" fmla="*/ 29884 h 285257"/>
                <a:gd name="connsiteX9" fmla="*/ 203076 w 285257"/>
                <a:gd name="connsiteY9" fmla="*/ 40751 h 285257"/>
                <a:gd name="connsiteX10" fmla="*/ 176588 w 285257"/>
                <a:gd name="connsiteY10" fmla="*/ 29884 h 285257"/>
                <a:gd name="connsiteX11" fmla="*/ 161646 w 285257"/>
                <a:gd name="connsiteY11" fmla="*/ 0 h 285257"/>
                <a:gd name="connsiteX12" fmla="*/ 127686 w 285257"/>
                <a:gd name="connsiteY12" fmla="*/ 0 h 285257"/>
                <a:gd name="connsiteX13" fmla="*/ 112744 w 285257"/>
                <a:gd name="connsiteY13" fmla="*/ 29884 h 285257"/>
                <a:gd name="connsiteX14" fmla="*/ 86256 w 285257"/>
                <a:gd name="connsiteY14" fmla="*/ 40751 h 285257"/>
                <a:gd name="connsiteX15" fmla="*/ 54335 w 285257"/>
                <a:gd name="connsiteY15" fmla="*/ 29884 h 285257"/>
                <a:gd name="connsiteX16" fmla="*/ 30563 w 285257"/>
                <a:gd name="connsiteY16" fmla="*/ 53655 h 285257"/>
                <a:gd name="connsiteX17" fmla="*/ 40751 w 285257"/>
                <a:gd name="connsiteY17" fmla="*/ 85577 h 285257"/>
                <a:gd name="connsiteX18" fmla="*/ 29884 w 285257"/>
                <a:gd name="connsiteY18" fmla="*/ 112065 h 285257"/>
                <a:gd name="connsiteX19" fmla="*/ 0 w 285257"/>
                <a:gd name="connsiteY19" fmla="*/ 127007 h 285257"/>
                <a:gd name="connsiteX20" fmla="*/ 0 w 285257"/>
                <a:gd name="connsiteY20" fmla="*/ 160966 h 285257"/>
                <a:gd name="connsiteX21" fmla="*/ 29884 w 285257"/>
                <a:gd name="connsiteY21" fmla="*/ 175909 h 285257"/>
                <a:gd name="connsiteX22" fmla="*/ 40751 w 285257"/>
                <a:gd name="connsiteY22" fmla="*/ 202397 h 285257"/>
                <a:gd name="connsiteX23" fmla="*/ 30563 w 285257"/>
                <a:gd name="connsiteY23" fmla="*/ 234318 h 285257"/>
                <a:gd name="connsiteX24" fmla="*/ 54335 w 285257"/>
                <a:gd name="connsiteY24" fmla="*/ 258090 h 285257"/>
                <a:gd name="connsiteX25" fmla="*/ 86256 w 285257"/>
                <a:gd name="connsiteY25" fmla="*/ 247902 h 285257"/>
                <a:gd name="connsiteX26" fmla="*/ 112744 w 285257"/>
                <a:gd name="connsiteY26" fmla="*/ 258769 h 285257"/>
                <a:gd name="connsiteX27" fmla="*/ 127686 w 285257"/>
                <a:gd name="connsiteY27" fmla="*/ 288653 h 285257"/>
                <a:gd name="connsiteX28" fmla="*/ 161646 w 285257"/>
                <a:gd name="connsiteY28" fmla="*/ 288653 h 285257"/>
                <a:gd name="connsiteX29" fmla="*/ 176588 w 285257"/>
                <a:gd name="connsiteY29" fmla="*/ 258769 h 285257"/>
                <a:gd name="connsiteX30" fmla="*/ 203076 w 285257"/>
                <a:gd name="connsiteY30" fmla="*/ 247902 h 285257"/>
                <a:gd name="connsiteX31" fmla="*/ 234997 w 285257"/>
                <a:gd name="connsiteY31" fmla="*/ 258769 h 285257"/>
                <a:gd name="connsiteX32" fmla="*/ 258769 w 285257"/>
                <a:gd name="connsiteY32" fmla="*/ 234318 h 285257"/>
                <a:gd name="connsiteX33" fmla="*/ 248581 w 285257"/>
                <a:gd name="connsiteY33" fmla="*/ 203076 h 285257"/>
                <a:gd name="connsiteX34" fmla="*/ 259448 w 285257"/>
                <a:gd name="connsiteY34" fmla="*/ 176588 h 285257"/>
                <a:gd name="connsiteX35" fmla="*/ 289332 w 285257"/>
                <a:gd name="connsiteY35" fmla="*/ 161646 h 285257"/>
                <a:gd name="connsiteX36" fmla="*/ 289332 w 285257"/>
                <a:gd name="connsiteY36" fmla="*/ 127686 h 285257"/>
                <a:gd name="connsiteX37" fmla="*/ 259448 w 285257"/>
                <a:gd name="connsiteY37" fmla="*/ 112744 h 285257"/>
                <a:gd name="connsiteX38" fmla="*/ 248581 w 285257"/>
                <a:gd name="connsiteY38" fmla="*/ 86256 h 285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85257" h="285257">
                  <a:moveTo>
                    <a:pt x="144666" y="195605"/>
                  </a:moveTo>
                  <a:cubicBezTo>
                    <a:pt x="116140" y="195605"/>
                    <a:pt x="93727" y="172513"/>
                    <a:pt x="93727" y="144666"/>
                  </a:cubicBezTo>
                  <a:cubicBezTo>
                    <a:pt x="93727" y="116140"/>
                    <a:pt x="116820" y="93727"/>
                    <a:pt x="144666" y="93727"/>
                  </a:cubicBezTo>
                  <a:cubicBezTo>
                    <a:pt x="173192" y="93727"/>
                    <a:pt x="195605" y="116820"/>
                    <a:pt x="195605" y="144666"/>
                  </a:cubicBezTo>
                  <a:cubicBezTo>
                    <a:pt x="195605" y="172513"/>
                    <a:pt x="173192" y="195605"/>
                    <a:pt x="144666" y="195605"/>
                  </a:cubicBezTo>
                  <a:lnTo>
                    <a:pt x="144666" y="195605"/>
                  </a:lnTo>
                  <a:close/>
                  <a:moveTo>
                    <a:pt x="248581" y="86256"/>
                  </a:moveTo>
                  <a:lnTo>
                    <a:pt x="259448" y="54335"/>
                  </a:lnTo>
                  <a:lnTo>
                    <a:pt x="234997" y="29884"/>
                  </a:lnTo>
                  <a:lnTo>
                    <a:pt x="203076" y="40751"/>
                  </a:lnTo>
                  <a:cubicBezTo>
                    <a:pt x="194926" y="35997"/>
                    <a:pt x="185417" y="32601"/>
                    <a:pt x="176588" y="29884"/>
                  </a:cubicBezTo>
                  <a:lnTo>
                    <a:pt x="161646" y="0"/>
                  </a:lnTo>
                  <a:lnTo>
                    <a:pt x="127686" y="0"/>
                  </a:lnTo>
                  <a:lnTo>
                    <a:pt x="112744" y="29884"/>
                  </a:lnTo>
                  <a:cubicBezTo>
                    <a:pt x="103236" y="32601"/>
                    <a:pt x="94406" y="35997"/>
                    <a:pt x="86256" y="40751"/>
                  </a:cubicBezTo>
                  <a:lnTo>
                    <a:pt x="54335" y="29884"/>
                  </a:lnTo>
                  <a:lnTo>
                    <a:pt x="30563" y="53655"/>
                  </a:lnTo>
                  <a:lnTo>
                    <a:pt x="40751" y="85577"/>
                  </a:lnTo>
                  <a:cubicBezTo>
                    <a:pt x="35997" y="93727"/>
                    <a:pt x="32601" y="103236"/>
                    <a:pt x="29884" y="112065"/>
                  </a:cubicBezTo>
                  <a:lnTo>
                    <a:pt x="0" y="127007"/>
                  </a:lnTo>
                  <a:lnTo>
                    <a:pt x="0" y="160966"/>
                  </a:lnTo>
                  <a:lnTo>
                    <a:pt x="29884" y="175909"/>
                  </a:lnTo>
                  <a:cubicBezTo>
                    <a:pt x="32601" y="185417"/>
                    <a:pt x="35997" y="194246"/>
                    <a:pt x="40751" y="202397"/>
                  </a:cubicBezTo>
                  <a:lnTo>
                    <a:pt x="30563" y="234318"/>
                  </a:lnTo>
                  <a:lnTo>
                    <a:pt x="54335" y="258090"/>
                  </a:lnTo>
                  <a:lnTo>
                    <a:pt x="86256" y="247902"/>
                  </a:lnTo>
                  <a:cubicBezTo>
                    <a:pt x="94406" y="252656"/>
                    <a:pt x="103236" y="256052"/>
                    <a:pt x="112744" y="258769"/>
                  </a:cubicBezTo>
                  <a:lnTo>
                    <a:pt x="127686" y="288653"/>
                  </a:lnTo>
                  <a:lnTo>
                    <a:pt x="161646" y="288653"/>
                  </a:lnTo>
                  <a:lnTo>
                    <a:pt x="176588" y="258769"/>
                  </a:lnTo>
                  <a:cubicBezTo>
                    <a:pt x="186096" y="256052"/>
                    <a:pt x="194926" y="252656"/>
                    <a:pt x="203076" y="247902"/>
                  </a:cubicBezTo>
                  <a:lnTo>
                    <a:pt x="234997" y="258769"/>
                  </a:lnTo>
                  <a:lnTo>
                    <a:pt x="258769" y="234318"/>
                  </a:lnTo>
                  <a:lnTo>
                    <a:pt x="248581" y="203076"/>
                  </a:lnTo>
                  <a:cubicBezTo>
                    <a:pt x="253335" y="194926"/>
                    <a:pt x="256731" y="186096"/>
                    <a:pt x="259448" y="176588"/>
                  </a:cubicBezTo>
                  <a:lnTo>
                    <a:pt x="289332" y="161646"/>
                  </a:lnTo>
                  <a:lnTo>
                    <a:pt x="289332" y="127686"/>
                  </a:lnTo>
                  <a:lnTo>
                    <a:pt x="259448" y="112744"/>
                  </a:lnTo>
                  <a:cubicBezTo>
                    <a:pt x="256731" y="103236"/>
                    <a:pt x="253335" y="94406"/>
                    <a:pt x="248581" y="86256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04" name="Graphic 14" descr="Customer review">
            <a:extLst>
              <a:ext uri="{FF2B5EF4-FFF2-40B4-BE49-F238E27FC236}">
                <a16:creationId xmlns:a16="http://schemas.microsoft.com/office/drawing/2014/main" id="{D5DEC8E2-4442-4609-AC28-64D570B42D85}"/>
              </a:ext>
            </a:extLst>
          </p:cNvPr>
          <p:cNvGrpSpPr/>
          <p:nvPr/>
        </p:nvGrpSpPr>
        <p:grpSpPr>
          <a:xfrm>
            <a:off x="3761063" y="3419415"/>
            <a:ext cx="369051" cy="404861"/>
            <a:chOff x="4686460" y="3210584"/>
            <a:chExt cx="492068" cy="539814"/>
          </a:xfrm>
          <a:solidFill>
            <a:schemeClr val="bg2">
              <a:lumMod val="25000"/>
            </a:schemeClr>
          </a:solidFill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D1EFB76B-8D9F-45FC-BBD9-33A687A3CBB9}"/>
                </a:ext>
              </a:extLst>
            </p:cNvPr>
            <p:cNvSpPr/>
            <p:nvPr/>
          </p:nvSpPr>
          <p:spPr>
            <a:xfrm>
              <a:off x="5021162" y="3487351"/>
              <a:ext cx="101878" cy="101878"/>
            </a:xfrm>
            <a:custGeom>
              <a:avLst/>
              <a:gdLst>
                <a:gd name="connsiteX0" fmla="*/ 105681 w 101877"/>
                <a:gd name="connsiteY0" fmla="*/ 52840 h 101877"/>
                <a:gd name="connsiteX1" fmla="*/ 52840 w 101877"/>
                <a:gd name="connsiteY1" fmla="*/ 105681 h 101877"/>
                <a:gd name="connsiteX2" fmla="*/ 0 w 101877"/>
                <a:gd name="connsiteY2" fmla="*/ 52840 h 101877"/>
                <a:gd name="connsiteX3" fmla="*/ 52840 w 101877"/>
                <a:gd name="connsiteY3" fmla="*/ 0 h 101877"/>
                <a:gd name="connsiteX4" fmla="*/ 105681 w 101877"/>
                <a:gd name="connsiteY4" fmla="*/ 52840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77" h="101877">
                  <a:moveTo>
                    <a:pt x="105681" y="52840"/>
                  </a:moveTo>
                  <a:cubicBezTo>
                    <a:pt x="105681" y="82023"/>
                    <a:pt x="82023" y="105681"/>
                    <a:pt x="52840" y="105681"/>
                  </a:cubicBezTo>
                  <a:cubicBezTo>
                    <a:pt x="23657" y="105681"/>
                    <a:pt x="0" y="82023"/>
                    <a:pt x="0" y="52840"/>
                  </a:cubicBezTo>
                  <a:cubicBezTo>
                    <a:pt x="0" y="23657"/>
                    <a:pt x="23657" y="0"/>
                    <a:pt x="52840" y="0"/>
                  </a:cubicBezTo>
                  <a:cubicBezTo>
                    <a:pt x="82023" y="0"/>
                    <a:pt x="105681" y="23657"/>
                    <a:pt x="105681" y="52840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45B5F09C-E630-4FC6-A1E3-68C89D78A7C8}"/>
                </a:ext>
              </a:extLst>
            </p:cNvPr>
            <p:cNvSpPr/>
            <p:nvPr/>
          </p:nvSpPr>
          <p:spPr>
            <a:xfrm>
              <a:off x="4739369" y="3487351"/>
              <a:ext cx="101878" cy="101878"/>
            </a:xfrm>
            <a:custGeom>
              <a:avLst/>
              <a:gdLst>
                <a:gd name="connsiteX0" fmla="*/ 105681 w 101877"/>
                <a:gd name="connsiteY0" fmla="*/ 52840 h 101877"/>
                <a:gd name="connsiteX1" fmla="*/ 52840 w 101877"/>
                <a:gd name="connsiteY1" fmla="*/ 105681 h 101877"/>
                <a:gd name="connsiteX2" fmla="*/ 0 w 101877"/>
                <a:gd name="connsiteY2" fmla="*/ 52840 h 101877"/>
                <a:gd name="connsiteX3" fmla="*/ 52840 w 101877"/>
                <a:gd name="connsiteY3" fmla="*/ 0 h 101877"/>
                <a:gd name="connsiteX4" fmla="*/ 105681 w 101877"/>
                <a:gd name="connsiteY4" fmla="*/ 52840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77" h="101877">
                  <a:moveTo>
                    <a:pt x="105681" y="52840"/>
                  </a:moveTo>
                  <a:cubicBezTo>
                    <a:pt x="105681" y="82023"/>
                    <a:pt x="82023" y="105681"/>
                    <a:pt x="52840" y="105681"/>
                  </a:cubicBezTo>
                  <a:cubicBezTo>
                    <a:pt x="23657" y="105681"/>
                    <a:pt x="0" y="82023"/>
                    <a:pt x="0" y="52840"/>
                  </a:cubicBezTo>
                  <a:cubicBezTo>
                    <a:pt x="0" y="23657"/>
                    <a:pt x="23657" y="0"/>
                    <a:pt x="52840" y="0"/>
                  </a:cubicBezTo>
                  <a:cubicBezTo>
                    <a:pt x="82023" y="0"/>
                    <a:pt x="105681" y="23657"/>
                    <a:pt x="105681" y="52840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9FF8324F-E635-4D49-ACA2-292F5C4B8203}"/>
                </a:ext>
              </a:extLst>
            </p:cNvPr>
            <p:cNvSpPr/>
            <p:nvPr/>
          </p:nvSpPr>
          <p:spPr>
            <a:xfrm>
              <a:off x="4988357" y="3607362"/>
              <a:ext cx="190171" cy="101878"/>
            </a:xfrm>
            <a:custGeom>
              <a:avLst/>
              <a:gdLst>
                <a:gd name="connsiteX0" fmla="*/ 180799 w 190171"/>
                <a:gd name="connsiteY0" fmla="*/ 31447 h 101877"/>
                <a:gd name="connsiteX1" fmla="*/ 129113 w 190171"/>
                <a:gd name="connsiteY1" fmla="*/ 6792 h 101877"/>
                <a:gd name="connsiteX2" fmla="*/ 85645 w 190171"/>
                <a:gd name="connsiteY2" fmla="*/ 0 h 101877"/>
                <a:gd name="connsiteX3" fmla="*/ 42245 w 190171"/>
                <a:gd name="connsiteY3" fmla="*/ 6792 h 101877"/>
                <a:gd name="connsiteX4" fmla="*/ 2445 w 190171"/>
                <a:gd name="connsiteY4" fmla="*/ 23908 h 101877"/>
                <a:gd name="connsiteX5" fmla="*/ 0 w 190171"/>
                <a:gd name="connsiteY5" fmla="*/ 26692 h 101877"/>
                <a:gd name="connsiteX6" fmla="*/ 54335 w 190171"/>
                <a:gd name="connsiteY6" fmla="*/ 53860 h 101877"/>
                <a:gd name="connsiteX7" fmla="*/ 74167 w 190171"/>
                <a:gd name="connsiteY7" fmla="*/ 93728 h 101877"/>
                <a:gd name="connsiteX8" fmla="*/ 74167 w 190171"/>
                <a:gd name="connsiteY8" fmla="*/ 105817 h 101877"/>
                <a:gd name="connsiteX9" fmla="*/ 191326 w 190171"/>
                <a:gd name="connsiteY9" fmla="*/ 105817 h 101877"/>
                <a:gd name="connsiteX10" fmla="*/ 191326 w 190171"/>
                <a:gd name="connsiteY10" fmla="*/ 52637 h 101877"/>
                <a:gd name="connsiteX11" fmla="*/ 180799 w 190171"/>
                <a:gd name="connsiteY11" fmla="*/ 31447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171" h="101877">
                  <a:moveTo>
                    <a:pt x="180799" y="31447"/>
                  </a:moveTo>
                  <a:cubicBezTo>
                    <a:pt x="165554" y="19591"/>
                    <a:pt x="147920" y="11180"/>
                    <a:pt x="129113" y="6792"/>
                  </a:cubicBezTo>
                  <a:cubicBezTo>
                    <a:pt x="114977" y="2663"/>
                    <a:pt x="100366" y="379"/>
                    <a:pt x="85645" y="0"/>
                  </a:cubicBezTo>
                  <a:cubicBezTo>
                    <a:pt x="70912" y="-33"/>
                    <a:pt x="56264" y="2259"/>
                    <a:pt x="42245" y="6792"/>
                  </a:cubicBezTo>
                  <a:cubicBezTo>
                    <a:pt x="28215" y="10528"/>
                    <a:pt x="14807" y="16294"/>
                    <a:pt x="2445" y="23908"/>
                  </a:cubicBezTo>
                  <a:lnTo>
                    <a:pt x="0" y="26692"/>
                  </a:lnTo>
                  <a:cubicBezTo>
                    <a:pt x="19747" y="32023"/>
                    <a:pt x="38222" y="41261"/>
                    <a:pt x="54335" y="53860"/>
                  </a:cubicBezTo>
                  <a:cubicBezTo>
                    <a:pt x="66999" y="63164"/>
                    <a:pt x="74386" y="78015"/>
                    <a:pt x="74167" y="93728"/>
                  </a:cubicBezTo>
                  <a:lnTo>
                    <a:pt x="74167" y="105817"/>
                  </a:lnTo>
                  <a:lnTo>
                    <a:pt x="191326" y="105817"/>
                  </a:lnTo>
                  <a:lnTo>
                    <a:pt x="191326" y="52637"/>
                  </a:lnTo>
                  <a:cubicBezTo>
                    <a:pt x="191558" y="44263"/>
                    <a:pt x="187612" y="36321"/>
                    <a:pt x="180799" y="31447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74C482B1-8715-4EBD-8354-DF0DF44106FA}"/>
                </a:ext>
              </a:extLst>
            </p:cNvPr>
            <p:cNvSpPr/>
            <p:nvPr/>
          </p:nvSpPr>
          <p:spPr>
            <a:xfrm>
              <a:off x="4686460" y="3607362"/>
              <a:ext cx="190171" cy="101878"/>
            </a:xfrm>
            <a:custGeom>
              <a:avLst/>
              <a:gdLst>
                <a:gd name="connsiteX0" fmla="*/ 117431 w 190171"/>
                <a:gd name="connsiteY0" fmla="*/ 93728 h 101877"/>
                <a:gd name="connsiteX1" fmla="*/ 136516 w 190171"/>
                <a:gd name="connsiteY1" fmla="*/ 54539 h 101877"/>
                <a:gd name="connsiteX2" fmla="*/ 137263 w 190171"/>
                <a:gd name="connsiteY2" fmla="*/ 53860 h 101877"/>
                <a:gd name="connsiteX3" fmla="*/ 138146 w 190171"/>
                <a:gd name="connsiteY3" fmla="*/ 53248 h 101877"/>
                <a:gd name="connsiteX4" fmla="*/ 191598 w 190171"/>
                <a:gd name="connsiteY4" fmla="*/ 26760 h 101877"/>
                <a:gd name="connsiteX5" fmla="*/ 187726 w 190171"/>
                <a:gd name="connsiteY5" fmla="*/ 22346 h 101877"/>
                <a:gd name="connsiteX6" fmla="*/ 149149 w 190171"/>
                <a:gd name="connsiteY6" fmla="*/ 6792 h 101877"/>
                <a:gd name="connsiteX7" fmla="*/ 105749 w 190171"/>
                <a:gd name="connsiteY7" fmla="*/ 0 h 101877"/>
                <a:gd name="connsiteX8" fmla="*/ 62281 w 190171"/>
                <a:gd name="connsiteY8" fmla="*/ 6792 h 101877"/>
                <a:gd name="connsiteX9" fmla="*/ 10595 w 190171"/>
                <a:gd name="connsiteY9" fmla="*/ 31447 h 101877"/>
                <a:gd name="connsiteX10" fmla="*/ 0 w 190171"/>
                <a:gd name="connsiteY10" fmla="*/ 52637 h 101877"/>
                <a:gd name="connsiteX11" fmla="*/ 0 w 190171"/>
                <a:gd name="connsiteY11" fmla="*/ 105817 h 101877"/>
                <a:gd name="connsiteX12" fmla="*/ 117431 w 190171"/>
                <a:gd name="connsiteY12" fmla="*/ 105817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0171" h="101877">
                  <a:moveTo>
                    <a:pt x="117431" y="93728"/>
                  </a:moveTo>
                  <a:cubicBezTo>
                    <a:pt x="117442" y="78428"/>
                    <a:pt x="124478" y="63981"/>
                    <a:pt x="136516" y="54539"/>
                  </a:cubicBezTo>
                  <a:lnTo>
                    <a:pt x="137263" y="53860"/>
                  </a:lnTo>
                  <a:lnTo>
                    <a:pt x="138146" y="53248"/>
                  </a:lnTo>
                  <a:cubicBezTo>
                    <a:pt x="154449" y="41647"/>
                    <a:pt x="172491" y="32706"/>
                    <a:pt x="191598" y="26760"/>
                  </a:cubicBezTo>
                  <a:cubicBezTo>
                    <a:pt x="190239" y="25334"/>
                    <a:pt x="188949" y="23840"/>
                    <a:pt x="187726" y="22346"/>
                  </a:cubicBezTo>
                  <a:cubicBezTo>
                    <a:pt x="175676" y="15345"/>
                    <a:pt x="162685" y="10107"/>
                    <a:pt x="149149" y="6792"/>
                  </a:cubicBezTo>
                  <a:cubicBezTo>
                    <a:pt x="135035" y="2668"/>
                    <a:pt x="120448" y="386"/>
                    <a:pt x="105749" y="0"/>
                  </a:cubicBezTo>
                  <a:cubicBezTo>
                    <a:pt x="90992" y="-38"/>
                    <a:pt x="76323" y="2255"/>
                    <a:pt x="62281" y="6792"/>
                  </a:cubicBezTo>
                  <a:cubicBezTo>
                    <a:pt x="43737" y="11908"/>
                    <a:pt x="26241" y="20254"/>
                    <a:pt x="10595" y="31447"/>
                  </a:cubicBezTo>
                  <a:cubicBezTo>
                    <a:pt x="4007" y="36517"/>
                    <a:pt x="104" y="44325"/>
                    <a:pt x="0" y="52637"/>
                  </a:cubicBezTo>
                  <a:lnTo>
                    <a:pt x="0" y="105817"/>
                  </a:lnTo>
                  <a:lnTo>
                    <a:pt x="117431" y="105817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F6B82B46-3A83-485A-B853-D07182303EC0}"/>
                </a:ext>
              </a:extLst>
            </p:cNvPr>
            <p:cNvSpPr/>
            <p:nvPr/>
          </p:nvSpPr>
          <p:spPr>
            <a:xfrm>
              <a:off x="4827391" y="3648520"/>
              <a:ext cx="210547" cy="101878"/>
            </a:xfrm>
            <a:custGeom>
              <a:avLst/>
              <a:gdLst>
                <a:gd name="connsiteX0" fmla="*/ 0 w 210546"/>
                <a:gd name="connsiteY0" fmla="*/ 105411 h 101877"/>
                <a:gd name="connsiteX1" fmla="*/ 0 w 210546"/>
                <a:gd name="connsiteY1" fmla="*/ 52570 h 101877"/>
                <a:gd name="connsiteX2" fmla="*/ 10595 w 210546"/>
                <a:gd name="connsiteY2" fmla="*/ 31447 h 101877"/>
                <a:gd name="connsiteX3" fmla="*/ 62281 w 210546"/>
                <a:gd name="connsiteY3" fmla="*/ 6793 h 101877"/>
                <a:gd name="connsiteX4" fmla="*/ 105681 w 210546"/>
                <a:gd name="connsiteY4" fmla="*/ 1 h 101877"/>
                <a:gd name="connsiteX5" fmla="*/ 149149 w 210546"/>
                <a:gd name="connsiteY5" fmla="*/ 6793 h 101877"/>
                <a:gd name="connsiteX6" fmla="*/ 200835 w 210546"/>
                <a:gd name="connsiteY6" fmla="*/ 31447 h 101877"/>
                <a:gd name="connsiteX7" fmla="*/ 211430 w 210546"/>
                <a:gd name="connsiteY7" fmla="*/ 52570 h 101877"/>
                <a:gd name="connsiteX8" fmla="*/ 211430 w 210546"/>
                <a:gd name="connsiteY8" fmla="*/ 105411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546" h="101877">
                  <a:moveTo>
                    <a:pt x="0" y="105411"/>
                  </a:moveTo>
                  <a:lnTo>
                    <a:pt x="0" y="52570"/>
                  </a:lnTo>
                  <a:cubicBezTo>
                    <a:pt x="32" y="44259"/>
                    <a:pt x="3953" y="36442"/>
                    <a:pt x="10595" y="31447"/>
                  </a:cubicBezTo>
                  <a:cubicBezTo>
                    <a:pt x="26210" y="20202"/>
                    <a:pt x="43716" y="11852"/>
                    <a:pt x="62281" y="6793"/>
                  </a:cubicBezTo>
                  <a:cubicBezTo>
                    <a:pt x="76293" y="2230"/>
                    <a:pt x="90945" y="-63"/>
                    <a:pt x="105681" y="1"/>
                  </a:cubicBezTo>
                  <a:cubicBezTo>
                    <a:pt x="120406" y="347"/>
                    <a:pt x="135020" y="2631"/>
                    <a:pt x="149149" y="6793"/>
                  </a:cubicBezTo>
                  <a:cubicBezTo>
                    <a:pt x="167976" y="11123"/>
                    <a:pt x="185621" y="19539"/>
                    <a:pt x="200835" y="31447"/>
                  </a:cubicBezTo>
                  <a:cubicBezTo>
                    <a:pt x="207673" y="36277"/>
                    <a:pt x="211648" y="44202"/>
                    <a:pt x="211430" y="52570"/>
                  </a:cubicBezTo>
                  <a:lnTo>
                    <a:pt x="211430" y="105411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8B23BF9C-9C91-4788-ADB5-9AEB8E4B3E7E}"/>
                </a:ext>
              </a:extLst>
            </p:cNvPr>
            <p:cNvSpPr/>
            <p:nvPr/>
          </p:nvSpPr>
          <p:spPr>
            <a:xfrm>
              <a:off x="4880231" y="3528441"/>
              <a:ext cx="101878" cy="101878"/>
            </a:xfrm>
            <a:custGeom>
              <a:avLst/>
              <a:gdLst>
                <a:gd name="connsiteX0" fmla="*/ 105681 w 101877"/>
                <a:gd name="connsiteY0" fmla="*/ 52840 h 101877"/>
                <a:gd name="connsiteX1" fmla="*/ 52840 w 101877"/>
                <a:gd name="connsiteY1" fmla="*/ 105681 h 101877"/>
                <a:gd name="connsiteX2" fmla="*/ 0 w 101877"/>
                <a:gd name="connsiteY2" fmla="*/ 52840 h 101877"/>
                <a:gd name="connsiteX3" fmla="*/ 52840 w 101877"/>
                <a:gd name="connsiteY3" fmla="*/ 0 h 101877"/>
                <a:gd name="connsiteX4" fmla="*/ 105681 w 101877"/>
                <a:gd name="connsiteY4" fmla="*/ 52840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77" h="101877">
                  <a:moveTo>
                    <a:pt x="105681" y="52840"/>
                  </a:moveTo>
                  <a:cubicBezTo>
                    <a:pt x="105681" y="82023"/>
                    <a:pt x="82023" y="105681"/>
                    <a:pt x="52840" y="105681"/>
                  </a:cubicBezTo>
                  <a:cubicBezTo>
                    <a:pt x="23657" y="105681"/>
                    <a:pt x="0" y="82023"/>
                    <a:pt x="0" y="52840"/>
                  </a:cubicBezTo>
                  <a:cubicBezTo>
                    <a:pt x="0" y="23657"/>
                    <a:pt x="23657" y="0"/>
                    <a:pt x="52840" y="0"/>
                  </a:cubicBezTo>
                  <a:cubicBezTo>
                    <a:pt x="82023" y="0"/>
                    <a:pt x="105681" y="23657"/>
                    <a:pt x="105681" y="52840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1E4FD0A3-BB7F-4E07-824A-DC0F5E50C91F}"/>
                </a:ext>
              </a:extLst>
            </p:cNvPr>
            <p:cNvSpPr/>
            <p:nvPr/>
          </p:nvSpPr>
          <p:spPr>
            <a:xfrm>
              <a:off x="4686868" y="3210584"/>
              <a:ext cx="489012" cy="244506"/>
            </a:xfrm>
            <a:custGeom>
              <a:avLst/>
              <a:gdLst>
                <a:gd name="connsiteX0" fmla="*/ 466939 w 489012"/>
                <a:gd name="connsiteY0" fmla="*/ 0 h 244506"/>
                <a:gd name="connsiteX1" fmla="*/ 27167 w 489012"/>
                <a:gd name="connsiteY1" fmla="*/ 0 h 244506"/>
                <a:gd name="connsiteX2" fmla="*/ 0 w 489012"/>
                <a:gd name="connsiteY2" fmla="*/ 27167 h 244506"/>
                <a:gd name="connsiteX3" fmla="*/ 0 w 489012"/>
                <a:gd name="connsiteY3" fmla="*/ 176588 h 244506"/>
                <a:gd name="connsiteX4" fmla="*/ 27167 w 489012"/>
                <a:gd name="connsiteY4" fmla="*/ 203755 h 244506"/>
                <a:gd name="connsiteX5" fmla="*/ 127347 w 489012"/>
                <a:gd name="connsiteY5" fmla="*/ 203755 h 244506"/>
                <a:gd name="connsiteX6" fmla="*/ 127347 w 489012"/>
                <a:gd name="connsiteY6" fmla="*/ 244506 h 244506"/>
                <a:gd name="connsiteX7" fmla="*/ 170135 w 489012"/>
                <a:gd name="connsiteY7" fmla="*/ 203755 h 244506"/>
                <a:gd name="connsiteX8" fmla="*/ 216320 w 489012"/>
                <a:gd name="connsiteY8" fmla="*/ 203755 h 244506"/>
                <a:gd name="connsiteX9" fmla="*/ 242808 w 489012"/>
                <a:gd name="connsiteY9" fmla="*/ 244506 h 244506"/>
                <a:gd name="connsiteX10" fmla="*/ 267259 w 489012"/>
                <a:gd name="connsiteY10" fmla="*/ 203755 h 244506"/>
                <a:gd name="connsiteX11" fmla="*/ 315481 w 489012"/>
                <a:gd name="connsiteY11" fmla="*/ 203755 h 244506"/>
                <a:gd name="connsiteX12" fmla="*/ 358269 w 489012"/>
                <a:gd name="connsiteY12" fmla="*/ 244506 h 244506"/>
                <a:gd name="connsiteX13" fmla="*/ 358269 w 489012"/>
                <a:gd name="connsiteY13" fmla="*/ 203755 h 244506"/>
                <a:gd name="connsiteX14" fmla="*/ 466939 w 489012"/>
                <a:gd name="connsiteY14" fmla="*/ 203755 h 244506"/>
                <a:gd name="connsiteX15" fmla="*/ 494106 w 489012"/>
                <a:gd name="connsiteY15" fmla="*/ 176588 h 244506"/>
                <a:gd name="connsiteX16" fmla="*/ 494106 w 489012"/>
                <a:gd name="connsiteY16" fmla="*/ 27167 h 244506"/>
                <a:gd name="connsiteX17" fmla="*/ 466939 w 489012"/>
                <a:gd name="connsiteY17" fmla="*/ 0 h 244506"/>
                <a:gd name="connsiteX18" fmla="*/ 67918 w 489012"/>
                <a:gd name="connsiteY18" fmla="*/ 61127 h 244506"/>
                <a:gd name="connsiteX19" fmla="*/ 385437 w 489012"/>
                <a:gd name="connsiteY19" fmla="*/ 61127 h 244506"/>
                <a:gd name="connsiteX20" fmla="*/ 385437 w 489012"/>
                <a:gd name="connsiteY20" fmla="*/ 74710 h 244506"/>
                <a:gd name="connsiteX21" fmla="*/ 67918 w 489012"/>
                <a:gd name="connsiteY21" fmla="*/ 74710 h 244506"/>
                <a:gd name="connsiteX22" fmla="*/ 317518 w 489012"/>
                <a:gd name="connsiteY22" fmla="*/ 142629 h 244506"/>
                <a:gd name="connsiteX23" fmla="*/ 67918 w 489012"/>
                <a:gd name="connsiteY23" fmla="*/ 142629 h 244506"/>
                <a:gd name="connsiteX24" fmla="*/ 67918 w 489012"/>
                <a:gd name="connsiteY24" fmla="*/ 129045 h 244506"/>
                <a:gd name="connsiteX25" fmla="*/ 317518 w 489012"/>
                <a:gd name="connsiteY25" fmla="*/ 129045 h 244506"/>
                <a:gd name="connsiteX26" fmla="*/ 426188 w 489012"/>
                <a:gd name="connsiteY26" fmla="*/ 108669 h 244506"/>
                <a:gd name="connsiteX27" fmla="*/ 67918 w 489012"/>
                <a:gd name="connsiteY27" fmla="*/ 108669 h 244506"/>
                <a:gd name="connsiteX28" fmla="*/ 67918 w 489012"/>
                <a:gd name="connsiteY28" fmla="*/ 95086 h 244506"/>
                <a:gd name="connsiteX29" fmla="*/ 426188 w 489012"/>
                <a:gd name="connsiteY29" fmla="*/ 95086 h 24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89012" h="244506">
                  <a:moveTo>
                    <a:pt x="466939" y="0"/>
                  </a:moveTo>
                  <a:lnTo>
                    <a:pt x="27167" y="0"/>
                  </a:lnTo>
                  <a:cubicBezTo>
                    <a:pt x="12163" y="0"/>
                    <a:pt x="0" y="12163"/>
                    <a:pt x="0" y="27167"/>
                  </a:cubicBezTo>
                  <a:lnTo>
                    <a:pt x="0" y="176588"/>
                  </a:lnTo>
                  <a:cubicBezTo>
                    <a:pt x="0" y="191592"/>
                    <a:pt x="12163" y="203755"/>
                    <a:pt x="27167" y="203755"/>
                  </a:cubicBezTo>
                  <a:lnTo>
                    <a:pt x="127347" y="203755"/>
                  </a:lnTo>
                  <a:lnTo>
                    <a:pt x="127347" y="244506"/>
                  </a:lnTo>
                  <a:lnTo>
                    <a:pt x="170135" y="203755"/>
                  </a:lnTo>
                  <a:lnTo>
                    <a:pt x="216320" y="203755"/>
                  </a:lnTo>
                  <a:lnTo>
                    <a:pt x="242808" y="244506"/>
                  </a:lnTo>
                  <a:lnTo>
                    <a:pt x="267259" y="203755"/>
                  </a:lnTo>
                  <a:lnTo>
                    <a:pt x="315481" y="203755"/>
                  </a:lnTo>
                  <a:lnTo>
                    <a:pt x="358269" y="244506"/>
                  </a:lnTo>
                  <a:lnTo>
                    <a:pt x="358269" y="203755"/>
                  </a:lnTo>
                  <a:lnTo>
                    <a:pt x="466939" y="203755"/>
                  </a:lnTo>
                  <a:cubicBezTo>
                    <a:pt x="481942" y="203755"/>
                    <a:pt x="494106" y="191592"/>
                    <a:pt x="494106" y="176588"/>
                  </a:cubicBezTo>
                  <a:lnTo>
                    <a:pt x="494106" y="27167"/>
                  </a:lnTo>
                  <a:cubicBezTo>
                    <a:pt x="494106" y="12163"/>
                    <a:pt x="481942" y="0"/>
                    <a:pt x="466939" y="0"/>
                  </a:cubicBezTo>
                  <a:close/>
                  <a:moveTo>
                    <a:pt x="67918" y="61127"/>
                  </a:moveTo>
                  <a:lnTo>
                    <a:pt x="385437" y="61127"/>
                  </a:lnTo>
                  <a:lnTo>
                    <a:pt x="385437" y="74710"/>
                  </a:lnTo>
                  <a:lnTo>
                    <a:pt x="67918" y="74710"/>
                  </a:lnTo>
                  <a:close/>
                  <a:moveTo>
                    <a:pt x="317518" y="142629"/>
                  </a:moveTo>
                  <a:lnTo>
                    <a:pt x="67918" y="142629"/>
                  </a:lnTo>
                  <a:lnTo>
                    <a:pt x="67918" y="129045"/>
                  </a:lnTo>
                  <a:lnTo>
                    <a:pt x="317518" y="129045"/>
                  </a:lnTo>
                  <a:close/>
                  <a:moveTo>
                    <a:pt x="426188" y="108669"/>
                  </a:moveTo>
                  <a:lnTo>
                    <a:pt x="67918" y="108669"/>
                  </a:lnTo>
                  <a:lnTo>
                    <a:pt x="67918" y="95086"/>
                  </a:lnTo>
                  <a:lnTo>
                    <a:pt x="426188" y="95086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212" name="Graphic 19" descr="Fire">
            <a:extLst>
              <a:ext uri="{FF2B5EF4-FFF2-40B4-BE49-F238E27FC236}">
                <a16:creationId xmlns:a16="http://schemas.microsoft.com/office/drawing/2014/main" id="{76B0E926-904B-4492-9C89-E0F400E70059}"/>
              </a:ext>
            </a:extLst>
          </p:cNvPr>
          <p:cNvSpPr/>
          <p:nvPr/>
        </p:nvSpPr>
        <p:spPr>
          <a:xfrm>
            <a:off x="5390050" y="3459448"/>
            <a:ext cx="295445" cy="438074"/>
          </a:xfrm>
          <a:custGeom>
            <a:avLst/>
            <a:gdLst>
              <a:gd name="connsiteX0" fmla="*/ 375922 w 393926"/>
              <a:gd name="connsiteY0" fmla="*/ 300878 h 584097"/>
              <a:gd name="connsiteX1" fmla="*/ 286949 w 393926"/>
              <a:gd name="connsiteY1" fmla="*/ 378984 h 584097"/>
              <a:gd name="connsiteX2" fmla="*/ 257745 w 393926"/>
              <a:gd name="connsiteY2" fmla="*/ 273032 h 584097"/>
              <a:gd name="connsiteX3" fmla="*/ 166055 w 393926"/>
              <a:gd name="connsiteY3" fmla="*/ 0 h 584097"/>
              <a:gd name="connsiteX4" fmla="*/ 96099 w 393926"/>
              <a:gd name="connsiteY4" fmla="*/ 215980 h 584097"/>
              <a:gd name="connsiteX5" fmla="*/ 14597 w 393926"/>
              <a:gd name="connsiteY5" fmla="*/ 311066 h 584097"/>
              <a:gd name="connsiteX6" fmla="*/ 81157 w 393926"/>
              <a:gd name="connsiteY6" fmla="*/ 545384 h 584097"/>
              <a:gd name="connsiteX7" fmla="*/ 121908 w 393926"/>
              <a:gd name="connsiteY7" fmla="*/ 328046 h 584097"/>
              <a:gd name="connsiteX8" fmla="*/ 149075 w 393926"/>
              <a:gd name="connsiteY8" fmla="*/ 477466 h 584097"/>
              <a:gd name="connsiteX9" fmla="*/ 198656 w 393926"/>
              <a:gd name="connsiteY9" fmla="*/ 584098 h 584097"/>
              <a:gd name="connsiteX10" fmla="*/ 382035 w 393926"/>
              <a:gd name="connsiteY10" fmla="*/ 460486 h 584097"/>
              <a:gd name="connsiteX11" fmla="*/ 375922 w 393926"/>
              <a:gd name="connsiteY11" fmla="*/ 300878 h 58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3926" h="584097">
                <a:moveTo>
                  <a:pt x="375922" y="300878"/>
                </a:moveTo>
                <a:cubicBezTo>
                  <a:pt x="388148" y="350459"/>
                  <a:pt x="337209" y="399360"/>
                  <a:pt x="286949" y="378984"/>
                </a:cubicBezTo>
                <a:cubicBezTo>
                  <a:pt x="244840" y="364042"/>
                  <a:pt x="228540" y="315141"/>
                  <a:pt x="257745" y="273032"/>
                </a:cubicBezTo>
                <a:cubicBezTo>
                  <a:pt x="323625" y="185417"/>
                  <a:pt x="275403" y="47543"/>
                  <a:pt x="166055" y="0"/>
                </a:cubicBezTo>
                <a:cubicBezTo>
                  <a:pt x="215635" y="93727"/>
                  <a:pt x="139567" y="179984"/>
                  <a:pt x="96099" y="215980"/>
                </a:cubicBezTo>
                <a:cubicBezTo>
                  <a:pt x="52631" y="251977"/>
                  <a:pt x="23426" y="289332"/>
                  <a:pt x="14597" y="311066"/>
                </a:cubicBezTo>
                <a:cubicBezTo>
                  <a:pt x="-29550" y="418377"/>
                  <a:pt x="36331" y="520934"/>
                  <a:pt x="81157" y="545384"/>
                </a:cubicBezTo>
                <a:cubicBezTo>
                  <a:pt x="60781" y="499200"/>
                  <a:pt x="41764" y="410906"/>
                  <a:pt x="121908" y="328046"/>
                </a:cubicBezTo>
                <a:cubicBezTo>
                  <a:pt x="121908" y="328046"/>
                  <a:pt x="98816" y="416339"/>
                  <a:pt x="149075" y="477466"/>
                </a:cubicBezTo>
                <a:cubicBezTo>
                  <a:pt x="199335" y="538592"/>
                  <a:pt x="198656" y="584098"/>
                  <a:pt x="198656" y="584098"/>
                </a:cubicBezTo>
                <a:cubicBezTo>
                  <a:pt x="276762" y="584098"/>
                  <a:pt x="350793" y="537234"/>
                  <a:pt x="382035" y="460486"/>
                </a:cubicBezTo>
                <a:cubicBezTo>
                  <a:pt x="405807" y="414981"/>
                  <a:pt x="407844" y="342988"/>
                  <a:pt x="375922" y="300878"/>
                </a:cubicBezTo>
              </a:path>
            </a:pathLst>
          </a:custGeom>
          <a:solidFill>
            <a:schemeClr val="bg2">
              <a:lumMod val="25000"/>
            </a:schemeClr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213" name="Graphic 16" descr="Handshake">
            <a:extLst>
              <a:ext uri="{FF2B5EF4-FFF2-40B4-BE49-F238E27FC236}">
                <a16:creationId xmlns:a16="http://schemas.microsoft.com/office/drawing/2014/main" id="{FB8FAC7B-7F60-40CE-8D88-E2DE6EE311AA}"/>
              </a:ext>
            </a:extLst>
          </p:cNvPr>
          <p:cNvGrpSpPr/>
          <p:nvPr/>
        </p:nvGrpSpPr>
        <p:grpSpPr>
          <a:xfrm>
            <a:off x="6981929" y="4786903"/>
            <a:ext cx="442109" cy="264882"/>
            <a:chOff x="8630942" y="4965315"/>
            <a:chExt cx="589479" cy="353176"/>
          </a:xfrm>
          <a:solidFill>
            <a:schemeClr val="bg2">
              <a:lumMod val="25000"/>
            </a:schemeClr>
          </a:solidFill>
        </p:grpSpPr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425206FF-D505-401C-B1FB-C3CF1A83D348}"/>
                </a:ext>
              </a:extLst>
            </p:cNvPr>
            <p:cNvSpPr/>
            <p:nvPr/>
          </p:nvSpPr>
          <p:spPr>
            <a:xfrm>
              <a:off x="8889928" y="5250789"/>
              <a:ext cx="47543" cy="54335"/>
            </a:xfrm>
            <a:custGeom>
              <a:avLst/>
              <a:gdLst>
                <a:gd name="connsiteX0" fmla="*/ 14725 w 47542"/>
                <a:gd name="connsiteY0" fmla="*/ 57514 h 54334"/>
                <a:gd name="connsiteX1" fmla="*/ 4538 w 47542"/>
                <a:gd name="connsiteY1" fmla="*/ 54118 h 54334"/>
                <a:gd name="connsiteX2" fmla="*/ 3179 w 47542"/>
                <a:gd name="connsiteY2" fmla="*/ 35101 h 54334"/>
                <a:gd name="connsiteX3" fmla="*/ 29667 w 47542"/>
                <a:gd name="connsiteY3" fmla="*/ 4538 h 54334"/>
                <a:gd name="connsiteX4" fmla="*/ 48685 w 47542"/>
                <a:gd name="connsiteY4" fmla="*/ 3179 h 54334"/>
                <a:gd name="connsiteX5" fmla="*/ 50043 w 47542"/>
                <a:gd name="connsiteY5" fmla="*/ 22196 h 54334"/>
                <a:gd name="connsiteX6" fmla="*/ 23555 w 47542"/>
                <a:gd name="connsiteY6" fmla="*/ 52760 h 54334"/>
                <a:gd name="connsiteX7" fmla="*/ 14725 w 47542"/>
                <a:gd name="connsiteY7" fmla="*/ 57514 h 54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542" h="54334">
                  <a:moveTo>
                    <a:pt x="14725" y="57514"/>
                  </a:moveTo>
                  <a:cubicBezTo>
                    <a:pt x="11330" y="57514"/>
                    <a:pt x="7254" y="56835"/>
                    <a:pt x="4538" y="54118"/>
                  </a:cubicBezTo>
                  <a:cubicBezTo>
                    <a:pt x="-896" y="49364"/>
                    <a:pt x="-1575" y="40534"/>
                    <a:pt x="3179" y="35101"/>
                  </a:cubicBezTo>
                  <a:lnTo>
                    <a:pt x="29667" y="4538"/>
                  </a:lnTo>
                  <a:cubicBezTo>
                    <a:pt x="34422" y="-896"/>
                    <a:pt x="43251" y="-1575"/>
                    <a:pt x="48685" y="3179"/>
                  </a:cubicBezTo>
                  <a:cubicBezTo>
                    <a:pt x="54118" y="7934"/>
                    <a:pt x="54797" y="16763"/>
                    <a:pt x="50043" y="22196"/>
                  </a:cubicBezTo>
                  <a:lnTo>
                    <a:pt x="23555" y="52760"/>
                  </a:lnTo>
                  <a:cubicBezTo>
                    <a:pt x="21517" y="55476"/>
                    <a:pt x="18121" y="56835"/>
                    <a:pt x="14725" y="57514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36137E86-31C6-47B5-9AA3-8961A688130B}"/>
                </a:ext>
              </a:extLst>
            </p:cNvPr>
            <p:cNvSpPr/>
            <p:nvPr/>
          </p:nvSpPr>
          <p:spPr>
            <a:xfrm>
              <a:off x="8844770" y="5223290"/>
              <a:ext cx="61127" cy="67918"/>
            </a:xfrm>
            <a:custGeom>
              <a:avLst/>
              <a:gdLst>
                <a:gd name="connsiteX0" fmla="*/ 18453 w 61126"/>
                <a:gd name="connsiteY0" fmla="*/ 69392 h 67918"/>
                <a:gd name="connsiteX1" fmla="*/ 5548 w 61126"/>
                <a:gd name="connsiteY1" fmla="*/ 65317 h 67918"/>
                <a:gd name="connsiteX2" fmla="*/ 4190 w 61126"/>
                <a:gd name="connsiteY2" fmla="*/ 41545 h 67918"/>
                <a:gd name="connsiteX3" fmla="*/ 35433 w 61126"/>
                <a:gd name="connsiteY3" fmla="*/ 5548 h 67918"/>
                <a:gd name="connsiteX4" fmla="*/ 59204 w 61126"/>
                <a:gd name="connsiteY4" fmla="*/ 4190 h 67918"/>
                <a:gd name="connsiteX5" fmla="*/ 60562 w 61126"/>
                <a:gd name="connsiteY5" fmla="*/ 27962 h 67918"/>
                <a:gd name="connsiteX6" fmla="*/ 29320 w 61126"/>
                <a:gd name="connsiteY6" fmla="*/ 63958 h 67918"/>
                <a:gd name="connsiteX7" fmla="*/ 18453 w 61126"/>
                <a:gd name="connsiteY7" fmla="*/ 69392 h 67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126" h="67918">
                  <a:moveTo>
                    <a:pt x="18453" y="69392"/>
                  </a:moveTo>
                  <a:cubicBezTo>
                    <a:pt x="13699" y="70071"/>
                    <a:pt x="9624" y="68713"/>
                    <a:pt x="5548" y="65317"/>
                  </a:cubicBezTo>
                  <a:cubicBezTo>
                    <a:pt x="-1243" y="59204"/>
                    <a:pt x="-1923" y="48337"/>
                    <a:pt x="4190" y="41545"/>
                  </a:cubicBezTo>
                  <a:lnTo>
                    <a:pt x="35433" y="5548"/>
                  </a:lnTo>
                  <a:cubicBezTo>
                    <a:pt x="41545" y="-1243"/>
                    <a:pt x="52412" y="-1923"/>
                    <a:pt x="59204" y="4190"/>
                  </a:cubicBezTo>
                  <a:cubicBezTo>
                    <a:pt x="65996" y="10303"/>
                    <a:pt x="66675" y="21170"/>
                    <a:pt x="60562" y="27962"/>
                  </a:cubicBezTo>
                  <a:lnTo>
                    <a:pt x="29320" y="63958"/>
                  </a:lnTo>
                  <a:cubicBezTo>
                    <a:pt x="26603" y="67354"/>
                    <a:pt x="22528" y="69392"/>
                    <a:pt x="18453" y="69392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E9E74FA7-B6FD-4448-9526-ED158996099A}"/>
                </a:ext>
              </a:extLst>
            </p:cNvPr>
            <p:cNvSpPr/>
            <p:nvPr/>
          </p:nvSpPr>
          <p:spPr>
            <a:xfrm>
              <a:off x="8798547" y="5191329"/>
              <a:ext cx="67918" cy="74710"/>
            </a:xfrm>
            <a:custGeom>
              <a:avLst/>
              <a:gdLst>
                <a:gd name="connsiteX0" fmla="*/ 21888 w 67918"/>
                <a:gd name="connsiteY0" fmla="*/ 76222 h 74710"/>
                <a:gd name="connsiteX1" fmla="*/ 6946 w 67918"/>
                <a:gd name="connsiteY1" fmla="*/ 71468 h 74710"/>
                <a:gd name="connsiteX2" fmla="*/ 4908 w 67918"/>
                <a:gd name="connsiteY2" fmla="*/ 42942 h 74710"/>
                <a:gd name="connsiteX3" fmla="*/ 36150 w 67918"/>
                <a:gd name="connsiteY3" fmla="*/ 6946 h 74710"/>
                <a:gd name="connsiteX4" fmla="*/ 64676 w 67918"/>
                <a:gd name="connsiteY4" fmla="*/ 4908 h 74710"/>
                <a:gd name="connsiteX5" fmla="*/ 66714 w 67918"/>
                <a:gd name="connsiteY5" fmla="*/ 33434 h 74710"/>
                <a:gd name="connsiteX6" fmla="*/ 35471 w 67918"/>
                <a:gd name="connsiteY6" fmla="*/ 69430 h 74710"/>
                <a:gd name="connsiteX7" fmla="*/ 21888 w 67918"/>
                <a:gd name="connsiteY7" fmla="*/ 76222 h 74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918" h="74710">
                  <a:moveTo>
                    <a:pt x="21888" y="76222"/>
                  </a:moveTo>
                  <a:cubicBezTo>
                    <a:pt x="16454" y="76902"/>
                    <a:pt x="11021" y="74864"/>
                    <a:pt x="6946" y="71468"/>
                  </a:cubicBezTo>
                  <a:cubicBezTo>
                    <a:pt x="-1205" y="63997"/>
                    <a:pt x="-2563" y="51093"/>
                    <a:pt x="4908" y="42942"/>
                  </a:cubicBezTo>
                  <a:lnTo>
                    <a:pt x="36150" y="6946"/>
                  </a:lnTo>
                  <a:cubicBezTo>
                    <a:pt x="43622" y="-1205"/>
                    <a:pt x="56526" y="-2563"/>
                    <a:pt x="64676" y="4908"/>
                  </a:cubicBezTo>
                  <a:cubicBezTo>
                    <a:pt x="72826" y="12379"/>
                    <a:pt x="74185" y="25284"/>
                    <a:pt x="66714" y="33434"/>
                  </a:cubicBezTo>
                  <a:lnTo>
                    <a:pt x="35471" y="69430"/>
                  </a:lnTo>
                  <a:cubicBezTo>
                    <a:pt x="32075" y="73506"/>
                    <a:pt x="26642" y="76222"/>
                    <a:pt x="21888" y="76222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67522A52-612F-4CDD-99C7-A6B608E9C9F0}"/>
                </a:ext>
              </a:extLst>
            </p:cNvPr>
            <p:cNvSpPr/>
            <p:nvPr/>
          </p:nvSpPr>
          <p:spPr>
            <a:xfrm>
              <a:off x="8748967" y="5161445"/>
              <a:ext cx="74710" cy="74710"/>
            </a:xfrm>
            <a:custGeom>
              <a:avLst/>
              <a:gdLst>
                <a:gd name="connsiteX0" fmla="*/ 21888 w 74710"/>
                <a:gd name="connsiteY0" fmla="*/ 80977 h 74710"/>
                <a:gd name="connsiteX1" fmla="*/ 6946 w 74710"/>
                <a:gd name="connsiteY1" fmla="*/ 76222 h 74710"/>
                <a:gd name="connsiteX2" fmla="*/ 4908 w 74710"/>
                <a:gd name="connsiteY2" fmla="*/ 47697 h 74710"/>
                <a:gd name="connsiteX3" fmla="*/ 40905 w 74710"/>
                <a:gd name="connsiteY3" fmla="*/ 6946 h 74710"/>
                <a:gd name="connsiteX4" fmla="*/ 69430 w 74710"/>
                <a:gd name="connsiteY4" fmla="*/ 4908 h 74710"/>
                <a:gd name="connsiteX5" fmla="*/ 71468 w 74710"/>
                <a:gd name="connsiteY5" fmla="*/ 33434 h 74710"/>
                <a:gd name="connsiteX6" fmla="*/ 35471 w 74710"/>
                <a:gd name="connsiteY6" fmla="*/ 74185 h 74710"/>
                <a:gd name="connsiteX7" fmla="*/ 21888 w 74710"/>
                <a:gd name="connsiteY7" fmla="*/ 80977 h 74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10" h="74710">
                  <a:moveTo>
                    <a:pt x="21888" y="80977"/>
                  </a:moveTo>
                  <a:cubicBezTo>
                    <a:pt x="16454" y="81656"/>
                    <a:pt x="11021" y="79618"/>
                    <a:pt x="6946" y="76222"/>
                  </a:cubicBezTo>
                  <a:cubicBezTo>
                    <a:pt x="-1205" y="68751"/>
                    <a:pt x="-2563" y="55847"/>
                    <a:pt x="4908" y="47697"/>
                  </a:cubicBezTo>
                  <a:lnTo>
                    <a:pt x="40905" y="6946"/>
                  </a:lnTo>
                  <a:cubicBezTo>
                    <a:pt x="48376" y="-1205"/>
                    <a:pt x="61280" y="-2563"/>
                    <a:pt x="69430" y="4908"/>
                  </a:cubicBezTo>
                  <a:cubicBezTo>
                    <a:pt x="77581" y="12379"/>
                    <a:pt x="78939" y="25284"/>
                    <a:pt x="71468" y="33434"/>
                  </a:cubicBezTo>
                  <a:lnTo>
                    <a:pt x="35471" y="74185"/>
                  </a:lnTo>
                  <a:cubicBezTo>
                    <a:pt x="31396" y="78260"/>
                    <a:pt x="26642" y="80297"/>
                    <a:pt x="21888" y="80977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A921470A-6DCE-4948-A8FD-8A3DE9EBC739}"/>
                </a:ext>
              </a:extLst>
            </p:cNvPr>
            <p:cNvSpPr/>
            <p:nvPr/>
          </p:nvSpPr>
          <p:spPr>
            <a:xfrm>
              <a:off x="8630942" y="4965315"/>
              <a:ext cx="135837" cy="156212"/>
            </a:xfrm>
            <a:custGeom>
              <a:avLst/>
              <a:gdLst>
                <a:gd name="connsiteX0" fmla="*/ 0 w 135836"/>
                <a:gd name="connsiteY0" fmla="*/ 127686 h 156212"/>
                <a:gd name="connsiteX1" fmla="*/ 52297 w 135836"/>
                <a:gd name="connsiteY1" fmla="*/ 159608 h 156212"/>
                <a:gd name="connsiteX2" fmla="*/ 70635 w 135836"/>
                <a:gd name="connsiteY2" fmla="*/ 154854 h 156212"/>
                <a:gd name="connsiteX3" fmla="*/ 133799 w 135836"/>
                <a:gd name="connsiteY3" fmla="*/ 50260 h 156212"/>
                <a:gd name="connsiteX4" fmla="*/ 129045 w 135836"/>
                <a:gd name="connsiteY4" fmla="*/ 31922 h 156212"/>
                <a:gd name="connsiteX5" fmla="*/ 77427 w 135836"/>
                <a:gd name="connsiteY5" fmla="*/ 0 h 156212"/>
                <a:gd name="connsiteX6" fmla="*/ 0 w 135836"/>
                <a:gd name="connsiteY6" fmla="*/ 127686 h 15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36" h="156212">
                  <a:moveTo>
                    <a:pt x="0" y="127686"/>
                  </a:moveTo>
                  <a:lnTo>
                    <a:pt x="52297" y="159608"/>
                  </a:lnTo>
                  <a:cubicBezTo>
                    <a:pt x="58410" y="163683"/>
                    <a:pt x="67239" y="161646"/>
                    <a:pt x="70635" y="154854"/>
                  </a:cubicBezTo>
                  <a:lnTo>
                    <a:pt x="133799" y="50260"/>
                  </a:lnTo>
                  <a:cubicBezTo>
                    <a:pt x="137874" y="44147"/>
                    <a:pt x="135837" y="35318"/>
                    <a:pt x="129045" y="31922"/>
                  </a:cubicBezTo>
                  <a:lnTo>
                    <a:pt x="77427" y="0"/>
                  </a:lnTo>
                  <a:lnTo>
                    <a:pt x="0" y="127686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BDB45789-4EEA-4810-B216-42F572E17B4A}"/>
                </a:ext>
              </a:extLst>
            </p:cNvPr>
            <p:cNvSpPr/>
            <p:nvPr/>
          </p:nvSpPr>
          <p:spPr>
            <a:xfrm>
              <a:off x="8714482" y="5026442"/>
              <a:ext cx="359967" cy="292049"/>
            </a:xfrm>
            <a:custGeom>
              <a:avLst/>
              <a:gdLst>
                <a:gd name="connsiteX0" fmla="*/ 356571 w 359967"/>
                <a:gd name="connsiteY0" fmla="*/ 155533 h 292048"/>
                <a:gd name="connsiteX1" fmla="*/ 247223 w 359967"/>
                <a:gd name="connsiteY1" fmla="*/ 61806 h 292048"/>
                <a:gd name="connsiteX2" fmla="*/ 239752 w 359967"/>
                <a:gd name="connsiteY2" fmla="*/ 55014 h 292048"/>
                <a:gd name="connsiteX3" fmla="*/ 192888 w 359967"/>
                <a:gd name="connsiteY3" fmla="*/ 108669 h 292048"/>
                <a:gd name="connsiteX4" fmla="*/ 165721 w 359967"/>
                <a:gd name="connsiteY4" fmla="*/ 122253 h 292048"/>
                <a:gd name="connsiteX5" fmla="*/ 162325 w 359967"/>
                <a:gd name="connsiteY5" fmla="*/ 122253 h 292048"/>
                <a:gd name="connsiteX6" fmla="*/ 135837 w 359967"/>
                <a:gd name="connsiteY6" fmla="*/ 112065 h 292048"/>
                <a:gd name="connsiteX7" fmla="*/ 131762 w 359967"/>
                <a:gd name="connsiteY7" fmla="*/ 54335 h 292048"/>
                <a:gd name="connsiteX8" fmla="*/ 171833 w 359967"/>
                <a:gd name="connsiteY8" fmla="*/ 8150 h 292048"/>
                <a:gd name="connsiteX9" fmla="*/ 59089 w 359967"/>
                <a:gd name="connsiteY9" fmla="*/ 0 h 292048"/>
                <a:gd name="connsiteX10" fmla="*/ 0 w 359967"/>
                <a:gd name="connsiteY10" fmla="*/ 97802 h 292048"/>
                <a:gd name="connsiteX11" fmla="*/ 46184 w 359967"/>
                <a:gd name="connsiteY11" fmla="*/ 151458 h 292048"/>
                <a:gd name="connsiteX12" fmla="*/ 63843 w 359967"/>
                <a:gd name="connsiteY12" fmla="*/ 131082 h 292048"/>
                <a:gd name="connsiteX13" fmla="*/ 89652 w 359967"/>
                <a:gd name="connsiteY13" fmla="*/ 119536 h 292048"/>
                <a:gd name="connsiteX14" fmla="*/ 89652 w 359967"/>
                <a:gd name="connsiteY14" fmla="*/ 119536 h 292048"/>
                <a:gd name="connsiteX15" fmla="*/ 112065 w 359967"/>
                <a:gd name="connsiteY15" fmla="*/ 127686 h 292048"/>
                <a:gd name="connsiteX16" fmla="*/ 123611 w 359967"/>
                <a:gd name="connsiteY16" fmla="*/ 152137 h 292048"/>
                <a:gd name="connsiteX17" fmla="*/ 135157 w 359967"/>
                <a:gd name="connsiteY17" fmla="*/ 150100 h 292048"/>
                <a:gd name="connsiteX18" fmla="*/ 157571 w 359967"/>
                <a:gd name="connsiteY18" fmla="*/ 158250 h 292048"/>
                <a:gd name="connsiteX19" fmla="*/ 169117 w 359967"/>
                <a:gd name="connsiteY19" fmla="*/ 183380 h 292048"/>
                <a:gd name="connsiteX20" fmla="*/ 177946 w 359967"/>
                <a:gd name="connsiteY20" fmla="*/ 182021 h 292048"/>
                <a:gd name="connsiteX21" fmla="*/ 177946 w 359967"/>
                <a:gd name="connsiteY21" fmla="*/ 182021 h 292048"/>
                <a:gd name="connsiteX22" fmla="*/ 198322 w 359967"/>
                <a:gd name="connsiteY22" fmla="*/ 189492 h 292048"/>
                <a:gd name="connsiteX23" fmla="*/ 208509 w 359967"/>
                <a:gd name="connsiteY23" fmla="*/ 210547 h 292048"/>
                <a:gd name="connsiteX24" fmla="*/ 215980 w 359967"/>
                <a:gd name="connsiteY24" fmla="*/ 209188 h 292048"/>
                <a:gd name="connsiteX25" fmla="*/ 215980 w 359967"/>
                <a:gd name="connsiteY25" fmla="*/ 209188 h 292048"/>
                <a:gd name="connsiteX26" fmla="*/ 233639 w 359967"/>
                <a:gd name="connsiteY26" fmla="*/ 215980 h 292048"/>
                <a:gd name="connsiteX27" fmla="*/ 243148 w 359967"/>
                <a:gd name="connsiteY27" fmla="*/ 234318 h 292048"/>
                <a:gd name="connsiteX28" fmla="*/ 236356 w 359967"/>
                <a:gd name="connsiteY28" fmla="*/ 254015 h 292048"/>
                <a:gd name="connsiteX29" fmla="*/ 213264 w 359967"/>
                <a:gd name="connsiteY29" fmla="*/ 280503 h 292048"/>
                <a:gd name="connsiteX30" fmla="*/ 222772 w 359967"/>
                <a:gd name="connsiteY30" fmla="*/ 287974 h 292048"/>
                <a:gd name="connsiteX31" fmla="*/ 239073 w 359967"/>
                <a:gd name="connsiteY31" fmla="*/ 292049 h 292048"/>
                <a:gd name="connsiteX32" fmla="*/ 263523 w 359967"/>
                <a:gd name="connsiteY32" fmla="*/ 262844 h 292048"/>
                <a:gd name="connsiteX33" fmla="*/ 263523 w 359967"/>
                <a:gd name="connsiteY33" fmla="*/ 262165 h 292048"/>
                <a:gd name="connsiteX34" fmla="*/ 270315 w 359967"/>
                <a:gd name="connsiteY34" fmla="*/ 262844 h 292048"/>
                <a:gd name="connsiteX35" fmla="*/ 294766 w 359967"/>
                <a:gd name="connsiteY35" fmla="*/ 233639 h 292048"/>
                <a:gd name="connsiteX36" fmla="*/ 294766 w 359967"/>
                <a:gd name="connsiteY36" fmla="*/ 232960 h 292048"/>
                <a:gd name="connsiteX37" fmla="*/ 301557 w 359967"/>
                <a:gd name="connsiteY37" fmla="*/ 233639 h 292048"/>
                <a:gd name="connsiteX38" fmla="*/ 326008 w 359967"/>
                <a:gd name="connsiteY38" fmla="*/ 204434 h 292048"/>
                <a:gd name="connsiteX39" fmla="*/ 325329 w 359967"/>
                <a:gd name="connsiteY39" fmla="*/ 200359 h 292048"/>
                <a:gd name="connsiteX40" fmla="*/ 339592 w 359967"/>
                <a:gd name="connsiteY40" fmla="*/ 203076 h 292048"/>
                <a:gd name="connsiteX41" fmla="*/ 364042 w 359967"/>
                <a:gd name="connsiteY41" fmla="*/ 173871 h 292048"/>
                <a:gd name="connsiteX42" fmla="*/ 356571 w 359967"/>
                <a:gd name="connsiteY42" fmla="*/ 155533 h 292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59967" h="292048">
                  <a:moveTo>
                    <a:pt x="356571" y="155533"/>
                  </a:moveTo>
                  <a:lnTo>
                    <a:pt x="247223" y="61806"/>
                  </a:lnTo>
                  <a:lnTo>
                    <a:pt x="239752" y="55014"/>
                  </a:lnTo>
                  <a:lnTo>
                    <a:pt x="192888" y="108669"/>
                  </a:lnTo>
                  <a:cubicBezTo>
                    <a:pt x="186096" y="116820"/>
                    <a:pt x="176588" y="121574"/>
                    <a:pt x="165721" y="122253"/>
                  </a:cubicBezTo>
                  <a:cubicBezTo>
                    <a:pt x="164362" y="122253"/>
                    <a:pt x="163004" y="122253"/>
                    <a:pt x="162325" y="122253"/>
                  </a:cubicBezTo>
                  <a:cubicBezTo>
                    <a:pt x="152137" y="122253"/>
                    <a:pt x="142629" y="118857"/>
                    <a:pt x="135837" y="112065"/>
                  </a:cubicBezTo>
                  <a:cubicBezTo>
                    <a:pt x="118857" y="97123"/>
                    <a:pt x="117499" y="71314"/>
                    <a:pt x="131762" y="54335"/>
                  </a:cubicBezTo>
                  <a:lnTo>
                    <a:pt x="171833" y="8150"/>
                  </a:lnTo>
                  <a:cubicBezTo>
                    <a:pt x="140591" y="4075"/>
                    <a:pt x="100519" y="20376"/>
                    <a:pt x="59089" y="0"/>
                  </a:cubicBezTo>
                  <a:lnTo>
                    <a:pt x="0" y="97802"/>
                  </a:lnTo>
                  <a:lnTo>
                    <a:pt x="46184" y="151458"/>
                  </a:lnTo>
                  <a:lnTo>
                    <a:pt x="63843" y="131082"/>
                  </a:lnTo>
                  <a:cubicBezTo>
                    <a:pt x="69956" y="123611"/>
                    <a:pt x="79464" y="119536"/>
                    <a:pt x="89652" y="119536"/>
                  </a:cubicBezTo>
                  <a:lnTo>
                    <a:pt x="89652" y="119536"/>
                  </a:lnTo>
                  <a:cubicBezTo>
                    <a:pt x="97802" y="119536"/>
                    <a:pt x="105953" y="122253"/>
                    <a:pt x="112065" y="127686"/>
                  </a:cubicBezTo>
                  <a:cubicBezTo>
                    <a:pt x="119536" y="133799"/>
                    <a:pt x="122932" y="142629"/>
                    <a:pt x="123611" y="152137"/>
                  </a:cubicBezTo>
                  <a:cubicBezTo>
                    <a:pt x="127007" y="150779"/>
                    <a:pt x="131082" y="150100"/>
                    <a:pt x="135157" y="150100"/>
                  </a:cubicBezTo>
                  <a:cubicBezTo>
                    <a:pt x="143308" y="150100"/>
                    <a:pt x="151458" y="152816"/>
                    <a:pt x="157571" y="158250"/>
                  </a:cubicBezTo>
                  <a:cubicBezTo>
                    <a:pt x="165042" y="165042"/>
                    <a:pt x="169117" y="173871"/>
                    <a:pt x="169117" y="183380"/>
                  </a:cubicBezTo>
                  <a:cubicBezTo>
                    <a:pt x="171833" y="182700"/>
                    <a:pt x="175229" y="182021"/>
                    <a:pt x="177946" y="182021"/>
                  </a:cubicBezTo>
                  <a:lnTo>
                    <a:pt x="177946" y="182021"/>
                  </a:lnTo>
                  <a:cubicBezTo>
                    <a:pt x="185417" y="182021"/>
                    <a:pt x="192209" y="184738"/>
                    <a:pt x="198322" y="189492"/>
                  </a:cubicBezTo>
                  <a:cubicBezTo>
                    <a:pt x="204434" y="194926"/>
                    <a:pt x="207830" y="202397"/>
                    <a:pt x="208509" y="210547"/>
                  </a:cubicBezTo>
                  <a:cubicBezTo>
                    <a:pt x="210547" y="209868"/>
                    <a:pt x="213264" y="209188"/>
                    <a:pt x="215980" y="209188"/>
                  </a:cubicBezTo>
                  <a:lnTo>
                    <a:pt x="215980" y="209188"/>
                  </a:lnTo>
                  <a:cubicBezTo>
                    <a:pt x="222772" y="209188"/>
                    <a:pt x="228885" y="211226"/>
                    <a:pt x="233639" y="215980"/>
                  </a:cubicBezTo>
                  <a:cubicBezTo>
                    <a:pt x="239073" y="220735"/>
                    <a:pt x="242468" y="227526"/>
                    <a:pt x="243148" y="234318"/>
                  </a:cubicBezTo>
                  <a:cubicBezTo>
                    <a:pt x="243827" y="241789"/>
                    <a:pt x="241110" y="248581"/>
                    <a:pt x="236356" y="254015"/>
                  </a:cubicBezTo>
                  <a:lnTo>
                    <a:pt x="213264" y="280503"/>
                  </a:lnTo>
                  <a:lnTo>
                    <a:pt x="222772" y="287974"/>
                  </a:lnTo>
                  <a:cubicBezTo>
                    <a:pt x="227526" y="290690"/>
                    <a:pt x="232960" y="292728"/>
                    <a:pt x="239073" y="292049"/>
                  </a:cubicBezTo>
                  <a:cubicBezTo>
                    <a:pt x="254015" y="290690"/>
                    <a:pt x="264882" y="277786"/>
                    <a:pt x="263523" y="262844"/>
                  </a:cubicBezTo>
                  <a:cubicBezTo>
                    <a:pt x="263523" y="262844"/>
                    <a:pt x="263523" y="262165"/>
                    <a:pt x="263523" y="262165"/>
                  </a:cubicBezTo>
                  <a:cubicBezTo>
                    <a:pt x="265561" y="262844"/>
                    <a:pt x="268277" y="262844"/>
                    <a:pt x="270315" y="262844"/>
                  </a:cubicBezTo>
                  <a:cubicBezTo>
                    <a:pt x="285257" y="261486"/>
                    <a:pt x="296124" y="248581"/>
                    <a:pt x="294766" y="233639"/>
                  </a:cubicBezTo>
                  <a:cubicBezTo>
                    <a:pt x="294766" y="233639"/>
                    <a:pt x="294766" y="232960"/>
                    <a:pt x="294766" y="232960"/>
                  </a:cubicBezTo>
                  <a:cubicBezTo>
                    <a:pt x="296803" y="233639"/>
                    <a:pt x="299520" y="233639"/>
                    <a:pt x="301557" y="233639"/>
                  </a:cubicBezTo>
                  <a:cubicBezTo>
                    <a:pt x="316499" y="232281"/>
                    <a:pt x="327366" y="219376"/>
                    <a:pt x="326008" y="204434"/>
                  </a:cubicBezTo>
                  <a:cubicBezTo>
                    <a:pt x="326008" y="203076"/>
                    <a:pt x="325329" y="201717"/>
                    <a:pt x="325329" y="200359"/>
                  </a:cubicBezTo>
                  <a:cubicBezTo>
                    <a:pt x="329404" y="202397"/>
                    <a:pt x="334158" y="203755"/>
                    <a:pt x="339592" y="203076"/>
                  </a:cubicBezTo>
                  <a:cubicBezTo>
                    <a:pt x="354534" y="201717"/>
                    <a:pt x="365401" y="188813"/>
                    <a:pt x="364042" y="173871"/>
                  </a:cubicBezTo>
                  <a:cubicBezTo>
                    <a:pt x="364721" y="166400"/>
                    <a:pt x="361326" y="160287"/>
                    <a:pt x="356571" y="155533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29FD8829-C9F1-443A-92CF-694FE7FD061E}"/>
                </a:ext>
              </a:extLst>
            </p:cNvPr>
            <p:cNvSpPr/>
            <p:nvPr/>
          </p:nvSpPr>
          <p:spPr>
            <a:xfrm>
              <a:off x="9084584" y="4965315"/>
              <a:ext cx="135837" cy="156212"/>
            </a:xfrm>
            <a:custGeom>
              <a:avLst/>
              <a:gdLst>
                <a:gd name="connsiteX0" fmla="*/ 135890 w 135836"/>
                <a:gd name="connsiteY0" fmla="*/ 127686 h 156212"/>
                <a:gd name="connsiteX1" fmla="*/ 83593 w 135836"/>
                <a:gd name="connsiteY1" fmla="*/ 159608 h 156212"/>
                <a:gd name="connsiteX2" fmla="*/ 65255 w 135836"/>
                <a:gd name="connsiteY2" fmla="*/ 154854 h 156212"/>
                <a:gd name="connsiteX3" fmla="*/ 2091 w 135836"/>
                <a:gd name="connsiteY3" fmla="*/ 50260 h 156212"/>
                <a:gd name="connsiteX4" fmla="*/ 6845 w 135836"/>
                <a:gd name="connsiteY4" fmla="*/ 31922 h 156212"/>
                <a:gd name="connsiteX5" fmla="*/ 59142 w 135836"/>
                <a:gd name="connsiteY5" fmla="*/ 0 h 156212"/>
                <a:gd name="connsiteX6" fmla="*/ 135890 w 135836"/>
                <a:gd name="connsiteY6" fmla="*/ 127686 h 15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36" h="156212">
                  <a:moveTo>
                    <a:pt x="135890" y="127686"/>
                  </a:moveTo>
                  <a:lnTo>
                    <a:pt x="83593" y="159608"/>
                  </a:lnTo>
                  <a:cubicBezTo>
                    <a:pt x="77480" y="163683"/>
                    <a:pt x="68651" y="161646"/>
                    <a:pt x="65255" y="154854"/>
                  </a:cubicBezTo>
                  <a:lnTo>
                    <a:pt x="2091" y="50260"/>
                  </a:lnTo>
                  <a:cubicBezTo>
                    <a:pt x="-1984" y="44147"/>
                    <a:pt x="53" y="35318"/>
                    <a:pt x="6845" y="31922"/>
                  </a:cubicBezTo>
                  <a:lnTo>
                    <a:pt x="59142" y="0"/>
                  </a:lnTo>
                  <a:lnTo>
                    <a:pt x="135890" y="127686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C3AE0B88-B7BE-4192-807A-71062D4AD4A0}"/>
                </a:ext>
              </a:extLst>
            </p:cNvPr>
            <p:cNvSpPr/>
            <p:nvPr/>
          </p:nvSpPr>
          <p:spPr>
            <a:xfrm>
              <a:off x="8848889" y="5020228"/>
              <a:ext cx="285257" cy="156212"/>
            </a:xfrm>
            <a:custGeom>
              <a:avLst/>
              <a:gdLst>
                <a:gd name="connsiteX0" fmla="*/ 229635 w 285257"/>
                <a:gd name="connsiteY0" fmla="*/ 8931 h 156212"/>
                <a:gd name="connsiteX1" fmla="*/ 87007 w 285257"/>
                <a:gd name="connsiteY1" fmla="*/ 780 h 156212"/>
                <a:gd name="connsiteX2" fmla="*/ 83611 w 285257"/>
                <a:gd name="connsiteY2" fmla="*/ 101 h 156212"/>
                <a:gd name="connsiteX3" fmla="*/ 60519 w 285257"/>
                <a:gd name="connsiteY3" fmla="*/ 8931 h 156212"/>
                <a:gd name="connsiteX4" fmla="*/ 6863 w 285257"/>
                <a:gd name="connsiteY4" fmla="*/ 70057 h 156212"/>
                <a:gd name="connsiteX5" fmla="*/ 9580 w 285257"/>
                <a:gd name="connsiteY5" fmla="*/ 108091 h 156212"/>
                <a:gd name="connsiteX6" fmla="*/ 29956 w 285257"/>
                <a:gd name="connsiteY6" fmla="*/ 114883 h 156212"/>
                <a:gd name="connsiteX7" fmla="*/ 48294 w 285257"/>
                <a:gd name="connsiteY7" fmla="*/ 105375 h 156212"/>
                <a:gd name="connsiteX8" fmla="*/ 103987 w 285257"/>
                <a:gd name="connsiteY8" fmla="*/ 41531 h 156212"/>
                <a:gd name="connsiteX9" fmla="*/ 230994 w 285257"/>
                <a:gd name="connsiteY9" fmla="*/ 150880 h 156212"/>
                <a:gd name="connsiteX10" fmla="*/ 230994 w 285257"/>
                <a:gd name="connsiteY10" fmla="*/ 150880 h 156212"/>
                <a:gd name="connsiteX11" fmla="*/ 230994 w 285257"/>
                <a:gd name="connsiteY11" fmla="*/ 150880 h 156212"/>
                <a:gd name="connsiteX12" fmla="*/ 238465 w 285257"/>
                <a:gd name="connsiteY12" fmla="*/ 159709 h 156212"/>
                <a:gd name="connsiteX13" fmla="*/ 287366 w 285257"/>
                <a:gd name="connsiteY13" fmla="*/ 103337 h 156212"/>
                <a:gd name="connsiteX14" fmla="*/ 229635 w 285257"/>
                <a:gd name="connsiteY14" fmla="*/ 8931 h 15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5257" h="156212">
                  <a:moveTo>
                    <a:pt x="229635" y="8931"/>
                  </a:moveTo>
                  <a:cubicBezTo>
                    <a:pt x="173263" y="29306"/>
                    <a:pt x="132512" y="9610"/>
                    <a:pt x="87007" y="780"/>
                  </a:cubicBezTo>
                  <a:cubicBezTo>
                    <a:pt x="86328" y="780"/>
                    <a:pt x="83611" y="101"/>
                    <a:pt x="83611" y="101"/>
                  </a:cubicBezTo>
                  <a:cubicBezTo>
                    <a:pt x="75461" y="-578"/>
                    <a:pt x="66631" y="2139"/>
                    <a:pt x="60519" y="8931"/>
                  </a:cubicBezTo>
                  <a:lnTo>
                    <a:pt x="6863" y="70057"/>
                  </a:lnTo>
                  <a:cubicBezTo>
                    <a:pt x="-3324" y="81603"/>
                    <a:pt x="-1966" y="98583"/>
                    <a:pt x="9580" y="108091"/>
                  </a:cubicBezTo>
                  <a:cubicBezTo>
                    <a:pt x="15693" y="112846"/>
                    <a:pt x="22485" y="115562"/>
                    <a:pt x="29956" y="114883"/>
                  </a:cubicBezTo>
                  <a:cubicBezTo>
                    <a:pt x="36747" y="114204"/>
                    <a:pt x="43539" y="111487"/>
                    <a:pt x="48294" y="105375"/>
                  </a:cubicBezTo>
                  <a:cubicBezTo>
                    <a:pt x="48294" y="105375"/>
                    <a:pt x="103987" y="41531"/>
                    <a:pt x="103987" y="41531"/>
                  </a:cubicBezTo>
                  <a:lnTo>
                    <a:pt x="230994" y="150880"/>
                  </a:lnTo>
                  <a:lnTo>
                    <a:pt x="230994" y="150880"/>
                  </a:lnTo>
                  <a:lnTo>
                    <a:pt x="230994" y="150880"/>
                  </a:lnTo>
                  <a:cubicBezTo>
                    <a:pt x="234390" y="154276"/>
                    <a:pt x="235748" y="155634"/>
                    <a:pt x="238465" y="159709"/>
                  </a:cubicBezTo>
                  <a:lnTo>
                    <a:pt x="287366" y="103337"/>
                  </a:lnTo>
                  <a:lnTo>
                    <a:pt x="229635" y="8931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22" name="Graphic 10" descr="Database">
            <a:extLst>
              <a:ext uri="{FF2B5EF4-FFF2-40B4-BE49-F238E27FC236}">
                <a16:creationId xmlns:a16="http://schemas.microsoft.com/office/drawing/2014/main" id="{A4279CF5-325C-4317-A07C-31C28E49BBC8}"/>
              </a:ext>
            </a:extLst>
          </p:cNvPr>
          <p:cNvGrpSpPr/>
          <p:nvPr/>
        </p:nvGrpSpPr>
        <p:grpSpPr>
          <a:xfrm>
            <a:off x="4602374" y="4720572"/>
            <a:ext cx="285257" cy="387135"/>
            <a:chOff x="6018626" y="4884492"/>
            <a:chExt cx="380343" cy="516180"/>
          </a:xfrm>
          <a:solidFill>
            <a:schemeClr val="bg2">
              <a:lumMod val="25000"/>
            </a:schemeClr>
          </a:solidFill>
        </p:grpSpPr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B7F5F47D-6071-4765-81BD-709A8D3C375C}"/>
                </a:ext>
              </a:extLst>
            </p:cNvPr>
            <p:cNvSpPr/>
            <p:nvPr/>
          </p:nvSpPr>
          <p:spPr>
            <a:xfrm>
              <a:off x="6018626" y="4884492"/>
              <a:ext cx="380343" cy="108669"/>
            </a:xfrm>
            <a:custGeom>
              <a:avLst/>
              <a:gdLst>
                <a:gd name="connsiteX0" fmla="*/ 380343 w 380342"/>
                <a:gd name="connsiteY0" fmla="*/ 54335 h 108669"/>
                <a:gd name="connsiteX1" fmla="*/ 190171 w 380342"/>
                <a:gd name="connsiteY1" fmla="*/ 108669 h 108669"/>
                <a:gd name="connsiteX2" fmla="*/ 0 w 380342"/>
                <a:gd name="connsiteY2" fmla="*/ 54335 h 108669"/>
                <a:gd name="connsiteX3" fmla="*/ 190171 w 380342"/>
                <a:gd name="connsiteY3" fmla="*/ 0 h 108669"/>
                <a:gd name="connsiteX4" fmla="*/ 380343 w 380342"/>
                <a:gd name="connsiteY4" fmla="*/ 54335 h 108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342" h="108669">
                  <a:moveTo>
                    <a:pt x="380343" y="54335"/>
                  </a:moveTo>
                  <a:cubicBezTo>
                    <a:pt x="380343" y="84343"/>
                    <a:pt x="295200" y="108669"/>
                    <a:pt x="190171" y="108669"/>
                  </a:cubicBezTo>
                  <a:cubicBezTo>
                    <a:pt x="85143" y="108669"/>
                    <a:pt x="0" y="84343"/>
                    <a:pt x="0" y="54335"/>
                  </a:cubicBezTo>
                  <a:cubicBezTo>
                    <a:pt x="0" y="24326"/>
                    <a:pt x="85143" y="0"/>
                    <a:pt x="190171" y="0"/>
                  </a:cubicBezTo>
                  <a:cubicBezTo>
                    <a:pt x="295200" y="0"/>
                    <a:pt x="380343" y="24326"/>
                    <a:pt x="380343" y="54335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1F34D623-1289-4879-A924-088037BE084D}"/>
                </a:ext>
              </a:extLst>
            </p:cNvPr>
            <p:cNvSpPr/>
            <p:nvPr/>
          </p:nvSpPr>
          <p:spPr>
            <a:xfrm>
              <a:off x="6018626" y="4965994"/>
              <a:ext cx="380343" cy="163004"/>
            </a:xfrm>
            <a:custGeom>
              <a:avLst/>
              <a:gdLst>
                <a:gd name="connsiteX0" fmla="*/ 326008 w 380342"/>
                <a:gd name="connsiteY0" fmla="*/ 108669 h 163004"/>
                <a:gd name="connsiteX1" fmla="*/ 312424 w 380342"/>
                <a:gd name="connsiteY1" fmla="*/ 95086 h 163004"/>
                <a:gd name="connsiteX2" fmla="*/ 326008 w 380342"/>
                <a:gd name="connsiteY2" fmla="*/ 81502 h 163004"/>
                <a:gd name="connsiteX3" fmla="*/ 339592 w 380342"/>
                <a:gd name="connsiteY3" fmla="*/ 95086 h 163004"/>
                <a:gd name="connsiteX4" fmla="*/ 326008 w 380342"/>
                <a:gd name="connsiteY4" fmla="*/ 108669 h 163004"/>
                <a:gd name="connsiteX5" fmla="*/ 190171 w 380342"/>
                <a:gd name="connsiteY5" fmla="*/ 54335 h 163004"/>
                <a:gd name="connsiteX6" fmla="*/ 0 w 380342"/>
                <a:gd name="connsiteY6" fmla="*/ 0 h 163004"/>
                <a:gd name="connsiteX7" fmla="*/ 0 w 380342"/>
                <a:gd name="connsiteY7" fmla="*/ 108669 h 163004"/>
                <a:gd name="connsiteX8" fmla="*/ 190171 w 380342"/>
                <a:gd name="connsiteY8" fmla="*/ 163004 h 163004"/>
                <a:gd name="connsiteX9" fmla="*/ 380343 w 380342"/>
                <a:gd name="connsiteY9" fmla="*/ 108669 h 163004"/>
                <a:gd name="connsiteX10" fmla="*/ 380343 w 380342"/>
                <a:gd name="connsiteY10" fmla="*/ 0 h 163004"/>
                <a:gd name="connsiteX11" fmla="*/ 190171 w 380342"/>
                <a:gd name="connsiteY11" fmla="*/ 54335 h 1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0342" h="163004">
                  <a:moveTo>
                    <a:pt x="326008" y="108669"/>
                  </a:moveTo>
                  <a:cubicBezTo>
                    <a:pt x="317858" y="108669"/>
                    <a:pt x="312424" y="103236"/>
                    <a:pt x="312424" y="95086"/>
                  </a:cubicBezTo>
                  <a:cubicBezTo>
                    <a:pt x="312424" y="86935"/>
                    <a:pt x="317858" y="81502"/>
                    <a:pt x="326008" y="81502"/>
                  </a:cubicBezTo>
                  <a:cubicBezTo>
                    <a:pt x="334158" y="81502"/>
                    <a:pt x="339592" y="86935"/>
                    <a:pt x="339592" y="95086"/>
                  </a:cubicBezTo>
                  <a:cubicBezTo>
                    <a:pt x="339592" y="103236"/>
                    <a:pt x="334158" y="108669"/>
                    <a:pt x="326008" y="108669"/>
                  </a:cubicBezTo>
                  <a:close/>
                  <a:moveTo>
                    <a:pt x="190171" y="54335"/>
                  </a:moveTo>
                  <a:cubicBezTo>
                    <a:pt x="85577" y="54335"/>
                    <a:pt x="0" y="29884"/>
                    <a:pt x="0" y="0"/>
                  </a:cubicBezTo>
                  <a:lnTo>
                    <a:pt x="0" y="108669"/>
                  </a:lnTo>
                  <a:cubicBezTo>
                    <a:pt x="0" y="138553"/>
                    <a:pt x="85577" y="163004"/>
                    <a:pt x="190171" y="163004"/>
                  </a:cubicBezTo>
                  <a:cubicBezTo>
                    <a:pt x="294766" y="163004"/>
                    <a:pt x="380343" y="138553"/>
                    <a:pt x="380343" y="108669"/>
                  </a:cubicBezTo>
                  <a:lnTo>
                    <a:pt x="380343" y="0"/>
                  </a:lnTo>
                  <a:cubicBezTo>
                    <a:pt x="380343" y="29884"/>
                    <a:pt x="294766" y="54335"/>
                    <a:pt x="190171" y="54335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FC219226-66D3-4A47-AC10-C1A547FE71DC}"/>
                </a:ext>
              </a:extLst>
            </p:cNvPr>
            <p:cNvSpPr/>
            <p:nvPr/>
          </p:nvSpPr>
          <p:spPr>
            <a:xfrm>
              <a:off x="6018626" y="5101831"/>
              <a:ext cx="380343" cy="163004"/>
            </a:xfrm>
            <a:custGeom>
              <a:avLst/>
              <a:gdLst>
                <a:gd name="connsiteX0" fmla="*/ 326008 w 380342"/>
                <a:gd name="connsiteY0" fmla="*/ 108669 h 163004"/>
                <a:gd name="connsiteX1" fmla="*/ 312424 w 380342"/>
                <a:gd name="connsiteY1" fmla="*/ 95086 h 163004"/>
                <a:gd name="connsiteX2" fmla="*/ 326008 w 380342"/>
                <a:gd name="connsiteY2" fmla="*/ 81502 h 163004"/>
                <a:gd name="connsiteX3" fmla="*/ 339592 w 380342"/>
                <a:gd name="connsiteY3" fmla="*/ 95086 h 163004"/>
                <a:gd name="connsiteX4" fmla="*/ 326008 w 380342"/>
                <a:gd name="connsiteY4" fmla="*/ 108669 h 163004"/>
                <a:gd name="connsiteX5" fmla="*/ 190171 w 380342"/>
                <a:gd name="connsiteY5" fmla="*/ 54335 h 163004"/>
                <a:gd name="connsiteX6" fmla="*/ 0 w 380342"/>
                <a:gd name="connsiteY6" fmla="*/ 0 h 163004"/>
                <a:gd name="connsiteX7" fmla="*/ 0 w 380342"/>
                <a:gd name="connsiteY7" fmla="*/ 108669 h 163004"/>
                <a:gd name="connsiteX8" fmla="*/ 190171 w 380342"/>
                <a:gd name="connsiteY8" fmla="*/ 163004 h 163004"/>
                <a:gd name="connsiteX9" fmla="*/ 380343 w 380342"/>
                <a:gd name="connsiteY9" fmla="*/ 108669 h 163004"/>
                <a:gd name="connsiteX10" fmla="*/ 380343 w 380342"/>
                <a:gd name="connsiteY10" fmla="*/ 0 h 163004"/>
                <a:gd name="connsiteX11" fmla="*/ 190171 w 380342"/>
                <a:gd name="connsiteY11" fmla="*/ 54335 h 1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0342" h="163004">
                  <a:moveTo>
                    <a:pt x="326008" y="108669"/>
                  </a:moveTo>
                  <a:cubicBezTo>
                    <a:pt x="317858" y="108669"/>
                    <a:pt x="312424" y="103236"/>
                    <a:pt x="312424" y="95086"/>
                  </a:cubicBezTo>
                  <a:cubicBezTo>
                    <a:pt x="312424" y="86935"/>
                    <a:pt x="317858" y="81502"/>
                    <a:pt x="326008" y="81502"/>
                  </a:cubicBezTo>
                  <a:cubicBezTo>
                    <a:pt x="334158" y="81502"/>
                    <a:pt x="339592" y="86935"/>
                    <a:pt x="339592" y="95086"/>
                  </a:cubicBezTo>
                  <a:cubicBezTo>
                    <a:pt x="339592" y="103236"/>
                    <a:pt x="334158" y="108669"/>
                    <a:pt x="326008" y="108669"/>
                  </a:cubicBezTo>
                  <a:close/>
                  <a:moveTo>
                    <a:pt x="190171" y="54335"/>
                  </a:moveTo>
                  <a:cubicBezTo>
                    <a:pt x="85577" y="54335"/>
                    <a:pt x="0" y="29884"/>
                    <a:pt x="0" y="0"/>
                  </a:cubicBezTo>
                  <a:lnTo>
                    <a:pt x="0" y="108669"/>
                  </a:lnTo>
                  <a:cubicBezTo>
                    <a:pt x="0" y="138553"/>
                    <a:pt x="85577" y="163004"/>
                    <a:pt x="190171" y="163004"/>
                  </a:cubicBezTo>
                  <a:cubicBezTo>
                    <a:pt x="294766" y="163004"/>
                    <a:pt x="380343" y="138553"/>
                    <a:pt x="380343" y="108669"/>
                  </a:cubicBezTo>
                  <a:lnTo>
                    <a:pt x="380343" y="0"/>
                  </a:lnTo>
                  <a:cubicBezTo>
                    <a:pt x="380343" y="29884"/>
                    <a:pt x="294766" y="54335"/>
                    <a:pt x="190171" y="54335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49E83511-55F1-45FF-A91E-26F247153C1D}"/>
                </a:ext>
              </a:extLst>
            </p:cNvPr>
            <p:cNvSpPr/>
            <p:nvPr/>
          </p:nvSpPr>
          <p:spPr>
            <a:xfrm>
              <a:off x="6018626" y="5237668"/>
              <a:ext cx="380343" cy="163004"/>
            </a:xfrm>
            <a:custGeom>
              <a:avLst/>
              <a:gdLst>
                <a:gd name="connsiteX0" fmla="*/ 326008 w 380342"/>
                <a:gd name="connsiteY0" fmla="*/ 108669 h 163004"/>
                <a:gd name="connsiteX1" fmla="*/ 312424 w 380342"/>
                <a:gd name="connsiteY1" fmla="*/ 95086 h 163004"/>
                <a:gd name="connsiteX2" fmla="*/ 326008 w 380342"/>
                <a:gd name="connsiteY2" fmla="*/ 81502 h 163004"/>
                <a:gd name="connsiteX3" fmla="*/ 339592 w 380342"/>
                <a:gd name="connsiteY3" fmla="*/ 95086 h 163004"/>
                <a:gd name="connsiteX4" fmla="*/ 326008 w 380342"/>
                <a:gd name="connsiteY4" fmla="*/ 108669 h 163004"/>
                <a:gd name="connsiteX5" fmla="*/ 190171 w 380342"/>
                <a:gd name="connsiteY5" fmla="*/ 54335 h 163004"/>
                <a:gd name="connsiteX6" fmla="*/ 0 w 380342"/>
                <a:gd name="connsiteY6" fmla="*/ 0 h 163004"/>
                <a:gd name="connsiteX7" fmla="*/ 0 w 380342"/>
                <a:gd name="connsiteY7" fmla="*/ 108669 h 163004"/>
                <a:gd name="connsiteX8" fmla="*/ 190171 w 380342"/>
                <a:gd name="connsiteY8" fmla="*/ 163004 h 163004"/>
                <a:gd name="connsiteX9" fmla="*/ 380343 w 380342"/>
                <a:gd name="connsiteY9" fmla="*/ 108669 h 163004"/>
                <a:gd name="connsiteX10" fmla="*/ 380343 w 380342"/>
                <a:gd name="connsiteY10" fmla="*/ 0 h 163004"/>
                <a:gd name="connsiteX11" fmla="*/ 190171 w 380342"/>
                <a:gd name="connsiteY11" fmla="*/ 54335 h 1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0342" h="163004">
                  <a:moveTo>
                    <a:pt x="326008" y="108669"/>
                  </a:moveTo>
                  <a:cubicBezTo>
                    <a:pt x="317858" y="108669"/>
                    <a:pt x="312424" y="103236"/>
                    <a:pt x="312424" y="95086"/>
                  </a:cubicBezTo>
                  <a:cubicBezTo>
                    <a:pt x="312424" y="86935"/>
                    <a:pt x="317858" y="81502"/>
                    <a:pt x="326008" y="81502"/>
                  </a:cubicBezTo>
                  <a:cubicBezTo>
                    <a:pt x="334158" y="81502"/>
                    <a:pt x="339592" y="86935"/>
                    <a:pt x="339592" y="95086"/>
                  </a:cubicBezTo>
                  <a:cubicBezTo>
                    <a:pt x="339592" y="103236"/>
                    <a:pt x="334158" y="108669"/>
                    <a:pt x="326008" y="108669"/>
                  </a:cubicBezTo>
                  <a:close/>
                  <a:moveTo>
                    <a:pt x="190171" y="54335"/>
                  </a:moveTo>
                  <a:cubicBezTo>
                    <a:pt x="85577" y="54335"/>
                    <a:pt x="0" y="29884"/>
                    <a:pt x="0" y="0"/>
                  </a:cubicBezTo>
                  <a:lnTo>
                    <a:pt x="0" y="108669"/>
                  </a:lnTo>
                  <a:cubicBezTo>
                    <a:pt x="0" y="138553"/>
                    <a:pt x="85577" y="163004"/>
                    <a:pt x="190171" y="163004"/>
                  </a:cubicBezTo>
                  <a:cubicBezTo>
                    <a:pt x="294766" y="163004"/>
                    <a:pt x="380343" y="138553"/>
                    <a:pt x="380343" y="108669"/>
                  </a:cubicBezTo>
                  <a:lnTo>
                    <a:pt x="380343" y="0"/>
                  </a:lnTo>
                  <a:cubicBezTo>
                    <a:pt x="380343" y="29884"/>
                    <a:pt x="294766" y="54335"/>
                    <a:pt x="190171" y="54335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4C3874F4-D21F-4301-811B-44504F9CDFE8}"/>
              </a:ext>
            </a:extLst>
          </p:cNvPr>
          <p:cNvGrpSpPr/>
          <p:nvPr/>
        </p:nvGrpSpPr>
        <p:grpSpPr>
          <a:xfrm>
            <a:off x="7155285" y="2172126"/>
            <a:ext cx="1744859" cy="1391757"/>
            <a:chOff x="6974393" y="3025362"/>
            <a:chExt cx="1925752" cy="1391757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1170F651-5B10-43ED-95F1-11D0BCB47E76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0563D4E7-0B0F-45BB-A45B-558BC834A567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E45A69D2-4897-4B95-9641-C64E4D6FA97A}"/>
              </a:ext>
            </a:extLst>
          </p:cNvPr>
          <p:cNvGrpSpPr/>
          <p:nvPr/>
        </p:nvGrpSpPr>
        <p:grpSpPr>
          <a:xfrm>
            <a:off x="249702" y="3363828"/>
            <a:ext cx="1925752" cy="1391758"/>
            <a:chOff x="249702" y="3025361"/>
            <a:chExt cx="1925752" cy="1391758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CBA06677-7F7F-4CB0-BFD6-8633752A1AA9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39C6EEBB-2151-40C3-A25C-B820B7CE31D1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42ACE4E-A4F2-4EDD-B6E8-DC44DBC63F47}"/>
              </a:ext>
            </a:extLst>
          </p:cNvPr>
          <p:cNvGrpSpPr/>
          <p:nvPr/>
        </p:nvGrpSpPr>
        <p:grpSpPr>
          <a:xfrm>
            <a:off x="2060217" y="5257496"/>
            <a:ext cx="3321400" cy="930090"/>
            <a:chOff x="249702" y="4757378"/>
            <a:chExt cx="2202816" cy="930090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774A994-9516-441B-BC7C-60FD1B0B5860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6C4E43CC-5812-49FE-B14A-7F1EDA9BDA97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CA33EFA9-EC39-4684-9DF5-E3CC333480F0}"/>
              </a:ext>
            </a:extLst>
          </p:cNvPr>
          <p:cNvGrpSpPr/>
          <p:nvPr/>
        </p:nvGrpSpPr>
        <p:grpSpPr>
          <a:xfrm>
            <a:off x="4469442" y="881557"/>
            <a:ext cx="3321400" cy="930090"/>
            <a:chOff x="249702" y="4757378"/>
            <a:chExt cx="2202816" cy="930090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3205E20D-7655-4E82-A2D2-FE85B3617386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16402472-A8C2-4C09-B006-B66487580BB0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947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45A33D1-5BB5-4AF6-B90A-56B9AC7780EA}"/>
              </a:ext>
            </a:extLst>
          </p:cNvPr>
          <p:cNvGrpSpPr/>
          <p:nvPr/>
        </p:nvGrpSpPr>
        <p:grpSpPr>
          <a:xfrm>
            <a:off x="776288" y="2419348"/>
            <a:ext cx="7794912" cy="2468444"/>
            <a:chOff x="1035050" y="1848976"/>
            <a:chExt cx="10393216" cy="3291259"/>
          </a:xfrm>
        </p:grpSpPr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4F34F4C9-98E6-4E4E-9D02-81B9631A28F6}"/>
                </a:ext>
              </a:extLst>
            </p:cNvPr>
            <p:cNvSpPr/>
            <p:nvPr/>
          </p:nvSpPr>
          <p:spPr>
            <a:xfrm>
              <a:off x="7302105" y="1848976"/>
              <a:ext cx="1591809" cy="1645629"/>
            </a:xfrm>
            <a:prstGeom prst="arc">
              <a:avLst>
                <a:gd name="adj1" fmla="val 16211550"/>
                <a:gd name="adj2" fmla="val 5391112"/>
              </a:avLst>
            </a:prstGeom>
            <a:ln w="19050">
              <a:solidFill>
                <a:schemeClr val="bg2">
                  <a:lumMod val="75000"/>
                </a:schemeClr>
              </a:solidFill>
              <a:headEnd type="none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AECFD66D-87CC-438E-9835-D936A8160F01}"/>
                </a:ext>
              </a:extLst>
            </p:cNvPr>
            <p:cNvSpPr/>
            <p:nvPr/>
          </p:nvSpPr>
          <p:spPr>
            <a:xfrm rot="10800000">
              <a:off x="3736840" y="3494605"/>
              <a:ext cx="1591809" cy="1645629"/>
            </a:xfrm>
            <a:prstGeom prst="arc">
              <a:avLst>
                <a:gd name="adj1" fmla="val 16211550"/>
                <a:gd name="adj2" fmla="val 5391112"/>
              </a:avLst>
            </a:prstGeom>
            <a:ln w="19050" cap="rnd">
              <a:solidFill>
                <a:schemeClr val="bg2">
                  <a:lumMod val="75000"/>
                </a:schemeClr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D95C7CE-47CD-4AF0-B8A8-53D851134D88}"/>
                </a:ext>
              </a:extLst>
            </p:cNvPr>
            <p:cNvCxnSpPr>
              <a:cxnSpLocks/>
              <a:stCxn id="37" idx="2"/>
              <a:endCxn id="36" idx="2"/>
            </p:cNvCxnSpPr>
            <p:nvPr/>
          </p:nvCxnSpPr>
          <p:spPr>
            <a:xfrm flipV="1">
              <a:off x="4530617" y="3494602"/>
              <a:ext cx="3569520" cy="6"/>
            </a:xfrm>
            <a:prstGeom prst="line">
              <a:avLst/>
            </a:prstGeom>
            <a:ln w="19050" cap="rnd">
              <a:solidFill>
                <a:schemeClr val="bg2">
                  <a:lumMod val="75000"/>
                </a:schemeClr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603E78B-C753-4178-AC44-B7ADE77C8C64}"/>
                </a:ext>
              </a:extLst>
            </p:cNvPr>
            <p:cNvCxnSpPr>
              <a:cxnSpLocks/>
            </p:cNvCxnSpPr>
            <p:nvPr/>
          </p:nvCxnSpPr>
          <p:spPr>
            <a:xfrm>
              <a:off x="1035050" y="1848976"/>
              <a:ext cx="7119422" cy="0"/>
            </a:xfrm>
            <a:prstGeom prst="line">
              <a:avLst/>
            </a:prstGeom>
            <a:ln w="19050" cap="rnd">
              <a:solidFill>
                <a:schemeClr val="bg2">
                  <a:lumMod val="75000"/>
                </a:schemeClr>
              </a:solidFill>
              <a:headEnd type="non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090D61A3-290B-4CB6-9BC2-D259A33758B5}"/>
                </a:ext>
              </a:extLst>
            </p:cNvPr>
            <p:cNvCxnSpPr>
              <a:cxnSpLocks/>
            </p:cNvCxnSpPr>
            <p:nvPr/>
          </p:nvCxnSpPr>
          <p:spPr>
            <a:xfrm>
              <a:off x="4529980" y="5140235"/>
              <a:ext cx="6898286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  <a:headEnd type="none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Rounded Bending Process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33A0909-E136-483B-9DC0-C612176A9788}"/>
              </a:ext>
            </a:extLst>
          </p:cNvPr>
          <p:cNvGrpSpPr/>
          <p:nvPr/>
        </p:nvGrpSpPr>
        <p:grpSpPr>
          <a:xfrm>
            <a:off x="206362" y="1897408"/>
            <a:ext cx="1083564" cy="1083564"/>
            <a:chOff x="275149" y="1136124"/>
            <a:chExt cx="1444752" cy="1444752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BE9EF47B-8AD3-4496-A870-B20B556DDD55}"/>
                </a:ext>
              </a:extLst>
            </p:cNvPr>
            <p:cNvSpPr/>
            <p:nvPr/>
          </p:nvSpPr>
          <p:spPr>
            <a:xfrm>
              <a:off x="275149" y="1136124"/>
              <a:ext cx="1444752" cy="1444752"/>
            </a:xfrm>
            <a:prstGeom prst="ellipse">
              <a:avLst/>
            </a:pr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0319C1FB-2396-458B-AD0C-80F39ACC433F}"/>
                </a:ext>
              </a:extLst>
            </p:cNvPr>
            <p:cNvGrpSpPr/>
            <p:nvPr/>
          </p:nvGrpSpPr>
          <p:grpSpPr>
            <a:xfrm>
              <a:off x="275414" y="1136124"/>
              <a:ext cx="1444222" cy="1235199"/>
              <a:chOff x="630513" y="1138061"/>
              <a:chExt cx="1444222" cy="1235199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7D415299-AB3E-4AF7-B1A1-0EEE5901E0E8}"/>
                  </a:ext>
                </a:extLst>
              </p:cNvPr>
              <p:cNvSpPr/>
              <p:nvPr/>
            </p:nvSpPr>
            <p:spPr>
              <a:xfrm>
                <a:off x="630513" y="1138061"/>
                <a:ext cx="1444222" cy="722111"/>
              </a:xfrm>
              <a:custGeom>
                <a:avLst/>
                <a:gdLst>
                  <a:gd name="connsiteX0" fmla="*/ 722111 w 1444222"/>
                  <a:gd name="connsiteY0" fmla="*/ 0 h 722111"/>
                  <a:gd name="connsiteX1" fmla="*/ 1444222 w 1444222"/>
                  <a:gd name="connsiteY1" fmla="*/ 722111 h 722111"/>
                  <a:gd name="connsiteX2" fmla="*/ 1367996 w 1444222"/>
                  <a:gd name="connsiteY2" fmla="*/ 722111 h 722111"/>
                  <a:gd name="connsiteX3" fmla="*/ 722111 w 1444222"/>
                  <a:gd name="connsiteY3" fmla="*/ 76226 h 722111"/>
                  <a:gd name="connsiteX4" fmla="*/ 76226 w 1444222"/>
                  <a:gd name="connsiteY4" fmla="*/ 722111 h 722111"/>
                  <a:gd name="connsiteX5" fmla="*/ 0 w 1444222"/>
                  <a:gd name="connsiteY5" fmla="*/ 722111 h 722111"/>
                  <a:gd name="connsiteX6" fmla="*/ 722111 w 1444222"/>
                  <a:gd name="connsiteY6" fmla="*/ 0 h 72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222" h="722111">
                    <a:moveTo>
                      <a:pt x="722111" y="0"/>
                    </a:moveTo>
                    <a:cubicBezTo>
                      <a:pt x="1120922" y="0"/>
                      <a:pt x="1444222" y="323300"/>
                      <a:pt x="1444222" y="722111"/>
                    </a:cubicBezTo>
                    <a:lnTo>
                      <a:pt x="1367996" y="722111"/>
                    </a:lnTo>
                    <a:cubicBezTo>
                      <a:pt x="1367996" y="365399"/>
                      <a:pt x="1078823" y="76226"/>
                      <a:pt x="722111" y="76226"/>
                    </a:cubicBezTo>
                    <a:cubicBezTo>
                      <a:pt x="365399" y="76226"/>
                      <a:pt x="76226" y="365399"/>
                      <a:pt x="76226" y="722111"/>
                    </a:cubicBezTo>
                    <a:lnTo>
                      <a:pt x="0" y="722111"/>
                    </a:lnTo>
                    <a:cubicBezTo>
                      <a:pt x="0" y="323300"/>
                      <a:pt x="323300" y="0"/>
                      <a:pt x="72211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185FC8A5-5AC3-4328-9730-35D111C175C9}"/>
                  </a:ext>
                </a:extLst>
              </p:cNvPr>
              <p:cNvGrpSpPr/>
              <p:nvPr/>
            </p:nvGrpSpPr>
            <p:grpSpPr>
              <a:xfrm>
                <a:off x="843576" y="1355164"/>
                <a:ext cx="1018096" cy="1018096"/>
                <a:chOff x="840089" y="1339923"/>
                <a:chExt cx="1018096" cy="1018096"/>
              </a:xfrm>
            </p:grpSpPr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69F5F025-296B-4EA2-B7C8-485A0F732C25}"/>
                    </a:ext>
                  </a:extLst>
                </p:cNvPr>
                <p:cNvSpPr/>
                <p:nvPr/>
              </p:nvSpPr>
              <p:spPr>
                <a:xfrm>
                  <a:off x="943340" y="1433451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1" name="Circle: Hollow 80">
                  <a:extLst>
                    <a:ext uri="{FF2B5EF4-FFF2-40B4-BE49-F238E27FC236}">
                      <a16:creationId xmlns:a16="http://schemas.microsoft.com/office/drawing/2014/main" id="{B815C391-D8F7-4D31-888D-18FCCC66240C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5" cy="1018095"/>
                </a:xfrm>
                <a:prstGeom prst="donut">
                  <a:avLst>
                    <a:gd name="adj" fmla="val 13102"/>
                  </a:avLst>
                </a:prstGeom>
                <a:solidFill>
                  <a:schemeClr val="accent2"/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B54E6257-5A30-4B38-B6B4-B02BA0850A34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6" cy="1018096"/>
                </a:xfrm>
                <a:custGeom>
                  <a:avLst/>
                  <a:gdLst>
                    <a:gd name="connsiteX0" fmla="*/ 509047 w 1018096"/>
                    <a:gd name="connsiteY0" fmla="*/ 65595 h 1018096"/>
                    <a:gd name="connsiteX1" fmla="*/ 63329 w 1018096"/>
                    <a:gd name="connsiteY1" fmla="*/ 511313 h 1018096"/>
                    <a:gd name="connsiteX2" fmla="*/ 509047 w 1018096"/>
                    <a:gd name="connsiteY2" fmla="*/ 957031 h 1018096"/>
                    <a:gd name="connsiteX3" fmla="*/ 954765 w 1018096"/>
                    <a:gd name="connsiteY3" fmla="*/ 511313 h 1018096"/>
                    <a:gd name="connsiteX4" fmla="*/ 509047 w 1018096"/>
                    <a:gd name="connsiteY4" fmla="*/ 65595 h 1018096"/>
                    <a:gd name="connsiteX5" fmla="*/ 509048 w 1018096"/>
                    <a:gd name="connsiteY5" fmla="*/ 0 h 1018096"/>
                    <a:gd name="connsiteX6" fmla="*/ 1018096 w 1018096"/>
                    <a:gd name="connsiteY6" fmla="*/ 509048 h 1018096"/>
                    <a:gd name="connsiteX7" fmla="*/ 509048 w 1018096"/>
                    <a:gd name="connsiteY7" fmla="*/ 1018096 h 1018096"/>
                    <a:gd name="connsiteX8" fmla="*/ 0 w 1018096"/>
                    <a:gd name="connsiteY8" fmla="*/ 509048 h 1018096"/>
                    <a:gd name="connsiteX9" fmla="*/ 509048 w 1018096"/>
                    <a:gd name="connsiteY9" fmla="*/ 0 h 101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18096" h="1018096">
                      <a:moveTo>
                        <a:pt x="509047" y="65595"/>
                      </a:moveTo>
                      <a:cubicBezTo>
                        <a:pt x="262884" y="65595"/>
                        <a:pt x="63329" y="265150"/>
                        <a:pt x="63329" y="511313"/>
                      </a:cubicBezTo>
                      <a:cubicBezTo>
                        <a:pt x="63329" y="757476"/>
                        <a:pt x="262884" y="957031"/>
                        <a:pt x="509047" y="957031"/>
                      </a:cubicBezTo>
                      <a:cubicBezTo>
                        <a:pt x="755210" y="957031"/>
                        <a:pt x="954765" y="757476"/>
                        <a:pt x="954765" y="511313"/>
                      </a:cubicBezTo>
                      <a:cubicBezTo>
                        <a:pt x="954765" y="265150"/>
                        <a:pt x="755210" y="65595"/>
                        <a:pt x="509047" y="65595"/>
                      </a:cubicBezTo>
                      <a:close/>
                      <a:moveTo>
                        <a:pt x="509048" y="0"/>
                      </a:moveTo>
                      <a:cubicBezTo>
                        <a:pt x="790187" y="0"/>
                        <a:pt x="1018096" y="227909"/>
                        <a:pt x="1018096" y="509048"/>
                      </a:cubicBezTo>
                      <a:cubicBezTo>
                        <a:pt x="1018096" y="790187"/>
                        <a:pt x="790187" y="1018096"/>
                        <a:pt x="509048" y="1018096"/>
                      </a:cubicBezTo>
                      <a:cubicBezTo>
                        <a:pt x="227909" y="1018096"/>
                        <a:pt x="0" y="790187"/>
                        <a:pt x="0" y="509048"/>
                      </a:cubicBezTo>
                      <a:cubicBezTo>
                        <a:pt x="0" y="227909"/>
                        <a:pt x="227909" y="0"/>
                        <a:pt x="509048" y="0"/>
                      </a:cubicBezTo>
                      <a:close/>
                    </a:path>
                  </a:pathLst>
                </a:custGeom>
                <a:solidFill>
                  <a:schemeClr val="tx1">
                    <a:alpha val="10000"/>
                  </a:schemeClr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</p:grpSp>
        </p:grpSp>
      </p:grpSp>
      <p:grpSp>
        <p:nvGrpSpPr>
          <p:cNvPr id="83" name="Graphic 4" descr="Research">
            <a:extLst>
              <a:ext uri="{FF2B5EF4-FFF2-40B4-BE49-F238E27FC236}">
                <a16:creationId xmlns:a16="http://schemas.microsoft.com/office/drawing/2014/main" id="{B95F397A-00EC-4ACC-B08D-954FEDF82DAC}"/>
              </a:ext>
            </a:extLst>
          </p:cNvPr>
          <p:cNvGrpSpPr/>
          <p:nvPr/>
        </p:nvGrpSpPr>
        <p:grpSpPr>
          <a:xfrm>
            <a:off x="546937" y="2239791"/>
            <a:ext cx="402416" cy="402416"/>
            <a:chOff x="3333253" y="1579330"/>
            <a:chExt cx="536555" cy="536555"/>
          </a:xfrm>
          <a:solidFill>
            <a:schemeClr val="bg2">
              <a:lumMod val="25000"/>
            </a:schemeClr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7BF3675-2A4B-4CDA-B429-DF2B16EB98C7}"/>
                </a:ext>
              </a:extLst>
            </p:cNvPr>
            <p:cNvSpPr/>
            <p:nvPr/>
          </p:nvSpPr>
          <p:spPr>
            <a:xfrm>
              <a:off x="3333253" y="1579330"/>
              <a:ext cx="536555" cy="536555"/>
            </a:xfrm>
            <a:custGeom>
              <a:avLst/>
              <a:gdLst>
                <a:gd name="connsiteX0" fmla="*/ 439435 w 536554"/>
                <a:gd name="connsiteY0" fmla="*/ 372196 h 536554"/>
                <a:gd name="connsiteX1" fmla="*/ 397326 w 536554"/>
                <a:gd name="connsiteY1" fmla="*/ 359292 h 536554"/>
                <a:gd name="connsiteX2" fmla="*/ 366763 w 536554"/>
                <a:gd name="connsiteY2" fmla="*/ 329408 h 536554"/>
                <a:gd name="connsiteX3" fmla="*/ 408872 w 536554"/>
                <a:gd name="connsiteY3" fmla="*/ 205796 h 536554"/>
                <a:gd name="connsiteX4" fmla="*/ 205117 w 536554"/>
                <a:gd name="connsiteY4" fmla="*/ 4 h 536554"/>
                <a:gd name="connsiteX5" fmla="*/ 4 w 536554"/>
                <a:gd name="connsiteY5" fmla="*/ 203759 h 536554"/>
                <a:gd name="connsiteX6" fmla="*/ 203759 w 536554"/>
                <a:gd name="connsiteY6" fmla="*/ 408872 h 536554"/>
                <a:gd name="connsiteX7" fmla="*/ 328729 w 536554"/>
                <a:gd name="connsiteY7" fmla="*/ 366763 h 536554"/>
                <a:gd name="connsiteX8" fmla="*/ 358613 w 536554"/>
                <a:gd name="connsiteY8" fmla="*/ 396647 h 536554"/>
                <a:gd name="connsiteX9" fmla="*/ 371517 w 536554"/>
                <a:gd name="connsiteY9" fmla="*/ 439435 h 536554"/>
                <a:gd name="connsiteX10" fmla="*/ 456415 w 536554"/>
                <a:gd name="connsiteY10" fmla="*/ 524333 h 536554"/>
                <a:gd name="connsiteX11" fmla="*/ 523654 w 536554"/>
                <a:gd name="connsiteY11" fmla="*/ 524333 h 536554"/>
                <a:gd name="connsiteX12" fmla="*/ 523654 w 536554"/>
                <a:gd name="connsiteY12" fmla="*/ 457094 h 536554"/>
                <a:gd name="connsiteX13" fmla="*/ 439435 w 536554"/>
                <a:gd name="connsiteY13" fmla="*/ 372196 h 536554"/>
                <a:gd name="connsiteX14" fmla="*/ 205117 w 536554"/>
                <a:gd name="connsiteY14" fmla="*/ 368121 h 536554"/>
                <a:gd name="connsiteX15" fmla="*/ 42113 w 536554"/>
                <a:gd name="connsiteY15" fmla="*/ 205117 h 536554"/>
                <a:gd name="connsiteX16" fmla="*/ 205117 w 536554"/>
                <a:gd name="connsiteY16" fmla="*/ 42113 h 536554"/>
                <a:gd name="connsiteX17" fmla="*/ 368121 w 536554"/>
                <a:gd name="connsiteY17" fmla="*/ 205117 h 536554"/>
                <a:gd name="connsiteX18" fmla="*/ 205117 w 536554"/>
                <a:gd name="connsiteY18" fmla="*/ 368121 h 536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6554" h="536554">
                  <a:moveTo>
                    <a:pt x="439435" y="372196"/>
                  </a:moveTo>
                  <a:cubicBezTo>
                    <a:pt x="428568" y="361329"/>
                    <a:pt x="412268" y="355896"/>
                    <a:pt x="397326" y="359292"/>
                  </a:cubicBezTo>
                  <a:lnTo>
                    <a:pt x="366763" y="329408"/>
                  </a:lnTo>
                  <a:cubicBezTo>
                    <a:pt x="393930" y="294090"/>
                    <a:pt x="408872" y="250622"/>
                    <a:pt x="408872" y="205796"/>
                  </a:cubicBezTo>
                  <a:cubicBezTo>
                    <a:pt x="409551" y="92373"/>
                    <a:pt x="317862" y="683"/>
                    <a:pt x="205117" y="4"/>
                  </a:cubicBezTo>
                  <a:cubicBezTo>
                    <a:pt x="92373" y="-675"/>
                    <a:pt x="683" y="91014"/>
                    <a:pt x="4" y="203759"/>
                  </a:cubicBezTo>
                  <a:cubicBezTo>
                    <a:pt x="-675" y="316503"/>
                    <a:pt x="91014" y="408193"/>
                    <a:pt x="203759" y="408872"/>
                  </a:cubicBezTo>
                  <a:cubicBezTo>
                    <a:pt x="248585" y="408872"/>
                    <a:pt x="292732" y="393930"/>
                    <a:pt x="328729" y="366763"/>
                  </a:cubicBezTo>
                  <a:lnTo>
                    <a:pt x="358613" y="396647"/>
                  </a:lnTo>
                  <a:cubicBezTo>
                    <a:pt x="355896" y="412268"/>
                    <a:pt x="360650" y="427889"/>
                    <a:pt x="371517" y="439435"/>
                  </a:cubicBezTo>
                  <a:lnTo>
                    <a:pt x="456415" y="524333"/>
                  </a:lnTo>
                  <a:cubicBezTo>
                    <a:pt x="474753" y="542671"/>
                    <a:pt x="505316" y="542671"/>
                    <a:pt x="523654" y="524333"/>
                  </a:cubicBezTo>
                  <a:cubicBezTo>
                    <a:pt x="541992" y="505995"/>
                    <a:pt x="541992" y="475432"/>
                    <a:pt x="523654" y="457094"/>
                  </a:cubicBezTo>
                  <a:lnTo>
                    <a:pt x="439435" y="372196"/>
                  </a:lnTo>
                  <a:close/>
                  <a:moveTo>
                    <a:pt x="205117" y="368121"/>
                  </a:moveTo>
                  <a:cubicBezTo>
                    <a:pt x="114786" y="368121"/>
                    <a:pt x="42113" y="295449"/>
                    <a:pt x="42113" y="205117"/>
                  </a:cubicBezTo>
                  <a:cubicBezTo>
                    <a:pt x="42113" y="114786"/>
                    <a:pt x="114786" y="42113"/>
                    <a:pt x="205117" y="42113"/>
                  </a:cubicBezTo>
                  <a:cubicBezTo>
                    <a:pt x="295449" y="42113"/>
                    <a:pt x="368121" y="114786"/>
                    <a:pt x="368121" y="205117"/>
                  </a:cubicBezTo>
                  <a:cubicBezTo>
                    <a:pt x="368121" y="294769"/>
                    <a:pt x="294769" y="368121"/>
                    <a:pt x="205117" y="368121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A092E68-0347-4045-A562-1DF4CB08F10C}"/>
                </a:ext>
              </a:extLst>
            </p:cNvPr>
            <p:cNvSpPr/>
            <p:nvPr/>
          </p:nvSpPr>
          <p:spPr>
            <a:xfrm>
              <a:off x="3392345" y="1680272"/>
              <a:ext cx="292049" cy="210547"/>
            </a:xfrm>
            <a:custGeom>
              <a:avLst/>
              <a:gdLst>
                <a:gd name="connsiteX0" fmla="*/ 292049 w 292048"/>
                <a:gd name="connsiteY0" fmla="*/ 93988 h 210546"/>
                <a:gd name="connsiteX1" fmla="*/ 253335 w 292048"/>
                <a:gd name="connsiteY1" fmla="*/ 93988 h 210546"/>
                <a:gd name="connsiteX2" fmla="*/ 244506 w 292048"/>
                <a:gd name="connsiteY2" fmla="*/ 99421 h 210546"/>
                <a:gd name="connsiteX3" fmla="*/ 218697 w 292048"/>
                <a:gd name="connsiteY3" fmla="*/ 127268 h 210546"/>
                <a:gd name="connsiteX4" fmla="*/ 196963 w 292048"/>
                <a:gd name="connsiteY4" fmla="*/ 51878 h 210546"/>
                <a:gd name="connsiteX5" fmla="*/ 182021 w 292048"/>
                <a:gd name="connsiteY5" fmla="*/ 43728 h 210546"/>
                <a:gd name="connsiteX6" fmla="*/ 173871 w 292048"/>
                <a:gd name="connsiteY6" fmla="*/ 51199 h 210546"/>
                <a:gd name="connsiteX7" fmla="*/ 133120 w 292048"/>
                <a:gd name="connsiteY7" fmla="*/ 159189 h 210546"/>
                <a:gd name="connsiteX8" fmla="*/ 105273 w 292048"/>
                <a:gd name="connsiteY8" fmla="*/ 9769 h 210546"/>
                <a:gd name="connsiteX9" fmla="*/ 91690 w 292048"/>
                <a:gd name="connsiteY9" fmla="*/ 260 h 210546"/>
                <a:gd name="connsiteX10" fmla="*/ 82181 w 292048"/>
                <a:gd name="connsiteY10" fmla="*/ 8410 h 210546"/>
                <a:gd name="connsiteX11" fmla="*/ 52976 w 292048"/>
                <a:gd name="connsiteY11" fmla="*/ 93988 h 210546"/>
                <a:gd name="connsiteX12" fmla="*/ 0 w 292048"/>
                <a:gd name="connsiteY12" fmla="*/ 93988 h 210546"/>
                <a:gd name="connsiteX13" fmla="*/ 0 w 292048"/>
                <a:gd name="connsiteY13" fmla="*/ 121155 h 210546"/>
                <a:gd name="connsiteX14" fmla="*/ 61806 w 292048"/>
                <a:gd name="connsiteY14" fmla="*/ 121155 h 210546"/>
                <a:gd name="connsiteX15" fmla="*/ 73352 w 292048"/>
                <a:gd name="connsiteY15" fmla="*/ 110967 h 210546"/>
                <a:gd name="connsiteX16" fmla="*/ 90331 w 292048"/>
                <a:gd name="connsiteY16" fmla="*/ 59349 h 210546"/>
                <a:gd name="connsiteX17" fmla="*/ 117499 w 292048"/>
                <a:gd name="connsiteY17" fmla="*/ 205374 h 210546"/>
                <a:gd name="connsiteX18" fmla="*/ 128366 w 292048"/>
                <a:gd name="connsiteY18" fmla="*/ 214882 h 210546"/>
                <a:gd name="connsiteX19" fmla="*/ 129724 w 292048"/>
                <a:gd name="connsiteY19" fmla="*/ 214882 h 210546"/>
                <a:gd name="connsiteX20" fmla="*/ 141270 w 292048"/>
                <a:gd name="connsiteY20" fmla="*/ 207411 h 210546"/>
                <a:gd name="connsiteX21" fmla="*/ 184738 w 292048"/>
                <a:gd name="connsiteY21" fmla="*/ 93308 h 210546"/>
                <a:gd name="connsiteX22" fmla="*/ 202397 w 292048"/>
                <a:gd name="connsiteY22" fmla="*/ 154435 h 210546"/>
                <a:gd name="connsiteX23" fmla="*/ 217339 w 292048"/>
                <a:gd name="connsiteY23" fmla="*/ 162585 h 210546"/>
                <a:gd name="connsiteX24" fmla="*/ 222772 w 292048"/>
                <a:gd name="connsiteY24" fmla="*/ 159189 h 210546"/>
                <a:gd name="connsiteX25" fmla="*/ 259448 w 292048"/>
                <a:gd name="connsiteY25" fmla="*/ 121155 h 210546"/>
                <a:gd name="connsiteX26" fmla="*/ 292728 w 292048"/>
                <a:gd name="connsiteY26" fmla="*/ 121155 h 210546"/>
                <a:gd name="connsiteX27" fmla="*/ 292728 w 292048"/>
                <a:gd name="connsiteY27" fmla="*/ 93988 h 21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92048" h="210546">
                  <a:moveTo>
                    <a:pt x="292049" y="93988"/>
                  </a:moveTo>
                  <a:lnTo>
                    <a:pt x="253335" y="93988"/>
                  </a:lnTo>
                  <a:cubicBezTo>
                    <a:pt x="249939" y="94667"/>
                    <a:pt x="246544" y="96704"/>
                    <a:pt x="244506" y="99421"/>
                  </a:cubicBezTo>
                  <a:lnTo>
                    <a:pt x="218697" y="127268"/>
                  </a:lnTo>
                  <a:lnTo>
                    <a:pt x="196963" y="51878"/>
                  </a:lnTo>
                  <a:cubicBezTo>
                    <a:pt x="194926" y="45766"/>
                    <a:pt x="188134" y="41690"/>
                    <a:pt x="182021" y="43728"/>
                  </a:cubicBezTo>
                  <a:cubicBezTo>
                    <a:pt x="178625" y="45086"/>
                    <a:pt x="175229" y="47124"/>
                    <a:pt x="173871" y="51199"/>
                  </a:cubicBezTo>
                  <a:lnTo>
                    <a:pt x="133120" y="159189"/>
                  </a:lnTo>
                  <a:lnTo>
                    <a:pt x="105273" y="9769"/>
                  </a:lnTo>
                  <a:cubicBezTo>
                    <a:pt x="103915" y="2977"/>
                    <a:pt x="97802" y="-1098"/>
                    <a:pt x="91690" y="260"/>
                  </a:cubicBezTo>
                  <a:cubicBezTo>
                    <a:pt x="87615" y="939"/>
                    <a:pt x="84219" y="4335"/>
                    <a:pt x="82181" y="8410"/>
                  </a:cubicBezTo>
                  <a:lnTo>
                    <a:pt x="52976" y="93988"/>
                  </a:lnTo>
                  <a:lnTo>
                    <a:pt x="0" y="93988"/>
                  </a:lnTo>
                  <a:lnTo>
                    <a:pt x="0" y="121155"/>
                  </a:lnTo>
                  <a:lnTo>
                    <a:pt x="61806" y="121155"/>
                  </a:lnTo>
                  <a:cubicBezTo>
                    <a:pt x="67239" y="120476"/>
                    <a:pt x="71993" y="116401"/>
                    <a:pt x="73352" y="110967"/>
                  </a:cubicBezTo>
                  <a:lnTo>
                    <a:pt x="90331" y="59349"/>
                  </a:lnTo>
                  <a:lnTo>
                    <a:pt x="117499" y="205374"/>
                  </a:lnTo>
                  <a:cubicBezTo>
                    <a:pt x="118178" y="210807"/>
                    <a:pt x="122932" y="214882"/>
                    <a:pt x="128366" y="214882"/>
                  </a:cubicBezTo>
                  <a:lnTo>
                    <a:pt x="129724" y="214882"/>
                  </a:lnTo>
                  <a:cubicBezTo>
                    <a:pt x="134478" y="214882"/>
                    <a:pt x="139233" y="212165"/>
                    <a:pt x="141270" y="207411"/>
                  </a:cubicBezTo>
                  <a:lnTo>
                    <a:pt x="184738" y="93308"/>
                  </a:lnTo>
                  <a:lnTo>
                    <a:pt x="202397" y="154435"/>
                  </a:lnTo>
                  <a:cubicBezTo>
                    <a:pt x="204434" y="160548"/>
                    <a:pt x="210547" y="164623"/>
                    <a:pt x="217339" y="162585"/>
                  </a:cubicBezTo>
                  <a:cubicBezTo>
                    <a:pt x="219376" y="161906"/>
                    <a:pt x="221414" y="160548"/>
                    <a:pt x="222772" y="159189"/>
                  </a:cubicBezTo>
                  <a:lnTo>
                    <a:pt x="259448" y="121155"/>
                  </a:lnTo>
                  <a:lnTo>
                    <a:pt x="292728" y="121155"/>
                  </a:lnTo>
                  <a:lnTo>
                    <a:pt x="292728" y="93988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0D4E194-2640-4BE4-9E66-DFA40802CE5C}"/>
              </a:ext>
            </a:extLst>
          </p:cNvPr>
          <p:cNvGrpSpPr/>
          <p:nvPr/>
        </p:nvGrpSpPr>
        <p:grpSpPr>
          <a:xfrm>
            <a:off x="4203220" y="1897408"/>
            <a:ext cx="1083564" cy="1083564"/>
            <a:chOff x="5604293" y="1136124"/>
            <a:chExt cx="1444752" cy="1444752"/>
          </a:xfrm>
        </p:grpSpPr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5D10B1AC-F716-4271-A50C-466EED57008A}"/>
                </a:ext>
              </a:extLst>
            </p:cNvPr>
            <p:cNvSpPr/>
            <p:nvPr/>
          </p:nvSpPr>
          <p:spPr>
            <a:xfrm>
              <a:off x="5604293" y="1136124"/>
              <a:ext cx="1444752" cy="1444752"/>
            </a:xfrm>
            <a:prstGeom prst="ellipse">
              <a:avLst/>
            </a:pr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59E3976E-5B19-413E-A5CF-EB7987B98030}"/>
                </a:ext>
              </a:extLst>
            </p:cNvPr>
            <p:cNvGrpSpPr/>
            <p:nvPr/>
          </p:nvGrpSpPr>
          <p:grpSpPr>
            <a:xfrm>
              <a:off x="5604558" y="1136124"/>
              <a:ext cx="1444222" cy="1235199"/>
              <a:chOff x="630513" y="1138061"/>
              <a:chExt cx="1444222" cy="1235199"/>
            </a:xfrm>
          </p:grpSpPr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B6B88A81-B980-4E7F-B0AF-31ADA6F2374A}"/>
                  </a:ext>
                </a:extLst>
              </p:cNvPr>
              <p:cNvSpPr/>
              <p:nvPr/>
            </p:nvSpPr>
            <p:spPr>
              <a:xfrm>
                <a:off x="630513" y="1138061"/>
                <a:ext cx="1444222" cy="722111"/>
              </a:xfrm>
              <a:custGeom>
                <a:avLst/>
                <a:gdLst>
                  <a:gd name="connsiteX0" fmla="*/ 722111 w 1444222"/>
                  <a:gd name="connsiteY0" fmla="*/ 0 h 722111"/>
                  <a:gd name="connsiteX1" fmla="*/ 1444222 w 1444222"/>
                  <a:gd name="connsiteY1" fmla="*/ 722111 h 722111"/>
                  <a:gd name="connsiteX2" fmla="*/ 1367996 w 1444222"/>
                  <a:gd name="connsiteY2" fmla="*/ 722111 h 722111"/>
                  <a:gd name="connsiteX3" fmla="*/ 722111 w 1444222"/>
                  <a:gd name="connsiteY3" fmla="*/ 76226 h 722111"/>
                  <a:gd name="connsiteX4" fmla="*/ 76226 w 1444222"/>
                  <a:gd name="connsiteY4" fmla="*/ 722111 h 722111"/>
                  <a:gd name="connsiteX5" fmla="*/ 0 w 1444222"/>
                  <a:gd name="connsiteY5" fmla="*/ 722111 h 722111"/>
                  <a:gd name="connsiteX6" fmla="*/ 722111 w 1444222"/>
                  <a:gd name="connsiteY6" fmla="*/ 0 h 72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222" h="722111">
                    <a:moveTo>
                      <a:pt x="722111" y="0"/>
                    </a:moveTo>
                    <a:cubicBezTo>
                      <a:pt x="1120922" y="0"/>
                      <a:pt x="1444222" y="323300"/>
                      <a:pt x="1444222" y="722111"/>
                    </a:cubicBezTo>
                    <a:lnTo>
                      <a:pt x="1367996" y="722111"/>
                    </a:lnTo>
                    <a:cubicBezTo>
                      <a:pt x="1367996" y="365399"/>
                      <a:pt x="1078823" y="76226"/>
                      <a:pt x="722111" y="76226"/>
                    </a:cubicBezTo>
                    <a:cubicBezTo>
                      <a:pt x="365399" y="76226"/>
                      <a:pt x="76226" y="365399"/>
                      <a:pt x="76226" y="722111"/>
                    </a:cubicBezTo>
                    <a:lnTo>
                      <a:pt x="0" y="722111"/>
                    </a:lnTo>
                    <a:cubicBezTo>
                      <a:pt x="0" y="323300"/>
                      <a:pt x="323300" y="0"/>
                      <a:pt x="72211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53" name="Group 152">
                <a:extLst>
                  <a:ext uri="{FF2B5EF4-FFF2-40B4-BE49-F238E27FC236}">
                    <a16:creationId xmlns:a16="http://schemas.microsoft.com/office/drawing/2014/main" id="{118BB3DC-E268-42CC-9E9B-DA76E20E7166}"/>
                  </a:ext>
                </a:extLst>
              </p:cNvPr>
              <p:cNvGrpSpPr/>
              <p:nvPr/>
            </p:nvGrpSpPr>
            <p:grpSpPr>
              <a:xfrm>
                <a:off x="843576" y="1355164"/>
                <a:ext cx="1018096" cy="1018096"/>
                <a:chOff x="840089" y="1339923"/>
                <a:chExt cx="1018096" cy="1018096"/>
              </a:xfrm>
            </p:grpSpPr>
            <p:sp>
              <p:nvSpPr>
                <p:cNvPr id="154" name="Oval 153">
                  <a:extLst>
                    <a:ext uri="{FF2B5EF4-FFF2-40B4-BE49-F238E27FC236}">
                      <a16:creationId xmlns:a16="http://schemas.microsoft.com/office/drawing/2014/main" id="{F5ECA782-FD51-4596-A7CA-F813A8BC9F4C}"/>
                    </a:ext>
                  </a:extLst>
                </p:cNvPr>
                <p:cNvSpPr/>
                <p:nvPr/>
              </p:nvSpPr>
              <p:spPr>
                <a:xfrm>
                  <a:off x="937656" y="1419554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155" name="Circle: Hollow 154">
                  <a:extLst>
                    <a:ext uri="{FF2B5EF4-FFF2-40B4-BE49-F238E27FC236}">
                      <a16:creationId xmlns:a16="http://schemas.microsoft.com/office/drawing/2014/main" id="{E09F8881-78C4-4EF5-B56D-1320BD3332CE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5" cy="1018095"/>
                </a:xfrm>
                <a:prstGeom prst="donut">
                  <a:avLst>
                    <a:gd name="adj" fmla="val 13102"/>
                  </a:avLst>
                </a:prstGeom>
                <a:solidFill>
                  <a:schemeClr val="accent3"/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56" name="Freeform: Shape 155">
                  <a:extLst>
                    <a:ext uri="{FF2B5EF4-FFF2-40B4-BE49-F238E27FC236}">
                      <a16:creationId xmlns:a16="http://schemas.microsoft.com/office/drawing/2014/main" id="{071D8A76-E3BB-4090-89C9-7DBD09057DBA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6" cy="1018096"/>
                </a:xfrm>
                <a:custGeom>
                  <a:avLst/>
                  <a:gdLst>
                    <a:gd name="connsiteX0" fmla="*/ 509047 w 1018096"/>
                    <a:gd name="connsiteY0" fmla="*/ 65595 h 1018096"/>
                    <a:gd name="connsiteX1" fmla="*/ 63329 w 1018096"/>
                    <a:gd name="connsiteY1" fmla="*/ 511313 h 1018096"/>
                    <a:gd name="connsiteX2" fmla="*/ 509047 w 1018096"/>
                    <a:gd name="connsiteY2" fmla="*/ 957031 h 1018096"/>
                    <a:gd name="connsiteX3" fmla="*/ 954765 w 1018096"/>
                    <a:gd name="connsiteY3" fmla="*/ 511313 h 1018096"/>
                    <a:gd name="connsiteX4" fmla="*/ 509047 w 1018096"/>
                    <a:gd name="connsiteY4" fmla="*/ 65595 h 1018096"/>
                    <a:gd name="connsiteX5" fmla="*/ 509048 w 1018096"/>
                    <a:gd name="connsiteY5" fmla="*/ 0 h 1018096"/>
                    <a:gd name="connsiteX6" fmla="*/ 1018096 w 1018096"/>
                    <a:gd name="connsiteY6" fmla="*/ 509048 h 1018096"/>
                    <a:gd name="connsiteX7" fmla="*/ 509048 w 1018096"/>
                    <a:gd name="connsiteY7" fmla="*/ 1018096 h 1018096"/>
                    <a:gd name="connsiteX8" fmla="*/ 0 w 1018096"/>
                    <a:gd name="connsiteY8" fmla="*/ 509048 h 1018096"/>
                    <a:gd name="connsiteX9" fmla="*/ 509048 w 1018096"/>
                    <a:gd name="connsiteY9" fmla="*/ 0 h 101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18096" h="1018096">
                      <a:moveTo>
                        <a:pt x="509047" y="65595"/>
                      </a:moveTo>
                      <a:cubicBezTo>
                        <a:pt x="262884" y="65595"/>
                        <a:pt x="63329" y="265150"/>
                        <a:pt x="63329" y="511313"/>
                      </a:cubicBezTo>
                      <a:cubicBezTo>
                        <a:pt x="63329" y="757476"/>
                        <a:pt x="262884" y="957031"/>
                        <a:pt x="509047" y="957031"/>
                      </a:cubicBezTo>
                      <a:cubicBezTo>
                        <a:pt x="755210" y="957031"/>
                        <a:pt x="954765" y="757476"/>
                        <a:pt x="954765" y="511313"/>
                      </a:cubicBezTo>
                      <a:cubicBezTo>
                        <a:pt x="954765" y="265150"/>
                        <a:pt x="755210" y="65595"/>
                        <a:pt x="509047" y="65595"/>
                      </a:cubicBezTo>
                      <a:close/>
                      <a:moveTo>
                        <a:pt x="509048" y="0"/>
                      </a:moveTo>
                      <a:cubicBezTo>
                        <a:pt x="790187" y="0"/>
                        <a:pt x="1018096" y="227909"/>
                        <a:pt x="1018096" y="509048"/>
                      </a:cubicBezTo>
                      <a:cubicBezTo>
                        <a:pt x="1018096" y="790187"/>
                        <a:pt x="790187" y="1018096"/>
                        <a:pt x="509048" y="1018096"/>
                      </a:cubicBezTo>
                      <a:cubicBezTo>
                        <a:pt x="227909" y="1018096"/>
                        <a:pt x="0" y="790187"/>
                        <a:pt x="0" y="509048"/>
                      </a:cubicBezTo>
                      <a:cubicBezTo>
                        <a:pt x="0" y="227909"/>
                        <a:pt x="227909" y="0"/>
                        <a:pt x="509048" y="0"/>
                      </a:cubicBezTo>
                      <a:close/>
                    </a:path>
                  </a:pathLst>
                </a:custGeom>
                <a:solidFill>
                  <a:schemeClr val="tx1">
                    <a:alpha val="10000"/>
                  </a:schemeClr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</p:grp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457ADFF-3403-49CA-9135-3640FBF20F8B}"/>
              </a:ext>
            </a:extLst>
          </p:cNvPr>
          <p:cNvGrpSpPr/>
          <p:nvPr/>
        </p:nvGrpSpPr>
        <p:grpSpPr>
          <a:xfrm>
            <a:off x="3410449" y="3125278"/>
            <a:ext cx="1083564" cy="1083564"/>
            <a:chOff x="4547265" y="2781751"/>
            <a:chExt cx="1444752" cy="1444752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2E5A9CD0-13BB-46BD-8B01-51330E417D2E}"/>
                </a:ext>
              </a:extLst>
            </p:cNvPr>
            <p:cNvSpPr/>
            <p:nvPr/>
          </p:nvSpPr>
          <p:spPr>
            <a:xfrm>
              <a:off x="4547265" y="2781751"/>
              <a:ext cx="1444752" cy="1444752"/>
            </a:xfrm>
            <a:prstGeom prst="ellipse">
              <a:avLst/>
            </a:pr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19DE69D9-998E-4402-99F0-C041C6241349}"/>
                </a:ext>
              </a:extLst>
            </p:cNvPr>
            <p:cNvGrpSpPr/>
            <p:nvPr/>
          </p:nvGrpSpPr>
          <p:grpSpPr>
            <a:xfrm>
              <a:off x="4547530" y="2781751"/>
              <a:ext cx="1444222" cy="1235199"/>
              <a:chOff x="630513" y="1138061"/>
              <a:chExt cx="1444222" cy="1235199"/>
            </a:xfrm>
          </p:grpSpPr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7CBE5ED1-70EF-414F-B60E-03296F695FF7}"/>
                  </a:ext>
                </a:extLst>
              </p:cNvPr>
              <p:cNvSpPr/>
              <p:nvPr/>
            </p:nvSpPr>
            <p:spPr>
              <a:xfrm>
                <a:off x="630513" y="1138061"/>
                <a:ext cx="1444222" cy="722111"/>
              </a:xfrm>
              <a:custGeom>
                <a:avLst/>
                <a:gdLst>
                  <a:gd name="connsiteX0" fmla="*/ 722111 w 1444222"/>
                  <a:gd name="connsiteY0" fmla="*/ 0 h 722111"/>
                  <a:gd name="connsiteX1" fmla="*/ 1444222 w 1444222"/>
                  <a:gd name="connsiteY1" fmla="*/ 722111 h 722111"/>
                  <a:gd name="connsiteX2" fmla="*/ 1367996 w 1444222"/>
                  <a:gd name="connsiteY2" fmla="*/ 722111 h 722111"/>
                  <a:gd name="connsiteX3" fmla="*/ 722111 w 1444222"/>
                  <a:gd name="connsiteY3" fmla="*/ 76226 h 722111"/>
                  <a:gd name="connsiteX4" fmla="*/ 76226 w 1444222"/>
                  <a:gd name="connsiteY4" fmla="*/ 722111 h 722111"/>
                  <a:gd name="connsiteX5" fmla="*/ 0 w 1444222"/>
                  <a:gd name="connsiteY5" fmla="*/ 722111 h 722111"/>
                  <a:gd name="connsiteX6" fmla="*/ 722111 w 1444222"/>
                  <a:gd name="connsiteY6" fmla="*/ 0 h 72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222" h="722111">
                    <a:moveTo>
                      <a:pt x="722111" y="0"/>
                    </a:moveTo>
                    <a:cubicBezTo>
                      <a:pt x="1120922" y="0"/>
                      <a:pt x="1444222" y="323300"/>
                      <a:pt x="1444222" y="722111"/>
                    </a:cubicBezTo>
                    <a:lnTo>
                      <a:pt x="1367996" y="722111"/>
                    </a:lnTo>
                    <a:cubicBezTo>
                      <a:pt x="1367996" y="365399"/>
                      <a:pt x="1078823" y="76226"/>
                      <a:pt x="722111" y="76226"/>
                    </a:cubicBezTo>
                    <a:cubicBezTo>
                      <a:pt x="365399" y="76226"/>
                      <a:pt x="76226" y="365399"/>
                      <a:pt x="76226" y="722111"/>
                    </a:cubicBezTo>
                    <a:lnTo>
                      <a:pt x="0" y="722111"/>
                    </a:lnTo>
                    <a:cubicBezTo>
                      <a:pt x="0" y="323300"/>
                      <a:pt x="323300" y="0"/>
                      <a:pt x="72211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99B47EFC-9011-4E74-A64A-F8BC2A6A3271}"/>
                  </a:ext>
                </a:extLst>
              </p:cNvPr>
              <p:cNvGrpSpPr/>
              <p:nvPr/>
            </p:nvGrpSpPr>
            <p:grpSpPr>
              <a:xfrm>
                <a:off x="843576" y="1355164"/>
                <a:ext cx="1018096" cy="1018096"/>
                <a:chOff x="840089" y="1339923"/>
                <a:chExt cx="1018096" cy="1018096"/>
              </a:xfrm>
            </p:grpSpPr>
            <p:sp>
              <p:nvSpPr>
                <p:cNvPr id="165" name="Oval 164">
                  <a:extLst>
                    <a:ext uri="{FF2B5EF4-FFF2-40B4-BE49-F238E27FC236}">
                      <a16:creationId xmlns:a16="http://schemas.microsoft.com/office/drawing/2014/main" id="{4AD16D34-D201-4ED9-886D-EBA11416E362}"/>
                    </a:ext>
                  </a:extLst>
                </p:cNvPr>
                <p:cNvSpPr/>
                <p:nvPr/>
              </p:nvSpPr>
              <p:spPr>
                <a:xfrm>
                  <a:off x="939127" y="1428571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66" name="Circle: Hollow 165">
                  <a:extLst>
                    <a:ext uri="{FF2B5EF4-FFF2-40B4-BE49-F238E27FC236}">
                      <a16:creationId xmlns:a16="http://schemas.microsoft.com/office/drawing/2014/main" id="{10BADA3F-2D78-4142-9177-E3978B4780AE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5" cy="1018095"/>
                </a:xfrm>
                <a:prstGeom prst="donut">
                  <a:avLst>
                    <a:gd name="adj" fmla="val 13102"/>
                  </a:avLst>
                </a:prstGeom>
                <a:solidFill>
                  <a:schemeClr val="accent4"/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67" name="Freeform: Shape 166">
                  <a:extLst>
                    <a:ext uri="{FF2B5EF4-FFF2-40B4-BE49-F238E27FC236}">
                      <a16:creationId xmlns:a16="http://schemas.microsoft.com/office/drawing/2014/main" id="{93974C0C-AD0E-41C1-9820-489FB879C718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6" cy="1018096"/>
                </a:xfrm>
                <a:custGeom>
                  <a:avLst/>
                  <a:gdLst>
                    <a:gd name="connsiteX0" fmla="*/ 509047 w 1018096"/>
                    <a:gd name="connsiteY0" fmla="*/ 65595 h 1018096"/>
                    <a:gd name="connsiteX1" fmla="*/ 63329 w 1018096"/>
                    <a:gd name="connsiteY1" fmla="*/ 511313 h 1018096"/>
                    <a:gd name="connsiteX2" fmla="*/ 509047 w 1018096"/>
                    <a:gd name="connsiteY2" fmla="*/ 957031 h 1018096"/>
                    <a:gd name="connsiteX3" fmla="*/ 954765 w 1018096"/>
                    <a:gd name="connsiteY3" fmla="*/ 511313 h 1018096"/>
                    <a:gd name="connsiteX4" fmla="*/ 509047 w 1018096"/>
                    <a:gd name="connsiteY4" fmla="*/ 65595 h 1018096"/>
                    <a:gd name="connsiteX5" fmla="*/ 509048 w 1018096"/>
                    <a:gd name="connsiteY5" fmla="*/ 0 h 1018096"/>
                    <a:gd name="connsiteX6" fmla="*/ 1018096 w 1018096"/>
                    <a:gd name="connsiteY6" fmla="*/ 509048 h 1018096"/>
                    <a:gd name="connsiteX7" fmla="*/ 509048 w 1018096"/>
                    <a:gd name="connsiteY7" fmla="*/ 1018096 h 1018096"/>
                    <a:gd name="connsiteX8" fmla="*/ 0 w 1018096"/>
                    <a:gd name="connsiteY8" fmla="*/ 509048 h 1018096"/>
                    <a:gd name="connsiteX9" fmla="*/ 509048 w 1018096"/>
                    <a:gd name="connsiteY9" fmla="*/ 0 h 101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18096" h="1018096">
                      <a:moveTo>
                        <a:pt x="509047" y="65595"/>
                      </a:moveTo>
                      <a:cubicBezTo>
                        <a:pt x="262884" y="65595"/>
                        <a:pt x="63329" y="265150"/>
                        <a:pt x="63329" y="511313"/>
                      </a:cubicBezTo>
                      <a:cubicBezTo>
                        <a:pt x="63329" y="757476"/>
                        <a:pt x="262884" y="957031"/>
                        <a:pt x="509047" y="957031"/>
                      </a:cubicBezTo>
                      <a:cubicBezTo>
                        <a:pt x="755210" y="957031"/>
                        <a:pt x="954765" y="757476"/>
                        <a:pt x="954765" y="511313"/>
                      </a:cubicBezTo>
                      <a:cubicBezTo>
                        <a:pt x="954765" y="265150"/>
                        <a:pt x="755210" y="65595"/>
                        <a:pt x="509047" y="65595"/>
                      </a:cubicBezTo>
                      <a:close/>
                      <a:moveTo>
                        <a:pt x="509048" y="0"/>
                      </a:moveTo>
                      <a:cubicBezTo>
                        <a:pt x="790187" y="0"/>
                        <a:pt x="1018096" y="227909"/>
                        <a:pt x="1018096" y="509048"/>
                      </a:cubicBezTo>
                      <a:cubicBezTo>
                        <a:pt x="1018096" y="790187"/>
                        <a:pt x="790187" y="1018096"/>
                        <a:pt x="509048" y="1018096"/>
                      </a:cubicBezTo>
                      <a:cubicBezTo>
                        <a:pt x="227909" y="1018096"/>
                        <a:pt x="0" y="790187"/>
                        <a:pt x="0" y="509048"/>
                      </a:cubicBezTo>
                      <a:cubicBezTo>
                        <a:pt x="0" y="227909"/>
                        <a:pt x="227909" y="0"/>
                        <a:pt x="509048" y="0"/>
                      </a:cubicBezTo>
                      <a:close/>
                    </a:path>
                  </a:pathLst>
                </a:custGeom>
                <a:solidFill>
                  <a:schemeClr val="tx1">
                    <a:alpha val="10000"/>
                  </a:schemeClr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</p:grp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733BA8D-D580-4FEC-9B8A-F64F1398EB59}"/>
              </a:ext>
            </a:extLst>
          </p:cNvPr>
          <p:cNvGrpSpPr/>
          <p:nvPr/>
        </p:nvGrpSpPr>
        <p:grpSpPr>
          <a:xfrm>
            <a:off x="4995991" y="3125278"/>
            <a:ext cx="1083564" cy="1083564"/>
            <a:chOff x="6661321" y="2781751"/>
            <a:chExt cx="1444752" cy="1444752"/>
          </a:xfrm>
        </p:grpSpPr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B004B297-08EC-4A7F-83C4-1B241D2B60F6}"/>
                </a:ext>
              </a:extLst>
            </p:cNvPr>
            <p:cNvSpPr/>
            <p:nvPr/>
          </p:nvSpPr>
          <p:spPr>
            <a:xfrm>
              <a:off x="6661321" y="2781751"/>
              <a:ext cx="1444752" cy="1444752"/>
            </a:xfrm>
            <a:prstGeom prst="ellipse">
              <a:avLst/>
            </a:pr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0628B435-21A6-498D-9A1E-CDD79AC43DD8}"/>
                </a:ext>
              </a:extLst>
            </p:cNvPr>
            <p:cNvGrpSpPr/>
            <p:nvPr/>
          </p:nvGrpSpPr>
          <p:grpSpPr>
            <a:xfrm>
              <a:off x="6661586" y="2781751"/>
              <a:ext cx="1444222" cy="1235199"/>
              <a:chOff x="630513" y="1138061"/>
              <a:chExt cx="1444222" cy="1235199"/>
            </a:xfrm>
          </p:grpSpPr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54125352-D143-4CF6-A073-7A398D8F674B}"/>
                  </a:ext>
                </a:extLst>
              </p:cNvPr>
              <p:cNvSpPr/>
              <p:nvPr/>
            </p:nvSpPr>
            <p:spPr>
              <a:xfrm>
                <a:off x="630513" y="1138061"/>
                <a:ext cx="1444222" cy="722111"/>
              </a:xfrm>
              <a:custGeom>
                <a:avLst/>
                <a:gdLst>
                  <a:gd name="connsiteX0" fmla="*/ 722111 w 1444222"/>
                  <a:gd name="connsiteY0" fmla="*/ 0 h 722111"/>
                  <a:gd name="connsiteX1" fmla="*/ 1444222 w 1444222"/>
                  <a:gd name="connsiteY1" fmla="*/ 722111 h 722111"/>
                  <a:gd name="connsiteX2" fmla="*/ 1367996 w 1444222"/>
                  <a:gd name="connsiteY2" fmla="*/ 722111 h 722111"/>
                  <a:gd name="connsiteX3" fmla="*/ 722111 w 1444222"/>
                  <a:gd name="connsiteY3" fmla="*/ 76226 h 722111"/>
                  <a:gd name="connsiteX4" fmla="*/ 76226 w 1444222"/>
                  <a:gd name="connsiteY4" fmla="*/ 722111 h 722111"/>
                  <a:gd name="connsiteX5" fmla="*/ 0 w 1444222"/>
                  <a:gd name="connsiteY5" fmla="*/ 722111 h 722111"/>
                  <a:gd name="connsiteX6" fmla="*/ 722111 w 1444222"/>
                  <a:gd name="connsiteY6" fmla="*/ 0 h 72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222" h="722111">
                    <a:moveTo>
                      <a:pt x="722111" y="0"/>
                    </a:moveTo>
                    <a:cubicBezTo>
                      <a:pt x="1120922" y="0"/>
                      <a:pt x="1444222" y="323300"/>
                      <a:pt x="1444222" y="722111"/>
                    </a:cubicBezTo>
                    <a:lnTo>
                      <a:pt x="1367996" y="722111"/>
                    </a:lnTo>
                    <a:cubicBezTo>
                      <a:pt x="1367996" y="365399"/>
                      <a:pt x="1078823" y="76226"/>
                      <a:pt x="722111" y="76226"/>
                    </a:cubicBezTo>
                    <a:cubicBezTo>
                      <a:pt x="365399" y="76226"/>
                      <a:pt x="76226" y="365399"/>
                      <a:pt x="76226" y="722111"/>
                    </a:cubicBezTo>
                    <a:lnTo>
                      <a:pt x="0" y="722111"/>
                    </a:lnTo>
                    <a:cubicBezTo>
                      <a:pt x="0" y="323300"/>
                      <a:pt x="323300" y="0"/>
                      <a:pt x="72211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5" name="Group 174">
                <a:extLst>
                  <a:ext uri="{FF2B5EF4-FFF2-40B4-BE49-F238E27FC236}">
                    <a16:creationId xmlns:a16="http://schemas.microsoft.com/office/drawing/2014/main" id="{232CD509-2FA6-46F9-95A3-37C91A304F3D}"/>
                  </a:ext>
                </a:extLst>
              </p:cNvPr>
              <p:cNvGrpSpPr/>
              <p:nvPr/>
            </p:nvGrpSpPr>
            <p:grpSpPr>
              <a:xfrm>
                <a:off x="843576" y="1355164"/>
                <a:ext cx="1018096" cy="1018096"/>
                <a:chOff x="840089" y="1339923"/>
                <a:chExt cx="1018096" cy="1018096"/>
              </a:xfrm>
            </p:grpSpPr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FD28BFA4-9E9F-4865-9ACA-4C873F1B5863}"/>
                    </a:ext>
                  </a:extLst>
                </p:cNvPr>
                <p:cNvSpPr/>
                <p:nvPr/>
              </p:nvSpPr>
              <p:spPr>
                <a:xfrm>
                  <a:off x="943340" y="1435730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77" name="Circle: Hollow 176">
                  <a:extLst>
                    <a:ext uri="{FF2B5EF4-FFF2-40B4-BE49-F238E27FC236}">
                      <a16:creationId xmlns:a16="http://schemas.microsoft.com/office/drawing/2014/main" id="{183FF4CD-4766-42CA-A4E4-EF0B36A11BFC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5" cy="1018095"/>
                </a:xfrm>
                <a:prstGeom prst="donut">
                  <a:avLst>
                    <a:gd name="adj" fmla="val 13102"/>
                  </a:avLst>
                </a:prstGeom>
                <a:solidFill>
                  <a:schemeClr val="accent5"/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78" name="Freeform: Shape 177">
                  <a:extLst>
                    <a:ext uri="{FF2B5EF4-FFF2-40B4-BE49-F238E27FC236}">
                      <a16:creationId xmlns:a16="http://schemas.microsoft.com/office/drawing/2014/main" id="{57CBBE3D-B9CF-4BF5-B1C4-C505F7BA7F65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6" cy="1018096"/>
                </a:xfrm>
                <a:custGeom>
                  <a:avLst/>
                  <a:gdLst>
                    <a:gd name="connsiteX0" fmla="*/ 509047 w 1018096"/>
                    <a:gd name="connsiteY0" fmla="*/ 65595 h 1018096"/>
                    <a:gd name="connsiteX1" fmla="*/ 63329 w 1018096"/>
                    <a:gd name="connsiteY1" fmla="*/ 511313 h 1018096"/>
                    <a:gd name="connsiteX2" fmla="*/ 509047 w 1018096"/>
                    <a:gd name="connsiteY2" fmla="*/ 957031 h 1018096"/>
                    <a:gd name="connsiteX3" fmla="*/ 954765 w 1018096"/>
                    <a:gd name="connsiteY3" fmla="*/ 511313 h 1018096"/>
                    <a:gd name="connsiteX4" fmla="*/ 509047 w 1018096"/>
                    <a:gd name="connsiteY4" fmla="*/ 65595 h 1018096"/>
                    <a:gd name="connsiteX5" fmla="*/ 509048 w 1018096"/>
                    <a:gd name="connsiteY5" fmla="*/ 0 h 1018096"/>
                    <a:gd name="connsiteX6" fmla="*/ 1018096 w 1018096"/>
                    <a:gd name="connsiteY6" fmla="*/ 509048 h 1018096"/>
                    <a:gd name="connsiteX7" fmla="*/ 509048 w 1018096"/>
                    <a:gd name="connsiteY7" fmla="*/ 1018096 h 1018096"/>
                    <a:gd name="connsiteX8" fmla="*/ 0 w 1018096"/>
                    <a:gd name="connsiteY8" fmla="*/ 509048 h 1018096"/>
                    <a:gd name="connsiteX9" fmla="*/ 509048 w 1018096"/>
                    <a:gd name="connsiteY9" fmla="*/ 0 h 101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18096" h="1018096">
                      <a:moveTo>
                        <a:pt x="509047" y="65595"/>
                      </a:moveTo>
                      <a:cubicBezTo>
                        <a:pt x="262884" y="65595"/>
                        <a:pt x="63329" y="265150"/>
                        <a:pt x="63329" y="511313"/>
                      </a:cubicBezTo>
                      <a:cubicBezTo>
                        <a:pt x="63329" y="757476"/>
                        <a:pt x="262884" y="957031"/>
                        <a:pt x="509047" y="957031"/>
                      </a:cubicBezTo>
                      <a:cubicBezTo>
                        <a:pt x="755210" y="957031"/>
                        <a:pt x="954765" y="757476"/>
                        <a:pt x="954765" y="511313"/>
                      </a:cubicBezTo>
                      <a:cubicBezTo>
                        <a:pt x="954765" y="265150"/>
                        <a:pt x="755210" y="65595"/>
                        <a:pt x="509047" y="65595"/>
                      </a:cubicBezTo>
                      <a:close/>
                      <a:moveTo>
                        <a:pt x="509048" y="0"/>
                      </a:moveTo>
                      <a:cubicBezTo>
                        <a:pt x="790187" y="0"/>
                        <a:pt x="1018096" y="227909"/>
                        <a:pt x="1018096" y="509048"/>
                      </a:cubicBezTo>
                      <a:cubicBezTo>
                        <a:pt x="1018096" y="790187"/>
                        <a:pt x="790187" y="1018096"/>
                        <a:pt x="509048" y="1018096"/>
                      </a:cubicBezTo>
                      <a:cubicBezTo>
                        <a:pt x="227909" y="1018096"/>
                        <a:pt x="0" y="790187"/>
                        <a:pt x="0" y="509048"/>
                      </a:cubicBezTo>
                      <a:cubicBezTo>
                        <a:pt x="0" y="227909"/>
                        <a:pt x="227909" y="0"/>
                        <a:pt x="509048" y="0"/>
                      </a:cubicBez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</p:grp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D1BA445-CC20-4EDE-8206-212701B3EAEE}"/>
              </a:ext>
            </a:extLst>
          </p:cNvPr>
          <p:cNvGrpSpPr/>
          <p:nvPr/>
        </p:nvGrpSpPr>
        <p:grpSpPr>
          <a:xfrm>
            <a:off x="4203220" y="4359298"/>
            <a:ext cx="1083564" cy="1083564"/>
            <a:chOff x="5604293" y="4427111"/>
            <a:chExt cx="1444752" cy="1444752"/>
          </a:xfrm>
        </p:grpSpPr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B5104A96-90C4-445F-B823-33C1D825AF2F}"/>
                </a:ext>
              </a:extLst>
            </p:cNvPr>
            <p:cNvSpPr/>
            <p:nvPr/>
          </p:nvSpPr>
          <p:spPr>
            <a:xfrm>
              <a:off x="5604293" y="4427111"/>
              <a:ext cx="1444752" cy="1444752"/>
            </a:xfrm>
            <a:prstGeom prst="ellipse">
              <a:avLst/>
            </a:pr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E947D487-2F04-4B06-BBA3-6E1A1A4AE636}"/>
                </a:ext>
              </a:extLst>
            </p:cNvPr>
            <p:cNvGrpSpPr/>
            <p:nvPr/>
          </p:nvGrpSpPr>
          <p:grpSpPr>
            <a:xfrm>
              <a:off x="5604558" y="4427111"/>
              <a:ext cx="1444222" cy="1235199"/>
              <a:chOff x="630513" y="1138061"/>
              <a:chExt cx="1444222" cy="1235199"/>
            </a:xfrm>
          </p:grpSpPr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1089B341-6DEF-4823-85A3-D48AD827AE89}"/>
                  </a:ext>
                </a:extLst>
              </p:cNvPr>
              <p:cNvSpPr/>
              <p:nvPr/>
            </p:nvSpPr>
            <p:spPr>
              <a:xfrm>
                <a:off x="630513" y="1138061"/>
                <a:ext cx="1444222" cy="722111"/>
              </a:xfrm>
              <a:custGeom>
                <a:avLst/>
                <a:gdLst>
                  <a:gd name="connsiteX0" fmla="*/ 722111 w 1444222"/>
                  <a:gd name="connsiteY0" fmla="*/ 0 h 722111"/>
                  <a:gd name="connsiteX1" fmla="*/ 1444222 w 1444222"/>
                  <a:gd name="connsiteY1" fmla="*/ 722111 h 722111"/>
                  <a:gd name="connsiteX2" fmla="*/ 1367996 w 1444222"/>
                  <a:gd name="connsiteY2" fmla="*/ 722111 h 722111"/>
                  <a:gd name="connsiteX3" fmla="*/ 722111 w 1444222"/>
                  <a:gd name="connsiteY3" fmla="*/ 76226 h 722111"/>
                  <a:gd name="connsiteX4" fmla="*/ 76226 w 1444222"/>
                  <a:gd name="connsiteY4" fmla="*/ 722111 h 722111"/>
                  <a:gd name="connsiteX5" fmla="*/ 0 w 1444222"/>
                  <a:gd name="connsiteY5" fmla="*/ 722111 h 722111"/>
                  <a:gd name="connsiteX6" fmla="*/ 722111 w 1444222"/>
                  <a:gd name="connsiteY6" fmla="*/ 0 h 72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222" h="722111">
                    <a:moveTo>
                      <a:pt x="722111" y="0"/>
                    </a:moveTo>
                    <a:cubicBezTo>
                      <a:pt x="1120922" y="0"/>
                      <a:pt x="1444222" y="323300"/>
                      <a:pt x="1444222" y="722111"/>
                    </a:cubicBezTo>
                    <a:lnTo>
                      <a:pt x="1367996" y="722111"/>
                    </a:lnTo>
                    <a:cubicBezTo>
                      <a:pt x="1367996" y="365399"/>
                      <a:pt x="1078823" y="76226"/>
                      <a:pt x="722111" y="76226"/>
                    </a:cubicBezTo>
                    <a:cubicBezTo>
                      <a:pt x="365399" y="76226"/>
                      <a:pt x="76226" y="365399"/>
                      <a:pt x="76226" y="722111"/>
                    </a:cubicBezTo>
                    <a:lnTo>
                      <a:pt x="0" y="722111"/>
                    </a:lnTo>
                    <a:cubicBezTo>
                      <a:pt x="0" y="323300"/>
                      <a:pt x="323300" y="0"/>
                      <a:pt x="72211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6" name="Group 185">
                <a:extLst>
                  <a:ext uri="{FF2B5EF4-FFF2-40B4-BE49-F238E27FC236}">
                    <a16:creationId xmlns:a16="http://schemas.microsoft.com/office/drawing/2014/main" id="{6B34FA72-4D7D-43B6-B5AA-319ED92AE711}"/>
                  </a:ext>
                </a:extLst>
              </p:cNvPr>
              <p:cNvGrpSpPr/>
              <p:nvPr/>
            </p:nvGrpSpPr>
            <p:grpSpPr>
              <a:xfrm>
                <a:off x="843576" y="1355164"/>
                <a:ext cx="1018096" cy="1018096"/>
                <a:chOff x="840089" y="1339923"/>
                <a:chExt cx="1018096" cy="1018096"/>
              </a:xfrm>
            </p:grpSpPr>
            <p:sp>
              <p:nvSpPr>
                <p:cNvPr id="187" name="Oval 186">
                  <a:extLst>
                    <a:ext uri="{FF2B5EF4-FFF2-40B4-BE49-F238E27FC236}">
                      <a16:creationId xmlns:a16="http://schemas.microsoft.com/office/drawing/2014/main" id="{C2415B7F-A0B1-4BDD-B600-E249A79A72D6}"/>
                    </a:ext>
                  </a:extLst>
                </p:cNvPr>
                <p:cNvSpPr/>
                <p:nvPr/>
              </p:nvSpPr>
              <p:spPr>
                <a:xfrm>
                  <a:off x="928985" y="1443235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88" name="Circle: Hollow 187">
                  <a:extLst>
                    <a:ext uri="{FF2B5EF4-FFF2-40B4-BE49-F238E27FC236}">
                      <a16:creationId xmlns:a16="http://schemas.microsoft.com/office/drawing/2014/main" id="{E192BD83-1BB1-401C-ACDE-A0E3E7F47E37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5" cy="1018095"/>
                </a:xfrm>
                <a:prstGeom prst="donut">
                  <a:avLst>
                    <a:gd name="adj" fmla="val 13102"/>
                  </a:avLst>
                </a:prstGeom>
                <a:solidFill>
                  <a:schemeClr val="accent6"/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89" name="Freeform: Shape 188">
                  <a:extLst>
                    <a:ext uri="{FF2B5EF4-FFF2-40B4-BE49-F238E27FC236}">
                      <a16:creationId xmlns:a16="http://schemas.microsoft.com/office/drawing/2014/main" id="{718E4E93-581F-43A6-BB3D-9231A03C6CD8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6" cy="1018096"/>
                </a:xfrm>
                <a:custGeom>
                  <a:avLst/>
                  <a:gdLst>
                    <a:gd name="connsiteX0" fmla="*/ 509047 w 1018096"/>
                    <a:gd name="connsiteY0" fmla="*/ 65595 h 1018096"/>
                    <a:gd name="connsiteX1" fmla="*/ 63329 w 1018096"/>
                    <a:gd name="connsiteY1" fmla="*/ 511313 h 1018096"/>
                    <a:gd name="connsiteX2" fmla="*/ 509047 w 1018096"/>
                    <a:gd name="connsiteY2" fmla="*/ 957031 h 1018096"/>
                    <a:gd name="connsiteX3" fmla="*/ 954765 w 1018096"/>
                    <a:gd name="connsiteY3" fmla="*/ 511313 h 1018096"/>
                    <a:gd name="connsiteX4" fmla="*/ 509047 w 1018096"/>
                    <a:gd name="connsiteY4" fmla="*/ 65595 h 1018096"/>
                    <a:gd name="connsiteX5" fmla="*/ 509048 w 1018096"/>
                    <a:gd name="connsiteY5" fmla="*/ 0 h 1018096"/>
                    <a:gd name="connsiteX6" fmla="*/ 1018096 w 1018096"/>
                    <a:gd name="connsiteY6" fmla="*/ 509048 h 1018096"/>
                    <a:gd name="connsiteX7" fmla="*/ 509048 w 1018096"/>
                    <a:gd name="connsiteY7" fmla="*/ 1018096 h 1018096"/>
                    <a:gd name="connsiteX8" fmla="*/ 0 w 1018096"/>
                    <a:gd name="connsiteY8" fmla="*/ 509048 h 1018096"/>
                    <a:gd name="connsiteX9" fmla="*/ 509048 w 1018096"/>
                    <a:gd name="connsiteY9" fmla="*/ 0 h 101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18096" h="1018096">
                      <a:moveTo>
                        <a:pt x="509047" y="65595"/>
                      </a:moveTo>
                      <a:cubicBezTo>
                        <a:pt x="262884" y="65595"/>
                        <a:pt x="63329" y="265150"/>
                        <a:pt x="63329" y="511313"/>
                      </a:cubicBezTo>
                      <a:cubicBezTo>
                        <a:pt x="63329" y="757476"/>
                        <a:pt x="262884" y="957031"/>
                        <a:pt x="509047" y="957031"/>
                      </a:cubicBezTo>
                      <a:cubicBezTo>
                        <a:pt x="755210" y="957031"/>
                        <a:pt x="954765" y="757476"/>
                        <a:pt x="954765" y="511313"/>
                      </a:cubicBezTo>
                      <a:cubicBezTo>
                        <a:pt x="954765" y="265150"/>
                        <a:pt x="755210" y="65595"/>
                        <a:pt x="509047" y="65595"/>
                      </a:cubicBezTo>
                      <a:close/>
                      <a:moveTo>
                        <a:pt x="509048" y="0"/>
                      </a:moveTo>
                      <a:cubicBezTo>
                        <a:pt x="790187" y="0"/>
                        <a:pt x="1018096" y="227909"/>
                        <a:pt x="1018096" y="509048"/>
                      </a:cubicBezTo>
                      <a:cubicBezTo>
                        <a:pt x="1018096" y="790187"/>
                        <a:pt x="790187" y="1018096"/>
                        <a:pt x="509048" y="1018096"/>
                      </a:cubicBezTo>
                      <a:cubicBezTo>
                        <a:pt x="227909" y="1018096"/>
                        <a:pt x="0" y="790187"/>
                        <a:pt x="0" y="509048"/>
                      </a:cubicBezTo>
                      <a:cubicBezTo>
                        <a:pt x="0" y="227909"/>
                        <a:pt x="227909" y="0"/>
                        <a:pt x="509048" y="0"/>
                      </a:cubicBezTo>
                      <a:close/>
                    </a:path>
                  </a:pathLst>
                </a:custGeom>
                <a:solidFill>
                  <a:schemeClr val="tx1">
                    <a:alpha val="10000"/>
                  </a:schemeClr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</p:grp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323FD0D-27B0-4E14-A06A-EF0770F2091C}"/>
              </a:ext>
            </a:extLst>
          </p:cNvPr>
          <p:cNvGrpSpPr/>
          <p:nvPr/>
        </p:nvGrpSpPr>
        <p:grpSpPr>
          <a:xfrm>
            <a:off x="6661201" y="4359502"/>
            <a:ext cx="1083564" cy="1083564"/>
            <a:chOff x="8881601" y="4427383"/>
            <a:chExt cx="1444752" cy="1444752"/>
          </a:xfrm>
        </p:grpSpPr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95EA4DE7-1824-4280-894A-9969A039D4DC}"/>
                </a:ext>
              </a:extLst>
            </p:cNvPr>
            <p:cNvSpPr/>
            <p:nvPr/>
          </p:nvSpPr>
          <p:spPr>
            <a:xfrm>
              <a:off x="8881601" y="4427383"/>
              <a:ext cx="1444752" cy="1444752"/>
            </a:xfrm>
            <a:prstGeom prst="ellipse">
              <a:avLst/>
            </a:pr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82E24522-CBB4-4C74-94D6-8C62DA10279B}"/>
                </a:ext>
              </a:extLst>
            </p:cNvPr>
            <p:cNvGrpSpPr/>
            <p:nvPr/>
          </p:nvGrpSpPr>
          <p:grpSpPr>
            <a:xfrm>
              <a:off x="8881866" y="4427383"/>
              <a:ext cx="1444222" cy="1235199"/>
              <a:chOff x="630513" y="1138061"/>
              <a:chExt cx="1444222" cy="1235199"/>
            </a:xfrm>
          </p:grpSpPr>
          <p:sp>
            <p:nvSpPr>
              <p:cNvPr id="196" name="Freeform: Shape 195">
                <a:extLst>
                  <a:ext uri="{FF2B5EF4-FFF2-40B4-BE49-F238E27FC236}">
                    <a16:creationId xmlns:a16="http://schemas.microsoft.com/office/drawing/2014/main" id="{F530AA03-2663-4384-801C-3B71898875B5}"/>
                  </a:ext>
                </a:extLst>
              </p:cNvPr>
              <p:cNvSpPr/>
              <p:nvPr/>
            </p:nvSpPr>
            <p:spPr>
              <a:xfrm>
                <a:off x="630513" y="1138061"/>
                <a:ext cx="1444222" cy="722111"/>
              </a:xfrm>
              <a:custGeom>
                <a:avLst/>
                <a:gdLst>
                  <a:gd name="connsiteX0" fmla="*/ 722111 w 1444222"/>
                  <a:gd name="connsiteY0" fmla="*/ 0 h 722111"/>
                  <a:gd name="connsiteX1" fmla="*/ 1444222 w 1444222"/>
                  <a:gd name="connsiteY1" fmla="*/ 722111 h 722111"/>
                  <a:gd name="connsiteX2" fmla="*/ 1367996 w 1444222"/>
                  <a:gd name="connsiteY2" fmla="*/ 722111 h 722111"/>
                  <a:gd name="connsiteX3" fmla="*/ 722111 w 1444222"/>
                  <a:gd name="connsiteY3" fmla="*/ 76226 h 722111"/>
                  <a:gd name="connsiteX4" fmla="*/ 76226 w 1444222"/>
                  <a:gd name="connsiteY4" fmla="*/ 722111 h 722111"/>
                  <a:gd name="connsiteX5" fmla="*/ 0 w 1444222"/>
                  <a:gd name="connsiteY5" fmla="*/ 722111 h 722111"/>
                  <a:gd name="connsiteX6" fmla="*/ 722111 w 1444222"/>
                  <a:gd name="connsiteY6" fmla="*/ 0 h 72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222" h="722111">
                    <a:moveTo>
                      <a:pt x="722111" y="0"/>
                    </a:moveTo>
                    <a:cubicBezTo>
                      <a:pt x="1120922" y="0"/>
                      <a:pt x="1444222" y="323300"/>
                      <a:pt x="1444222" y="722111"/>
                    </a:cubicBezTo>
                    <a:lnTo>
                      <a:pt x="1367996" y="722111"/>
                    </a:lnTo>
                    <a:cubicBezTo>
                      <a:pt x="1367996" y="365399"/>
                      <a:pt x="1078823" y="76226"/>
                      <a:pt x="722111" y="76226"/>
                    </a:cubicBezTo>
                    <a:cubicBezTo>
                      <a:pt x="365399" y="76226"/>
                      <a:pt x="76226" y="365399"/>
                      <a:pt x="76226" y="722111"/>
                    </a:cubicBezTo>
                    <a:lnTo>
                      <a:pt x="0" y="722111"/>
                    </a:lnTo>
                    <a:cubicBezTo>
                      <a:pt x="0" y="323300"/>
                      <a:pt x="323300" y="0"/>
                      <a:pt x="7221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97" name="Group 196">
                <a:extLst>
                  <a:ext uri="{FF2B5EF4-FFF2-40B4-BE49-F238E27FC236}">
                    <a16:creationId xmlns:a16="http://schemas.microsoft.com/office/drawing/2014/main" id="{1AE9F67C-B973-448A-A471-5124BD89F0B1}"/>
                  </a:ext>
                </a:extLst>
              </p:cNvPr>
              <p:cNvGrpSpPr/>
              <p:nvPr/>
            </p:nvGrpSpPr>
            <p:grpSpPr>
              <a:xfrm>
                <a:off x="843576" y="1355164"/>
                <a:ext cx="1018096" cy="1018096"/>
                <a:chOff x="840089" y="1339923"/>
                <a:chExt cx="1018096" cy="1018096"/>
              </a:xfrm>
            </p:grpSpPr>
            <p:sp>
              <p:nvSpPr>
                <p:cNvPr id="198" name="Oval 197">
                  <a:extLst>
                    <a:ext uri="{FF2B5EF4-FFF2-40B4-BE49-F238E27FC236}">
                      <a16:creationId xmlns:a16="http://schemas.microsoft.com/office/drawing/2014/main" id="{C2432B2D-AC92-46E6-993A-E38F1666ECCF}"/>
                    </a:ext>
                  </a:extLst>
                </p:cNvPr>
                <p:cNvSpPr/>
                <p:nvPr/>
              </p:nvSpPr>
              <p:spPr>
                <a:xfrm>
                  <a:off x="901904" y="1433179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99" name="Circle: Hollow 198">
                  <a:extLst>
                    <a:ext uri="{FF2B5EF4-FFF2-40B4-BE49-F238E27FC236}">
                      <a16:creationId xmlns:a16="http://schemas.microsoft.com/office/drawing/2014/main" id="{2A85C13B-16C3-424C-8DFE-BB762C997BA6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5" cy="1018095"/>
                </a:xfrm>
                <a:prstGeom prst="donut">
                  <a:avLst>
                    <a:gd name="adj" fmla="val 13102"/>
                  </a:avLst>
                </a:prstGeom>
                <a:solidFill>
                  <a:schemeClr val="accent1"/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00" name="Freeform: Shape 199">
                  <a:extLst>
                    <a:ext uri="{FF2B5EF4-FFF2-40B4-BE49-F238E27FC236}">
                      <a16:creationId xmlns:a16="http://schemas.microsoft.com/office/drawing/2014/main" id="{D34AD847-F34B-4B36-8544-0571A6C562AA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6" cy="1018096"/>
                </a:xfrm>
                <a:custGeom>
                  <a:avLst/>
                  <a:gdLst>
                    <a:gd name="connsiteX0" fmla="*/ 509047 w 1018096"/>
                    <a:gd name="connsiteY0" fmla="*/ 65595 h 1018096"/>
                    <a:gd name="connsiteX1" fmla="*/ 63329 w 1018096"/>
                    <a:gd name="connsiteY1" fmla="*/ 511313 h 1018096"/>
                    <a:gd name="connsiteX2" fmla="*/ 509047 w 1018096"/>
                    <a:gd name="connsiteY2" fmla="*/ 957031 h 1018096"/>
                    <a:gd name="connsiteX3" fmla="*/ 954765 w 1018096"/>
                    <a:gd name="connsiteY3" fmla="*/ 511313 h 1018096"/>
                    <a:gd name="connsiteX4" fmla="*/ 509047 w 1018096"/>
                    <a:gd name="connsiteY4" fmla="*/ 65595 h 1018096"/>
                    <a:gd name="connsiteX5" fmla="*/ 509048 w 1018096"/>
                    <a:gd name="connsiteY5" fmla="*/ 0 h 1018096"/>
                    <a:gd name="connsiteX6" fmla="*/ 1018096 w 1018096"/>
                    <a:gd name="connsiteY6" fmla="*/ 509048 h 1018096"/>
                    <a:gd name="connsiteX7" fmla="*/ 509048 w 1018096"/>
                    <a:gd name="connsiteY7" fmla="*/ 1018096 h 1018096"/>
                    <a:gd name="connsiteX8" fmla="*/ 0 w 1018096"/>
                    <a:gd name="connsiteY8" fmla="*/ 509048 h 1018096"/>
                    <a:gd name="connsiteX9" fmla="*/ 509048 w 1018096"/>
                    <a:gd name="connsiteY9" fmla="*/ 0 h 101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18096" h="1018096">
                      <a:moveTo>
                        <a:pt x="509047" y="65595"/>
                      </a:moveTo>
                      <a:cubicBezTo>
                        <a:pt x="262884" y="65595"/>
                        <a:pt x="63329" y="265150"/>
                        <a:pt x="63329" y="511313"/>
                      </a:cubicBezTo>
                      <a:cubicBezTo>
                        <a:pt x="63329" y="757476"/>
                        <a:pt x="262884" y="957031"/>
                        <a:pt x="509047" y="957031"/>
                      </a:cubicBezTo>
                      <a:cubicBezTo>
                        <a:pt x="755210" y="957031"/>
                        <a:pt x="954765" y="757476"/>
                        <a:pt x="954765" y="511313"/>
                      </a:cubicBezTo>
                      <a:cubicBezTo>
                        <a:pt x="954765" y="265150"/>
                        <a:pt x="755210" y="65595"/>
                        <a:pt x="509047" y="65595"/>
                      </a:cubicBezTo>
                      <a:close/>
                      <a:moveTo>
                        <a:pt x="509048" y="0"/>
                      </a:moveTo>
                      <a:cubicBezTo>
                        <a:pt x="790187" y="0"/>
                        <a:pt x="1018096" y="227909"/>
                        <a:pt x="1018096" y="509048"/>
                      </a:cubicBezTo>
                      <a:cubicBezTo>
                        <a:pt x="1018096" y="790187"/>
                        <a:pt x="790187" y="1018096"/>
                        <a:pt x="509048" y="1018096"/>
                      </a:cubicBezTo>
                      <a:cubicBezTo>
                        <a:pt x="227909" y="1018096"/>
                        <a:pt x="0" y="790187"/>
                        <a:pt x="0" y="509048"/>
                      </a:cubicBezTo>
                      <a:cubicBezTo>
                        <a:pt x="0" y="227909"/>
                        <a:pt x="227909" y="0"/>
                        <a:pt x="509048" y="0"/>
                      </a:cubicBezTo>
                      <a:close/>
                    </a:path>
                  </a:pathLst>
                </a:custGeom>
                <a:solidFill>
                  <a:schemeClr val="tx1">
                    <a:alpha val="30000"/>
                  </a:schemeClr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</p:grpSp>
        </p:grpSp>
      </p:grpSp>
      <p:grpSp>
        <p:nvGrpSpPr>
          <p:cNvPr id="201" name="Graphic 7" descr="Gears">
            <a:extLst>
              <a:ext uri="{FF2B5EF4-FFF2-40B4-BE49-F238E27FC236}">
                <a16:creationId xmlns:a16="http://schemas.microsoft.com/office/drawing/2014/main" id="{66B5E052-1AA2-40EB-97C6-D8B7598DB2B9}"/>
              </a:ext>
            </a:extLst>
          </p:cNvPr>
          <p:cNvGrpSpPr/>
          <p:nvPr/>
        </p:nvGrpSpPr>
        <p:grpSpPr>
          <a:xfrm>
            <a:off x="4580470" y="2237979"/>
            <a:ext cx="329065" cy="399359"/>
            <a:chOff x="6093963" y="1580693"/>
            <a:chExt cx="438753" cy="532479"/>
          </a:xfrm>
          <a:solidFill>
            <a:schemeClr val="bg2">
              <a:lumMod val="25000"/>
            </a:schemeClr>
          </a:solidFill>
        </p:grpSpPr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51106F86-5D62-43C2-ADA1-D0DB60E3EB08}"/>
                </a:ext>
              </a:extLst>
            </p:cNvPr>
            <p:cNvSpPr/>
            <p:nvPr/>
          </p:nvSpPr>
          <p:spPr>
            <a:xfrm>
              <a:off x="6247459" y="1580693"/>
              <a:ext cx="285257" cy="285257"/>
            </a:xfrm>
            <a:custGeom>
              <a:avLst/>
              <a:gdLst>
                <a:gd name="connsiteX0" fmla="*/ 144666 w 285257"/>
                <a:gd name="connsiteY0" fmla="*/ 195605 h 285257"/>
                <a:gd name="connsiteX1" fmla="*/ 93727 w 285257"/>
                <a:gd name="connsiteY1" fmla="*/ 144666 h 285257"/>
                <a:gd name="connsiteX2" fmla="*/ 144666 w 285257"/>
                <a:gd name="connsiteY2" fmla="*/ 93727 h 285257"/>
                <a:gd name="connsiteX3" fmla="*/ 195605 w 285257"/>
                <a:gd name="connsiteY3" fmla="*/ 144666 h 285257"/>
                <a:gd name="connsiteX4" fmla="*/ 144666 w 285257"/>
                <a:gd name="connsiteY4" fmla="*/ 195605 h 285257"/>
                <a:gd name="connsiteX5" fmla="*/ 259448 w 285257"/>
                <a:gd name="connsiteY5" fmla="*/ 112744 h 285257"/>
                <a:gd name="connsiteX6" fmla="*/ 248581 w 285257"/>
                <a:gd name="connsiteY6" fmla="*/ 86256 h 285257"/>
                <a:gd name="connsiteX7" fmla="*/ 259448 w 285257"/>
                <a:gd name="connsiteY7" fmla="*/ 54335 h 285257"/>
                <a:gd name="connsiteX8" fmla="*/ 234997 w 285257"/>
                <a:gd name="connsiteY8" fmla="*/ 29884 h 285257"/>
                <a:gd name="connsiteX9" fmla="*/ 203076 w 285257"/>
                <a:gd name="connsiteY9" fmla="*/ 40751 h 285257"/>
                <a:gd name="connsiteX10" fmla="*/ 176588 w 285257"/>
                <a:gd name="connsiteY10" fmla="*/ 29884 h 285257"/>
                <a:gd name="connsiteX11" fmla="*/ 161646 w 285257"/>
                <a:gd name="connsiteY11" fmla="*/ 0 h 285257"/>
                <a:gd name="connsiteX12" fmla="*/ 127686 w 285257"/>
                <a:gd name="connsiteY12" fmla="*/ 0 h 285257"/>
                <a:gd name="connsiteX13" fmla="*/ 112744 w 285257"/>
                <a:gd name="connsiteY13" fmla="*/ 29884 h 285257"/>
                <a:gd name="connsiteX14" fmla="*/ 86256 w 285257"/>
                <a:gd name="connsiteY14" fmla="*/ 40751 h 285257"/>
                <a:gd name="connsiteX15" fmla="*/ 54335 w 285257"/>
                <a:gd name="connsiteY15" fmla="*/ 29884 h 285257"/>
                <a:gd name="connsiteX16" fmla="*/ 29884 w 285257"/>
                <a:gd name="connsiteY16" fmla="*/ 54335 h 285257"/>
                <a:gd name="connsiteX17" fmla="*/ 40751 w 285257"/>
                <a:gd name="connsiteY17" fmla="*/ 86256 h 285257"/>
                <a:gd name="connsiteX18" fmla="*/ 29884 w 285257"/>
                <a:gd name="connsiteY18" fmla="*/ 112744 h 285257"/>
                <a:gd name="connsiteX19" fmla="*/ 0 w 285257"/>
                <a:gd name="connsiteY19" fmla="*/ 127686 h 285257"/>
                <a:gd name="connsiteX20" fmla="*/ 0 w 285257"/>
                <a:gd name="connsiteY20" fmla="*/ 161646 h 285257"/>
                <a:gd name="connsiteX21" fmla="*/ 29884 w 285257"/>
                <a:gd name="connsiteY21" fmla="*/ 176588 h 285257"/>
                <a:gd name="connsiteX22" fmla="*/ 40751 w 285257"/>
                <a:gd name="connsiteY22" fmla="*/ 203076 h 285257"/>
                <a:gd name="connsiteX23" fmla="*/ 29884 w 285257"/>
                <a:gd name="connsiteY23" fmla="*/ 234997 h 285257"/>
                <a:gd name="connsiteX24" fmla="*/ 53655 w 285257"/>
                <a:gd name="connsiteY24" fmla="*/ 258769 h 285257"/>
                <a:gd name="connsiteX25" fmla="*/ 85577 w 285257"/>
                <a:gd name="connsiteY25" fmla="*/ 247902 h 285257"/>
                <a:gd name="connsiteX26" fmla="*/ 112065 w 285257"/>
                <a:gd name="connsiteY26" fmla="*/ 258769 h 285257"/>
                <a:gd name="connsiteX27" fmla="*/ 127007 w 285257"/>
                <a:gd name="connsiteY27" fmla="*/ 288653 h 285257"/>
                <a:gd name="connsiteX28" fmla="*/ 160966 w 285257"/>
                <a:gd name="connsiteY28" fmla="*/ 288653 h 285257"/>
                <a:gd name="connsiteX29" fmla="*/ 175909 w 285257"/>
                <a:gd name="connsiteY29" fmla="*/ 258769 h 285257"/>
                <a:gd name="connsiteX30" fmla="*/ 202397 w 285257"/>
                <a:gd name="connsiteY30" fmla="*/ 247902 h 285257"/>
                <a:gd name="connsiteX31" fmla="*/ 234318 w 285257"/>
                <a:gd name="connsiteY31" fmla="*/ 258769 h 285257"/>
                <a:gd name="connsiteX32" fmla="*/ 258769 w 285257"/>
                <a:gd name="connsiteY32" fmla="*/ 234997 h 285257"/>
                <a:gd name="connsiteX33" fmla="*/ 247902 w 285257"/>
                <a:gd name="connsiteY33" fmla="*/ 203076 h 285257"/>
                <a:gd name="connsiteX34" fmla="*/ 259448 w 285257"/>
                <a:gd name="connsiteY34" fmla="*/ 176588 h 285257"/>
                <a:gd name="connsiteX35" fmla="*/ 289332 w 285257"/>
                <a:gd name="connsiteY35" fmla="*/ 161646 h 285257"/>
                <a:gd name="connsiteX36" fmla="*/ 289332 w 285257"/>
                <a:gd name="connsiteY36" fmla="*/ 127686 h 285257"/>
                <a:gd name="connsiteX37" fmla="*/ 259448 w 285257"/>
                <a:gd name="connsiteY37" fmla="*/ 112744 h 285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85257" h="285257">
                  <a:moveTo>
                    <a:pt x="144666" y="195605"/>
                  </a:moveTo>
                  <a:cubicBezTo>
                    <a:pt x="116140" y="195605"/>
                    <a:pt x="93727" y="172513"/>
                    <a:pt x="93727" y="144666"/>
                  </a:cubicBezTo>
                  <a:cubicBezTo>
                    <a:pt x="93727" y="116820"/>
                    <a:pt x="116820" y="93727"/>
                    <a:pt x="144666" y="93727"/>
                  </a:cubicBezTo>
                  <a:cubicBezTo>
                    <a:pt x="173192" y="93727"/>
                    <a:pt x="195605" y="116820"/>
                    <a:pt x="195605" y="144666"/>
                  </a:cubicBezTo>
                  <a:cubicBezTo>
                    <a:pt x="195605" y="172513"/>
                    <a:pt x="172513" y="195605"/>
                    <a:pt x="144666" y="195605"/>
                  </a:cubicBezTo>
                  <a:close/>
                  <a:moveTo>
                    <a:pt x="259448" y="112744"/>
                  </a:moveTo>
                  <a:cubicBezTo>
                    <a:pt x="256731" y="103236"/>
                    <a:pt x="253335" y="94406"/>
                    <a:pt x="248581" y="86256"/>
                  </a:cubicBezTo>
                  <a:lnTo>
                    <a:pt x="259448" y="54335"/>
                  </a:lnTo>
                  <a:lnTo>
                    <a:pt x="234997" y="29884"/>
                  </a:lnTo>
                  <a:lnTo>
                    <a:pt x="203076" y="40751"/>
                  </a:lnTo>
                  <a:cubicBezTo>
                    <a:pt x="194926" y="35997"/>
                    <a:pt x="186096" y="32601"/>
                    <a:pt x="176588" y="29884"/>
                  </a:cubicBezTo>
                  <a:lnTo>
                    <a:pt x="161646" y="0"/>
                  </a:lnTo>
                  <a:lnTo>
                    <a:pt x="127686" y="0"/>
                  </a:lnTo>
                  <a:lnTo>
                    <a:pt x="112744" y="29884"/>
                  </a:lnTo>
                  <a:cubicBezTo>
                    <a:pt x="103236" y="32601"/>
                    <a:pt x="94406" y="35997"/>
                    <a:pt x="86256" y="40751"/>
                  </a:cubicBezTo>
                  <a:lnTo>
                    <a:pt x="54335" y="29884"/>
                  </a:lnTo>
                  <a:lnTo>
                    <a:pt x="29884" y="54335"/>
                  </a:lnTo>
                  <a:lnTo>
                    <a:pt x="40751" y="86256"/>
                  </a:lnTo>
                  <a:cubicBezTo>
                    <a:pt x="35997" y="94406"/>
                    <a:pt x="32601" y="103236"/>
                    <a:pt x="29884" y="112744"/>
                  </a:cubicBezTo>
                  <a:lnTo>
                    <a:pt x="0" y="127686"/>
                  </a:lnTo>
                  <a:lnTo>
                    <a:pt x="0" y="161646"/>
                  </a:lnTo>
                  <a:lnTo>
                    <a:pt x="29884" y="176588"/>
                  </a:lnTo>
                  <a:cubicBezTo>
                    <a:pt x="32601" y="186096"/>
                    <a:pt x="35997" y="194926"/>
                    <a:pt x="40751" y="203076"/>
                  </a:cubicBezTo>
                  <a:lnTo>
                    <a:pt x="29884" y="234997"/>
                  </a:lnTo>
                  <a:lnTo>
                    <a:pt x="53655" y="258769"/>
                  </a:lnTo>
                  <a:lnTo>
                    <a:pt x="85577" y="247902"/>
                  </a:lnTo>
                  <a:cubicBezTo>
                    <a:pt x="93727" y="252656"/>
                    <a:pt x="102557" y="256052"/>
                    <a:pt x="112065" y="258769"/>
                  </a:cubicBezTo>
                  <a:lnTo>
                    <a:pt x="127007" y="288653"/>
                  </a:lnTo>
                  <a:lnTo>
                    <a:pt x="160966" y="288653"/>
                  </a:lnTo>
                  <a:lnTo>
                    <a:pt x="175909" y="258769"/>
                  </a:lnTo>
                  <a:cubicBezTo>
                    <a:pt x="185417" y="256052"/>
                    <a:pt x="194246" y="252656"/>
                    <a:pt x="202397" y="247902"/>
                  </a:cubicBezTo>
                  <a:lnTo>
                    <a:pt x="234318" y="258769"/>
                  </a:lnTo>
                  <a:lnTo>
                    <a:pt x="258769" y="234997"/>
                  </a:lnTo>
                  <a:lnTo>
                    <a:pt x="247902" y="203076"/>
                  </a:lnTo>
                  <a:cubicBezTo>
                    <a:pt x="252656" y="194926"/>
                    <a:pt x="256731" y="185417"/>
                    <a:pt x="259448" y="176588"/>
                  </a:cubicBezTo>
                  <a:lnTo>
                    <a:pt x="289332" y="161646"/>
                  </a:lnTo>
                  <a:lnTo>
                    <a:pt x="289332" y="127686"/>
                  </a:lnTo>
                  <a:lnTo>
                    <a:pt x="259448" y="112744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FB685003-8FE4-4047-8F5F-E6741327EF3C}"/>
                </a:ext>
              </a:extLst>
            </p:cNvPr>
            <p:cNvSpPr/>
            <p:nvPr/>
          </p:nvSpPr>
          <p:spPr>
            <a:xfrm>
              <a:off x="6093963" y="1827915"/>
              <a:ext cx="285257" cy="285257"/>
            </a:xfrm>
            <a:custGeom>
              <a:avLst/>
              <a:gdLst>
                <a:gd name="connsiteX0" fmla="*/ 144666 w 285257"/>
                <a:gd name="connsiteY0" fmla="*/ 195605 h 285257"/>
                <a:gd name="connsiteX1" fmla="*/ 93727 w 285257"/>
                <a:gd name="connsiteY1" fmla="*/ 144666 h 285257"/>
                <a:gd name="connsiteX2" fmla="*/ 144666 w 285257"/>
                <a:gd name="connsiteY2" fmla="*/ 93727 h 285257"/>
                <a:gd name="connsiteX3" fmla="*/ 195605 w 285257"/>
                <a:gd name="connsiteY3" fmla="*/ 144666 h 285257"/>
                <a:gd name="connsiteX4" fmla="*/ 144666 w 285257"/>
                <a:gd name="connsiteY4" fmla="*/ 195605 h 285257"/>
                <a:gd name="connsiteX5" fmla="*/ 144666 w 285257"/>
                <a:gd name="connsiteY5" fmla="*/ 195605 h 285257"/>
                <a:gd name="connsiteX6" fmla="*/ 248581 w 285257"/>
                <a:gd name="connsiteY6" fmla="*/ 86256 h 285257"/>
                <a:gd name="connsiteX7" fmla="*/ 259448 w 285257"/>
                <a:gd name="connsiteY7" fmla="*/ 54335 h 285257"/>
                <a:gd name="connsiteX8" fmla="*/ 234997 w 285257"/>
                <a:gd name="connsiteY8" fmla="*/ 29884 h 285257"/>
                <a:gd name="connsiteX9" fmla="*/ 203076 w 285257"/>
                <a:gd name="connsiteY9" fmla="*/ 40751 h 285257"/>
                <a:gd name="connsiteX10" fmla="*/ 176588 w 285257"/>
                <a:gd name="connsiteY10" fmla="*/ 29884 h 285257"/>
                <a:gd name="connsiteX11" fmla="*/ 161646 w 285257"/>
                <a:gd name="connsiteY11" fmla="*/ 0 h 285257"/>
                <a:gd name="connsiteX12" fmla="*/ 127686 w 285257"/>
                <a:gd name="connsiteY12" fmla="*/ 0 h 285257"/>
                <a:gd name="connsiteX13" fmla="*/ 112744 w 285257"/>
                <a:gd name="connsiteY13" fmla="*/ 29884 h 285257"/>
                <a:gd name="connsiteX14" fmla="*/ 86256 w 285257"/>
                <a:gd name="connsiteY14" fmla="*/ 40751 h 285257"/>
                <a:gd name="connsiteX15" fmla="*/ 54335 w 285257"/>
                <a:gd name="connsiteY15" fmla="*/ 29884 h 285257"/>
                <a:gd name="connsiteX16" fmla="*/ 30563 w 285257"/>
                <a:gd name="connsiteY16" fmla="*/ 53655 h 285257"/>
                <a:gd name="connsiteX17" fmla="*/ 40751 w 285257"/>
                <a:gd name="connsiteY17" fmla="*/ 85577 h 285257"/>
                <a:gd name="connsiteX18" fmla="*/ 29884 w 285257"/>
                <a:gd name="connsiteY18" fmla="*/ 112065 h 285257"/>
                <a:gd name="connsiteX19" fmla="*/ 0 w 285257"/>
                <a:gd name="connsiteY19" fmla="*/ 127007 h 285257"/>
                <a:gd name="connsiteX20" fmla="*/ 0 w 285257"/>
                <a:gd name="connsiteY20" fmla="*/ 160966 h 285257"/>
                <a:gd name="connsiteX21" fmla="*/ 29884 w 285257"/>
                <a:gd name="connsiteY21" fmla="*/ 175909 h 285257"/>
                <a:gd name="connsiteX22" fmla="*/ 40751 w 285257"/>
                <a:gd name="connsiteY22" fmla="*/ 202397 h 285257"/>
                <a:gd name="connsiteX23" fmla="*/ 30563 w 285257"/>
                <a:gd name="connsiteY23" fmla="*/ 234318 h 285257"/>
                <a:gd name="connsiteX24" fmla="*/ 54335 w 285257"/>
                <a:gd name="connsiteY24" fmla="*/ 258090 h 285257"/>
                <a:gd name="connsiteX25" fmla="*/ 86256 w 285257"/>
                <a:gd name="connsiteY25" fmla="*/ 247902 h 285257"/>
                <a:gd name="connsiteX26" fmla="*/ 112744 w 285257"/>
                <a:gd name="connsiteY26" fmla="*/ 258769 h 285257"/>
                <a:gd name="connsiteX27" fmla="*/ 127686 w 285257"/>
                <a:gd name="connsiteY27" fmla="*/ 288653 h 285257"/>
                <a:gd name="connsiteX28" fmla="*/ 161646 w 285257"/>
                <a:gd name="connsiteY28" fmla="*/ 288653 h 285257"/>
                <a:gd name="connsiteX29" fmla="*/ 176588 w 285257"/>
                <a:gd name="connsiteY29" fmla="*/ 258769 h 285257"/>
                <a:gd name="connsiteX30" fmla="*/ 203076 w 285257"/>
                <a:gd name="connsiteY30" fmla="*/ 247902 h 285257"/>
                <a:gd name="connsiteX31" fmla="*/ 234997 w 285257"/>
                <a:gd name="connsiteY31" fmla="*/ 258769 h 285257"/>
                <a:gd name="connsiteX32" fmla="*/ 258769 w 285257"/>
                <a:gd name="connsiteY32" fmla="*/ 234318 h 285257"/>
                <a:gd name="connsiteX33" fmla="*/ 248581 w 285257"/>
                <a:gd name="connsiteY33" fmla="*/ 203076 h 285257"/>
                <a:gd name="connsiteX34" fmla="*/ 259448 w 285257"/>
                <a:gd name="connsiteY34" fmla="*/ 176588 h 285257"/>
                <a:gd name="connsiteX35" fmla="*/ 289332 w 285257"/>
                <a:gd name="connsiteY35" fmla="*/ 161646 h 285257"/>
                <a:gd name="connsiteX36" fmla="*/ 289332 w 285257"/>
                <a:gd name="connsiteY36" fmla="*/ 127686 h 285257"/>
                <a:gd name="connsiteX37" fmla="*/ 259448 w 285257"/>
                <a:gd name="connsiteY37" fmla="*/ 112744 h 285257"/>
                <a:gd name="connsiteX38" fmla="*/ 248581 w 285257"/>
                <a:gd name="connsiteY38" fmla="*/ 86256 h 285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85257" h="285257">
                  <a:moveTo>
                    <a:pt x="144666" y="195605"/>
                  </a:moveTo>
                  <a:cubicBezTo>
                    <a:pt x="116140" y="195605"/>
                    <a:pt x="93727" y="172513"/>
                    <a:pt x="93727" y="144666"/>
                  </a:cubicBezTo>
                  <a:cubicBezTo>
                    <a:pt x="93727" y="116140"/>
                    <a:pt x="116820" y="93727"/>
                    <a:pt x="144666" y="93727"/>
                  </a:cubicBezTo>
                  <a:cubicBezTo>
                    <a:pt x="173192" y="93727"/>
                    <a:pt x="195605" y="116820"/>
                    <a:pt x="195605" y="144666"/>
                  </a:cubicBezTo>
                  <a:cubicBezTo>
                    <a:pt x="195605" y="172513"/>
                    <a:pt x="173192" y="195605"/>
                    <a:pt x="144666" y="195605"/>
                  </a:cubicBezTo>
                  <a:lnTo>
                    <a:pt x="144666" y="195605"/>
                  </a:lnTo>
                  <a:close/>
                  <a:moveTo>
                    <a:pt x="248581" y="86256"/>
                  </a:moveTo>
                  <a:lnTo>
                    <a:pt x="259448" y="54335"/>
                  </a:lnTo>
                  <a:lnTo>
                    <a:pt x="234997" y="29884"/>
                  </a:lnTo>
                  <a:lnTo>
                    <a:pt x="203076" y="40751"/>
                  </a:lnTo>
                  <a:cubicBezTo>
                    <a:pt x="194926" y="35997"/>
                    <a:pt x="185417" y="32601"/>
                    <a:pt x="176588" y="29884"/>
                  </a:cubicBezTo>
                  <a:lnTo>
                    <a:pt x="161646" y="0"/>
                  </a:lnTo>
                  <a:lnTo>
                    <a:pt x="127686" y="0"/>
                  </a:lnTo>
                  <a:lnTo>
                    <a:pt x="112744" y="29884"/>
                  </a:lnTo>
                  <a:cubicBezTo>
                    <a:pt x="103236" y="32601"/>
                    <a:pt x="94406" y="35997"/>
                    <a:pt x="86256" y="40751"/>
                  </a:cubicBezTo>
                  <a:lnTo>
                    <a:pt x="54335" y="29884"/>
                  </a:lnTo>
                  <a:lnTo>
                    <a:pt x="30563" y="53655"/>
                  </a:lnTo>
                  <a:lnTo>
                    <a:pt x="40751" y="85577"/>
                  </a:lnTo>
                  <a:cubicBezTo>
                    <a:pt x="35997" y="93727"/>
                    <a:pt x="32601" y="103236"/>
                    <a:pt x="29884" y="112065"/>
                  </a:cubicBezTo>
                  <a:lnTo>
                    <a:pt x="0" y="127007"/>
                  </a:lnTo>
                  <a:lnTo>
                    <a:pt x="0" y="160966"/>
                  </a:lnTo>
                  <a:lnTo>
                    <a:pt x="29884" y="175909"/>
                  </a:lnTo>
                  <a:cubicBezTo>
                    <a:pt x="32601" y="185417"/>
                    <a:pt x="35997" y="194246"/>
                    <a:pt x="40751" y="202397"/>
                  </a:cubicBezTo>
                  <a:lnTo>
                    <a:pt x="30563" y="234318"/>
                  </a:lnTo>
                  <a:lnTo>
                    <a:pt x="54335" y="258090"/>
                  </a:lnTo>
                  <a:lnTo>
                    <a:pt x="86256" y="247902"/>
                  </a:lnTo>
                  <a:cubicBezTo>
                    <a:pt x="94406" y="252656"/>
                    <a:pt x="103236" y="256052"/>
                    <a:pt x="112744" y="258769"/>
                  </a:cubicBezTo>
                  <a:lnTo>
                    <a:pt x="127686" y="288653"/>
                  </a:lnTo>
                  <a:lnTo>
                    <a:pt x="161646" y="288653"/>
                  </a:lnTo>
                  <a:lnTo>
                    <a:pt x="176588" y="258769"/>
                  </a:lnTo>
                  <a:cubicBezTo>
                    <a:pt x="186096" y="256052"/>
                    <a:pt x="194926" y="252656"/>
                    <a:pt x="203076" y="247902"/>
                  </a:cubicBezTo>
                  <a:lnTo>
                    <a:pt x="234997" y="258769"/>
                  </a:lnTo>
                  <a:lnTo>
                    <a:pt x="258769" y="234318"/>
                  </a:lnTo>
                  <a:lnTo>
                    <a:pt x="248581" y="203076"/>
                  </a:lnTo>
                  <a:cubicBezTo>
                    <a:pt x="253335" y="194926"/>
                    <a:pt x="256731" y="186096"/>
                    <a:pt x="259448" y="176588"/>
                  </a:cubicBezTo>
                  <a:lnTo>
                    <a:pt x="289332" y="161646"/>
                  </a:lnTo>
                  <a:lnTo>
                    <a:pt x="289332" y="127686"/>
                  </a:lnTo>
                  <a:lnTo>
                    <a:pt x="259448" y="112744"/>
                  </a:lnTo>
                  <a:cubicBezTo>
                    <a:pt x="256731" y="103236"/>
                    <a:pt x="253335" y="94406"/>
                    <a:pt x="248581" y="86256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04" name="Graphic 14" descr="Customer review">
            <a:extLst>
              <a:ext uri="{FF2B5EF4-FFF2-40B4-BE49-F238E27FC236}">
                <a16:creationId xmlns:a16="http://schemas.microsoft.com/office/drawing/2014/main" id="{D5DEC8E2-4442-4609-AC28-64D570B42D85}"/>
              </a:ext>
            </a:extLst>
          </p:cNvPr>
          <p:cNvGrpSpPr/>
          <p:nvPr/>
        </p:nvGrpSpPr>
        <p:grpSpPr>
          <a:xfrm>
            <a:off x="3761063" y="3419415"/>
            <a:ext cx="369051" cy="404861"/>
            <a:chOff x="4686460" y="3210584"/>
            <a:chExt cx="492068" cy="539814"/>
          </a:xfrm>
          <a:solidFill>
            <a:schemeClr val="bg2">
              <a:lumMod val="25000"/>
            </a:schemeClr>
          </a:solidFill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D1EFB76B-8D9F-45FC-BBD9-33A687A3CBB9}"/>
                </a:ext>
              </a:extLst>
            </p:cNvPr>
            <p:cNvSpPr/>
            <p:nvPr/>
          </p:nvSpPr>
          <p:spPr>
            <a:xfrm>
              <a:off x="5021162" y="3487351"/>
              <a:ext cx="101878" cy="101878"/>
            </a:xfrm>
            <a:custGeom>
              <a:avLst/>
              <a:gdLst>
                <a:gd name="connsiteX0" fmla="*/ 105681 w 101877"/>
                <a:gd name="connsiteY0" fmla="*/ 52840 h 101877"/>
                <a:gd name="connsiteX1" fmla="*/ 52840 w 101877"/>
                <a:gd name="connsiteY1" fmla="*/ 105681 h 101877"/>
                <a:gd name="connsiteX2" fmla="*/ 0 w 101877"/>
                <a:gd name="connsiteY2" fmla="*/ 52840 h 101877"/>
                <a:gd name="connsiteX3" fmla="*/ 52840 w 101877"/>
                <a:gd name="connsiteY3" fmla="*/ 0 h 101877"/>
                <a:gd name="connsiteX4" fmla="*/ 105681 w 101877"/>
                <a:gd name="connsiteY4" fmla="*/ 52840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77" h="101877">
                  <a:moveTo>
                    <a:pt x="105681" y="52840"/>
                  </a:moveTo>
                  <a:cubicBezTo>
                    <a:pt x="105681" y="82023"/>
                    <a:pt x="82023" y="105681"/>
                    <a:pt x="52840" y="105681"/>
                  </a:cubicBezTo>
                  <a:cubicBezTo>
                    <a:pt x="23657" y="105681"/>
                    <a:pt x="0" y="82023"/>
                    <a:pt x="0" y="52840"/>
                  </a:cubicBezTo>
                  <a:cubicBezTo>
                    <a:pt x="0" y="23657"/>
                    <a:pt x="23657" y="0"/>
                    <a:pt x="52840" y="0"/>
                  </a:cubicBezTo>
                  <a:cubicBezTo>
                    <a:pt x="82023" y="0"/>
                    <a:pt x="105681" y="23657"/>
                    <a:pt x="105681" y="52840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45B5F09C-E630-4FC6-A1E3-68C89D78A7C8}"/>
                </a:ext>
              </a:extLst>
            </p:cNvPr>
            <p:cNvSpPr/>
            <p:nvPr/>
          </p:nvSpPr>
          <p:spPr>
            <a:xfrm>
              <a:off x="4739369" y="3487351"/>
              <a:ext cx="101878" cy="101878"/>
            </a:xfrm>
            <a:custGeom>
              <a:avLst/>
              <a:gdLst>
                <a:gd name="connsiteX0" fmla="*/ 105681 w 101877"/>
                <a:gd name="connsiteY0" fmla="*/ 52840 h 101877"/>
                <a:gd name="connsiteX1" fmla="*/ 52840 w 101877"/>
                <a:gd name="connsiteY1" fmla="*/ 105681 h 101877"/>
                <a:gd name="connsiteX2" fmla="*/ 0 w 101877"/>
                <a:gd name="connsiteY2" fmla="*/ 52840 h 101877"/>
                <a:gd name="connsiteX3" fmla="*/ 52840 w 101877"/>
                <a:gd name="connsiteY3" fmla="*/ 0 h 101877"/>
                <a:gd name="connsiteX4" fmla="*/ 105681 w 101877"/>
                <a:gd name="connsiteY4" fmla="*/ 52840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77" h="101877">
                  <a:moveTo>
                    <a:pt x="105681" y="52840"/>
                  </a:moveTo>
                  <a:cubicBezTo>
                    <a:pt x="105681" y="82023"/>
                    <a:pt x="82023" y="105681"/>
                    <a:pt x="52840" y="105681"/>
                  </a:cubicBezTo>
                  <a:cubicBezTo>
                    <a:pt x="23657" y="105681"/>
                    <a:pt x="0" y="82023"/>
                    <a:pt x="0" y="52840"/>
                  </a:cubicBezTo>
                  <a:cubicBezTo>
                    <a:pt x="0" y="23657"/>
                    <a:pt x="23657" y="0"/>
                    <a:pt x="52840" y="0"/>
                  </a:cubicBezTo>
                  <a:cubicBezTo>
                    <a:pt x="82023" y="0"/>
                    <a:pt x="105681" y="23657"/>
                    <a:pt x="105681" y="52840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9FF8324F-E635-4D49-ACA2-292F5C4B8203}"/>
                </a:ext>
              </a:extLst>
            </p:cNvPr>
            <p:cNvSpPr/>
            <p:nvPr/>
          </p:nvSpPr>
          <p:spPr>
            <a:xfrm>
              <a:off x="4988357" y="3607362"/>
              <a:ext cx="190171" cy="101878"/>
            </a:xfrm>
            <a:custGeom>
              <a:avLst/>
              <a:gdLst>
                <a:gd name="connsiteX0" fmla="*/ 180799 w 190171"/>
                <a:gd name="connsiteY0" fmla="*/ 31447 h 101877"/>
                <a:gd name="connsiteX1" fmla="*/ 129113 w 190171"/>
                <a:gd name="connsiteY1" fmla="*/ 6792 h 101877"/>
                <a:gd name="connsiteX2" fmla="*/ 85645 w 190171"/>
                <a:gd name="connsiteY2" fmla="*/ 0 h 101877"/>
                <a:gd name="connsiteX3" fmla="*/ 42245 w 190171"/>
                <a:gd name="connsiteY3" fmla="*/ 6792 h 101877"/>
                <a:gd name="connsiteX4" fmla="*/ 2445 w 190171"/>
                <a:gd name="connsiteY4" fmla="*/ 23908 h 101877"/>
                <a:gd name="connsiteX5" fmla="*/ 0 w 190171"/>
                <a:gd name="connsiteY5" fmla="*/ 26692 h 101877"/>
                <a:gd name="connsiteX6" fmla="*/ 54335 w 190171"/>
                <a:gd name="connsiteY6" fmla="*/ 53860 h 101877"/>
                <a:gd name="connsiteX7" fmla="*/ 74167 w 190171"/>
                <a:gd name="connsiteY7" fmla="*/ 93728 h 101877"/>
                <a:gd name="connsiteX8" fmla="*/ 74167 w 190171"/>
                <a:gd name="connsiteY8" fmla="*/ 105817 h 101877"/>
                <a:gd name="connsiteX9" fmla="*/ 191326 w 190171"/>
                <a:gd name="connsiteY9" fmla="*/ 105817 h 101877"/>
                <a:gd name="connsiteX10" fmla="*/ 191326 w 190171"/>
                <a:gd name="connsiteY10" fmla="*/ 52637 h 101877"/>
                <a:gd name="connsiteX11" fmla="*/ 180799 w 190171"/>
                <a:gd name="connsiteY11" fmla="*/ 31447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171" h="101877">
                  <a:moveTo>
                    <a:pt x="180799" y="31447"/>
                  </a:moveTo>
                  <a:cubicBezTo>
                    <a:pt x="165554" y="19591"/>
                    <a:pt x="147920" y="11180"/>
                    <a:pt x="129113" y="6792"/>
                  </a:cubicBezTo>
                  <a:cubicBezTo>
                    <a:pt x="114977" y="2663"/>
                    <a:pt x="100366" y="379"/>
                    <a:pt x="85645" y="0"/>
                  </a:cubicBezTo>
                  <a:cubicBezTo>
                    <a:pt x="70912" y="-33"/>
                    <a:pt x="56264" y="2259"/>
                    <a:pt x="42245" y="6792"/>
                  </a:cubicBezTo>
                  <a:cubicBezTo>
                    <a:pt x="28215" y="10528"/>
                    <a:pt x="14807" y="16294"/>
                    <a:pt x="2445" y="23908"/>
                  </a:cubicBezTo>
                  <a:lnTo>
                    <a:pt x="0" y="26692"/>
                  </a:lnTo>
                  <a:cubicBezTo>
                    <a:pt x="19747" y="32023"/>
                    <a:pt x="38222" y="41261"/>
                    <a:pt x="54335" y="53860"/>
                  </a:cubicBezTo>
                  <a:cubicBezTo>
                    <a:pt x="66999" y="63164"/>
                    <a:pt x="74386" y="78015"/>
                    <a:pt x="74167" y="93728"/>
                  </a:cubicBezTo>
                  <a:lnTo>
                    <a:pt x="74167" y="105817"/>
                  </a:lnTo>
                  <a:lnTo>
                    <a:pt x="191326" y="105817"/>
                  </a:lnTo>
                  <a:lnTo>
                    <a:pt x="191326" y="52637"/>
                  </a:lnTo>
                  <a:cubicBezTo>
                    <a:pt x="191558" y="44263"/>
                    <a:pt x="187612" y="36321"/>
                    <a:pt x="180799" y="31447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74C482B1-8715-4EBD-8354-DF0DF44106FA}"/>
                </a:ext>
              </a:extLst>
            </p:cNvPr>
            <p:cNvSpPr/>
            <p:nvPr/>
          </p:nvSpPr>
          <p:spPr>
            <a:xfrm>
              <a:off x="4686460" y="3607362"/>
              <a:ext cx="190171" cy="101878"/>
            </a:xfrm>
            <a:custGeom>
              <a:avLst/>
              <a:gdLst>
                <a:gd name="connsiteX0" fmla="*/ 117431 w 190171"/>
                <a:gd name="connsiteY0" fmla="*/ 93728 h 101877"/>
                <a:gd name="connsiteX1" fmla="*/ 136516 w 190171"/>
                <a:gd name="connsiteY1" fmla="*/ 54539 h 101877"/>
                <a:gd name="connsiteX2" fmla="*/ 137263 w 190171"/>
                <a:gd name="connsiteY2" fmla="*/ 53860 h 101877"/>
                <a:gd name="connsiteX3" fmla="*/ 138146 w 190171"/>
                <a:gd name="connsiteY3" fmla="*/ 53248 h 101877"/>
                <a:gd name="connsiteX4" fmla="*/ 191598 w 190171"/>
                <a:gd name="connsiteY4" fmla="*/ 26760 h 101877"/>
                <a:gd name="connsiteX5" fmla="*/ 187726 w 190171"/>
                <a:gd name="connsiteY5" fmla="*/ 22346 h 101877"/>
                <a:gd name="connsiteX6" fmla="*/ 149149 w 190171"/>
                <a:gd name="connsiteY6" fmla="*/ 6792 h 101877"/>
                <a:gd name="connsiteX7" fmla="*/ 105749 w 190171"/>
                <a:gd name="connsiteY7" fmla="*/ 0 h 101877"/>
                <a:gd name="connsiteX8" fmla="*/ 62281 w 190171"/>
                <a:gd name="connsiteY8" fmla="*/ 6792 h 101877"/>
                <a:gd name="connsiteX9" fmla="*/ 10595 w 190171"/>
                <a:gd name="connsiteY9" fmla="*/ 31447 h 101877"/>
                <a:gd name="connsiteX10" fmla="*/ 0 w 190171"/>
                <a:gd name="connsiteY10" fmla="*/ 52637 h 101877"/>
                <a:gd name="connsiteX11" fmla="*/ 0 w 190171"/>
                <a:gd name="connsiteY11" fmla="*/ 105817 h 101877"/>
                <a:gd name="connsiteX12" fmla="*/ 117431 w 190171"/>
                <a:gd name="connsiteY12" fmla="*/ 105817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0171" h="101877">
                  <a:moveTo>
                    <a:pt x="117431" y="93728"/>
                  </a:moveTo>
                  <a:cubicBezTo>
                    <a:pt x="117442" y="78428"/>
                    <a:pt x="124478" y="63981"/>
                    <a:pt x="136516" y="54539"/>
                  </a:cubicBezTo>
                  <a:lnTo>
                    <a:pt x="137263" y="53860"/>
                  </a:lnTo>
                  <a:lnTo>
                    <a:pt x="138146" y="53248"/>
                  </a:lnTo>
                  <a:cubicBezTo>
                    <a:pt x="154449" y="41647"/>
                    <a:pt x="172491" y="32706"/>
                    <a:pt x="191598" y="26760"/>
                  </a:cubicBezTo>
                  <a:cubicBezTo>
                    <a:pt x="190239" y="25334"/>
                    <a:pt x="188949" y="23840"/>
                    <a:pt x="187726" y="22346"/>
                  </a:cubicBezTo>
                  <a:cubicBezTo>
                    <a:pt x="175676" y="15345"/>
                    <a:pt x="162685" y="10107"/>
                    <a:pt x="149149" y="6792"/>
                  </a:cubicBezTo>
                  <a:cubicBezTo>
                    <a:pt x="135035" y="2668"/>
                    <a:pt x="120448" y="386"/>
                    <a:pt x="105749" y="0"/>
                  </a:cubicBezTo>
                  <a:cubicBezTo>
                    <a:pt x="90992" y="-38"/>
                    <a:pt x="76323" y="2255"/>
                    <a:pt x="62281" y="6792"/>
                  </a:cubicBezTo>
                  <a:cubicBezTo>
                    <a:pt x="43737" y="11908"/>
                    <a:pt x="26241" y="20254"/>
                    <a:pt x="10595" y="31447"/>
                  </a:cubicBezTo>
                  <a:cubicBezTo>
                    <a:pt x="4007" y="36517"/>
                    <a:pt x="104" y="44325"/>
                    <a:pt x="0" y="52637"/>
                  </a:cubicBezTo>
                  <a:lnTo>
                    <a:pt x="0" y="105817"/>
                  </a:lnTo>
                  <a:lnTo>
                    <a:pt x="117431" y="105817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F6B82B46-3A83-485A-B853-D07182303EC0}"/>
                </a:ext>
              </a:extLst>
            </p:cNvPr>
            <p:cNvSpPr/>
            <p:nvPr/>
          </p:nvSpPr>
          <p:spPr>
            <a:xfrm>
              <a:off x="4827391" y="3648520"/>
              <a:ext cx="210547" cy="101878"/>
            </a:xfrm>
            <a:custGeom>
              <a:avLst/>
              <a:gdLst>
                <a:gd name="connsiteX0" fmla="*/ 0 w 210546"/>
                <a:gd name="connsiteY0" fmla="*/ 105411 h 101877"/>
                <a:gd name="connsiteX1" fmla="*/ 0 w 210546"/>
                <a:gd name="connsiteY1" fmla="*/ 52570 h 101877"/>
                <a:gd name="connsiteX2" fmla="*/ 10595 w 210546"/>
                <a:gd name="connsiteY2" fmla="*/ 31447 h 101877"/>
                <a:gd name="connsiteX3" fmla="*/ 62281 w 210546"/>
                <a:gd name="connsiteY3" fmla="*/ 6793 h 101877"/>
                <a:gd name="connsiteX4" fmla="*/ 105681 w 210546"/>
                <a:gd name="connsiteY4" fmla="*/ 1 h 101877"/>
                <a:gd name="connsiteX5" fmla="*/ 149149 w 210546"/>
                <a:gd name="connsiteY5" fmla="*/ 6793 h 101877"/>
                <a:gd name="connsiteX6" fmla="*/ 200835 w 210546"/>
                <a:gd name="connsiteY6" fmla="*/ 31447 h 101877"/>
                <a:gd name="connsiteX7" fmla="*/ 211430 w 210546"/>
                <a:gd name="connsiteY7" fmla="*/ 52570 h 101877"/>
                <a:gd name="connsiteX8" fmla="*/ 211430 w 210546"/>
                <a:gd name="connsiteY8" fmla="*/ 105411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546" h="101877">
                  <a:moveTo>
                    <a:pt x="0" y="105411"/>
                  </a:moveTo>
                  <a:lnTo>
                    <a:pt x="0" y="52570"/>
                  </a:lnTo>
                  <a:cubicBezTo>
                    <a:pt x="32" y="44259"/>
                    <a:pt x="3953" y="36442"/>
                    <a:pt x="10595" y="31447"/>
                  </a:cubicBezTo>
                  <a:cubicBezTo>
                    <a:pt x="26210" y="20202"/>
                    <a:pt x="43716" y="11852"/>
                    <a:pt x="62281" y="6793"/>
                  </a:cubicBezTo>
                  <a:cubicBezTo>
                    <a:pt x="76293" y="2230"/>
                    <a:pt x="90945" y="-63"/>
                    <a:pt x="105681" y="1"/>
                  </a:cubicBezTo>
                  <a:cubicBezTo>
                    <a:pt x="120406" y="347"/>
                    <a:pt x="135020" y="2631"/>
                    <a:pt x="149149" y="6793"/>
                  </a:cubicBezTo>
                  <a:cubicBezTo>
                    <a:pt x="167976" y="11123"/>
                    <a:pt x="185621" y="19539"/>
                    <a:pt x="200835" y="31447"/>
                  </a:cubicBezTo>
                  <a:cubicBezTo>
                    <a:pt x="207673" y="36277"/>
                    <a:pt x="211648" y="44202"/>
                    <a:pt x="211430" y="52570"/>
                  </a:cubicBezTo>
                  <a:lnTo>
                    <a:pt x="211430" y="105411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8B23BF9C-9C91-4788-ADB5-9AEB8E4B3E7E}"/>
                </a:ext>
              </a:extLst>
            </p:cNvPr>
            <p:cNvSpPr/>
            <p:nvPr/>
          </p:nvSpPr>
          <p:spPr>
            <a:xfrm>
              <a:off x="4880231" y="3528441"/>
              <a:ext cx="101878" cy="101878"/>
            </a:xfrm>
            <a:custGeom>
              <a:avLst/>
              <a:gdLst>
                <a:gd name="connsiteX0" fmla="*/ 105681 w 101877"/>
                <a:gd name="connsiteY0" fmla="*/ 52840 h 101877"/>
                <a:gd name="connsiteX1" fmla="*/ 52840 w 101877"/>
                <a:gd name="connsiteY1" fmla="*/ 105681 h 101877"/>
                <a:gd name="connsiteX2" fmla="*/ 0 w 101877"/>
                <a:gd name="connsiteY2" fmla="*/ 52840 h 101877"/>
                <a:gd name="connsiteX3" fmla="*/ 52840 w 101877"/>
                <a:gd name="connsiteY3" fmla="*/ 0 h 101877"/>
                <a:gd name="connsiteX4" fmla="*/ 105681 w 101877"/>
                <a:gd name="connsiteY4" fmla="*/ 52840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77" h="101877">
                  <a:moveTo>
                    <a:pt x="105681" y="52840"/>
                  </a:moveTo>
                  <a:cubicBezTo>
                    <a:pt x="105681" y="82023"/>
                    <a:pt x="82023" y="105681"/>
                    <a:pt x="52840" y="105681"/>
                  </a:cubicBezTo>
                  <a:cubicBezTo>
                    <a:pt x="23657" y="105681"/>
                    <a:pt x="0" y="82023"/>
                    <a:pt x="0" y="52840"/>
                  </a:cubicBezTo>
                  <a:cubicBezTo>
                    <a:pt x="0" y="23657"/>
                    <a:pt x="23657" y="0"/>
                    <a:pt x="52840" y="0"/>
                  </a:cubicBezTo>
                  <a:cubicBezTo>
                    <a:pt x="82023" y="0"/>
                    <a:pt x="105681" y="23657"/>
                    <a:pt x="105681" y="52840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1E4FD0A3-BB7F-4E07-824A-DC0F5E50C91F}"/>
                </a:ext>
              </a:extLst>
            </p:cNvPr>
            <p:cNvSpPr/>
            <p:nvPr/>
          </p:nvSpPr>
          <p:spPr>
            <a:xfrm>
              <a:off x="4686868" y="3210584"/>
              <a:ext cx="489012" cy="244506"/>
            </a:xfrm>
            <a:custGeom>
              <a:avLst/>
              <a:gdLst>
                <a:gd name="connsiteX0" fmla="*/ 466939 w 489012"/>
                <a:gd name="connsiteY0" fmla="*/ 0 h 244506"/>
                <a:gd name="connsiteX1" fmla="*/ 27167 w 489012"/>
                <a:gd name="connsiteY1" fmla="*/ 0 h 244506"/>
                <a:gd name="connsiteX2" fmla="*/ 0 w 489012"/>
                <a:gd name="connsiteY2" fmla="*/ 27167 h 244506"/>
                <a:gd name="connsiteX3" fmla="*/ 0 w 489012"/>
                <a:gd name="connsiteY3" fmla="*/ 176588 h 244506"/>
                <a:gd name="connsiteX4" fmla="*/ 27167 w 489012"/>
                <a:gd name="connsiteY4" fmla="*/ 203755 h 244506"/>
                <a:gd name="connsiteX5" fmla="*/ 127347 w 489012"/>
                <a:gd name="connsiteY5" fmla="*/ 203755 h 244506"/>
                <a:gd name="connsiteX6" fmla="*/ 127347 w 489012"/>
                <a:gd name="connsiteY6" fmla="*/ 244506 h 244506"/>
                <a:gd name="connsiteX7" fmla="*/ 170135 w 489012"/>
                <a:gd name="connsiteY7" fmla="*/ 203755 h 244506"/>
                <a:gd name="connsiteX8" fmla="*/ 216320 w 489012"/>
                <a:gd name="connsiteY8" fmla="*/ 203755 h 244506"/>
                <a:gd name="connsiteX9" fmla="*/ 242808 w 489012"/>
                <a:gd name="connsiteY9" fmla="*/ 244506 h 244506"/>
                <a:gd name="connsiteX10" fmla="*/ 267259 w 489012"/>
                <a:gd name="connsiteY10" fmla="*/ 203755 h 244506"/>
                <a:gd name="connsiteX11" fmla="*/ 315481 w 489012"/>
                <a:gd name="connsiteY11" fmla="*/ 203755 h 244506"/>
                <a:gd name="connsiteX12" fmla="*/ 358269 w 489012"/>
                <a:gd name="connsiteY12" fmla="*/ 244506 h 244506"/>
                <a:gd name="connsiteX13" fmla="*/ 358269 w 489012"/>
                <a:gd name="connsiteY13" fmla="*/ 203755 h 244506"/>
                <a:gd name="connsiteX14" fmla="*/ 466939 w 489012"/>
                <a:gd name="connsiteY14" fmla="*/ 203755 h 244506"/>
                <a:gd name="connsiteX15" fmla="*/ 494106 w 489012"/>
                <a:gd name="connsiteY15" fmla="*/ 176588 h 244506"/>
                <a:gd name="connsiteX16" fmla="*/ 494106 w 489012"/>
                <a:gd name="connsiteY16" fmla="*/ 27167 h 244506"/>
                <a:gd name="connsiteX17" fmla="*/ 466939 w 489012"/>
                <a:gd name="connsiteY17" fmla="*/ 0 h 244506"/>
                <a:gd name="connsiteX18" fmla="*/ 67918 w 489012"/>
                <a:gd name="connsiteY18" fmla="*/ 61127 h 244506"/>
                <a:gd name="connsiteX19" fmla="*/ 385437 w 489012"/>
                <a:gd name="connsiteY19" fmla="*/ 61127 h 244506"/>
                <a:gd name="connsiteX20" fmla="*/ 385437 w 489012"/>
                <a:gd name="connsiteY20" fmla="*/ 74710 h 244506"/>
                <a:gd name="connsiteX21" fmla="*/ 67918 w 489012"/>
                <a:gd name="connsiteY21" fmla="*/ 74710 h 244506"/>
                <a:gd name="connsiteX22" fmla="*/ 317518 w 489012"/>
                <a:gd name="connsiteY22" fmla="*/ 142629 h 244506"/>
                <a:gd name="connsiteX23" fmla="*/ 67918 w 489012"/>
                <a:gd name="connsiteY23" fmla="*/ 142629 h 244506"/>
                <a:gd name="connsiteX24" fmla="*/ 67918 w 489012"/>
                <a:gd name="connsiteY24" fmla="*/ 129045 h 244506"/>
                <a:gd name="connsiteX25" fmla="*/ 317518 w 489012"/>
                <a:gd name="connsiteY25" fmla="*/ 129045 h 244506"/>
                <a:gd name="connsiteX26" fmla="*/ 426188 w 489012"/>
                <a:gd name="connsiteY26" fmla="*/ 108669 h 244506"/>
                <a:gd name="connsiteX27" fmla="*/ 67918 w 489012"/>
                <a:gd name="connsiteY27" fmla="*/ 108669 h 244506"/>
                <a:gd name="connsiteX28" fmla="*/ 67918 w 489012"/>
                <a:gd name="connsiteY28" fmla="*/ 95086 h 244506"/>
                <a:gd name="connsiteX29" fmla="*/ 426188 w 489012"/>
                <a:gd name="connsiteY29" fmla="*/ 95086 h 24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89012" h="244506">
                  <a:moveTo>
                    <a:pt x="466939" y="0"/>
                  </a:moveTo>
                  <a:lnTo>
                    <a:pt x="27167" y="0"/>
                  </a:lnTo>
                  <a:cubicBezTo>
                    <a:pt x="12163" y="0"/>
                    <a:pt x="0" y="12163"/>
                    <a:pt x="0" y="27167"/>
                  </a:cubicBezTo>
                  <a:lnTo>
                    <a:pt x="0" y="176588"/>
                  </a:lnTo>
                  <a:cubicBezTo>
                    <a:pt x="0" y="191592"/>
                    <a:pt x="12163" y="203755"/>
                    <a:pt x="27167" y="203755"/>
                  </a:cubicBezTo>
                  <a:lnTo>
                    <a:pt x="127347" y="203755"/>
                  </a:lnTo>
                  <a:lnTo>
                    <a:pt x="127347" y="244506"/>
                  </a:lnTo>
                  <a:lnTo>
                    <a:pt x="170135" y="203755"/>
                  </a:lnTo>
                  <a:lnTo>
                    <a:pt x="216320" y="203755"/>
                  </a:lnTo>
                  <a:lnTo>
                    <a:pt x="242808" y="244506"/>
                  </a:lnTo>
                  <a:lnTo>
                    <a:pt x="267259" y="203755"/>
                  </a:lnTo>
                  <a:lnTo>
                    <a:pt x="315481" y="203755"/>
                  </a:lnTo>
                  <a:lnTo>
                    <a:pt x="358269" y="244506"/>
                  </a:lnTo>
                  <a:lnTo>
                    <a:pt x="358269" y="203755"/>
                  </a:lnTo>
                  <a:lnTo>
                    <a:pt x="466939" y="203755"/>
                  </a:lnTo>
                  <a:cubicBezTo>
                    <a:pt x="481942" y="203755"/>
                    <a:pt x="494106" y="191592"/>
                    <a:pt x="494106" y="176588"/>
                  </a:cubicBezTo>
                  <a:lnTo>
                    <a:pt x="494106" y="27167"/>
                  </a:lnTo>
                  <a:cubicBezTo>
                    <a:pt x="494106" y="12163"/>
                    <a:pt x="481942" y="0"/>
                    <a:pt x="466939" y="0"/>
                  </a:cubicBezTo>
                  <a:close/>
                  <a:moveTo>
                    <a:pt x="67918" y="61127"/>
                  </a:moveTo>
                  <a:lnTo>
                    <a:pt x="385437" y="61127"/>
                  </a:lnTo>
                  <a:lnTo>
                    <a:pt x="385437" y="74710"/>
                  </a:lnTo>
                  <a:lnTo>
                    <a:pt x="67918" y="74710"/>
                  </a:lnTo>
                  <a:close/>
                  <a:moveTo>
                    <a:pt x="317518" y="142629"/>
                  </a:moveTo>
                  <a:lnTo>
                    <a:pt x="67918" y="142629"/>
                  </a:lnTo>
                  <a:lnTo>
                    <a:pt x="67918" y="129045"/>
                  </a:lnTo>
                  <a:lnTo>
                    <a:pt x="317518" y="129045"/>
                  </a:lnTo>
                  <a:close/>
                  <a:moveTo>
                    <a:pt x="426188" y="108669"/>
                  </a:moveTo>
                  <a:lnTo>
                    <a:pt x="67918" y="108669"/>
                  </a:lnTo>
                  <a:lnTo>
                    <a:pt x="67918" y="95086"/>
                  </a:lnTo>
                  <a:lnTo>
                    <a:pt x="426188" y="95086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212" name="Graphic 19" descr="Fire">
            <a:extLst>
              <a:ext uri="{FF2B5EF4-FFF2-40B4-BE49-F238E27FC236}">
                <a16:creationId xmlns:a16="http://schemas.microsoft.com/office/drawing/2014/main" id="{76B0E926-904B-4492-9C89-E0F400E70059}"/>
              </a:ext>
            </a:extLst>
          </p:cNvPr>
          <p:cNvSpPr/>
          <p:nvPr/>
        </p:nvSpPr>
        <p:spPr>
          <a:xfrm>
            <a:off x="5390050" y="3459448"/>
            <a:ext cx="295445" cy="438074"/>
          </a:xfrm>
          <a:custGeom>
            <a:avLst/>
            <a:gdLst>
              <a:gd name="connsiteX0" fmla="*/ 375922 w 393926"/>
              <a:gd name="connsiteY0" fmla="*/ 300878 h 584097"/>
              <a:gd name="connsiteX1" fmla="*/ 286949 w 393926"/>
              <a:gd name="connsiteY1" fmla="*/ 378984 h 584097"/>
              <a:gd name="connsiteX2" fmla="*/ 257745 w 393926"/>
              <a:gd name="connsiteY2" fmla="*/ 273032 h 584097"/>
              <a:gd name="connsiteX3" fmla="*/ 166055 w 393926"/>
              <a:gd name="connsiteY3" fmla="*/ 0 h 584097"/>
              <a:gd name="connsiteX4" fmla="*/ 96099 w 393926"/>
              <a:gd name="connsiteY4" fmla="*/ 215980 h 584097"/>
              <a:gd name="connsiteX5" fmla="*/ 14597 w 393926"/>
              <a:gd name="connsiteY5" fmla="*/ 311066 h 584097"/>
              <a:gd name="connsiteX6" fmla="*/ 81157 w 393926"/>
              <a:gd name="connsiteY6" fmla="*/ 545384 h 584097"/>
              <a:gd name="connsiteX7" fmla="*/ 121908 w 393926"/>
              <a:gd name="connsiteY7" fmla="*/ 328046 h 584097"/>
              <a:gd name="connsiteX8" fmla="*/ 149075 w 393926"/>
              <a:gd name="connsiteY8" fmla="*/ 477466 h 584097"/>
              <a:gd name="connsiteX9" fmla="*/ 198656 w 393926"/>
              <a:gd name="connsiteY9" fmla="*/ 584098 h 584097"/>
              <a:gd name="connsiteX10" fmla="*/ 382035 w 393926"/>
              <a:gd name="connsiteY10" fmla="*/ 460486 h 584097"/>
              <a:gd name="connsiteX11" fmla="*/ 375922 w 393926"/>
              <a:gd name="connsiteY11" fmla="*/ 300878 h 58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3926" h="584097">
                <a:moveTo>
                  <a:pt x="375922" y="300878"/>
                </a:moveTo>
                <a:cubicBezTo>
                  <a:pt x="388148" y="350459"/>
                  <a:pt x="337209" y="399360"/>
                  <a:pt x="286949" y="378984"/>
                </a:cubicBezTo>
                <a:cubicBezTo>
                  <a:pt x="244840" y="364042"/>
                  <a:pt x="228540" y="315141"/>
                  <a:pt x="257745" y="273032"/>
                </a:cubicBezTo>
                <a:cubicBezTo>
                  <a:pt x="323625" y="185417"/>
                  <a:pt x="275403" y="47543"/>
                  <a:pt x="166055" y="0"/>
                </a:cubicBezTo>
                <a:cubicBezTo>
                  <a:pt x="215635" y="93727"/>
                  <a:pt x="139567" y="179984"/>
                  <a:pt x="96099" y="215980"/>
                </a:cubicBezTo>
                <a:cubicBezTo>
                  <a:pt x="52631" y="251977"/>
                  <a:pt x="23426" y="289332"/>
                  <a:pt x="14597" y="311066"/>
                </a:cubicBezTo>
                <a:cubicBezTo>
                  <a:pt x="-29550" y="418377"/>
                  <a:pt x="36331" y="520934"/>
                  <a:pt x="81157" y="545384"/>
                </a:cubicBezTo>
                <a:cubicBezTo>
                  <a:pt x="60781" y="499200"/>
                  <a:pt x="41764" y="410906"/>
                  <a:pt x="121908" y="328046"/>
                </a:cubicBezTo>
                <a:cubicBezTo>
                  <a:pt x="121908" y="328046"/>
                  <a:pt x="98816" y="416339"/>
                  <a:pt x="149075" y="477466"/>
                </a:cubicBezTo>
                <a:cubicBezTo>
                  <a:pt x="199335" y="538592"/>
                  <a:pt x="198656" y="584098"/>
                  <a:pt x="198656" y="584098"/>
                </a:cubicBezTo>
                <a:cubicBezTo>
                  <a:pt x="276762" y="584098"/>
                  <a:pt x="350793" y="537234"/>
                  <a:pt x="382035" y="460486"/>
                </a:cubicBezTo>
                <a:cubicBezTo>
                  <a:pt x="405807" y="414981"/>
                  <a:pt x="407844" y="342988"/>
                  <a:pt x="375922" y="300878"/>
                </a:cubicBezTo>
              </a:path>
            </a:pathLst>
          </a:custGeom>
          <a:solidFill>
            <a:schemeClr val="bg2">
              <a:lumMod val="25000"/>
            </a:schemeClr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213" name="Graphic 16" descr="Handshake">
            <a:extLst>
              <a:ext uri="{FF2B5EF4-FFF2-40B4-BE49-F238E27FC236}">
                <a16:creationId xmlns:a16="http://schemas.microsoft.com/office/drawing/2014/main" id="{FB8FAC7B-7F60-40CE-8D88-E2DE6EE311AA}"/>
              </a:ext>
            </a:extLst>
          </p:cNvPr>
          <p:cNvGrpSpPr/>
          <p:nvPr/>
        </p:nvGrpSpPr>
        <p:grpSpPr>
          <a:xfrm>
            <a:off x="6981929" y="4786903"/>
            <a:ext cx="442109" cy="264882"/>
            <a:chOff x="8630942" y="4965315"/>
            <a:chExt cx="589479" cy="353176"/>
          </a:xfrm>
          <a:solidFill>
            <a:schemeClr val="bg2">
              <a:lumMod val="25000"/>
            </a:schemeClr>
          </a:solidFill>
        </p:grpSpPr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425206FF-D505-401C-B1FB-C3CF1A83D348}"/>
                </a:ext>
              </a:extLst>
            </p:cNvPr>
            <p:cNvSpPr/>
            <p:nvPr/>
          </p:nvSpPr>
          <p:spPr>
            <a:xfrm>
              <a:off x="8889928" y="5250789"/>
              <a:ext cx="47543" cy="54335"/>
            </a:xfrm>
            <a:custGeom>
              <a:avLst/>
              <a:gdLst>
                <a:gd name="connsiteX0" fmla="*/ 14725 w 47542"/>
                <a:gd name="connsiteY0" fmla="*/ 57514 h 54334"/>
                <a:gd name="connsiteX1" fmla="*/ 4538 w 47542"/>
                <a:gd name="connsiteY1" fmla="*/ 54118 h 54334"/>
                <a:gd name="connsiteX2" fmla="*/ 3179 w 47542"/>
                <a:gd name="connsiteY2" fmla="*/ 35101 h 54334"/>
                <a:gd name="connsiteX3" fmla="*/ 29667 w 47542"/>
                <a:gd name="connsiteY3" fmla="*/ 4538 h 54334"/>
                <a:gd name="connsiteX4" fmla="*/ 48685 w 47542"/>
                <a:gd name="connsiteY4" fmla="*/ 3179 h 54334"/>
                <a:gd name="connsiteX5" fmla="*/ 50043 w 47542"/>
                <a:gd name="connsiteY5" fmla="*/ 22196 h 54334"/>
                <a:gd name="connsiteX6" fmla="*/ 23555 w 47542"/>
                <a:gd name="connsiteY6" fmla="*/ 52760 h 54334"/>
                <a:gd name="connsiteX7" fmla="*/ 14725 w 47542"/>
                <a:gd name="connsiteY7" fmla="*/ 57514 h 54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542" h="54334">
                  <a:moveTo>
                    <a:pt x="14725" y="57514"/>
                  </a:moveTo>
                  <a:cubicBezTo>
                    <a:pt x="11330" y="57514"/>
                    <a:pt x="7254" y="56835"/>
                    <a:pt x="4538" y="54118"/>
                  </a:cubicBezTo>
                  <a:cubicBezTo>
                    <a:pt x="-896" y="49364"/>
                    <a:pt x="-1575" y="40534"/>
                    <a:pt x="3179" y="35101"/>
                  </a:cubicBezTo>
                  <a:lnTo>
                    <a:pt x="29667" y="4538"/>
                  </a:lnTo>
                  <a:cubicBezTo>
                    <a:pt x="34422" y="-896"/>
                    <a:pt x="43251" y="-1575"/>
                    <a:pt x="48685" y="3179"/>
                  </a:cubicBezTo>
                  <a:cubicBezTo>
                    <a:pt x="54118" y="7934"/>
                    <a:pt x="54797" y="16763"/>
                    <a:pt x="50043" y="22196"/>
                  </a:cubicBezTo>
                  <a:lnTo>
                    <a:pt x="23555" y="52760"/>
                  </a:lnTo>
                  <a:cubicBezTo>
                    <a:pt x="21517" y="55476"/>
                    <a:pt x="18121" y="56835"/>
                    <a:pt x="14725" y="57514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36137E86-31C6-47B5-9AA3-8961A688130B}"/>
                </a:ext>
              </a:extLst>
            </p:cNvPr>
            <p:cNvSpPr/>
            <p:nvPr/>
          </p:nvSpPr>
          <p:spPr>
            <a:xfrm>
              <a:off x="8844770" y="5223290"/>
              <a:ext cx="61127" cy="67918"/>
            </a:xfrm>
            <a:custGeom>
              <a:avLst/>
              <a:gdLst>
                <a:gd name="connsiteX0" fmla="*/ 18453 w 61126"/>
                <a:gd name="connsiteY0" fmla="*/ 69392 h 67918"/>
                <a:gd name="connsiteX1" fmla="*/ 5548 w 61126"/>
                <a:gd name="connsiteY1" fmla="*/ 65317 h 67918"/>
                <a:gd name="connsiteX2" fmla="*/ 4190 w 61126"/>
                <a:gd name="connsiteY2" fmla="*/ 41545 h 67918"/>
                <a:gd name="connsiteX3" fmla="*/ 35433 w 61126"/>
                <a:gd name="connsiteY3" fmla="*/ 5548 h 67918"/>
                <a:gd name="connsiteX4" fmla="*/ 59204 w 61126"/>
                <a:gd name="connsiteY4" fmla="*/ 4190 h 67918"/>
                <a:gd name="connsiteX5" fmla="*/ 60562 w 61126"/>
                <a:gd name="connsiteY5" fmla="*/ 27962 h 67918"/>
                <a:gd name="connsiteX6" fmla="*/ 29320 w 61126"/>
                <a:gd name="connsiteY6" fmla="*/ 63958 h 67918"/>
                <a:gd name="connsiteX7" fmla="*/ 18453 w 61126"/>
                <a:gd name="connsiteY7" fmla="*/ 69392 h 67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126" h="67918">
                  <a:moveTo>
                    <a:pt x="18453" y="69392"/>
                  </a:moveTo>
                  <a:cubicBezTo>
                    <a:pt x="13699" y="70071"/>
                    <a:pt x="9624" y="68713"/>
                    <a:pt x="5548" y="65317"/>
                  </a:cubicBezTo>
                  <a:cubicBezTo>
                    <a:pt x="-1243" y="59204"/>
                    <a:pt x="-1923" y="48337"/>
                    <a:pt x="4190" y="41545"/>
                  </a:cubicBezTo>
                  <a:lnTo>
                    <a:pt x="35433" y="5548"/>
                  </a:lnTo>
                  <a:cubicBezTo>
                    <a:pt x="41545" y="-1243"/>
                    <a:pt x="52412" y="-1923"/>
                    <a:pt x="59204" y="4190"/>
                  </a:cubicBezTo>
                  <a:cubicBezTo>
                    <a:pt x="65996" y="10303"/>
                    <a:pt x="66675" y="21170"/>
                    <a:pt x="60562" y="27962"/>
                  </a:cubicBezTo>
                  <a:lnTo>
                    <a:pt x="29320" y="63958"/>
                  </a:lnTo>
                  <a:cubicBezTo>
                    <a:pt x="26603" y="67354"/>
                    <a:pt x="22528" y="69392"/>
                    <a:pt x="18453" y="69392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E9E74FA7-B6FD-4448-9526-ED158996099A}"/>
                </a:ext>
              </a:extLst>
            </p:cNvPr>
            <p:cNvSpPr/>
            <p:nvPr/>
          </p:nvSpPr>
          <p:spPr>
            <a:xfrm>
              <a:off x="8798547" y="5191329"/>
              <a:ext cx="67918" cy="74710"/>
            </a:xfrm>
            <a:custGeom>
              <a:avLst/>
              <a:gdLst>
                <a:gd name="connsiteX0" fmla="*/ 21888 w 67918"/>
                <a:gd name="connsiteY0" fmla="*/ 76222 h 74710"/>
                <a:gd name="connsiteX1" fmla="*/ 6946 w 67918"/>
                <a:gd name="connsiteY1" fmla="*/ 71468 h 74710"/>
                <a:gd name="connsiteX2" fmla="*/ 4908 w 67918"/>
                <a:gd name="connsiteY2" fmla="*/ 42942 h 74710"/>
                <a:gd name="connsiteX3" fmla="*/ 36150 w 67918"/>
                <a:gd name="connsiteY3" fmla="*/ 6946 h 74710"/>
                <a:gd name="connsiteX4" fmla="*/ 64676 w 67918"/>
                <a:gd name="connsiteY4" fmla="*/ 4908 h 74710"/>
                <a:gd name="connsiteX5" fmla="*/ 66714 w 67918"/>
                <a:gd name="connsiteY5" fmla="*/ 33434 h 74710"/>
                <a:gd name="connsiteX6" fmla="*/ 35471 w 67918"/>
                <a:gd name="connsiteY6" fmla="*/ 69430 h 74710"/>
                <a:gd name="connsiteX7" fmla="*/ 21888 w 67918"/>
                <a:gd name="connsiteY7" fmla="*/ 76222 h 74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918" h="74710">
                  <a:moveTo>
                    <a:pt x="21888" y="76222"/>
                  </a:moveTo>
                  <a:cubicBezTo>
                    <a:pt x="16454" y="76902"/>
                    <a:pt x="11021" y="74864"/>
                    <a:pt x="6946" y="71468"/>
                  </a:cubicBezTo>
                  <a:cubicBezTo>
                    <a:pt x="-1205" y="63997"/>
                    <a:pt x="-2563" y="51093"/>
                    <a:pt x="4908" y="42942"/>
                  </a:cubicBezTo>
                  <a:lnTo>
                    <a:pt x="36150" y="6946"/>
                  </a:lnTo>
                  <a:cubicBezTo>
                    <a:pt x="43622" y="-1205"/>
                    <a:pt x="56526" y="-2563"/>
                    <a:pt x="64676" y="4908"/>
                  </a:cubicBezTo>
                  <a:cubicBezTo>
                    <a:pt x="72826" y="12379"/>
                    <a:pt x="74185" y="25284"/>
                    <a:pt x="66714" y="33434"/>
                  </a:cubicBezTo>
                  <a:lnTo>
                    <a:pt x="35471" y="69430"/>
                  </a:lnTo>
                  <a:cubicBezTo>
                    <a:pt x="32075" y="73506"/>
                    <a:pt x="26642" y="76222"/>
                    <a:pt x="21888" y="76222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67522A52-612F-4CDD-99C7-A6B608E9C9F0}"/>
                </a:ext>
              </a:extLst>
            </p:cNvPr>
            <p:cNvSpPr/>
            <p:nvPr/>
          </p:nvSpPr>
          <p:spPr>
            <a:xfrm>
              <a:off x="8748967" y="5161445"/>
              <a:ext cx="74710" cy="74710"/>
            </a:xfrm>
            <a:custGeom>
              <a:avLst/>
              <a:gdLst>
                <a:gd name="connsiteX0" fmla="*/ 21888 w 74710"/>
                <a:gd name="connsiteY0" fmla="*/ 80977 h 74710"/>
                <a:gd name="connsiteX1" fmla="*/ 6946 w 74710"/>
                <a:gd name="connsiteY1" fmla="*/ 76222 h 74710"/>
                <a:gd name="connsiteX2" fmla="*/ 4908 w 74710"/>
                <a:gd name="connsiteY2" fmla="*/ 47697 h 74710"/>
                <a:gd name="connsiteX3" fmla="*/ 40905 w 74710"/>
                <a:gd name="connsiteY3" fmla="*/ 6946 h 74710"/>
                <a:gd name="connsiteX4" fmla="*/ 69430 w 74710"/>
                <a:gd name="connsiteY4" fmla="*/ 4908 h 74710"/>
                <a:gd name="connsiteX5" fmla="*/ 71468 w 74710"/>
                <a:gd name="connsiteY5" fmla="*/ 33434 h 74710"/>
                <a:gd name="connsiteX6" fmla="*/ 35471 w 74710"/>
                <a:gd name="connsiteY6" fmla="*/ 74185 h 74710"/>
                <a:gd name="connsiteX7" fmla="*/ 21888 w 74710"/>
                <a:gd name="connsiteY7" fmla="*/ 80977 h 74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10" h="74710">
                  <a:moveTo>
                    <a:pt x="21888" y="80977"/>
                  </a:moveTo>
                  <a:cubicBezTo>
                    <a:pt x="16454" y="81656"/>
                    <a:pt x="11021" y="79618"/>
                    <a:pt x="6946" y="76222"/>
                  </a:cubicBezTo>
                  <a:cubicBezTo>
                    <a:pt x="-1205" y="68751"/>
                    <a:pt x="-2563" y="55847"/>
                    <a:pt x="4908" y="47697"/>
                  </a:cubicBezTo>
                  <a:lnTo>
                    <a:pt x="40905" y="6946"/>
                  </a:lnTo>
                  <a:cubicBezTo>
                    <a:pt x="48376" y="-1205"/>
                    <a:pt x="61280" y="-2563"/>
                    <a:pt x="69430" y="4908"/>
                  </a:cubicBezTo>
                  <a:cubicBezTo>
                    <a:pt x="77581" y="12379"/>
                    <a:pt x="78939" y="25284"/>
                    <a:pt x="71468" y="33434"/>
                  </a:cubicBezTo>
                  <a:lnTo>
                    <a:pt x="35471" y="74185"/>
                  </a:lnTo>
                  <a:cubicBezTo>
                    <a:pt x="31396" y="78260"/>
                    <a:pt x="26642" y="80297"/>
                    <a:pt x="21888" y="80977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A921470A-6DCE-4948-A8FD-8A3DE9EBC739}"/>
                </a:ext>
              </a:extLst>
            </p:cNvPr>
            <p:cNvSpPr/>
            <p:nvPr/>
          </p:nvSpPr>
          <p:spPr>
            <a:xfrm>
              <a:off x="8630942" y="4965315"/>
              <a:ext cx="135837" cy="156212"/>
            </a:xfrm>
            <a:custGeom>
              <a:avLst/>
              <a:gdLst>
                <a:gd name="connsiteX0" fmla="*/ 0 w 135836"/>
                <a:gd name="connsiteY0" fmla="*/ 127686 h 156212"/>
                <a:gd name="connsiteX1" fmla="*/ 52297 w 135836"/>
                <a:gd name="connsiteY1" fmla="*/ 159608 h 156212"/>
                <a:gd name="connsiteX2" fmla="*/ 70635 w 135836"/>
                <a:gd name="connsiteY2" fmla="*/ 154854 h 156212"/>
                <a:gd name="connsiteX3" fmla="*/ 133799 w 135836"/>
                <a:gd name="connsiteY3" fmla="*/ 50260 h 156212"/>
                <a:gd name="connsiteX4" fmla="*/ 129045 w 135836"/>
                <a:gd name="connsiteY4" fmla="*/ 31922 h 156212"/>
                <a:gd name="connsiteX5" fmla="*/ 77427 w 135836"/>
                <a:gd name="connsiteY5" fmla="*/ 0 h 156212"/>
                <a:gd name="connsiteX6" fmla="*/ 0 w 135836"/>
                <a:gd name="connsiteY6" fmla="*/ 127686 h 15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36" h="156212">
                  <a:moveTo>
                    <a:pt x="0" y="127686"/>
                  </a:moveTo>
                  <a:lnTo>
                    <a:pt x="52297" y="159608"/>
                  </a:lnTo>
                  <a:cubicBezTo>
                    <a:pt x="58410" y="163683"/>
                    <a:pt x="67239" y="161646"/>
                    <a:pt x="70635" y="154854"/>
                  </a:cubicBezTo>
                  <a:lnTo>
                    <a:pt x="133799" y="50260"/>
                  </a:lnTo>
                  <a:cubicBezTo>
                    <a:pt x="137874" y="44147"/>
                    <a:pt x="135837" y="35318"/>
                    <a:pt x="129045" y="31922"/>
                  </a:cubicBezTo>
                  <a:lnTo>
                    <a:pt x="77427" y="0"/>
                  </a:lnTo>
                  <a:lnTo>
                    <a:pt x="0" y="127686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BDB45789-4EEA-4810-B216-42F572E17B4A}"/>
                </a:ext>
              </a:extLst>
            </p:cNvPr>
            <p:cNvSpPr/>
            <p:nvPr/>
          </p:nvSpPr>
          <p:spPr>
            <a:xfrm>
              <a:off x="8714482" y="5026442"/>
              <a:ext cx="359967" cy="292049"/>
            </a:xfrm>
            <a:custGeom>
              <a:avLst/>
              <a:gdLst>
                <a:gd name="connsiteX0" fmla="*/ 356571 w 359967"/>
                <a:gd name="connsiteY0" fmla="*/ 155533 h 292048"/>
                <a:gd name="connsiteX1" fmla="*/ 247223 w 359967"/>
                <a:gd name="connsiteY1" fmla="*/ 61806 h 292048"/>
                <a:gd name="connsiteX2" fmla="*/ 239752 w 359967"/>
                <a:gd name="connsiteY2" fmla="*/ 55014 h 292048"/>
                <a:gd name="connsiteX3" fmla="*/ 192888 w 359967"/>
                <a:gd name="connsiteY3" fmla="*/ 108669 h 292048"/>
                <a:gd name="connsiteX4" fmla="*/ 165721 w 359967"/>
                <a:gd name="connsiteY4" fmla="*/ 122253 h 292048"/>
                <a:gd name="connsiteX5" fmla="*/ 162325 w 359967"/>
                <a:gd name="connsiteY5" fmla="*/ 122253 h 292048"/>
                <a:gd name="connsiteX6" fmla="*/ 135837 w 359967"/>
                <a:gd name="connsiteY6" fmla="*/ 112065 h 292048"/>
                <a:gd name="connsiteX7" fmla="*/ 131762 w 359967"/>
                <a:gd name="connsiteY7" fmla="*/ 54335 h 292048"/>
                <a:gd name="connsiteX8" fmla="*/ 171833 w 359967"/>
                <a:gd name="connsiteY8" fmla="*/ 8150 h 292048"/>
                <a:gd name="connsiteX9" fmla="*/ 59089 w 359967"/>
                <a:gd name="connsiteY9" fmla="*/ 0 h 292048"/>
                <a:gd name="connsiteX10" fmla="*/ 0 w 359967"/>
                <a:gd name="connsiteY10" fmla="*/ 97802 h 292048"/>
                <a:gd name="connsiteX11" fmla="*/ 46184 w 359967"/>
                <a:gd name="connsiteY11" fmla="*/ 151458 h 292048"/>
                <a:gd name="connsiteX12" fmla="*/ 63843 w 359967"/>
                <a:gd name="connsiteY12" fmla="*/ 131082 h 292048"/>
                <a:gd name="connsiteX13" fmla="*/ 89652 w 359967"/>
                <a:gd name="connsiteY13" fmla="*/ 119536 h 292048"/>
                <a:gd name="connsiteX14" fmla="*/ 89652 w 359967"/>
                <a:gd name="connsiteY14" fmla="*/ 119536 h 292048"/>
                <a:gd name="connsiteX15" fmla="*/ 112065 w 359967"/>
                <a:gd name="connsiteY15" fmla="*/ 127686 h 292048"/>
                <a:gd name="connsiteX16" fmla="*/ 123611 w 359967"/>
                <a:gd name="connsiteY16" fmla="*/ 152137 h 292048"/>
                <a:gd name="connsiteX17" fmla="*/ 135157 w 359967"/>
                <a:gd name="connsiteY17" fmla="*/ 150100 h 292048"/>
                <a:gd name="connsiteX18" fmla="*/ 157571 w 359967"/>
                <a:gd name="connsiteY18" fmla="*/ 158250 h 292048"/>
                <a:gd name="connsiteX19" fmla="*/ 169117 w 359967"/>
                <a:gd name="connsiteY19" fmla="*/ 183380 h 292048"/>
                <a:gd name="connsiteX20" fmla="*/ 177946 w 359967"/>
                <a:gd name="connsiteY20" fmla="*/ 182021 h 292048"/>
                <a:gd name="connsiteX21" fmla="*/ 177946 w 359967"/>
                <a:gd name="connsiteY21" fmla="*/ 182021 h 292048"/>
                <a:gd name="connsiteX22" fmla="*/ 198322 w 359967"/>
                <a:gd name="connsiteY22" fmla="*/ 189492 h 292048"/>
                <a:gd name="connsiteX23" fmla="*/ 208509 w 359967"/>
                <a:gd name="connsiteY23" fmla="*/ 210547 h 292048"/>
                <a:gd name="connsiteX24" fmla="*/ 215980 w 359967"/>
                <a:gd name="connsiteY24" fmla="*/ 209188 h 292048"/>
                <a:gd name="connsiteX25" fmla="*/ 215980 w 359967"/>
                <a:gd name="connsiteY25" fmla="*/ 209188 h 292048"/>
                <a:gd name="connsiteX26" fmla="*/ 233639 w 359967"/>
                <a:gd name="connsiteY26" fmla="*/ 215980 h 292048"/>
                <a:gd name="connsiteX27" fmla="*/ 243148 w 359967"/>
                <a:gd name="connsiteY27" fmla="*/ 234318 h 292048"/>
                <a:gd name="connsiteX28" fmla="*/ 236356 w 359967"/>
                <a:gd name="connsiteY28" fmla="*/ 254015 h 292048"/>
                <a:gd name="connsiteX29" fmla="*/ 213264 w 359967"/>
                <a:gd name="connsiteY29" fmla="*/ 280503 h 292048"/>
                <a:gd name="connsiteX30" fmla="*/ 222772 w 359967"/>
                <a:gd name="connsiteY30" fmla="*/ 287974 h 292048"/>
                <a:gd name="connsiteX31" fmla="*/ 239073 w 359967"/>
                <a:gd name="connsiteY31" fmla="*/ 292049 h 292048"/>
                <a:gd name="connsiteX32" fmla="*/ 263523 w 359967"/>
                <a:gd name="connsiteY32" fmla="*/ 262844 h 292048"/>
                <a:gd name="connsiteX33" fmla="*/ 263523 w 359967"/>
                <a:gd name="connsiteY33" fmla="*/ 262165 h 292048"/>
                <a:gd name="connsiteX34" fmla="*/ 270315 w 359967"/>
                <a:gd name="connsiteY34" fmla="*/ 262844 h 292048"/>
                <a:gd name="connsiteX35" fmla="*/ 294766 w 359967"/>
                <a:gd name="connsiteY35" fmla="*/ 233639 h 292048"/>
                <a:gd name="connsiteX36" fmla="*/ 294766 w 359967"/>
                <a:gd name="connsiteY36" fmla="*/ 232960 h 292048"/>
                <a:gd name="connsiteX37" fmla="*/ 301557 w 359967"/>
                <a:gd name="connsiteY37" fmla="*/ 233639 h 292048"/>
                <a:gd name="connsiteX38" fmla="*/ 326008 w 359967"/>
                <a:gd name="connsiteY38" fmla="*/ 204434 h 292048"/>
                <a:gd name="connsiteX39" fmla="*/ 325329 w 359967"/>
                <a:gd name="connsiteY39" fmla="*/ 200359 h 292048"/>
                <a:gd name="connsiteX40" fmla="*/ 339592 w 359967"/>
                <a:gd name="connsiteY40" fmla="*/ 203076 h 292048"/>
                <a:gd name="connsiteX41" fmla="*/ 364042 w 359967"/>
                <a:gd name="connsiteY41" fmla="*/ 173871 h 292048"/>
                <a:gd name="connsiteX42" fmla="*/ 356571 w 359967"/>
                <a:gd name="connsiteY42" fmla="*/ 155533 h 292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59967" h="292048">
                  <a:moveTo>
                    <a:pt x="356571" y="155533"/>
                  </a:moveTo>
                  <a:lnTo>
                    <a:pt x="247223" y="61806"/>
                  </a:lnTo>
                  <a:lnTo>
                    <a:pt x="239752" y="55014"/>
                  </a:lnTo>
                  <a:lnTo>
                    <a:pt x="192888" y="108669"/>
                  </a:lnTo>
                  <a:cubicBezTo>
                    <a:pt x="186096" y="116820"/>
                    <a:pt x="176588" y="121574"/>
                    <a:pt x="165721" y="122253"/>
                  </a:cubicBezTo>
                  <a:cubicBezTo>
                    <a:pt x="164362" y="122253"/>
                    <a:pt x="163004" y="122253"/>
                    <a:pt x="162325" y="122253"/>
                  </a:cubicBezTo>
                  <a:cubicBezTo>
                    <a:pt x="152137" y="122253"/>
                    <a:pt x="142629" y="118857"/>
                    <a:pt x="135837" y="112065"/>
                  </a:cubicBezTo>
                  <a:cubicBezTo>
                    <a:pt x="118857" y="97123"/>
                    <a:pt x="117499" y="71314"/>
                    <a:pt x="131762" y="54335"/>
                  </a:cubicBezTo>
                  <a:lnTo>
                    <a:pt x="171833" y="8150"/>
                  </a:lnTo>
                  <a:cubicBezTo>
                    <a:pt x="140591" y="4075"/>
                    <a:pt x="100519" y="20376"/>
                    <a:pt x="59089" y="0"/>
                  </a:cubicBezTo>
                  <a:lnTo>
                    <a:pt x="0" y="97802"/>
                  </a:lnTo>
                  <a:lnTo>
                    <a:pt x="46184" y="151458"/>
                  </a:lnTo>
                  <a:lnTo>
                    <a:pt x="63843" y="131082"/>
                  </a:lnTo>
                  <a:cubicBezTo>
                    <a:pt x="69956" y="123611"/>
                    <a:pt x="79464" y="119536"/>
                    <a:pt x="89652" y="119536"/>
                  </a:cubicBezTo>
                  <a:lnTo>
                    <a:pt x="89652" y="119536"/>
                  </a:lnTo>
                  <a:cubicBezTo>
                    <a:pt x="97802" y="119536"/>
                    <a:pt x="105953" y="122253"/>
                    <a:pt x="112065" y="127686"/>
                  </a:cubicBezTo>
                  <a:cubicBezTo>
                    <a:pt x="119536" y="133799"/>
                    <a:pt x="122932" y="142629"/>
                    <a:pt x="123611" y="152137"/>
                  </a:cubicBezTo>
                  <a:cubicBezTo>
                    <a:pt x="127007" y="150779"/>
                    <a:pt x="131082" y="150100"/>
                    <a:pt x="135157" y="150100"/>
                  </a:cubicBezTo>
                  <a:cubicBezTo>
                    <a:pt x="143308" y="150100"/>
                    <a:pt x="151458" y="152816"/>
                    <a:pt x="157571" y="158250"/>
                  </a:cubicBezTo>
                  <a:cubicBezTo>
                    <a:pt x="165042" y="165042"/>
                    <a:pt x="169117" y="173871"/>
                    <a:pt x="169117" y="183380"/>
                  </a:cubicBezTo>
                  <a:cubicBezTo>
                    <a:pt x="171833" y="182700"/>
                    <a:pt x="175229" y="182021"/>
                    <a:pt x="177946" y="182021"/>
                  </a:cubicBezTo>
                  <a:lnTo>
                    <a:pt x="177946" y="182021"/>
                  </a:lnTo>
                  <a:cubicBezTo>
                    <a:pt x="185417" y="182021"/>
                    <a:pt x="192209" y="184738"/>
                    <a:pt x="198322" y="189492"/>
                  </a:cubicBezTo>
                  <a:cubicBezTo>
                    <a:pt x="204434" y="194926"/>
                    <a:pt x="207830" y="202397"/>
                    <a:pt x="208509" y="210547"/>
                  </a:cubicBezTo>
                  <a:cubicBezTo>
                    <a:pt x="210547" y="209868"/>
                    <a:pt x="213264" y="209188"/>
                    <a:pt x="215980" y="209188"/>
                  </a:cubicBezTo>
                  <a:lnTo>
                    <a:pt x="215980" y="209188"/>
                  </a:lnTo>
                  <a:cubicBezTo>
                    <a:pt x="222772" y="209188"/>
                    <a:pt x="228885" y="211226"/>
                    <a:pt x="233639" y="215980"/>
                  </a:cubicBezTo>
                  <a:cubicBezTo>
                    <a:pt x="239073" y="220735"/>
                    <a:pt x="242468" y="227526"/>
                    <a:pt x="243148" y="234318"/>
                  </a:cubicBezTo>
                  <a:cubicBezTo>
                    <a:pt x="243827" y="241789"/>
                    <a:pt x="241110" y="248581"/>
                    <a:pt x="236356" y="254015"/>
                  </a:cubicBezTo>
                  <a:lnTo>
                    <a:pt x="213264" y="280503"/>
                  </a:lnTo>
                  <a:lnTo>
                    <a:pt x="222772" y="287974"/>
                  </a:lnTo>
                  <a:cubicBezTo>
                    <a:pt x="227526" y="290690"/>
                    <a:pt x="232960" y="292728"/>
                    <a:pt x="239073" y="292049"/>
                  </a:cubicBezTo>
                  <a:cubicBezTo>
                    <a:pt x="254015" y="290690"/>
                    <a:pt x="264882" y="277786"/>
                    <a:pt x="263523" y="262844"/>
                  </a:cubicBezTo>
                  <a:cubicBezTo>
                    <a:pt x="263523" y="262844"/>
                    <a:pt x="263523" y="262165"/>
                    <a:pt x="263523" y="262165"/>
                  </a:cubicBezTo>
                  <a:cubicBezTo>
                    <a:pt x="265561" y="262844"/>
                    <a:pt x="268277" y="262844"/>
                    <a:pt x="270315" y="262844"/>
                  </a:cubicBezTo>
                  <a:cubicBezTo>
                    <a:pt x="285257" y="261486"/>
                    <a:pt x="296124" y="248581"/>
                    <a:pt x="294766" y="233639"/>
                  </a:cubicBezTo>
                  <a:cubicBezTo>
                    <a:pt x="294766" y="233639"/>
                    <a:pt x="294766" y="232960"/>
                    <a:pt x="294766" y="232960"/>
                  </a:cubicBezTo>
                  <a:cubicBezTo>
                    <a:pt x="296803" y="233639"/>
                    <a:pt x="299520" y="233639"/>
                    <a:pt x="301557" y="233639"/>
                  </a:cubicBezTo>
                  <a:cubicBezTo>
                    <a:pt x="316499" y="232281"/>
                    <a:pt x="327366" y="219376"/>
                    <a:pt x="326008" y="204434"/>
                  </a:cubicBezTo>
                  <a:cubicBezTo>
                    <a:pt x="326008" y="203076"/>
                    <a:pt x="325329" y="201717"/>
                    <a:pt x="325329" y="200359"/>
                  </a:cubicBezTo>
                  <a:cubicBezTo>
                    <a:pt x="329404" y="202397"/>
                    <a:pt x="334158" y="203755"/>
                    <a:pt x="339592" y="203076"/>
                  </a:cubicBezTo>
                  <a:cubicBezTo>
                    <a:pt x="354534" y="201717"/>
                    <a:pt x="365401" y="188813"/>
                    <a:pt x="364042" y="173871"/>
                  </a:cubicBezTo>
                  <a:cubicBezTo>
                    <a:pt x="364721" y="166400"/>
                    <a:pt x="361326" y="160287"/>
                    <a:pt x="356571" y="155533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29FD8829-C9F1-443A-92CF-694FE7FD061E}"/>
                </a:ext>
              </a:extLst>
            </p:cNvPr>
            <p:cNvSpPr/>
            <p:nvPr/>
          </p:nvSpPr>
          <p:spPr>
            <a:xfrm>
              <a:off x="9084584" y="4965315"/>
              <a:ext cx="135837" cy="156212"/>
            </a:xfrm>
            <a:custGeom>
              <a:avLst/>
              <a:gdLst>
                <a:gd name="connsiteX0" fmla="*/ 135890 w 135836"/>
                <a:gd name="connsiteY0" fmla="*/ 127686 h 156212"/>
                <a:gd name="connsiteX1" fmla="*/ 83593 w 135836"/>
                <a:gd name="connsiteY1" fmla="*/ 159608 h 156212"/>
                <a:gd name="connsiteX2" fmla="*/ 65255 w 135836"/>
                <a:gd name="connsiteY2" fmla="*/ 154854 h 156212"/>
                <a:gd name="connsiteX3" fmla="*/ 2091 w 135836"/>
                <a:gd name="connsiteY3" fmla="*/ 50260 h 156212"/>
                <a:gd name="connsiteX4" fmla="*/ 6845 w 135836"/>
                <a:gd name="connsiteY4" fmla="*/ 31922 h 156212"/>
                <a:gd name="connsiteX5" fmla="*/ 59142 w 135836"/>
                <a:gd name="connsiteY5" fmla="*/ 0 h 156212"/>
                <a:gd name="connsiteX6" fmla="*/ 135890 w 135836"/>
                <a:gd name="connsiteY6" fmla="*/ 127686 h 15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36" h="156212">
                  <a:moveTo>
                    <a:pt x="135890" y="127686"/>
                  </a:moveTo>
                  <a:lnTo>
                    <a:pt x="83593" y="159608"/>
                  </a:lnTo>
                  <a:cubicBezTo>
                    <a:pt x="77480" y="163683"/>
                    <a:pt x="68651" y="161646"/>
                    <a:pt x="65255" y="154854"/>
                  </a:cubicBezTo>
                  <a:lnTo>
                    <a:pt x="2091" y="50260"/>
                  </a:lnTo>
                  <a:cubicBezTo>
                    <a:pt x="-1984" y="44147"/>
                    <a:pt x="53" y="35318"/>
                    <a:pt x="6845" y="31922"/>
                  </a:cubicBezTo>
                  <a:lnTo>
                    <a:pt x="59142" y="0"/>
                  </a:lnTo>
                  <a:lnTo>
                    <a:pt x="135890" y="127686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C3AE0B88-B7BE-4192-807A-71062D4AD4A0}"/>
                </a:ext>
              </a:extLst>
            </p:cNvPr>
            <p:cNvSpPr/>
            <p:nvPr/>
          </p:nvSpPr>
          <p:spPr>
            <a:xfrm>
              <a:off x="8848889" y="5020228"/>
              <a:ext cx="285257" cy="156212"/>
            </a:xfrm>
            <a:custGeom>
              <a:avLst/>
              <a:gdLst>
                <a:gd name="connsiteX0" fmla="*/ 229635 w 285257"/>
                <a:gd name="connsiteY0" fmla="*/ 8931 h 156212"/>
                <a:gd name="connsiteX1" fmla="*/ 87007 w 285257"/>
                <a:gd name="connsiteY1" fmla="*/ 780 h 156212"/>
                <a:gd name="connsiteX2" fmla="*/ 83611 w 285257"/>
                <a:gd name="connsiteY2" fmla="*/ 101 h 156212"/>
                <a:gd name="connsiteX3" fmla="*/ 60519 w 285257"/>
                <a:gd name="connsiteY3" fmla="*/ 8931 h 156212"/>
                <a:gd name="connsiteX4" fmla="*/ 6863 w 285257"/>
                <a:gd name="connsiteY4" fmla="*/ 70057 h 156212"/>
                <a:gd name="connsiteX5" fmla="*/ 9580 w 285257"/>
                <a:gd name="connsiteY5" fmla="*/ 108091 h 156212"/>
                <a:gd name="connsiteX6" fmla="*/ 29956 w 285257"/>
                <a:gd name="connsiteY6" fmla="*/ 114883 h 156212"/>
                <a:gd name="connsiteX7" fmla="*/ 48294 w 285257"/>
                <a:gd name="connsiteY7" fmla="*/ 105375 h 156212"/>
                <a:gd name="connsiteX8" fmla="*/ 103987 w 285257"/>
                <a:gd name="connsiteY8" fmla="*/ 41531 h 156212"/>
                <a:gd name="connsiteX9" fmla="*/ 230994 w 285257"/>
                <a:gd name="connsiteY9" fmla="*/ 150880 h 156212"/>
                <a:gd name="connsiteX10" fmla="*/ 230994 w 285257"/>
                <a:gd name="connsiteY10" fmla="*/ 150880 h 156212"/>
                <a:gd name="connsiteX11" fmla="*/ 230994 w 285257"/>
                <a:gd name="connsiteY11" fmla="*/ 150880 h 156212"/>
                <a:gd name="connsiteX12" fmla="*/ 238465 w 285257"/>
                <a:gd name="connsiteY12" fmla="*/ 159709 h 156212"/>
                <a:gd name="connsiteX13" fmla="*/ 287366 w 285257"/>
                <a:gd name="connsiteY13" fmla="*/ 103337 h 156212"/>
                <a:gd name="connsiteX14" fmla="*/ 229635 w 285257"/>
                <a:gd name="connsiteY14" fmla="*/ 8931 h 15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5257" h="156212">
                  <a:moveTo>
                    <a:pt x="229635" y="8931"/>
                  </a:moveTo>
                  <a:cubicBezTo>
                    <a:pt x="173263" y="29306"/>
                    <a:pt x="132512" y="9610"/>
                    <a:pt x="87007" y="780"/>
                  </a:cubicBezTo>
                  <a:cubicBezTo>
                    <a:pt x="86328" y="780"/>
                    <a:pt x="83611" y="101"/>
                    <a:pt x="83611" y="101"/>
                  </a:cubicBezTo>
                  <a:cubicBezTo>
                    <a:pt x="75461" y="-578"/>
                    <a:pt x="66631" y="2139"/>
                    <a:pt x="60519" y="8931"/>
                  </a:cubicBezTo>
                  <a:lnTo>
                    <a:pt x="6863" y="70057"/>
                  </a:lnTo>
                  <a:cubicBezTo>
                    <a:pt x="-3324" y="81603"/>
                    <a:pt x="-1966" y="98583"/>
                    <a:pt x="9580" y="108091"/>
                  </a:cubicBezTo>
                  <a:cubicBezTo>
                    <a:pt x="15693" y="112846"/>
                    <a:pt x="22485" y="115562"/>
                    <a:pt x="29956" y="114883"/>
                  </a:cubicBezTo>
                  <a:cubicBezTo>
                    <a:pt x="36747" y="114204"/>
                    <a:pt x="43539" y="111487"/>
                    <a:pt x="48294" y="105375"/>
                  </a:cubicBezTo>
                  <a:cubicBezTo>
                    <a:pt x="48294" y="105375"/>
                    <a:pt x="103987" y="41531"/>
                    <a:pt x="103987" y="41531"/>
                  </a:cubicBezTo>
                  <a:lnTo>
                    <a:pt x="230994" y="150880"/>
                  </a:lnTo>
                  <a:lnTo>
                    <a:pt x="230994" y="150880"/>
                  </a:lnTo>
                  <a:lnTo>
                    <a:pt x="230994" y="150880"/>
                  </a:lnTo>
                  <a:cubicBezTo>
                    <a:pt x="234390" y="154276"/>
                    <a:pt x="235748" y="155634"/>
                    <a:pt x="238465" y="159709"/>
                  </a:cubicBezTo>
                  <a:lnTo>
                    <a:pt x="287366" y="103337"/>
                  </a:lnTo>
                  <a:lnTo>
                    <a:pt x="229635" y="8931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22" name="Graphic 10" descr="Database">
            <a:extLst>
              <a:ext uri="{FF2B5EF4-FFF2-40B4-BE49-F238E27FC236}">
                <a16:creationId xmlns:a16="http://schemas.microsoft.com/office/drawing/2014/main" id="{A4279CF5-325C-4317-A07C-31C28E49BBC8}"/>
              </a:ext>
            </a:extLst>
          </p:cNvPr>
          <p:cNvGrpSpPr/>
          <p:nvPr/>
        </p:nvGrpSpPr>
        <p:grpSpPr>
          <a:xfrm>
            <a:off x="4602374" y="4720572"/>
            <a:ext cx="285257" cy="387135"/>
            <a:chOff x="6018626" y="4884492"/>
            <a:chExt cx="380343" cy="516180"/>
          </a:xfrm>
          <a:solidFill>
            <a:schemeClr val="bg2">
              <a:lumMod val="25000"/>
            </a:schemeClr>
          </a:solidFill>
        </p:grpSpPr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B7F5F47D-6071-4765-81BD-709A8D3C375C}"/>
                </a:ext>
              </a:extLst>
            </p:cNvPr>
            <p:cNvSpPr/>
            <p:nvPr/>
          </p:nvSpPr>
          <p:spPr>
            <a:xfrm>
              <a:off x="6018626" y="4884492"/>
              <a:ext cx="380343" cy="108669"/>
            </a:xfrm>
            <a:custGeom>
              <a:avLst/>
              <a:gdLst>
                <a:gd name="connsiteX0" fmla="*/ 380343 w 380342"/>
                <a:gd name="connsiteY0" fmla="*/ 54335 h 108669"/>
                <a:gd name="connsiteX1" fmla="*/ 190171 w 380342"/>
                <a:gd name="connsiteY1" fmla="*/ 108669 h 108669"/>
                <a:gd name="connsiteX2" fmla="*/ 0 w 380342"/>
                <a:gd name="connsiteY2" fmla="*/ 54335 h 108669"/>
                <a:gd name="connsiteX3" fmla="*/ 190171 w 380342"/>
                <a:gd name="connsiteY3" fmla="*/ 0 h 108669"/>
                <a:gd name="connsiteX4" fmla="*/ 380343 w 380342"/>
                <a:gd name="connsiteY4" fmla="*/ 54335 h 108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342" h="108669">
                  <a:moveTo>
                    <a:pt x="380343" y="54335"/>
                  </a:moveTo>
                  <a:cubicBezTo>
                    <a:pt x="380343" y="84343"/>
                    <a:pt x="295200" y="108669"/>
                    <a:pt x="190171" y="108669"/>
                  </a:cubicBezTo>
                  <a:cubicBezTo>
                    <a:pt x="85143" y="108669"/>
                    <a:pt x="0" y="84343"/>
                    <a:pt x="0" y="54335"/>
                  </a:cubicBezTo>
                  <a:cubicBezTo>
                    <a:pt x="0" y="24326"/>
                    <a:pt x="85143" y="0"/>
                    <a:pt x="190171" y="0"/>
                  </a:cubicBezTo>
                  <a:cubicBezTo>
                    <a:pt x="295200" y="0"/>
                    <a:pt x="380343" y="24326"/>
                    <a:pt x="380343" y="54335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1F34D623-1289-4879-A924-088037BE084D}"/>
                </a:ext>
              </a:extLst>
            </p:cNvPr>
            <p:cNvSpPr/>
            <p:nvPr/>
          </p:nvSpPr>
          <p:spPr>
            <a:xfrm>
              <a:off x="6018626" y="4965994"/>
              <a:ext cx="380343" cy="163004"/>
            </a:xfrm>
            <a:custGeom>
              <a:avLst/>
              <a:gdLst>
                <a:gd name="connsiteX0" fmla="*/ 326008 w 380342"/>
                <a:gd name="connsiteY0" fmla="*/ 108669 h 163004"/>
                <a:gd name="connsiteX1" fmla="*/ 312424 w 380342"/>
                <a:gd name="connsiteY1" fmla="*/ 95086 h 163004"/>
                <a:gd name="connsiteX2" fmla="*/ 326008 w 380342"/>
                <a:gd name="connsiteY2" fmla="*/ 81502 h 163004"/>
                <a:gd name="connsiteX3" fmla="*/ 339592 w 380342"/>
                <a:gd name="connsiteY3" fmla="*/ 95086 h 163004"/>
                <a:gd name="connsiteX4" fmla="*/ 326008 w 380342"/>
                <a:gd name="connsiteY4" fmla="*/ 108669 h 163004"/>
                <a:gd name="connsiteX5" fmla="*/ 190171 w 380342"/>
                <a:gd name="connsiteY5" fmla="*/ 54335 h 163004"/>
                <a:gd name="connsiteX6" fmla="*/ 0 w 380342"/>
                <a:gd name="connsiteY6" fmla="*/ 0 h 163004"/>
                <a:gd name="connsiteX7" fmla="*/ 0 w 380342"/>
                <a:gd name="connsiteY7" fmla="*/ 108669 h 163004"/>
                <a:gd name="connsiteX8" fmla="*/ 190171 w 380342"/>
                <a:gd name="connsiteY8" fmla="*/ 163004 h 163004"/>
                <a:gd name="connsiteX9" fmla="*/ 380343 w 380342"/>
                <a:gd name="connsiteY9" fmla="*/ 108669 h 163004"/>
                <a:gd name="connsiteX10" fmla="*/ 380343 w 380342"/>
                <a:gd name="connsiteY10" fmla="*/ 0 h 163004"/>
                <a:gd name="connsiteX11" fmla="*/ 190171 w 380342"/>
                <a:gd name="connsiteY11" fmla="*/ 54335 h 1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0342" h="163004">
                  <a:moveTo>
                    <a:pt x="326008" y="108669"/>
                  </a:moveTo>
                  <a:cubicBezTo>
                    <a:pt x="317858" y="108669"/>
                    <a:pt x="312424" y="103236"/>
                    <a:pt x="312424" y="95086"/>
                  </a:cubicBezTo>
                  <a:cubicBezTo>
                    <a:pt x="312424" y="86935"/>
                    <a:pt x="317858" y="81502"/>
                    <a:pt x="326008" y="81502"/>
                  </a:cubicBezTo>
                  <a:cubicBezTo>
                    <a:pt x="334158" y="81502"/>
                    <a:pt x="339592" y="86935"/>
                    <a:pt x="339592" y="95086"/>
                  </a:cubicBezTo>
                  <a:cubicBezTo>
                    <a:pt x="339592" y="103236"/>
                    <a:pt x="334158" y="108669"/>
                    <a:pt x="326008" y="108669"/>
                  </a:cubicBezTo>
                  <a:close/>
                  <a:moveTo>
                    <a:pt x="190171" y="54335"/>
                  </a:moveTo>
                  <a:cubicBezTo>
                    <a:pt x="85577" y="54335"/>
                    <a:pt x="0" y="29884"/>
                    <a:pt x="0" y="0"/>
                  </a:cubicBezTo>
                  <a:lnTo>
                    <a:pt x="0" y="108669"/>
                  </a:lnTo>
                  <a:cubicBezTo>
                    <a:pt x="0" y="138553"/>
                    <a:pt x="85577" y="163004"/>
                    <a:pt x="190171" y="163004"/>
                  </a:cubicBezTo>
                  <a:cubicBezTo>
                    <a:pt x="294766" y="163004"/>
                    <a:pt x="380343" y="138553"/>
                    <a:pt x="380343" y="108669"/>
                  </a:cubicBezTo>
                  <a:lnTo>
                    <a:pt x="380343" y="0"/>
                  </a:lnTo>
                  <a:cubicBezTo>
                    <a:pt x="380343" y="29884"/>
                    <a:pt x="294766" y="54335"/>
                    <a:pt x="190171" y="54335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FC219226-66D3-4A47-AC10-C1A547FE71DC}"/>
                </a:ext>
              </a:extLst>
            </p:cNvPr>
            <p:cNvSpPr/>
            <p:nvPr/>
          </p:nvSpPr>
          <p:spPr>
            <a:xfrm>
              <a:off x="6018626" y="5101831"/>
              <a:ext cx="380343" cy="163004"/>
            </a:xfrm>
            <a:custGeom>
              <a:avLst/>
              <a:gdLst>
                <a:gd name="connsiteX0" fmla="*/ 326008 w 380342"/>
                <a:gd name="connsiteY0" fmla="*/ 108669 h 163004"/>
                <a:gd name="connsiteX1" fmla="*/ 312424 w 380342"/>
                <a:gd name="connsiteY1" fmla="*/ 95086 h 163004"/>
                <a:gd name="connsiteX2" fmla="*/ 326008 w 380342"/>
                <a:gd name="connsiteY2" fmla="*/ 81502 h 163004"/>
                <a:gd name="connsiteX3" fmla="*/ 339592 w 380342"/>
                <a:gd name="connsiteY3" fmla="*/ 95086 h 163004"/>
                <a:gd name="connsiteX4" fmla="*/ 326008 w 380342"/>
                <a:gd name="connsiteY4" fmla="*/ 108669 h 163004"/>
                <a:gd name="connsiteX5" fmla="*/ 190171 w 380342"/>
                <a:gd name="connsiteY5" fmla="*/ 54335 h 163004"/>
                <a:gd name="connsiteX6" fmla="*/ 0 w 380342"/>
                <a:gd name="connsiteY6" fmla="*/ 0 h 163004"/>
                <a:gd name="connsiteX7" fmla="*/ 0 w 380342"/>
                <a:gd name="connsiteY7" fmla="*/ 108669 h 163004"/>
                <a:gd name="connsiteX8" fmla="*/ 190171 w 380342"/>
                <a:gd name="connsiteY8" fmla="*/ 163004 h 163004"/>
                <a:gd name="connsiteX9" fmla="*/ 380343 w 380342"/>
                <a:gd name="connsiteY9" fmla="*/ 108669 h 163004"/>
                <a:gd name="connsiteX10" fmla="*/ 380343 w 380342"/>
                <a:gd name="connsiteY10" fmla="*/ 0 h 163004"/>
                <a:gd name="connsiteX11" fmla="*/ 190171 w 380342"/>
                <a:gd name="connsiteY11" fmla="*/ 54335 h 1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0342" h="163004">
                  <a:moveTo>
                    <a:pt x="326008" y="108669"/>
                  </a:moveTo>
                  <a:cubicBezTo>
                    <a:pt x="317858" y="108669"/>
                    <a:pt x="312424" y="103236"/>
                    <a:pt x="312424" y="95086"/>
                  </a:cubicBezTo>
                  <a:cubicBezTo>
                    <a:pt x="312424" y="86935"/>
                    <a:pt x="317858" y="81502"/>
                    <a:pt x="326008" y="81502"/>
                  </a:cubicBezTo>
                  <a:cubicBezTo>
                    <a:pt x="334158" y="81502"/>
                    <a:pt x="339592" y="86935"/>
                    <a:pt x="339592" y="95086"/>
                  </a:cubicBezTo>
                  <a:cubicBezTo>
                    <a:pt x="339592" y="103236"/>
                    <a:pt x="334158" y="108669"/>
                    <a:pt x="326008" y="108669"/>
                  </a:cubicBezTo>
                  <a:close/>
                  <a:moveTo>
                    <a:pt x="190171" y="54335"/>
                  </a:moveTo>
                  <a:cubicBezTo>
                    <a:pt x="85577" y="54335"/>
                    <a:pt x="0" y="29884"/>
                    <a:pt x="0" y="0"/>
                  </a:cubicBezTo>
                  <a:lnTo>
                    <a:pt x="0" y="108669"/>
                  </a:lnTo>
                  <a:cubicBezTo>
                    <a:pt x="0" y="138553"/>
                    <a:pt x="85577" y="163004"/>
                    <a:pt x="190171" y="163004"/>
                  </a:cubicBezTo>
                  <a:cubicBezTo>
                    <a:pt x="294766" y="163004"/>
                    <a:pt x="380343" y="138553"/>
                    <a:pt x="380343" y="108669"/>
                  </a:cubicBezTo>
                  <a:lnTo>
                    <a:pt x="380343" y="0"/>
                  </a:lnTo>
                  <a:cubicBezTo>
                    <a:pt x="380343" y="29884"/>
                    <a:pt x="294766" y="54335"/>
                    <a:pt x="190171" y="54335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49E83511-55F1-45FF-A91E-26F247153C1D}"/>
                </a:ext>
              </a:extLst>
            </p:cNvPr>
            <p:cNvSpPr/>
            <p:nvPr/>
          </p:nvSpPr>
          <p:spPr>
            <a:xfrm>
              <a:off x="6018626" y="5237668"/>
              <a:ext cx="380343" cy="163004"/>
            </a:xfrm>
            <a:custGeom>
              <a:avLst/>
              <a:gdLst>
                <a:gd name="connsiteX0" fmla="*/ 326008 w 380342"/>
                <a:gd name="connsiteY0" fmla="*/ 108669 h 163004"/>
                <a:gd name="connsiteX1" fmla="*/ 312424 w 380342"/>
                <a:gd name="connsiteY1" fmla="*/ 95086 h 163004"/>
                <a:gd name="connsiteX2" fmla="*/ 326008 w 380342"/>
                <a:gd name="connsiteY2" fmla="*/ 81502 h 163004"/>
                <a:gd name="connsiteX3" fmla="*/ 339592 w 380342"/>
                <a:gd name="connsiteY3" fmla="*/ 95086 h 163004"/>
                <a:gd name="connsiteX4" fmla="*/ 326008 w 380342"/>
                <a:gd name="connsiteY4" fmla="*/ 108669 h 163004"/>
                <a:gd name="connsiteX5" fmla="*/ 190171 w 380342"/>
                <a:gd name="connsiteY5" fmla="*/ 54335 h 163004"/>
                <a:gd name="connsiteX6" fmla="*/ 0 w 380342"/>
                <a:gd name="connsiteY6" fmla="*/ 0 h 163004"/>
                <a:gd name="connsiteX7" fmla="*/ 0 w 380342"/>
                <a:gd name="connsiteY7" fmla="*/ 108669 h 163004"/>
                <a:gd name="connsiteX8" fmla="*/ 190171 w 380342"/>
                <a:gd name="connsiteY8" fmla="*/ 163004 h 163004"/>
                <a:gd name="connsiteX9" fmla="*/ 380343 w 380342"/>
                <a:gd name="connsiteY9" fmla="*/ 108669 h 163004"/>
                <a:gd name="connsiteX10" fmla="*/ 380343 w 380342"/>
                <a:gd name="connsiteY10" fmla="*/ 0 h 163004"/>
                <a:gd name="connsiteX11" fmla="*/ 190171 w 380342"/>
                <a:gd name="connsiteY11" fmla="*/ 54335 h 1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0342" h="163004">
                  <a:moveTo>
                    <a:pt x="326008" y="108669"/>
                  </a:moveTo>
                  <a:cubicBezTo>
                    <a:pt x="317858" y="108669"/>
                    <a:pt x="312424" y="103236"/>
                    <a:pt x="312424" y="95086"/>
                  </a:cubicBezTo>
                  <a:cubicBezTo>
                    <a:pt x="312424" y="86935"/>
                    <a:pt x="317858" y="81502"/>
                    <a:pt x="326008" y="81502"/>
                  </a:cubicBezTo>
                  <a:cubicBezTo>
                    <a:pt x="334158" y="81502"/>
                    <a:pt x="339592" y="86935"/>
                    <a:pt x="339592" y="95086"/>
                  </a:cubicBezTo>
                  <a:cubicBezTo>
                    <a:pt x="339592" y="103236"/>
                    <a:pt x="334158" y="108669"/>
                    <a:pt x="326008" y="108669"/>
                  </a:cubicBezTo>
                  <a:close/>
                  <a:moveTo>
                    <a:pt x="190171" y="54335"/>
                  </a:moveTo>
                  <a:cubicBezTo>
                    <a:pt x="85577" y="54335"/>
                    <a:pt x="0" y="29884"/>
                    <a:pt x="0" y="0"/>
                  </a:cubicBezTo>
                  <a:lnTo>
                    <a:pt x="0" y="108669"/>
                  </a:lnTo>
                  <a:cubicBezTo>
                    <a:pt x="0" y="138553"/>
                    <a:pt x="85577" y="163004"/>
                    <a:pt x="190171" y="163004"/>
                  </a:cubicBezTo>
                  <a:cubicBezTo>
                    <a:pt x="294766" y="163004"/>
                    <a:pt x="380343" y="138553"/>
                    <a:pt x="380343" y="108669"/>
                  </a:cubicBezTo>
                  <a:lnTo>
                    <a:pt x="380343" y="0"/>
                  </a:lnTo>
                  <a:cubicBezTo>
                    <a:pt x="380343" y="29884"/>
                    <a:pt x="294766" y="54335"/>
                    <a:pt x="190171" y="54335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4C3874F4-D21F-4301-811B-44504F9CDFE8}"/>
              </a:ext>
            </a:extLst>
          </p:cNvPr>
          <p:cNvGrpSpPr/>
          <p:nvPr/>
        </p:nvGrpSpPr>
        <p:grpSpPr>
          <a:xfrm>
            <a:off x="7155285" y="2172126"/>
            <a:ext cx="1744859" cy="1391757"/>
            <a:chOff x="6974393" y="3025362"/>
            <a:chExt cx="1925752" cy="1391757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1170F651-5B10-43ED-95F1-11D0BCB47E76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0563D4E7-0B0F-45BB-A45B-558BC834A567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E45A69D2-4897-4B95-9641-C64E4D6FA97A}"/>
              </a:ext>
            </a:extLst>
          </p:cNvPr>
          <p:cNvGrpSpPr/>
          <p:nvPr/>
        </p:nvGrpSpPr>
        <p:grpSpPr>
          <a:xfrm>
            <a:off x="249702" y="3363828"/>
            <a:ext cx="1925752" cy="1391758"/>
            <a:chOff x="249702" y="3025361"/>
            <a:chExt cx="1925752" cy="1391758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CBA06677-7F7F-4CB0-BFD6-8633752A1AA9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39C6EEBB-2151-40C3-A25C-B820B7CE31D1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42ACE4E-A4F2-4EDD-B6E8-DC44DBC63F47}"/>
              </a:ext>
            </a:extLst>
          </p:cNvPr>
          <p:cNvGrpSpPr/>
          <p:nvPr/>
        </p:nvGrpSpPr>
        <p:grpSpPr>
          <a:xfrm>
            <a:off x="2060217" y="5257496"/>
            <a:ext cx="3321400" cy="930090"/>
            <a:chOff x="249702" y="4757378"/>
            <a:chExt cx="2202816" cy="930090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774A994-9516-441B-BC7C-60FD1B0B5860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6C4E43CC-5812-49FE-B14A-7F1EDA9BDA97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CA33EFA9-EC39-4684-9DF5-E3CC333480F0}"/>
              </a:ext>
            </a:extLst>
          </p:cNvPr>
          <p:cNvGrpSpPr/>
          <p:nvPr/>
        </p:nvGrpSpPr>
        <p:grpSpPr>
          <a:xfrm>
            <a:off x="4469442" y="881557"/>
            <a:ext cx="3321400" cy="930090"/>
            <a:chOff x="249702" y="4757378"/>
            <a:chExt cx="2202816" cy="930090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3205E20D-7655-4E82-A2D2-FE85B3617386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16402472-A8C2-4C09-B006-B66487580BB0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141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10321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Rounded Bending Process – Slide Template</vt:lpstr>
      <vt:lpstr>Rounded Bending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Rounded Bending Process</dc:title>
  <dc:creator>PresentationGO.com</dc:creator>
  <dc:description>© Copyright PresentationGO.com</dc:description>
  <dcterms:created xsi:type="dcterms:W3CDTF">2014-11-26T05:14:11Z</dcterms:created>
  <dcterms:modified xsi:type="dcterms:W3CDTF">2019-10-19T03:32:06Z</dcterms:modified>
  <cp:category>Charts &amp; Diagrams</cp:category>
</cp:coreProperties>
</file>