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158" y="11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398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Rounded Column Chart – Slide Template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EF45EE5A-93EC-487D-88E1-8695090D8CA9}"/>
              </a:ext>
            </a:extLst>
          </p:cNvPr>
          <p:cNvGrpSpPr/>
          <p:nvPr/>
        </p:nvGrpSpPr>
        <p:grpSpPr>
          <a:xfrm>
            <a:off x="-971551" y="1613994"/>
            <a:ext cx="561647" cy="3086099"/>
            <a:chOff x="5226269" y="1008991"/>
            <a:chExt cx="748862" cy="4114800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72790029-D8D6-49EB-8556-CAC7BAE966AF}"/>
                </a:ext>
              </a:extLst>
            </p:cNvPr>
            <p:cNvCxnSpPr>
              <a:cxnSpLocks/>
            </p:cNvCxnSpPr>
            <p:nvPr/>
          </p:nvCxnSpPr>
          <p:spPr>
            <a:xfrm>
              <a:off x="5226269" y="5123791"/>
              <a:ext cx="748862" cy="0"/>
            </a:xfrm>
            <a:prstGeom prst="line">
              <a:avLst/>
            </a:prstGeom>
            <a:ln w="3175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085DB31F-8057-4F08-9DFA-4E4C7EA2E64B}"/>
                </a:ext>
              </a:extLst>
            </p:cNvPr>
            <p:cNvCxnSpPr>
              <a:cxnSpLocks/>
            </p:cNvCxnSpPr>
            <p:nvPr/>
          </p:nvCxnSpPr>
          <p:spPr>
            <a:xfrm>
              <a:off x="5226269" y="4712311"/>
              <a:ext cx="748862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8C98D7CA-C17E-4F80-A281-B7B7783DB542}"/>
                </a:ext>
              </a:extLst>
            </p:cNvPr>
            <p:cNvCxnSpPr>
              <a:cxnSpLocks/>
            </p:cNvCxnSpPr>
            <p:nvPr/>
          </p:nvCxnSpPr>
          <p:spPr>
            <a:xfrm>
              <a:off x="5226269" y="4300831"/>
              <a:ext cx="748862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08B52F6F-EF8C-4BA9-AC94-86672701FE86}"/>
                </a:ext>
              </a:extLst>
            </p:cNvPr>
            <p:cNvCxnSpPr>
              <a:cxnSpLocks/>
            </p:cNvCxnSpPr>
            <p:nvPr/>
          </p:nvCxnSpPr>
          <p:spPr>
            <a:xfrm>
              <a:off x="5226269" y="3889351"/>
              <a:ext cx="748862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8DD61836-2BC6-4A09-BB9B-F006E495F743}"/>
                </a:ext>
              </a:extLst>
            </p:cNvPr>
            <p:cNvCxnSpPr>
              <a:cxnSpLocks/>
            </p:cNvCxnSpPr>
            <p:nvPr/>
          </p:nvCxnSpPr>
          <p:spPr>
            <a:xfrm>
              <a:off x="5226269" y="3477871"/>
              <a:ext cx="748862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8A1C0CD-C931-40B3-B9F5-4CB6375D17A2}"/>
                </a:ext>
              </a:extLst>
            </p:cNvPr>
            <p:cNvCxnSpPr>
              <a:cxnSpLocks/>
            </p:cNvCxnSpPr>
            <p:nvPr/>
          </p:nvCxnSpPr>
          <p:spPr>
            <a:xfrm>
              <a:off x="5226269" y="3066391"/>
              <a:ext cx="748862" cy="0"/>
            </a:xfrm>
            <a:prstGeom prst="line">
              <a:avLst/>
            </a:prstGeom>
            <a:ln w="3175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5C8D71F-A603-4477-B9AB-7FAA81A77EFF}"/>
                </a:ext>
              </a:extLst>
            </p:cNvPr>
            <p:cNvCxnSpPr>
              <a:cxnSpLocks/>
            </p:cNvCxnSpPr>
            <p:nvPr/>
          </p:nvCxnSpPr>
          <p:spPr>
            <a:xfrm>
              <a:off x="5226269" y="2654911"/>
              <a:ext cx="748862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FABF1A59-CD27-42D1-82FE-0DCBB453880B}"/>
                </a:ext>
              </a:extLst>
            </p:cNvPr>
            <p:cNvCxnSpPr>
              <a:cxnSpLocks/>
            </p:cNvCxnSpPr>
            <p:nvPr/>
          </p:nvCxnSpPr>
          <p:spPr>
            <a:xfrm>
              <a:off x="5226269" y="2243431"/>
              <a:ext cx="748862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4C1E833-0DF7-47AE-B873-D1E6FA881CC7}"/>
                </a:ext>
              </a:extLst>
            </p:cNvPr>
            <p:cNvCxnSpPr>
              <a:cxnSpLocks/>
            </p:cNvCxnSpPr>
            <p:nvPr/>
          </p:nvCxnSpPr>
          <p:spPr>
            <a:xfrm>
              <a:off x="5226269" y="1831951"/>
              <a:ext cx="748862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66FDFDE1-6F90-497D-9D40-49B7B44B4CB9}"/>
                </a:ext>
              </a:extLst>
            </p:cNvPr>
            <p:cNvCxnSpPr>
              <a:cxnSpLocks/>
            </p:cNvCxnSpPr>
            <p:nvPr/>
          </p:nvCxnSpPr>
          <p:spPr>
            <a:xfrm>
              <a:off x="5226269" y="1420471"/>
              <a:ext cx="748862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63ADBA15-39F7-4B46-85C9-E435FF66D17E}"/>
                </a:ext>
              </a:extLst>
            </p:cNvPr>
            <p:cNvCxnSpPr>
              <a:cxnSpLocks/>
            </p:cNvCxnSpPr>
            <p:nvPr/>
          </p:nvCxnSpPr>
          <p:spPr>
            <a:xfrm>
              <a:off x="5226269" y="1008991"/>
              <a:ext cx="748862" cy="0"/>
            </a:xfrm>
            <a:prstGeom prst="line">
              <a:avLst/>
            </a:prstGeom>
            <a:ln w="3175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5409E465-4748-4681-BEEA-8E5510AACADD}"/>
              </a:ext>
            </a:extLst>
          </p:cNvPr>
          <p:cNvGrpSpPr/>
          <p:nvPr/>
        </p:nvGrpSpPr>
        <p:grpSpPr>
          <a:xfrm>
            <a:off x="1618060" y="1613994"/>
            <a:ext cx="1028700" cy="3086099"/>
            <a:chOff x="2987566" y="1008991"/>
            <a:chExt cx="1371600" cy="41148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07AA771-A404-4CEE-9D7B-9D96C276FF7D}"/>
                </a:ext>
              </a:extLst>
            </p:cNvPr>
            <p:cNvSpPr/>
            <p:nvPr/>
          </p:nvSpPr>
          <p:spPr>
            <a:xfrm>
              <a:off x="2987566" y="1008991"/>
              <a:ext cx="1371600" cy="4114800"/>
            </a:xfrm>
            <a:custGeom>
              <a:avLst/>
              <a:gdLst>
                <a:gd name="connsiteX0" fmla="*/ 685800 w 1371600"/>
                <a:gd name="connsiteY0" fmla="*/ 0 h 4114800"/>
                <a:gd name="connsiteX1" fmla="*/ 1371600 w 1371600"/>
                <a:gd name="connsiteY1" fmla="*/ 685800 h 4114800"/>
                <a:gd name="connsiteX2" fmla="*/ 1371600 w 1371600"/>
                <a:gd name="connsiteY2" fmla="*/ 3231932 h 4114800"/>
                <a:gd name="connsiteX3" fmla="*/ 1371600 w 1371600"/>
                <a:gd name="connsiteY3" fmla="*/ 3429000 h 4114800"/>
                <a:gd name="connsiteX4" fmla="*/ 1371600 w 1371600"/>
                <a:gd name="connsiteY4" fmla="*/ 4114800 h 4114800"/>
                <a:gd name="connsiteX5" fmla="*/ 788276 w 1371600"/>
                <a:gd name="connsiteY5" fmla="*/ 4114800 h 4114800"/>
                <a:gd name="connsiteX6" fmla="*/ 685800 w 1371600"/>
                <a:gd name="connsiteY6" fmla="*/ 4114800 h 4114800"/>
                <a:gd name="connsiteX7" fmla="*/ 583324 w 1371600"/>
                <a:gd name="connsiteY7" fmla="*/ 4114800 h 4114800"/>
                <a:gd name="connsiteX8" fmla="*/ 0 w 1371600"/>
                <a:gd name="connsiteY8" fmla="*/ 4114800 h 4114800"/>
                <a:gd name="connsiteX9" fmla="*/ 0 w 1371600"/>
                <a:gd name="connsiteY9" fmla="*/ 3429000 h 4114800"/>
                <a:gd name="connsiteX10" fmla="*/ 0 w 1371600"/>
                <a:gd name="connsiteY10" fmla="*/ 3231932 h 4114800"/>
                <a:gd name="connsiteX11" fmla="*/ 0 w 1371600"/>
                <a:gd name="connsiteY11" fmla="*/ 685800 h 4114800"/>
                <a:gd name="connsiteX12" fmla="*/ 685800 w 1371600"/>
                <a:gd name="connsiteY12" fmla="*/ 0 h 411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71600" h="4114800">
                  <a:moveTo>
                    <a:pt x="685800" y="0"/>
                  </a:moveTo>
                  <a:cubicBezTo>
                    <a:pt x="1064557" y="0"/>
                    <a:pt x="1371600" y="307043"/>
                    <a:pt x="1371600" y="685800"/>
                  </a:cubicBezTo>
                  <a:lnTo>
                    <a:pt x="1371600" y="3231932"/>
                  </a:lnTo>
                  <a:lnTo>
                    <a:pt x="1371600" y="3429000"/>
                  </a:lnTo>
                  <a:lnTo>
                    <a:pt x="1371600" y="4114800"/>
                  </a:lnTo>
                  <a:lnTo>
                    <a:pt x="788276" y="4114800"/>
                  </a:lnTo>
                  <a:lnTo>
                    <a:pt x="685800" y="4114800"/>
                  </a:lnTo>
                  <a:lnTo>
                    <a:pt x="583324" y="4114800"/>
                  </a:lnTo>
                  <a:lnTo>
                    <a:pt x="0" y="4114800"/>
                  </a:lnTo>
                  <a:lnTo>
                    <a:pt x="0" y="3429000"/>
                  </a:lnTo>
                  <a:lnTo>
                    <a:pt x="0" y="3231932"/>
                  </a:lnTo>
                  <a:lnTo>
                    <a:pt x="0" y="685800"/>
                  </a:lnTo>
                  <a:cubicBezTo>
                    <a:pt x="0" y="307043"/>
                    <a:pt x="307043" y="0"/>
                    <a:pt x="685800" y="0"/>
                  </a:cubicBezTo>
                  <a:close/>
                </a:path>
              </a:pathLst>
            </a:custGeom>
            <a:solidFill>
              <a:schemeClr val="bg1">
                <a:lumMod val="85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4A108090-AA8E-4A1D-B48D-C224523CFA5E}"/>
                </a:ext>
              </a:extLst>
            </p:cNvPr>
            <p:cNvGrpSpPr/>
            <p:nvPr/>
          </p:nvGrpSpPr>
          <p:grpSpPr>
            <a:xfrm>
              <a:off x="2987566" y="3066391"/>
              <a:ext cx="1371600" cy="2057400"/>
              <a:chOff x="5123794" y="3066391"/>
              <a:chExt cx="1371600" cy="2057400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ED9088A6-DD3B-439C-A616-206F8D02FFC0}"/>
                  </a:ext>
                </a:extLst>
              </p:cNvPr>
              <p:cNvSpPr/>
              <p:nvPr/>
            </p:nvSpPr>
            <p:spPr>
              <a:xfrm>
                <a:off x="5123794" y="3752191"/>
                <a:ext cx="1371600" cy="13716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E272AC72-6EA3-4F58-8436-3A9E98F35251}"/>
                  </a:ext>
                </a:extLst>
              </p:cNvPr>
              <p:cNvSpPr/>
              <p:nvPr/>
            </p:nvSpPr>
            <p:spPr>
              <a:xfrm>
                <a:off x="5123794" y="3066391"/>
                <a:ext cx="1371600" cy="13716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t">
                <a:noAutofit/>
              </a:bodyPr>
              <a:lstStyle/>
              <a:p>
                <a:pPr algn="ctr"/>
                <a:r>
                  <a:rPr lang="en-US" sz="21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50</a:t>
                </a:r>
                <a:r>
                  <a:rPr lang="en-US" sz="12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%</a:t>
                </a:r>
                <a:endParaRPr lang="en-US" sz="2100" b="1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p:grp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DB500F4C-D8D0-4884-9C60-7D4EBAA1172A}"/>
              </a:ext>
            </a:extLst>
          </p:cNvPr>
          <p:cNvGrpSpPr/>
          <p:nvPr/>
        </p:nvGrpSpPr>
        <p:grpSpPr>
          <a:xfrm>
            <a:off x="3244454" y="1613994"/>
            <a:ext cx="1028700" cy="3086099"/>
            <a:chOff x="2987566" y="1008991"/>
            <a:chExt cx="1371600" cy="4114800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E371C3DE-AB0D-4C1A-BB76-CC18B850F9EA}"/>
                </a:ext>
              </a:extLst>
            </p:cNvPr>
            <p:cNvSpPr/>
            <p:nvPr/>
          </p:nvSpPr>
          <p:spPr>
            <a:xfrm>
              <a:off x="2987566" y="1008991"/>
              <a:ext cx="1371600" cy="4114800"/>
            </a:xfrm>
            <a:custGeom>
              <a:avLst/>
              <a:gdLst>
                <a:gd name="connsiteX0" fmla="*/ 685800 w 1371600"/>
                <a:gd name="connsiteY0" fmla="*/ 0 h 4114800"/>
                <a:gd name="connsiteX1" fmla="*/ 1371600 w 1371600"/>
                <a:gd name="connsiteY1" fmla="*/ 685800 h 4114800"/>
                <a:gd name="connsiteX2" fmla="*/ 1371600 w 1371600"/>
                <a:gd name="connsiteY2" fmla="*/ 3231932 h 4114800"/>
                <a:gd name="connsiteX3" fmla="*/ 1371600 w 1371600"/>
                <a:gd name="connsiteY3" fmla="*/ 3429000 h 4114800"/>
                <a:gd name="connsiteX4" fmla="*/ 1371600 w 1371600"/>
                <a:gd name="connsiteY4" fmla="*/ 4114800 h 4114800"/>
                <a:gd name="connsiteX5" fmla="*/ 788276 w 1371600"/>
                <a:gd name="connsiteY5" fmla="*/ 4114800 h 4114800"/>
                <a:gd name="connsiteX6" fmla="*/ 685800 w 1371600"/>
                <a:gd name="connsiteY6" fmla="*/ 4114800 h 4114800"/>
                <a:gd name="connsiteX7" fmla="*/ 583324 w 1371600"/>
                <a:gd name="connsiteY7" fmla="*/ 4114800 h 4114800"/>
                <a:gd name="connsiteX8" fmla="*/ 0 w 1371600"/>
                <a:gd name="connsiteY8" fmla="*/ 4114800 h 4114800"/>
                <a:gd name="connsiteX9" fmla="*/ 0 w 1371600"/>
                <a:gd name="connsiteY9" fmla="*/ 3429000 h 4114800"/>
                <a:gd name="connsiteX10" fmla="*/ 0 w 1371600"/>
                <a:gd name="connsiteY10" fmla="*/ 3231932 h 4114800"/>
                <a:gd name="connsiteX11" fmla="*/ 0 w 1371600"/>
                <a:gd name="connsiteY11" fmla="*/ 685800 h 4114800"/>
                <a:gd name="connsiteX12" fmla="*/ 685800 w 1371600"/>
                <a:gd name="connsiteY12" fmla="*/ 0 h 411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71600" h="4114800">
                  <a:moveTo>
                    <a:pt x="685800" y="0"/>
                  </a:moveTo>
                  <a:cubicBezTo>
                    <a:pt x="1064557" y="0"/>
                    <a:pt x="1371600" y="307043"/>
                    <a:pt x="1371600" y="685800"/>
                  </a:cubicBezTo>
                  <a:lnTo>
                    <a:pt x="1371600" y="3231932"/>
                  </a:lnTo>
                  <a:lnTo>
                    <a:pt x="1371600" y="3429000"/>
                  </a:lnTo>
                  <a:lnTo>
                    <a:pt x="1371600" y="4114800"/>
                  </a:lnTo>
                  <a:lnTo>
                    <a:pt x="788276" y="4114800"/>
                  </a:lnTo>
                  <a:lnTo>
                    <a:pt x="685800" y="4114800"/>
                  </a:lnTo>
                  <a:lnTo>
                    <a:pt x="583324" y="4114800"/>
                  </a:lnTo>
                  <a:lnTo>
                    <a:pt x="0" y="4114800"/>
                  </a:lnTo>
                  <a:lnTo>
                    <a:pt x="0" y="3429000"/>
                  </a:lnTo>
                  <a:lnTo>
                    <a:pt x="0" y="3231932"/>
                  </a:lnTo>
                  <a:lnTo>
                    <a:pt x="0" y="685800"/>
                  </a:lnTo>
                  <a:cubicBezTo>
                    <a:pt x="0" y="307043"/>
                    <a:pt x="307043" y="0"/>
                    <a:pt x="685800" y="0"/>
                  </a:cubicBezTo>
                  <a:close/>
                </a:path>
              </a:pathLst>
            </a:custGeom>
            <a:solidFill>
              <a:schemeClr val="bg1">
                <a:lumMod val="85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AAB4AAA2-4C90-4F9F-9C9F-935C20A4698B}"/>
                </a:ext>
              </a:extLst>
            </p:cNvPr>
            <p:cNvGrpSpPr/>
            <p:nvPr/>
          </p:nvGrpSpPr>
          <p:grpSpPr>
            <a:xfrm>
              <a:off x="2987566" y="2243431"/>
              <a:ext cx="1371600" cy="2880360"/>
              <a:chOff x="5123794" y="2243431"/>
              <a:chExt cx="1371600" cy="2880360"/>
            </a:xfrm>
          </p:grpSpPr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6561483C-8101-41F8-A502-4F9FC07FD0AA}"/>
                  </a:ext>
                </a:extLst>
              </p:cNvPr>
              <p:cNvSpPr/>
              <p:nvPr/>
            </p:nvSpPr>
            <p:spPr>
              <a:xfrm>
                <a:off x="5123794" y="2933700"/>
                <a:ext cx="1371600" cy="2190091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A6AEFD89-B881-46CE-A1BE-FD589F6A70BB}"/>
                  </a:ext>
                </a:extLst>
              </p:cNvPr>
              <p:cNvSpPr/>
              <p:nvPr/>
            </p:nvSpPr>
            <p:spPr>
              <a:xfrm>
                <a:off x="5123794" y="2243431"/>
                <a:ext cx="1371600" cy="1371600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t">
                <a:noAutofit/>
              </a:bodyPr>
              <a:lstStyle/>
              <a:p>
                <a:pPr algn="ctr"/>
                <a:r>
                  <a:rPr lang="en-US" sz="2100" b="1" dirty="0"/>
                  <a:t>50</a:t>
                </a:r>
                <a:r>
                  <a:rPr lang="en-US" sz="1200" b="1" dirty="0"/>
                  <a:t>%</a:t>
                </a:r>
                <a:endParaRPr lang="en-US" sz="2100" b="1" dirty="0"/>
              </a:p>
            </p:txBody>
          </p:sp>
        </p:grp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23D3FF71-3CA8-4455-94C2-21552C75F02F}"/>
              </a:ext>
            </a:extLst>
          </p:cNvPr>
          <p:cNvGrpSpPr/>
          <p:nvPr/>
        </p:nvGrpSpPr>
        <p:grpSpPr>
          <a:xfrm>
            <a:off x="4870847" y="1613994"/>
            <a:ext cx="1028700" cy="3600449"/>
            <a:chOff x="2987566" y="1008991"/>
            <a:chExt cx="1371600" cy="4800600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6ABEA3B9-4AB7-47AD-923B-21086FE66CD2}"/>
                </a:ext>
              </a:extLst>
            </p:cNvPr>
            <p:cNvSpPr/>
            <p:nvPr/>
          </p:nvSpPr>
          <p:spPr>
            <a:xfrm>
              <a:off x="2987566" y="1008991"/>
              <a:ext cx="1371600" cy="4114800"/>
            </a:xfrm>
            <a:custGeom>
              <a:avLst/>
              <a:gdLst>
                <a:gd name="connsiteX0" fmla="*/ 685800 w 1371600"/>
                <a:gd name="connsiteY0" fmla="*/ 0 h 4114800"/>
                <a:gd name="connsiteX1" fmla="*/ 1371600 w 1371600"/>
                <a:gd name="connsiteY1" fmla="*/ 685800 h 4114800"/>
                <a:gd name="connsiteX2" fmla="*/ 1371600 w 1371600"/>
                <a:gd name="connsiteY2" fmla="*/ 3231932 h 4114800"/>
                <a:gd name="connsiteX3" fmla="*/ 1371600 w 1371600"/>
                <a:gd name="connsiteY3" fmla="*/ 3429000 h 4114800"/>
                <a:gd name="connsiteX4" fmla="*/ 1371600 w 1371600"/>
                <a:gd name="connsiteY4" fmla="*/ 4114800 h 4114800"/>
                <a:gd name="connsiteX5" fmla="*/ 788276 w 1371600"/>
                <a:gd name="connsiteY5" fmla="*/ 4114800 h 4114800"/>
                <a:gd name="connsiteX6" fmla="*/ 685800 w 1371600"/>
                <a:gd name="connsiteY6" fmla="*/ 4114800 h 4114800"/>
                <a:gd name="connsiteX7" fmla="*/ 583324 w 1371600"/>
                <a:gd name="connsiteY7" fmla="*/ 4114800 h 4114800"/>
                <a:gd name="connsiteX8" fmla="*/ 0 w 1371600"/>
                <a:gd name="connsiteY8" fmla="*/ 4114800 h 4114800"/>
                <a:gd name="connsiteX9" fmla="*/ 0 w 1371600"/>
                <a:gd name="connsiteY9" fmla="*/ 3429000 h 4114800"/>
                <a:gd name="connsiteX10" fmla="*/ 0 w 1371600"/>
                <a:gd name="connsiteY10" fmla="*/ 3231932 h 4114800"/>
                <a:gd name="connsiteX11" fmla="*/ 0 w 1371600"/>
                <a:gd name="connsiteY11" fmla="*/ 685800 h 4114800"/>
                <a:gd name="connsiteX12" fmla="*/ 685800 w 1371600"/>
                <a:gd name="connsiteY12" fmla="*/ 0 h 411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71600" h="4114800">
                  <a:moveTo>
                    <a:pt x="685800" y="0"/>
                  </a:moveTo>
                  <a:cubicBezTo>
                    <a:pt x="1064557" y="0"/>
                    <a:pt x="1371600" y="307043"/>
                    <a:pt x="1371600" y="685800"/>
                  </a:cubicBezTo>
                  <a:lnTo>
                    <a:pt x="1371600" y="3231932"/>
                  </a:lnTo>
                  <a:lnTo>
                    <a:pt x="1371600" y="3429000"/>
                  </a:lnTo>
                  <a:lnTo>
                    <a:pt x="1371600" y="4114800"/>
                  </a:lnTo>
                  <a:lnTo>
                    <a:pt x="788276" y="4114800"/>
                  </a:lnTo>
                  <a:lnTo>
                    <a:pt x="685800" y="4114800"/>
                  </a:lnTo>
                  <a:lnTo>
                    <a:pt x="583324" y="4114800"/>
                  </a:lnTo>
                  <a:lnTo>
                    <a:pt x="0" y="4114800"/>
                  </a:lnTo>
                  <a:lnTo>
                    <a:pt x="0" y="3429000"/>
                  </a:lnTo>
                  <a:lnTo>
                    <a:pt x="0" y="3231932"/>
                  </a:lnTo>
                  <a:lnTo>
                    <a:pt x="0" y="685800"/>
                  </a:lnTo>
                  <a:cubicBezTo>
                    <a:pt x="0" y="307043"/>
                    <a:pt x="307043" y="0"/>
                    <a:pt x="685800" y="0"/>
                  </a:cubicBezTo>
                  <a:close/>
                </a:path>
              </a:pathLst>
            </a:custGeom>
            <a:solidFill>
              <a:schemeClr val="bg1">
                <a:lumMod val="85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DB936840-F6D8-4394-BC5A-79D25661A8F8}"/>
                </a:ext>
              </a:extLst>
            </p:cNvPr>
            <p:cNvSpPr/>
            <p:nvPr/>
          </p:nvSpPr>
          <p:spPr>
            <a:xfrm>
              <a:off x="2987566" y="4437991"/>
              <a:ext cx="1371600" cy="13716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>
              <a:noAutofit/>
            </a:bodyPr>
            <a:lstStyle/>
            <a:p>
              <a:pPr algn="ctr"/>
              <a:r>
                <a:rPr lang="en-US" sz="2100" b="1" dirty="0"/>
                <a:t>20</a:t>
              </a:r>
              <a:r>
                <a:rPr lang="en-US" sz="1200" b="1" dirty="0"/>
                <a:t>%</a:t>
              </a:r>
              <a:endParaRPr lang="en-US" sz="2100" b="1" dirty="0"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9B655A2A-B736-40AE-A615-8CF586E90410}"/>
              </a:ext>
            </a:extLst>
          </p:cNvPr>
          <p:cNvGrpSpPr/>
          <p:nvPr/>
        </p:nvGrpSpPr>
        <p:grpSpPr>
          <a:xfrm>
            <a:off x="6497240" y="1613994"/>
            <a:ext cx="1028700" cy="3086099"/>
            <a:chOff x="2987566" y="1008991"/>
            <a:chExt cx="1371600" cy="4114800"/>
          </a:xfrm>
        </p:grpSpPr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9FF4AFAA-33C3-49D9-B961-28F7CBFAE13D}"/>
                </a:ext>
              </a:extLst>
            </p:cNvPr>
            <p:cNvSpPr/>
            <p:nvPr/>
          </p:nvSpPr>
          <p:spPr>
            <a:xfrm>
              <a:off x="2987566" y="1008991"/>
              <a:ext cx="1371600" cy="4114800"/>
            </a:xfrm>
            <a:custGeom>
              <a:avLst/>
              <a:gdLst>
                <a:gd name="connsiteX0" fmla="*/ 685800 w 1371600"/>
                <a:gd name="connsiteY0" fmla="*/ 0 h 4114800"/>
                <a:gd name="connsiteX1" fmla="*/ 1371600 w 1371600"/>
                <a:gd name="connsiteY1" fmla="*/ 685800 h 4114800"/>
                <a:gd name="connsiteX2" fmla="*/ 1371600 w 1371600"/>
                <a:gd name="connsiteY2" fmla="*/ 3231932 h 4114800"/>
                <a:gd name="connsiteX3" fmla="*/ 1371600 w 1371600"/>
                <a:gd name="connsiteY3" fmla="*/ 3429000 h 4114800"/>
                <a:gd name="connsiteX4" fmla="*/ 1371600 w 1371600"/>
                <a:gd name="connsiteY4" fmla="*/ 4114800 h 4114800"/>
                <a:gd name="connsiteX5" fmla="*/ 788276 w 1371600"/>
                <a:gd name="connsiteY5" fmla="*/ 4114800 h 4114800"/>
                <a:gd name="connsiteX6" fmla="*/ 685800 w 1371600"/>
                <a:gd name="connsiteY6" fmla="*/ 4114800 h 4114800"/>
                <a:gd name="connsiteX7" fmla="*/ 583324 w 1371600"/>
                <a:gd name="connsiteY7" fmla="*/ 4114800 h 4114800"/>
                <a:gd name="connsiteX8" fmla="*/ 0 w 1371600"/>
                <a:gd name="connsiteY8" fmla="*/ 4114800 h 4114800"/>
                <a:gd name="connsiteX9" fmla="*/ 0 w 1371600"/>
                <a:gd name="connsiteY9" fmla="*/ 3429000 h 4114800"/>
                <a:gd name="connsiteX10" fmla="*/ 0 w 1371600"/>
                <a:gd name="connsiteY10" fmla="*/ 3231932 h 4114800"/>
                <a:gd name="connsiteX11" fmla="*/ 0 w 1371600"/>
                <a:gd name="connsiteY11" fmla="*/ 685800 h 4114800"/>
                <a:gd name="connsiteX12" fmla="*/ 685800 w 1371600"/>
                <a:gd name="connsiteY12" fmla="*/ 0 h 411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71600" h="4114800">
                  <a:moveTo>
                    <a:pt x="685800" y="0"/>
                  </a:moveTo>
                  <a:cubicBezTo>
                    <a:pt x="1064557" y="0"/>
                    <a:pt x="1371600" y="307043"/>
                    <a:pt x="1371600" y="685800"/>
                  </a:cubicBezTo>
                  <a:lnTo>
                    <a:pt x="1371600" y="3231932"/>
                  </a:lnTo>
                  <a:lnTo>
                    <a:pt x="1371600" y="3429000"/>
                  </a:lnTo>
                  <a:lnTo>
                    <a:pt x="1371600" y="4114800"/>
                  </a:lnTo>
                  <a:lnTo>
                    <a:pt x="788276" y="4114800"/>
                  </a:lnTo>
                  <a:lnTo>
                    <a:pt x="685800" y="4114800"/>
                  </a:lnTo>
                  <a:lnTo>
                    <a:pt x="583324" y="4114800"/>
                  </a:lnTo>
                  <a:lnTo>
                    <a:pt x="0" y="4114800"/>
                  </a:lnTo>
                  <a:lnTo>
                    <a:pt x="0" y="3429000"/>
                  </a:lnTo>
                  <a:lnTo>
                    <a:pt x="0" y="3231932"/>
                  </a:lnTo>
                  <a:lnTo>
                    <a:pt x="0" y="685800"/>
                  </a:lnTo>
                  <a:cubicBezTo>
                    <a:pt x="0" y="307043"/>
                    <a:pt x="307043" y="0"/>
                    <a:pt x="685800" y="0"/>
                  </a:cubicBezTo>
                  <a:close/>
                </a:path>
              </a:pathLst>
            </a:custGeom>
            <a:solidFill>
              <a:schemeClr val="bg1">
                <a:lumMod val="85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B9395AFC-AB75-4422-9C63-BAC91AF8720C}"/>
                </a:ext>
              </a:extLst>
            </p:cNvPr>
            <p:cNvGrpSpPr/>
            <p:nvPr/>
          </p:nvGrpSpPr>
          <p:grpSpPr>
            <a:xfrm>
              <a:off x="2987566" y="1831951"/>
              <a:ext cx="1371600" cy="3291840"/>
              <a:chOff x="5123794" y="1831951"/>
              <a:chExt cx="1371600" cy="3291840"/>
            </a:xfrm>
          </p:grpSpPr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ED6C5EE7-B118-4AE5-B13A-7F5F3BC9A573}"/>
                  </a:ext>
                </a:extLst>
              </p:cNvPr>
              <p:cNvSpPr/>
              <p:nvPr/>
            </p:nvSpPr>
            <p:spPr>
              <a:xfrm>
                <a:off x="5123794" y="2514600"/>
                <a:ext cx="1371600" cy="2609191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id="{6C4F48FD-318A-4BA0-B851-26DB4AE83EA2}"/>
                  </a:ext>
                </a:extLst>
              </p:cNvPr>
              <p:cNvSpPr/>
              <p:nvPr/>
            </p:nvSpPr>
            <p:spPr>
              <a:xfrm>
                <a:off x="5123794" y="1831951"/>
                <a:ext cx="1371600" cy="1371600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t">
                <a:noAutofit/>
              </a:bodyPr>
              <a:lstStyle/>
              <a:p>
                <a:pPr algn="ctr"/>
                <a:r>
                  <a:rPr lang="en-US" sz="21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80</a:t>
                </a:r>
                <a:r>
                  <a:rPr lang="en-US" sz="12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%</a:t>
                </a:r>
                <a:endParaRPr lang="en-US" sz="2100" b="1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p:grpSp>
      </p:grpSp>
      <p:sp>
        <p:nvSpPr>
          <p:cNvPr id="41" name="Rectangle 40">
            <a:extLst>
              <a:ext uri="{FF2B5EF4-FFF2-40B4-BE49-F238E27FC236}">
                <a16:creationId xmlns:a16="http://schemas.microsoft.com/office/drawing/2014/main" id="{8363EB11-B95F-48CB-8A3E-749C3094D30B}"/>
              </a:ext>
            </a:extLst>
          </p:cNvPr>
          <p:cNvSpPr/>
          <p:nvPr/>
        </p:nvSpPr>
        <p:spPr>
          <a:xfrm>
            <a:off x="1618061" y="4700093"/>
            <a:ext cx="5907880" cy="607713"/>
          </a:xfrm>
          <a:prstGeom prst="rect">
            <a:avLst/>
          </a:prstGeom>
          <a:solidFill>
            <a:srgbClr val="F1EF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08DB28AF-6A08-4EFC-A316-A6872F6B8D78}"/>
              </a:ext>
            </a:extLst>
          </p:cNvPr>
          <p:cNvGrpSpPr/>
          <p:nvPr/>
        </p:nvGrpSpPr>
        <p:grpSpPr>
          <a:xfrm>
            <a:off x="1506974" y="4851016"/>
            <a:ext cx="1250871" cy="971139"/>
            <a:chOff x="332936" y="4678417"/>
            <a:chExt cx="2926080" cy="1294852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D71CC36C-DD8A-424A-B8A1-B3AE2480FC18}"/>
                </a:ext>
              </a:extLst>
            </p:cNvPr>
            <p:cNvSpPr txBox="1"/>
            <p:nvPr/>
          </p:nvSpPr>
          <p:spPr>
            <a:xfrm>
              <a:off x="332936" y="4678417"/>
              <a:ext cx="292608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noProof="1"/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2AA906EB-BC9D-4FC2-9995-03EEF2CA6A73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61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 lorem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30A9B3D0-1FC8-44FC-BE7F-C8875643EAF4}"/>
              </a:ext>
            </a:extLst>
          </p:cNvPr>
          <p:cNvGrpSpPr/>
          <p:nvPr/>
        </p:nvGrpSpPr>
        <p:grpSpPr>
          <a:xfrm>
            <a:off x="3133368" y="4851016"/>
            <a:ext cx="1250871" cy="971139"/>
            <a:chOff x="332936" y="4678417"/>
            <a:chExt cx="2926080" cy="1294852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BDE22D2D-DB30-4B71-BB5A-D77872A82EE7}"/>
                </a:ext>
              </a:extLst>
            </p:cNvPr>
            <p:cNvSpPr txBox="1"/>
            <p:nvPr/>
          </p:nvSpPr>
          <p:spPr>
            <a:xfrm>
              <a:off x="332936" y="4678417"/>
              <a:ext cx="292608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noProof="1"/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713FA328-C613-4EFC-BC5D-58F1847A4507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61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 lorem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B8305291-0680-4BC8-A4F0-87071C3B1B4A}"/>
              </a:ext>
            </a:extLst>
          </p:cNvPr>
          <p:cNvGrpSpPr/>
          <p:nvPr/>
        </p:nvGrpSpPr>
        <p:grpSpPr>
          <a:xfrm>
            <a:off x="4759762" y="4851016"/>
            <a:ext cx="1250871" cy="971139"/>
            <a:chOff x="332936" y="4678417"/>
            <a:chExt cx="2926080" cy="1294852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A3E7023C-C698-4D30-A6D3-2EC3F7E99714}"/>
                </a:ext>
              </a:extLst>
            </p:cNvPr>
            <p:cNvSpPr txBox="1"/>
            <p:nvPr/>
          </p:nvSpPr>
          <p:spPr>
            <a:xfrm>
              <a:off x="332936" y="4678417"/>
              <a:ext cx="292608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noProof="1"/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DA7CD28E-E584-458C-9912-6A7BF0D3C277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61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 lorem 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DC651C85-13C7-4E4B-9AE0-CF6520CB987C}"/>
              </a:ext>
            </a:extLst>
          </p:cNvPr>
          <p:cNvGrpSpPr/>
          <p:nvPr/>
        </p:nvGrpSpPr>
        <p:grpSpPr>
          <a:xfrm>
            <a:off x="6386156" y="4851016"/>
            <a:ext cx="1250871" cy="971139"/>
            <a:chOff x="332936" y="4678417"/>
            <a:chExt cx="2926080" cy="1294852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DAD318ED-AF95-440A-A390-FA6AB3EACAEC}"/>
                </a:ext>
              </a:extLst>
            </p:cNvPr>
            <p:cNvSpPr txBox="1"/>
            <p:nvPr/>
          </p:nvSpPr>
          <p:spPr>
            <a:xfrm>
              <a:off x="332936" y="4678417"/>
              <a:ext cx="292608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noProof="1"/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93A05531-1503-4345-B5EB-F8F8BEAAB80F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61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 lorem </a:t>
              </a:r>
            </a:p>
          </p:txBody>
        </p:sp>
      </p:grpSp>
      <p:sp>
        <p:nvSpPr>
          <p:cNvPr id="58" name="TextBox 57">
            <a:extLst>
              <a:ext uri="{FF2B5EF4-FFF2-40B4-BE49-F238E27FC236}">
                <a16:creationId xmlns:a16="http://schemas.microsoft.com/office/drawing/2014/main" id="{2C6684F2-07BF-4F9F-BD03-910225BC749C}"/>
              </a:ext>
            </a:extLst>
          </p:cNvPr>
          <p:cNvSpPr txBox="1"/>
          <p:nvPr/>
        </p:nvSpPr>
        <p:spPr>
          <a:xfrm>
            <a:off x="-969810" y="5466926"/>
            <a:ext cx="55816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dirty="0"/>
              <a:t>Ruler</a:t>
            </a:r>
          </a:p>
        </p:txBody>
      </p:sp>
      <p:sp>
        <p:nvSpPr>
          <p:cNvPr id="59" name="Arrow: Up 58">
            <a:extLst>
              <a:ext uri="{FF2B5EF4-FFF2-40B4-BE49-F238E27FC236}">
                <a16:creationId xmlns:a16="http://schemas.microsoft.com/office/drawing/2014/main" id="{3D68DCFB-6305-41FC-8BBE-20031A318DD4}"/>
              </a:ext>
            </a:extLst>
          </p:cNvPr>
          <p:cNvSpPr/>
          <p:nvPr/>
        </p:nvSpPr>
        <p:spPr>
          <a:xfrm>
            <a:off x="-971551" y="4820337"/>
            <a:ext cx="561647" cy="607713"/>
          </a:xfrm>
          <a:prstGeom prst="upArrow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C745978E-C7E4-410D-8DDD-FEA19FC8B9CE}"/>
              </a:ext>
            </a:extLst>
          </p:cNvPr>
          <p:cNvSpPr txBox="1"/>
          <p:nvPr/>
        </p:nvSpPr>
        <p:spPr>
          <a:xfrm>
            <a:off x="-1348472" y="4561592"/>
            <a:ext cx="27283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0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0350B1F9-4EBF-4AEE-B7D5-8E1B5D4778E5}"/>
              </a:ext>
            </a:extLst>
          </p:cNvPr>
          <p:cNvSpPr txBox="1"/>
          <p:nvPr/>
        </p:nvSpPr>
        <p:spPr>
          <a:xfrm>
            <a:off x="-1436235" y="3018543"/>
            <a:ext cx="36099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50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A8EDA78-D3D9-4E1B-BC97-1E9A2121D53B}"/>
              </a:ext>
            </a:extLst>
          </p:cNvPr>
          <p:cNvSpPr txBox="1"/>
          <p:nvPr/>
        </p:nvSpPr>
        <p:spPr>
          <a:xfrm>
            <a:off x="-1524001" y="1475494"/>
            <a:ext cx="44916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32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Rounded Column Chart – Slide Template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EF45EE5A-93EC-487D-88E1-8695090D8CA9}"/>
              </a:ext>
            </a:extLst>
          </p:cNvPr>
          <p:cNvGrpSpPr/>
          <p:nvPr/>
        </p:nvGrpSpPr>
        <p:grpSpPr>
          <a:xfrm>
            <a:off x="-971551" y="1613994"/>
            <a:ext cx="561647" cy="3086099"/>
            <a:chOff x="5226269" y="1008991"/>
            <a:chExt cx="748862" cy="4114800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72790029-D8D6-49EB-8556-CAC7BAE966AF}"/>
                </a:ext>
              </a:extLst>
            </p:cNvPr>
            <p:cNvCxnSpPr>
              <a:cxnSpLocks/>
            </p:cNvCxnSpPr>
            <p:nvPr/>
          </p:nvCxnSpPr>
          <p:spPr>
            <a:xfrm>
              <a:off x="5226269" y="5123791"/>
              <a:ext cx="748862" cy="0"/>
            </a:xfrm>
            <a:prstGeom prst="line">
              <a:avLst/>
            </a:prstGeom>
            <a:ln w="3175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085DB31F-8057-4F08-9DFA-4E4C7EA2E64B}"/>
                </a:ext>
              </a:extLst>
            </p:cNvPr>
            <p:cNvCxnSpPr>
              <a:cxnSpLocks/>
            </p:cNvCxnSpPr>
            <p:nvPr/>
          </p:nvCxnSpPr>
          <p:spPr>
            <a:xfrm>
              <a:off x="5226269" y="4712311"/>
              <a:ext cx="748862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8C98D7CA-C17E-4F80-A281-B7B7783DB542}"/>
                </a:ext>
              </a:extLst>
            </p:cNvPr>
            <p:cNvCxnSpPr>
              <a:cxnSpLocks/>
            </p:cNvCxnSpPr>
            <p:nvPr/>
          </p:nvCxnSpPr>
          <p:spPr>
            <a:xfrm>
              <a:off x="5226269" y="4300831"/>
              <a:ext cx="748862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08B52F6F-EF8C-4BA9-AC94-86672701FE86}"/>
                </a:ext>
              </a:extLst>
            </p:cNvPr>
            <p:cNvCxnSpPr>
              <a:cxnSpLocks/>
            </p:cNvCxnSpPr>
            <p:nvPr/>
          </p:nvCxnSpPr>
          <p:spPr>
            <a:xfrm>
              <a:off x="5226269" y="3889351"/>
              <a:ext cx="748862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8DD61836-2BC6-4A09-BB9B-F006E495F743}"/>
                </a:ext>
              </a:extLst>
            </p:cNvPr>
            <p:cNvCxnSpPr>
              <a:cxnSpLocks/>
            </p:cNvCxnSpPr>
            <p:nvPr/>
          </p:nvCxnSpPr>
          <p:spPr>
            <a:xfrm>
              <a:off x="5226269" y="3477871"/>
              <a:ext cx="748862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8A1C0CD-C931-40B3-B9F5-4CB6375D17A2}"/>
                </a:ext>
              </a:extLst>
            </p:cNvPr>
            <p:cNvCxnSpPr>
              <a:cxnSpLocks/>
            </p:cNvCxnSpPr>
            <p:nvPr/>
          </p:nvCxnSpPr>
          <p:spPr>
            <a:xfrm>
              <a:off x="5226269" y="3066391"/>
              <a:ext cx="748862" cy="0"/>
            </a:xfrm>
            <a:prstGeom prst="line">
              <a:avLst/>
            </a:prstGeom>
            <a:ln w="3175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5C8D71F-A603-4477-B9AB-7FAA81A77EFF}"/>
                </a:ext>
              </a:extLst>
            </p:cNvPr>
            <p:cNvCxnSpPr>
              <a:cxnSpLocks/>
            </p:cNvCxnSpPr>
            <p:nvPr/>
          </p:nvCxnSpPr>
          <p:spPr>
            <a:xfrm>
              <a:off x="5226269" y="2654911"/>
              <a:ext cx="748862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FABF1A59-CD27-42D1-82FE-0DCBB453880B}"/>
                </a:ext>
              </a:extLst>
            </p:cNvPr>
            <p:cNvCxnSpPr>
              <a:cxnSpLocks/>
            </p:cNvCxnSpPr>
            <p:nvPr/>
          </p:nvCxnSpPr>
          <p:spPr>
            <a:xfrm>
              <a:off x="5226269" y="2243431"/>
              <a:ext cx="748862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4C1E833-0DF7-47AE-B873-D1E6FA881CC7}"/>
                </a:ext>
              </a:extLst>
            </p:cNvPr>
            <p:cNvCxnSpPr>
              <a:cxnSpLocks/>
            </p:cNvCxnSpPr>
            <p:nvPr/>
          </p:nvCxnSpPr>
          <p:spPr>
            <a:xfrm>
              <a:off x="5226269" y="1831951"/>
              <a:ext cx="748862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66FDFDE1-6F90-497D-9D40-49B7B44B4CB9}"/>
                </a:ext>
              </a:extLst>
            </p:cNvPr>
            <p:cNvCxnSpPr>
              <a:cxnSpLocks/>
            </p:cNvCxnSpPr>
            <p:nvPr/>
          </p:nvCxnSpPr>
          <p:spPr>
            <a:xfrm>
              <a:off x="5226269" y="1420471"/>
              <a:ext cx="748862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63ADBA15-39F7-4B46-85C9-E435FF66D17E}"/>
                </a:ext>
              </a:extLst>
            </p:cNvPr>
            <p:cNvCxnSpPr>
              <a:cxnSpLocks/>
            </p:cNvCxnSpPr>
            <p:nvPr/>
          </p:nvCxnSpPr>
          <p:spPr>
            <a:xfrm>
              <a:off x="5226269" y="1008991"/>
              <a:ext cx="748862" cy="0"/>
            </a:xfrm>
            <a:prstGeom prst="line">
              <a:avLst/>
            </a:prstGeom>
            <a:ln w="3175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5409E465-4748-4681-BEEA-8E5510AACADD}"/>
              </a:ext>
            </a:extLst>
          </p:cNvPr>
          <p:cNvGrpSpPr/>
          <p:nvPr/>
        </p:nvGrpSpPr>
        <p:grpSpPr>
          <a:xfrm>
            <a:off x="1618060" y="1613994"/>
            <a:ext cx="1028700" cy="3086099"/>
            <a:chOff x="2987566" y="1008991"/>
            <a:chExt cx="1371600" cy="41148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07AA771-A404-4CEE-9D7B-9D96C276FF7D}"/>
                </a:ext>
              </a:extLst>
            </p:cNvPr>
            <p:cNvSpPr/>
            <p:nvPr/>
          </p:nvSpPr>
          <p:spPr>
            <a:xfrm>
              <a:off x="2987566" y="1008991"/>
              <a:ext cx="1371600" cy="4114800"/>
            </a:xfrm>
            <a:custGeom>
              <a:avLst/>
              <a:gdLst>
                <a:gd name="connsiteX0" fmla="*/ 685800 w 1371600"/>
                <a:gd name="connsiteY0" fmla="*/ 0 h 4114800"/>
                <a:gd name="connsiteX1" fmla="*/ 1371600 w 1371600"/>
                <a:gd name="connsiteY1" fmla="*/ 685800 h 4114800"/>
                <a:gd name="connsiteX2" fmla="*/ 1371600 w 1371600"/>
                <a:gd name="connsiteY2" fmla="*/ 3231932 h 4114800"/>
                <a:gd name="connsiteX3" fmla="*/ 1371600 w 1371600"/>
                <a:gd name="connsiteY3" fmla="*/ 3429000 h 4114800"/>
                <a:gd name="connsiteX4" fmla="*/ 1371600 w 1371600"/>
                <a:gd name="connsiteY4" fmla="*/ 4114800 h 4114800"/>
                <a:gd name="connsiteX5" fmla="*/ 788276 w 1371600"/>
                <a:gd name="connsiteY5" fmla="*/ 4114800 h 4114800"/>
                <a:gd name="connsiteX6" fmla="*/ 685800 w 1371600"/>
                <a:gd name="connsiteY6" fmla="*/ 4114800 h 4114800"/>
                <a:gd name="connsiteX7" fmla="*/ 583324 w 1371600"/>
                <a:gd name="connsiteY7" fmla="*/ 4114800 h 4114800"/>
                <a:gd name="connsiteX8" fmla="*/ 0 w 1371600"/>
                <a:gd name="connsiteY8" fmla="*/ 4114800 h 4114800"/>
                <a:gd name="connsiteX9" fmla="*/ 0 w 1371600"/>
                <a:gd name="connsiteY9" fmla="*/ 3429000 h 4114800"/>
                <a:gd name="connsiteX10" fmla="*/ 0 w 1371600"/>
                <a:gd name="connsiteY10" fmla="*/ 3231932 h 4114800"/>
                <a:gd name="connsiteX11" fmla="*/ 0 w 1371600"/>
                <a:gd name="connsiteY11" fmla="*/ 685800 h 4114800"/>
                <a:gd name="connsiteX12" fmla="*/ 685800 w 1371600"/>
                <a:gd name="connsiteY12" fmla="*/ 0 h 411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71600" h="4114800">
                  <a:moveTo>
                    <a:pt x="685800" y="0"/>
                  </a:moveTo>
                  <a:cubicBezTo>
                    <a:pt x="1064557" y="0"/>
                    <a:pt x="1371600" y="307043"/>
                    <a:pt x="1371600" y="685800"/>
                  </a:cubicBezTo>
                  <a:lnTo>
                    <a:pt x="1371600" y="3231932"/>
                  </a:lnTo>
                  <a:lnTo>
                    <a:pt x="1371600" y="3429000"/>
                  </a:lnTo>
                  <a:lnTo>
                    <a:pt x="1371600" y="4114800"/>
                  </a:lnTo>
                  <a:lnTo>
                    <a:pt x="788276" y="4114800"/>
                  </a:lnTo>
                  <a:lnTo>
                    <a:pt x="685800" y="4114800"/>
                  </a:lnTo>
                  <a:lnTo>
                    <a:pt x="583324" y="4114800"/>
                  </a:lnTo>
                  <a:lnTo>
                    <a:pt x="0" y="4114800"/>
                  </a:lnTo>
                  <a:lnTo>
                    <a:pt x="0" y="3429000"/>
                  </a:lnTo>
                  <a:lnTo>
                    <a:pt x="0" y="3231932"/>
                  </a:lnTo>
                  <a:lnTo>
                    <a:pt x="0" y="685800"/>
                  </a:lnTo>
                  <a:cubicBezTo>
                    <a:pt x="0" y="307043"/>
                    <a:pt x="307043" y="0"/>
                    <a:pt x="685800" y="0"/>
                  </a:cubicBezTo>
                  <a:close/>
                </a:path>
              </a:pathLst>
            </a:custGeom>
            <a:solidFill>
              <a:schemeClr val="bg1">
                <a:lumMod val="85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4A108090-AA8E-4A1D-B48D-C224523CFA5E}"/>
                </a:ext>
              </a:extLst>
            </p:cNvPr>
            <p:cNvGrpSpPr/>
            <p:nvPr/>
          </p:nvGrpSpPr>
          <p:grpSpPr>
            <a:xfrm>
              <a:off x="2987566" y="3066391"/>
              <a:ext cx="1371600" cy="2057400"/>
              <a:chOff x="5123794" y="3066391"/>
              <a:chExt cx="1371600" cy="2057400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ED9088A6-DD3B-439C-A616-206F8D02FFC0}"/>
                  </a:ext>
                </a:extLst>
              </p:cNvPr>
              <p:cNvSpPr/>
              <p:nvPr/>
            </p:nvSpPr>
            <p:spPr>
              <a:xfrm>
                <a:off x="5123794" y="3752191"/>
                <a:ext cx="1371600" cy="13716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E272AC72-6EA3-4F58-8436-3A9E98F35251}"/>
                  </a:ext>
                </a:extLst>
              </p:cNvPr>
              <p:cNvSpPr/>
              <p:nvPr/>
            </p:nvSpPr>
            <p:spPr>
              <a:xfrm>
                <a:off x="5123794" y="3066391"/>
                <a:ext cx="1371600" cy="13716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t">
                <a:noAutofit/>
              </a:bodyPr>
              <a:lstStyle/>
              <a:p>
                <a:pPr algn="ctr"/>
                <a:r>
                  <a:rPr lang="en-US" sz="21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50</a:t>
                </a:r>
                <a:r>
                  <a:rPr lang="en-US" sz="12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%</a:t>
                </a:r>
                <a:endParaRPr lang="en-US" sz="2100" b="1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p:grp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DB500F4C-D8D0-4884-9C60-7D4EBAA1172A}"/>
              </a:ext>
            </a:extLst>
          </p:cNvPr>
          <p:cNvGrpSpPr/>
          <p:nvPr/>
        </p:nvGrpSpPr>
        <p:grpSpPr>
          <a:xfrm>
            <a:off x="3244454" y="1613994"/>
            <a:ext cx="1028700" cy="3086099"/>
            <a:chOff x="2987566" y="1008991"/>
            <a:chExt cx="1371600" cy="4114800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E371C3DE-AB0D-4C1A-BB76-CC18B850F9EA}"/>
                </a:ext>
              </a:extLst>
            </p:cNvPr>
            <p:cNvSpPr/>
            <p:nvPr/>
          </p:nvSpPr>
          <p:spPr>
            <a:xfrm>
              <a:off x="2987566" y="1008991"/>
              <a:ext cx="1371600" cy="4114800"/>
            </a:xfrm>
            <a:custGeom>
              <a:avLst/>
              <a:gdLst>
                <a:gd name="connsiteX0" fmla="*/ 685800 w 1371600"/>
                <a:gd name="connsiteY0" fmla="*/ 0 h 4114800"/>
                <a:gd name="connsiteX1" fmla="*/ 1371600 w 1371600"/>
                <a:gd name="connsiteY1" fmla="*/ 685800 h 4114800"/>
                <a:gd name="connsiteX2" fmla="*/ 1371600 w 1371600"/>
                <a:gd name="connsiteY2" fmla="*/ 3231932 h 4114800"/>
                <a:gd name="connsiteX3" fmla="*/ 1371600 w 1371600"/>
                <a:gd name="connsiteY3" fmla="*/ 3429000 h 4114800"/>
                <a:gd name="connsiteX4" fmla="*/ 1371600 w 1371600"/>
                <a:gd name="connsiteY4" fmla="*/ 4114800 h 4114800"/>
                <a:gd name="connsiteX5" fmla="*/ 788276 w 1371600"/>
                <a:gd name="connsiteY5" fmla="*/ 4114800 h 4114800"/>
                <a:gd name="connsiteX6" fmla="*/ 685800 w 1371600"/>
                <a:gd name="connsiteY6" fmla="*/ 4114800 h 4114800"/>
                <a:gd name="connsiteX7" fmla="*/ 583324 w 1371600"/>
                <a:gd name="connsiteY7" fmla="*/ 4114800 h 4114800"/>
                <a:gd name="connsiteX8" fmla="*/ 0 w 1371600"/>
                <a:gd name="connsiteY8" fmla="*/ 4114800 h 4114800"/>
                <a:gd name="connsiteX9" fmla="*/ 0 w 1371600"/>
                <a:gd name="connsiteY9" fmla="*/ 3429000 h 4114800"/>
                <a:gd name="connsiteX10" fmla="*/ 0 w 1371600"/>
                <a:gd name="connsiteY10" fmla="*/ 3231932 h 4114800"/>
                <a:gd name="connsiteX11" fmla="*/ 0 w 1371600"/>
                <a:gd name="connsiteY11" fmla="*/ 685800 h 4114800"/>
                <a:gd name="connsiteX12" fmla="*/ 685800 w 1371600"/>
                <a:gd name="connsiteY12" fmla="*/ 0 h 411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71600" h="4114800">
                  <a:moveTo>
                    <a:pt x="685800" y="0"/>
                  </a:moveTo>
                  <a:cubicBezTo>
                    <a:pt x="1064557" y="0"/>
                    <a:pt x="1371600" y="307043"/>
                    <a:pt x="1371600" y="685800"/>
                  </a:cubicBezTo>
                  <a:lnTo>
                    <a:pt x="1371600" y="3231932"/>
                  </a:lnTo>
                  <a:lnTo>
                    <a:pt x="1371600" y="3429000"/>
                  </a:lnTo>
                  <a:lnTo>
                    <a:pt x="1371600" y="4114800"/>
                  </a:lnTo>
                  <a:lnTo>
                    <a:pt x="788276" y="4114800"/>
                  </a:lnTo>
                  <a:lnTo>
                    <a:pt x="685800" y="4114800"/>
                  </a:lnTo>
                  <a:lnTo>
                    <a:pt x="583324" y="4114800"/>
                  </a:lnTo>
                  <a:lnTo>
                    <a:pt x="0" y="4114800"/>
                  </a:lnTo>
                  <a:lnTo>
                    <a:pt x="0" y="3429000"/>
                  </a:lnTo>
                  <a:lnTo>
                    <a:pt x="0" y="3231932"/>
                  </a:lnTo>
                  <a:lnTo>
                    <a:pt x="0" y="685800"/>
                  </a:lnTo>
                  <a:cubicBezTo>
                    <a:pt x="0" y="307043"/>
                    <a:pt x="307043" y="0"/>
                    <a:pt x="685800" y="0"/>
                  </a:cubicBezTo>
                  <a:close/>
                </a:path>
              </a:pathLst>
            </a:custGeom>
            <a:solidFill>
              <a:schemeClr val="bg1">
                <a:lumMod val="85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AAB4AAA2-4C90-4F9F-9C9F-935C20A4698B}"/>
                </a:ext>
              </a:extLst>
            </p:cNvPr>
            <p:cNvGrpSpPr/>
            <p:nvPr/>
          </p:nvGrpSpPr>
          <p:grpSpPr>
            <a:xfrm>
              <a:off x="2987566" y="2243431"/>
              <a:ext cx="1371600" cy="2880360"/>
              <a:chOff x="5123794" y="2243431"/>
              <a:chExt cx="1371600" cy="2880360"/>
            </a:xfrm>
          </p:grpSpPr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6561483C-8101-41F8-A502-4F9FC07FD0AA}"/>
                  </a:ext>
                </a:extLst>
              </p:cNvPr>
              <p:cNvSpPr/>
              <p:nvPr/>
            </p:nvSpPr>
            <p:spPr>
              <a:xfrm>
                <a:off x="5123794" y="2933700"/>
                <a:ext cx="1371600" cy="2190091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A6AEFD89-B881-46CE-A1BE-FD589F6A70BB}"/>
                  </a:ext>
                </a:extLst>
              </p:cNvPr>
              <p:cNvSpPr/>
              <p:nvPr/>
            </p:nvSpPr>
            <p:spPr>
              <a:xfrm>
                <a:off x="5123794" y="2243431"/>
                <a:ext cx="1371600" cy="13716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t">
                <a:noAutofit/>
              </a:bodyPr>
              <a:lstStyle/>
              <a:p>
                <a:pPr algn="ctr"/>
                <a:r>
                  <a:rPr lang="en-US" sz="21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50</a:t>
                </a:r>
                <a:r>
                  <a:rPr lang="en-US" sz="12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%</a:t>
                </a:r>
                <a:endParaRPr lang="en-US" sz="2100" b="1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p:grp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23D3FF71-3CA8-4455-94C2-21552C75F02F}"/>
              </a:ext>
            </a:extLst>
          </p:cNvPr>
          <p:cNvGrpSpPr/>
          <p:nvPr/>
        </p:nvGrpSpPr>
        <p:grpSpPr>
          <a:xfrm>
            <a:off x="4870847" y="1613994"/>
            <a:ext cx="1028700" cy="3600449"/>
            <a:chOff x="2987566" y="1008991"/>
            <a:chExt cx="1371600" cy="4800600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6ABEA3B9-4AB7-47AD-923B-21086FE66CD2}"/>
                </a:ext>
              </a:extLst>
            </p:cNvPr>
            <p:cNvSpPr/>
            <p:nvPr/>
          </p:nvSpPr>
          <p:spPr>
            <a:xfrm>
              <a:off x="2987566" y="1008991"/>
              <a:ext cx="1371600" cy="4114800"/>
            </a:xfrm>
            <a:custGeom>
              <a:avLst/>
              <a:gdLst>
                <a:gd name="connsiteX0" fmla="*/ 685800 w 1371600"/>
                <a:gd name="connsiteY0" fmla="*/ 0 h 4114800"/>
                <a:gd name="connsiteX1" fmla="*/ 1371600 w 1371600"/>
                <a:gd name="connsiteY1" fmla="*/ 685800 h 4114800"/>
                <a:gd name="connsiteX2" fmla="*/ 1371600 w 1371600"/>
                <a:gd name="connsiteY2" fmla="*/ 3231932 h 4114800"/>
                <a:gd name="connsiteX3" fmla="*/ 1371600 w 1371600"/>
                <a:gd name="connsiteY3" fmla="*/ 3429000 h 4114800"/>
                <a:gd name="connsiteX4" fmla="*/ 1371600 w 1371600"/>
                <a:gd name="connsiteY4" fmla="*/ 4114800 h 4114800"/>
                <a:gd name="connsiteX5" fmla="*/ 788276 w 1371600"/>
                <a:gd name="connsiteY5" fmla="*/ 4114800 h 4114800"/>
                <a:gd name="connsiteX6" fmla="*/ 685800 w 1371600"/>
                <a:gd name="connsiteY6" fmla="*/ 4114800 h 4114800"/>
                <a:gd name="connsiteX7" fmla="*/ 583324 w 1371600"/>
                <a:gd name="connsiteY7" fmla="*/ 4114800 h 4114800"/>
                <a:gd name="connsiteX8" fmla="*/ 0 w 1371600"/>
                <a:gd name="connsiteY8" fmla="*/ 4114800 h 4114800"/>
                <a:gd name="connsiteX9" fmla="*/ 0 w 1371600"/>
                <a:gd name="connsiteY9" fmla="*/ 3429000 h 4114800"/>
                <a:gd name="connsiteX10" fmla="*/ 0 w 1371600"/>
                <a:gd name="connsiteY10" fmla="*/ 3231932 h 4114800"/>
                <a:gd name="connsiteX11" fmla="*/ 0 w 1371600"/>
                <a:gd name="connsiteY11" fmla="*/ 685800 h 4114800"/>
                <a:gd name="connsiteX12" fmla="*/ 685800 w 1371600"/>
                <a:gd name="connsiteY12" fmla="*/ 0 h 411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71600" h="4114800">
                  <a:moveTo>
                    <a:pt x="685800" y="0"/>
                  </a:moveTo>
                  <a:cubicBezTo>
                    <a:pt x="1064557" y="0"/>
                    <a:pt x="1371600" y="307043"/>
                    <a:pt x="1371600" y="685800"/>
                  </a:cubicBezTo>
                  <a:lnTo>
                    <a:pt x="1371600" y="3231932"/>
                  </a:lnTo>
                  <a:lnTo>
                    <a:pt x="1371600" y="3429000"/>
                  </a:lnTo>
                  <a:lnTo>
                    <a:pt x="1371600" y="4114800"/>
                  </a:lnTo>
                  <a:lnTo>
                    <a:pt x="788276" y="4114800"/>
                  </a:lnTo>
                  <a:lnTo>
                    <a:pt x="685800" y="4114800"/>
                  </a:lnTo>
                  <a:lnTo>
                    <a:pt x="583324" y="4114800"/>
                  </a:lnTo>
                  <a:lnTo>
                    <a:pt x="0" y="4114800"/>
                  </a:lnTo>
                  <a:lnTo>
                    <a:pt x="0" y="3429000"/>
                  </a:lnTo>
                  <a:lnTo>
                    <a:pt x="0" y="3231932"/>
                  </a:lnTo>
                  <a:lnTo>
                    <a:pt x="0" y="685800"/>
                  </a:lnTo>
                  <a:cubicBezTo>
                    <a:pt x="0" y="307043"/>
                    <a:pt x="307043" y="0"/>
                    <a:pt x="685800" y="0"/>
                  </a:cubicBezTo>
                  <a:close/>
                </a:path>
              </a:pathLst>
            </a:custGeom>
            <a:solidFill>
              <a:schemeClr val="bg1">
                <a:lumMod val="85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DB936840-F6D8-4394-BC5A-79D25661A8F8}"/>
                </a:ext>
              </a:extLst>
            </p:cNvPr>
            <p:cNvSpPr/>
            <p:nvPr/>
          </p:nvSpPr>
          <p:spPr>
            <a:xfrm>
              <a:off x="2987566" y="4437991"/>
              <a:ext cx="1371600" cy="13716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>
              <a:noAutofit/>
            </a:bodyPr>
            <a:lstStyle/>
            <a:p>
              <a:pPr algn="ctr"/>
              <a:r>
                <a:rPr lang="en-US" sz="21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20</a:t>
              </a:r>
              <a:r>
                <a:rPr lang="en-US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%</a:t>
              </a:r>
              <a:endParaRPr lang="en-US" sz="21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9B655A2A-B736-40AE-A615-8CF586E90410}"/>
              </a:ext>
            </a:extLst>
          </p:cNvPr>
          <p:cNvGrpSpPr/>
          <p:nvPr/>
        </p:nvGrpSpPr>
        <p:grpSpPr>
          <a:xfrm>
            <a:off x="6497240" y="1613994"/>
            <a:ext cx="1028700" cy="3086099"/>
            <a:chOff x="2987566" y="1008991"/>
            <a:chExt cx="1371600" cy="4114800"/>
          </a:xfrm>
        </p:grpSpPr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9FF4AFAA-33C3-49D9-B961-28F7CBFAE13D}"/>
                </a:ext>
              </a:extLst>
            </p:cNvPr>
            <p:cNvSpPr/>
            <p:nvPr/>
          </p:nvSpPr>
          <p:spPr>
            <a:xfrm>
              <a:off x="2987566" y="1008991"/>
              <a:ext cx="1371600" cy="4114800"/>
            </a:xfrm>
            <a:custGeom>
              <a:avLst/>
              <a:gdLst>
                <a:gd name="connsiteX0" fmla="*/ 685800 w 1371600"/>
                <a:gd name="connsiteY0" fmla="*/ 0 h 4114800"/>
                <a:gd name="connsiteX1" fmla="*/ 1371600 w 1371600"/>
                <a:gd name="connsiteY1" fmla="*/ 685800 h 4114800"/>
                <a:gd name="connsiteX2" fmla="*/ 1371600 w 1371600"/>
                <a:gd name="connsiteY2" fmla="*/ 3231932 h 4114800"/>
                <a:gd name="connsiteX3" fmla="*/ 1371600 w 1371600"/>
                <a:gd name="connsiteY3" fmla="*/ 3429000 h 4114800"/>
                <a:gd name="connsiteX4" fmla="*/ 1371600 w 1371600"/>
                <a:gd name="connsiteY4" fmla="*/ 4114800 h 4114800"/>
                <a:gd name="connsiteX5" fmla="*/ 788276 w 1371600"/>
                <a:gd name="connsiteY5" fmla="*/ 4114800 h 4114800"/>
                <a:gd name="connsiteX6" fmla="*/ 685800 w 1371600"/>
                <a:gd name="connsiteY6" fmla="*/ 4114800 h 4114800"/>
                <a:gd name="connsiteX7" fmla="*/ 583324 w 1371600"/>
                <a:gd name="connsiteY7" fmla="*/ 4114800 h 4114800"/>
                <a:gd name="connsiteX8" fmla="*/ 0 w 1371600"/>
                <a:gd name="connsiteY8" fmla="*/ 4114800 h 4114800"/>
                <a:gd name="connsiteX9" fmla="*/ 0 w 1371600"/>
                <a:gd name="connsiteY9" fmla="*/ 3429000 h 4114800"/>
                <a:gd name="connsiteX10" fmla="*/ 0 w 1371600"/>
                <a:gd name="connsiteY10" fmla="*/ 3231932 h 4114800"/>
                <a:gd name="connsiteX11" fmla="*/ 0 w 1371600"/>
                <a:gd name="connsiteY11" fmla="*/ 685800 h 4114800"/>
                <a:gd name="connsiteX12" fmla="*/ 685800 w 1371600"/>
                <a:gd name="connsiteY12" fmla="*/ 0 h 411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71600" h="4114800">
                  <a:moveTo>
                    <a:pt x="685800" y="0"/>
                  </a:moveTo>
                  <a:cubicBezTo>
                    <a:pt x="1064557" y="0"/>
                    <a:pt x="1371600" y="307043"/>
                    <a:pt x="1371600" y="685800"/>
                  </a:cubicBezTo>
                  <a:lnTo>
                    <a:pt x="1371600" y="3231932"/>
                  </a:lnTo>
                  <a:lnTo>
                    <a:pt x="1371600" y="3429000"/>
                  </a:lnTo>
                  <a:lnTo>
                    <a:pt x="1371600" y="4114800"/>
                  </a:lnTo>
                  <a:lnTo>
                    <a:pt x="788276" y="4114800"/>
                  </a:lnTo>
                  <a:lnTo>
                    <a:pt x="685800" y="4114800"/>
                  </a:lnTo>
                  <a:lnTo>
                    <a:pt x="583324" y="4114800"/>
                  </a:lnTo>
                  <a:lnTo>
                    <a:pt x="0" y="4114800"/>
                  </a:lnTo>
                  <a:lnTo>
                    <a:pt x="0" y="3429000"/>
                  </a:lnTo>
                  <a:lnTo>
                    <a:pt x="0" y="3231932"/>
                  </a:lnTo>
                  <a:lnTo>
                    <a:pt x="0" y="685800"/>
                  </a:lnTo>
                  <a:cubicBezTo>
                    <a:pt x="0" y="307043"/>
                    <a:pt x="307043" y="0"/>
                    <a:pt x="685800" y="0"/>
                  </a:cubicBezTo>
                  <a:close/>
                </a:path>
              </a:pathLst>
            </a:custGeom>
            <a:solidFill>
              <a:schemeClr val="bg1">
                <a:lumMod val="85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B9395AFC-AB75-4422-9C63-BAC91AF8720C}"/>
                </a:ext>
              </a:extLst>
            </p:cNvPr>
            <p:cNvGrpSpPr/>
            <p:nvPr/>
          </p:nvGrpSpPr>
          <p:grpSpPr>
            <a:xfrm>
              <a:off x="2987566" y="1831951"/>
              <a:ext cx="1371600" cy="3291840"/>
              <a:chOff x="5123794" y="1831951"/>
              <a:chExt cx="1371600" cy="3291840"/>
            </a:xfrm>
          </p:grpSpPr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ED6C5EE7-B118-4AE5-B13A-7F5F3BC9A573}"/>
                  </a:ext>
                </a:extLst>
              </p:cNvPr>
              <p:cNvSpPr/>
              <p:nvPr/>
            </p:nvSpPr>
            <p:spPr>
              <a:xfrm>
                <a:off x="5123794" y="2514600"/>
                <a:ext cx="1371600" cy="2609191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id="{6C4F48FD-318A-4BA0-B851-26DB4AE83EA2}"/>
                  </a:ext>
                </a:extLst>
              </p:cNvPr>
              <p:cNvSpPr/>
              <p:nvPr/>
            </p:nvSpPr>
            <p:spPr>
              <a:xfrm>
                <a:off x="5123794" y="1831951"/>
                <a:ext cx="1371600" cy="1371600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t">
                <a:noAutofit/>
              </a:bodyPr>
              <a:lstStyle/>
              <a:p>
                <a:pPr algn="ctr"/>
                <a:r>
                  <a:rPr lang="en-US" sz="21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80</a:t>
                </a:r>
                <a:r>
                  <a:rPr lang="en-US" sz="12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%</a:t>
                </a:r>
                <a:endParaRPr lang="en-US" sz="2100" b="1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p:grpSp>
      </p:grpSp>
      <p:sp>
        <p:nvSpPr>
          <p:cNvPr id="41" name="Rectangle 40">
            <a:extLst>
              <a:ext uri="{FF2B5EF4-FFF2-40B4-BE49-F238E27FC236}">
                <a16:creationId xmlns:a16="http://schemas.microsoft.com/office/drawing/2014/main" id="{8363EB11-B95F-48CB-8A3E-749C3094D30B}"/>
              </a:ext>
            </a:extLst>
          </p:cNvPr>
          <p:cNvSpPr/>
          <p:nvPr/>
        </p:nvSpPr>
        <p:spPr>
          <a:xfrm>
            <a:off x="1618061" y="4700093"/>
            <a:ext cx="5907880" cy="607713"/>
          </a:xfrm>
          <a:prstGeom prst="rect">
            <a:avLst/>
          </a:prstGeom>
          <a:solidFill>
            <a:srgbClr val="2B32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C6684F2-07BF-4F9F-BD03-910225BC749C}"/>
              </a:ext>
            </a:extLst>
          </p:cNvPr>
          <p:cNvSpPr txBox="1"/>
          <p:nvPr/>
        </p:nvSpPr>
        <p:spPr>
          <a:xfrm>
            <a:off x="-969810" y="5466926"/>
            <a:ext cx="55816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dirty="0"/>
              <a:t>Ruler</a:t>
            </a:r>
          </a:p>
        </p:txBody>
      </p:sp>
      <p:sp>
        <p:nvSpPr>
          <p:cNvPr id="59" name="Arrow: Up 58">
            <a:extLst>
              <a:ext uri="{FF2B5EF4-FFF2-40B4-BE49-F238E27FC236}">
                <a16:creationId xmlns:a16="http://schemas.microsoft.com/office/drawing/2014/main" id="{3D68DCFB-6305-41FC-8BBE-20031A318DD4}"/>
              </a:ext>
            </a:extLst>
          </p:cNvPr>
          <p:cNvSpPr/>
          <p:nvPr/>
        </p:nvSpPr>
        <p:spPr>
          <a:xfrm>
            <a:off x="-971551" y="4820337"/>
            <a:ext cx="561647" cy="607713"/>
          </a:xfrm>
          <a:prstGeom prst="upArrow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C745978E-C7E4-410D-8DDD-FEA19FC8B9CE}"/>
              </a:ext>
            </a:extLst>
          </p:cNvPr>
          <p:cNvSpPr txBox="1"/>
          <p:nvPr/>
        </p:nvSpPr>
        <p:spPr>
          <a:xfrm>
            <a:off x="-1348472" y="4561592"/>
            <a:ext cx="27283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0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0350B1F9-4EBF-4AEE-B7D5-8E1B5D4778E5}"/>
              </a:ext>
            </a:extLst>
          </p:cNvPr>
          <p:cNvSpPr txBox="1"/>
          <p:nvPr/>
        </p:nvSpPr>
        <p:spPr>
          <a:xfrm>
            <a:off x="-1436235" y="3018543"/>
            <a:ext cx="36099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50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A8EDA78-D3D9-4E1B-BC97-1E9A2121D53B}"/>
              </a:ext>
            </a:extLst>
          </p:cNvPr>
          <p:cNvSpPr txBox="1"/>
          <p:nvPr/>
        </p:nvSpPr>
        <p:spPr>
          <a:xfrm>
            <a:off x="-1524001" y="1475494"/>
            <a:ext cx="44916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100</a:t>
            </a: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BE9C0087-CCE7-4CE5-8696-7C48C78091C8}"/>
              </a:ext>
            </a:extLst>
          </p:cNvPr>
          <p:cNvGrpSpPr/>
          <p:nvPr/>
        </p:nvGrpSpPr>
        <p:grpSpPr>
          <a:xfrm>
            <a:off x="1506974" y="4851016"/>
            <a:ext cx="1250871" cy="971139"/>
            <a:chOff x="332936" y="4678417"/>
            <a:chExt cx="2926080" cy="1294852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5A2E57EF-0DC9-40AA-91EC-30ACA83BD8DE}"/>
                </a:ext>
              </a:extLst>
            </p:cNvPr>
            <p:cNvSpPr txBox="1"/>
            <p:nvPr/>
          </p:nvSpPr>
          <p:spPr>
            <a:xfrm>
              <a:off x="332936" y="4678417"/>
              <a:ext cx="292608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7F38143F-2C41-4D3A-9C10-B3E797CE6E56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61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 lorem 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9D34ABE9-0657-4222-AD30-04D5771B21CB}"/>
              </a:ext>
            </a:extLst>
          </p:cNvPr>
          <p:cNvGrpSpPr/>
          <p:nvPr/>
        </p:nvGrpSpPr>
        <p:grpSpPr>
          <a:xfrm>
            <a:off x="3133368" y="4851016"/>
            <a:ext cx="1250871" cy="971139"/>
            <a:chOff x="332936" y="4678417"/>
            <a:chExt cx="2926080" cy="1294852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DC4B7FD9-26C9-4C19-AE4A-F26FE94A0AAF}"/>
                </a:ext>
              </a:extLst>
            </p:cNvPr>
            <p:cNvSpPr txBox="1"/>
            <p:nvPr/>
          </p:nvSpPr>
          <p:spPr>
            <a:xfrm>
              <a:off x="332936" y="4678417"/>
              <a:ext cx="292608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1FAC3092-B4AC-441E-9862-0DCC370F901E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61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 lorem 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C87321E6-90B2-43D1-95B3-A78EA7D6AC08}"/>
              </a:ext>
            </a:extLst>
          </p:cNvPr>
          <p:cNvGrpSpPr/>
          <p:nvPr/>
        </p:nvGrpSpPr>
        <p:grpSpPr>
          <a:xfrm>
            <a:off x="4759762" y="4851016"/>
            <a:ext cx="1250871" cy="971139"/>
            <a:chOff x="332936" y="4678417"/>
            <a:chExt cx="2926080" cy="1294852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605AC30B-803F-452F-B56F-02607836ED98}"/>
                </a:ext>
              </a:extLst>
            </p:cNvPr>
            <p:cNvSpPr txBox="1"/>
            <p:nvPr/>
          </p:nvSpPr>
          <p:spPr>
            <a:xfrm>
              <a:off x="332936" y="4678417"/>
              <a:ext cx="292608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01F64853-918F-4878-A7B9-AB6DC16620D8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61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 lorem </a:t>
              </a: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85CA44AF-D1BD-4982-8668-01E099ABC855}"/>
              </a:ext>
            </a:extLst>
          </p:cNvPr>
          <p:cNvGrpSpPr/>
          <p:nvPr/>
        </p:nvGrpSpPr>
        <p:grpSpPr>
          <a:xfrm>
            <a:off x="6386156" y="4851016"/>
            <a:ext cx="1250871" cy="971139"/>
            <a:chOff x="332936" y="4678417"/>
            <a:chExt cx="2926080" cy="1294852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3C90C274-1149-42D0-8017-A23023E59B88}"/>
                </a:ext>
              </a:extLst>
            </p:cNvPr>
            <p:cNvSpPr txBox="1"/>
            <p:nvPr/>
          </p:nvSpPr>
          <p:spPr>
            <a:xfrm>
              <a:off x="332936" y="4678417"/>
              <a:ext cx="292608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26751275-E5E9-4A0A-8244-B5D9224FF16A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61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 lorem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47913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241</Words>
  <Application>Microsoft Office PowerPoint</Application>
  <PresentationFormat>On-screen Show (4:3)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Rounded Column Chart – Slide Template</vt:lpstr>
      <vt:lpstr>Rounded Column 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Rounded Column Chart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2022-03-21T21:35:48Z</dcterms:modified>
  <cp:category>Charts &amp; Diagrams</cp:category>
</cp:coreProperties>
</file>