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1EFF0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158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9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Column Chart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45EE5A-93EC-487D-88E1-8695090D8CA9}"/>
              </a:ext>
            </a:extLst>
          </p:cNvPr>
          <p:cNvGrpSpPr/>
          <p:nvPr/>
        </p:nvGrpSpPr>
        <p:grpSpPr>
          <a:xfrm>
            <a:off x="-1295400" y="1008991"/>
            <a:ext cx="748862" cy="4114799"/>
            <a:chOff x="5226269" y="1008991"/>
            <a:chExt cx="748862" cy="41148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2790029-D8D6-49EB-8556-CAC7BAE966A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51237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5DB31F-8057-4F08-9DFA-4E4C7EA2E64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7123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C98D7CA-C17E-4F80-A281-B7B7783DB54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3008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8B52F6F-EF8C-4BA9-AC94-86672701FE86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8893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DD61836-2BC6-4A09-BB9B-F006E495F743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4778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8A1C0CD-C931-40B3-B9F5-4CB6375D17A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0663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C8D71F-A603-4477-B9AB-7FAA81A77EF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6549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ABF1A59-CD27-42D1-82FE-0DCBB453880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2434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4C1E833-0DF7-47AE-B873-D1E6FA881CC7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8319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FDFDE1-6F90-497D-9D40-49B7B44B4CB9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4204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ADBA15-39F7-4B46-85C9-E435FF66D17E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0089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09E465-4748-4681-BEEA-8E5510AACADD}"/>
              </a:ext>
            </a:extLst>
          </p:cNvPr>
          <p:cNvGrpSpPr/>
          <p:nvPr/>
        </p:nvGrpSpPr>
        <p:grpSpPr>
          <a:xfrm>
            <a:off x="2157413" y="1008991"/>
            <a:ext cx="1371600" cy="4114799"/>
            <a:chOff x="2987566" y="1008991"/>
            <a:chExt cx="1371600" cy="4114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07AA771-A404-4CEE-9D7B-9D96C276FF7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A108090-AA8E-4A1D-B48D-C224523CFA5E}"/>
                </a:ext>
              </a:extLst>
            </p:cNvPr>
            <p:cNvGrpSpPr/>
            <p:nvPr/>
          </p:nvGrpSpPr>
          <p:grpSpPr>
            <a:xfrm>
              <a:off x="2987566" y="3066391"/>
              <a:ext cx="1371600" cy="2057400"/>
              <a:chOff x="5123794" y="3066391"/>
              <a:chExt cx="1371600" cy="20574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D9088A6-DD3B-439C-A616-206F8D02FFC0}"/>
                  </a:ext>
                </a:extLst>
              </p:cNvPr>
              <p:cNvSpPr/>
              <p:nvPr/>
            </p:nvSpPr>
            <p:spPr>
              <a:xfrm>
                <a:off x="5123794" y="3752191"/>
                <a:ext cx="1371600" cy="13716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E272AC72-6EA3-4F58-8436-3A9E98F35251}"/>
                  </a:ext>
                </a:extLst>
              </p:cNvPr>
              <p:cNvSpPr/>
              <p:nvPr/>
            </p:nvSpPr>
            <p:spPr>
              <a:xfrm>
                <a:off x="5123794" y="3066391"/>
                <a:ext cx="1371600" cy="13716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50</a:t>
                </a:r>
                <a:r>
                  <a:rPr 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B500F4C-D8D0-4884-9C60-7D4EBAA1172A}"/>
              </a:ext>
            </a:extLst>
          </p:cNvPr>
          <p:cNvGrpSpPr/>
          <p:nvPr/>
        </p:nvGrpSpPr>
        <p:grpSpPr>
          <a:xfrm>
            <a:off x="4325938" y="1008991"/>
            <a:ext cx="1371600" cy="4114799"/>
            <a:chOff x="2987566" y="1008991"/>
            <a:chExt cx="1371600" cy="41148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371C3DE-AB0D-4C1A-BB76-CC18B850F9EA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AB4AAA2-4C90-4F9F-9C9F-935C20A4698B}"/>
                </a:ext>
              </a:extLst>
            </p:cNvPr>
            <p:cNvGrpSpPr/>
            <p:nvPr/>
          </p:nvGrpSpPr>
          <p:grpSpPr>
            <a:xfrm>
              <a:off x="2987566" y="2243431"/>
              <a:ext cx="1371600" cy="2880360"/>
              <a:chOff x="5123794" y="2243431"/>
              <a:chExt cx="1371600" cy="288036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561483C-8101-41F8-A502-4F9FC07FD0AA}"/>
                  </a:ext>
                </a:extLst>
              </p:cNvPr>
              <p:cNvSpPr/>
              <p:nvPr/>
            </p:nvSpPr>
            <p:spPr>
              <a:xfrm>
                <a:off x="5123794" y="2933700"/>
                <a:ext cx="1371600" cy="219009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6AEFD89-B881-46CE-A1BE-FD589F6A70BB}"/>
                  </a:ext>
                </a:extLst>
              </p:cNvPr>
              <p:cNvSpPr/>
              <p:nvPr/>
            </p:nvSpPr>
            <p:spPr>
              <a:xfrm>
                <a:off x="5123794" y="2243431"/>
                <a:ext cx="1371600" cy="13716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800" b="1" dirty="0"/>
                  <a:t>50</a:t>
                </a:r>
                <a:r>
                  <a:rPr lang="en-US" sz="1600" b="1" dirty="0"/>
                  <a:t>%</a:t>
                </a:r>
                <a:endParaRPr lang="en-US" sz="2800" b="1" dirty="0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3D3FF71-3CA8-4455-94C2-21552C75F02F}"/>
              </a:ext>
            </a:extLst>
          </p:cNvPr>
          <p:cNvGrpSpPr/>
          <p:nvPr/>
        </p:nvGrpSpPr>
        <p:grpSpPr>
          <a:xfrm>
            <a:off x="6494463" y="1008991"/>
            <a:ext cx="1371600" cy="4800599"/>
            <a:chOff x="2987566" y="1008991"/>
            <a:chExt cx="1371600" cy="48006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ABEA3B9-4AB7-47AD-923B-21086FE66CD2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B936840-F6D8-4394-BC5A-79D25661A8F8}"/>
                </a:ext>
              </a:extLst>
            </p:cNvPr>
            <p:cNvSpPr/>
            <p:nvPr/>
          </p:nvSpPr>
          <p:spPr>
            <a:xfrm>
              <a:off x="2987566" y="4437991"/>
              <a:ext cx="1371600" cy="1371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US" sz="2800" b="1" dirty="0"/>
                <a:t>20</a:t>
              </a:r>
              <a:r>
                <a:rPr lang="en-US" sz="1600" b="1" dirty="0"/>
                <a:t>%</a:t>
              </a:r>
              <a:endParaRPr lang="en-US" sz="2800" b="1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B655A2A-B736-40AE-A615-8CF586E90410}"/>
              </a:ext>
            </a:extLst>
          </p:cNvPr>
          <p:cNvGrpSpPr/>
          <p:nvPr/>
        </p:nvGrpSpPr>
        <p:grpSpPr>
          <a:xfrm>
            <a:off x="8662987" y="1008991"/>
            <a:ext cx="1371600" cy="4114799"/>
            <a:chOff x="2987566" y="1008991"/>
            <a:chExt cx="1371600" cy="41148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FF4AFAA-33C3-49D9-B961-28F7CBFAE13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9395AFC-AB75-4422-9C63-BAC91AF8720C}"/>
                </a:ext>
              </a:extLst>
            </p:cNvPr>
            <p:cNvGrpSpPr/>
            <p:nvPr/>
          </p:nvGrpSpPr>
          <p:grpSpPr>
            <a:xfrm>
              <a:off x="2987566" y="1831951"/>
              <a:ext cx="1371600" cy="3291840"/>
              <a:chOff x="5123794" y="1831951"/>
              <a:chExt cx="1371600" cy="329184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D6C5EE7-B118-4AE5-B13A-7F5F3BC9A573}"/>
                  </a:ext>
                </a:extLst>
              </p:cNvPr>
              <p:cNvSpPr/>
              <p:nvPr/>
            </p:nvSpPr>
            <p:spPr>
              <a:xfrm>
                <a:off x="5123794" y="2514600"/>
                <a:ext cx="1371600" cy="260919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6C4F48FD-318A-4BA0-B851-26DB4AE83EA2}"/>
                  </a:ext>
                </a:extLst>
              </p:cNvPr>
              <p:cNvSpPr/>
              <p:nvPr/>
            </p:nvSpPr>
            <p:spPr>
              <a:xfrm>
                <a:off x="5123794" y="1831951"/>
                <a:ext cx="1371600" cy="1371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80</a:t>
                </a:r>
                <a:r>
                  <a:rPr 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8363EB11-B95F-48CB-8A3E-749C3094D30B}"/>
              </a:ext>
            </a:extLst>
          </p:cNvPr>
          <p:cNvSpPr/>
          <p:nvPr/>
        </p:nvSpPr>
        <p:spPr>
          <a:xfrm>
            <a:off x="2157414" y="5123791"/>
            <a:ext cx="7877173" cy="810284"/>
          </a:xfrm>
          <a:prstGeom prst="rect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DB28AF-6A08-4EFC-A316-A6872F6B8D78}"/>
              </a:ext>
            </a:extLst>
          </p:cNvPr>
          <p:cNvGrpSpPr/>
          <p:nvPr/>
        </p:nvGrpSpPr>
        <p:grpSpPr>
          <a:xfrm>
            <a:off x="2009299" y="5227789"/>
            <a:ext cx="1667828" cy="918446"/>
            <a:chOff x="332936" y="4793212"/>
            <a:chExt cx="2926080" cy="91844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71CC36C-DD8A-424A-B8A1-B3AE2480FC18}"/>
                </a:ext>
              </a:extLst>
            </p:cNvPr>
            <p:cNvSpPr txBox="1"/>
            <p:nvPr/>
          </p:nvSpPr>
          <p:spPr>
            <a:xfrm>
              <a:off x="332936" y="4793212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AA906EB-BC9D-4FC2-9995-03EEF2CA6A7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0A9B3D0-1FC8-44FC-BE7F-C8875643EAF4}"/>
              </a:ext>
            </a:extLst>
          </p:cNvPr>
          <p:cNvGrpSpPr/>
          <p:nvPr/>
        </p:nvGrpSpPr>
        <p:grpSpPr>
          <a:xfrm>
            <a:off x="4177824" y="5227789"/>
            <a:ext cx="1667828" cy="918446"/>
            <a:chOff x="332936" y="4793212"/>
            <a:chExt cx="2926080" cy="91844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DE22D2D-DB30-4B71-BB5A-D77872A82EE7}"/>
                </a:ext>
              </a:extLst>
            </p:cNvPr>
            <p:cNvSpPr txBox="1"/>
            <p:nvPr/>
          </p:nvSpPr>
          <p:spPr>
            <a:xfrm>
              <a:off x="332936" y="4793212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13FA328-C613-4EFC-BC5D-58F1847A450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305291-0680-4BC8-A4F0-87071C3B1B4A}"/>
              </a:ext>
            </a:extLst>
          </p:cNvPr>
          <p:cNvGrpSpPr/>
          <p:nvPr/>
        </p:nvGrpSpPr>
        <p:grpSpPr>
          <a:xfrm>
            <a:off x="6346349" y="5227789"/>
            <a:ext cx="1667828" cy="918446"/>
            <a:chOff x="332936" y="4793212"/>
            <a:chExt cx="2926080" cy="91844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E7023C-C698-4D30-A6D3-2EC3F7E99714}"/>
                </a:ext>
              </a:extLst>
            </p:cNvPr>
            <p:cNvSpPr txBox="1"/>
            <p:nvPr/>
          </p:nvSpPr>
          <p:spPr>
            <a:xfrm>
              <a:off x="332936" y="4793212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A7CD28E-E584-458C-9912-6A7BF0D3C27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C651C85-13C7-4E4B-9AE0-CF6520CB987C}"/>
              </a:ext>
            </a:extLst>
          </p:cNvPr>
          <p:cNvGrpSpPr/>
          <p:nvPr/>
        </p:nvGrpSpPr>
        <p:grpSpPr>
          <a:xfrm>
            <a:off x="8514874" y="5227789"/>
            <a:ext cx="1667828" cy="918446"/>
            <a:chOff x="332936" y="4793212"/>
            <a:chExt cx="2926080" cy="91844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AD318ED-AF95-440A-A390-FA6AB3EACAEC}"/>
                </a:ext>
              </a:extLst>
            </p:cNvPr>
            <p:cNvSpPr txBox="1"/>
            <p:nvPr/>
          </p:nvSpPr>
          <p:spPr>
            <a:xfrm>
              <a:off x="332936" y="4793212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3A05531-1503-4345-B5EB-F8F8BEAAB80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2C6684F2-07BF-4F9F-BD03-910225BC749C}"/>
              </a:ext>
            </a:extLst>
          </p:cNvPr>
          <p:cNvSpPr txBox="1"/>
          <p:nvPr/>
        </p:nvSpPr>
        <p:spPr>
          <a:xfrm>
            <a:off x="-1260966" y="6146235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Ruler</a:t>
            </a:r>
          </a:p>
        </p:txBody>
      </p:sp>
      <p:sp>
        <p:nvSpPr>
          <p:cNvPr id="59" name="Arrow: Up 58">
            <a:extLst>
              <a:ext uri="{FF2B5EF4-FFF2-40B4-BE49-F238E27FC236}">
                <a16:creationId xmlns:a16="http://schemas.microsoft.com/office/drawing/2014/main" id="{3D68DCFB-6305-41FC-8BBE-20031A318DD4}"/>
              </a:ext>
            </a:extLst>
          </p:cNvPr>
          <p:cNvSpPr/>
          <p:nvPr/>
        </p:nvSpPr>
        <p:spPr>
          <a:xfrm>
            <a:off x="-1295400" y="5284116"/>
            <a:ext cx="748862" cy="810284"/>
          </a:xfrm>
          <a:prstGeom prst="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5978E-C7E4-410D-8DDD-FEA19FC8B9CE}"/>
              </a:ext>
            </a:extLst>
          </p:cNvPr>
          <p:cNvSpPr txBox="1"/>
          <p:nvPr/>
        </p:nvSpPr>
        <p:spPr>
          <a:xfrm>
            <a:off x="-1797962" y="4939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50B1F9-4EBF-4AEE-B7D5-8E1B5D4778E5}"/>
              </a:ext>
            </a:extLst>
          </p:cNvPr>
          <p:cNvSpPr txBox="1"/>
          <p:nvPr/>
        </p:nvSpPr>
        <p:spPr>
          <a:xfrm>
            <a:off x="-1914980" y="28817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8EDA78-D3D9-4E1B-BC97-1E9A2121D53B}"/>
              </a:ext>
            </a:extLst>
          </p:cNvPr>
          <p:cNvSpPr txBox="1"/>
          <p:nvPr/>
        </p:nvSpPr>
        <p:spPr>
          <a:xfrm>
            <a:off x="-2032000" y="8243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Column Chart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45EE5A-93EC-487D-88E1-8695090D8CA9}"/>
              </a:ext>
            </a:extLst>
          </p:cNvPr>
          <p:cNvGrpSpPr/>
          <p:nvPr/>
        </p:nvGrpSpPr>
        <p:grpSpPr>
          <a:xfrm>
            <a:off x="-1295400" y="1008991"/>
            <a:ext cx="748862" cy="4114799"/>
            <a:chOff x="5226269" y="1008991"/>
            <a:chExt cx="748862" cy="41148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2790029-D8D6-49EB-8556-CAC7BAE966A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51237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5DB31F-8057-4F08-9DFA-4E4C7EA2E64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7123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C98D7CA-C17E-4F80-A281-B7B7783DB54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3008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8B52F6F-EF8C-4BA9-AC94-86672701FE86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8893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DD61836-2BC6-4A09-BB9B-F006E495F743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4778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8A1C0CD-C931-40B3-B9F5-4CB6375D17A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0663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C8D71F-A603-4477-B9AB-7FAA81A77EF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6549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ABF1A59-CD27-42D1-82FE-0DCBB453880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2434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4C1E833-0DF7-47AE-B873-D1E6FA881CC7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8319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FDFDE1-6F90-497D-9D40-49B7B44B4CB9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4204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ADBA15-39F7-4B46-85C9-E435FF66D17E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0089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09E465-4748-4681-BEEA-8E5510AACADD}"/>
              </a:ext>
            </a:extLst>
          </p:cNvPr>
          <p:cNvGrpSpPr/>
          <p:nvPr/>
        </p:nvGrpSpPr>
        <p:grpSpPr>
          <a:xfrm>
            <a:off x="2157413" y="1008991"/>
            <a:ext cx="1371600" cy="4114799"/>
            <a:chOff x="2987566" y="1008991"/>
            <a:chExt cx="1371600" cy="4114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07AA771-A404-4CEE-9D7B-9D96C276FF7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A108090-AA8E-4A1D-B48D-C224523CFA5E}"/>
                </a:ext>
              </a:extLst>
            </p:cNvPr>
            <p:cNvGrpSpPr/>
            <p:nvPr/>
          </p:nvGrpSpPr>
          <p:grpSpPr>
            <a:xfrm>
              <a:off x="2987566" y="3066391"/>
              <a:ext cx="1371600" cy="2057400"/>
              <a:chOff x="5123794" y="3066391"/>
              <a:chExt cx="1371600" cy="20574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D9088A6-DD3B-439C-A616-206F8D02FFC0}"/>
                  </a:ext>
                </a:extLst>
              </p:cNvPr>
              <p:cNvSpPr/>
              <p:nvPr/>
            </p:nvSpPr>
            <p:spPr>
              <a:xfrm>
                <a:off x="5123794" y="3752191"/>
                <a:ext cx="1371600" cy="13716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E272AC72-6EA3-4F58-8436-3A9E98F35251}"/>
                  </a:ext>
                </a:extLst>
              </p:cNvPr>
              <p:cNvSpPr/>
              <p:nvPr/>
            </p:nvSpPr>
            <p:spPr>
              <a:xfrm>
                <a:off x="5123794" y="3066391"/>
                <a:ext cx="1371600" cy="1371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50</a:t>
                </a:r>
                <a:r>
                  <a:rPr 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B500F4C-D8D0-4884-9C60-7D4EBAA1172A}"/>
              </a:ext>
            </a:extLst>
          </p:cNvPr>
          <p:cNvGrpSpPr/>
          <p:nvPr/>
        </p:nvGrpSpPr>
        <p:grpSpPr>
          <a:xfrm>
            <a:off x="4325938" y="1008991"/>
            <a:ext cx="1371600" cy="4114799"/>
            <a:chOff x="2987566" y="1008991"/>
            <a:chExt cx="1371600" cy="41148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371C3DE-AB0D-4C1A-BB76-CC18B850F9EA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AB4AAA2-4C90-4F9F-9C9F-935C20A4698B}"/>
                </a:ext>
              </a:extLst>
            </p:cNvPr>
            <p:cNvGrpSpPr/>
            <p:nvPr/>
          </p:nvGrpSpPr>
          <p:grpSpPr>
            <a:xfrm>
              <a:off x="2987566" y="2243431"/>
              <a:ext cx="1371600" cy="2880360"/>
              <a:chOff x="5123794" y="2243431"/>
              <a:chExt cx="1371600" cy="288036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561483C-8101-41F8-A502-4F9FC07FD0AA}"/>
                  </a:ext>
                </a:extLst>
              </p:cNvPr>
              <p:cNvSpPr/>
              <p:nvPr/>
            </p:nvSpPr>
            <p:spPr>
              <a:xfrm>
                <a:off x="5123794" y="2933700"/>
                <a:ext cx="1371600" cy="219009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6AEFD89-B881-46CE-A1BE-FD589F6A70BB}"/>
                  </a:ext>
                </a:extLst>
              </p:cNvPr>
              <p:cNvSpPr/>
              <p:nvPr/>
            </p:nvSpPr>
            <p:spPr>
              <a:xfrm>
                <a:off x="5123794" y="2243431"/>
                <a:ext cx="1371600" cy="13716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50</a:t>
                </a:r>
                <a:r>
                  <a:rPr 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3D3FF71-3CA8-4455-94C2-21552C75F02F}"/>
              </a:ext>
            </a:extLst>
          </p:cNvPr>
          <p:cNvGrpSpPr/>
          <p:nvPr/>
        </p:nvGrpSpPr>
        <p:grpSpPr>
          <a:xfrm>
            <a:off x="6494463" y="1008991"/>
            <a:ext cx="1371600" cy="4800599"/>
            <a:chOff x="2987566" y="1008991"/>
            <a:chExt cx="1371600" cy="48006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ABEA3B9-4AB7-47AD-923B-21086FE66CD2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B936840-F6D8-4394-BC5A-79D25661A8F8}"/>
                </a:ext>
              </a:extLst>
            </p:cNvPr>
            <p:cNvSpPr/>
            <p:nvPr/>
          </p:nvSpPr>
          <p:spPr>
            <a:xfrm>
              <a:off x="2987566" y="4437991"/>
              <a:ext cx="1371600" cy="1371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20</a:t>
              </a:r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B655A2A-B736-40AE-A615-8CF586E90410}"/>
              </a:ext>
            </a:extLst>
          </p:cNvPr>
          <p:cNvGrpSpPr/>
          <p:nvPr/>
        </p:nvGrpSpPr>
        <p:grpSpPr>
          <a:xfrm>
            <a:off x="8662987" y="1008991"/>
            <a:ext cx="1371600" cy="4114799"/>
            <a:chOff x="2987566" y="1008991"/>
            <a:chExt cx="1371600" cy="41148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FF4AFAA-33C3-49D9-B961-28F7CBFAE13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9395AFC-AB75-4422-9C63-BAC91AF8720C}"/>
                </a:ext>
              </a:extLst>
            </p:cNvPr>
            <p:cNvGrpSpPr/>
            <p:nvPr/>
          </p:nvGrpSpPr>
          <p:grpSpPr>
            <a:xfrm>
              <a:off x="2987566" y="1831951"/>
              <a:ext cx="1371600" cy="3291840"/>
              <a:chOff x="5123794" y="1831951"/>
              <a:chExt cx="1371600" cy="329184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D6C5EE7-B118-4AE5-B13A-7F5F3BC9A573}"/>
                  </a:ext>
                </a:extLst>
              </p:cNvPr>
              <p:cNvSpPr/>
              <p:nvPr/>
            </p:nvSpPr>
            <p:spPr>
              <a:xfrm>
                <a:off x="5123794" y="2514600"/>
                <a:ext cx="1371600" cy="260919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6C4F48FD-318A-4BA0-B851-26DB4AE83EA2}"/>
                  </a:ext>
                </a:extLst>
              </p:cNvPr>
              <p:cNvSpPr/>
              <p:nvPr/>
            </p:nvSpPr>
            <p:spPr>
              <a:xfrm>
                <a:off x="5123794" y="1831951"/>
                <a:ext cx="1371600" cy="1371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80</a:t>
                </a:r>
                <a:r>
                  <a:rPr lang="en-US" sz="1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8363EB11-B95F-48CB-8A3E-749C3094D30B}"/>
              </a:ext>
            </a:extLst>
          </p:cNvPr>
          <p:cNvSpPr/>
          <p:nvPr/>
        </p:nvSpPr>
        <p:spPr>
          <a:xfrm>
            <a:off x="2157414" y="5123791"/>
            <a:ext cx="7877173" cy="810284"/>
          </a:xfrm>
          <a:prstGeom prst="rect">
            <a:avLst/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DB28AF-6A08-4EFC-A316-A6872F6B8D78}"/>
              </a:ext>
            </a:extLst>
          </p:cNvPr>
          <p:cNvGrpSpPr/>
          <p:nvPr/>
        </p:nvGrpSpPr>
        <p:grpSpPr>
          <a:xfrm>
            <a:off x="2009299" y="5227789"/>
            <a:ext cx="1667828" cy="918446"/>
            <a:chOff x="332936" y="4793212"/>
            <a:chExt cx="2926080" cy="91844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71CC36C-DD8A-424A-B8A1-B3AE2480FC18}"/>
                </a:ext>
              </a:extLst>
            </p:cNvPr>
            <p:cNvSpPr txBox="1"/>
            <p:nvPr/>
          </p:nvSpPr>
          <p:spPr>
            <a:xfrm>
              <a:off x="332936" y="4793212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AA906EB-BC9D-4FC2-9995-03EEF2CA6A7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0A9B3D0-1FC8-44FC-BE7F-C8875643EAF4}"/>
              </a:ext>
            </a:extLst>
          </p:cNvPr>
          <p:cNvGrpSpPr/>
          <p:nvPr/>
        </p:nvGrpSpPr>
        <p:grpSpPr>
          <a:xfrm>
            <a:off x="4177824" y="5227789"/>
            <a:ext cx="1667828" cy="918446"/>
            <a:chOff x="332936" y="4793212"/>
            <a:chExt cx="2926080" cy="91844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DE22D2D-DB30-4B71-BB5A-D77872A82EE7}"/>
                </a:ext>
              </a:extLst>
            </p:cNvPr>
            <p:cNvSpPr txBox="1"/>
            <p:nvPr/>
          </p:nvSpPr>
          <p:spPr>
            <a:xfrm>
              <a:off x="332936" y="4793212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13FA328-C613-4EFC-BC5D-58F1847A450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305291-0680-4BC8-A4F0-87071C3B1B4A}"/>
              </a:ext>
            </a:extLst>
          </p:cNvPr>
          <p:cNvGrpSpPr/>
          <p:nvPr/>
        </p:nvGrpSpPr>
        <p:grpSpPr>
          <a:xfrm>
            <a:off x="6346349" y="5227789"/>
            <a:ext cx="1667828" cy="918446"/>
            <a:chOff x="332936" y="4793212"/>
            <a:chExt cx="2926080" cy="91844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E7023C-C698-4D30-A6D3-2EC3F7E99714}"/>
                </a:ext>
              </a:extLst>
            </p:cNvPr>
            <p:cNvSpPr txBox="1"/>
            <p:nvPr/>
          </p:nvSpPr>
          <p:spPr>
            <a:xfrm>
              <a:off x="332936" y="4793212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A7CD28E-E584-458C-9912-6A7BF0D3C27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C651C85-13C7-4E4B-9AE0-CF6520CB987C}"/>
              </a:ext>
            </a:extLst>
          </p:cNvPr>
          <p:cNvGrpSpPr/>
          <p:nvPr/>
        </p:nvGrpSpPr>
        <p:grpSpPr>
          <a:xfrm>
            <a:off x="8514874" y="5227789"/>
            <a:ext cx="1667828" cy="918446"/>
            <a:chOff x="332936" y="4793212"/>
            <a:chExt cx="2926080" cy="91844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AD318ED-AF95-440A-A390-FA6AB3EACAEC}"/>
                </a:ext>
              </a:extLst>
            </p:cNvPr>
            <p:cNvSpPr txBox="1"/>
            <p:nvPr/>
          </p:nvSpPr>
          <p:spPr>
            <a:xfrm>
              <a:off x="332936" y="4793212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3A05531-1503-4345-B5EB-F8F8BEAAB80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2C6684F2-07BF-4F9F-BD03-910225BC749C}"/>
              </a:ext>
            </a:extLst>
          </p:cNvPr>
          <p:cNvSpPr txBox="1"/>
          <p:nvPr/>
        </p:nvSpPr>
        <p:spPr>
          <a:xfrm>
            <a:off x="-1260966" y="6146235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Ruler</a:t>
            </a:r>
          </a:p>
        </p:txBody>
      </p:sp>
      <p:sp>
        <p:nvSpPr>
          <p:cNvPr id="59" name="Arrow: Up 58">
            <a:extLst>
              <a:ext uri="{FF2B5EF4-FFF2-40B4-BE49-F238E27FC236}">
                <a16:creationId xmlns:a16="http://schemas.microsoft.com/office/drawing/2014/main" id="{3D68DCFB-6305-41FC-8BBE-20031A318DD4}"/>
              </a:ext>
            </a:extLst>
          </p:cNvPr>
          <p:cNvSpPr/>
          <p:nvPr/>
        </p:nvSpPr>
        <p:spPr>
          <a:xfrm>
            <a:off x="-1295400" y="5284116"/>
            <a:ext cx="748862" cy="810284"/>
          </a:xfrm>
          <a:prstGeom prst="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5978E-C7E4-410D-8DDD-FEA19FC8B9CE}"/>
              </a:ext>
            </a:extLst>
          </p:cNvPr>
          <p:cNvSpPr txBox="1"/>
          <p:nvPr/>
        </p:nvSpPr>
        <p:spPr>
          <a:xfrm>
            <a:off x="-1797962" y="4939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50B1F9-4EBF-4AEE-B7D5-8E1B5D4778E5}"/>
              </a:ext>
            </a:extLst>
          </p:cNvPr>
          <p:cNvSpPr txBox="1"/>
          <p:nvPr/>
        </p:nvSpPr>
        <p:spPr>
          <a:xfrm>
            <a:off x="-1914980" y="28817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8EDA78-D3D9-4E1B-BC97-1E9A2121D53B}"/>
              </a:ext>
            </a:extLst>
          </p:cNvPr>
          <p:cNvSpPr txBox="1"/>
          <p:nvPr/>
        </p:nvSpPr>
        <p:spPr>
          <a:xfrm>
            <a:off x="-2032000" y="8243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34791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8580</TotalTime>
  <Words>241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Rounded Column Chart – Slide Template</vt:lpstr>
      <vt:lpstr>Rounded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Rounded Column Chart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2022-03-21T21:33:43Z</dcterms:modified>
  <cp:category>Charts &amp; Diagrams</cp:category>
</cp:coreProperties>
</file>