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Rounded-Corner Table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9CB2F9E-CFAF-E248-950B-3C2AAF8FB6B3}"/>
              </a:ext>
            </a:extLst>
          </p:cNvPr>
          <p:cNvSpPr/>
          <p:nvPr/>
        </p:nvSpPr>
        <p:spPr>
          <a:xfrm>
            <a:off x="1970891" y="982421"/>
            <a:ext cx="8250218" cy="4929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7" y="0"/>
                </a:moveTo>
                <a:lnTo>
                  <a:pt x="1123" y="0"/>
                </a:lnTo>
                <a:cubicBezTo>
                  <a:pt x="500" y="0"/>
                  <a:pt x="0" y="844"/>
                  <a:pt x="0" y="1894"/>
                </a:cubicBezTo>
                <a:lnTo>
                  <a:pt x="0" y="19706"/>
                </a:lnTo>
                <a:cubicBezTo>
                  <a:pt x="0" y="20756"/>
                  <a:pt x="500" y="21600"/>
                  <a:pt x="1123" y="21600"/>
                </a:cubicBezTo>
                <a:lnTo>
                  <a:pt x="20477" y="21600"/>
                </a:lnTo>
                <a:cubicBezTo>
                  <a:pt x="21100" y="21600"/>
                  <a:pt x="21600" y="20756"/>
                  <a:pt x="21600" y="19706"/>
                </a:cubicBezTo>
                <a:lnTo>
                  <a:pt x="21600" y="1894"/>
                </a:lnTo>
                <a:cubicBezTo>
                  <a:pt x="21600" y="844"/>
                  <a:pt x="21100" y="0"/>
                  <a:pt x="204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BD2D3C-D573-B141-9976-5F8AD2CC220D}"/>
              </a:ext>
            </a:extLst>
          </p:cNvPr>
          <p:cNvSpPr/>
          <p:nvPr/>
        </p:nvSpPr>
        <p:spPr>
          <a:xfrm>
            <a:off x="2079517" y="1090600"/>
            <a:ext cx="8033413" cy="1092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6701"/>
                </a:lnTo>
                <a:cubicBezTo>
                  <a:pt x="0" y="2994"/>
                  <a:pt x="405" y="0"/>
                  <a:pt x="907" y="0"/>
                </a:cubicBezTo>
                <a:lnTo>
                  <a:pt x="20693" y="0"/>
                </a:lnTo>
                <a:cubicBezTo>
                  <a:pt x="21195" y="0"/>
                  <a:pt x="21600" y="2994"/>
                  <a:pt x="21600" y="670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C85B8E05-BA3C-8C48-AC60-F88C7B29E0C2}"/>
              </a:ext>
            </a:extLst>
          </p:cNvPr>
          <p:cNvSpPr/>
          <p:nvPr/>
        </p:nvSpPr>
        <p:spPr>
          <a:xfrm>
            <a:off x="2079517" y="2785355"/>
            <a:ext cx="8033410" cy="60218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AC15F-54DA-2E4A-A059-BD291B12C2F0}"/>
              </a:ext>
            </a:extLst>
          </p:cNvPr>
          <p:cNvSpPr/>
          <p:nvPr/>
        </p:nvSpPr>
        <p:spPr>
          <a:xfrm>
            <a:off x="2079517" y="3975290"/>
            <a:ext cx="8033410" cy="60218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3ABCC1-708D-544F-80A8-281A1ECF6653}"/>
              </a:ext>
            </a:extLst>
          </p:cNvPr>
          <p:cNvSpPr/>
          <p:nvPr/>
        </p:nvSpPr>
        <p:spPr>
          <a:xfrm>
            <a:off x="2079517" y="5201280"/>
            <a:ext cx="8033413" cy="602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" y="0"/>
                </a:moveTo>
                <a:lnTo>
                  <a:pt x="21600" y="0"/>
                </a:lnTo>
                <a:lnTo>
                  <a:pt x="21600" y="9442"/>
                </a:lnTo>
                <a:cubicBezTo>
                  <a:pt x="21600" y="16168"/>
                  <a:pt x="21195" y="21600"/>
                  <a:pt x="20693" y="21600"/>
                </a:cubicBezTo>
                <a:lnTo>
                  <a:pt x="907" y="21600"/>
                </a:lnTo>
                <a:cubicBezTo>
                  <a:pt x="405" y="21600"/>
                  <a:pt x="0" y="16168"/>
                  <a:pt x="0" y="94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38B22C77-DDB9-F74B-99B0-90F15A2081A7}"/>
              </a:ext>
            </a:extLst>
          </p:cNvPr>
          <p:cNvSpPr txBox="1"/>
          <p:nvPr/>
        </p:nvSpPr>
        <p:spPr>
          <a:xfrm>
            <a:off x="2204858" y="2256867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47">
            <a:extLst>
              <a:ext uri="{FF2B5EF4-FFF2-40B4-BE49-F238E27FC236}">
                <a16:creationId xmlns:a16="http://schemas.microsoft.com/office/drawing/2014/main" id="{25AF60A6-7F11-744F-94FC-68B7C549EB6F}"/>
              </a:ext>
            </a:extLst>
          </p:cNvPr>
          <p:cNvSpPr txBox="1"/>
          <p:nvPr/>
        </p:nvSpPr>
        <p:spPr>
          <a:xfrm>
            <a:off x="2204858" y="2855614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77">
            <a:extLst>
              <a:ext uri="{FF2B5EF4-FFF2-40B4-BE49-F238E27FC236}">
                <a16:creationId xmlns:a16="http://schemas.microsoft.com/office/drawing/2014/main" id="{CDF6BF1B-5032-B445-A8F9-C9B1D6E6A79B}"/>
              </a:ext>
            </a:extLst>
          </p:cNvPr>
          <p:cNvSpPr txBox="1"/>
          <p:nvPr/>
        </p:nvSpPr>
        <p:spPr>
          <a:xfrm>
            <a:off x="2204858" y="3437967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79">
            <a:extLst>
              <a:ext uri="{FF2B5EF4-FFF2-40B4-BE49-F238E27FC236}">
                <a16:creationId xmlns:a16="http://schemas.microsoft.com/office/drawing/2014/main" id="{45D61C1F-9F9D-DD49-BDC0-02FFE608AF11}"/>
              </a:ext>
            </a:extLst>
          </p:cNvPr>
          <p:cNvSpPr txBox="1"/>
          <p:nvPr/>
        </p:nvSpPr>
        <p:spPr>
          <a:xfrm>
            <a:off x="2204858" y="4045549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83">
            <a:extLst>
              <a:ext uri="{FF2B5EF4-FFF2-40B4-BE49-F238E27FC236}">
                <a16:creationId xmlns:a16="http://schemas.microsoft.com/office/drawing/2014/main" id="{81224FA3-FFFD-F842-8210-225C1D18BED7}"/>
              </a:ext>
            </a:extLst>
          </p:cNvPr>
          <p:cNvSpPr txBox="1"/>
          <p:nvPr/>
        </p:nvSpPr>
        <p:spPr>
          <a:xfrm>
            <a:off x="2204858" y="4657167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85">
            <a:extLst>
              <a:ext uri="{FF2B5EF4-FFF2-40B4-BE49-F238E27FC236}">
                <a16:creationId xmlns:a16="http://schemas.microsoft.com/office/drawing/2014/main" id="{8D604223-A4E8-AD4D-BBC3-D9CAAA108AC8}"/>
              </a:ext>
            </a:extLst>
          </p:cNvPr>
          <p:cNvSpPr txBox="1"/>
          <p:nvPr/>
        </p:nvSpPr>
        <p:spPr>
          <a:xfrm>
            <a:off x="2204858" y="5271540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86">
            <a:extLst>
              <a:ext uri="{FF2B5EF4-FFF2-40B4-BE49-F238E27FC236}">
                <a16:creationId xmlns:a16="http://schemas.microsoft.com/office/drawing/2014/main" id="{1D5D6DB0-80DD-364B-AA4B-501453637382}"/>
              </a:ext>
            </a:extLst>
          </p:cNvPr>
          <p:cNvSpPr txBox="1"/>
          <p:nvPr/>
        </p:nvSpPr>
        <p:spPr>
          <a:xfrm>
            <a:off x="2842713" y="1452223"/>
            <a:ext cx="157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84AB468-8D4B-5448-B540-98AE3EA67D6B}"/>
              </a:ext>
            </a:extLst>
          </p:cNvPr>
          <p:cNvSpPr txBox="1"/>
          <p:nvPr/>
        </p:nvSpPr>
        <p:spPr>
          <a:xfrm>
            <a:off x="5311612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xtBox 87">
            <a:extLst>
              <a:ext uri="{FF2B5EF4-FFF2-40B4-BE49-F238E27FC236}">
                <a16:creationId xmlns:a16="http://schemas.microsoft.com/office/drawing/2014/main" id="{B05EFD0C-EE92-9C40-90B3-8A22A748D596}"/>
              </a:ext>
            </a:extLst>
          </p:cNvPr>
          <p:cNvSpPr txBox="1"/>
          <p:nvPr/>
        </p:nvSpPr>
        <p:spPr>
          <a:xfrm>
            <a:off x="5228426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TextBox 91">
            <a:extLst>
              <a:ext uri="{FF2B5EF4-FFF2-40B4-BE49-F238E27FC236}">
                <a16:creationId xmlns:a16="http://schemas.microsoft.com/office/drawing/2014/main" id="{E563240B-8E8A-1548-8936-265B3E982EA5}"/>
              </a:ext>
            </a:extLst>
          </p:cNvPr>
          <p:cNvSpPr txBox="1"/>
          <p:nvPr/>
        </p:nvSpPr>
        <p:spPr>
          <a:xfrm>
            <a:off x="5228426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TextBox 95">
            <a:extLst>
              <a:ext uri="{FF2B5EF4-FFF2-40B4-BE49-F238E27FC236}">
                <a16:creationId xmlns:a16="http://schemas.microsoft.com/office/drawing/2014/main" id="{78184C24-61A4-5641-9D38-E9A525F6EC94}"/>
              </a:ext>
            </a:extLst>
          </p:cNvPr>
          <p:cNvSpPr txBox="1"/>
          <p:nvPr/>
        </p:nvSpPr>
        <p:spPr>
          <a:xfrm>
            <a:off x="5228426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TextBox 99">
            <a:extLst>
              <a:ext uri="{FF2B5EF4-FFF2-40B4-BE49-F238E27FC236}">
                <a16:creationId xmlns:a16="http://schemas.microsoft.com/office/drawing/2014/main" id="{390DB715-EA93-694D-87BC-E73E2C932920}"/>
              </a:ext>
            </a:extLst>
          </p:cNvPr>
          <p:cNvSpPr txBox="1"/>
          <p:nvPr/>
        </p:nvSpPr>
        <p:spPr>
          <a:xfrm>
            <a:off x="5228426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TextBox 103">
            <a:extLst>
              <a:ext uri="{FF2B5EF4-FFF2-40B4-BE49-F238E27FC236}">
                <a16:creationId xmlns:a16="http://schemas.microsoft.com/office/drawing/2014/main" id="{1DA6F249-4220-FD44-B821-4E463E205117}"/>
              </a:ext>
            </a:extLst>
          </p:cNvPr>
          <p:cNvSpPr txBox="1"/>
          <p:nvPr/>
        </p:nvSpPr>
        <p:spPr>
          <a:xfrm>
            <a:off x="5228426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TextBox 107">
            <a:extLst>
              <a:ext uri="{FF2B5EF4-FFF2-40B4-BE49-F238E27FC236}">
                <a16:creationId xmlns:a16="http://schemas.microsoft.com/office/drawing/2014/main" id="{EF9C12BF-EAC3-AF4D-8936-E16B12BDCFAE}"/>
              </a:ext>
            </a:extLst>
          </p:cNvPr>
          <p:cNvSpPr txBox="1"/>
          <p:nvPr/>
        </p:nvSpPr>
        <p:spPr>
          <a:xfrm>
            <a:off x="5228426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43">
            <a:extLst>
              <a:ext uri="{FF2B5EF4-FFF2-40B4-BE49-F238E27FC236}">
                <a16:creationId xmlns:a16="http://schemas.microsoft.com/office/drawing/2014/main" id="{EF30E884-1EA8-D447-8B40-E7A2C3A8FD79}"/>
              </a:ext>
            </a:extLst>
          </p:cNvPr>
          <p:cNvSpPr txBox="1"/>
          <p:nvPr/>
        </p:nvSpPr>
        <p:spPr>
          <a:xfrm>
            <a:off x="6548646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88">
            <a:extLst>
              <a:ext uri="{FF2B5EF4-FFF2-40B4-BE49-F238E27FC236}">
                <a16:creationId xmlns:a16="http://schemas.microsoft.com/office/drawing/2014/main" id="{4A2D23B2-1616-4C43-9BE4-43557D2C5675}"/>
              </a:ext>
            </a:extLst>
          </p:cNvPr>
          <p:cNvSpPr txBox="1"/>
          <p:nvPr/>
        </p:nvSpPr>
        <p:spPr>
          <a:xfrm>
            <a:off x="6465460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TextBox 92">
            <a:extLst>
              <a:ext uri="{FF2B5EF4-FFF2-40B4-BE49-F238E27FC236}">
                <a16:creationId xmlns:a16="http://schemas.microsoft.com/office/drawing/2014/main" id="{16A77E18-0AE2-0C43-B719-6D41C2328EE5}"/>
              </a:ext>
            </a:extLst>
          </p:cNvPr>
          <p:cNvSpPr txBox="1"/>
          <p:nvPr/>
        </p:nvSpPr>
        <p:spPr>
          <a:xfrm>
            <a:off x="6465460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TextBox 96">
            <a:extLst>
              <a:ext uri="{FF2B5EF4-FFF2-40B4-BE49-F238E27FC236}">
                <a16:creationId xmlns:a16="http://schemas.microsoft.com/office/drawing/2014/main" id="{F0D7DC1F-DD04-EC44-AFD9-B6FE273CC6AD}"/>
              </a:ext>
            </a:extLst>
          </p:cNvPr>
          <p:cNvSpPr txBox="1"/>
          <p:nvPr/>
        </p:nvSpPr>
        <p:spPr>
          <a:xfrm>
            <a:off x="6465460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TextBox 100">
            <a:extLst>
              <a:ext uri="{FF2B5EF4-FFF2-40B4-BE49-F238E27FC236}">
                <a16:creationId xmlns:a16="http://schemas.microsoft.com/office/drawing/2014/main" id="{19F30A5E-B90E-B24B-BA40-50D3D0CE5827}"/>
              </a:ext>
            </a:extLst>
          </p:cNvPr>
          <p:cNvSpPr txBox="1"/>
          <p:nvPr/>
        </p:nvSpPr>
        <p:spPr>
          <a:xfrm>
            <a:off x="6465460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TextBox 104">
            <a:extLst>
              <a:ext uri="{FF2B5EF4-FFF2-40B4-BE49-F238E27FC236}">
                <a16:creationId xmlns:a16="http://schemas.microsoft.com/office/drawing/2014/main" id="{BF06955C-F43E-6E4B-8198-DFCD21DD92AC}"/>
              </a:ext>
            </a:extLst>
          </p:cNvPr>
          <p:cNvSpPr txBox="1"/>
          <p:nvPr/>
        </p:nvSpPr>
        <p:spPr>
          <a:xfrm>
            <a:off x="6465460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TextBox 108">
            <a:extLst>
              <a:ext uri="{FF2B5EF4-FFF2-40B4-BE49-F238E27FC236}">
                <a16:creationId xmlns:a16="http://schemas.microsoft.com/office/drawing/2014/main" id="{CD15A937-E0B8-5147-922B-C824F83E8E38}"/>
              </a:ext>
            </a:extLst>
          </p:cNvPr>
          <p:cNvSpPr txBox="1"/>
          <p:nvPr/>
        </p:nvSpPr>
        <p:spPr>
          <a:xfrm>
            <a:off x="6465460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44">
            <a:extLst>
              <a:ext uri="{FF2B5EF4-FFF2-40B4-BE49-F238E27FC236}">
                <a16:creationId xmlns:a16="http://schemas.microsoft.com/office/drawing/2014/main" id="{00765AD3-2E90-1946-96E0-6072A75CB2C1}"/>
              </a:ext>
            </a:extLst>
          </p:cNvPr>
          <p:cNvSpPr txBox="1"/>
          <p:nvPr/>
        </p:nvSpPr>
        <p:spPr>
          <a:xfrm>
            <a:off x="7785680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xtBox 89">
            <a:extLst>
              <a:ext uri="{FF2B5EF4-FFF2-40B4-BE49-F238E27FC236}">
                <a16:creationId xmlns:a16="http://schemas.microsoft.com/office/drawing/2014/main" id="{7766DECA-C435-6645-8944-25DEE74C5867}"/>
              </a:ext>
            </a:extLst>
          </p:cNvPr>
          <p:cNvSpPr txBox="1"/>
          <p:nvPr/>
        </p:nvSpPr>
        <p:spPr>
          <a:xfrm>
            <a:off x="7702494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TextBox 93">
            <a:extLst>
              <a:ext uri="{FF2B5EF4-FFF2-40B4-BE49-F238E27FC236}">
                <a16:creationId xmlns:a16="http://schemas.microsoft.com/office/drawing/2014/main" id="{2BE5B22A-17A4-554B-8E0C-33DF0949D1CD}"/>
              </a:ext>
            </a:extLst>
          </p:cNvPr>
          <p:cNvSpPr txBox="1"/>
          <p:nvPr/>
        </p:nvSpPr>
        <p:spPr>
          <a:xfrm>
            <a:off x="7702494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97">
            <a:extLst>
              <a:ext uri="{FF2B5EF4-FFF2-40B4-BE49-F238E27FC236}">
                <a16:creationId xmlns:a16="http://schemas.microsoft.com/office/drawing/2014/main" id="{12CA1379-51B9-274B-9A67-C64E50AF62E1}"/>
              </a:ext>
            </a:extLst>
          </p:cNvPr>
          <p:cNvSpPr txBox="1"/>
          <p:nvPr/>
        </p:nvSpPr>
        <p:spPr>
          <a:xfrm>
            <a:off x="7702494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4B644BD6-D656-AB46-983B-F0B48F68ADEB}"/>
              </a:ext>
            </a:extLst>
          </p:cNvPr>
          <p:cNvSpPr txBox="1"/>
          <p:nvPr/>
        </p:nvSpPr>
        <p:spPr>
          <a:xfrm>
            <a:off x="7702494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TextBox 105">
            <a:extLst>
              <a:ext uri="{FF2B5EF4-FFF2-40B4-BE49-F238E27FC236}">
                <a16:creationId xmlns:a16="http://schemas.microsoft.com/office/drawing/2014/main" id="{26924327-ACBF-DA44-9F2F-390FA78B2CF7}"/>
              </a:ext>
            </a:extLst>
          </p:cNvPr>
          <p:cNvSpPr txBox="1"/>
          <p:nvPr/>
        </p:nvSpPr>
        <p:spPr>
          <a:xfrm>
            <a:off x="7702494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" name="TextBox 109">
            <a:extLst>
              <a:ext uri="{FF2B5EF4-FFF2-40B4-BE49-F238E27FC236}">
                <a16:creationId xmlns:a16="http://schemas.microsoft.com/office/drawing/2014/main" id="{2CA11959-EBC4-4B4C-AAB4-3363153F4232}"/>
              </a:ext>
            </a:extLst>
          </p:cNvPr>
          <p:cNvSpPr txBox="1"/>
          <p:nvPr/>
        </p:nvSpPr>
        <p:spPr>
          <a:xfrm>
            <a:off x="7702494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45">
            <a:extLst>
              <a:ext uri="{FF2B5EF4-FFF2-40B4-BE49-F238E27FC236}">
                <a16:creationId xmlns:a16="http://schemas.microsoft.com/office/drawing/2014/main" id="{EADA78BA-FE64-BD4B-A255-3AC98116CED4}"/>
              </a:ext>
            </a:extLst>
          </p:cNvPr>
          <p:cNvSpPr txBox="1"/>
          <p:nvPr/>
        </p:nvSpPr>
        <p:spPr>
          <a:xfrm>
            <a:off x="9022714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90">
            <a:extLst>
              <a:ext uri="{FF2B5EF4-FFF2-40B4-BE49-F238E27FC236}">
                <a16:creationId xmlns:a16="http://schemas.microsoft.com/office/drawing/2014/main" id="{DC1CE225-19B7-4046-B787-A199258F1D56}"/>
              </a:ext>
            </a:extLst>
          </p:cNvPr>
          <p:cNvSpPr txBox="1"/>
          <p:nvPr/>
        </p:nvSpPr>
        <p:spPr>
          <a:xfrm>
            <a:off x="8939528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TextBox 94">
            <a:extLst>
              <a:ext uri="{FF2B5EF4-FFF2-40B4-BE49-F238E27FC236}">
                <a16:creationId xmlns:a16="http://schemas.microsoft.com/office/drawing/2014/main" id="{8B17F5BE-99D4-644D-8612-7B253FB81F93}"/>
              </a:ext>
            </a:extLst>
          </p:cNvPr>
          <p:cNvSpPr txBox="1"/>
          <p:nvPr/>
        </p:nvSpPr>
        <p:spPr>
          <a:xfrm>
            <a:off x="8939528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68C98504-6080-244E-A39A-38FAE54A5DCF}"/>
              </a:ext>
            </a:extLst>
          </p:cNvPr>
          <p:cNvSpPr txBox="1"/>
          <p:nvPr/>
        </p:nvSpPr>
        <p:spPr>
          <a:xfrm>
            <a:off x="8939528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TextBox 102">
            <a:extLst>
              <a:ext uri="{FF2B5EF4-FFF2-40B4-BE49-F238E27FC236}">
                <a16:creationId xmlns:a16="http://schemas.microsoft.com/office/drawing/2014/main" id="{34DEFAD3-1D1C-824C-8FB7-9203E860E956}"/>
              </a:ext>
            </a:extLst>
          </p:cNvPr>
          <p:cNvSpPr txBox="1"/>
          <p:nvPr/>
        </p:nvSpPr>
        <p:spPr>
          <a:xfrm>
            <a:off x="8939528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106">
            <a:extLst>
              <a:ext uri="{FF2B5EF4-FFF2-40B4-BE49-F238E27FC236}">
                <a16:creationId xmlns:a16="http://schemas.microsoft.com/office/drawing/2014/main" id="{5F824D7D-3BDC-884E-B0F3-6748C7CA7618}"/>
              </a:ext>
            </a:extLst>
          </p:cNvPr>
          <p:cNvSpPr txBox="1"/>
          <p:nvPr/>
        </p:nvSpPr>
        <p:spPr>
          <a:xfrm>
            <a:off x="8939528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TextBox 110">
            <a:extLst>
              <a:ext uri="{FF2B5EF4-FFF2-40B4-BE49-F238E27FC236}">
                <a16:creationId xmlns:a16="http://schemas.microsoft.com/office/drawing/2014/main" id="{544D120B-15C6-F245-A0F9-EB451D85B1C3}"/>
              </a:ext>
            </a:extLst>
          </p:cNvPr>
          <p:cNvSpPr txBox="1"/>
          <p:nvPr/>
        </p:nvSpPr>
        <p:spPr>
          <a:xfrm>
            <a:off x="8939528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A357341-F14D-6D8F-64AE-14848CF32BD8}"/>
              </a:ext>
            </a:extLst>
          </p:cNvPr>
          <p:cNvCxnSpPr>
            <a:cxnSpLocks/>
          </p:cNvCxnSpPr>
          <p:nvPr/>
        </p:nvCxnSpPr>
        <p:spPr>
          <a:xfrm>
            <a:off x="5159840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7517BE3-1132-08DC-5FC8-61EC9B9D56C5}"/>
              </a:ext>
            </a:extLst>
          </p:cNvPr>
          <p:cNvCxnSpPr>
            <a:cxnSpLocks/>
          </p:cNvCxnSpPr>
          <p:nvPr/>
        </p:nvCxnSpPr>
        <p:spPr>
          <a:xfrm>
            <a:off x="6408214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39B0C7-50ED-8538-C325-BBAD33A92603}"/>
              </a:ext>
            </a:extLst>
          </p:cNvPr>
          <p:cNvCxnSpPr>
            <a:cxnSpLocks/>
          </p:cNvCxnSpPr>
          <p:nvPr/>
        </p:nvCxnSpPr>
        <p:spPr>
          <a:xfrm>
            <a:off x="7656588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0B7094C-8642-AA6D-9224-6B543FEFED71}"/>
              </a:ext>
            </a:extLst>
          </p:cNvPr>
          <p:cNvCxnSpPr>
            <a:cxnSpLocks/>
          </p:cNvCxnSpPr>
          <p:nvPr/>
        </p:nvCxnSpPr>
        <p:spPr>
          <a:xfrm>
            <a:off x="8904961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Rounded-Corner Table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9CB2F9E-CFAF-E248-950B-3C2AAF8FB6B3}"/>
              </a:ext>
            </a:extLst>
          </p:cNvPr>
          <p:cNvSpPr/>
          <p:nvPr/>
        </p:nvSpPr>
        <p:spPr>
          <a:xfrm>
            <a:off x="1970891" y="982421"/>
            <a:ext cx="8250218" cy="4929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7" y="0"/>
                </a:moveTo>
                <a:lnTo>
                  <a:pt x="1123" y="0"/>
                </a:lnTo>
                <a:cubicBezTo>
                  <a:pt x="500" y="0"/>
                  <a:pt x="0" y="844"/>
                  <a:pt x="0" y="1894"/>
                </a:cubicBezTo>
                <a:lnTo>
                  <a:pt x="0" y="19706"/>
                </a:lnTo>
                <a:cubicBezTo>
                  <a:pt x="0" y="20756"/>
                  <a:pt x="500" y="21600"/>
                  <a:pt x="1123" y="21600"/>
                </a:cubicBezTo>
                <a:lnTo>
                  <a:pt x="20477" y="21600"/>
                </a:lnTo>
                <a:cubicBezTo>
                  <a:pt x="21100" y="21600"/>
                  <a:pt x="21600" y="20756"/>
                  <a:pt x="21600" y="19706"/>
                </a:cubicBezTo>
                <a:lnTo>
                  <a:pt x="21600" y="1894"/>
                </a:lnTo>
                <a:cubicBezTo>
                  <a:pt x="21600" y="844"/>
                  <a:pt x="21100" y="0"/>
                  <a:pt x="204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BD2D3C-D573-B141-9976-5F8AD2CC220D}"/>
              </a:ext>
            </a:extLst>
          </p:cNvPr>
          <p:cNvSpPr/>
          <p:nvPr/>
        </p:nvSpPr>
        <p:spPr>
          <a:xfrm>
            <a:off x="2079517" y="1090600"/>
            <a:ext cx="8033413" cy="1092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6701"/>
                </a:lnTo>
                <a:cubicBezTo>
                  <a:pt x="0" y="2994"/>
                  <a:pt x="405" y="0"/>
                  <a:pt x="907" y="0"/>
                </a:cubicBezTo>
                <a:lnTo>
                  <a:pt x="20693" y="0"/>
                </a:lnTo>
                <a:cubicBezTo>
                  <a:pt x="21195" y="0"/>
                  <a:pt x="21600" y="2994"/>
                  <a:pt x="21600" y="670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C85B8E05-BA3C-8C48-AC60-F88C7B29E0C2}"/>
              </a:ext>
            </a:extLst>
          </p:cNvPr>
          <p:cNvSpPr/>
          <p:nvPr/>
        </p:nvSpPr>
        <p:spPr>
          <a:xfrm>
            <a:off x="2079517" y="2785355"/>
            <a:ext cx="8033410" cy="60218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AC15F-54DA-2E4A-A059-BD291B12C2F0}"/>
              </a:ext>
            </a:extLst>
          </p:cNvPr>
          <p:cNvSpPr/>
          <p:nvPr/>
        </p:nvSpPr>
        <p:spPr>
          <a:xfrm>
            <a:off x="2079517" y="3975290"/>
            <a:ext cx="8033410" cy="60218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3ABCC1-708D-544F-80A8-281A1ECF6653}"/>
              </a:ext>
            </a:extLst>
          </p:cNvPr>
          <p:cNvSpPr/>
          <p:nvPr/>
        </p:nvSpPr>
        <p:spPr>
          <a:xfrm>
            <a:off x="2079517" y="5201280"/>
            <a:ext cx="8033413" cy="602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" y="0"/>
                </a:moveTo>
                <a:lnTo>
                  <a:pt x="21600" y="0"/>
                </a:lnTo>
                <a:lnTo>
                  <a:pt x="21600" y="9442"/>
                </a:lnTo>
                <a:cubicBezTo>
                  <a:pt x="21600" y="16168"/>
                  <a:pt x="21195" y="21600"/>
                  <a:pt x="20693" y="21600"/>
                </a:cubicBezTo>
                <a:lnTo>
                  <a:pt x="907" y="21600"/>
                </a:lnTo>
                <a:cubicBezTo>
                  <a:pt x="405" y="21600"/>
                  <a:pt x="0" y="16168"/>
                  <a:pt x="0" y="94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38B22C77-DDB9-F74B-99B0-90F15A2081A7}"/>
              </a:ext>
            </a:extLst>
          </p:cNvPr>
          <p:cNvSpPr txBox="1"/>
          <p:nvPr/>
        </p:nvSpPr>
        <p:spPr>
          <a:xfrm>
            <a:off x="2204858" y="2256867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47">
            <a:extLst>
              <a:ext uri="{FF2B5EF4-FFF2-40B4-BE49-F238E27FC236}">
                <a16:creationId xmlns:a16="http://schemas.microsoft.com/office/drawing/2014/main" id="{25AF60A6-7F11-744F-94FC-68B7C549EB6F}"/>
              </a:ext>
            </a:extLst>
          </p:cNvPr>
          <p:cNvSpPr txBox="1"/>
          <p:nvPr/>
        </p:nvSpPr>
        <p:spPr>
          <a:xfrm>
            <a:off x="2204858" y="2855614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77">
            <a:extLst>
              <a:ext uri="{FF2B5EF4-FFF2-40B4-BE49-F238E27FC236}">
                <a16:creationId xmlns:a16="http://schemas.microsoft.com/office/drawing/2014/main" id="{CDF6BF1B-5032-B445-A8F9-C9B1D6E6A79B}"/>
              </a:ext>
            </a:extLst>
          </p:cNvPr>
          <p:cNvSpPr txBox="1"/>
          <p:nvPr/>
        </p:nvSpPr>
        <p:spPr>
          <a:xfrm>
            <a:off x="2204858" y="3437967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79">
            <a:extLst>
              <a:ext uri="{FF2B5EF4-FFF2-40B4-BE49-F238E27FC236}">
                <a16:creationId xmlns:a16="http://schemas.microsoft.com/office/drawing/2014/main" id="{45D61C1F-9F9D-DD49-BDC0-02FFE608AF11}"/>
              </a:ext>
            </a:extLst>
          </p:cNvPr>
          <p:cNvSpPr txBox="1"/>
          <p:nvPr/>
        </p:nvSpPr>
        <p:spPr>
          <a:xfrm>
            <a:off x="2204858" y="4045549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83">
            <a:extLst>
              <a:ext uri="{FF2B5EF4-FFF2-40B4-BE49-F238E27FC236}">
                <a16:creationId xmlns:a16="http://schemas.microsoft.com/office/drawing/2014/main" id="{81224FA3-FFFD-F842-8210-225C1D18BED7}"/>
              </a:ext>
            </a:extLst>
          </p:cNvPr>
          <p:cNvSpPr txBox="1"/>
          <p:nvPr/>
        </p:nvSpPr>
        <p:spPr>
          <a:xfrm>
            <a:off x="2204858" y="4657167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85">
            <a:extLst>
              <a:ext uri="{FF2B5EF4-FFF2-40B4-BE49-F238E27FC236}">
                <a16:creationId xmlns:a16="http://schemas.microsoft.com/office/drawing/2014/main" id="{8D604223-A4E8-AD4D-BBC3-D9CAAA108AC8}"/>
              </a:ext>
            </a:extLst>
          </p:cNvPr>
          <p:cNvSpPr txBox="1"/>
          <p:nvPr/>
        </p:nvSpPr>
        <p:spPr>
          <a:xfrm>
            <a:off x="2204858" y="5271540"/>
            <a:ext cx="285255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86">
            <a:extLst>
              <a:ext uri="{FF2B5EF4-FFF2-40B4-BE49-F238E27FC236}">
                <a16:creationId xmlns:a16="http://schemas.microsoft.com/office/drawing/2014/main" id="{1D5D6DB0-80DD-364B-AA4B-501453637382}"/>
              </a:ext>
            </a:extLst>
          </p:cNvPr>
          <p:cNvSpPr txBox="1"/>
          <p:nvPr/>
        </p:nvSpPr>
        <p:spPr>
          <a:xfrm>
            <a:off x="2842713" y="1452223"/>
            <a:ext cx="157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84AB468-8D4B-5448-B540-98AE3EA67D6B}"/>
              </a:ext>
            </a:extLst>
          </p:cNvPr>
          <p:cNvSpPr txBox="1"/>
          <p:nvPr/>
        </p:nvSpPr>
        <p:spPr>
          <a:xfrm>
            <a:off x="5311612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xtBox 87">
            <a:extLst>
              <a:ext uri="{FF2B5EF4-FFF2-40B4-BE49-F238E27FC236}">
                <a16:creationId xmlns:a16="http://schemas.microsoft.com/office/drawing/2014/main" id="{B05EFD0C-EE92-9C40-90B3-8A22A748D596}"/>
              </a:ext>
            </a:extLst>
          </p:cNvPr>
          <p:cNvSpPr txBox="1"/>
          <p:nvPr/>
        </p:nvSpPr>
        <p:spPr>
          <a:xfrm>
            <a:off x="5228426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TextBox 91">
            <a:extLst>
              <a:ext uri="{FF2B5EF4-FFF2-40B4-BE49-F238E27FC236}">
                <a16:creationId xmlns:a16="http://schemas.microsoft.com/office/drawing/2014/main" id="{E563240B-8E8A-1548-8936-265B3E982EA5}"/>
              </a:ext>
            </a:extLst>
          </p:cNvPr>
          <p:cNvSpPr txBox="1"/>
          <p:nvPr/>
        </p:nvSpPr>
        <p:spPr>
          <a:xfrm>
            <a:off x="5228426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TextBox 95">
            <a:extLst>
              <a:ext uri="{FF2B5EF4-FFF2-40B4-BE49-F238E27FC236}">
                <a16:creationId xmlns:a16="http://schemas.microsoft.com/office/drawing/2014/main" id="{78184C24-61A4-5641-9D38-E9A525F6EC94}"/>
              </a:ext>
            </a:extLst>
          </p:cNvPr>
          <p:cNvSpPr txBox="1"/>
          <p:nvPr/>
        </p:nvSpPr>
        <p:spPr>
          <a:xfrm>
            <a:off x="5228426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TextBox 99">
            <a:extLst>
              <a:ext uri="{FF2B5EF4-FFF2-40B4-BE49-F238E27FC236}">
                <a16:creationId xmlns:a16="http://schemas.microsoft.com/office/drawing/2014/main" id="{390DB715-EA93-694D-87BC-E73E2C932920}"/>
              </a:ext>
            </a:extLst>
          </p:cNvPr>
          <p:cNvSpPr txBox="1"/>
          <p:nvPr/>
        </p:nvSpPr>
        <p:spPr>
          <a:xfrm>
            <a:off x="5228426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TextBox 103">
            <a:extLst>
              <a:ext uri="{FF2B5EF4-FFF2-40B4-BE49-F238E27FC236}">
                <a16:creationId xmlns:a16="http://schemas.microsoft.com/office/drawing/2014/main" id="{1DA6F249-4220-FD44-B821-4E463E205117}"/>
              </a:ext>
            </a:extLst>
          </p:cNvPr>
          <p:cNvSpPr txBox="1"/>
          <p:nvPr/>
        </p:nvSpPr>
        <p:spPr>
          <a:xfrm>
            <a:off x="5228426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TextBox 107">
            <a:extLst>
              <a:ext uri="{FF2B5EF4-FFF2-40B4-BE49-F238E27FC236}">
                <a16:creationId xmlns:a16="http://schemas.microsoft.com/office/drawing/2014/main" id="{EF9C12BF-EAC3-AF4D-8936-E16B12BDCFAE}"/>
              </a:ext>
            </a:extLst>
          </p:cNvPr>
          <p:cNvSpPr txBox="1"/>
          <p:nvPr/>
        </p:nvSpPr>
        <p:spPr>
          <a:xfrm>
            <a:off x="5228426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43">
            <a:extLst>
              <a:ext uri="{FF2B5EF4-FFF2-40B4-BE49-F238E27FC236}">
                <a16:creationId xmlns:a16="http://schemas.microsoft.com/office/drawing/2014/main" id="{EF30E884-1EA8-D447-8B40-E7A2C3A8FD79}"/>
              </a:ext>
            </a:extLst>
          </p:cNvPr>
          <p:cNvSpPr txBox="1"/>
          <p:nvPr/>
        </p:nvSpPr>
        <p:spPr>
          <a:xfrm>
            <a:off x="6548646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88">
            <a:extLst>
              <a:ext uri="{FF2B5EF4-FFF2-40B4-BE49-F238E27FC236}">
                <a16:creationId xmlns:a16="http://schemas.microsoft.com/office/drawing/2014/main" id="{4A2D23B2-1616-4C43-9BE4-43557D2C5675}"/>
              </a:ext>
            </a:extLst>
          </p:cNvPr>
          <p:cNvSpPr txBox="1"/>
          <p:nvPr/>
        </p:nvSpPr>
        <p:spPr>
          <a:xfrm>
            <a:off x="6465460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TextBox 92">
            <a:extLst>
              <a:ext uri="{FF2B5EF4-FFF2-40B4-BE49-F238E27FC236}">
                <a16:creationId xmlns:a16="http://schemas.microsoft.com/office/drawing/2014/main" id="{16A77E18-0AE2-0C43-B719-6D41C2328EE5}"/>
              </a:ext>
            </a:extLst>
          </p:cNvPr>
          <p:cNvSpPr txBox="1"/>
          <p:nvPr/>
        </p:nvSpPr>
        <p:spPr>
          <a:xfrm>
            <a:off x="6465460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TextBox 96">
            <a:extLst>
              <a:ext uri="{FF2B5EF4-FFF2-40B4-BE49-F238E27FC236}">
                <a16:creationId xmlns:a16="http://schemas.microsoft.com/office/drawing/2014/main" id="{F0D7DC1F-DD04-EC44-AFD9-B6FE273CC6AD}"/>
              </a:ext>
            </a:extLst>
          </p:cNvPr>
          <p:cNvSpPr txBox="1"/>
          <p:nvPr/>
        </p:nvSpPr>
        <p:spPr>
          <a:xfrm>
            <a:off x="6465460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TextBox 100">
            <a:extLst>
              <a:ext uri="{FF2B5EF4-FFF2-40B4-BE49-F238E27FC236}">
                <a16:creationId xmlns:a16="http://schemas.microsoft.com/office/drawing/2014/main" id="{19F30A5E-B90E-B24B-BA40-50D3D0CE5827}"/>
              </a:ext>
            </a:extLst>
          </p:cNvPr>
          <p:cNvSpPr txBox="1"/>
          <p:nvPr/>
        </p:nvSpPr>
        <p:spPr>
          <a:xfrm>
            <a:off x="6465460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TextBox 104">
            <a:extLst>
              <a:ext uri="{FF2B5EF4-FFF2-40B4-BE49-F238E27FC236}">
                <a16:creationId xmlns:a16="http://schemas.microsoft.com/office/drawing/2014/main" id="{BF06955C-F43E-6E4B-8198-DFCD21DD92AC}"/>
              </a:ext>
            </a:extLst>
          </p:cNvPr>
          <p:cNvSpPr txBox="1"/>
          <p:nvPr/>
        </p:nvSpPr>
        <p:spPr>
          <a:xfrm>
            <a:off x="6465460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TextBox 108">
            <a:extLst>
              <a:ext uri="{FF2B5EF4-FFF2-40B4-BE49-F238E27FC236}">
                <a16:creationId xmlns:a16="http://schemas.microsoft.com/office/drawing/2014/main" id="{CD15A937-E0B8-5147-922B-C824F83E8E38}"/>
              </a:ext>
            </a:extLst>
          </p:cNvPr>
          <p:cNvSpPr txBox="1"/>
          <p:nvPr/>
        </p:nvSpPr>
        <p:spPr>
          <a:xfrm>
            <a:off x="6465460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44">
            <a:extLst>
              <a:ext uri="{FF2B5EF4-FFF2-40B4-BE49-F238E27FC236}">
                <a16:creationId xmlns:a16="http://schemas.microsoft.com/office/drawing/2014/main" id="{00765AD3-2E90-1946-96E0-6072A75CB2C1}"/>
              </a:ext>
            </a:extLst>
          </p:cNvPr>
          <p:cNvSpPr txBox="1"/>
          <p:nvPr/>
        </p:nvSpPr>
        <p:spPr>
          <a:xfrm>
            <a:off x="7785680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xtBox 89">
            <a:extLst>
              <a:ext uri="{FF2B5EF4-FFF2-40B4-BE49-F238E27FC236}">
                <a16:creationId xmlns:a16="http://schemas.microsoft.com/office/drawing/2014/main" id="{7766DECA-C435-6645-8944-25DEE74C5867}"/>
              </a:ext>
            </a:extLst>
          </p:cNvPr>
          <p:cNvSpPr txBox="1"/>
          <p:nvPr/>
        </p:nvSpPr>
        <p:spPr>
          <a:xfrm>
            <a:off x="7702494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TextBox 93">
            <a:extLst>
              <a:ext uri="{FF2B5EF4-FFF2-40B4-BE49-F238E27FC236}">
                <a16:creationId xmlns:a16="http://schemas.microsoft.com/office/drawing/2014/main" id="{2BE5B22A-17A4-554B-8E0C-33DF0949D1CD}"/>
              </a:ext>
            </a:extLst>
          </p:cNvPr>
          <p:cNvSpPr txBox="1"/>
          <p:nvPr/>
        </p:nvSpPr>
        <p:spPr>
          <a:xfrm>
            <a:off x="7702494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97">
            <a:extLst>
              <a:ext uri="{FF2B5EF4-FFF2-40B4-BE49-F238E27FC236}">
                <a16:creationId xmlns:a16="http://schemas.microsoft.com/office/drawing/2014/main" id="{12CA1379-51B9-274B-9A67-C64E50AF62E1}"/>
              </a:ext>
            </a:extLst>
          </p:cNvPr>
          <p:cNvSpPr txBox="1"/>
          <p:nvPr/>
        </p:nvSpPr>
        <p:spPr>
          <a:xfrm>
            <a:off x="7702494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4B644BD6-D656-AB46-983B-F0B48F68ADEB}"/>
              </a:ext>
            </a:extLst>
          </p:cNvPr>
          <p:cNvSpPr txBox="1"/>
          <p:nvPr/>
        </p:nvSpPr>
        <p:spPr>
          <a:xfrm>
            <a:off x="7702494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TextBox 105">
            <a:extLst>
              <a:ext uri="{FF2B5EF4-FFF2-40B4-BE49-F238E27FC236}">
                <a16:creationId xmlns:a16="http://schemas.microsoft.com/office/drawing/2014/main" id="{26924327-ACBF-DA44-9F2F-390FA78B2CF7}"/>
              </a:ext>
            </a:extLst>
          </p:cNvPr>
          <p:cNvSpPr txBox="1"/>
          <p:nvPr/>
        </p:nvSpPr>
        <p:spPr>
          <a:xfrm>
            <a:off x="7702494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" name="TextBox 109">
            <a:extLst>
              <a:ext uri="{FF2B5EF4-FFF2-40B4-BE49-F238E27FC236}">
                <a16:creationId xmlns:a16="http://schemas.microsoft.com/office/drawing/2014/main" id="{2CA11959-EBC4-4B4C-AAB4-3363153F4232}"/>
              </a:ext>
            </a:extLst>
          </p:cNvPr>
          <p:cNvSpPr txBox="1"/>
          <p:nvPr/>
        </p:nvSpPr>
        <p:spPr>
          <a:xfrm>
            <a:off x="7702494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45">
            <a:extLst>
              <a:ext uri="{FF2B5EF4-FFF2-40B4-BE49-F238E27FC236}">
                <a16:creationId xmlns:a16="http://schemas.microsoft.com/office/drawing/2014/main" id="{EADA78BA-FE64-BD4B-A255-3AC98116CED4}"/>
              </a:ext>
            </a:extLst>
          </p:cNvPr>
          <p:cNvSpPr txBox="1"/>
          <p:nvPr/>
        </p:nvSpPr>
        <p:spPr>
          <a:xfrm>
            <a:off x="9022714" y="1206002"/>
            <a:ext cx="9453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OPTION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90">
            <a:extLst>
              <a:ext uri="{FF2B5EF4-FFF2-40B4-BE49-F238E27FC236}">
                <a16:creationId xmlns:a16="http://schemas.microsoft.com/office/drawing/2014/main" id="{DC1CE225-19B7-4046-B787-A199258F1D56}"/>
              </a:ext>
            </a:extLst>
          </p:cNvPr>
          <p:cNvSpPr txBox="1"/>
          <p:nvPr/>
        </p:nvSpPr>
        <p:spPr>
          <a:xfrm>
            <a:off x="8939528" y="2824836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TextBox 94">
            <a:extLst>
              <a:ext uri="{FF2B5EF4-FFF2-40B4-BE49-F238E27FC236}">
                <a16:creationId xmlns:a16="http://schemas.microsoft.com/office/drawing/2014/main" id="{8B17F5BE-99D4-644D-8612-7B253FB81F93}"/>
              </a:ext>
            </a:extLst>
          </p:cNvPr>
          <p:cNvSpPr txBox="1"/>
          <p:nvPr/>
        </p:nvSpPr>
        <p:spPr>
          <a:xfrm>
            <a:off x="8939528" y="22260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98">
            <a:extLst>
              <a:ext uri="{FF2B5EF4-FFF2-40B4-BE49-F238E27FC236}">
                <a16:creationId xmlns:a16="http://schemas.microsoft.com/office/drawing/2014/main" id="{68C98504-6080-244E-A39A-38FAE54A5DCF}"/>
              </a:ext>
            </a:extLst>
          </p:cNvPr>
          <p:cNvSpPr txBox="1"/>
          <p:nvPr/>
        </p:nvSpPr>
        <p:spPr>
          <a:xfrm>
            <a:off x="8939528" y="4014771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TextBox 102">
            <a:extLst>
              <a:ext uri="{FF2B5EF4-FFF2-40B4-BE49-F238E27FC236}">
                <a16:creationId xmlns:a16="http://schemas.microsoft.com/office/drawing/2014/main" id="{34DEFAD3-1D1C-824C-8FB7-9203E860E956}"/>
              </a:ext>
            </a:extLst>
          </p:cNvPr>
          <p:cNvSpPr txBox="1"/>
          <p:nvPr/>
        </p:nvSpPr>
        <p:spPr>
          <a:xfrm>
            <a:off x="8939528" y="34071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106">
            <a:extLst>
              <a:ext uri="{FF2B5EF4-FFF2-40B4-BE49-F238E27FC236}">
                <a16:creationId xmlns:a16="http://schemas.microsoft.com/office/drawing/2014/main" id="{5F824D7D-3BDC-884E-B0F3-6748C7CA7618}"/>
              </a:ext>
            </a:extLst>
          </p:cNvPr>
          <p:cNvSpPr txBox="1"/>
          <p:nvPr/>
        </p:nvSpPr>
        <p:spPr>
          <a:xfrm>
            <a:off x="8939528" y="5240762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TextBox 110">
            <a:extLst>
              <a:ext uri="{FF2B5EF4-FFF2-40B4-BE49-F238E27FC236}">
                <a16:creationId xmlns:a16="http://schemas.microsoft.com/office/drawing/2014/main" id="{544D120B-15C6-F245-A0F9-EB451D85B1C3}"/>
              </a:ext>
            </a:extLst>
          </p:cNvPr>
          <p:cNvSpPr txBox="1"/>
          <p:nvPr/>
        </p:nvSpPr>
        <p:spPr>
          <a:xfrm>
            <a:off x="8939528" y="4626389"/>
            <a:ext cx="111175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CDA6265-E35A-BFFF-6D00-17442AF44D14}"/>
              </a:ext>
            </a:extLst>
          </p:cNvPr>
          <p:cNvCxnSpPr>
            <a:cxnSpLocks/>
          </p:cNvCxnSpPr>
          <p:nvPr/>
        </p:nvCxnSpPr>
        <p:spPr>
          <a:xfrm>
            <a:off x="5159840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BDE3A98-E757-7409-CF99-39105DDE69BD}"/>
              </a:ext>
            </a:extLst>
          </p:cNvPr>
          <p:cNvCxnSpPr>
            <a:cxnSpLocks/>
          </p:cNvCxnSpPr>
          <p:nvPr/>
        </p:nvCxnSpPr>
        <p:spPr>
          <a:xfrm>
            <a:off x="6408214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0706412-3EA2-81E6-1CBE-85D428544B7C}"/>
              </a:ext>
            </a:extLst>
          </p:cNvPr>
          <p:cNvCxnSpPr>
            <a:cxnSpLocks/>
          </p:cNvCxnSpPr>
          <p:nvPr/>
        </p:nvCxnSpPr>
        <p:spPr>
          <a:xfrm>
            <a:off x="7656588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7F512B-EACD-E6D0-6514-E0DE35F06128}"/>
              </a:ext>
            </a:extLst>
          </p:cNvPr>
          <p:cNvCxnSpPr>
            <a:cxnSpLocks/>
          </p:cNvCxnSpPr>
          <p:nvPr/>
        </p:nvCxnSpPr>
        <p:spPr>
          <a:xfrm>
            <a:off x="8904961" y="1270890"/>
            <a:ext cx="0" cy="4388337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45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351</Words>
  <Application>Microsoft Office PowerPoint</Application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Rounded-Corner Table – Slide Template</vt:lpstr>
      <vt:lpstr>Rounded-Corner Table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Rounded-Corner Table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2022-05-05T17:27:27Z</dcterms:modified>
  <cp:category>Text &amp; Tables</cp:category>
</cp:coreProperties>
</file>