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39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42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388CA72-0A08-4A0E-AEA0-3806EA78FA8B}"/>
              </a:ext>
            </a:extLst>
          </p:cNvPr>
          <p:cNvSpPr/>
          <p:nvPr/>
        </p:nvSpPr>
        <p:spPr>
          <a:xfrm>
            <a:off x="6280408" y="2123233"/>
            <a:ext cx="2339747" cy="1853475"/>
          </a:xfrm>
          <a:custGeom>
            <a:avLst/>
            <a:gdLst>
              <a:gd name="connsiteX0" fmla="*/ 1235650 w 3119662"/>
              <a:gd name="connsiteY0" fmla="*/ 0 h 2471300"/>
              <a:gd name="connsiteX1" fmla="*/ 1601403 w 3119662"/>
              <a:gd name="connsiteY1" fmla="*/ 151500 h 2471300"/>
              <a:gd name="connsiteX2" fmla="*/ 2319800 w 3119662"/>
              <a:gd name="connsiteY2" fmla="*/ 869898 h 2471300"/>
              <a:gd name="connsiteX3" fmla="*/ 2386081 w 3119662"/>
              <a:gd name="connsiteY3" fmla="*/ 951040 h 2471300"/>
              <a:gd name="connsiteX4" fmla="*/ 2403404 w 3119662"/>
              <a:gd name="connsiteY4" fmla="*/ 983959 h 2471300"/>
              <a:gd name="connsiteX5" fmla="*/ 2579332 w 3119662"/>
              <a:gd name="connsiteY5" fmla="*/ 983959 h 2471300"/>
              <a:gd name="connsiteX6" fmla="*/ 2579332 w 3119662"/>
              <a:gd name="connsiteY6" fmla="*/ 732268 h 2471300"/>
              <a:gd name="connsiteX7" fmla="*/ 3119662 w 3119662"/>
              <a:gd name="connsiteY7" fmla="*/ 1235650 h 2471300"/>
              <a:gd name="connsiteX8" fmla="*/ 2579332 w 3119662"/>
              <a:gd name="connsiteY8" fmla="*/ 1739032 h 2471300"/>
              <a:gd name="connsiteX9" fmla="*/ 2579332 w 3119662"/>
              <a:gd name="connsiteY9" fmla="*/ 1487341 h 2471300"/>
              <a:gd name="connsiteX10" fmla="*/ 2403404 w 3119662"/>
              <a:gd name="connsiteY10" fmla="*/ 1487341 h 2471300"/>
              <a:gd name="connsiteX11" fmla="*/ 2386081 w 3119662"/>
              <a:gd name="connsiteY11" fmla="*/ 1520260 h 2471300"/>
              <a:gd name="connsiteX12" fmla="*/ 2319800 w 3119662"/>
              <a:gd name="connsiteY12" fmla="*/ 1601403 h 2471300"/>
              <a:gd name="connsiteX13" fmla="*/ 1601403 w 3119662"/>
              <a:gd name="connsiteY13" fmla="*/ 2319801 h 2471300"/>
              <a:gd name="connsiteX14" fmla="*/ 869897 w 3119662"/>
              <a:gd name="connsiteY14" fmla="*/ 2319801 h 2471300"/>
              <a:gd name="connsiteX15" fmla="*/ 151500 w 3119662"/>
              <a:gd name="connsiteY15" fmla="*/ 1601403 h 2471300"/>
              <a:gd name="connsiteX16" fmla="*/ 151500 w 3119662"/>
              <a:gd name="connsiteY16" fmla="*/ 869898 h 2471300"/>
              <a:gd name="connsiteX17" fmla="*/ 869897 w 3119662"/>
              <a:gd name="connsiteY17" fmla="*/ 151500 h 2471300"/>
              <a:gd name="connsiteX18" fmla="*/ 1235650 w 3119662"/>
              <a:gd name="connsiteY18" fmla="*/ 0 h 247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19662" h="2471300">
                <a:moveTo>
                  <a:pt x="1235650" y="0"/>
                </a:moveTo>
                <a:cubicBezTo>
                  <a:pt x="1368027" y="0"/>
                  <a:pt x="1500403" y="50500"/>
                  <a:pt x="1601403" y="151500"/>
                </a:cubicBezTo>
                <a:lnTo>
                  <a:pt x="2319800" y="869898"/>
                </a:lnTo>
                <a:cubicBezTo>
                  <a:pt x="2345050" y="895148"/>
                  <a:pt x="2367144" y="922359"/>
                  <a:pt x="2386081" y="951040"/>
                </a:cubicBezTo>
                <a:lnTo>
                  <a:pt x="2403404" y="983959"/>
                </a:lnTo>
                <a:lnTo>
                  <a:pt x="2579332" y="983959"/>
                </a:lnTo>
                <a:lnTo>
                  <a:pt x="2579332" y="732268"/>
                </a:lnTo>
                <a:lnTo>
                  <a:pt x="3119662" y="1235650"/>
                </a:lnTo>
                <a:lnTo>
                  <a:pt x="2579332" y="1739032"/>
                </a:lnTo>
                <a:lnTo>
                  <a:pt x="2579332" y="1487341"/>
                </a:lnTo>
                <a:lnTo>
                  <a:pt x="2403404" y="1487341"/>
                </a:lnTo>
                <a:lnTo>
                  <a:pt x="2386081" y="1520260"/>
                </a:lnTo>
                <a:cubicBezTo>
                  <a:pt x="2367144" y="1548942"/>
                  <a:pt x="2345050" y="1576153"/>
                  <a:pt x="2319800" y="1601403"/>
                </a:cubicBezTo>
                <a:lnTo>
                  <a:pt x="1601403" y="2319801"/>
                </a:lnTo>
                <a:cubicBezTo>
                  <a:pt x="1399403" y="2521800"/>
                  <a:pt x="1071897" y="2521800"/>
                  <a:pt x="869897" y="2319801"/>
                </a:cubicBezTo>
                <a:lnTo>
                  <a:pt x="151500" y="1601403"/>
                </a:lnTo>
                <a:cubicBezTo>
                  <a:pt x="-50500" y="1399403"/>
                  <a:pt x="-50500" y="1071897"/>
                  <a:pt x="151500" y="869898"/>
                </a:cubicBezTo>
                <a:lnTo>
                  <a:pt x="869897" y="151500"/>
                </a:lnTo>
                <a:cubicBezTo>
                  <a:pt x="970897" y="50500"/>
                  <a:pt x="1103274" y="0"/>
                  <a:pt x="1235650" y="0"/>
                </a:cubicBezTo>
                <a:close/>
              </a:path>
            </a:pathLst>
          </a:cu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2743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dirty="0"/>
              <a:t>05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50C78BA5-B552-432A-A94E-57AC94613854}"/>
              </a:ext>
            </a:extLst>
          </p:cNvPr>
          <p:cNvSpPr/>
          <p:nvPr/>
        </p:nvSpPr>
        <p:spPr>
          <a:xfrm>
            <a:off x="4763336" y="2123233"/>
            <a:ext cx="2339747" cy="1853475"/>
          </a:xfrm>
          <a:custGeom>
            <a:avLst/>
            <a:gdLst>
              <a:gd name="connsiteX0" fmla="*/ 1235650 w 3119662"/>
              <a:gd name="connsiteY0" fmla="*/ 0 h 2471300"/>
              <a:gd name="connsiteX1" fmla="*/ 1601403 w 3119662"/>
              <a:gd name="connsiteY1" fmla="*/ 151500 h 2471300"/>
              <a:gd name="connsiteX2" fmla="*/ 2319800 w 3119662"/>
              <a:gd name="connsiteY2" fmla="*/ 869898 h 2471300"/>
              <a:gd name="connsiteX3" fmla="*/ 2386081 w 3119662"/>
              <a:gd name="connsiteY3" fmla="*/ 951040 h 2471300"/>
              <a:gd name="connsiteX4" fmla="*/ 2403404 w 3119662"/>
              <a:gd name="connsiteY4" fmla="*/ 983959 h 2471300"/>
              <a:gd name="connsiteX5" fmla="*/ 2579332 w 3119662"/>
              <a:gd name="connsiteY5" fmla="*/ 983959 h 2471300"/>
              <a:gd name="connsiteX6" fmla="*/ 2579332 w 3119662"/>
              <a:gd name="connsiteY6" fmla="*/ 732268 h 2471300"/>
              <a:gd name="connsiteX7" fmla="*/ 3119662 w 3119662"/>
              <a:gd name="connsiteY7" fmla="*/ 1235650 h 2471300"/>
              <a:gd name="connsiteX8" fmla="*/ 2579332 w 3119662"/>
              <a:gd name="connsiteY8" fmla="*/ 1739032 h 2471300"/>
              <a:gd name="connsiteX9" fmla="*/ 2579332 w 3119662"/>
              <a:gd name="connsiteY9" fmla="*/ 1487341 h 2471300"/>
              <a:gd name="connsiteX10" fmla="*/ 2403404 w 3119662"/>
              <a:gd name="connsiteY10" fmla="*/ 1487341 h 2471300"/>
              <a:gd name="connsiteX11" fmla="*/ 2386081 w 3119662"/>
              <a:gd name="connsiteY11" fmla="*/ 1520260 h 2471300"/>
              <a:gd name="connsiteX12" fmla="*/ 2319800 w 3119662"/>
              <a:gd name="connsiteY12" fmla="*/ 1601403 h 2471300"/>
              <a:gd name="connsiteX13" fmla="*/ 1601403 w 3119662"/>
              <a:gd name="connsiteY13" fmla="*/ 2319801 h 2471300"/>
              <a:gd name="connsiteX14" fmla="*/ 869897 w 3119662"/>
              <a:gd name="connsiteY14" fmla="*/ 2319801 h 2471300"/>
              <a:gd name="connsiteX15" fmla="*/ 151500 w 3119662"/>
              <a:gd name="connsiteY15" fmla="*/ 1601403 h 2471300"/>
              <a:gd name="connsiteX16" fmla="*/ 151500 w 3119662"/>
              <a:gd name="connsiteY16" fmla="*/ 869898 h 2471300"/>
              <a:gd name="connsiteX17" fmla="*/ 869897 w 3119662"/>
              <a:gd name="connsiteY17" fmla="*/ 151500 h 2471300"/>
              <a:gd name="connsiteX18" fmla="*/ 1235650 w 3119662"/>
              <a:gd name="connsiteY18" fmla="*/ 0 h 247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19662" h="2471300">
                <a:moveTo>
                  <a:pt x="1235650" y="0"/>
                </a:moveTo>
                <a:cubicBezTo>
                  <a:pt x="1368027" y="0"/>
                  <a:pt x="1500403" y="50500"/>
                  <a:pt x="1601403" y="151500"/>
                </a:cubicBezTo>
                <a:lnTo>
                  <a:pt x="2319800" y="869898"/>
                </a:lnTo>
                <a:cubicBezTo>
                  <a:pt x="2345050" y="895148"/>
                  <a:pt x="2367144" y="922359"/>
                  <a:pt x="2386081" y="951040"/>
                </a:cubicBezTo>
                <a:lnTo>
                  <a:pt x="2403404" y="983959"/>
                </a:lnTo>
                <a:lnTo>
                  <a:pt x="2579332" y="983959"/>
                </a:lnTo>
                <a:lnTo>
                  <a:pt x="2579332" y="732268"/>
                </a:lnTo>
                <a:lnTo>
                  <a:pt x="3119662" y="1235650"/>
                </a:lnTo>
                <a:lnTo>
                  <a:pt x="2579332" y="1739032"/>
                </a:lnTo>
                <a:lnTo>
                  <a:pt x="2579332" y="1487341"/>
                </a:lnTo>
                <a:lnTo>
                  <a:pt x="2403404" y="1487341"/>
                </a:lnTo>
                <a:lnTo>
                  <a:pt x="2386081" y="1520260"/>
                </a:lnTo>
                <a:cubicBezTo>
                  <a:pt x="2367144" y="1548942"/>
                  <a:pt x="2345050" y="1576153"/>
                  <a:pt x="2319800" y="1601403"/>
                </a:cubicBezTo>
                <a:lnTo>
                  <a:pt x="1601403" y="2319801"/>
                </a:lnTo>
                <a:cubicBezTo>
                  <a:pt x="1399403" y="2521800"/>
                  <a:pt x="1071897" y="2521800"/>
                  <a:pt x="869897" y="2319801"/>
                </a:cubicBezTo>
                <a:lnTo>
                  <a:pt x="151500" y="1601403"/>
                </a:lnTo>
                <a:cubicBezTo>
                  <a:pt x="-50500" y="1399403"/>
                  <a:pt x="-50500" y="1071897"/>
                  <a:pt x="151500" y="869898"/>
                </a:cubicBezTo>
                <a:lnTo>
                  <a:pt x="869897" y="151500"/>
                </a:lnTo>
                <a:cubicBezTo>
                  <a:pt x="970897" y="50500"/>
                  <a:pt x="1103274" y="0"/>
                  <a:pt x="1235650" y="0"/>
                </a:cubicBez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2743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dirty="0">
                <a:solidFill>
                  <a:schemeClr val="tx1"/>
                </a:solidFill>
              </a:rPr>
              <a:t>04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DEF1CCA-E039-4379-B013-61F104086A51}"/>
              </a:ext>
            </a:extLst>
          </p:cNvPr>
          <p:cNvSpPr/>
          <p:nvPr/>
        </p:nvSpPr>
        <p:spPr>
          <a:xfrm>
            <a:off x="3357100" y="2123233"/>
            <a:ext cx="2339747" cy="1853475"/>
          </a:xfrm>
          <a:custGeom>
            <a:avLst/>
            <a:gdLst>
              <a:gd name="connsiteX0" fmla="*/ 1235650 w 3119662"/>
              <a:gd name="connsiteY0" fmla="*/ 0 h 2471300"/>
              <a:gd name="connsiteX1" fmla="*/ 1601403 w 3119662"/>
              <a:gd name="connsiteY1" fmla="*/ 151500 h 2471300"/>
              <a:gd name="connsiteX2" fmla="*/ 2319800 w 3119662"/>
              <a:gd name="connsiteY2" fmla="*/ 869898 h 2471300"/>
              <a:gd name="connsiteX3" fmla="*/ 2386081 w 3119662"/>
              <a:gd name="connsiteY3" fmla="*/ 951040 h 2471300"/>
              <a:gd name="connsiteX4" fmla="*/ 2403404 w 3119662"/>
              <a:gd name="connsiteY4" fmla="*/ 983959 h 2471300"/>
              <a:gd name="connsiteX5" fmla="*/ 2579332 w 3119662"/>
              <a:gd name="connsiteY5" fmla="*/ 983959 h 2471300"/>
              <a:gd name="connsiteX6" fmla="*/ 2579332 w 3119662"/>
              <a:gd name="connsiteY6" fmla="*/ 732268 h 2471300"/>
              <a:gd name="connsiteX7" fmla="*/ 3119662 w 3119662"/>
              <a:gd name="connsiteY7" fmla="*/ 1235650 h 2471300"/>
              <a:gd name="connsiteX8" fmla="*/ 2579332 w 3119662"/>
              <a:gd name="connsiteY8" fmla="*/ 1739032 h 2471300"/>
              <a:gd name="connsiteX9" fmla="*/ 2579332 w 3119662"/>
              <a:gd name="connsiteY9" fmla="*/ 1487341 h 2471300"/>
              <a:gd name="connsiteX10" fmla="*/ 2403404 w 3119662"/>
              <a:gd name="connsiteY10" fmla="*/ 1487341 h 2471300"/>
              <a:gd name="connsiteX11" fmla="*/ 2386081 w 3119662"/>
              <a:gd name="connsiteY11" fmla="*/ 1520260 h 2471300"/>
              <a:gd name="connsiteX12" fmla="*/ 2319800 w 3119662"/>
              <a:gd name="connsiteY12" fmla="*/ 1601403 h 2471300"/>
              <a:gd name="connsiteX13" fmla="*/ 1601403 w 3119662"/>
              <a:gd name="connsiteY13" fmla="*/ 2319801 h 2471300"/>
              <a:gd name="connsiteX14" fmla="*/ 869897 w 3119662"/>
              <a:gd name="connsiteY14" fmla="*/ 2319801 h 2471300"/>
              <a:gd name="connsiteX15" fmla="*/ 151500 w 3119662"/>
              <a:gd name="connsiteY15" fmla="*/ 1601403 h 2471300"/>
              <a:gd name="connsiteX16" fmla="*/ 151500 w 3119662"/>
              <a:gd name="connsiteY16" fmla="*/ 869898 h 2471300"/>
              <a:gd name="connsiteX17" fmla="*/ 869897 w 3119662"/>
              <a:gd name="connsiteY17" fmla="*/ 151500 h 2471300"/>
              <a:gd name="connsiteX18" fmla="*/ 1235650 w 3119662"/>
              <a:gd name="connsiteY18" fmla="*/ 0 h 247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19662" h="2471300">
                <a:moveTo>
                  <a:pt x="1235650" y="0"/>
                </a:moveTo>
                <a:cubicBezTo>
                  <a:pt x="1368027" y="0"/>
                  <a:pt x="1500403" y="50500"/>
                  <a:pt x="1601403" y="151500"/>
                </a:cubicBezTo>
                <a:lnTo>
                  <a:pt x="2319800" y="869898"/>
                </a:lnTo>
                <a:cubicBezTo>
                  <a:pt x="2345050" y="895148"/>
                  <a:pt x="2367144" y="922359"/>
                  <a:pt x="2386081" y="951040"/>
                </a:cubicBezTo>
                <a:lnTo>
                  <a:pt x="2403404" y="983959"/>
                </a:lnTo>
                <a:lnTo>
                  <a:pt x="2579332" y="983959"/>
                </a:lnTo>
                <a:lnTo>
                  <a:pt x="2579332" y="732268"/>
                </a:lnTo>
                <a:lnTo>
                  <a:pt x="3119662" y="1235650"/>
                </a:lnTo>
                <a:lnTo>
                  <a:pt x="2579332" y="1739032"/>
                </a:lnTo>
                <a:lnTo>
                  <a:pt x="2579332" y="1487341"/>
                </a:lnTo>
                <a:lnTo>
                  <a:pt x="2403404" y="1487341"/>
                </a:lnTo>
                <a:lnTo>
                  <a:pt x="2386081" y="1520260"/>
                </a:lnTo>
                <a:cubicBezTo>
                  <a:pt x="2367144" y="1548942"/>
                  <a:pt x="2345050" y="1576153"/>
                  <a:pt x="2319800" y="1601403"/>
                </a:cubicBezTo>
                <a:lnTo>
                  <a:pt x="1601403" y="2319801"/>
                </a:lnTo>
                <a:cubicBezTo>
                  <a:pt x="1399403" y="2521800"/>
                  <a:pt x="1071897" y="2521800"/>
                  <a:pt x="869897" y="2319801"/>
                </a:cubicBezTo>
                <a:lnTo>
                  <a:pt x="151500" y="1601403"/>
                </a:lnTo>
                <a:cubicBezTo>
                  <a:pt x="-50500" y="1399403"/>
                  <a:pt x="-50500" y="1071897"/>
                  <a:pt x="151500" y="869898"/>
                </a:cubicBezTo>
                <a:lnTo>
                  <a:pt x="869897" y="151500"/>
                </a:lnTo>
                <a:cubicBezTo>
                  <a:pt x="970897" y="50500"/>
                  <a:pt x="1103274" y="0"/>
                  <a:pt x="1235650" y="0"/>
                </a:cubicBez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2743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dirty="0">
                <a:solidFill>
                  <a:schemeClr val="tx1"/>
                </a:solidFill>
              </a:rPr>
              <a:t>03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EE3B2A9-90F2-46C0-83D5-1F13C9AE3B94}"/>
              </a:ext>
            </a:extLst>
          </p:cNvPr>
          <p:cNvSpPr/>
          <p:nvPr/>
        </p:nvSpPr>
        <p:spPr>
          <a:xfrm>
            <a:off x="2027063" y="2123233"/>
            <a:ext cx="2339747" cy="1853475"/>
          </a:xfrm>
          <a:custGeom>
            <a:avLst/>
            <a:gdLst>
              <a:gd name="connsiteX0" fmla="*/ 1235650 w 3119662"/>
              <a:gd name="connsiteY0" fmla="*/ 0 h 2471300"/>
              <a:gd name="connsiteX1" fmla="*/ 1601403 w 3119662"/>
              <a:gd name="connsiteY1" fmla="*/ 151500 h 2471300"/>
              <a:gd name="connsiteX2" fmla="*/ 2319800 w 3119662"/>
              <a:gd name="connsiteY2" fmla="*/ 869898 h 2471300"/>
              <a:gd name="connsiteX3" fmla="*/ 2386081 w 3119662"/>
              <a:gd name="connsiteY3" fmla="*/ 951040 h 2471300"/>
              <a:gd name="connsiteX4" fmla="*/ 2403404 w 3119662"/>
              <a:gd name="connsiteY4" fmla="*/ 983959 h 2471300"/>
              <a:gd name="connsiteX5" fmla="*/ 2579332 w 3119662"/>
              <a:gd name="connsiteY5" fmla="*/ 983959 h 2471300"/>
              <a:gd name="connsiteX6" fmla="*/ 2579332 w 3119662"/>
              <a:gd name="connsiteY6" fmla="*/ 732268 h 2471300"/>
              <a:gd name="connsiteX7" fmla="*/ 3119662 w 3119662"/>
              <a:gd name="connsiteY7" fmla="*/ 1235650 h 2471300"/>
              <a:gd name="connsiteX8" fmla="*/ 2579332 w 3119662"/>
              <a:gd name="connsiteY8" fmla="*/ 1739032 h 2471300"/>
              <a:gd name="connsiteX9" fmla="*/ 2579332 w 3119662"/>
              <a:gd name="connsiteY9" fmla="*/ 1487341 h 2471300"/>
              <a:gd name="connsiteX10" fmla="*/ 2403404 w 3119662"/>
              <a:gd name="connsiteY10" fmla="*/ 1487341 h 2471300"/>
              <a:gd name="connsiteX11" fmla="*/ 2386081 w 3119662"/>
              <a:gd name="connsiteY11" fmla="*/ 1520260 h 2471300"/>
              <a:gd name="connsiteX12" fmla="*/ 2319800 w 3119662"/>
              <a:gd name="connsiteY12" fmla="*/ 1601403 h 2471300"/>
              <a:gd name="connsiteX13" fmla="*/ 1601403 w 3119662"/>
              <a:gd name="connsiteY13" fmla="*/ 2319801 h 2471300"/>
              <a:gd name="connsiteX14" fmla="*/ 869897 w 3119662"/>
              <a:gd name="connsiteY14" fmla="*/ 2319801 h 2471300"/>
              <a:gd name="connsiteX15" fmla="*/ 151500 w 3119662"/>
              <a:gd name="connsiteY15" fmla="*/ 1601403 h 2471300"/>
              <a:gd name="connsiteX16" fmla="*/ 151500 w 3119662"/>
              <a:gd name="connsiteY16" fmla="*/ 869898 h 2471300"/>
              <a:gd name="connsiteX17" fmla="*/ 869897 w 3119662"/>
              <a:gd name="connsiteY17" fmla="*/ 151500 h 2471300"/>
              <a:gd name="connsiteX18" fmla="*/ 1235650 w 3119662"/>
              <a:gd name="connsiteY18" fmla="*/ 0 h 247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19662" h="2471300">
                <a:moveTo>
                  <a:pt x="1235650" y="0"/>
                </a:moveTo>
                <a:cubicBezTo>
                  <a:pt x="1368027" y="0"/>
                  <a:pt x="1500403" y="50500"/>
                  <a:pt x="1601403" y="151500"/>
                </a:cubicBezTo>
                <a:lnTo>
                  <a:pt x="2319800" y="869898"/>
                </a:lnTo>
                <a:cubicBezTo>
                  <a:pt x="2345050" y="895148"/>
                  <a:pt x="2367144" y="922359"/>
                  <a:pt x="2386081" y="951040"/>
                </a:cubicBezTo>
                <a:lnTo>
                  <a:pt x="2403404" y="983959"/>
                </a:lnTo>
                <a:lnTo>
                  <a:pt x="2579332" y="983959"/>
                </a:lnTo>
                <a:lnTo>
                  <a:pt x="2579332" y="732268"/>
                </a:lnTo>
                <a:lnTo>
                  <a:pt x="3119662" y="1235650"/>
                </a:lnTo>
                <a:lnTo>
                  <a:pt x="2579332" y="1739032"/>
                </a:lnTo>
                <a:lnTo>
                  <a:pt x="2579332" y="1487341"/>
                </a:lnTo>
                <a:lnTo>
                  <a:pt x="2403404" y="1487341"/>
                </a:lnTo>
                <a:lnTo>
                  <a:pt x="2386081" y="1520260"/>
                </a:lnTo>
                <a:cubicBezTo>
                  <a:pt x="2367144" y="1548942"/>
                  <a:pt x="2345050" y="1576153"/>
                  <a:pt x="2319800" y="1601403"/>
                </a:cubicBezTo>
                <a:lnTo>
                  <a:pt x="1601403" y="2319801"/>
                </a:lnTo>
                <a:cubicBezTo>
                  <a:pt x="1399403" y="2521800"/>
                  <a:pt x="1071897" y="2521800"/>
                  <a:pt x="869897" y="2319801"/>
                </a:cubicBezTo>
                <a:lnTo>
                  <a:pt x="151500" y="1601403"/>
                </a:lnTo>
                <a:cubicBezTo>
                  <a:pt x="-50500" y="1399403"/>
                  <a:pt x="-50500" y="1071897"/>
                  <a:pt x="151500" y="869898"/>
                </a:cubicBezTo>
                <a:lnTo>
                  <a:pt x="869897" y="151500"/>
                </a:lnTo>
                <a:cubicBezTo>
                  <a:pt x="970897" y="50500"/>
                  <a:pt x="1103274" y="0"/>
                  <a:pt x="1235650" y="0"/>
                </a:cubicBez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2743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dirty="0">
                <a:solidFill>
                  <a:schemeClr val="tx1"/>
                </a:solidFill>
              </a:rPr>
              <a:t>02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Rounded Rhombus Process for PowerPoint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2B0C47D-25E1-4317-AAA6-377596615F88}"/>
              </a:ext>
            </a:extLst>
          </p:cNvPr>
          <p:cNvSpPr/>
          <p:nvPr/>
        </p:nvSpPr>
        <p:spPr>
          <a:xfrm>
            <a:off x="523845" y="2123233"/>
            <a:ext cx="2339747" cy="1853475"/>
          </a:xfrm>
          <a:custGeom>
            <a:avLst/>
            <a:gdLst>
              <a:gd name="connsiteX0" fmla="*/ 1235650 w 3119662"/>
              <a:gd name="connsiteY0" fmla="*/ 0 h 2471300"/>
              <a:gd name="connsiteX1" fmla="*/ 1601403 w 3119662"/>
              <a:gd name="connsiteY1" fmla="*/ 151500 h 2471300"/>
              <a:gd name="connsiteX2" fmla="*/ 2319800 w 3119662"/>
              <a:gd name="connsiteY2" fmla="*/ 869898 h 2471300"/>
              <a:gd name="connsiteX3" fmla="*/ 2386081 w 3119662"/>
              <a:gd name="connsiteY3" fmla="*/ 951040 h 2471300"/>
              <a:gd name="connsiteX4" fmla="*/ 2403404 w 3119662"/>
              <a:gd name="connsiteY4" fmla="*/ 983959 h 2471300"/>
              <a:gd name="connsiteX5" fmla="*/ 2579332 w 3119662"/>
              <a:gd name="connsiteY5" fmla="*/ 983959 h 2471300"/>
              <a:gd name="connsiteX6" fmla="*/ 2579332 w 3119662"/>
              <a:gd name="connsiteY6" fmla="*/ 732268 h 2471300"/>
              <a:gd name="connsiteX7" fmla="*/ 3119662 w 3119662"/>
              <a:gd name="connsiteY7" fmla="*/ 1235650 h 2471300"/>
              <a:gd name="connsiteX8" fmla="*/ 2579332 w 3119662"/>
              <a:gd name="connsiteY8" fmla="*/ 1739032 h 2471300"/>
              <a:gd name="connsiteX9" fmla="*/ 2579332 w 3119662"/>
              <a:gd name="connsiteY9" fmla="*/ 1487341 h 2471300"/>
              <a:gd name="connsiteX10" fmla="*/ 2403404 w 3119662"/>
              <a:gd name="connsiteY10" fmla="*/ 1487341 h 2471300"/>
              <a:gd name="connsiteX11" fmla="*/ 2386081 w 3119662"/>
              <a:gd name="connsiteY11" fmla="*/ 1520260 h 2471300"/>
              <a:gd name="connsiteX12" fmla="*/ 2319800 w 3119662"/>
              <a:gd name="connsiteY12" fmla="*/ 1601403 h 2471300"/>
              <a:gd name="connsiteX13" fmla="*/ 1601403 w 3119662"/>
              <a:gd name="connsiteY13" fmla="*/ 2319801 h 2471300"/>
              <a:gd name="connsiteX14" fmla="*/ 869897 w 3119662"/>
              <a:gd name="connsiteY14" fmla="*/ 2319801 h 2471300"/>
              <a:gd name="connsiteX15" fmla="*/ 151500 w 3119662"/>
              <a:gd name="connsiteY15" fmla="*/ 1601403 h 2471300"/>
              <a:gd name="connsiteX16" fmla="*/ 151500 w 3119662"/>
              <a:gd name="connsiteY16" fmla="*/ 869898 h 2471300"/>
              <a:gd name="connsiteX17" fmla="*/ 869897 w 3119662"/>
              <a:gd name="connsiteY17" fmla="*/ 151500 h 2471300"/>
              <a:gd name="connsiteX18" fmla="*/ 1235650 w 3119662"/>
              <a:gd name="connsiteY18" fmla="*/ 0 h 247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19662" h="2471300">
                <a:moveTo>
                  <a:pt x="1235650" y="0"/>
                </a:moveTo>
                <a:cubicBezTo>
                  <a:pt x="1368027" y="0"/>
                  <a:pt x="1500403" y="50500"/>
                  <a:pt x="1601403" y="151500"/>
                </a:cubicBezTo>
                <a:lnTo>
                  <a:pt x="2319800" y="869898"/>
                </a:lnTo>
                <a:cubicBezTo>
                  <a:pt x="2345050" y="895148"/>
                  <a:pt x="2367144" y="922359"/>
                  <a:pt x="2386081" y="951040"/>
                </a:cubicBezTo>
                <a:lnTo>
                  <a:pt x="2403404" y="983959"/>
                </a:lnTo>
                <a:lnTo>
                  <a:pt x="2579332" y="983959"/>
                </a:lnTo>
                <a:lnTo>
                  <a:pt x="2579332" y="732268"/>
                </a:lnTo>
                <a:lnTo>
                  <a:pt x="3119662" y="1235650"/>
                </a:lnTo>
                <a:lnTo>
                  <a:pt x="2579332" y="1739032"/>
                </a:lnTo>
                <a:lnTo>
                  <a:pt x="2579332" y="1487341"/>
                </a:lnTo>
                <a:lnTo>
                  <a:pt x="2403404" y="1487341"/>
                </a:lnTo>
                <a:lnTo>
                  <a:pt x="2386081" y="1520260"/>
                </a:lnTo>
                <a:cubicBezTo>
                  <a:pt x="2367144" y="1548942"/>
                  <a:pt x="2345050" y="1576153"/>
                  <a:pt x="2319800" y="1601403"/>
                </a:cubicBezTo>
                <a:lnTo>
                  <a:pt x="1601403" y="2319801"/>
                </a:lnTo>
                <a:cubicBezTo>
                  <a:pt x="1399403" y="2521800"/>
                  <a:pt x="1071897" y="2521800"/>
                  <a:pt x="869897" y="2319801"/>
                </a:cubicBezTo>
                <a:lnTo>
                  <a:pt x="151500" y="1601403"/>
                </a:lnTo>
                <a:cubicBezTo>
                  <a:pt x="-50500" y="1399403"/>
                  <a:pt x="-50500" y="1071897"/>
                  <a:pt x="151500" y="869898"/>
                </a:cubicBezTo>
                <a:lnTo>
                  <a:pt x="869897" y="151500"/>
                </a:lnTo>
                <a:cubicBezTo>
                  <a:pt x="970897" y="50500"/>
                  <a:pt x="1103274" y="0"/>
                  <a:pt x="1235650" y="0"/>
                </a:cubicBezTo>
                <a:close/>
              </a:path>
            </a:pathLst>
          </a:cu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2743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dirty="0"/>
              <a:t>01</a:t>
            </a:r>
          </a:p>
        </p:txBody>
      </p:sp>
      <p:pic>
        <p:nvPicPr>
          <p:cNvPr id="7" name="Graphic 6" descr="Users">
            <a:extLst>
              <a:ext uri="{FF2B5EF4-FFF2-40B4-BE49-F238E27FC236}">
                <a16:creationId xmlns:a16="http://schemas.microsoft.com/office/drawing/2014/main" id="{9B2742B4-4321-4904-972D-E9E9EA8FFE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4510" y="2707070"/>
            <a:ext cx="685800" cy="685800"/>
          </a:xfrm>
          <a:prstGeom prst="rect">
            <a:avLst/>
          </a:prstGeom>
        </p:spPr>
      </p:pic>
      <p:pic>
        <p:nvPicPr>
          <p:cNvPr id="9" name="Graphic 8" descr="Lightbulb">
            <a:extLst>
              <a:ext uri="{FF2B5EF4-FFF2-40B4-BE49-F238E27FC236}">
                <a16:creationId xmlns:a16="http://schemas.microsoft.com/office/drawing/2014/main" id="{B2202902-4588-497D-A78D-1B4221C2C2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15691" y="2707070"/>
            <a:ext cx="685800" cy="685800"/>
          </a:xfrm>
          <a:prstGeom prst="rect">
            <a:avLst/>
          </a:prstGeom>
        </p:spPr>
      </p:pic>
      <p:pic>
        <p:nvPicPr>
          <p:cNvPr id="11" name="Graphic 10" descr="Magnifying glass">
            <a:extLst>
              <a:ext uri="{FF2B5EF4-FFF2-40B4-BE49-F238E27FC236}">
                <a16:creationId xmlns:a16="http://schemas.microsoft.com/office/drawing/2014/main" id="{F5ED9408-B629-40BB-AE1C-9815FED67D9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13123" y="2707070"/>
            <a:ext cx="685800" cy="685800"/>
          </a:xfrm>
          <a:prstGeom prst="rect">
            <a:avLst/>
          </a:prstGeom>
        </p:spPr>
      </p:pic>
      <p:pic>
        <p:nvPicPr>
          <p:cNvPr id="13" name="Graphic 12" descr="Shopping cart">
            <a:extLst>
              <a:ext uri="{FF2B5EF4-FFF2-40B4-BE49-F238E27FC236}">
                <a16:creationId xmlns:a16="http://schemas.microsoft.com/office/drawing/2014/main" id="{63C2D61B-294A-41C6-AE59-C5B10E236DA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75819" y="2707070"/>
            <a:ext cx="685800" cy="685800"/>
          </a:xfrm>
          <a:prstGeom prst="rect">
            <a:avLst/>
          </a:prstGeom>
        </p:spPr>
      </p:pic>
      <p:pic>
        <p:nvPicPr>
          <p:cNvPr id="15" name="Graphic 14" descr="Fire">
            <a:extLst>
              <a:ext uri="{FF2B5EF4-FFF2-40B4-BE49-F238E27FC236}">
                <a16:creationId xmlns:a16="http://schemas.microsoft.com/office/drawing/2014/main" id="{AAC29DAE-5E24-4BCB-9A12-04332244486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96846" y="2707070"/>
            <a:ext cx="685800" cy="685800"/>
          </a:xfrm>
          <a:prstGeom prst="rect">
            <a:avLst/>
          </a:prstGeom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36948F28-6A7D-4FB8-A220-8C101D35B959}"/>
              </a:ext>
            </a:extLst>
          </p:cNvPr>
          <p:cNvGrpSpPr/>
          <p:nvPr/>
        </p:nvGrpSpPr>
        <p:grpSpPr>
          <a:xfrm>
            <a:off x="808118" y="4066742"/>
            <a:ext cx="1258584" cy="1429280"/>
            <a:chOff x="332936" y="4621560"/>
            <a:chExt cx="2937088" cy="1905707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FF2765C-7D22-4C4A-8A78-DE0777D4F3B4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FB25055-3661-45F7-AE92-C8A478ED3752}"/>
                </a:ext>
              </a:extLst>
            </p:cNvPr>
            <p:cNvSpPr txBox="1"/>
            <p:nvPr/>
          </p:nvSpPr>
          <p:spPr>
            <a:xfrm>
              <a:off x="340733" y="5111495"/>
              <a:ext cx="2929291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49F19284-B065-4600-A01F-2AC9B80B40AE}"/>
              </a:ext>
            </a:extLst>
          </p:cNvPr>
          <p:cNvGrpSpPr/>
          <p:nvPr/>
        </p:nvGrpSpPr>
        <p:grpSpPr>
          <a:xfrm>
            <a:off x="2242720" y="4066742"/>
            <a:ext cx="1258584" cy="1429280"/>
            <a:chOff x="332936" y="4621560"/>
            <a:chExt cx="2937088" cy="1905707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9CFA683-806D-4BB8-9D3A-FF268B2C9DC2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2A6619D-4A5D-4406-B678-9CDE1D8E3DF5}"/>
                </a:ext>
              </a:extLst>
            </p:cNvPr>
            <p:cNvSpPr txBox="1"/>
            <p:nvPr/>
          </p:nvSpPr>
          <p:spPr>
            <a:xfrm>
              <a:off x="340733" y="5111495"/>
              <a:ext cx="2929291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91262029-5DFD-440B-934C-DB750E5D288F}"/>
              </a:ext>
            </a:extLst>
          </p:cNvPr>
          <p:cNvGrpSpPr/>
          <p:nvPr/>
        </p:nvGrpSpPr>
        <p:grpSpPr>
          <a:xfrm>
            <a:off x="3677322" y="4066742"/>
            <a:ext cx="1258584" cy="1429280"/>
            <a:chOff x="332936" y="4621560"/>
            <a:chExt cx="2937088" cy="1905707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3E029DA-FE0F-404F-AF93-E5695974D025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18D13137-E114-469B-89D7-A37DE6777158}"/>
                </a:ext>
              </a:extLst>
            </p:cNvPr>
            <p:cNvSpPr txBox="1"/>
            <p:nvPr/>
          </p:nvSpPr>
          <p:spPr>
            <a:xfrm>
              <a:off x="340733" y="5111495"/>
              <a:ext cx="2929291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97CB049D-8C01-433D-832D-0765091BBF34}"/>
              </a:ext>
            </a:extLst>
          </p:cNvPr>
          <p:cNvGrpSpPr/>
          <p:nvPr/>
        </p:nvGrpSpPr>
        <p:grpSpPr>
          <a:xfrm>
            <a:off x="5111924" y="4066742"/>
            <a:ext cx="1258584" cy="1429280"/>
            <a:chOff x="332936" y="4621560"/>
            <a:chExt cx="2937088" cy="1905707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915F6AB-EF14-419F-95E1-99DD7BBBE4F6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BBA9778-EA30-4941-BB69-AAF1A86FBB24}"/>
                </a:ext>
              </a:extLst>
            </p:cNvPr>
            <p:cNvSpPr txBox="1"/>
            <p:nvPr/>
          </p:nvSpPr>
          <p:spPr>
            <a:xfrm>
              <a:off x="340733" y="5111495"/>
              <a:ext cx="2929291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6DFC2F2A-1C39-43D3-B824-7952065395CD}"/>
              </a:ext>
            </a:extLst>
          </p:cNvPr>
          <p:cNvGrpSpPr/>
          <p:nvPr/>
        </p:nvGrpSpPr>
        <p:grpSpPr>
          <a:xfrm>
            <a:off x="6546527" y="4066742"/>
            <a:ext cx="1258584" cy="1429280"/>
            <a:chOff x="332936" y="4621560"/>
            <a:chExt cx="2937088" cy="1905707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D16904D-B7DF-40C2-A5EF-F2312BAD4F69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/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C7D4BFCE-86BF-405B-BE27-60F0A1DE9E1C}"/>
                </a:ext>
              </a:extLst>
            </p:cNvPr>
            <p:cNvSpPr txBox="1"/>
            <p:nvPr/>
          </p:nvSpPr>
          <p:spPr>
            <a:xfrm>
              <a:off x="340733" y="5111495"/>
              <a:ext cx="2929291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6125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388CA72-0A08-4A0E-AEA0-3806EA78FA8B}"/>
              </a:ext>
            </a:extLst>
          </p:cNvPr>
          <p:cNvSpPr/>
          <p:nvPr/>
        </p:nvSpPr>
        <p:spPr>
          <a:xfrm>
            <a:off x="6280408" y="2123233"/>
            <a:ext cx="2339747" cy="1853475"/>
          </a:xfrm>
          <a:custGeom>
            <a:avLst/>
            <a:gdLst>
              <a:gd name="connsiteX0" fmla="*/ 1235650 w 3119662"/>
              <a:gd name="connsiteY0" fmla="*/ 0 h 2471300"/>
              <a:gd name="connsiteX1" fmla="*/ 1601403 w 3119662"/>
              <a:gd name="connsiteY1" fmla="*/ 151500 h 2471300"/>
              <a:gd name="connsiteX2" fmla="*/ 2319800 w 3119662"/>
              <a:gd name="connsiteY2" fmla="*/ 869898 h 2471300"/>
              <a:gd name="connsiteX3" fmla="*/ 2386081 w 3119662"/>
              <a:gd name="connsiteY3" fmla="*/ 951040 h 2471300"/>
              <a:gd name="connsiteX4" fmla="*/ 2403404 w 3119662"/>
              <a:gd name="connsiteY4" fmla="*/ 983959 h 2471300"/>
              <a:gd name="connsiteX5" fmla="*/ 2579332 w 3119662"/>
              <a:gd name="connsiteY5" fmla="*/ 983959 h 2471300"/>
              <a:gd name="connsiteX6" fmla="*/ 2579332 w 3119662"/>
              <a:gd name="connsiteY6" fmla="*/ 732268 h 2471300"/>
              <a:gd name="connsiteX7" fmla="*/ 3119662 w 3119662"/>
              <a:gd name="connsiteY7" fmla="*/ 1235650 h 2471300"/>
              <a:gd name="connsiteX8" fmla="*/ 2579332 w 3119662"/>
              <a:gd name="connsiteY8" fmla="*/ 1739032 h 2471300"/>
              <a:gd name="connsiteX9" fmla="*/ 2579332 w 3119662"/>
              <a:gd name="connsiteY9" fmla="*/ 1487341 h 2471300"/>
              <a:gd name="connsiteX10" fmla="*/ 2403404 w 3119662"/>
              <a:gd name="connsiteY10" fmla="*/ 1487341 h 2471300"/>
              <a:gd name="connsiteX11" fmla="*/ 2386081 w 3119662"/>
              <a:gd name="connsiteY11" fmla="*/ 1520260 h 2471300"/>
              <a:gd name="connsiteX12" fmla="*/ 2319800 w 3119662"/>
              <a:gd name="connsiteY12" fmla="*/ 1601403 h 2471300"/>
              <a:gd name="connsiteX13" fmla="*/ 1601403 w 3119662"/>
              <a:gd name="connsiteY13" fmla="*/ 2319801 h 2471300"/>
              <a:gd name="connsiteX14" fmla="*/ 869897 w 3119662"/>
              <a:gd name="connsiteY14" fmla="*/ 2319801 h 2471300"/>
              <a:gd name="connsiteX15" fmla="*/ 151500 w 3119662"/>
              <a:gd name="connsiteY15" fmla="*/ 1601403 h 2471300"/>
              <a:gd name="connsiteX16" fmla="*/ 151500 w 3119662"/>
              <a:gd name="connsiteY16" fmla="*/ 869898 h 2471300"/>
              <a:gd name="connsiteX17" fmla="*/ 869897 w 3119662"/>
              <a:gd name="connsiteY17" fmla="*/ 151500 h 2471300"/>
              <a:gd name="connsiteX18" fmla="*/ 1235650 w 3119662"/>
              <a:gd name="connsiteY18" fmla="*/ 0 h 247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19662" h="2471300">
                <a:moveTo>
                  <a:pt x="1235650" y="0"/>
                </a:moveTo>
                <a:cubicBezTo>
                  <a:pt x="1368027" y="0"/>
                  <a:pt x="1500403" y="50500"/>
                  <a:pt x="1601403" y="151500"/>
                </a:cubicBezTo>
                <a:lnTo>
                  <a:pt x="2319800" y="869898"/>
                </a:lnTo>
                <a:cubicBezTo>
                  <a:pt x="2345050" y="895148"/>
                  <a:pt x="2367144" y="922359"/>
                  <a:pt x="2386081" y="951040"/>
                </a:cubicBezTo>
                <a:lnTo>
                  <a:pt x="2403404" y="983959"/>
                </a:lnTo>
                <a:lnTo>
                  <a:pt x="2579332" y="983959"/>
                </a:lnTo>
                <a:lnTo>
                  <a:pt x="2579332" y="732268"/>
                </a:lnTo>
                <a:lnTo>
                  <a:pt x="3119662" y="1235650"/>
                </a:lnTo>
                <a:lnTo>
                  <a:pt x="2579332" y="1739032"/>
                </a:lnTo>
                <a:lnTo>
                  <a:pt x="2579332" y="1487341"/>
                </a:lnTo>
                <a:lnTo>
                  <a:pt x="2403404" y="1487341"/>
                </a:lnTo>
                <a:lnTo>
                  <a:pt x="2386081" y="1520260"/>
                </a:lnTo>
                <a:cubicBezTo>
                  <a:pt x="2367144" y="1548942"/>
                  <a:pt x="2345050" y="1576153"/>
                  <a:pt x="2319800" y="1601403"/>
                </a:cubicBezTo>
                <a:lnTo>
                  <a:pt x="1601403" y="2319801"/>
                </a:lnTo>
                <a:cubicBezTo>
                  <a:pt x="1399403" y="2521800"/>
                  <a:pt x="1071897" y="2521800"/>
                  <a:pt x="869897" y="2319801"/>
                </a:cubicBezTo>
                <a:lnTo>
                  <a:pt x="151500" y="1601403"/>
                </a:lnTo>
                <a:cubicBezTo>
                  <a:pt x="-50500" y="1399403"/>
                  <a:pt x="-50500" y="1071897"/>
                  <a:pt x="151500" y="869898"/>
                </a:cubicBezTo>
                <a:lnTo>
                  <a:pt x="869897" y="151500"/>
                </a:lnTo>
                <a:cubicBezTo>
                  <a:pt x="970897" y="50500"/>
                  <a:pt x="1103274" y="0"/>
                  <a:pt x="1235650" y="0"/>
                </a:cubicBezTo>
                <a:close/>
              </a:path>
            </a:pathLst>
          </a:cu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2743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dirty="0"/>
              <a:t>05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50C78BA5-B552-432A-A94E-57AC94613854}"/>
              </a:ext>
            </a:extLst>
          </p:cNvPr>
          <p:cNvSpPr/>
          <p:nvPr/>
        </p:nvSpPr>
        <p:spPr>
          <a:xfrm>
            <a:off x="4763336" y="2123233"/>
            <a:ext cx="2339747" cy="1853475"/>
          </a:xfrm>
          <a:custGeom>
            <a:avLst/>
            <a:gdLst>
              <a:gd name="connsiteX0" fmla="*/ 1235650 w 3119662"/>
              <a:gd name="connsiteY0" fmla="*/ 0 h 2471300"/>
              <a:gd name="connsiteX1" fmla="*/ 1601403 w 3119662"/>
              <a:gd name="connsiteY1" fmla="*/ 151500 h 2471300"/>
              <a:gd name="connsiteX2" fmla="*/ 2319800 w 3119662"/>
              <a:gd name="connsiteY2" fmla="*/ 869898 h 2471300"/>
              <a:gd name="connsiteX3" fmla="*/ 2386081 w 3119662"/>
              <a:gd name="connsiteY3" fmla="*/ 951040 h 2471300"/>
              <a:gd name="connsiteX4" fmla="*/ 2403404 w 3119662"/>
              <a:gd name="connsiteY4" fmla="*/ 983959 h 2471300"/>
              <a:gd name="connsiteX5" fmla="*/ 2579332 w 3119662"/>
              <a:gd name="connsiteY5" fmla="*/ 983959 h 2471300"/>
              <a:gd name="connsiteX6" fmla="*/ 2579332 w 3119662"/>
              <a:gd name="connsiteY6" fmla="*/ 732268 h 2471300"/>
              <a:gd name="connsiteX7" fmla="*/ 3119662 w 3119662"/>
              <a:gd name="connsiteY7" fmla="*/ 1235650 h 2471300"/>
              <a:gd name="connsiteX8" fmla="*/ 2579332 w 3119662"/>
              <a:gd name="connsiteY8" fmla="*/ 1739032 h 2471300"/>
              <a:gd name="connsiteX9" fmla="*/ 2579332 w 3119662"/>
              <a:gd name="connsiteY9" fmla="*/ 1487341 h 2471300"/>
              <a:gd name="connsiteX10" fmla="*/ 2403404 w 3119662"/>
              <a:gd name="connsiteY10" fmla="*/ 1487341 h 2471300"/>
              <a:gd name="connsiteX11" fmla="*/ 2386081 w 3119662"/>
              <a:gd name="connsiteY11" fmla="*/ 1520260 h 2471300"/>
              <a:gd name="connsiteX12" fmla="*/ 2319800 w 3119662"/>
              <a:gd name="connsiteY12" fmla="*/ 1601403 h 2471300"/>
              <a:gd name="connsiteX13" fmla="*/ 1601403 w 3119662"/>
              <a:gd name="connsiteY13" fmla="*/ 2319801 h 2471300"/>
              <a:gd name="connsiteX14" fmla="*/ 869897 w 3119662"/>
              <a:gd name="connsiteY14" fmla="*/ 2319801 h 2471300"/>
              <a:gd name="connsiteX15" fmla="*/ 151500 w 3119662"/>
              <a:gd name="connsiteY15" fmla="*/ 1601403 h 2471300"/>
              <a:gd name="connsiteX16" fmla="*/ 151500 w 3119662"/>
              <a:gd name="connsiteY16" fmla="*/ 869898 h 2471300"/>
              <a:gd name="connsiteX17" fmla="*/ 869897 w 3119662"/>
              <a:gd name="connsiteY17" fmla="*/ 151500 h 2471300"/>
              <a:gd name="connsiteX18" fmla="*/ 1235650 w 3119662"/>
              <a:gd name="connsiteY18" fmla="*/ 0 h 247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19662" h="2471300">
                <a:moveTo>
                  <a:pt x="1235650" y="0"/>
                </a:moveTo>
                <a:cubicBezTo>
                  <a:pt x="1368027" y="0"/>
                  <a:pt x="1500403" y="50500"/>
                  <a:pt x="1601403" y="151500"/>
                </a:cubicBezTo>
                <a:lnTo>
                  <a:pt x="2319800" y="869898"/>
                </a:lnTo>
                <a:cubicBezTo>
                  <a:pt x="2345050" y="895148"/>
                  <a:pt x="2367144" y="922359"/>
                  <a:pt x="2386081" y="951040"/>
                </a:cubicBezTo>
                <a:lnTo>
                  <a:pt x="2403404" y="983959"/>
                </a:lnTo>
                <a:lnTo>
                  <a:pt x="2579332" y="983959"/>
                </a:lnTo>
                <a:lnTo>
                  <a:pt x="2579332" y="732268"/>
                </a:lnTo>
                <a:lnTo>
                  <a:pt x="3119662" y="1235650"/>
                </a:lnTo>
                <a:lnTo>
                  <a:pt x="2579332" y="1739032"/>
                </a:lnTo>
                <a:lnTo>
                  <a:pt x="2579332" y="1487341"/>
                </a:lnTo>
                <a:lnTo>
                  <a:pt x="2403404" y="1487341"/>
                </a:lnTo>
                <a:lnTo>
                  <a:pt x="2386081" y="1520260"/>
                </a:lnTo>
                <a:cubicBezTo>
                  <a:pt x="2367144" y="1548942"/>
                  <a:pt x="2345050" y="1576153"/>
                  <a:pt x="2319800" y="1601403"/>
                </a:cubicBezTo>
                <a:lnTo>
                  <a:pt x="1601403" y="2319801"/>
                </a:lnTo>
                <a:cubicBezTo>
                  <a:pt x="1399403" y="2521800"/>
                  <a:pt x="1071897" y="2521800"/>
                  <a:pt x="869897" y="2319801"/>
                </a:cubicBezTo>
                <a:lnTo>
                  <a:pt x="151500" y="1601403"/>
                </a:lnTo>
                <a:cubicBezTo>
                  <a:pt x="-50500" y="1399403"/>
                  <a:pt x="-50500" y="1071897"/>
                  <a:pt x="151500" y="869898"/>
                </a:cubicBezTo>
                <a:lnTo>
                  <a:pt x="869897" y="151500"/>
                </a:lnTo>
                <a:cubicBezTo>
                  <a:pt x="970897" y="50500"/>
                  <a:pt x="1103274" y="0"/>
                  <a:pt x="1235650" y="0"/>
                </a:cubicBez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2743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dirty="0">
                <a:solidFill>
                  <a:schemeClr val="tx1"/>
                </a:solidFill>
              </a:rPr>
              <a:t>04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DEF1CCA-E039-4379-B013-61F104086A51}"/>
              </a:ext>
            </a:extLst>
          </p:cNvPr>
          <p:cNvSpPr/>
          <p:nvPr/>
        </p:nvSpPr>
        <p:spPr>
          <a:xfrm>
            <a:off x="3357100" y="2123233"/>
            <a:ext cx="2339747" cy="1853475"/>
          </a:xfrm>
          <a:custGeom>
            <a:avLst/>
            <a:gdLst>
              <a:gd name="connsiteX0" fmla="*/ 1235650 w 3119662"/>
              <a:gd name="connsiteY0" fmla="*/ 0 h 2471300"/>
              <a:gd name="connsiteX1" fmla="*/ 1601403 w 3119662"/>
              <a:gd name="connsiteY1" fmla="*/ 151500 h 2471300"/>
              <a:gd name="connsiteX2" fmla="*/ 2319800 w 3119662"/>
              <a:gd name="connsiteY2" fmla="*/ 869898 h 2471300"/>
              <a:gd name="connsiteX3" fmla="*/ 2386081 w 3119662"/>
              <a:gd name="connsiteY3" fmla="*/ 951040 h 2471300"/>
              <a:gd name="connsiteX4" fmla="*/ 2403404 w 3119662"/>
              <a:gd name="connsiteY4" fmla="*/ 983959 h 2471300"/>
              <a:gd name="connsiteX5" fmla="*/ 2579332 w 3119662"/>
              <a:gd name="connsiteY5" fmla="*/ 983959 h 2471300"/>
              <a:gd name="connsiteX6" fmla="*/ 2579332 w 3119662"/>
              <a:gd name="connsiteY6" fmla="*/ 732268 h 2471300"/>
              <a:gd name="connsiteX7" fmla="*/ 3119662 w 3119662"/>
              <a:gd name="connsiteY7" fmla="*/ 1235650 h 2471300"/>
              <a:gd name="connsiteX8" fmla="*/ 2579332 w 3119662"/>
              <a:gd name="connsiteY8" fmla="*/ 1739032 h 2471300"/>
              <a:gd name="connsiteX9" fmla="*/ 2579332 w 3119662"/>
              <a:gd name="connsiteY9" fmla="*/ 1487341 h 2471300"/>
              <a:gd name="connsiteX10" fmla="*/ 2403404 w 3119662"/>
              <a:gd name="connsiteY10" fmla="*/ 1487341 h 2471300"/>
              <a:gd name="connsiteX11" fmla="*/ 2386081 w 3119662"/>
              <a:gd name="connsiteY11" fmla="*/ 1520260 h 2471300"/>
              <a:gd name="connsiteX12" fmla="*/ 2319800 w 3119662"/>
              <a:gd name="connsiteY12" fmla="*/ 1601403 h 2471300"/>
              <a:gd name="connsiteX13" fmla="*/ 1601403 w 3119662"/>
              <a:gd name="connsiteY13" fmla="*/ 2319801 h 2471300"/>
              <a:gd name="connsiteX14" fmla="*/ 869897 w 3119662"/>
              <a:gd name="connsiteY14" fmla="*/ 2319801 h 2471300"/>
              <a:gd name="connsiteX15" fmla="*/ 151500 w 3119662"/>
              <a:gd name="connsiteY15" fmla="*/ 1601403 h 2471300"/>
              <a:gd name="connsiteX16" fmla="*/ 151500 w 3119662"/>
              <a:gd name="connsiteY16" fmla="*/ 869898 h 2471300"/>
              <a:gd name="connsiteX17" fmla="*/ 869897 w 3119662"/>
              <a:gd name="connsiteY17" fmla="*/ 151500 h 2471300"/>
              <a:gd name="connsiteX18" fmla="*/ 1235650 w 3119662"/>
              <a:gd name="connsiteY18" fmla="*/ 0 h 247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19662" h="2471300">
                <a:moveTo>
                  <a:pt x="1235650" y="0"/>
                </a:moveTo>
                <a:cubicBezTo>
                  <a:pt x="1368027" y="0"/>
                  <a:pt x="1500403" y="50500"/>
                  <a:pt x="1601403" y="151500"/>
                </a:cubicBezTo>
                <a:lnTo>
                  <a:pt x="2319800" y="869898"/>
                </a:lnTo>
                <a:cubicBezTo>
                  <a:pt x="2345050" y="895148"/>
                  <a:pt x="2367144" y="922359"/>
                  <a:pt x="2386081" y="951040"/>
                </a:cubicBezTo>
                <a:lnTo>
                  <a:pt x="2403404" y="983959"/>
                </a:lnTo>
                <a:lnTo>
                  <a:pt x="2579332" y="983959"/>
                </a:lnTo>
                <a:lnTo>
                  <a:pt x="2579332" y="732268"/>
                </a:lnTo>
                <a:lnTo>
                  <a:pt x="3119662" y="1235650"/>
                </a:lnTo>
                <a:lnTo>
                  <a:pt x="2579332" y="1739032"/>
                </a:lnTo>
                <a:lnTo>
                  <a:pt x="2579332" y="1487341"/>
                </a:lnTo>
                <a:lnTo>
                  <a:pt x="2403404" y="1487341"/>
                </a:lnTo>
                <a:lnTo>
                  <a:pt x="2386081" y="1520260"/>
                </a:lnTo>
                <a:cubicBezTo>
                  <a:pt x="2367144" y="1548942"/>
                  <a:pt x="2345050" y="1576153"/>
                  <a:pt x="2319800" y="1601403"/>
                </a:cubicBezTo>
                <a:lnTo>
                  <a:pt x="1601403" y="2319801"/>
                </a:lnTo>
                <a:cubicBezTo>
                  <a:pt x="1399403" y="2521800"/>
                  <a:pt x="1071897" y="2521800"/>
                  <a:pt x="869897" y="2319801"/>
                </a:cubicBezTo>
                <a:lnTo>
                  <a:pt x="151500" y="1601403"/>
                </a:lnTo>
                <a:cubicBezTo>
                  <a:pt x="-50500" y="1399403"/>
                  <a:pt x="-50500" y="1071897"/>
                  <a:pt x="151500" y="869898"/>
                </a:cubicBezTo>
                <a:lnTo>
                  <a:pt x="869897" y="151500"/>
                </a:lnTo>
                <a:cubicBezTo>
                  <a:pt x="970897" y="50500"/>
                  <a:pt x="1103274" y="0"/>
                  <a:pt x="1235650" y="0"/>
                </a:cubicBez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2743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dirty="0">
                <a:solidFill>
                  <a:schemeClr val="tx1"/>
                </a:solidFill>
              </a:rPr>
              <a:t>03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EE3B2A9-90F2-46C0-83D5-1F13C9AE3B94}"/>
              </a:ext>
            </a:extLst>
          </p:cNvPr>
          <p:cNvSpPr/>
          <p:nvPr/>
        </p:nvSpPr>
        <p:spPr>
          <a:xfrm>
            <a:off x="2027063" y="2123233"/>
            <a:ext cx="2339747" cy="1853475"/>
          </a:xfrm>
          <a:custGeom>
            <a:avLst/>
            <a:gdLst>
              <a:gd name="connsiteX0" fmla="*/ 1235650 w 3119662"/>
              <a:gd name="connsiteY0" fmla="*/ 0 h 2471300"/>
              <a:gd name="connsiteX1" fmla="*/ 1601403 w 3119662"/>
              <a:gd name="connsiteY1" fmla="*/ 151500 h 2471300"/>
              <a:gd name="connsiteX2" fmla="*/ 2319800 w 3119662"/>
              <a:gd name="connsiteY2" fmla="*/ 869898 h 2471300"/>
              <a:gd name="connsiteX3" fmla="*/ 2386081 w 3119662"/>
              <a:gd name="connsiteY3" fmla="*/ 951040 h 2471300"/>
              <a:gd name="connsiteX4" fmla="*/ 2403404 w 3119662"/>
              <a:gd name="connsiteY4" fmla="*/ 983959 h 2471300"/>
              <a:gd name="connsiteX5" fmla="*/ 2579332 w 3119662"/>
              <a:gd name="connsiteY5" fmla="*/ 983959 h 2471300"/>
              <a:gd name="connsiteX6" fmla="*/ 2579332 w 3119662"/>
              <a:gd name="connsiteY6" fmla="*/ 732268 h 2471300"/>
              <a:gd name="connsiteX7" fmla="*/ 3119662 w 3119662"/>
              <a:gd name="connsiteY7" fmla="*/ 1235650 h 2471300"/>
              <a:gd name="connsiteX8" fmla="*/ 2579332 w 3119662"/>
              <a:gd name="connsiteY8" fmla="*/ 1739032 h 2471300"/>
              <a:gd name="connsiteX9" fmla="*/ 2579332 w 3119662"/>
              <a:gd name="connsiteY9" fmla="*/ 1487341 h 2471300"/>
              <a:gd name="connsiteX10" fmla="*/ 2403404 w 3119662"/>
              <a:gd name="connsiteY10" fmla="*/ 1487341 h 2471300"/>
              <a:gd name="connsiteX11" fmla="*/ 2386081 w 3119662"/>
              <a:gd name="connsiteY11" fmla="*/ 1520260 h 2471300"/>
              <a:gd name="connsiteX12" fmla="*/ 2319800 w 3119662"/>
              <a:gd name="connsiteY12" fmla="*/ 1601403 h 2471300"/>
              <a:gd name="connsiteX13" fmla="*/ 1601403 w 3119662"/>
              <a:gd name="connsiteY13" fmla="*/ 2319801 h 2471300"/>
              <a:gd name="connsiteX14" fmla="*/ 869897 w 3119662"/>
              <a:gd name="connsiteY14" fmla="*/ 2319801 h 2471300"/>
              <a:gd name="connsiteX15" fmla="*/ 151500 w 3119662"/>
              <a:gd name="connsiteY15" fmla="*/ 1601403 h 2471300"/>
              <a:gd name="connsiteX16" fmla="*/ 151500 w 3119662"/>
              <a:gd name="connsiteY16" fmla="*/ 869898 h 2471300"/>
              <a:gd name="connsiteX17" fmla="*/ 869897 w 3119662"/>
              <a:gd name="connsiteY17" fmla="*/ 151500 h 2471300"/>
              <a:gd name="connsiteX18" fmla="*/ 1235650 w 3119662"/>
              <a:gd name="connsiteY18" fmla="*/ 0 h 247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19662" h="2471300">
                <a:moveTo>
                  <a:pt x="1235650" y="0"/>
                </a:moveTo>
                <a:cubicBezTo>
                  <a:pt x="1368027" y="0"/>
                  <a:pt x="1500403" y="50500"/>
                  <a:pt x="1601403" y="151500"/>
                </a:cubicBezTo>
                <a:lnTo>
                  <a:pt x="2319800" y="869898"/>
                </a:lnTo>
                <a:cubicBezTo>
                  <a:pt x="2345050" y="895148"/>
                  <a:pt x="2367144" y="922359"/>
                  <a:pt x="2386081" y="951040"/>
                </a:cubicBezTo>
                <a:lnTo>
                  <a:pt x="2403404" y="983959"/>
                </a:lnTo>
                <a:lnTo>
                  <a:pt x="2579332" y="983959"/>
                </a:lnTo>
                <a:lnTo>
                  <a:pt x="2579332" y="732268"/>
                </a:lnTo>
                <a:lnTo>
                  <a:pt x="3119662" y="1235650"/>
                </a:lnTo>
                <a:lnTo>
                  <a:pt x="2579332" y="1739032"/>
                </a:lnTo>
                <a:lnTo>
                  <a:pt x="2579332" y="1487341"/>
                </a:lnTo>
                <a:lnTo>
                  <a:pt x="2403404" y="1487341"/>
                </a:lnTo>
                <a:lnTo>
                  <a:pt x="2386081" y="1520260"/>
                </a:lnTo>
                <a:cubicBezTo>
                  <a:pt x="2367144" y="1548942"/>
                  <a:pt x="2345050" y="1576153"/>
                  <a:pt x="2319800" y="1601403"/>
                </a:cubicBezTo>
                <a:lnTo>
                  <a:pt x="1601403" y="2319801"/>
                </a:lnTo>
                <a:cubicBezTo>
                  <a:pt x="1399403" y="2521800"/>
                  <a:pt x="1071897" y="2521800"/>
                  <a:pt x="869897" y="2319801"/>
                </a:cubicBezTo>
                <a:lnTo>
                  <a:pt x="151500" y="1601403"/>
                </a:lnTo>
                <a:cubicBezTo>
                  <a:pt x="-50500" y="1399403"/>
                  <a:pt x="-50500" y="1071897"/>
                  <a:pt x="151500" y="869898"/>
                </a:cubicBezTo>
                <a:lnTo>
                  <a:pt x="869897" y="151500"/>
                </a:lnTo>
                <a:cubicBezTo>
                  <a:pt x="970897" y="50500"/>
                  <a:pt x="1103274" y="0"/>
                  <a:pt x="1235650" y="0"/>
                </a:cubicBez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2743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dirty="0">
                <a:solidFill>
                  <a:schemeClr val="tx1"/>
                </a:solidFill>
              </a:rPr>
              <a:t>02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Rounded Rhombus Process for PowerPoint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2B0C47D-25E1-4317-AAA6-377596615F88}"/>
              </a:ext>
            </a:extLst>
          </p:cNvPr>
          <p:cNvSpPr/>
          <p:nvPr/>
        </p:nvSpPr>
        <p:spPr>
          <a:xfrm>
            <a:off x="523845" y="2123233"/>
            <a:ext cx="2339747" cy="1853475"/>
          </a:xfrm>
          <a:custGeom>
            <a:avLst/>
            <a:gdLst>
              <a:gd name="connsiteX0" fmla="*/ 1235650 w 3119662"/>
              <a:gd name="connsiteY0" fmla="*/ 0 h 2471300"/>
              <a:gd name="connsiteX1" fmla="*/ 1601403 w 3119662"/>
              <a:gd name="connsiteY1" fmla="*/ 151500 h 2471300"/>
              <a:gd name="connsiteX2" fmla="*/ 2319800 w 3119662"/>
              <a:gd name="connsiteY2" fmla="*/ 869898 h 2471300"/>
              <a:gd name="connsiteX3" fmla="*/ 2386081 w 3119662"/>
              <a:gd name="connsiteY3" fmla="*/ 951040 h 2471300"/>
              <a:gd name="connsiteX4" fmla="*/ 2403404 w 3119662"/>
              <a:gd name="connsiteY4" fmla="*/ 983959 h 2471300"/>
              <a:gd name="connsiteX5" fmla="*/ 2579332 w 3119662"/>
              <a:gd name="connsiteY5" fmla="*/ 983959 h 2471300"/>
              <a:gd name="connsiteX6" fmla="*/ 2579332 w 3119662"/>
              <a:gd name="connsiteY6" fmla="*/ 732268 h 2471300"/>
              <a:gd name="connsiteX7" fmla="*/ 3119662 w 3119662"/>
              <a:gd name="connsiteY7" fmla="*/ 1235650 h 2471300"/>
              <a:gd name="connsiteX8" fmla="*/ 2579332 w 3119662"/>
              <a:gd name="connsiteY8" fmla="*/ 1739032 h 2471300"/>
              <a:gd name="connsiteX9" fmla="*/ 2579332 w 3119662"/>
              <a:gd name="connsiteY9" fmla="*/ 1487341 h 2471300"/>
              <a:gd name="connsiteX10" fmla="*/ 2403404 w 3119662"/>
              <a:gd name="connsiteY10" fmla="*/ 1487341 h 2471300"/>
              <a:gd name="connsiteX11" fmla="*/ 2386081 w 3119662"/>
              <a:gd name="connsiteY11" fmla="*/ 1520260 h 2471300"/>
              <a:gd name="connsiteX12" fmla="*/ 2319800 w 3119662"/>
              <a:gd name="connsiteY12" fmla="*/ 1601403 h 2471300"/>
              <a:gd name="connsiteX13" fmla="*/ 1601403 w 3119662"/>
              <a:gd name="connsiteY13" fmla="*/ 2319801 h 2471300"/>
              <a:gd name="connsiteX14" fmla="*/ 869897 w 3119662"/>
              <a:gd name="connsiteY14" fmla="*/ 2319801 h 2471300"/>
              <a:gd name="connsiteX15" fmla="*/ 151500 w 3119662"/>
              <a:gd name="connsiteY15" fmla="*/ 1601403 h 2471300"/>
              <a:gd name="connsiteX16" fmla="*/ 151500 w 3119662"/>
              <a:gd name="connsiteY16" fmla="*/ 869898 h 2471300"/>
              <a:gd name="connsiteX17" fmla="*/ 869897 w 3119662"/>
              <a:gd name="connsiteY17" fmla="*/ 151500 h 2471300"/>
              <a:gd name="connsiteX18" fmla="*/ 1235650 w 3119662"/>
              <a:gd name="connsiteY18" fmla="*/ 0 h 247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19662" h="2471300">
                <a:moveTo>
                  <a:pt x="1235650" y="0"/>
                </a:moveTo>
                <a:cubicBezTo>
                  <a:pt x="1368027" y="0"/>
                  <a:pt x="1500403" y="50500"/>
                  <a:pt x="1601403" y="151500"/>
                </a:cubicBezTo>
                <a:lnTo>
                  <a:pt x="2319800" y="869898"/>
                </a:lnTo>
                <a:cubicBezTo>
                  <a:pt x="2345050" y="895148"/>
                  <a:pt x="2367144" y="922359"/>
                  <a:pt x="2386081" y="951040"/>
                </a:cubicBezTo>
                <a:lnTo>
                  <a:pt x="2403404" y="983959"/>
                </a:lnTo>
                <a:lnTo>
                  <a:pt x="2579332" y="983959"/>
                </a:lnTo>
                <a:lnTo>
                  <a:pt x="2579332" y="732268"/>
                </a:lnTo>
                <a:lnTo>
                  <a:pt x="3119662" y="1235650"/>
                </a:lnTo>
                <a:lnTo>
                  <a:pt x="2579332" y="1739032"/>
                </a:lnTo>
                <a:lnTo>
                  <a:pt x="2579332" y="1487341"/>
                </a:lnTo>
                <a:lnTo>
                  <a:pt x="2403404" y="1487341"/>
                </a:lnTo>
                <a:lnTo>
                  <a:pt x="2386081" y="1520260"/>
                </a:lnTo>
                <a:cubicBezTo>
                  <a:pt x="2367144" y="1548942"/>
                  <a:pt x="2345050" y="1576153"/>
                  <a:pt x="2319800" y="1601403"/>
                </a:cubicBezTo>
                <a:lnTo>
                  <a:pt x="1601403" y="2319801"/>
                </a:lnTo>
                <a:cubicBezTo>
                  <a:pt x="1399403" y="2521800"/>
                  <a:pt x="1071897" y="2521800"/>
                  <a:pt x="869897" y="2319801"/>
                </a:cubicBezTo>
                <a:lnTo>
                  <a:pt x="151500" y="1601403"/>
                </a:lnTo>
                <a:cubicBezTo>
                  <a:pt x="-50500" y="1399403"/>
                  <a:pt x="-50500" y="1071897"/>
                  <a:pt x="151500" y="869898"/>
                </a:cubicBezTo>
                <a:lnTo>
                  <a:pt x="869897" y="151500"/>
                </a:lnTo>
                <a:cubicBezTo>
                  <a:pt x="970897" y="50500"/>
                  <a:pt x="1103274" y="0"/>
                  <a:pt x="1235650" y="0"/>
                </a:cubicBezTo>
                <a:close/>
              </a:path>
            </a:pathLst>
          </a:cu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27432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dirty="0"/>
              <a:t>01</a:t>
            </a:r>
          </a:p>
        </p:txBody>
      </p:sp>
      <p:pic>
        <p:nvPicPr>
          <p:cNvPr id="7" name="Graphic 6" descr="Users">
            <a:extLst>
              <a:ext uri="{FF2B5EF4-FFF2-40B4-BE49-F238E27FC236}">
                <a16:creationId xmlns:a16="http://schemas.microsoft.com/office/drawing/2014/main" id="{9B2742B4-4321-4904-972D-E9E9EA8FFE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4510" y="2707070"/>
            <a:ext cx="685800" cy="685800"/>
          </a:xfrm>
          <a:prstGeom prst="rect">
            <a:avLst/>
          </a:prstGeom>
        </p:spPr>
      </p:pic>
      <p:pic>
        <p:nvPicPr>
          <p:cNvPr id="9" name="Graphic 8" descr="Lightbulb">
            <a:extLst>
              <a:ext uri="{FF2B5EF4-FFF2-40B4-BE49-F238E27FC236}">
                <a16:creationId xmlns:a16="http://schemas.microsoft.com/office/drawing/2014/main" id="{B2202902-4588-497D-A78D-1B4221C2C2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15691" y="2707070"/>
            <a:ext cx="685800" cy="685800"/>
          </a:xfrm>
          <a:prstGeom prst="rect">
            <a:avLst/>
          </a:prstGeom>
        </p:spPr>
      </p:pic>
      <p:pic>
        <p:nvPicPr>
          <p:cNvPr id="11" name="Graphic 10" descr="Magnifying glass">
            <a:extLst>
              <a:ext uri="{FF2B5EF4-FFF2-40B4-BE49-F238E27FC236}">
                <a16:creationId xmlns:a16="http://schemas.microsoft.com/office/drawing/2014/main" id="{F5ED9408-B629-40BB-AE1C-9815FED67D9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13123" y="2707070"/>
            <a:ext cx="685800" cy="685800"/>
          </a:xfrm>
          <a:prstGeom prst="rect">
            <a:avLst/>
          </a:prstGeom>
        </p:spPr>
      </p:pic>
      <p:pic>
        <p:nvPicPr>
          <p:cNvPr id="13" name="Graphic 12" descr="Shopping cart">
            <a:extLst>
              <a:ext uri="{FF2B5EF4-FFF2-40B4-BE49-F238E27FC236}">
                <a16:creationId xmlns:a16="http://schemas.microsoft.com/office/drawing/2014/main" id="{63C2D61B-294A-41C6-AE59-C5B10E236DA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75819" y="2707070"/>
            <a:ext cx="685800" cy="685800"/>
          </a:xfrm>
          <a:prstGeom prst="rect">
            <a:avLst/>
          </a:prstGeom>
        </p:spPr>
      </p:pic>
      <p:pic>
        <p:nvPicPr>
          <p:cNvPr id="15" name="Graphic 14" descr="Fire">
            <a:extLst>
              <a:ext uri="{FF2B5EF4-FFF2-40B4-BE49-F238E27FC236}">
                <a16:creationId xmlns:a16="http://schemas.microsoft.com/office/drawing/2014/main" id="{AAC29DAE-5E24-4BCB-9A12-04332244486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96846" y="2707070"/>
            <a:ext cx="685800" cy="685800"/>
          </a:xfrm>
          <a:prstGeom prst="rect">
            <a:avLst/>
          </a:prstGeom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36948F28-6A7D-4FB8-A220-8C101D35B959}"/>
              </a:ext>
            </a:extLst>
          </p:cNvPr>
          <p:cNvGrpSpPr/>
          <p:nvPr/>
        </p:nvGrpSpPr>
        <p:grpSpPr>
          <a:xfrm>
            <a:off x="808118" y="4066742"/>
            <a:ext cx="1258584" cy="1429280"/>
            <a:chOff x="332936" y="4621560"/>
            <a:chExt cx="2937088" cy="1905707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FF2765C-7D22-4C4A-8A78-DE0777D4F3B4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FB25055-3661-45F7-AE92-C8A478ED3752}"/>
                </a:ext>
              </a:extLst>
            </p:cNvPr>
            <p:cNvSpPr txBox="1"/>
            <p:nvPr/>
          </p:nvSpPr>
          <p:spPr>
            <a:xfrm>
              <a:off x="340733" y="5111495"/>
              <a:ext cx="2929291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49F19284-B065-4600-A01F-2AC9B80B40AE}"/>
              </a:ext>
            </a:extLst>
          </p:cNvPr>
          <p:cNvGrpSpPr/>
          <p:nvPr/>
        </p:nvGrpSpPr>
        <p:grpSpPr>
          <a:xfrm>
            <a:off x="2242720" y="4066742"/>
            <a:ext cx="1258584" cy="1429280"/>
            <a:chOff x="332936" y="4621560"/>
            <a:chExt cx="2937088" cy="1905707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9CFA683-806D-4BB8-9D3A-FF268B2C9DC2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2A6619D-4A5D-4406-B678-9CDE1D8E3DF5}"/>
                </a:ext>
              </a:extLst>
            </p:cNvPr>
            <p:cNvSpPr txBox="1"/>
            <p:nvPr/>
          </p:nvSpPr>
          <p:spPr>
            <a:xfrm>
              <a:off x="340733" y="5111495"/>
              <a:ext cx="2929291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91262029-5DFD-440B-934C-DB750E5D288F}"/>
              </a:ext>
            </a:extLst>
          </p:cNvPr>
          <p:cNvGrpSpPr/>
          <p:nvPr/>
        </p:nvGrpSpPr>
        <p:grpSpPr>
          <a:xfrm>
            <a:off x="3677322" y="4066742"/>
            <a:ext cx="1258584" cy="1429280"/>
            <a:chOff x="332936" y="4621560"/>
            <a:chExt cx="2937088" cy="1905707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3E029DA-FE0F-404F-AF93-E5695974D025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18D13137-E114-469B-89D7-A37DE6777158}"/>
                </a:ext>
              </a:extLst>
            </p:cNvPr>
            <p:cNvSpPr txBox="1"/>
            <p:nvPr/>
          </p:nvSpPr>
          <p:spPr>
            <a:xfrm>
              <a:off x="340733" y="5111495"/>
              <a:ext cx="2929291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97CB049D-8C01-433D-832D-0765091BBF34}"/>
              </a:ext>
            </a:extLst>
          </p:cNvPr>
          <p:cNvGrpSpPr/>
          <p:nvPr/>
        </p:nvGrpSpPr>
        <p:grpSpPr>
          <a:xfrm>
            <a:off x="5111924" y="4066742"/>
            <a:ext cx="1258584" cy="1429280"/>
            <a:chOff x="332936" y="4621560"/>
            <a:chExt cx="2937088" cy="1905707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915F6AB-EF14-419F-95E1-99DD7BBBE4F6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BBA9778-EA30-4941-BB69-AAF1A86FBB24}"/>
                </a:ext>
              </a:extLst>
            </p:cNvPr>
            <p:cNvSpPr txBox="1"/>
            <p:nvPr/>
          </p:nvSpPr>
          <p:spPr>
            <a:xfrm>
              <a:off x="340733" y="5111495"/>
              <a:ext cx="2929291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6DFC2F2A-1C39-43D3-B824-7952065395CD}"/>
              </a:ext>
            </a:extLst>
          </p:cNvPr>
          <p:cNvGrpSpPr/>
          <p:nvPr/>
        </p:nvGrpSpPr>
        <p:grpSpPr>
          <a:xfrm>
            <a:off x="6546527" y="4066742"/>
            <a:ext cx="1258584" cy="1429280"/>
            <a:chOff x="332936" y="4621560"/>
            <a:chExt cx="2937088" cy="1905707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D16904D-B7DF-40C2-A5EF-F2312BAD4F69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C7D4BFCE-86BF-405B-BE27-60F0A1DE9E1C}"/>
                </a:ext>
              </a:extLst>
            </p:cNvPr>
            <p:cNvSpPr txBox="1"/>
            <p:nvPr/>
          </p:nvSpPr>
          <p:spPr>
            <a:xfrm>
              <a:off x="340733" y="5111495"/>
              <a:ext cx="2929291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5303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10110</TotalTime>
  <Words>386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Rounded Rhombus Process for PowerPoint</vt:lpstr>
      <vt:lpstr>Rounded Rhombus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Rounded Rhombus Process for PowerPoint</dc:title>
  <dc:creator>PresentationGO.com</dc:creator>
  <dc:description>© Copyright PresentationGO.com</dc:description>
  <dcterms:created xsi:type="dcterms:W3CDTF">2014-11-26T05:14:11Z</dcterms:created>
  <dcterms:modified xsi:type="dcterms:W3CDTF">2019-03-23T04:06:16Z</dcterms:modified>
  <cp:category>Charts &amp; Diagrams</cp:category>
</cp:coreProperties>
</file>