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3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4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388CA72-0A08-4A0E-AEA0-3806EA78FA8B}"/>
              </a:ext>
            </a:extLst>
          </p:cNvPr>
          <p:cNvSpPr/>
          <p:nvPr/>
        </p:nvSpPr>
        <p:spPr>
          <a:xfrm>
            <a:off x="8373878" y="1687977"/>
            <a:ext cx="3119662" cy="2471300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576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dirty="0"/>
              <a:t>05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0C78BA5-B552-432A-A94E-57AC94613854}"/>
              </a:ext>
            </a:extLst>
          </p:cNvPr>
          <p:cNvSpPr/>
          <p:nvPr/>
        </p:nvSpPr>
        <p:spPr>
          <a:xfrm>
            <a:off x="6351115" y="1687977"/>
            <a:ext cx="3119662" cy="2471300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576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dirty="0">
                <a:solidFill>
                  <a:schemeClr val="tx1"/>
                </a:solidFill>
              </a:rPr>
              <a:t>04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DEF1CCA-E039-4379-B013-61F104086A51}"/>
              </a:ext>
            </a:extLst>
          </p:cNvPr>
          <p:cNvSpPr/>
          <p:nvPr/>
        </p:nvSpPr>
        <p:spPr>
          <a:xfrm>
            <a:off x="4476133" y="1687977"/>
            <a:ext cx="3119662" cy="2471300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576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dirty="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EE3B2A9-90F2-46C0-83D5-1F13C9AE3B94}"/>
              </a:ext>
            </a:extLst>
          </p:cNvPr>
          <p:cNvSpPr/>
          <p:nvPr/>
        </p:nvSpPr>
        <p:spPr>
          <a:xfrm>
            <a:off x="2702751" y="1687977"/>
            <a:ext cx="3119662" cy="2471300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576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Rhombus Process for PowerPoint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B0C47D-25E1-4317-AAA6-377596615F88}"/>
              </a:ext>
            </a:extLst>
          </p:cNvPr>
          <p:cNvSpPr/>
          <p:nvPr/>
        </p:nvSpPr>
        <p:spPr>
          <a:xfrm>
            <a:off x="698460" y="1687977"/>
            <a:ext cx="3119662" cy="2471300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0" rIns="365760" rtlCol="0" anchor="ctr"/>
          <a:lstStyle/>
          <a:p>
            <a:pPr algn="r"/>
            <a:r>
              <a:rPr lang="en-US" sz="2400" b="1" dirty="0"/>
              <a:t>01</a:t>
            </a:r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9B2742B4-4321-4904-972D-E9E9EA8FF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9346" y="2466427"/>
            <a:ext cx="914400" cy="914400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B2202902-4588-497D-A78D-1B4221C2C2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4255" y="2466427"/>
            <a:ext cx="914400" cy="914400"/>
          </a:xfrm>
          <a:prstGeom prst="rect">
            <a:avLst/>
          </a:prstGeom>
        </p:spPr>
      </p:pic>
      <p:pic>
        <p:nvPicPr>
          <p:cNvPr id="11" name="Graphic 10" descr="Magnifying glass">
            <a:extLst>
              <a:ext uri="{FF2B5EF4-FFF2-40B4-BE49-F238E27FC236}">
                <a16:creationId xmlns:a16="http://schemas.microsoft.com/office/drawing/2014/main" id="{F5ED9408-B629-40BB-AE1C-9815FED67D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84164" y="2466427"/>
            <a:ext cx="914400" cy="914400"/>
          </a:xfrm>
          <a:prstGeom prst="rect">
            <a:avLst/>
          </a:prstGeom>
        </p:spPr>
      </p:pic>
      <p:pic>
        <p:nvPicPr>
          <p:cNvPr id="13" name="Graphic 12" descr="Shopping cart">
            <a:extLst>
              <a:ext uri="{FF2B5EF4-FFF2-40B4-BE49-F238E27FC236}">
                <a16:creationId xmlns:a16="http://schemas.microsoft.com/office/drawing/2014/main" id="{63C2D61B-294A-41C6-AE59-C5B10E236D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67758" y="2466427"/>
            <a:ext cx="914400" cy="914400"/>
          </a:xfrm>
          <a:prstGeom prst="rect">
            <a:avLst/>
          </a:prstGeom>
        </p:spPr>
      </p:pic>
      <p:pic>
        <p:nvPicPr>
          <p:cNvPr id="15" name="Graphic 14" descr="Fire">
            <a:extLst>
              <a:ext uri="{FF2B5EF4-FFF2-40B4-BE49-F238E27FC236}">
                <a16:creationId xmlns:a16="http://schemas.microsoft.com/office/drawing/2014/main" id="{AAC29DAE-5E24-4BCB-9A12-0433224448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95795" y="2466427"/>
            <a:ext cx="914400" cy="914400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36948F28-6A7D-4FB8-A220-8C101D35B959}"/>
              </a:ext>
            </a:extLst>
          </p:cNvPr>
          <p:cNvGrpSpPr/>
          <p:nvPr/>
        </p:nvGrpSpPr>
        <p:grpSpPr>
          <a:xfrm>
            <a:off x="1077490" y="4310103"/>
            <a:ext cx="1678112" cy="1844151"/>
            <a:chOff x="332936" y="4652338"/>
            <a:chExt cx="2937088" cy="184415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FF2765C-7D22-4C4A-8A78-DE0777D4F3B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FB25055-3661-45F7-AE92-C8A478ED3752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9F19284-B065-4600-A01F-2AC9B80B40AE}"/>
              </a:ext>
            </a:extLst>
          </p:cNvPr>
          <p:cNvGrpSpPr/>
          <p:nvPr/>
        </p:nvGrpSpPr>
        <p:grpSpPr>
          <a:xfrm>
            <a:off x="2990293" y="4310103"/>
            <a:ext cx="1678112" cy="1844151"/>
            <a:chOff x="332936" y="4652338"/>
            <a:chExt cx="2937088" cy="184415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9CFA683-806D-4BB8-9D3A-FF268B2C9DC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2A6619D-4A5D-4406-B678-9CDE1D8E3DF5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1262029-5DFD-440B-934C-DB750E5D288F}"/>
              </a:ext>
            </a:extLst>
          </p:cNvPr>
          <p:cNvGrpSpPr/>
          <p:nvPr/>
        </p:nvGrpSpPr>
        <p:grpSpPr>
          <a:xfrm>
            <a:off x="4903096" y="4310103"/>
            <a:ext cx="1678112" cy="1844151"/>
            <a:chOff x="332936" y="4652338"/>
            <a:chExt cx="2937088" cy="184415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3E029DA-FE0F-404F-AF93-E5695974D02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8D13137-E114-469B-89D7-A37DE677715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7CB049D-8C01-433D-832D-0765091BBF34}"/>
              </a:ext>
            </a:extLst>
          </p:cNvPr>
          <p:cNvGrpSpPr/>
          <p:nvPr/>
        </p:nvGrpSpPr>
        <p:grpSpPr>
          <a:xfrm>
            <a:off x="6815899" y="4310103"/>
            <a:ext cx="1678112" cy="1844151"/>
            <a:chOff x="332936" y="4652338"/>
            <a:chExt cx="2937088" cy="184415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915F6AB-EF14-419F-95E1-99DD7BBBE4F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BBA9778-EA30-4941-BB69-AAF1A86FBB2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DFC2F2A-1C39-43D3-B824-7952065395CD}"/>
              </a:ext>
            </a:extLst>
          </p:cNvPr>
          <p:cNvGrpSpPr/>
          <p:nvPr/>
        </p:nvGrpSpPr>
        <p:grpSpPr>
          <a:xfrm>
            <a:off x="8728702" y="4310103"/>
            <a:ext cx="1678112" cy="1844151"/>
            <a:chOff x="332936" y="4652338"/>
            <a:chExt cx="2937088" cy="1844151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16904D-B7DF-40C2-A5EF-F2312BAD4F6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7D4BFCE-86BF-405B-BE27-60F0A1DE9E1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612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388CA72-0A08-4A0E-AEA0-3806EA78FA8B}"/>
              </a:ext>
            </a:extLst>
          </p:cNvPr>
          <p:cNvSpPr/>
          <p:nvPr/>
        </p:nvSpPr>
        <p:spPr>
          <a:xfrm>
            <a:off x="8373878" y="1687977"/>
            <a:ext cx="3119662" cy="2471300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576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dirty="0"/>
              <a:t>05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0C78BA5-B552-432A-A94E-57AC94613854}"/>
              </a:ext>
            </a:extLst>
          </p:cNvPr>
          <p:cNvSpPr/>
          <p:nvPr/>
        </p:nvSpPr>
        <p:spPr>
          <a:xfrm>
            <a:off x="6351115" y="1687977"/>
            <a:ext cx="3119662" cy="2471300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576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dirty="0">
                <a:solidFill>
                  <a:schemeClr val="tx1"/>
                </a:solidFill>
              </a:rPr>
              <a:t>04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DEF1CCA-E039-4379-B013-61F104086A51}"/>
              </a:ext>
            </a:extLst>
          </p:cNvPr>
          <p:cNvSpPr/>
          <p:nvPr/>
        </p:nvSpPr>
        <p:spPr>
          <a:xfrm>
            <a:off x="4476133" y="1687977"/>
            <a:ext cx="3119662" cy="2471300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576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dirty="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EE3B2A9-90F2-46C0-83D5-1F13C9AE3B94}"/>
              </a:ext>
            </a:extLst>
          </p:cNvPr>
          <p:cNvSpPr/>
          <p:nvPr/>
        </p:nvSpPr>
        <p:spPr>
          <a:xfrm>
            <a:off x="2702751" y="1687977"/>
            <a:ext cx="3119662" cy="2471300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576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Rhombus Process for PowerPoint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B0C47D-25E1-4317-AAA6-377596615F88}"/>
              </a:ext>
            </a:extLst>
          </p:cNvPr>
          <p:cNvSpPr/>
          <p:nvPr/>
        </p:nvSpPr>
        <p:spPr>
          <a:xfrm>
            <a:off x="698460" y="1687977"/>
            <a:ext cx="3119662" cy="2471300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0" rIns="365760" rtlCol="0" anchor="ctr"/>
          <a:lstStyle/>
          <a:p>
            <a:pPr algn="r"/>
            <a:r>
              <a:rPr lang="en-US" sz="2400" b="1" dirty="0"/>
              <a:t>01</a:t>
            </a:r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9B2742B4-4321-4904-972D-E9E9EA8FF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9346" y="2466427"/>
            <a:ext cx="914400" cy="914400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B2202902-4588-497D-A78D-1B4221C2C2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4255" y="2466427"/>
            <a:ext cx="914400" cy="914400"/>
          </a:xfrm>
          <a:prstGeom prst="rect">
            <a:avLst/>
          </a:prstGeom>
        </p:spPr>
      </p:pic>
      <p:pic>
        <p:nvPicPr>
          <p:cNvPr id="11" name="Graphic 10" descr="Magnifying glass">
            <a:extLst>
              <a:ext uri="{FF2B5EF4-FFF2-40B4-BE49-F238E27FC236}">
                <a16:creationId xmlns:a16="http://schemas.microsoft.com/office/drawing/2014/main" id="{F5ED9408-B629-40BB-AE1C-9815FED67D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84164" y="2466427"/>
            <a:ext cx="914400" cy="914400"/>
          </a:xfrm>
          <a:prstGeom prst="rect">
            <a:avLst/>
          </a:prstGeom>
        </p:spPr>
      </p:pic>
      <p:pic>
        <p:nvPicPr>
          <p:cNvPr id="13" name="Graphic 12" descr="Shopping cart">
            <a:extLst>
              <a:ext uri="{FF2B5EF4-FFF2-40B4-BE49-F238E27FC236}">
                <a16:creationId xmlns:a16="http://schemas.microsoft.com/office/drawing/2014/main" id="{63C2D61B-294A-41C6-AE59-C5B10E236D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67758" y="2466427"/>
            <a:ext cx="914400" cy="914400"/>
          </a:xfrm>
          <a:prstGeom prst="rect">
            <a:avLst/>
          </a:prstGeom>
        </p:spPr>
      </p:pic>
      <p:pic>
        <p:nvPicPr>
          <p:cNvPr id="15" name="Graphic 14" descr="Fire">
            <a:extLst>
              <a:ext uri="{FF2B5EF4-FFF2-40B4-BE49-F238E27FC236}">
                <a16:creationId xmlns:a16="http://schemas.microsoft.com/office/drawing/2014/main" id="{AAC29DAE-5E24-4BCB-9A12-0433224448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95795" y="2466427"/>
            <a:ext cx="914400" cy="914400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36948F28-6A7D-4FB8-A220-8C101D35B959}"/>
              </a:ext>
            </a:extLst>
          </p:cNvPr>
          <p:cNvGrpSpPr/>
          <p:nvPr/>
        </p:nvGrpSpPr>
        <p:grpSpPr>
          <a:xfrm>
            <a:off x="1077490" y="4310103"/>
            <a:ext cx="1678112" cy="1844151"/>
            <a:chOff x="332936" y="4652338"/>
            <a:chExt cx="2937088" cy="184415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FF2765C-7D22-4C4A-8A78-DE0777D4F3B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FB25055-3661-45F7-AE92-C8A478ED3752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9F19284-B065-4600-A01F-2AC9B80B40AE}"/>
              </a:ext>
            </a:extLst>
          </p:cNvPr>
          <p:cNvGrpSpPr/>
          <p:nvPr/>
        </p:nvGrpSpPr>
        <p:grpSpPr>
          <a:xfrm>
            <a:off x="2990293" y="4310103"/>
            <a:ext cx="1678112" cy="1844151"/>
            <a:chOff x="332936" y="4652338"/>
            <a:chExt cx="2937088" cy="184415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9CFA683-806D-4BB8-9D3A-FF268B2C9DC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2A6619D-4A5D-4406-B678-9CDE1D8E3DF5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1262029-5DFD-440B-934C-DB750E5D288F}"/>
              </a:ext>
            </a:extLst>
          </p:cNvPr>
          <p:cNvGrpSpPr/>
          <p:nvPr/>
        </p:nvGrpSpPr>
        <p:grpSpPr>
          <a:xfrm>
            <a:off x="4903096" y="4310103"/>
            <a:ext cx="1678112" cy="1844151"/>
            <a:chOff x="332936" y="4652338"/>
            <a:chExt cx="2937088" cy="184415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3E029DA-FE0F-404F-AF93-E5695974D02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8D13137-E114-469B-89D7-A37DE677715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7CB049D-8C01-433D-832D-0765091BBF34}"/>
              </a:ext>
            </a:extLst>
          </p:cNvPr>
          <p:cNvGrpSpPr/>
          <p:nvPr/>
        </p:nvGrpSpPr>
        <p:grpSpPr>
          <a:xfrm>
            <a:off x="6815899" y="4310103"/>
            <a:ext cx="1678112" cy="1844151"/>
            <a:chOff x="332936" y="4652338"/>
            <a:chExt cx="2937088" cy="184415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915F6AB-EF14-419F-95E1-99DD7BBBE4F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BBA9778-EA30-4941-BB69-AAF1A86FBB2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DFC2F2A-1C39-43D3-B824-7952065395CD}"/>
              </a:ext>
            </a:extLst>
          </p:cNvPr>
          <p:cNvGrpSpPr/>
          <p:nvPr/>
        </p:nvGrpSpPr>
        <p:grpSpPr>
          <a:xfrm>
            <a:off x="8728702" y="4310103"/>
            <a:ext cx="1678112" cy="1844151"/>
            <a:chOff x="332936" y="4652338"/>
            <a:chExt cx="2937088" cy="1844151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16904D-B7DF-40C2-A5EF-F2312BAD4F6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7D4BFCE-86BF-405B-BE27-60F0A1DE9E1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530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9003</TotalTime>
  <Words>386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Rounded Rhombus Process for PowerPoint</vt:lpstr>
      <vt:lpstr>Rounded Rhombus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Rounded Rhombus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2019-03-23T04:05:42Z</dcterms:modified>
  <cp:category>Charts &amp; Diagrams</cp:category>
</cp:coreProperties>
</file>