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9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Square Cycle – Slide Template</a:t>
            </a:r>
          </a:p>
        </p:txBody>
      </p:sp>
      <p:sp>
        <p:nvSpPr>
          <p:cNvPr id="7" name="Square">
            <a:extLst>
              <a:ext uri="{FF2B5EF4-FFF2-40B4-BE49-F238E27FC236}">
                <a16:creationId xmlns:a16="http://schemas.microsoft.com/office/drawing/2014/main" id="{4895DD2B-1278-7C45-931E-14BD00BE26FC}"/>
              </a:ext>
            </a:extLst>
          </p:cNvPr>
          <p:cNvSpPr/>
          <p:nvPr/>
        </p:nvSpPr>
        <p:spPr>
          <a:xfrm>
            <a:off x="5128762" y="3006765"/>
            <a:ext cx="1111463" cy="111146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35BC8D6-27CF-034D-9678-E376AEBB3BFD}"/>
              </a:ext>
            </a:extLst>
          </p:cNvPr>
          <p:cNvSpPr/>
          <p:nvPr/>
        </p:nvSpPr>
        <p:spPr>
          <a:xfrm>
            <a:off x="5128760" y="1895301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7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3330"/>
                </a:lnTo>
                <a:cubicBezTo>
                  <a:pt x="21600" y="1503"/>
                  <a:pt x="20097" y="0"/>
                  <a:pt x="182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7C25DA2-0504-9141-8420-0E50183D958C}"/>
              </a:ext>
            </a:extLst>
          </p:cNvPr>
          <p:cNvSpPr/>
          <p:nvPr/>
        </p:nvSpPr>
        <p:spPr>
          <a:xfrm>
            <a:off x="5127245" y="3006766"/>
            <a:ext cx="1112979" cy="218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21600" y="0"/>
                </a:moveTo>
                <a:lnTo>
                  <a:pt x="12154" y="19837"/>
                </a:lnTo>
                <a:cubicBezTo>
                  <a:pt x="11300" y="21600"/>
                  <a:pt x="10329" y="21600"/>
                  <a:pt x="9446" y="19837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quare">
            <a:extLst>
              <a:ext uri="{FF2B5EF4-FFF2-40B4-BE49-F238E27FC236}">
                <a16:creationId xmlns:a16="http://schemas.microsoft.com/office/drawing/2014/main" id="{24E2C1BA-9A3E-CF4F-98FD-427D64C80CAB}"/>
              </a:ext>
            </a:extLst>
          </p:cNvPr>
          <p:cNvSpPr/>
          <p:nvPr/>
        </p:nvSpPr>
        <p:spPr>
          <a:xfrm>
            <a:off x="4015783" y="4115625"/>
            <a:ext cx="1111463" cy="111146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2F2F3FFC-CBD0-3F40-B312-3855ACB83A26}"/>
              </a:ext>
            </a:extLst>
          </p:cNvPr>
          <p:cNvSpPr/>
          <p:nvPr/>
        </p:nvSpPr>
        <p:spPr>
          <a:xfrm>
            <a:off x="2905293" y="3004161"/>
            <a:ext cx="1111463" cy="111146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C82A50F-3E54-C646-895C-D34DCFF13F5D}"/>
              </a:ext>
            </a:extLst>
          </p:cNvPr>
          <p:cNvSpPr/>
          <p:nvPr/>
        </p:nvSpPr>
        <p:spPr>
          <a:xfrm>
            <a:off x="5128762" y="4115625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8270" y="21600"/>
                </a:lnTo>
                <a:cubicBezTo>
                  <a:pt x="20097" y="21600"/>
                  <a:pt x="21600" y="20127"/>
                  <a:pt x="21600" y="1827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quare">
            <a:extLst>
              <a:ext uri="{FF2B5EF4-FFF2-40B4-BE49-F238E27FC236}">
                <a16:creationId xmlns:a16="http://schemas.microsoft.com/office/drawing/2014/main" id="{DC17B453-1A9E-A74D-B80B-4395CE7B854B}"/>
              </a:ext>
            </a:extLst>
          </p:cNvPr>
          <p:cNvSpPr/>
          <p:nvPr/>
        </p:nvSpPr>
        <p:spPr>
          <a:xfrm>
            <a:off x="4014753" y="1895301"/>
            <a:ext cx="1111463" cy="111146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12A6018-E7B0-F04B-9A90-761AD663612C}"/>
              </a:ext>
            </a:extLst>
          </p:cNvPr>
          <p:cNvSpPr/>
          <p:nvPr/>
        </p:nvSpPr>
        <p:spPr>
          <a:xfrm>
            <a:off x="5126216" y="1895301"/>
            <a:ext cx="218350" cy="111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0" y="0"/>
                </a:moveTo>
                <a:lnTo>
                  <a:pt x="19837" y="9446"/>
                </a:lnTo>
                <a:cubicBezTo>
                  <a:pt x="21600" y="10300"/>
                  <a:pt x="21600" y="11271"/>
                  <a:pt x="19837" y="12154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627855F-1EC4-004F-A0DF-132512C23A9F}"/>
              </a:ext>
            </a:extLst>
          </p:cNvPr>
          <p:cNvSpPr/>
          <p:nvPr/>
        </p:nvSpPr>
        <p:spPr>
          <a:xfrm>
            <a:off x="5128762" y="4115626"/>
            <a:ext cx="1112979" cy="218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21600" y="0"/>
                </a:moveTo>
                <a:lnTo>
                  <a:pt x="12154" y="19837"/>
                </a:lnTo>
                <a:cubicBezTo>
                  <a:pt x="11300" y="21600"/>
                  <a:pt x="10329" y="21600"/>
                  <a:pt x="9446" y="19837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FB4C7A8-32AD-544D-9811-6469C135A95B}"/>
              </a:ext>
            </a:extLst>
          </p:cNvPr>
          <p:cNvSpPr/>
          <p:nvPr/>
        </p:nvSpPr>
        <p:spPr>
          <a:xfrm>
            <a:off x="4913931" y="4115626"/>
            <a:ext cx="218351" cy="111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21159" y="21600"/>
                </a:moveTo>
                <a:lnTo>
                  <a:pt x="1322" y="12154"/>
                </a:lnTo>
                <a:cubicBezTo>
                  <a:pt x="-441" y="11300"/>
                  <a:pt x="-441" y="10329"/>
                  <a:pt x="1322" y="9446"/>
                </a:cubicBezTo>
                <a:lnTo>
                  <a:pt x="21159" y="0"/>
                </a:lnTo>
                <a:lnTo>
                  <a:pt x="21159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3D91D54-77AB-9C4B-B350-C712555F224E}"/>
              </a:ext>
            </a:extLst>
          </p:cNvPr>
          <p:cNvSpPr/>
          <p:nvPr/>
        </p:nvSpPr>
        <p:spPr>
          <a:xfrm>
            <a:off x="2905292" y="4115625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270"/>
                </a:lnTo>
                <a:cubicBezTo>
                  <a:pt x="0" y="20097"/>
                  <a:pt x="1473" y="21600"/>
                  <a:pt x="333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6AB91909-4265-E944-ABE9-A130316D1F87}"/>
              </a:ext>
            </a:extLst>
          </p:cNvPr>
          <p:cNvSpPr/>
          <p:nvPr/>
        </p:nvSpPr>
        <p:spPr>
          <a:xfrm>
            <a:off x="3798405" y="4115626"/>
            <a:ext cx="218351" cy="111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21159" y="21600"/>
                </a:moveTo>
                <a:lnTo>
                  <a:pt x="1322" y="12154"/>
                </a:lnTo>
                <a:cubicBezTo>
                  <a:pt x="-441" y="11300"/>
                  <a:pt x="-441" y="10329"/>
                  <a:pt x="1322" y="9446"/>
                </a:cubicBezTo>
                <a:lnTo>
                  <a:pt x="21159" y="0"/>
                </a:lnTo>
                <a:lnTo>
                  <a:pt x="21159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F5EE9700-276C-2A46-8DA4-A0F148CF0824}"/>
              </a:ext>
            </a:extLst>
          </p:cNvPr>
          <p:cNvSpPr/>
          <p:nvPr/>
        </p:nvSpPr>
        <p:spPr>
          <a:xfrm>
            <a:off x="2902260" y="3895759"/>
            <a:ext cx="1112979" cy="218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0" y="21159"/>
                </a:moveTo>
                <a:lnTo>
                  <a:pt x="9446" y="1322"/>
                </a:lnTo>
                <a:cubicBezTo>
                  <a:pt x="10300" y="-441"/>
                  <a:pt x="11271" y="-441"/>
                  <a:pt x="12154" y="1322"/>
                </a:cubicBezTo>
                <a:lnTo>
                  <a:pt x="21600" y="21159"/>
                </a:lnTo>
                <a:lnTo>
                  <a:pt x="0" y="2115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A4A3D35C-7455-9C40-AD7E-E80F408A97A7}"/>
              </a:ext>
            </a:extLst>
          </p:cNvPr>
          <p:cNvSpPr txBox="1"/>
          <p:nvPr/>
        </p:nvSpPr>
        <p:spPr>
          <a:xfrm>
            <a:off x="5377358" y="2162492"/>
            <a:ext cx="614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3C2A8E77-59FE-C14D-919E-1856E5F07664}"/>
              </a:ext>
            </a:extLst>
          </p:cNvPr>
          <p:cNvSpPr txBox="1"/>
          <p:nvPr/>
        </p:nvSpPr>
        <p:spPr>
          <a:xfrm>
            <a:off x="5377359" y="4382817"/>
            <a:ext cx="614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5DEEF149-54F9-3148-9285-B1604BB80BFC}"/>
              </a:ext>
            </a:extLst>
          </p:cNvPr>
          <p:cNvSpPr txBox="1"/>
          <p:nvPr/>
        </p:nvSpPr>
        <p:spPr>
          <a:xfrm>
            <a:off x="3153889" y="4382817"/>
            <a:ext cx="614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24" name="Graphic 42" descr="Gears with solid fill">
            <a:extLst>
              <a:ext uri="{FF2B5EF4-FFF2-40B4-BE49-F238E27FC236}">
                <a16:creationId xmlns:a16="http://schemas.microsoft.com/office/drawing/2014/main" id="{DFC159B8-0C6D-BC48-9288-B7E3B969D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5675" y="4337248"/>
            <a:ext cx="668219" cy="66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43" descr="Lights On with solid fill">
            <a:extLst>
              <a:ext uri="{FF2B5EF4-FFF2-40B4-BE49-F238E27FC236}">
                <a16:creationId xmlns:a16="http://schemas.microsoft.com/office/drawing/2014/main" id="{888A45B1-2C00-B944-B3C2-9475BBA803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3461" y="2116924"/>
            <a:ext cx="668219" cy="66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44" descr="Stopwatch 66% with solid fill">
            <a:extLst>
              <a:ext uri="{FF2B5EF4-FFF2-40B4-BE49-F238E27FC236}">
                <a16:creationId xmlns:a16="http://schemas.microsoft.com/office/drawing/2014/main" id="{08BB6675-356A-054B-813B-4485BE8A6B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50384" y="3335397"/>
            <a:ext cx="668219" cy="66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45" descr="Briefcase with solid fill">
            <a:extLst>
              <a:ext uri="{FF2B5EF4-FFF2-40B4-BE49-F238E27FC236}">
                <a16:creationId xmlns:a16="http://schemas.microsoft.com/office/drawing/2014/main" id="{50A083A5-8B5C-2141-8590-659F131E5C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4640" y="3131151"/>
            <a:ext cx="668219" cy="66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46" descr="Trophy with solid fill">
            <a:extLst>
              <a:ext uri="{FF2B5EF4-FFF2-40B4-BE49-F238E27FC236}">
                <a16:creationId xmlns:a16="http://schemas.microsoft.com/office/drawing/2014/main" id="{36EFEC6D-86E4-2341-816A-1DDB3FCBE0B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18761" y="3195029"/>
            <a:ext cx="685800" cy="685800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92DA01AE-3FCB-404F-9B1A-E81031D5A896}"/>
              </a:ext>
            </a:extLst>
          </p:cNvPr>
          <p:cNvSpPr/>
          <p:nvPr/>
        </p:nvSpPr>
        <p:spPr>
          <a:xfrm>
            <a:off x="2905292" y="1895301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30" y="0"/>
                </a:moveTo>
                <a:cubicBezTo>
                  <a:pt x="1503" y="0"/>
                  <a:pt x="0" y="1473"/>
                  <a:pt x="0" y="333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333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8113D44-C168-F14A-81AB-7104E726BA2A}"/>
              </a:ext>
            </a:extLst>
          </p:cNvPr>
          <p:cNvSpPr/>
          <p:nvPr/>
        </p:nvSpPr>
        <p:spPr>
          <a:xfrm>
            <a:off x="4013509" y="1895301"/>
            <a:ext cx="218350" cy="111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0" y="0"/>
                </a:moveTo>
                <a:lnTo>
                  <a:pt x="19837" y="9446"/>
                </a:lnTo>
                <a:cubicBezTo>
                  <a:pt x="21600" y="10300"/>
                  <a:pt x="21600" y="11271"/>
                  <a:pt x="19837" y="12154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20" name="TextBox 38">
            <a:extLst>
              <a:ext uri="{FF2B5EF4-FFF2-40B4-BE49-F238E27FC236}">
                <a16:creationId xmlns:a16="http://schemas.microsoft.com/office/drawing/2014/main" id="{F289B787-B5D6-E84A-A36F-E39AC2018963}"/>
              </a:ext>
            </a:extLst>
          </p:cNvPr>
          <p:cNvSpPr txBox="1"/>
          <p:nvPr/>
        </p:nvSpPr>
        <p:spPr>
          <a:xfrm>
            <a:off x="3153889" y="2162492"/>
            <a:ext cx="614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6483752E-2524-454A-B15E-2A64914EB8A6}"/>
              </a:ext>
            </a:extLst>
          </p:cNvPr>
          <p:cNvSpPr/>
          <p:nvPr/>
        </p:nvSpPr>
        <p:spPr>
          <a:xfrm>
            <a:off x="2903777" y="2788416"/>
            <a:ext cx="1112979" cy="218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0" y="21159"/>
                </a:moveTo>
                <a:lnTo>
                  <a:pt x="9446" y="1322"/>
                </a:lnTo>
                <a:cubicBezTo>
                  <a:pt x="10300" y="-441"/>
                  <a:pt x="11271" y="-441"/>
                  <a:pt x="12154" y="1322"/>
                </a:cubicBezTo>
                <a:lnTo>
                  <a:pt x="21600" y="21159"/>
                </a:lnTo>
                <a:lnTo>
                  <a:pt x="0" y="2115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75A10D-CC86-4500-8A2C-55519C61B352}"/>
              </a:ext>
            </a:extLst>
          </p:cNvPr>
          <p:cNvGrpSpPr/>
          <p:nvPr/>
        </p:nvGrpSpPr>
        <p:grpSpPr>
          <a:xfrm>
            <a:off x="6627030" y="4122491"/>
            <a:ext cx="2194560" cy="1106115"/>
            <a:chOff x="8921977" y="400157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77E892-6E80-4D24-8621-4FDFAC1B206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57C616-F3C1-4851-A1FD-D6699156772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4E6227-B212-4870-8EC8-C032CF452540}"/>
              </a:ext>
            </a:extLst>
          </p:cNvPr>
          <p:cNvGrpSpPr/>
          <p:nvPr/>
        </p:nvGrpSpPr>
        <p:grpSpPr>
          <a:xfrm>
            <a:off x="322410" y="4122490"/>
            <a:ext cx="2194560" cy="1106115"/>
            <a:chOff x="332936" y="4580523"/>
            <a:chExt cx="2926080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3802F9-FC7D-414B-8DF9-1F2762B0D4B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59388EB-B2E5-4F63-8FD1-E9784116474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C37427-025E-4721-92CF-EF9646394177}"/>
              </a:ext>
            </a:extLst>
          </p:cNvPr>
          <p:cNvGrpSpPr/>
          <p:nvPr/>
        </p:nvGrpSpPr>
        <p:grpSpPr>
          <a:xfrm>
            <a:off x="6627030" y="1895301"/>
            <a:ext cx="2194560" cy="1106115"/>
            <a:chOff x="8921977" y="1394910"/>
            <a:chExt cx="2926080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A7476C-E206-41C7-B60F-4622E4ABB25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7104892-9B1A-42F7-85F9-F81615A54CF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6C05F8C-BAF4-4F6D-95E8-8D8F378D5319}"/>
              </a:ext>
            </a:extLst>
          </p:cNvPr>
          <p:cNvGrpSpPr/>
          <p:nvPr/>
        </p:nvGrpSpPr>
        <p:grpSpPr>
          <a:xfrm>
            <a:off x="322410" y="1895301"/>
            <a:ext cx="2194560" cy="1106115"/>
            <a:chOff x="332936" y="2555951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C748D08-2B98-40FD-9EA5-79B6A4B57E9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7F11D84-F6A2-4F18-9FD8-5F011B2CCE2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Square Cycle – Slide Template</a:t>
            </a:r>
          </a:p>
        </p:txBody>
      </p:sp>
      <p:sp>
        <p:nvSpPr>
          <p:cNvPr id="7" name="Square">
            <a:extLst>
              <a:ext uri="{FF2B5EF4-FFF2-40B4-BE49-F238E27FC236}">
                <a16:creationId xmlns:a16="http://schemas.microsoft.com/office/drawing/2014/main" id="{4895DD2B-1278-7C45-931E-14BD00BE26FC}"/>
              </a:ext>
            </a:extLst>
          </p:cNvPr>
          <p:cNvSpPr/>
          <p:nvPr/>
        </p:nvSpPr>
        <p:spPr>
          <a:xfrm>
            <a:off x="5128762" y="3006765"/>
            <a:ext cx="1111463" cy="111146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35BC8D6-27CF-034D-9678-E376AEBB3BFD}"/>
              </a:ext>
            </a:extLst>
          </p:cNvPr>
          <p:cNvSpPr/>
          <p:nvPr/>
        </p:nvSpPr>
        <p:spPr>
          <a:xfrm>
            <a:off x="5128760" y="1895301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7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3330"/>
                </a:lnTo>
                <a:cubicBezTo>
                  <a:pt x="21600" y="1503"/>
                  <a:pt x="20097" y="0"/>
                  <a:pt x="182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7C25DA2-0504-9141-8420-0E50183D958C}"/>
              </a:ext>
            </a:extLst>
          </p:cNvPr>
          <p:cNvSpPr/>
          <p:nvPr/>
        </p:nvSpPr>
        <p:spPr>
          <a:xfrm>
            <a:off x="5127245" y="3006766"/>
            <a:ext cx="1112979" cy="218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21600" y="0"/>
                </a:moveTo>
                <a:lnTo>
                  <a:pt x="12154" y="19837"/>
                </a:lnTo>
                <a:cubicBezTo>
                  <a:pt x="11300" y="21600"/>
                  <a:pt x="10329" y="21600"/>
                  <a:pt x="9446" y="19837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quare">
            <a:extLst>
              <a:ext uri="{FF2B5EF4-FFF2-40B4-BE49-F238E27FC236}">
                <a16:creationId xmlns:a16="http://schemas.microsoft.com/office/drawing/2014/main" id="{24E2C1BA-9A3E-CF4F-98FD-427D64C80CAB}"/>
              </a:ext>
            </a:extLst>
          </p:cNvPr>
          <p:cNvSpPr/>
          <p:nvPr/>
        </p:nvSpPr>
        <p:spPr>
          <a:xfrm>
            <a:off x="4015783" y="4115625"/>
            <a:ext cx="1111463" cy="111146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2F2F3FFC-CBD0-3F40-B312-3855ACB83A26}"/>
              </a:ext>
            </a:extLst>
          </p:cNvPr>
          <p:cNvSpPr/>
          <p:nvPr/>
        </p:nvSpPr>
        <p:spPr>
          <a:xfrm>
            <a:off x="2905293" y="3004161"/>
            <a:ext cx="1111463" cy="111146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C82A50F-3E54-C646-895C-D34DCFF13F5D}"/>
              </a:ext>
            </a:extLst>
          </p:cNvPr>
          <p:cNvSpPr/>
          <p:nvPr/>
        </p:nvSpPr>
        <p:spPr>
          <a:xfrm>
            <a:off x="5128762" y="4115625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8270" y="21600"/>
                </a:lnTo>
                <a:cubicBezTo>
                  <a:pt x="20097" y="21600"/>
                  <a:pt x="21600" y="20127"/>
                  <a:pt x="21600" y="1827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quare">
            <a:extLst>
              <a:ext uri="{FF2B5EF4-FFF2-40B4-BE49-F238E27FC236}">
                <a16:creationId xmlns:a16="http://schemas.microsoft.com/office/drawing/2014/main" id="{DC17B453-1A9E-A74D-B80B-4395CE7B854B}"/>
              </a:ext>
            </a:extLst>
          </p:cNvPr>
          <p:cNvSpPr/>
          <p:nvPr/>
        </p:nvSpPr>
        <p:spPr>
          <a:xfrm>
            <a:off x="4014753" y="1895301"/>
            <a:ext cx="1111463" cy="111146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12A6018-E7B0-F04B-9A90-761AD663612C}"/>
              </a:ext>
            </a:extLst>
          </p:cNvPr>
          <p:cNvSpPr/>
          <p:nvPr/>
        </p:nvSpPr>
        <p:spPr>
          <a:xfrm>
            <a:off x="5126216" y="1895301"/>
            <a:ext cx="218350" cy="111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0" y="0"/>
                </a:moveTo>
                <a:lnTo>
                  <a:pt x="19837" y="9446"/>
                </a:lnTo>
                <a:cubicBezTo>
                  <a:pt x="21600" y="10300"/>
                  <a:pt x="21600" y="11271"/>
                  <a:pt x="19837" y="12154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627855F-1EC4-004F-A0DF-132512C23A9F}"/>
              </a:ext>
            </a:extLst>
          </p:cNvPr>
          <p:cNvSpPr/>
          <p:nvPr/>
        </p:nvSpPr>
        <p:spPr>
          <a:xfrm>
            <a:off x="5128762" y="4115626"/>
            <a:ext cx="1112979" cy="218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21600" y="0"/>
                </a:moveTo>
                <a:lnTo>
                  <a:pt x="12154" y="19837"/>
                </a:lnTo>
                <a:cubicBezTo>
                  <a:pt x="11300" y="21600"/>
                  <a:pt x="10329" y="21600"/>
                  <a:pt x="9446" y="19837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FB4C7A8-32AD-544D-9811-6469C135A95B}"/>
              </a:ext>
            </a:extLst>
          </p:cNvPr>
          <p:cNvSpPr/>
          <p:nvPr/>
        </p:nvSpPr>
        <p:spPr>
          <a:xfrm>
            <a:off x="4913931" y="4115626"/>
            <a:ext cx="218351" cy="111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21159" y="21600"/>
                </a:moveTo>
                <a:lnTo>
                  <a:pt x="1322" y="12154"/>
                </a:lnTo>
                <a:cubicBezTo>
                  <a:pt x="-441" y="11300"/>
                  <a:pt x="-441" y="10329"/>
                  <a:pt x="1322" y="9446"/>
                </a:cubicBezTo>
                <a:lnTo>
                  <a:pt x="21159" y="0"/>
                </a:lnTo>
                <a:lnTo>
                  <a:pt x="21159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3D91D54-77AB-9C4B-B350-C712555F224E}"/>
              </a:ext>
            </a:extLst>
          </p:cNvPr>
          <p:cNvSpPr/>
          <p:nvPr/>
        </p:nvSpPr>
        <p:spPr>
          <a:xfrm>
            <a:off x="2905292" y="4115625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270"/>
                </a:lnTo>
                <a:cubicBezTo>
                  <a:pt x="0" y="20097"/>
                  <a:pt x="1473" y="21600"/>
                  <a:pt x="333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6AB91909-4265-E944-ABE9-A130316D1F87}"/>
              </a:ext>
            </a:extLst>
          </p:cNvPr>
          <p:cNvSpPr/>
          <p:nvPr/>
        </p:nvSpPr>
        <p:spPr>
          <a:xfrm>
            <a:off x="3798405" y="4115626"/>
            <a:ext cx="218351" cy="111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21159" y="21600"/>
                </a:moveTo>
                <a:lnTo>
                  <a:pt x="1322" y="12154"/>
                </a:lnTo>
                <a:cubicBezTo>
                  <a:pt x="-441" y="11300"/>
                  <a:pt x="-441" y="10329"/>
                  <a:pt x="1322" y="9446"/>
                </a:cubicBezTo>
                <a:lnTo>
                  <a:pt x="21159" y="0"/>
                </a:lnTo>
                <a:lnTo>
                  <a:pt x="21159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F5EE9700-276C-2A46-8DA4-A0F148CF0824}"/>
              </a:ext>
            </a:extLst>
          </p:cNvPr>
          <p:cNvSpPr/>
          <p:nvPr/>
        </p:nvSpPr>
        <p:spPr>
          <a:xfrm>
            <a:off x="2902260" y="3895759"/>
            <a:ext cx="1112979" cy="218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0" y="21159"/>
                </a:moveTo>
                <a:lnTo>
                  <a:pt x="9446" y="1322"/>
                </a:lnTo>
                <a:cubicBezTo>
                  <a:pt x="10300" y="-441"/>
                  <a:pt x="11271" y="-441"/>
                  <a:pt x="12154" y="1322"/>
                </a:cubicBezTo>
                <a:lnTo>
                  <a:pt x="21600" y="21159"/>
                </a:lnTo>
                <a:lnTo>
                  <a:pt x="0" y="2115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A4A3D35C-7455-9C40-AD7E-E80F408A97A7}"/>
              </a:ext>
            </a:extLst>
          </p:cNvPr>
          <p:cNvSpPr txBox="1"/>
          <p:nvPr/>
        </p:nvSpPr>
        <p:spPr>
          <a:xfrm>
            <a:off x="5377358" y="2162492"/>
            <a:ext cx="614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3C2A8E77-59FE-C14D-919E-1856E5F07664}"/>
              </a:ext>
            </a:extLst>
          </p:cNvPr>
          <p:cNvSpPr txBox="1"/>
          <p:nvPr/>
        </p:nvSpPr>
        <p:spPr>
          <a:xfrm>
            <a:off x="5377359" y="4382817"/>
            <a:ext cx="614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5DEEF149-54F9-3148-9285-B1604BB80BFC}"/>
              </a:ext>
            </a:extLst>
          </p:cNvPr>
          <p:cNvSpPr txBox="1"/>
          <p:nvPr/>
        </p:nvSpPr>
        <p:spPr>
          <a:xfrm>
            <a:off x="3153889" y="4382817"/>
            <a:ext cx="614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24" name="Graphic 42" descr="Gears with solid fill">
            <a:extLst>
              <a:ext uri="{FF2B5EF4-FFF2-40B4-BE49-F238E27FC236}">
                <a16:creationId xmlns:a16="http://schemas.microsoft.com/office/drawing/2014/main" id="{DFC159B8-0C6D-BC48-9288-B7E3B969D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5675" y="4337248"/>
            <a:ext cx="668219" cy="66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43" descr="Lights On with solid fill">
            <a:extLst>
              <a:ext uri="{FF2B5EF4-FFF2-40B4-BE49-F238E27FC236}">
                <a16:creationId xmlns:a16="http://schemas.microsoft.com/office/drawing/2014/main" id="{888A45B1-2C00-B944-B3C2-9475BBA803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3461" y="2116924"/>
            <a:ext cx="668219" cy="66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44" descr="Stopwatch 66% with solid fill">
            <a:extLst>
              <a:ext uri="{FF2B5EF4-FFF2-40B4-BE49-F238E27FC236}">
                <a16:creationId xmlns:a16="http://schemas.microsoft.com/office/drawing/2014/main" id="{08BB6675-356A-054B-813B-4485BE8A6B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50384" y="3335397"/>
            <a:ext cx="668219" cy="66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45" descr="Briefcase with solid fill">
            <a:extLst>
              <a:ext uri="{FF2B5EF4-FFF2-40B4-BE49-F238E27FC236}">
                <a16:creationId xmlns:a16="http://schemas.microsoft.com/office/drawing/2014/main" id="{50A083A5-8B5C-2141-8590-659F131E5C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4640" y="3131151"/>
            <a:ext cx="668219" cy="668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46" descr="Trophy with solid fill">
            <a:extLst>
              <a:ext uri="{FF2B5EF4-FFF2-40B4-BE49-F238E27FC236}">
                <a16:creationId xmlns:a16="http://schemas.microsoft.com/office/drawing/2014/main" id="{36EFEC6D-86E4-2341-816A-1DDB3FCBE0B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18761" y="3195029"/>
            <a:ext cx="685800" cy="685800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92DA01AE-3FCB-404F-9B1A-E81031D5A896}"/>
              </a:ext>
            </a:extLst>
          </p:cNvPr>
          <p:cNvSpPr/>
          <p:nvPr/>
        </p:nvSpPr>
        <p:spPr>
          <a:xfrm>
            <a:off x="2905292" y="1895301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30" y="0"/>
                </a:moveTo>
                <a:cubicBezTo>
                  <a:pt x="1503" y="0"/>
                  <a:pt x="0" y="1473"/>
                  <a:pt x="0" y="333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333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8113D44-C168-F14A-81AB-7104E726BA2A}"/>
              </a:ext>
            </a:extLst>
          </p:cNvPr>
          <p:cNvSpPr/>
          <p:nvPr/>
        </p:nvSpPr>
        <p:spPr>
          <a:xfrm>
            <a:off x="4013509" y="1895301"/>
            <a:ext cx="218350" cy="1112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0" y="0"/>
                </a:moveTo>
                <a:lnTo>
                  <a:pt x="19837" y="9446"/>
                </a:lnTo>
                <a:cubicBezTo>
                  <a:pt x="21600" y="10300"/>
                  <a:pt x="21600" y="11271"/>
                  <a:pt x="19837" y="12154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20" name="TextBox 38">
            <a:extLst>
              <a:ext uri="{FF2B5EF4-FFF2-40B4-BE49-F238E27FC236}">
                <a16:creationId xmlns:a16="http://schemas.microsoft.com/office/drawing/2014/main" id="{F289B787-B5D6-E84A-A36F-E39AC2018963}"/>
              </a:ext>
            </a:extLst>
          </p:cNvPr>
          <p:cNvSpPr txBox="1"/>
          <p:nvPr/>
        </p:nvSpPr>
        <p:spPr>
          <a:xfrm>
            <a:off x="3153889" y="2162492"/>
            <a:ext cx="614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6483752E-2524-454A-B15E-2A64914EB8A6}"/>
              </a:ext>
            </a:extLst>
          </p:cNvPr>
          <p:cNvSpPr/>
          <p:nvPr/>
        </p:nvSpPr>
        <p:spPr>
          <a:xfrm>
            <a:off x="2903777" y="2788416"/>
            <a:ext cx="1112979" cy="218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extrusionOk="0">
                <a:moveTo>
                  <a:pt x="0" y="21159"/>
                </a:moveTo>
                <a:lnTo>
                  <a:pt x="9446" y="1322"/>
                </a:lnTo>
                <a:cubicBezTo>
                  <a:pt x="10300" y="-441"/>
                  <a:pt x="11271" y="-441"/>
                  <a:pt x="12154" y="1322"/>
                </a:cubicBezTo>
                <a:lnTo>
                  <a:pt x="21600" y="21159"/>
                </a:lnTo>
                <a:lnTo>
                  <a:pt x="0" y="2115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7700AC40-C7C2-4CD4-9550-DCBD42DCF652}"/>
              </a:ext>
            </a:extLst>
          </p:cNvPr>
          <p:cNvSpPr/>
          <p:nvPr/>
        </p:nvSpPr>
        <p:spPr>
          <a:xfrm>
            <a:off x="5128760" y="1895301"/>
            <a:ext cx="1111464" cy="1111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7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3330"/>
                </a:lnTo>
                <a:cubicBezTo>
                  <a:pt x="21600" y="1503"/>
                  <a:pt x="20097" y="0"/>
                  <a:pt x="182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9DC1786-BC75-4C0F-B9E3-D40F0BBF7AD3}"/>
              </a:ext>
            </a:extLst>
          </p:cNvPr>
          <p:cNvGrpSpPr/>
          <p:nvPr/>
        </p:nvGrpSpPr>
        <p:grpSpPr>
          <a:xfrm>
            <a:off x="6627030" y="4122491"/>
            <a:ext cx="2194560" cy="1106115"/>
            <a:chOff x="8921977" y="4001571"/>
            <a:chExt cx="2926080" cy="147481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F987404-BA80-40B5-8C80-3AF3951AD1B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FC0CB9A-99C6-4DE8-8C02-E4925081C87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FF41598-8C82-4645-82FC-F6E8A33A1C02}"/>
              </a:ext>
            </a:extLst>
          </p:cNvPr>
          <p:cNvGrpSpPr/>
          <p:nvPr/>
        </p:nvGrpSpPr>
        <p:grpSpPr>
          <a:xfrm>
            <a:off x="322410" y="4122490"/>
            <a:ext cx="2194560" cy="1106115"/>
            <a:chOff x="332936" y="4580523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60CE5B3-54ED-4EFF-9EE3-7E08010D42C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FA88E9D-F819-4253-9270-F4ABF30BE93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46B3F0D-211F-4231-AFF8-9C3890F2AC73}"/>
              </a:ext>
            </a:extLst>
          </p:cNvPr>
          <p:cNvGrpSpPr/>
          <p:nvPr/>
        </p:nvGrpSpPr>
        <p:grpSpPr>
          <a:xfrm>
            <a:off x="6627030" y="1895301"/>
            <a:ext cx="2194560" cy="1106115"/>
            <a:chOff x="8921977" y="1394910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F28835C-1EE2-43BB-859F-7A20D18F913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7A7486C-6EEF-4F0C-A6B1-13232385025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329F208-752B-40B3-BF6C-B4F982FE1415}"/>
              </a:ext>
            </a:extLst>
          </p:cNvPr>
          <p:cNvGrpSpPr/>
          <p:nvPr/>
        </p:nvGrpSpPr>
        <p:grpSpPr>
          <a:xfrm>
            <a:off x="322410" y="1895301"/>
            <a:ext cx="2194560" cy="1106115"/>
            <a:chOff x="332936" y="2555951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C75DB25-643C-4EB3-A99A-64226904462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ED6B3B-4E33-454F-AB59-A1D6FFE3C9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07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337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 Square Cycle – Slide Template</vt:lpstr>
      <vt:lpstr>Rounded Square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 Square Cycle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2022-03-21T17:04:22Z</dcterms:modified>
  <cp:category>Charts &amp; Diagrams</cp:category>
</cp:coreProperties>
</file>