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9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Square Cycle – Slide Template</a:t>
            </a:r>
          </a:p>
        </p:txBody>
      </p:sp>
      <p:sp>
        <p:nvSpPr>
          <p:cNvPr id="7" name="Square">
            <a:extLst>
              <a:ext uri="{FF2B5EF4-FFF2-40B4-BE49-F238E27FC236}">
                <a16:creationId xmlns:a16="http://schemas.microsoft.com/office/drawing/2014/main" id="{4895DD2B-1278-7C45-931E-14BD00BE26FC}"/>
              </a:ext>
            </a:extLst>
          </p:cNvPr>
          <p:cNvSpPr/>
          <p:nvPr/>
        </p:nvSpPr>
        <p:spPr>
          <a:xfrm>
            <a:off x="6838349" y="2866020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5BC8D6-27CF-034D-9678-E376AEBB3BFD}"/>
              </a:ext>
            </a:extLst>
          </p:cNvPr>
          <p:cNvSpPr/>
          <p:nvPr/>
        </p:nvSpPr>
        <p:spPr>
          <a:xfrm>
            <a:off x="6838347" y="1384067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7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3330"/>
                </a:lnTo>
                <a:cubicBezTo>
                  <a:pt x="21600" y="1503"/>
                  <a:pt x="20097" y="0"/>
                  <a:pt x="182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C25DA2-0504-9141-8420-0E50183D958C}"/>
              </a:ext>
            </a:extLst>
          </p:cNvPr>
          <p:cNvSpPr/>
          <p:nvPr/>
        </p:nvSpPr>
        <p:spPr>
          <a:xfrm>
            <a:off x="6836327" y="2866020"/>
            <a:ext cx="1483972" cy="291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quare">
            <a:extLst>
              <a:ext uri="{FF2B5EF4-FFF2-40B4-BE49-F238E27FC236}">
                <a16:creationId xmlns:a16="http://schemas.microsoft.com/office/drawing/2014/main" id="{24E2C1BA-9A3E-CF4F-98FD-427D64C80CAB}"/>
              </a:ext>
            </a:extLst>
          </p:cNvPr>
          <p:cNvSpPr/>
          <p:nvPr/>
        </p:nvSpPr>
        <p:spPr>
          <a:xfrm>
            <a:off x="5354377" y="4344500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2F2F3FFC-CBD0-3F40-B312-3855ACB83A26}"/>
              </a:ext>
            </a:extLst>
          </p:cNvPr>
          <p:cNvSpPr/>
          <p:nvPr/>
        </p:nvSpPr>
        <p:spPr>
          <a:xfrm>
            <a:off x="3873724" y="2862547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C82A50F-3E54-C646-895C-D34DCFF13F5D}"/>
              </a:ext>
            </a:extLst>
          </p:cNvPr>
          <p:cNvSpPr/>
          <p:nvPr/>
        </p:nvSpPr>
        <p:spPr>
          <a:xfrm>
            <a:off x="6838349" y="4344500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8270" y="21600"/>
                </a:lnTo>
                <a:cubicBezTo>
                  <a:pt x="20097" y="21600"/>
                  <a:pt x="21600" y="20127"/>
                  <a:pt x="21600" y="1827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quare">
            <a:extLst>
              <a:ext uri="{FF2B5EF4-FFF2-40B4-BE49-F238E27FC236}">
                <a16:creationId xmlns:a16="http://schemas.microsoft.com/office/drawing/2014/main" id="{DC17B453-1A9E-A74D-B80B-4395CE7B854B}"/>
              </a:ext>
            </a:extLst>
          </p:cNvPr>
          <p:cNvSpPr/>
          <p:nvPr/>
        </p:nvSpPr>
        <p:spPr>
          <a:xfrm>
            <a:off x="5353004" y="1384067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12A6018-E7B0-F04B-9A90-761AD663612C}"/>
              </a:ext>
            </a:extLst>
          </p:cNvPr>
          <p:cNvSpPr/>
          <p:nvPr/>
        </p:nvSpPr>
        <p:spPr>
          <a:xfrm>
            <a:off x="6834954" y="1384067"/>
            <a:ext cx="291133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627855F-1EC4-004F-A0DF-132512C23A9F}"/>
              </a:ext>
            </a:extLst>
          </p:cNvPr>
          <p:cNvSpPr/>
          <p:nvPr/>
        </p:nvSpPr>
        <p:spPr>
          <a:xfrm>
            <a:off x="6838349" y="4344500"/>
            <a:ext cx="1483972" cy="291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FB4C7A8-32AD-544D-9811-6469C135A95B}"/>
              </a:ext>
            </a:extLst>
          </p:cNvPr>
          <p:cNvSpPr/>
          <p:nvPr/>
        </p:nvSpPr>
        <p:spPr>
          <a:xfrm>
            <a:off x="6551907" y="4344500"/>
            <a:ext cx="291135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3D91D54-77AB-9C4B-B350-C712555F224E}"/>
              </a:ext>
            </a:extLst>
          </p:cNvPr>
          <p:cNvSpPr/>
          <p:nvPr/>
        </p:nvSpPr>
        <p:spPr>
          <a:xfrm>
            <a:off x="3873722" y="4344500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270"/>
                </a:lnTo>
                <a:cubicBezTo>
                  <a:pt x="0" y="20097"/>
                  <a:pt x="1473" y="21600"/>
                  <a:pt x="333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6AB91909-4265-E944-ABE9-A130316D1F87}"/>
              </a:ext>
            </a:extLst>
          </p:cNvPr>
          <p:cNvSpPr/>
          <p:nvPr/>
        </p:nvSpPr>
        <p:spPr>
          <a:xfrm>
            <a:off x="5064539" y="4344500"/>
            <a:ext cx="291135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5EE9700-276C-2A46-8DA4-A0F148CF0824}"/>
              </a:ext>
            </a:extLst>
          </p:cNvPr>
          <p:cNvSpPr/>
          <p:nvPr/>
        </p:nvSpPr>
        <p:spPr>
          <a:xfrm>
            <a:off x="3869680" y="4051345"/>
            <a:ext cx="1483972" cy="291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A4A3D35C-7455-9C40-AD7E-E80F408A97A7}"/>
              </a:ext>
            </a:extLst>
          </p:cNvPr>
          <p:cNvSpPr txBox="1"/>
          <p:nvPr/>
        </p:nvSpPr>
        <p:spPr>
          <a:xfrm>
            <a:off x="7201656" y="174032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3C2A8E77-59FE-C14D-919E-1856E5F07664}"/>
              </a:ext>
            </a:extLst>
          </p:cNvPr>
          <p:cNvSpPr txBox="1"/>
          <p:nvPr/>
        </p:nvSpPr>
        <p:spPr>
          <a:xfrm>
            <a:off x="7201658" y="470075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5DEEF149-54F9-3148-9285-B1604BB80BFC}"/>
              </a:ext>
            </a:extLst>
          </p:cNvPr>
          <p:cNvSpPr txBox="1"/>
          <p:nvPr/>
        </p:nvSpPr>
        <p:spPr>
          <a:xfrm>
            <a:off x="4237031" y="470075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24" name="Graphic 42" descr="Gears with solid fill">
            <a:extLst>
              <a:ext uri="{FF2B5EF4-FFF2-40B4-BE49-F238E27FC236}">
                <a16:creationId xmlns:a16="http://schemas.microsoft.com/office/drawing/2014/main" id="{DFC159B8-0C6D-BC48-9288-B7E3B969D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0899" y="4639997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3" descr="Lights On with solid fill">
            <a:extLst>
              <a:ext uri="{FF2B5EF4-FFF2-40B4-BE49-F238E27FC236}">
                <a16:creationId xmlns:a16="http://schemas.microsoft.com/office/drawing/2014/main" id="{888A45B1-2C00-B944-B3C2-9475BBA803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281" y="1679564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44" descr="Stopwatch 66% with solid fill">
            <a:extLst>
              <a:ext uri="{FF2B5EF4-FFF2-40B4-BE49-F238E27FC236}">
                <a16:creationId xmlns:a16="http://schemas.microsoft.com/office/drawing/2014/main" id="{08BB6675-356A-054B-813B-4485BE8A6B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3845" y="3304195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45" descr="Briefcase with solid fill">
            <a:extLst>
              <a:ext uri="{FF2B5EF4-FFF2-40B4-BE49-F238E27FC236}">
                <a16:creationId xmlns:a16="http://schemas.microsoft.com/office/drawing/2014/main" id="{50A083A5-8B5C-2141-8590-659F131E5C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6186" y="3031867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6" descr="Trophy with solid fill">
            <a:extLst>
              <a:ext uri="{FF2B5EF4-FFF2-40B4-BE49-F238E27FC236}">
                <a16:creationId xmlns:a16="http://schemas.microsoft.com/office/drawing/2014/main" id="{36EFEC6D-86E4-2341-816A-1DDB3FCBE0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5015" y="3117038"/>
            <a:ext cx="914400" cy="914400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92DA01AE-3FCB-404F-9B1A-E81031D5A896}"/>
              </a:ext>
            </a:extLst>
          </p:cNvPr>
          <p:cNvSpPr/>
          <p:nvPr/>
        </p:nvSpPr>
        <p:spPr>
          <a:xfrm>
            <a:off x="3873722" y="1384067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30" y="0"/>
                </a:moveTo>
                <a:cubicBezTo>
                  <a:pt x="1503" y="0"/>
                  <a:pt x="0" y="1473"/>
                  <a:pt x="0" y="333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333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8113D44-C168-F14A-81AB-7104E726BA2A}"/>
              </a:ext>
            </a:extLst>
          </p:cNvPr>
          <p:cNvSpPr/>
          <p:nvPr/>
        </p:nvSpPr>
        <p:spPr>
          <a:xfrm>
            <a:off x="5351345" y="1384067"/>
            <a:ext cx="291133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id="{F289B787-B5D6-E84A-A36F-E39AC2018963}"/>
              </a:ext>
            </a:extLst>
          </p:cNvPr>
          <p:cNvSpPr txBox="1"/>
          <p:nvPr/>
        </p:nvSpPr>
        <p:spPr>
          <a:xfrm>
            <a:off x="4237031" y="174032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483752E-2524-454A-B15E-2A64914EB8A6}"/>
              </a:ext>
            </a:extLst>
          </p:cNvPr>
          <p:cNvSpPr/>
          <p:nvPr/>
        </p:nvSpPr>
        <p:spPr>
          <a:xfrm>
            <a:off x="3871702" y="2574887"/>
            <a:ext cx="1483972" cy="291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75A10D-CC86-4500-8A2C-55519C61B352}"/>
              </a:ext>
            </a:extLst>
          </p:cNvPr>
          <p:cNvGrpSpPr/>
          <p:nvPr/>
        </p:nvGrpSpPr>
        <p:grpSpPr>
          <a:xfrm>
            <a:off x="8836040" y="4440400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77E892-6E80-4D24-8621-4FDFAC1B206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57C616-F3C1-4851-A1FD-D669915677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4E6227-B212-4870-8EC8-C032CF452540}"/>
              </a:ext>
            </a:extLst>
          </p:cNvPr>
          <p:cNvGrpSpPr/>
          <p:nvPr/>
        </p:nvGrpSpPr>
        <p:grpSpPr>
          <a:xfrm>
            <a:off x="429880" y="4440400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3802F9-FC7D-414B-8DF9-1F2762B0D4B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59388EB-B2E5-4F63-8FD1-E9784116474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C37427-025E-4721-92CF-EF9646394177}"/>
              </a:ext>
            </a:extLst>
          </p:cNvPr>
          <p:cNvGrpSpPr/>
          <p:nvPr/>
        </p:nvGrpSpPr>
        <p:grpSpPr>
          <a:xfrm>
            <a:off x="8836040" y="1479967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A7476C-E206-41C7-B60F-4622E4ABB25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104892-9B1A-42F7-85F9-F81615A54C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6C05F8C-BAF4-4F6D-95E8-8D8F378D5319}"/>
              </a:ext>
            </a:extLst>
          </p:cNvPr>
          <p:cNvGrpSpPr/>
          <p:nvPr/>
        </p:nvGrpSpPr>
        <p:grpSpPr>
          <a:xfrm>
            <a:off x="429880" y="147996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748D08-2B98-40FD-9EA5-79B6A4B57E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7F11D84-F6A2-4F18-9FD8-5F011B2CCE2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Square Cycle – Slide Template</a:t>
            </a:r>
          </a:p>
        </p:txBody>
      </p:sp>
      <p:sp>
        <p:nvSpPr>
          <p:cNvPr id="7" name="Square">
            <a:extLst>
              <a:ext uri="{FF2B5EF4-FFF2-40B4-BE49-F238E27FC236}">
                <a16:creationId xmlns:a16="http://schemas.microsoft.com/office/drawing/2014/main" id="{4895DD2B-1278-7C45-931E-14BD00BE26FC}"/>
              </a:ext>
            </a:extLst>
          </p:cNvPr>
          <p:cNvSpPr/>
          <p:nvPr/>
        </p:nvSpPr>
        <p:spPr>
          <a:xfrm>
            <a:off x="6838349" y="2866020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5BC8D6-27CF-034D-9678-E376AEBB3BFD}"/>
              </a:ext>
            </a:extLst>
          </p:cNvPr>
          <p:cNvSpPr/>
          <p:nvPr/>
        </p:nvSpPr>
        <p:spPr>
          <a:xfrm>
            <a:off x="6838347" y="1384067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7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3330"/>
                </a:lnTo>
                <a:cubicBezTo>
                  <a:pt x="21600" y="1503"/>
                  <a:pt x="20097" y="0"/>
                  <a:pt x="182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C25DA2-0504-9141-8420-0E50183D958C}"/>
              </a:ext>
            </a:extLst>
          </p:cNvPr>
          <p:cNvSpPr/>
          <p:nvPr/>
        </p:nvSpPr>
        <p:spPr>
          <a:xfrm>
            <a:off x="6836327" y="2866020"/>
            <a:ext cx="1483972" cy="291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quare">
            <a:extLst>
              <a:ext uri="{FF2B5EF4-FFF2-40B4-BE49-F238E27FC236}">
                <a16:creationId xmlns:a16="http://schemas.microsoft.com/office/drawing/2014/main" id="{24E2C1BA-9A3E-CF4F-98FD-427D64C80CAB}"/>
              </a:ext>
            </a:extLst>
          </p:cNvPr>
          <p:cNvSpPr/>
          <p:nvPr/>
        </p:nvSpPr>
        <p:spPr>
          <a:xfrm>
            <a:off x="5354377" y="4344500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2F2F3FFC-CBD0-3F40-B312-3855ACB83A26}"/>
              </a:ext>
            </a:extLst>
          </p:cNvPr>
          <p:cNvSpPr/>
          <p:nvPr/>
        </p:nvSpPr>
        <p:spPr>
          <a:xfrm>
            <a:off x="3873724" y="2862547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C82A50F-3E54-C646-895C-D34DCFF13F5D}"/>
              </a:ext>
            </a:extLst>
          </p:cNvPr>
          <p:cNvSpPr/>
          <p:nvPr/>
        </p:nvSpPr>
        <p:spPr>
          <a:xfrm>
            <a:off x="6838349" y="4344500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8270" y="21600"/>
                </a:lnTo>
                <a:cubicBezTo>
                  <a:pt x="20097" y="21600"/>
                  <a:pt x="21600" y="20127"/>
                  <a:pt x="21600" y="1827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quare">
            <a:extLst>
              <a:ext uri="{FF2B5EF4-FFF2-40B4-BE49-F238E27FC236}">
                <a16:creationId xmlns:a16="http://schemas.microsoft.com/office/drawing/2014/main" id="{DC17B453-1A9E-A74D-B80B-4395CE7B854B}"/>
              </a:ext>
            </a:extLst>
          </p:cNvPr>
          <p:cNvSpPr/>
          <p:nvPr/>
        </p:nvSpPr>
        <p:spPr>
          <a:xfrm>
            <a:off x="5353004" y="1384067"/>
            <a:ext cx="1481950" cy="14819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12A6018-E7B0-F04B-9A90-761AD663612C}"/>
              </a:ext>
            </a:extLst>
          </p:cNvPr>
          <p:cNvSpPr/>
          <p:nvPr/>
        </p:nvSpPr>
        <p:spPr>
          <a:xfrm>
            <a:off x="6834954" y="1384067"/>
            <a:ext cx="291133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627855F-1EC4-004F-A0DF-132512C23A9F}"/>
              </a:ext>
            </a:extLst>
          </p:cNvPr>
          <p:cNvSpPr/>
          <p:nvPr/>
        </p:nvSpPr>
        <p:spPr>
          <a:xfrm>
            <a:off x="6838349" y="4344500"/>
            <a:ext cx="1483972" cy="291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FB4C7A8-32AD-544D-9811-6469C135A95B}"/>
              </a:ext>
            </a:extLst>
          </p:cNvPr>
          <p:cNvSpPr/>
          <p:nvPr/>
        </p:nvSpPr>
        <p:spPr>
          <a:xfrm>
            <a:off x="6551907" y="4344500"/>
            <a:ext cx="291135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3D91D54-77AB-9C4B-B350-C712555F224E}"/>
              </a:ext>
            </a:extLst>
          </p:cNvPr>
          <p:cNvSpPr/>
          <p:nvPr/>
        </p:nvSpPr>
        <p:spPr>
          <a:xfrm>
            <a:off x="3873722" y="4344500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270"/>
                </a:lnTo>
                <a:cubicBezTo>
                  <a:pt x="0" y="20097"/>
                  <a:pt x="1473" y="21600"/>
                  <a:pt x="333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6AB91909-4265-E944-ABE9-A130316D1F87}"/>
              </a:ext>
            </a:extLst>
          </p:cNvPr>
          <p:cNvSpPr/>
          <p:nvPr/>
        </p:nvSpPr>
        <p:spPr>
          <a:xfrm>
            <a:off x="5064539" y="4344500"/>
            <a:ext cx="291135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5EE9700-276C-2A46-8DA4-A0F148CF0824}"/>
              </a:ext>
            </a:extLst>
          </p:cNvPr>
          <p:cNvSpPr/>
          <p:nvPr/>
        </p:nvSpPr>
        <p:spPr>
          <a:xfrm>
            <a:off x="3869680" y="4051345"/>
            <a:ext cx="1483972" cy="291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A4A3D35C-7455-9C40-AD7E-E80F408A97A7}"/>
              </a:ext>
            </a:extLst>
          </p:cNvPr>
          <p:cNvSpPr txBox="1"/>
          <p:nvPr/>
        </p:nvSpPr>
        <p:spPr>
          <a:xfrm>
            <a:off x="7201656" y="174032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3C2A8E77-59FE-C14D-919E-1856E5F07664}"/>
              </a:ext>
            </a:extLst>
          </p:cNvPr>
          <p:cNvSpPr txBox="1"/>
          <p:nvPr/>
        </p:nvSpPr>
        <p:spPr>
          <a:xfrm>
            <a:off x="7201658" y="470075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5DEEF149-54F9-3148-9285-B1604BB80BFC}"/>
              </a:ext>
            </a:extLst>
          </p:cNvPr>
          <p:cNvSpPr txBox="1"/>
          <p:nvPr/>
        </p:nvSpPr>
        <p:spPr>
          <a:xfrm>
            <a:off x="4237031" y="470075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24" name="Graphic 42" descr="Gears with solid fill">
            <a:extLst>
              <a:ext uri="{FF2B5EF4-FFF2-40B4-BE49-F238E27FC236}">
                <a16:creationId xmlns:a16="http://schemas.microsoft.com/office/drawing/2014/main" id="{DFC159B8-0C6D-BC48-9288-B7E3B969D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0899" y="4639997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3" descr="Lights On with solid fill">
            <a:extLst>
              <a:ext uri="{FF2B5EF4-FFF2-40B4-BE49-F238E27FC236}">
                <a16:creationId xmlns:a16="http://schemas.microsoft.com/office/drawing/2014/main" id="{888A45B1-2C00-B944-B3C2-9475BBA803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281" y="1679564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44" descr="Stopwatch 66% with solid fill">
            <a:extLst>
              <a:ext uri="{FF2B5EF4-FFF2-40B4-BE49-F238E27FC236}">
                <a16:creationId xmlns:a16="http://schemas.microsoft.com/office/drawing/2014/main" id="{08BB6675-356A-054B-813B-4485BE8A6B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3845" y="3304195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45" descr="Briefcase with solid fill">
            <a:extLst>
              <a:ext uri="{FF2B5EF4-FFF2-40B4-BE49-F238E27FC236}">
                <a16:creationId xmlns:a16="http://schemas.microsoft.com/office/drawing/2014/main" id="{50A083A5-8B5C-2141-8590-659F131E5C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66186" y="3031867"/>
            <a:ext cx="890959" cy="890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6" descr="Trophy with solid fill">
            <a:extLst>
              <a:ext uri="{FF2B5EF4-FFF2-40B4-BE49-F238E27FC236}">
                <a16:creationId xmlns:a16="http://schemas.microsoft.com/office/drawing/2014/main" id="{36EFEC6D-86E4-2341-816A-1DDB3FCBE0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5015" y="3117038"/>
            <a:ext cx="914400" cy="914400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92DA01AE-3FCB-404F-9B1A-E81031D5A896}"/>
              </a:ext>
            </a:extLst>
          </p:cNvPr>
          <p:cNvSpPr/>
          <p:nvPr/>
        </p:nvSpPr>
        <p:spPr>
          <a:xfrm>
            <a:off x="3873722" y="1384067"/>
            <a:ext cx="1481952" cy="1481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30" y="0"/>
                </a:moveTo>
                <a:cubicBezTo>
                  <a:pt x="1503" y="0"/>
                  <a:pt x="0" y="1473"/>
                  <a:pt x="0" y="333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333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8113D44-C168-F14A-81AB-7104E726BA2A}"/>
              </a:ext>
            </a:extLst>
          </p:cNvPr>
          <p:cNvSpPr/>
          <p:nvPr/>
        </p:nvSpPr>
        <p:spPr>
          <a:xfrm>
            <a:off x="5351345" y="1384067"/>
            <a:ext cx="291133" cy="148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id="{F289B787-B5D6-E84A-A36F-E39AC2018963}"/>
              </a:ext>
            </a:extLst>
          </p:cNvPr>
          <p:cNvSpPr txBox="1"/>
          <p:nvPr/>
        </p:nvSpPr>
        <p:spPr>
          <a:xfrm>
            <a:off x="4237031" y="174032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483752E-2524-454A-B15E-2A64914EB8A6}"/>
              </a:ext>
            </a:extLst>
          </p:cNvPr>
          <p:cNvSpPr/>
          <p:nvPr/>
        </p:nvSpPr>
        <p:spPr>
          <a:xfrm>
            <a:off x="3871702" y="2574887"/>
            <a:ext cx="1483972" cy="291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75A10D-CC86-4500-8A2C-55519C61B352}"/>
              </a:ext>
            </a:extLst>
          </p:cNvPr>
          <p:cNvGrpSpPr/>
          <p:nvPr/>
        </p:nvGrpSpPr>
        <p:grpSpPr>
          <a:xfrm>
            <a:off x="8836040" y="4440400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77E892-6E80-4D24-8621-4FDFAC1B206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57C616-F3C1-4851-A1FD-D669915677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4E6227-B212-4870-8EC8-C032CF452540}"/>
              </a:ext>
            </a:extLst>
          </p:cNvPr>
          <p:cNvGrpSpPr/>
          <p:nvPr/>
        </p:nvGrpSpPr>
        <p:grpSpPr>
          <a:xfrm>
            <a:off x="429880" y="4440400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3802F9-FC7D-414B-8DF9-1F2762B0D4B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59388EB-B2E5-4F63-8FD1-E9784116474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C37427-025E-4721-92CF-EF9646394177}"/>
              </a:ext>
            </a:extLst>
          </p:cNvPr>
          <p:cNvGrpSpPr/>
          <p:nvPr/>
        </p:nvGrpSpPr>
        <p:grpSpPr>
          <a:xfrm>
            <a:off x="8836040" y="1479967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A7476C-E206-41C7-B60F-4622E4ABB25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104892-9B1A-42F7-85F9-F81615A54C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6C05F8C-BAF4-4F6D-95E8-8D8F378D5319}"/>
              </a:ext>
            </a:extLst>
          </p:cNvPr>
          <p:cNvGrpSpPr/>
          <p:nvPr/>
        </p:nvGrpSpPr>
        <p:grpSpPr>
          <a:xfrm>
            <a:off x="429880" y="147996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748D08-2B98-40FD-9EA5-79B6A4B57E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7F11D84-F6A2-4F18-9FD8-5F011B2CCE2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07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Square Cycle – Slide Template</vt:lpstr>
      <vt:lpstr>Rounded 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Square Cycle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2022-03-21T17:01:48Z</dcterms:modified>
  <cp:category>Charts &amp; Diagrams</cp:category>
</cp:coreProperties>
</file>