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9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2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6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6.svg"/><Relationship Id="rId3" Type="http://schemas.openxmlformats.org/officeDocument/2006/relationships/image" Target="../media/image3.png"/><Relationship Id="rId21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svg"/><Relationship Id="rId20" Type="http://schemas.openxmlformats.org/officeDocument/2006/relationships/image" Target="../media/image18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21.png"/><Relationship Id="rId10" Type="http://schemas.openxmlformats.org/officeDocument/2006/relationships/image" Target="../media/image10.svg"/><Relationship Id="rId19" Type="http://schemas.openxmlformats.org/officeDocument/2006/relationships/image" Target="../media/image17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1DA0581-74A2-4576-95BC-0B051AC5A0DB}"/>
              </a:ext>
            </a:extLst>
          </p:cNvPr>
          <p:cNvGrpSpPr/>
          <p:nvPr/>
        </p:nvGrpSpPr>
        <p:grpSpPr>
          <a:xfrm>
            <a:off x="1913966" y="1628880"/>
            <a:ext cx="5317422" cy="2699933"/>
            <a:chOff x="2551954" y="1219417"/>
            <a:chExt cx="7089896" cy="3599911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9DDF60E-11AE-4AEA-8491-ACCC74C575FF}"/>
                </a:ext>
              </a:extLst>
            </p:cNvPr>
            <p:cNvSpPr/>
            <p:nvPr/>
          </p:nvSpPr>
          <p:spPr>
            <a:xfrm>
              <a:off x="7013815" y="2283500"/>
              <a:ext cx="1060966" cy="13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6" extrusionOk="0">
                  <a:moveTo>
                    <a:pt x="20860" y="15977"/>
                  </a:moveTo>
                  <a:cubicBezTo>
                    <a:pt x="20062" y="16474"/>
                    <a:pt x="19219" y="16967"/>
                    <a:pt x="18297" y="17416"/>
                  </a:cubicBezTo>
                  <a:cubicBezTo>
                    <a:pt x="18291" y="16836"/>
                    <a:pt x="18291" y="16199"/>
                    <a:pt x="18284" y="15527"/>
                  </a:cubicBezTo>
                  <a:lnTo>
                    <a:pt x="18343" y="15537"/>
                  </a:lnTo>
                  <a:lnTo>
                    <a:pt x="18297" y="10208"/>
                  </a:lnTo>
                  <a:cubicBezTo>
                    <a:pt x="18382" y="8517"/>
                    <a:pt x="18343" y="6290"/>
                    <a:pt x="18453" y="4734"/>
                  </a:cubicBezTo>
                  <a:cubicBezTo>
                    <a:pt x="18537" y="3541"/>
                    <a:pt x="20088" y="2763"/>
                    <a:pt x="21600" y="2237"/>
                  </a:cubicBezTo>
                  <a:cubicBezTo>
                    <a:pt x="21055" y="2324"/>
                    <a:pt x="20490" y="2372"/>
                    <a:pt x="19913" y="2372"/>
                  </a:cubicBezTo>
                  <a:cubicBezTo>
                    <a:pt x="17318" y="2372"/>
                    <a:pt x="15014" y="1440"/>
                    <a:pt x="13567" y="0"/>
                  </a:cubicBezTo>
                  <a:cubicBezTo>
                    <a:pt x="14138" y="1087"/>
                    <a:pt x="14301" y="2309"/>
                    <a:pt x="13587" y="3396"/>
                  </a:cubicBezTo>
                  <a:cubicBezTo>
                    <a:pt x="13457" y="3590"/>
                    <a:pt x="5340" y="12976"/>
                    <a:pt x="5535" y="12807"/>
                  </a:cubicBezTo>
                  <a:lnTo>
                    <a:pt x="5535" y="12807"/>
                  </a:lnTo>
                  <a:cubicBezTo>
                    <a:pt x="3543" y="14977"/>
                    <a:pt x="1564" y="17035"/>
                    <a:pt x="0" y="18469"/>
                  </a:cubicBezTo>
                  <a:cubicBezTo>
                    <a:pt x="662" y="18764"/>
                    <a:pt x="1317" y="19020"/>
                    <a:pt x="1960" y="19238"/>
                  </a:cubicBezTo>
                  <a:cubicBezTo>
                    <a:pt x="9785" y="21600"/>
                    <a:pt x="16072" y="19358"/>
                    <a:pt x="20860" y="1597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4204E4D-FA21-447C-ACEC-C9BC24D7A9CA}"/>
                </a:ext>
              </a:extLst>
            </p:cNvPr>
            <p:cNvSpPr/>
            <p:nvPr/>
          </p:nvSpPr>
          <p:spPr>
            <a:xfrm>
              <a:off x="4081734" y="2283500"/>
              <a:ext cx="1046630" cy="133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extrusionOk="0">
                  <a:moveTo>
                    <a:pt x="15858" y="20505"/>
                  </a:moveTo>
                  <a:cubicBezTo>
                    <a:pt x="17851" y="20266"/>
                    <a:pt x="19798" y="19704"/>
                    <a:pt x="21600" y="18893"/>
                  </a:cubicBezTo>
                  <a:cubicBezTo>
                    <a:pt x="20054" y="17424"/>
                    <a:pt x="18147" y="15409"/>
                    <a:pt x="16226" y="13283"/>
                  </a:cubicBezTo>
                  <a:cubicBezTo>
                    <a:pt x="16424" y="13458"/>
                    <a:pt x="8195" y="3787"/>
                    <a:pt x="8064" y="3588"/>
                  </a:cubicBezTo>
                  <a:cubicBezTo>
                    <a:pt x="7321" y="2444"/>
                    <a:pt x="7511" y="1140"/>
                    <a:pt x="8130" y="0"/>
                  </a:cubicBezTo>
                  <a:cubicBezTo>
                    <a:pt x="6669" y="1533"/>
                    <a:pt x="4295" y="2533"/>
                    <a:pt x="1611" y="2533"/>
                  </a:cubicBezTo>
                  <a:cubicBezTo>
                    <a:pt x="1059" y="2533"/>
                    <a:pt x="520" y="2488"/>
                    <a:pt x="0" y="2409"/>
                  </a:cubicBezTo>
                  <a:cubicBezTo>
                    <a:pt x="1513" y="2946"/>
                    <a:pt x="3052" y="3748"/>
                    <a:pt x="3137" y="4962"/>
                  </a:cubicBezTo>
                  <a:cubicBezTo>
                    <a:pt x="3249" y="6560"/>
                    <a:pt x="3203" y="8854"/>
                    <a:pt x="3295" y="10601"/>
                  </a:cubicBezTo>
                  <a:lnTo>
                    <a:pt x="3315" y="15956"/>
                  </a:lnTo>
                  <a:lnTo>
                    <a:pt x="3322" y="16190"/>
                  </a:lnTo>
                  <a:cubicBezTo>
                    <a:pt x="3322" y="17076"/>
                    <a:pt x="3302" y="17793"/>
                    <a:pt x="3289" y="18509"/>
                  </a:cubicBezTo>
                  <a:cubicBezTo>
                    <a:pt x="6742" y="20301"/>
                    <a:pt x="11122" y="21600"/>
                    <a:pt x="15858" y="2050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BC7A2CF0-C0E9-4462-A78F-A925A9A193EF}"/>
                </a:ext>
              </a:extLst>
            </p:cNvPr>
            <p:cNvSpPr/>
            <p:nvPr/>
          </p:nvSpPr>
          <p:spPr>
            <a:xfrm>
              <a:off x="4049866" y="4381745"/>
              <a:ext cx="4074954" cy="43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8" y="9832"/>
                  </a:moveTo>
                  <a:cubicBezTo>
                    <a:pt x="20174" y="9140"/>
                    <a:pt x="19629" y="8495"/>
                    <a:pt x="18980" y="7913"/>
                  </a:cubicBezTo>
                  <a:cubicBezTo>
                    <a:pt x="18789" y="7740"/>
                    <a:pt x="18593" y="7583"/>
                    <a:pt x="18385" y="7425"/>
                  </a:cubicBezTo>
                  <a:cubicBezTo>
                    <a:pt x="18213" y="7300"/>
                    <a:pt x="18034" y="7174"/>
                    <a:pt x="17851" y="7048"/>
                  </a:cubicBezTo>
                  <a:cubicBezTo>
                    <a:pt x="17257" y="6655"/>
                    <a:pt x="16606" y="6309"/>
                    <a:pt x="15909" y="6025"/>
                  </a:cubicBezTo>
                  <a:cubicBezTo>
                    <a:pt x="14388" y="5396"/>
                    <a:pt x="12650" y="5050"/>
                    <a:pt x="10803" y="5050"/>
                  </a:cubicBezTo>
                  <a:cubicBezTo>
                    <a:pt x="9168" y="5050"/>
                    <a:pt x="7617" y="5333"/>
                    <a:pt x="6229" y="5821"/>
                  </a:cubicBezTo>
                  <a:cubicBezTo>
                    <a:pt x="5306" y="6151"/>
                    <a:pt x="4457" y="6576"/>
                    <a:pt x="3698" y="7095"/>
                  </a:cubicBezTo>
                  <a:cubicBezTo>
                    <a:pt x="3536" y="7205"/>
                    <a:pt x="3375" y="7315"/>
                    <a:pt x="3222" y="7425"/>
                  </a:cubicBezTo>
                  <a:cubicBezTo>
                    <a:pt x="1235" y="8920"/>
                    <a:pt x="3" y="11012"/>
                    <a:pt x="3" y="13325"/>
                  </a:cubicBezTo>
                  <a:lnTo>
                    <a:pt x="3" y="13325"/>
                  </a:lnTo>
                  <a:cubicBezTo>
                    <a:pt x="3" y="13325"/>
                    <a:pt x="3" y="13325"/>
                    <a:pt x="3" y="13325"/>
                  </a:cubicBezTo>
                  <a:lnTo>
                    <a:pt x="3" y="1542"/>
                  </a:lnTo>
                  <a:cubicBezTo>
                    <a:pt x="3" y="1101"/>
                    <a:pt x="49" y="676"/>
                    <a:pt x="135" y="252"/>
                  </a:cubicBezTo>
                  <a:cubicBezTo>
                    <a:pt x="152" y="173"/>
                    <a:pt x="172" y="79"/>
                    <a:pt x="194" y="0"/>
                  </a:cubicBezTo>
                  <a:cubicBezTo>
                    <a:pt x="71" y="503"/>
                    <a:pt x="0" y="1007"/>
                    <a:pt x="0" y="1542"/>
                  </a:cubicBezTo>
                  <a:lnTo>
                    <a:pt x="0" y="2108"/>
                  </a:lnTo>
                  <a:lnTo>
                    <a:pt x="0" y="13325"/>
                  </a:lnTo>
                  <a:cubicBezTo>
                    <a:pt x="0" y="17903"/>
                    <a:pt x="4835" y="21600"/>
                    <a:pt x="10800" y="21600"/>
                  </a:cubicBezTo>
                  <a:cubicBezTo>
                    <a:pt x="16765" y="21600"/>
                    <a:pt x="21600" y="17903"/>
                    <a:pt x="21600" y="13325"/>
                  </a:cubicBezTo>
                  <a:lnTo>
                    <a:pt x="21600" y="13246"/>
                  </a:lnTo>
                  <a:cubicBezTo>
                    <a:pt x="21600" y="13199"/>
                    <a:pt x="21595" y="13152"/>
                    <a:pt x="21593" y="13120"/>
                  </a:cubicBezTo>
                  <a:cubicBezTo>
                    <a:pt x="21554" y="11940"/>
                    <a:pt x="21201" y="10839"/>
                    <a:pt x="20598" y="983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C14CE82-A3EE-4FFB-BA28-006E9C387911}"/>
                </a:ext>
              </a:extLst>
            </p:cNvPr>
            <p:cNvSpPr/>
            <p:nvPr/>
          </p:nvSpPr>
          <p:spPr>
            <a:xfrm>
              <a:off x="4049866" y="4254266"/>
              <a:ext cx="4074633" cy="40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" y="7155"/>
                  </a:moveTo>
                  <a:cubicBezTo>
                    <a:pt x="184" y="7273"/>
                    <a:pt x="157" y="7409"/>
                    <a:pt x="132" y="7544"/>
                  </a:cubicBezTo>
                  <a:cubicBezTo>
                    <a:pt x="46" y="8001"/>
                    <a:pt x="0" y="8457"/>
                    <a:pt x="0" y="8931"/>
                  </a:cubicBezTo>
                  <a:lnTo>
                    <a:pt x="0" y="21600"/>
                  </a:lnTo>
                  <a:cubicBezTo>
                    <a:pt x="0" y="19114"/>
                    <a:pt x="1232" y="16881"/>
                    <a:pt x="3218" y="15257"/>
                  </a:cubicBezTo>
                  <a:cubicBezTo>
                    <a:pt x="3372" y="15139"/>
                    <a:pt x="3533" y="15020"/>
                    <a:pt x="3695" y="14902"/>
                  </a:cubicBezTo>
                  <a:cubicBezTo>
                    <a:pt x="4452" y="14360"/>
                    <a:pt x="5303" y="13904"/>
                    <a:pt x="6226" y="13532"/>
                  </a:cubicBezTo>
                  <a:cubicBezTo>
                    <a:pt x="7614" y="12990"/>
                    <a:pt x="9165" y="12703"/>
                    <a:pt x="10801" y="12703"/>
                  </a:cubicBezTo>
                  <a:cubicBezTo>
                    <a:pt x="12647" y="12703"/>
                    <a:pt x="14386" y="13092"/>
                    <a:pt x="15906" y="13752"/>
                  </a:cubicBezTo>
                  <a:cubicBezTo>
                    <a:pt x="16604" y="14056"/>
                    <a:pt x="17255" y="14428"/>
                    <a:pt x="17849" y="14851"/>
                  </a:cubicBezTo>
                  <a:cubicBezTo>
                    <a:pt x="18032" y="14986"/>
                    <a:pt x="18211" y="15122"/>
                    <a:pt x="18383" y="15257"/>
                  </a:cubicBezTo>
                  <a:cubicBezTo>
                    <a:pt x="18591" y="15426"/>
                    <a:pt x="18787" y="15595"/>
                    <a:pt x="18978" y="15781"/>
                  </a:cubicBezTo>
                  <a:cubicBezTo>
                    <a:pt x="19627" y="16407"/>
                    <a:pt x="20172" y="17101"/>
                    <a:pt x="20596" y="17845"/>
                  </a:cubicBezTo>
                  <a:cubicBezTo>
                    <a:pt x="21201" y="18911"/>
                    <a:pt x="21554" y="20111"/>
                    <a:pt x="21593" y="21363"/>
                  </a:cubicBezTo>
                  <a:cubicBezTo>
                    <a:pt x="21595" y="21414"/>
                    <a:pt x="21598" y="21465"/>
                    <a:pt x="21600" y="21499"/>
                  </a:cubicBezTo>
                  <a:lnTo>
                    <a:pt x="21600" y="9523"/>
                  </a:lnTo>
                  <a:lnTo>
                    <a:pt x="21600" y="8914"/>
                  </a:lnTo>
                  <a:cubicBezTo>
                    <a:pt x="21600" y="8745"/>
                    <a:pt x="21595" y="8593"/>
                    <a:pt x="21583" y="8423"/>
                  </a:cubicBezTo>
                  <a:cubicBezTo>
                    <a:pt x="21551" y="7933"/>
                    <a:pt x="21470" y="7459"/>
                    <a:pt x="21345" y="6986"/>
                  </a:cubicBezTo>
                  <a:cubicBezTo>
                    <a:pt x="21135" y="6208"/>
                    <a:pt x="20801" y="5463"/>
                    <a:pt x="20360" y="4770"/>
                  </a:cubicBezTo>
                  <a:cubicBezTo>
                    <a:pt x="20255" y="4601"/>
                    <a:pt x="20144" y="4448"/>
                    <a:pt x="20027" y="4279"/>
                  </a:cubicBezTo>
                  <a:cubicBezTo>
                    <a:pt x="19912" y="4127"/>
                    <a:pt x="19791" y="3975"/>
                    <a:pt x="19666" y="3823"/>
                  </a:cubicBezTo>
                  <a:cubicBezTo>
                    <a:pt x="19524" y="3654"/>
                    <a:pt x="19377" y="3484"/>
                    <a:pt x="19221" y="3332"/>
                  </a:cubicBezTo>
                  <a:cubicBezTo>
                    <a:pt x="19108" y="3214"/>
                    <a:pt x="18991" y="3095"/>
                    <a:pt x="18871" y="2994"/>
                  </a:cubicBezTo>
                  <a:cubicBezTo>
                    <a:pt x="18691" y="2825"/>
                    <a:pt x="18501" y="2656"/>
                    <a:pt x="18304" y="2503"/>
                  </a:cubicBezTo>
                  <a:cubicBezTo>
                    <a:pt x="16361" y="964"/>
                    <a:pt x="13715" y="0"/>
                    <a:pt x="10799" y="0"/>
                  </a:cubicBezTo>
                  <a:cubicBezTo>
                    <a:pt x="6574" y="0"/>
                    <a:pt x="2914" y="1996"/>
                    <a:pt x="1140" y="4905"/>
                  </a:cubicBezTo>
                  <a:cubicBezTo>
                    <a:pt x="1135" y="4905"/>
                    <a:pt x="1130" y="4922"/>
                    <a:pt x="1125" y="4922"/>
                  </a:cubicBezTo>
                  <a:cubicBezTo>
                    <a:pt x="1122" y="4922"/>
                    <a:pt x="1118" y="4939"/>
                    <a:pt x="1113" y="4939"/>
                  </a:cubicBezTo>
                  <a:cubicBezTo>
                    <a:pt x="711" y="5616"/>
                    <a:pt x="407" y="6326"/>
                    <a:pt x="220" y="7070"/>
                  </a:cubicBezTo>
                  <a:cubicBezTo>
                    <a:pt x="220" y="7138"/>
                    <a:pt x="218" y="7138"/>
                    <a:pt x="215" y="715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3FC3B7F-7DCC-4565-B354-A6554E8389CE}"/>
                </a:ext>
              </a:extLst>
            </p:cNvPr>
            <p:cNvSpPr/>
            <p:nvPr/>
          </p:nvSpPr>
          <p:spPr>
            <a:xfrm>
              <a:off x="8862297" y="138592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6570" y="0"/>
                    <a:pt x="2914" y="2437"/>
                    <a:pt x="1148" y="5978"/>
                  </a:cubicBezTo>
                  <a:cubicBezTo>
                    <a:pt x="1077" y="6120"/>
                    <a:pt x="1007" y="6261"/>
                    <a:pt x="945" y="6402"/>
                  </a:cubicBezTo>
                  <a:cubicBezTo>
                    <a:pt x="910" y="6482"/>
                    <a:pt x="874" y="6552"/>
                    <a:pt x="839" y="6632"/>
                  </a:cubicBezTo>
                  <a:cubicBezTo>
                    <a:pt x="300" y="7912"/>
                    <a:pt x="0" y="9325"/>
                    <a:pt x="0" y="10800"/>
                  </a:cubicBezTo>
                  <a:cubicBezTo>
                    <a:pt x="0" y="16575"/>
                    <a:pt x="4530" y="21273"/>
                    <a:pt x="10226" y="21573"/>
                  </a:cubicBezTo>
                  <a:cubicBezTo>
                    <a:pt x="10420" y="21582"/>
                    <a:pt x="10606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203D9E5-CB4A-442D-A23C-784308131E15}"/>
                </a:ext>
              </a:extLst>
            </p:cNvPr>
            <p:cNvSpPr/>
            <p:nvPr/>
          </p:nvSpPr>
          <p:spPr>
            <a:xfrm>
              <a:off x="5675255" y="1219417"/>
              <a:ext cx="779553" cy="77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7"/>
                    <a:pt x="0" y="10796"/>
                  </a:cubicBezTo>
                  <a:cubicBezTo>
                    <a:pt x="0" y="12393"/>
                    <a:pt x="353" y="13903"/>
                    <a:pt x="980" y="15262"/>
                  </a:cubicBezTo>
                  <a:cubicBezTo>
                    <a:pt x="1016" y="15342"/>
                    <a:pt x="1051" y="15412"/>
                    <a:pt x="1086" y="15492"/>
                  </a:cubicBezTo>
                  <a:cubicBezTo>
                    <a:pt x="1174" y="15686"/>
                    <a:pt x="1272" y="15871"/>
                    <a:pt x="1378" y="16065"/>
                  </a:cubicBezTo>
                  <a:cubicBezTo>
                    <a:pt x="1519" y="16313"/>
                    <a:pt x="1660" y="16551"/>
                    <a:pt x="1819" y="16789"/>
                  </a:cubicBezTo>
                  <a:cubicBezTo>
                    <a:pt x="1837" y="16807"/>
                    <a:pt x="1846" y="16833"/>
                    <a:pt x="1854" y="16851"/>
                  </a:cubicBezTo>
                  <a:cubicBezTo>
                    <a:pt x="3797" y="19711"/>
                    <a:pt x="7073" y="21600"/>
                    <a:pt x="10800" y="21600"/>
                  </a:cubicBezTo>
                  <a:cubicBezTo>
                    <a:pt x="16761" y="21600"/>
                    <a:pt x="21600" y="16763"/>
                    <a:pt x="21600" y="10804"/>
                  </a:cubicBezTo>
                  <a:cubicBezTo>
                    <a:pt x="21600" y="9313"/>
                    <a:pt x="21300" y="7900"/>
                    <a:pt x="20752" y="6612"/>
                  </a:cubicBezTo>
                  <a:cubicBezTo>
                    <a:pt x="19119" y="2728"/>
                    <a:pt x="15277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7109EDD-A1EF-4DFE-B71C-A6C2826A80B3}"/>
                </a:ext>
              </a:extLst>
            </p:cNvPr>
            <p:cNvSpPr/>
            <p:nvPr/>
          </p:nvSpPr>
          <p:spPr>
            <a:xfrm>
              <a:off x="379490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019"/>
                    <a:pt x="3709" y="20381"/>
                    <a:pt x="8636" y="21379"/>
                  </a:cubicBezTo>
                  <a:cubicBezTo>
                    <a:pt x="9334" y="21521"/>
                    <a:pt x="10058" y="21600"/>
                    <a:pt x="10800" y="21600"/>
                  </a:cubicBezTo>
                  <a:cubicBezTo>
                    <a:pt x="14412" y="21600"/>
                    <a:pt x="17591" y="19825"/>
                    <a:pt x="19551" y="17105"/>
                  </a:cubicBezTo>
                  <a:cubicBezTo>
                    <a:pt x="20832" y="15330"/>
                    <a:pt x="21600" y="13158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5BA07E7D-517F-4206-954A-749DE95D6F83}"/>
                </a:ext>
              </a:extLst>
            </p:cNvPr>
            <p:cNvSpPr/>
            <p:nvPr/>
          </p:nvSpPr>
          <p:spPr>
            <a:xfrm>
              <a:off x="758748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3228"/>
                    <a:pt x="812" y="15463"/>
                    <a:pt x="2164" y="17264"/>
                  </a:cubicBezTo>
                  <a:cubicBezTo>
                    <a:pt x="4133" y="19887"/>
                    <a:pt x="7259" y="21600"/>
                    <a:pt x="10800" y="21600"/>
                  </a:cubicBezTo>
                  <a:cubicBezTo>
                    <a:pt x="11586" y="21600"/>
                    <a:pt x="12354" y="21512"/>
                    <a:pt x="13096" y="21353"/>
                  </a:cubicBezTo>
                  <a:cubicBezTo>
                    <a:pt x="17953" y="20302"/>
                    <a:pt x="21600" y="15975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CB60E73-18BE-4C9F-B3D9-2154957524D9}"/>
                </a:ext>
              </a:extLst>
            </p:cNvPr>
            <p:cNvSpPr/>
            <p:nvPr/>
          </p:nvSpPr>
          <p:spPr>
            <a:xfrm>
              <a:off x="2902529" y="1449669"/>
              <a:ext cx="6330110" cy="29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1" y="2387"/>
                  </a:moveTo>
                  <a:cubicBezTo>
                    <a:pt x="20341" y="1996"/>
                    <a:pt x="20378" y="1622"/>
                    <a:pt x="20444" y="1282"/>
                  </a:cubicBezTo>
                  <a:cubicBezTo>
                    <a:pt x="20337" y="1792"/>
                    <a:pt x="20303" y="2375"/>
                    <a:pt x="20361" y="2962"/>
                  </a:cubicBezTo>
                  <a:cubicBezTo>
                    <a:pt x="20377" y="3110"/>
                    <a:pt x="20391" y="3297"/>
                    <a:pt x="20416" y="3433"/>
                  </a:cubicBezTo>
                  <a:cubicBezTo>
                    <a:pt x="20510" y="4046"/>
                    <a:pt x="20506" y="5101"/>
                    <a:pt x="20361" y="5702"/>
                  </a:cubicBezTo>
                  <a:cubicBezTo>
                    <a:pt x="20234" y="6229"/>
                    <a:pt x="20075" y="6863"/>
                    <a:pt x="19977" y="7247"/>
                  </a:cubicBezTo>
                  <a:cubicBezTo>
                    <a:pt x="19584" y="8571"/>
                    <a:pt x="19075" y="10113"/>
                    <a:pt x="18509" y="11550"/>
                  </a:cubicBezTo>
                  <a:cubicBezTo>
                    <a:pt x="18361" y="11924"/>
                    <a:pt x="18206" y="12299"/>
                    <a:pt x="18045" y="12675"/>
                  </a:cubicBezTo>
                  <a:cubicBezTo>
                    <a:pt x="17899" y="13010"/>
                    <a:pt x="17727" y="13366"/>
                    <a:pt x="17538" y="13710"/>
                  </a:cubicBezTo>
                  <a:cubicBezTo>
                    <a:pt x="16736" y="15348"/>
                    <a:pt x="15682" y="16433"/>
                    <a:pt x="14370" y="15294"/>
                  </a:cubicBezTo>
                  <a:cubicBezTo>
                    <a:pt x="14263" y="15189"/>
                    <a:pt x="14153" y="15065"/>
                    <a:pt x="14042" y="14922"/>
                  </a:cubicBezTo>
                  <a:cubicBezTo>
                    <a:pt x="14040" y="14929"/>
                    <a:pt x="14036" y="14936"/>
                    <a:pt x="14033" y="14943"/>
                  </a:cubicBezTo>
                  <a:cubicBezTo>
                    <a:pt x="13788" y="14693"/>
                    <a:pt x="13560" y="14311"/>
                    <a:pt x="13347" y="13838"/>
                  </a:cubicBezTo>
                  <a:cubicBezTo>
                    <a:pt x="13330" y="13801"/>
                    <a:pt x="13313" y="13759"/>
                    <a:pt x="13295" y="13721"/>
                  </a:cubicBezTo>
                  <a:cubicBezTo>
                    <a:pt x="12317" y="11728"/>
                    <a:pt x="11419" y="6812"/>
                    <a:pt x="11174" y="4982"/>
                  </a:cubicBezTo>
                  <a:cubicBezTo>
                    <a:pt x="11128" y="4317"/>
                    <a:pt x="11396" y="3772"/>
                    <a:pt x="11482" y="3587"/>
                  </a:cubicBezTo>
                  <a:cubicBezTo>
                    <a:pt x="11559" y="3494"/>
                    <a:pt x="11632" y="3381"/>
                    <a:pt x="11702" y="3250"/>
                  </a:cubicBezTo>
                  <a:cubicBezTo>
                    <a:pt x="12141" y="2417"/>
                    <a:pt x="12257" y="1090"/>
                    <a:pt x="12028" y="0"/>
                  </a:cubicBezTo>
                  <a:cubicBezTo>
                    <a:pt x="12095" y="342"/>
                    <a:pt x="12132" y="718"/>
                    <a:pt x="12132" y="1111"/>
                  </a:cubicBezTo>
                  <a:cubicBezTo>
                    <a:pt x="12132" y="2691"/>
                    <a:pt x="11536" y="3973"/>
                    <a:pt x="10802" y="3973"/>
                  </a:cubicBezTo>
                  <a:cubicBezTo>
                    <a:pt x="10344" y="3973"/>
                    <a:pt x="9940" y="3475"/>
                    <a:pt x="9701" y="2714"/>
                  </a:cubicBezTo>
                  <a:cubicBezTo>
                    <a:pt x="9732" y="2817"/>
                    <a:pt x="9767" y="2920"/>
                    <a:pt x="9806" y="3016"/>
                  </a:cubicBezTo>
                  <a:cubicBezTo>
                    <a:pt x="9853" y="3131"/>
                    <a:pt x="9904" y="3236"/>
                    <a:pt x="9957" y="3330"/>
                  </a:cubicBezTo>
                  <a:cubicBezTo>
                    <a:pt x="10108" y="3629"/>
                    <a:pt x="10410" y="4172"/>
                    <a:pt x="10325" y="5089"/>
                  </a:cubicBezTo>
                  <a:cubicBezTo>
                    <a:pt x="10079" y="6919"/>
                    <a:pt x="9692" y="9236"/>
                    <a:pt x="9014" y="12179"/>
                  </a:cubicBezTo>
                  <a:cubicBezTo>
                    <a:pt x="8812" y="13057"/>
                    <a:pt x="8360" y="13829"/>
                    <a:pt x="7962" y="14444"/>
                  </a:cubicBezTo>
                  <a:cubicBezTo>
                    <a:pt x="7871" y="14585"/>
                    <a:pt x="7778" y="14714"/>
                    <a:pt x="7681" y="14833"/>
                  </a:cubicBezTo>
                  <a:cubicBezTo>
                    <a:pt x="7679" y="14826"/>
                    <a:pt x="7677" y="14819"/>
                    <a:pt x="7675" y="14814"/>
                  </a:cubicBezTo>
                  <a:cubicBezTo>
                    <a:pt x="7377" y="15196"/>
                    <a:pt x="7055" y="15460"/>
                    <a:pt x="6725" y="15572"/>
                  </a:cubicBezTo>
                  <a:cubicBezTo>
                    <a:pt x="5942" y="16087"/>
                    <a:pt x="5218" y="15474"/>
                    <a:pt x="4646" y="14632"/>
                  </a:cubicBezTo>
                  <a:cubicBezTo>
                    <a:pt x="4646" y="14634"/>
                    <a:pt x="4646" y="14636"/>
                    <a:pt x="4646" y="14639"/>
                  </a:cubicBezTo>
                  <a:cubicBezTo>
                    <a:pt x="3831" y="13445"/>
                    <a:pt x="3139" y="11573"/>
                    <a:pt x="2816" y="10621"/>
                  </a:cubicBezTo>
                  <a:cubicBezTo>
                    <a:pt x="2612" y="10022"/>
                    <a:pt x="2266" y="8927"/>
                    <a:pt x="1931" y="7841"/>
                  </a:cubicBezTo>
                  <a:cubicBezTo>
                    <a:pt x="1872" y="7617"/>
                    <a:pt x="1517" y="6489"/>
                    <a:pt x="1288" y="5702"/>
                  </a:cubicBezTo>
                  <a:cubicBezTo>
                    <a:pt x="1181" y="5335"/>
                    <a:pt x="1179" y="4888"/>
                    <a:pt x="1221" y="4455"/>
                  </a:cubicBezTo>
                  <a:cubicBezTo>
                    <a:pt x="1416" y="3966"/>
                    <a:pt x="1533" y="3332"/>
                    <a:pt x="1533" y="2639"/>
                  </a:cubicBezTo>
                  <a:cubicBezTo>
                    <a:pt x="1533" y="2534"/>
                    <a:pt x="1530" y="2431"/>
                    <a:pt x="1525" y="2331"/>
                  </a:cubicBezTo>
                  <a:cubicBezTo>
                    <a:pt x="1529" y="2422"/>
                    <a:pt x="1531" y="2513"/>
                    <a:pt x="1531" y="2604"/>
                  </a:cubicBezTo>
                  <a:cubicBezTo>
                    <a:pt x="1531" y="4184"/>
                    <a:pt x="935" y="5466"/>
                    <a:pt x="201" y="5466"/>
                  </a:cubicBezTo>
                  <a:cubicBezTo>
                    <a:pt x="133" y="5466"/>
                    <a:pt x="66" y="5452"/>
                    <a:pt x="0" y="5431"/>
                  </a:cubicBezTo>
                  <a:cubicBezTo>
                    <a:pt x="269" y="5684"/>
                    <a:pt x="583" y="6210"/>
                    <a:pt x="709" y="6725"/>
                  </a:cubicBezTo>
                  <a:cubicBezTo>
                    <a:pt x="909" y="7544"/>
                    <a:pt x="1160" y="8644"/>
                    <a:pt x="1160" y="8644"/>
                  </a:cubicBezTo>
                  <a:lnTo>
                    <a:pt x="1164" y="8641"/>
                  </a:lnTo>
                  <a:lnTo>
                    <a:pt x="4158" y="21581"/>
                  </a:lnTo>
                  <a:lnTo>
                    <a:pt x="4138" y="21600"/>
                  </a:lnTo>
                  <a:cubicBezTo>
                    <a:pt x="4259" y="21497"/>
                    <a:pt x="4454" y="21396"/>
                    <a:pt x="4713" y="21305"/>
                  </a:cubicBezTo>
                  <a:cubicBezTo>
                    <a:pt x="4715" y="21305"/>
                    <a:pt x="4718" y="21303"/>
                    <a:pt x="4721" y="21303"/>
                  </a:cubicBezTo>
                  <a:cubicBezTo>
                    <a:pt x="4724" y="21303"/>
                    <a:pt x="4727" y="21300"/>
                    <a:pt x="4731" y="21300"/>
                  </a:cubicBezTo>
                  <a:cubicBezTo>
                    <a:pt x="5873" y="20898"/>
                    <a:pt x="8228" y="20622"/>
                    <a:pt x="10948" y="20622"/>
                  </a:cubicBezTo>
                  <a:cubicBezTo>
                    <a:pt x="12825" y="20622"/>
                    <a:pt x="14528" y="20753"/>
                    <a:pt x="15779" y="20968"/>
                  </a:cubicBezTo>
                  <a:cubicBezTo>
                    <a:pt x="15905" y="20989"/>
                    <a:pt x="16027" y="21013"/>
                    <a:pt x="16144" y="21036"/>
                  </a:cubicBezTo>
                  <a:cubicBezTo>
                    <a:pt x="16221" y="21052"/>
                    <a:pt x="16296" y="21066"/>
                    <a:pt x="16369" y="21083"/>
                  </a:cubicBezTo>
                  <a:cubicBezTo>
                    <a:pt x="16469" y="21104"/>
                    <a:pt x="16564" y="21127"/>
                    <a:pt x="16655" y="21151"/>
                  </a:cubicBezTo>
                  <a:cubicBezTo>
                    <a:pt x="16737" y="21172"/>
                    <a:pt x="16814" y="21193"/>
                    <a:pt x="16888" y="21214"/>
                  </a:cubicBezTo>
                  <a:cubicBezTo>
                    <a:pt x="16963" y="21235"/>
                    <a:pt x="17035" y="21258"/>
                    <a:pt x="17102" y="21282"/>
                  </a:cubicBezTo>
                  <a:cubicBezTo>
                    <a:pt x="17385" y="21378"/>
                    <a:pt x="17601" y="21481"/>
                    <a:pt x="17736" y="21588"/>
                  </a:cubicBezTo>
                  <a:lnTo>
                    <a:pt x="17735" y="21588"/>
                  </a:lnTo>
                  <a:lnTo>
                    <a:pt x="20576" y="8473"/>
                  </a:lnTo>
                  <a:cubicBezTo>
                    <a:pt x="20591" y="8449"/>
                    <a:pt x="20812" y="7397"/>
                    <a:pt x="21011" y="6479"/>
                  </a:cubicBezTo>
                  <a:cubicBezTo>
                    <a:pt x="21040" y="6348"/>
                    <a:pt x="21066" y="6229"/>
                    <a:pt x="21089" y="6121"/>
                  </a:cubicBezTo>
                  <a:cubicBezTo>
                    <a:pt x="21188" y="5691"/>
                    <a:pt x="21388" y="5422"/>
                    <a:pt x="21600" y="5248"/>
                  </a:cubicBezTo>
                  <a:cubicBezTo>
                    <a:pt x="20899" y="5160"/>
                    <a:pt x="20341" y="3915"/>
                    <a:pt x="20341" y="23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D40983B-383C-4D3C-88EC-63B133C959C0}"/>
                </a:ext>
              </a:extLst>
            </p:cNvPr>
            <p:cNvSpPr/>
            <p:nvPr/>
          </p:nvSpPr>
          <p:spPr>
            <a:xfrm>
              <a:off x="2551954" y="141779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204"/>
                    <a:pt x="3983" y="20673"/>
                    <a:pt x="9166" y="21468"/>
                  </a:cubicBezTo>
                  <a:cubicBezTo>
                    <a:pt x="9696" y="21547"/>
                    <a:pt x="10244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10447"/>
                    <a:pt x="21582" y="10102"/>
                    <a:pt x="21547" y="9767"/>
                  </a:cubicBezTo>
                  <a:cubicBezTo>
                    <a:pt x="21026" y="4283"/>
                    <a:pt x="16416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Royal Crown Diagram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0C646F-CFC7-4A73-BE93-8C106FFEEC39}"/>
              </a:ext>
            </a:extLst>
          </p:cNvPr>
          <p:cNvGrpSpPr/>
          <p:nvPr/>
        </p:nvGrpSpPr>
        <p:grpSpPr>
          <a:xfrm>
            <a:off x="7187411" y="2655587"/>
            <a:ext cx="1474066" cy="1721668"/>
            <a:chOff x="8921977" y="1394910"/>
            <a:chExt cx="2937088" cy="229555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1FD3450-5C63-40C2-8EDD-6C1B1264C70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747B1EA-060D-4072-B588-1DE39A1AED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mister lin. A magna maecenas, quam magna nec quis, lorem purticalh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D1C50C3-1159-4FE3-AD67-2547260DFB05}"/>
              </a:ext>
            </a:extLst>
          </p:cNvPr>
          <p:cNvGrpSpPr/>
          <p:nvPr/>
        </p:nvGrpSpPr>
        <p:grpSpPr>
          <a:xfrm>
            <a:off x="6691483" y="4561236"/>
            <a:ext cx="2202816" cy="1260003"/>
            <a:chOff x="8921977" y="4001571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4A0B84A-9082-4609-8948-8C971F61568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EF8DC2C-0A42-4D55-8C58-CCC414955A9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2670AAF-E07F-463B-A525-33A5A9064DDB}"/>
              </a:ext>
            </a:extLst>
          </p:cNvPr>
          <p:cNvGrpSpPr/>
          <p:nvPr/>
        </p:nvGrpSpPr>
        <p:grpSpPr>
          <a:xfrm>
            <a:off x="484187" y="2655588"/>
            <a:ext cx="1474066" cy="1721668"/>
            <a:chOff x="332936" y="2555951"/>
            <a:chExt cx="2937088" cy="229555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9C28F4-88D2-4EF2-A627-5BB75CDB8C0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EBDB7C-229E-4054-9368-949DD748A5E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 mister lin. A magna maecenas, quam magna nec quis, lorem purticalh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FBBF855-0CE1-4BA9-AF37-C746D6FD1298}"/>
              </a:ext>
            </a:extLst>
          </p:cNvPr>
          <p:cNvGrpSpPr/>
          <p:nvPr/>
        </p:nvGrpSpPr>
        <p:grpSpPr>
          <a:xfrm>
            <a:off x="249702" y="4561235"/>
            <a:ext cx="2202816" cy="1260003"/>
            <a:chOff x="332936" y="4580523"/>
            <a:chExt cx="2937088" cy="168000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7FB203E-1A7B-4890-AC10-FD3CB1A4856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C53F2E-68D3-46BE-AC95-A06D17AD3E1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174EA1-68FD-4647-BA80-C3D06E4D5219}"/>
              </a:ext>
            </a:extLst>
          </p:cNvPr>
          <p:cNvGrpSpPr/>
          <p:nvPr/>
        </p:nvGrpSpPr>
        <p:grpSpPr>
          <a:xfrm>
            <a:off x="3037400" y="4917650"/>
            <a:ext cx="3055975" cy="1106115"/>
            <a:chOff x="8921977" y="4001571"/>
            <a:chExt cx="2937088" cy="147481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FE744F-5EB3-4E23-94CD-C160FFA64290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B0D6073-BB14-47CF-8C27-B92EB1A93DE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5" name="Graphic 94" descr="Light bulb">
            <a:extLst>
              <a:ext uri="{FF2B5EF4-FFF2-40B4-BE49-F238E27FC236}">
                <a16:creationId xmlns:a16="http://schemas.microsoft.com/office/drawing/2014/main" id="{29AEB074-05E0-444F-A486-62FB2D06D6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980" y="2630671"/>
            <a:ext cx="411480" cy="411480"/>
          </a:xfrm>
          <a:prstGeom prst="rect">
            <a:avLst/>
          </a:prstGeom>
        </p:spPr>
      </p:pic>
      <p:pic>
        <p:nvPicPr>
          <p:cNvPr id="96" name="Graphic 95" descr="Medal">
            <a:extLst>
              <a:ext uri="{FF2B5EF4-FFF2-40B4-BE49-F238E27FC236}">
                <a16:creationId xmlns:a16="http://schemas.microsoft.com/office/drawing/2014/main" id="{98DD744D-EF2F-4BD7-AD70-4C64C364A3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9540" y="2658951"/>
            <a:ext cx="411480" cy="411480"/>
          </a:xfrm>
          <a:prstGeom prst="rect">
            <a:avLst/>
          </a:prstGeom>
        </p:spPr>
      </p:pic>
      <p:pic>
        <p:nvPicPr>
          <p:cNvPr id="97" name="Graphic 96" descr="Shopping cart">
            <a:extLst>
              <a:ext uri="{FF2B5EF4-FFF2-40B4-BE49-F238E27FC236}">
                <a16:creationId xmlns:a16="http://schemas.microsoft.com/office/drawing/2014/main" id="{FD1F69FC-75AE-45AB-9C2F-7A901B1A58F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48333" y="4579333"/>
            <a:ext cx="411480" cy="41148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B450C1D1-5CF9-4D0D-A9D4-676CD37348A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43658" y="4924620"/>
            <a:ext cx="411480" cy="411480"/>
          </a:xfrm>
          <a:prstGeom prst="rect">
            <a:avLst/>
          </a:prstGeom>
        </p:spPr>
      </p:pic>
      <p:pic>
        <p:nvPicPr>
          <p:cNvPr id="99" name="Graphic 98" descr="Briefcase">
            <a:extLst>
              <a:ext uri="{FF2B5EF4-FFF2-40B4-BE49-F238E27FC236}">
                <a16:creationId xmlns:a16="http://schemas.microsoft.com/office/drawing/2014/main" id="{86258F83-2BE3-4805-B7E1-A549FBBC476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4187" y="4581782"/>
            <a:ext cx="411480" cy="411480"/>
          </a:xfrm>
          <a:prstGeom prst="rect">
            <a:avLst/>
          </a:prstGeom>
        </p:spPr>
      </p:pic>
      <p:pic>
        <p:nvPicPr>
          <p:cNvPr id="102" name="Graphic 101" descr="Medal">
            <a:extLst>
              <a:ext uri="{FF2B5EF4-FFF2-40B4-BE49-F238E27FC236}">
                <a16:creationId xmlns:a16="http://schemas.microsoft.com/office/drawing/2014/main" id="{DA8F1D97-8D5F-4C00-97CD-7FF3F6ED3DE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33315" y="1840354"/>
            <a:ext cx="411480" cy="411480"/>
          </a:xfrm>
          <a:prstGeom prst="rect">
            <a:avLst/>
          </a:prstGeom>
        </p:spPr>
      </p:pic>
      <p:pic>
        <p:nvPicPr>
          <p:cNvPr id="104" name="Graphic 103" descr="Light bulb">
            <a:extLst>
              <a:ext uri="{FF2B5EF4-FFF2-40B4-BE49-F238E27FC236}">
                <a16:creationId xmlns:a16="http://schemas.microsoft.com/office/drawing/2014/main" id="{608D886E-7187-45EE-9328-6C8235ABDAF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02391" y="1864256"/>
            <a:ext cx="411480" cy="411480"/>
          </a:xfrm>
          <a:prstGeom prst="rect">
            <a:avLst/>
          </a:prstGeom>
        </p:spPr>
      </p:pic>
      <p:pic>
        <p:nvPicPr>
          <p:cNvPr id="105" name="Graphic 104" descr="Shopping cart">
            <a:extLst>
              <a:ext uri="{FF2B5EF4-FFF2-40B4-BE49-F238E27FC236}">
                <a16:creationId xmlns:a16="http://schemas.microsoft.com/office/drawing/2014/main" id="{F1BACF92-F39B-4B32-A56A-B0A1724ABD1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777202" y="2069996"/>
            <a:ext cx="411480" cy="411480"/>
          </a:xfrm>
          <a:prstGeom prst="rect">
            <a:avLst/>
          </a:prstGeom>
        </p:spPr>
      </p:pic>
      <p:pic>
        <p:nvPicPr>
          <p:cNvPr id="106" name="Graphic 105" descr="Briefcase">
            <a:extLst>
              <a:ext uri="{FF2B5EF4-FFF2-40B4-BE49-F238E27FC236}">
                <a16:creationId xmlns:a16="http://schemas.microsoft.com/office/drawing/2014/main" id="{6E82AAFD-949E-4CF5-BE02-6B2C1E4F1667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932178" y="2069996"/>
            <a:ext cx="411480" cy="411480"/>
          </a:xfrm>
          <a:prstGeom prst="rect">
            <a:avLst/>
          </a:prstGeom>
        </p:spPr>
      </p:pic>
      <p:pic>
        <p:nvPicPr>
          <p:cNvPr id="39" name="Graphic 38" descr="Users">
            <a:extLst>
              <a:ext uri="{FF2B5EF4-FFF2-40B4-BE49-F238E27FC236}">
                <a16:creationId xmlns:a16="http://schemas.microsoft.com/office/drawing/2014/main" id="{A8A54D44-A331-4808-94CA-9595681A80CA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46921" y="1715592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407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41DA0581-74A2-4576-95BC-0B051AC5A0DB}"/>
              </a:ext>
            </a:extLst>
          </p:cNvPr>
          <p:cNvGrpSpPr/>
          <p:nvPr/>
        </p:nvGrpSpPr>
        <p:grpSpPr>
          <a:xfrm>
            <a:off x="1913966" y="1628880"/>
            <a:ext cx="5317422" cy="2699933"/>
            <a:chOff x="2551954" y="1219417"/>
            <a:chExt cx="7089896" cy="3599911"/>
          </a:xfrm>
        </p:grpSpPr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9DDF60E-11AE-4AEA-8491-ACCC74C575FF}"/>
                </a:ext>
              </a:extLst>
            </p:cNvPr>
            <p:cNvSpPr/>
            <p:nvPr/>
          </p:nvSpPr>
          <p:spPr>
            <a:xfrm>
              <a:off x="7013815" y="2283500"/>
              <a:ext cx="1060966" cy="1333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16" extrusionOk="0">
                  <a:moveTo>
                    <a:pt x="20860" y="15977"/>
                  </a:moveTo>
                  <a:cubicBezTo>
                    <a:pt x="20062" y="16474"/>
                    <a:pt x="19219" y="16967"/>
                    <a:pt x="18297" y="17416"/>
                  </a:cubicBezTo>
                  <a:cubicBezTo>
                    <a:pt x="18291" y="16836"/>
                    <a:pt x="18291" y="16199"/>
                    <a:pt x="18284" y="15527"/>
                  </a:cubicBezTo>
                  <a:lnTo>
                    <a:pt x="18343" y="15537"/>
                  </a:lnTo>
                  <a:lnTo>
                    <a:pt x="18297" y="10208"/>
                  </a:lnTo>
                  <a:cubicBezTo>
                    <a:pt x="18382" y="8517"/>
                    <a:pt x="18343" y="6290"/>
                    <a:pt x="18453" y="4734"/>
                  </a:cubicBezTo>
                  <a:cubicBezTo>
                    <a:pt x="18537" y="3541"/>
                    <a:pt x="20088" y="2763"/>
                    <a:pt x="21600" y="2237"/>
                  </a:cubicBezTo>
                  <a:cubicBezTo>
                    <a:pt x="21055" y="2324"/>
                    <a:pt x="20490" y="2372"/>
                    <a:pt x="19913" y="2372"/>
                  </a:cubicBezTo>
                  <a:cubicBezTo>
                    <a:pt x="17318" y="2372"/>
                    <a:pt x="15014" y="1440"/>
                    <a:pt x="13567" y="0"/>
                  </a:cubicBezTo>
                  <a:cubicBezTo>
                    <a:pt x="14138" y="1087"/>
                    <a:pt x="14301" y="2309"/>
                    <a:pt x="13587" y="3396"/>
                  </a:cubicBezTo>
                  <a:cubicBezTo>
                    <a:pt x="13457" y="3590"/>
                    <a:pt x="5340" y="12976"/>
                    <a:pt x="5535" y="12807"/>
                  </a:cubicBezTo>
                  <a:lnTo>
                    <a:pt x="5535" y="12807"/>
                  </a:lnTo>
                  <a:cubicBezTo>
                    <a:pt x="3543" y="14977"/>
                    <a:pt x="1564" y="17035"/>
                    <a:pt x="0" y="18469"/>
                  </a:cubicBezTo>
                  <a:cubicBezTo>
                    <a:pt x="662" y="18764"/>
                    <a:pt x="1317" y="19020"/>
                    <a:pt x="1960" y="19238"/>
                  </a:cubicBezTo>
                  <a:cubicBezTo>
                    <a:pt x="9785" y="21600"/>
                    <a:pt x="16072" y="19358"/>
                    <a:pt x="20860" y="1597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44204E4D-FA21-447C-ACEC-C9BC24D7A9CA}"/>
                </a:ext>
              </a:extLst>
            </p:cNvPr>
            <p:cNvSpPr/>
            <p:nvPr/>
          </p:nvSpPr>
          <p:spPr>
            <a:xfrm>
              <a:off x="4081734" y="2283500"/>
              <a:ext cx="1046630" cy="1338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07" extrusionOk="0">
                  <a:moveTo>
                    <a:pt x="15858" y="20505"/>
                  </a:moveTo>
                  <a:cubicBezTo>
                    <a:pt x="17851" y="20266"/>
                    <a:pt x="19798" y="19704"/>
                    <a:pt x="21600" y="18893"/>
                  </a:cubicBezTo>
                  <a:cubicBezTo>
                    <a:pt x="20054" y="17424"/>
                    <a:pt x="18147" y="15409"/>
                    <a:pt x="16226" y="13283"/>
                  </a:cubicBezTo>
                  <a:cubicBezTo>
                    <a:pt x="16424" y="13458"/>
                    <a:pt x="8195" y="3787"/>
                    <a:pt x="8064" y="3588"/>
                  </a:cubicBezTo>
                  <a:cubicBezTo>
                    <a:pt x="7321" y="2444"/>
                    <a:pt x="7511" y="1140"/>
                    <a:pt x="8130" y="0"/>
                  </a:cubicBezTo>
                  <a:cubicBezTo>
                    <a:pt x="6669" y="1533"/>
                    <a:pt x="4295" y="2533"/>
                    <a:pt x="1611" y="2533"/>
                  </a:cubicBezTo>
                  <a:cubicBezTo>
                    <a:pt x="1059" y="2533"/>
                    <a:pt x="520" y="2488"/>
                    <a:pt x="0" y="2409"/>
                  </a:cubicBezTo>
                  <a:cubicBezTo>
                    <a:pt x="1513" y="2946"/>
                    <a:pt x="3052" y="3748"/>
                    <a:pt x="3137" y="4962"/>
                  </a:cubicBezTo>
                  <a:cubicBezTo>
                    <a:pt x="3249" y="6560"/>
                    <a:pt x="3203" y="8854"/>
                    <a:pt x="3295" y="10601"/>
                  </a:cubicBezTo>
                  <a:lnTo>
                    <a:pt x="3315" y="15956"/>
                  </a:lnTo>
                  <a:lnTo>
                    <a:pt x="3322" y="16190"/>
                  </a:lnTo>
                  <a:cubicBezTo>
                    <a:pt x="3322" y="17076"/>
                    <a:pt x="3302" y="17793"/>
                    <a:pt x="3289" y="18509"/>
                  </a:cubicBezTo>
                  <a:cubicBezTo>
                    <a:pt x="6742" y="20301"/>
                    <a:pt x="11122" y="21600"/>
                    <a:pt x="15858" y="20505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BC7A2CF0-C0E9-4462-A78F-A925A9A193EF}"/>
                </a:ext>
              </a:extLst>
            </p:cNvPr>
            <p:cNvSpPr/>
            <p:nvPr/>
          </p:nvSpPr>
          <p:spPr>
            <a:xfrm>
              <a:off x="4049866" y="4381745"/>
              <a:ext cx="4074954" cy="43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598" y="9832"/>
                  </a:moveTo>
                  <a:cubicBezTo>
                    <a:pt x="20174" y="9140"/>
                    <a:pt x="19629" y="8495"/>
                    <a:pt x="18980" y="7913"/>
                  </a:cubicBezTo>
                  <a:cubicBezTo>
                    <a:pt x="18789" y="7740"/>
                    <a:pt x="18593" y="7583"/>
                    <a:pt x="18385" y="7425"/>
                  </a:cubicBezTo>
                  <a:cubicBezTo>
                    <a:pt x="18213" y="7300"/>
                    <a:pt x="18034" y="7174"/>
                    <a:pt x="17851" y="7048"/>
                  </a:cubicBezTo>
                  <a:cubicBezTo>
                    <a:pt x="17257" y="6655"/>
                    <a:pt x="16606" y="6309"/>
                    <a:pt x="15909" y="6025"/>
                  </a:cubicBezTo>
                  <a:cubicBezTo>
                    <a:pt x="14388" y="5396"/>
                    <a:pt x="12650" y="5050"/>
                    <a:pt x="10803" y="5050"/>
                  </a:cubicBezTo>
                  <a:cubicBezTo>
                    <a:pt x="9168" y="5050"/>
                    <a:pt x="7617" y="5333"/>
                    <a:pt x="6229" y="5821"/>
                  </a:cubicBezTo>
                  <a:cubicBezTo>
                    <a:pt x="5306" y="6151"/>
                    <a:pt x="4457" y="6576"/>
                    <a:pt x="3698" y="7095"/>
                  </a:cubicBezTo>
                  <a:cubicBezTo>
                    <a:pt x="3536" y="7205"/>
                    <a:pt x="3375" y="7315"/>
                    <a:pt x="3222" y="7425"/>
                  </a:cubicBezTo>
                  <a:cubicBezTo>
                    <a:pt x="1235" y="8920"/>
                    <a:pt x="3" y="11012"/>
                    <a:pt x="3" y="13325"/>
                  </a:cubicBezTo>
                  <a:lnTo>
                    <a:pt x="3" y="13325"/>
                  </a:lnTo>
                  <a:cubicBezTo>
                    <a:pt x="3" y="13325"/>
                    <a:pt x="3" y="13325"/>
                    <a:pt x="3" y="13325"/>
                  </a:cubicBezTo>
                  <a:lnTo>
                    <a:pt x="3" y="1542"/>
                  </a:lnTo>
                  <a:cubicBezTo>
                    <a:pt x="3" y="1101"/>
                    <a:pt x="49" y="676"/>
                    <a:pt x="135" y="252"/>
                  </a:cubicBezTo>
                  <a:cubicBezTo>
                    <a:pt x="152" y="173"/>
                    <a:pt x="172" y="79"/>
                    <a:pt x="194" y="0"/>
                  </a:cubicBezTo>
                  <a:cubicBezTo>
                    <a:pt x="71" y="503"/>
                    <a:pt x="0" y="1007"/>
                    <a:pt x="0" y="1542"/>
                  </a:cubicBezTo>
                  <a:lnTo>
                    <a:pt x="0" y="2108"/>
                  </a:lnTo>
                  <a:lnTo>
                    <a:pt x="0" y="13325"/>
                  </a:lnTo>
                  <a:cubicBezTo>
                    <a:pt x="0" y="17903"/>
                    <a:pt x="4835" y="21600"/>
                    <a:pt x="10800" y="21600"/>
                  </a:cubicBezTo>
                  <a:cubicBezTo>
                    <a:pt x="16765" y="21600"/>
                    <a:pt x="21600" y="17903"/>
                    <a:pt x="21600" y="13325"/>
                  </a:cubicBezTo>
                  <a:lnTo>
                    <a:pt x="21600" y="13246"/>
                  </a:lnTo>
                  <a:cubicBezTo>
                    <a:pt x="21600" y="13199"/>
                    <a:pt x="21595" y="13152"/>
                    <a:pt x="21593" y="13120"/>
                  </a:cubicBezTo>
                  <a:cubicBezTo>
                    <a:pt x="21554" y="11940"/>
                    <a:pt x="21201" y="10839"/>
                    <a:pt x="20598" y="983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FC14CE82-A3EE-4FFB-BA28-006E9C387911}"/>
                </a:ext>
              </a:extLst>
            </p:cNvPr>
            <p:cNvSpPr/>
            <p:nvPr/>
          </p:nvSpPr>
          <p:spPr>
            <a:xfrm>
              <a:off x="4049866" y="4254266"/>
              <a:ext cx="4074633" cy="4069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" y="7155"/>
                  </a:moveTo>
                  <a:cubicBezTo>
                    <a:pt x="184" y="7273"/>
                    <a:pt x="157" y="7409"/>
                    <a:pt x="132" y="7544"/>
                  </a:cubicBezTo>
                  <a:cubicBezTo>
                    <a:pt x="46" y="8001"/>
                    <a:pt x="0" y="8457"/>
                    <a:pt x="0" y="8931"/>
                  </a:cubicBezTo>
                  <a:lnTo>
                    <a:pt x="0" y="21600"/>
                  </a:lnTo>
                  <a:cubicBezTo>
                    <a:pt x="0" y="19114"/>
                    <a:pt x="1232" y="16881"/>
                    <a:pt x="3218" y="15257"/>
                  </a:cubicBezTo>
                  <a:cubicBezTo>
                    <a:pt x="3372" y="15139"/>
                    <a:pt x="3533" y="15020"/>
                    <a:pt x="3695" y="14902"/>
                  </a:cubicBezTo>
                  <a:cubicBezTo>
                    <a:pt x="4452" y="14360"/>
                    <a:pt x="5303" y="13904"/>
                    <a:pt x="6226" y="13532"/>
                  </a:cubicBezTo>
                  <a:cubicBezTo>
                    <a:pt x="7614" y="12990"/>
                    <a:pt x="9165" y="12703"/>
                    <a:pt x="10801" y="12703"/>
                  </a:cubicBezTo>
                  <a:cubicBezTo>
                    <a:pt x="12647" y="12703"/>
                    <a:pt x="14386" y="13092"/>
                    <a:pt x="15906" y="13752"/>
                  </a:cubicBezTo>
                  <a:cubicBezTo>
                    <a:pt x="16604" y="14056"/>
                    <a:pt x="17255" y="14428"/>
                    <a:pt x="17849" y="14851"/>
                  </a:cubicBezTo>
                  <a:cubicBezTo>
                    <a:pt x="18032" y="14986"/>
                    <a:pt x="18211" y="15122"/>
                    <a:pt x="18383" y="15257"/>
                  </a:cubicBezTo>
                  <a:cubicBezTo>
                    <a:pt x="18591" y="15426"/>
                    <a:pt x="18787" y="15595"/>
                    <a:pt x="18978" y="15781"/>
                  </a:cubicBezTo>
                  <a:cubicBezTo>
                    <a:pt x="19627" y="16407"/>
                    <a:pt x="20172" y="17101"/>
                    <a:pt x="20596" y="17845"/>
                  </a:cubicBezTo>
                  <a:cubicBezTo>
                    <a:pt x="21201" y="18911"/>
                    <a:pt x="21554" y="20111"/>
                    <a:pt x="21593" y="21363"/>
                  </a:cubicBezTo>
                  <a:cubicBezTo>
                    <a:pt x="21595" y="21414"/>
                    <a:pt x="21598" y="21465"/>
                    <a:pt x="21600" y="21499"/>
                  </a:cubicBezTo>
                  <a:lnTo>
                    <a:pt x="21600" y="9523"/>
                  </a:lnTo>
                  <a:lnTo>
                    <a:pt x="21600" y="8914"/>
                  </a:lnTo>
                  <a:cubicBezTo>
                    <a:pt x="21600" y="8745"/>
                    <a:pt x="21595" y="8593"/>
                    <a:pt x="21583" y="8423"/>
                  </a:cubicBezTo>
                  <a:cubicBezTo>
                    <a:pt x="21551" y="7933"/>
                    <a:pt x="21470" y="7459"/>
                    <a:pt x="21345" y="6986"/>
                  </a:cubicBezTo>
                  <a:cubicBezTo>
                    <a:pt x="21135" y="6208"/>
                    <a:pt x="20801" y="5463"/>
                    <a:pt x="20360" y="4770"/>
                  </a:cubicBezTo>
                  <a:cubicBezTo>
                    <a:pt x="20255" y="4601"/>
                    <a:pt x="20144" y="4448"/>
                    <a:pt x="20027" y="4279"/>
                  </a:cubicBezTo>
                  <a:cubicBezTo>
                    <a:pt x="19912" y="4127"/>
                    <a:pt x="19791" y="3975"/>
                    <a:pt x="19666" y="3823"/>
                  </a:cubicBezTo>
                  <a:cubicBezTo>
                    <a:pt x="19524" y="3654"/>
                    <a:pt x="19377" y="3484"/>
                    <a:pt x="19221" y="3332"/>
                  </a:cubicBezTo>
                  <a:cubicBezTo>
                    <a:pt x="19108" y="3214"/>
                    <a:pt x="18991" y="3095"/>
                    <a:pt x="18871" y="2994"/>
                  </a:cubicBezTo>
                  <a:cubicBezTo>
                    <a:pt x="18691" y="2825"/>
                    <a:pt x="18501" y="2656"/>
                    <a:pt x="18304" y="2503"/>
                  </a:cubicBezTo>
                  <a:cubicBezTo>
                    <a:pt x="16361" y="964"/>
                    <a:pt x="13715" y="0"/>
                    <a:pt x="10799" y="0"/>
                  </a:cubicBezTo>
                  <a:cubicBezTo>
                    <a:pt x="6574" y="0"/>
                    <a:pt x="2914" y="1996"/>
                    <a:pt x="1140" y="4905"/>
                  </a:cubicBezTo>
                  <a:cubicBezTo>
                    <a:pt x="1135" y="4905"/>
                    <a:pt x="1130" y="4922"/>
                    <a:pt x="1125" y="4922"/>
                  </a:cubicBezTo>
                  <a:cubicBezTo>
                    <a:pt x="1122" y="4922"/>
                    <a:pt x="1118" y="4939"/>
                    <a:pt x="1113" y="4939"/>
                  </a:cubicBezTo>
                  <a:cubicBezTo>
                    <a:pt x="711" y="5616"/>
                    <a:pt x="407" y="6326"/>
                    <a:pt x="220" y="7070"/>
                  </a:cubicBezTo>
                  <a:cubicBezTo>
                    <a:pt x="220" y="7138"/>
                    <a:pt x="218" y="7138"/>
                    <a:pt x="215" y="715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D3FC3B7F-7DCC-4565-B354-A6554E8389CE}"/>
                </a:ext>
              </a:extLst>
            </p:cNvPr>
            <p:cNvSpPr/>
            <p:nvPr/>
          </p:nvSpPr>
          <p:spPr>
            <a:xfrm>
              <a:off x="8862297" y="138592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6570" y="0"/>
                    <a:pt x="2914" y="2437"/>
                    <a:pt x="1148" y="5978"/>
                  </a:cubicBezTo>
                  <a:cubicBezTo>
                    <a:pt x="1077" y="6120"/>
                    <a:pt x="1007" y="6261"/>
                    <a:pt x="945" y="6402"/>
                  </a:cubicBezTo>
                  <a:cubicBezTo>
                    <a:pt x="910" y="6482"/>
                    <a:pt x="874" y="6552"/>
                    <a:pt x="839" y="6632"/>
                  </a:cubicBezTo>
                  <a:cubicBezTo>
                    <a:pt x="300" y="7912"/>
                    <a:pt x="0" y="9325"/>
                    <a:pt x="0" y="10800"/>
                  </a:cubicBezTo>
                  <a:cubicBezTo>
                    <a:pt x="0" y="16575"/>
                    <a:pt x="4530" y="21273"/>
                    <a:pt x="10226" y="21573"/>
                  </a:cubicBezTo>
                  <a:cubicBezTo>
                    <a:pt x="10420" y="21582"/>
                    <a:pt x="10606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4839"/>
                    <a:pt x="16761" y="0"/>
                    <a:pt x="10800" y="0"/>
                  </a:cubicBezTo>
                  <a:close/>
                </a:path>
              </a:pathLst>
            </a:custGeom>
            <a:solidFill>
              <a:srgbClr val="EB1E4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E203D9E5-CB4A-442D-A23C-784308131E15}"/>
                </a:ext>
              </a:extLst>
            </p:cNvPr>
            <p:cNvSpPr/>
            <p:nvPr/>
          </p:nvSpPr>
          <p:spPr>
            <a:xfrm>
              <a:off x="5675255" y="1219417"/>
              <a:ext cx="779553" cy="779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7"/>
                    <a:pt x="0" y="10796"/>
                  </a:cubicBezTo>
                  <a:cubicBezTo>
                    <a:pt x="0" y="12393"/>
                    <a:pt x="353" y="13903"/>
                    <a:pt x="980" y="15262"/>
                  </a:cubicBezTo>
                  <a:cubicBezTo>
                    <a:pt x="1016" y="15342"/>
                    <a:pt x="1051" y="15412"/>
                    <a:pt x="1086" y="15492"/>
                  </a:cubicBezTo>
                  <a:cubicBezTo>
                    <a:pt x="1174" y="15686"/>
                    <a:pt x="1272" y="15871"/>
                    <a:pt x="1378" y="16065"/>
                  </a:cubicBezTo>
                  <a:cubicBezTo>
                    <a:pt x="1519" y="16313"/>
                    <a:pt x="1660" y="16551"/>
                    <a:pt x="1819" y="16789"/>
                  </a:cubicBezTo>
                  <a:cubicBezTo>
                    <a:pt x="1837" y="16807"/>
                    <a:pt x="1846" y="16833"/>
                    <a:pt x="1854" y="16851"/>
                  </a:cubicBezTo>
                  <a:cubicBezTo>
                    <a:pt x="3797" y="19711"/>
                    <a:pt x="7073" y="21600"/>
                    <a:pt x="10800" y="21600"/>
                  </a:cubicBezTo>
                  <a:cubicBezTo>
                    <a:pt x="16761" y="21600"/>
                    <a:pt x="21600" y="16763"/>
                    <a:pt x="21600" y="10804"/>
                  </a:cubicBezTo>
                  <a:cubicBezTo>
                    <a:pt x="21600" y="9313"/>
                    <a:pt x="21300" y="7900"/>
                    <a:pt x="20752" y="6612"/>
                  </a:cubicBezTo>
                  <a:cubicBezTo>
                    <a:pt x="19119" y="2728"/>
                    <a:pt x="15277" y="0"/>
                    <a:pt x="10800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97109EDD-A1EF-4DFE-B71C-A6C2826A80B3}"/>
                </a:ext>
              </a:extLst>
            </p:cNvPr>
            <p:cNvSpPr/>
            <p:nvPr/>
          </p:nvSpPr>
          <p:spPr>
            <a:xfrm>
              <a:off x="379490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019"/>
                    <a:pt x="3709" y="20381"/>
                    <a:pt x="8636" y="21379"/>
                  </a:cubicBezTo>
                  <a:cubicBezTo>
                    <a:pt x="9334" y="21521"/>
                    <a:pt x="10058" y="21600"/>
                    <a:pt x="10800" y="21600"/>
                  </a:cubicBezTo>
                  <a:cubicBezTo>
                    <a:pt x="14412" y="21600"/>
                    <a:pt x="17591" y="19825"/>
                    <a:pt x="19551" y="17105"/>
                  </a:cubicBezTo>
                  <a:cubicBezTo>
                    <a:pt x="20832" y="15330"/>
                    <a:pt x="21600" y="13158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5BA07E7D-517F-4206-954A-749DE95D6F83}"/>
                </a:ext>
              </a:extLst>
            </p:cNvPr>
            <p:cNvSpPr/>
            <p:nvPr/>
          </p:nvSpPr>
          <p:spPr>
            <a:xfrm>
              <a:off x="7587480" y="1677960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3228"/>
                    <a:pt x="812" y="15463"/>
                    <a:pt x="2164" y="17264"/>
                  </a:cubicBezTo>
                  <a:cubicBezTo>
                    <a:pt x="4133" y="19887"/>
                    <a:pt x="7259" y="21600"/>
                    <a:pt x="10800" y="21600"/>
                  </a:cubicBezTo>
                  <a:cubicBezTo>
                    <a:pt x="11586" y="21600"/>
                    <a:pt x="12354" y="21512"/>
                    <a:pt x="13096" y="21353"/>
                  </a:cubicBezTo>
                  <a:cubicBezTo>
                    <a:pt x="17953" y="20302"/>
                    <a:pt x="21600" y="15975"/>
                    <a:pt x="21600" y="10800"/>
                  </a:cubicBezTo>
                  <a:cubicBezTo>
                    <a:pt x="21600" y="4830"/>
                    <a:pt x="16761" y="0"/>
                    <a:pt x="10800" y="0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1CB60E73-18BE-4C9F-B3D9-2154957524D9}"/>
                </a:ext>
              </a:extLst>
            </p:cNvPr>
            <p:cNvSpPr/>
            <p:nvPr/>
          </p:nvSpPr>
          <p:spPr>
            <a:xfrm>
              <a:off x="2902529" y="1449669"/>
              <a:ext cx="6330110" cy="2941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1" y="2387"/>
                  </a:moveTo>
                  <a:cubicBezTo>
                    <a:pt x="20341" y="1996"/>
                    <a:pt x="20378" y="1622"/>
                    <a:pt x="20444" y="1282"/>
                  </a:cubicBezTo>
                  <a:cubicBezTo>
                    <a:pt x="20337" y="1792"/>
                    <a:pt x="20303" y="2375"/>
                    <a:pt x="20361" y="2962"/>
                  </a:cubicBezTo>
                  <a:cubicBezTo>
                    <a:pt x="20377" y="3110"/>
                    <a:pt x="20391" y="3297"/>
                    <a:pt x="20416" y="3433"/>
                  </a:cubicBezTo>
                  <a:cubicBezTo>
                    <a:pt x="20510" y="4046"/>
                    <a:pt x="20506" y="5101"/>
                    <a:pt x="20361" y="5702"/>
                  </a:cubicBezTo>
                  <a:cubicBezTo>
                    <a:pt x="20234" y="6229"/>
                    <a:pt x="20075" y="6863"/>
                    <a:pt x="19977" y="7247"/>
                  </a:cubicBezTo>
                  <a:cubicBezTo>
                    <a:pt x="19584" y="8571"/>
                    <a:pt x="19075" y="10113"/>
                    <a:pt x="18509" y="11550"/>
                  </a:cubicBezTo>
                  <a:cubicBezTo>
                    <a:pt x="18361" y="11924"/>
                    <a:pt x="18206" y="12299"/>
                    <a:pt x="18045" y="12675"/>
                  </a:cubicBezTo>
                  <a:cubicBezTo>
                    <a:pt x="17899" y="13010"/>
                    <a:pt x="17727" y="13366"/>
                    <a:pt x="17538" y="13710"/>
                  </a:cubicBezTo>
                  <a:cubicBezTo>
                    <a:pt x="16736" y="15348"/>
                    <a:pt x="15682" y="16433"/>
                    <a:pt x="14370" y="15294"/>
                  </a:cubicBezTo>
                  <a:cubicBezTo>
                    <a:pt x="14263" y="15189"/>
                    <a:pt x="14153" y="15065"/>
                    <a:pt x="14042" y="14922"/>
                  </a:cubicBezTo>
                  <a:cubicBezTo>
                    <a:pt x="14040" y="14929"/>
                    <a:pt x="14036" y="14936"/>
                    <a:pt x="14033" y="14943"/>
                  </a:cubicBezTo>
                  <a:cubicBezTo>
                    <a:pt x="13788" y="14693"/>
                    <a:pt x="13560" y="14311"/>
                    <a:pt x="13347" y="13838"/>
                  </a:cubicBezTo>
                  <a:cubicBezTo>
                    <a:pt x="13330" y="13801"/>
                    <a:pt x="13313" y="13759"/>
                    <a:pt x="13295" y="13721"/>
                  </a:cubicBezTo>
                  <a:cubicBezTo>
                    <a:pt x="12317" y="11728"/>
                    <a:pt x="11419" y="6812"/>
                    <a:pt x="11174" y="4982"/>
                  </a:cubicBezTo>
                  <a:cubicBezTo>
                    <a:pt x="11128" y="4317"/>
                    <a:pt x="11396" y="3772"/>
                    <a:pt x="11482" y="3587"/>
                  </a:cubicBezTo>
                  <a:cubicBezTo>
                    <a:pt x="11559" y="3494"/>
                    <a:pt x="11632" y="3381"/>
                    <a:pt x="11702" y="3250"/>
                  </a:cubicBezTo>
                  <a:cubicBezTo>
                    <a:pt x="12141" y="2417"/>
                    <a:pt x="12257" y="1090"/>
                    <a:pt x="12028" y="0"/>
                  </a:cubicBezTo>
                  <a:cubicBezTo>
                    <a:pt x="12095" y="342"/>
                    <a:pt x="12132" y="718"/>
                    <a:pt x="12132" y="1111"/>
                  </a:cubicBezTo>
                  <a:cubicBezTo>
                    <a:pt x="12132" y="2691"/>
                    <a:pt x="11536" y="3973"/>
                    <a:pt x="10802" y="3973"/>
                  </a:cubicBezTo>
                  <a:cubicBezTo>
                    <a:pt x="10344" y="3973"/>
                    <a:pt x="9940" y="3475"/>
                    <a:pt x="9701" y="2714"/>
                  </a:cubicBezTo>
                  <a:cubicBezTo>
                    <a:pt x="9732" y="2817"/>
                    <a:pt x="9767" y="2920"/>
                    <a:pt x="9806" y="3016"/>
                  </a:cubicBezTo>
                  <a:cubicBezTo>
                    <a:pt x="9853" y="3131"/>
                    <a:pt x="9904" y="3236"/>
                    <a:pt x="9957" y="3330"/>
                  </a:cubicBezTo>
                  <a:cubicBezTo>
                    <a:pt x="10108" y="3629"/>
                    <a:pt x="10410" y="4172"/>
                    <a:pt x="10325" y="5089"/>
                  </a:cubicBezTo>
                  <a:cubicBezTo>
                    <a:pt x="10079" y="6919"/>
                    <a:pt x="9692" y="9236"/>
                    <a:pt x="9014" y="12179"/>
                  </a:cubicBezTo>
                  <a:cubicBezTo>
                    <a:pt x="8812" y="13057"/>
                    <a:pt x="8360" y="13829"/>
                    <a:pt x="7962" y="14444"/>
                  </a:cubicBezTo>
                  <a:cubicBezTo>
                    <a:pt x="7871" y="14585"/>
                    <a:pt x="7778" y="14714"/>
                    <a:pt x="7681" y="14833"/>
                  </a:cubicBezTo>
                  <a:cubicBezTo>
                    <a:pt x="7679" y="14826"/>
                    <a:pt x="7677" y="14819"/>
                    <a:pt x="7675" y="14814"/>
                  </a:cubicBezTo>
                  <a:cubicBezTo>
                    <a:pt x="7377" y="15196"/>
                    <a:pt x="7055" y="15460"/>
                    <a:pt x="6725" y="15572"/>
                  </a:cubicBezTo>
                  <a:cubicBezTo>
                    <a:pt x="5942" y="16087"/>
                    <a:pt x="5218" y="15474"/>
                    <a:pt x="4646" y="14632"/>
                  </a:cubicBezTo>
                  <a:cubicBezTo>
                    <a:pt x="4646" y="14634"/>
                    <a:pt x="4646" y="14636"/>
                    <a:pt x="4646" y="14639"/>
                  </a:cubicBezTo>
                  <a:cubicBezTo>
                    <a:pt x="3831" y="13445"/>
                    <a:pt x="3139" y="11573"/>
                    <a:pt x="2816" y="10621"/>
                  </a:cubicBezTo>
                  <a:cubicBezTo>
                    <a:pt x="2612" y="10022"/>
                    <a:pt x="2266" y="8927"/>
                    <a:pt x="1931" y="7841"/>
                  </a:cubicBezTo>
                  <a:cubicBezTo>
                    <a:pt x="1872" y="7617"/>
                    <a:pt x="1517" y="6489"/>
                    <a:pt x="1288" y="5702"/>
                  </a:cubicBezTo>
                  <a:cubicBezTo>
                    <a:pt x="1181" y="5335"/>
                    <a:pt x="1179" y="4888"/>
                    <a:pt x="1221" y="4455"/>
                  </a:cubicBezTo>
                  <a:cubicBezTo>
                    <a:pt x="1416" y="3966"/>
                    <a:pt x="1533" y="3332"/>
                    <a:pt x="1533" y="2639"/>
                  </a:cubicBezTo>
                  <a:cubicBezTo>
                    <a:pt x="1533" y="2534"/>
                    <a:pt x="1530" y="2431"/>
                    <a:pt x="1525" y="2331"/>
                  </a:cubicBezTo>
                  <a:cubicBezTo>
                    <a:pt x="1529" y="2422"/>
                    <a:pt x="1531" y="2513"/>
                    <a:pt x="1531" y="2604"/>
                  </a:cubicBezTo>
                  <a:cubicBezTo>
                    <a:pt x="1531" y="4184"/>
                    <a:pt x="935" y="5466"/>
                    <a:pt x="201" y="5466"/>
                  </a:cubicBezTo>
                  <a:cubicBezTo>
                    <a:pt x="133" y="5466"/>
                    <a:pt x="66" y="5452"/>
                    <a:pt x="0" y="5431"/>
                  </a:cubicBezTo>
                  <a:cubicBezTo>
                    <a:pt x="269" y="5684"/>
                    <a:pt x="583" y="6210"/>
                    <a:pt x="709" y="6725"/>
                  </a:cubicBezTo>
                  <a:cubicBezTo>
                    <a:pt x="909" y="7544"/>
                    <a:pt x="1160" y="8644"/>
                    <a:pt x="1160" y="8644"/>
                  </a:cubicBezTo>
                  <a:lnTo>
                    <a:pt x="1164" y="8641"/>
                  </a:lnTo>
                  <a:lnTo>
                    <a:pt x="4158" y="21581"/>
                  </a:lnTo>
                  <a:lnTo>
                    <a:pt x="4138" y="21600"/>
                  </a:lnTo>
                  <a:cubicBezTo>
                    <a:pt x="4259" y="21497"/>
                    <a:pt x="4454" y="21396"/>
                    <a:pt x="4713" y="21305"/>
                  </a:cubicBezTo>
                  <a:cubicBezTo>
                    <a:pt x="4715" y="21305"/>
                    <a:pt x="4718" y="21303"/>
                    <a:pt x="4721" y="21303"/>
                  </a:cubicBezTo>
                  <a:cubicBezTo>
                    <a:pt x="4724" y="21303"/>
                    <a:pt x="4727" y="21300"/>
                    <a:pt x="4731" y="21300"/>
                  </a:cubicBezTo>
                  <a:cubicBezTo>
                    <a:pt x="5873" y="20898"/>
                    <a:pt x="8228" y="20622"/>
                    <a:pt x="10948" y="20622"/>
                  </a:cubicBezTo>
                  <a:cubicBezTo>
                    <a:pt x="12825" y="20622"/>
                    <a:pt x="14528" y="20753"/>
                    <a:pt x="15779" y="20968"/>
                  </a:cubicBezTo>
                  <a:cubicBezTo>
                    <a:pt x="15905" y="20989"/>
                    <a:pt x="16027" y="21013"/>
                    <a:pt x="16144" y="21036"/>
                  </a:cubicBezTo>
                  <a:cubicBezTo>
                    <a:pt x="16221" y="21052"/>
                    <a:pt x="16296" y="21066"/>
                    <a:pt x="16369" y="21083"/>
                  </a:cubicBezTo>
                  <a:cubicBezTo>
                    <a:pt x="16469" y="21104"/>
                    <a:pt x="16564" y="21127"/>
                    <a:pt x="16655" y="21151"/>
                  </a:cubicBezTo>
                  <a:cubicBezTo>
                    <a:pt x="16737" y="21172"/>
                    <a:pt x="16814" y="21193"/>
                    <a:pt x="16888" y="21214"/>
                  </a:cubicBezTo>
                  <a:cubicBezTo>
                    <a:pt x="16963" y="21235"/>
                    <a:pt x="17035" y="21258"/>
                    <a:pt x="17102" y="21282"/>
                  </a:cubicBezTo>
                  <a:cubicBezTo>
                    <a:pt x="17385" y="21378"/>
                    <a:pt x="17601" y="21481"/>
                    <a:pt x="17736" y="21588"/>
                  </a:cubicBezTo>
                  <a:lnTo>
                    <a:pt x="17735" y="21588"/>
                  </a:lnTo>
                  <a:lnTo>
                    <a:pt x="20576" y="8473"/>
                  </a:lnTo>
                  <a:cubicBezTo>
                    <a:pt x="20591" y="8449"/>
                    <a:pt x="20812" y="7397"/>
                    <a:pt x="21011" y="6479"/>
                  </a:cubicBezTo>
                  <a:cubicBezTo>
                    <a:pt x="21040" y="6348"/>
                    <a:pt x="21066" y="6229"/>
                    <a:pt x="21089" y="6121"/>
                  </a:cubicBezTo>
                  <a:cubicBezTo>
                    <a:pt x="21188" y="5691"/>
                    <a:pt x="21388" y="5422"/>
                    <a:pt x="21600" y="5248"/>
                  </a:cubicBezTo>
                  <a:cubicBezTo>
                    <a:pt x="20899" y="5160"/>
                    <a:pt x="20341" y="3915"/>
                    <a:pt x="20341" y="238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D40983B-383C-4D3C-88EC-63B133C959C0}"/>
                </a:ext>
              </a:extLst>
            </p:cNvPr>
            <p:cNvSpPr/>
            <p:nvPr/>
          </p:nvSpPr>
          <p:spPr>
            <a:xfrm>
              <a:off x="2551954" y="1417796"/>
              <a:ext cx="779553" cy="779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cubicBezTo>
                    <a:pt x="4839" y="0"/>
                    <a:pt x="0" y="4839"/>
                    <a:pt x="0" y="10800"/>
                  </a:cubicBezTo>
                  <a:cubicBezTo>
                    <a:pt x="0" y="16204"/>
                    <a:pt x="3983" y="20673"/>
                    <a:pt x="9166" y="21468"/>
                  </a:cubicBezTo>
                  <a:cubicBezTo>
                    <a:pt x="9696" y="21547"/>
                    <a:pt x="10244" y="21600"/>
                    <a:pt x="10800" y="21600"/>
                  </a:cubicBezTo>
                  <a:cubicBezTo>
                    <a:pt x="16761" y="21600"/>
                    <a:pt x="21600" y="16761"/>
                    <a:pt x="21600" y="10800"/>
                  </a:cubicBezTo>
                  <a:cubicBezTo>
                    <a:pt x="21600" y="10447"/>
                    <a:pt x="21582" y="10102"/>
                    <a:pt x="21547" y="9767"/>
                  </a:cubicBezTo>
                  <a:cubicBezTo>
                    <a:pt x="21026" y="4283"/>
                    <a:pt x="16416" y="0"/>
                    <a:pt x="10800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Royal Crown Diagram for PowerPoint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7F0C646F-CFC7-4A73-BE93-8C106FFEEC39}"/>
              </a:ext>
            </a:extLst>
          </p:cNvPr>
          <p:cNvGrpSpPr/>
          <p:nvPr/>
        </p:nvGrpSpPr>
        <p:grpSpPr>
          <a:xfrm>
            <a:off x="7187411" y="2655587"/>
            <a:ext cx="1474066" cy="1721668"/>
            <a:chOff x="8921977" y="1394910"/>
            <a:chExt cx="2937088" cy="2295557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1FD3450-5C63-40C2-8EDD-6C1B1264C703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747B1EA-060D-4072-B588-1DE39A1AED7A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mister lin. A magna maecenas, quam magna nec quis, lorem purticalh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3D1C50C3-1159-4FE3-AD67-2547260DFB05}"/>
              </a:ext>
            </a:extLst>
          </p:cNvPr>
          <p:cNvGrpSpPr/>
          <p:nvPr/>
        </p:nvGrpSpPr>
        <p:grpSpPr>
          <a:xfrm>
            <a:off x="6691483" y="4561236"/>
            <a:ext cx="2202816" cy="1260003"/>
            <a:chOff x="8921977" y="4001571"/>
            <a:chExt cx="2937088" cy="168000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4A0B84A-9082-4609-8948-8C971F61568B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EF8DC2C-0A42-4D55-8C58-CCC414955A9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C2670AAF-E07F-463B-A525-33A5A9064DDB}"/>
              </a:ext>
            </a:extLst>
          </p:cNvPr>
          <p:cNvGrpSpPr/>
          <p:nvPr/>
        </p:nvGrpSpPr>
        <p:grpSpPr>
          <a:xfrm>
            <a:off x="484187" y="2655588"/>
            <a:ext cx="1474066" cy="1721668"/>
            <a:chOff x="332936" y="2555951"/>
            <a:chExt cx="2937088" cy="2295557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509C28F4-88D2-4EF2-A627-5BB75CDB8C07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59EBDB7C-229E-4054-9368-949DD748A5E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76458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 mister lin. A magna maecenas, quam magna nec quis, lorem purticalh nunc. Suspendisse viverra sodales mauris, cras pharetra proin egestas arcu erat dolor, at amet.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FBBF855-0CE1-4BA9-AF37-C746D6FD1298}"/>
              </a:ext>
            </a:extLst>
          </p:cNvPr>
          <p:cNvGrpSpPr/>
          <p:nvPr/>
        </p:nvGrpSpPr>
        <p:grpSpPr>
          <a:xfrm>
            <a:off x="249702" y="4561235"/>
            <a:ext cx="2202816" cy="1260003"/>
            <a:chOff x="332936" y="4580523"/>
            <a:chExt cx="2937088" cy="168000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7FB203E-1A7B-4890-AC10-FD3CB1A48563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5C53F2E-68D3-46BE-AC95-A06D17AD3E13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2174EA1-68FD-4647-BA80-C3D06E4D5219}"/>
              </a:ext>
            </a:extLst>
          </p:cNvPr>
          <p:cNvGrpSpPr/>
          <p:nvPr/>
        </p:nvGrpSpPr>
        <p:grpSpPr>
          <a:xfrm>
            <a:off x="3037400" y="4917650"/>
            <a:ext cx="3055975" cy="1106115"/>
            <a:chOff x="8921977" y="4001571"/>
            <a:chExt cx="2937088" cy="1474818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BFE744F-5EB3-4E23-94CD-C160FFA64290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B0D6073-BB14-47CF-8C27-B92EB1A93DE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95" name="Graphic 94" descr="Light bulb">
            <a:extLst>
              <a:ext uri="{FF2B5EF4-FFF2-40B4-BE49-F238E27FC236}">
                <a16:creationId xmlns:a16="http://schemas.microsoft.com/office/drawing/2014/main" id="{29AEB074-05E0-444F-A486-62FB2D06D6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980" y="2630671"/>
            <a:ext cx="411480" cy="411480"/>
          </a:xfrm>
          <a:prstGeom prst="rect">
            <a:avLst/>
          </a:prstGeom>
        </p:spPr>
      </p:pic>
      <p:pic>
        <p:nvPicPr>
          <p:cNvPr id="96" name="Graphic 95" descr="Medal">
            <a:extLst>
              <a:ext uri="{FF2B5EF4-FFF2-40B4-BE49-F238E27FC236}">
                <a16:creationId xmlns:a16="http://schemas.microsoft.com/office/drawing/2014/main" id="{98DD744D-EF2F-4BD7-AD70-4C64C364A3C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29540" y="2658951"/>
            <a:ext cx="411480" cy="411480"/>
          </a:xfrm>
          <a:prstGeom prst="rect">
            <a:avLst/>
          </a:prstGeom>
        </p:spPr>
      </p:pic>
      <p:pic>
        <p:nvPicPr>
          <p:cNvPr id="97" name="Graphic 96" descr="Shopping cart">
            <a:extLst>
              <a:ext uri="{FF2B5EF4-FFF2-40B4-BE49-F238E27FC236}">
                <a16:creationId xmlns:a16="http://schemas.microsoft.com/office/drawing/2014/main" id="{FD1F69FC-75AE-45AB-9C2F-7A901B1A58F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248333" y="4579333"/>
            <a:ext cx="411480" cy="411480"/>
          </a:xfrm>
          <a:prstGeom prst="rect">
            <a:avLst/>
          </a:prstGeom>
        </p:spPr>
      </p:pic>
      <p:pic>
        <p:nvPicPr>
          <p:cNvPr id="98" name="Graphic 97" descr="Users">
            <a:extLst>
              <a:ext uri="{FF2B5EF4-FFF2-40B4-BE49-F238E27FC236}">
                <a16:creationId xmlns:a16="http://schemas.microsoft.com/office/drawing/2014/main" id="{B450C1D1-5CF9-4D0D-A9D4-676CD37348A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43658" y="4924620"/>
            <a:ext cx="411480" cy="411480"/>
          </a:xfrm>
          <a:prstGeom prst="rect">
            <a:avLst/>
          </a:prstGeom>
        </p:spPr>
      </p:pic>
      <p:pic>
        <p:nvPicPr>
          <p:cNvPr id="99" name="Graphic 98" descr="Briefcase">
            <a:extLst>
              <a:ext uri="{FF2B5EF4-FFF2-40B4-BE49-F238E27FC236}">
                <a16:creationId xmlns:a16="http://schemas.microsoft.com/office/drawing/2014/main" id="{86258F83-2BE3-4805-B7E1-A549FBBC476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4187" y="4581782"/>
            <a:ext cx="411480" cy="411480"/>
          </a:xfrm>
          <a:prstGeom prst="rect">
            <a:avLst/>
          </a:prstGeom>
        </p:spPr>
      </p:pic>
      <p:pic>
        <p:nvPicPr>
          <p:cNvPr id="102" name="Graphic 101" descr="Medal">
            <a:extLst>
              <a:ext uri="{FF2B5EF4-FFF2-40B4-BE49-F238E27FC236}">
                <a16:creationId xmlns:a16="http://schemas.microsoft.com/office/drawing/2014/main" id="{DA8F1D97-8D5F-4C00-97CD-7FF3F6ED3DE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733315" y="1840354"/>
            <a:ext cx="411480" cy="411480"/>
          </a:xfrm>
          <a:prstGeom prst="rect">
            <a:avLst/>
          </a:prstGeom>
        </p:spPr>
      </p:pic>
      <p:pic>
        <p:nvPicPr>
          <p:cNvPr id="103" name="Graphic 102" descr="Users">
            <a:extLst>
              <a:ext uri="{FF2B5EF4-FFF2-40B4-BE49-F238E27FC236}">
                <a16:creationId xmlns:a16="http://schemas.microsoft.com/office/drawing/2014/main" id="{E24BA5E0-00D5-4628-A619-29DA23ED7E4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46921" y="1715592"/>
            <a:ext cx="411480" cy="411480"/>
          </a:xfrm>
          <a:prstGeom prst="rect">
            <a:avLst/>
          </a:prstGeom>
        </p:spPr>
      </p:pic>
      <p:pic>
        <p:nvPicPr>
          <p:cNvPr id="104" name="Graphic 103" descr="Light bulb">
            <a:extLst>
              <a:ext uri="{FF2B5EF4-FFF2-40B4-BE49-F238E27FC236}">
                <a16:creationId xmlns:a16="http://schemas.microsoft.com/office/drawing/2014/main" id="{608D886E-7187-45EE-9328-6C8235ABDAF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02391" y="1864256"/>
            <a:ext cx="411480" cy="411480"/>
          </a:xfrm>
          <a:prstGeom prst="rect">
            <a:avLst/>
          </a:prstGeom>
        </p:spPr>
      </p:pic>
      <p:pic>
        <p:nvPicPr>
          <p:cNvPr id="105" name="Graphic 104" descr="Shopping cart">
            <a:extLst>
              <a:ext uri="{FF2B5EF4-FFF2-40B4-BE49-F238E27FC236}">
                <a16:creationId xmlns:a16="http://schemas.microsoft.com/office/drawing/2014/main" id="{F1BACF92-F39B-4B32-A56A-B0A1724ABD1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777202" y="2069996"/>
            <a:ext cx="411480" cy="411480"/>
          </a:xfrm>
          <a:prstGeom prst="rect">
            <a:avLst/>
          </a:prstGeom>
        </p:spPr>
      </p:pic>
      <p:pic>
        <p:nvPicPr>
          <p:cNvPr id="106" name="Graphic 105" descr="Briefcase">
            <a:extLst>
              <a:ext uri="{FF2B5EF4-FFF2-40B4-BE49-F238E27FC236}">
                <a16:creationId xmlns:a16="http://schemas.microsoft.com/office/drawing/2014/main" id="{6E82AAFD-949E-4CF5-BE02-6B2C1E4F1667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932178" y="2069996"/>
            <a:ext cx="411480" cy="41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44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448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Royal Crown Diagram for PowerPoint</vt:lpstr>
      <vt:lpstr>Royal Crown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Royal Crown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2019-03-10T18:38:43Z</dcterms:modified>
  <cp:category>Graphics &amp; Metaphors</cp:category>
</cp:coreProperties>
</file>