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380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86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94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Oval 8">
            <a:extLst>
              <a:ext uri="{FF2B5EF4-FFF2-40B4-BE49-F238E27FC236}">
                <a16:creationId xmlns:a16="http://schemas.microsoft.com/office/drawing/2014/main" id="{0667C3E8-0BF2-4DAD-B8E9-BFAAB84553E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080882" y="4256637"/>
            <a:ext cx="5994238" cy="1509232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7000">
                <a:schemeClr val="tx1">
                  <a:alpha val="78000"/>
                </a:scheme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/>
        </p:spPr>
        <p:txBody>
          <a:bodyPr wrap="none" anchor="ctr"/>
          <a:lstStyle/>
          <a:p>
            <a:endParaRPr lang="zh-CN" altLang="en-US" kern="0" dirty="0">
              <a:solidFill>
                <a:sysClr val="windowText" lastClr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Rubik's Cube Diagram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D79B9BF-F710-46EF-B066-03863269136F}"/>
              </a:ext>
            </a:extLst>
          </p:cNvPr>
          <p:cNvGrpSpPr/>
          <p:nvPr/>
        </p:nvGrpSpPr>
        <p:grpSpPr>
          <a:xfrm>
            <a:off x="4148820" y="1668951"/>
            <a:ext cx="3894359" cy="3520097"/>
            <a:chOff x="2929834" y="2035313"/>
            <a:chExt cx="3069718" cy="2774707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5E544509-FE99-4C64-B099-FDBF08EB8F54}"/>
                </a:ext>
              </a:extLst>
            </p:cNvPr>
            <p:cNvSpPr/>
            <p:nvPr/>
          </p:nvSpPr>
          <p:spPr>
            <a:xfrm>
              <a:off x="2929834" y="2035313"/>
              <a:ext cx="3069718" cy="277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4" extrusionOk="0">
                  <a:moveTo>
                    <a:pt x="21446" y="7554"/>
                  </a:moveTo>
                  <a:cubicBezTo>
                    <a:pt x="21466" y="7540"/>
                    <a:pt x="21483" y="7521"/>
                    <a:pt x="21498" y="7498"/>
                  </a:cubicBezTo>
                  <a:cubicBezTo>
                    <a:pt x="21513" y="7476"/>
                    <a:pt x="21525" y="7449"/>
                    <a:pt x="21533" y="7422"/>
                  </a:cubicBezTo>
                  <a:cubicBezTo>
                    <a:pt x="21541" y="7394"/>
                    <a:pt x="21545" y="7364"/>
                    <a:pt x="21545" y="7335"/>
                  </a:cubicBezTo>
                  <a:lnTo>
                    <a:pt x="21600" y="2277"/>
                  </a:lnTo>
                  <a:cubicBezTo>
                    <a:pt x="21600" y="2186"/>
                    <a:pt x="21579" y="2071"/>
                    <a:pt x="21477" y="2023"/>
                  </a:cubicBezTo>
                  <a:lnTo>
                    <a:pt x="18518" y="1368"/>
                  </a:lnTo>
                  <a:cubicBezTo>
                    <a:pt x="18502" y="1364"/>
                    <a:pt x="18482" y="1361"/>
                    <a:pt x="18460" y="1359"/>
                  </a:cubicBezTo>
                  <a:cubicBezTo>
                    <a:pt x="18437" y="1357"/>
                    <a:pt x="18413" y="1355"/>
                    <a:pt x="18388" y="1355"/>
                  </a:cubicBezTo>
                  <a:cubicBezTo>
                    <a:pt x="18363" y="1354"/>
                    <a:pt x="18337" y="1355"/>
                    <a:pt x="18312" y="1356"/>
                  </a:cubicBezTo>
                  <a:cubicBezTo>
                    <a:pt x="18297" y="1357"/>
                    <a:pt x="18284" y="1358"/>
                    <a:pt x="18269" y="1360"/>
                  </a:cubicBezTo>
                  <a:cubicBezTo>
                    <a:pt x="18254" y="1334"/>
                    <a:pt x="18232" y="1312"/>
                    <a:pt x="18199" y="1296"/>
                  </a:cubicBezTo>
                  <a:lnTo>
                    <a:pt x="15383" y="672"/>
                  </a:lnTo>
                  <a:cubicBezTo>
                    <a:pt x="15367" y="668"/>
                    <a:pt x="15347" y="665"/>
                    <a:pt x="15325" y="662"/>
                  </a:cubicBezTo>
                  <a:cubicBezTo>
                    <a:pt x="15303" y="660"/>
                    <a:pt x="15278" y="658"/>
                    <a:pt x="15253" y="658"/>
                  </a:cubicBezTo>
                  <a:cubicBezTo>
                    <a:pt x="15228" y="657"/>
                    <a:pt x="15202" y="658"/>
                    <a:pt x="15177" y="659"/>
                  </a:cubicBezTo>
                  <a:cubicBezTo>
                    <a:pt x="15162" y="660"/>
                    <a:pt x="15149" y="661"/>
                    <a:pt x="15135" y="663"/>
                  </a:cubicBezTo>
                  <a:cubicBezTo>
                    <a:pt x="15119" y="639"/>
                    <a:pt x="15098" y="618"/>
                    <a:pt x="15067" y="603"/>
                  </a:cubicBezTo>
                  <a:lnTo>
                    <a:pt x="12395" y="13"/>
                  </a:lnTo>
                  <a:cubicBezTo>
                    <a:pt x="12379" y="9"/>
                    <a:pt x="12359" y="6"/>
                    <a:pt x="12337" y="4"/>
                  </a:cubicBezTo>
                  <a:cubicBezTo>
                    <a:pt x="12314" y="2"/>
                    <a:pt x="12290" y="0"/>
                    <a:pt x="12265" y="0"/>
                  </a:cubicBezTo>
                  <a:cubicBezTo>
                    <a:pt x="12240" y="-1"/>
                    <a:pt x="12214" y="0"/>
                    <a:pt x="12189" y="1"/>
                  </a:cubicBezTo>
                  <a:cubicBezTo>
                    <a:pt x="12164" y="2"/>
                    <a:pt x="12139" y="4"/>
                    <a:pt x="12118" y="7"/>
                  </a:cubicBezTo>
                  <a:lnTo>
                    <a:pt x="8557" y="463"/>
                  </a:lnTo>
                  <a:cubicBezTo>
                    <a:pt x="8513" y="474"/>
                    <a:pt x="8473" y="493"/>
                    <a:pt x="8443" y="529"/>
                  </a:cubicBezTo>
                  <a:lnTo>
                    <a:pt x="8401" y="519"/>
                  </a:lnTo>
                  <a:cubicBezTo>
                    <a:pt x="8385" y="515"/>
                    <a:pt x="8365" y="512"/>
                    <a:pt x="8343" y="509"/>
                  </a:cubicBezTo>
                  <a:cubicBezTo>
                    <a:pt x="8321" y="507"/>
                    <a:pt x="8296" y="505"/>
                    <a:pt x="8271" y="505"/>
                  </a:cubicBezTo>
                  <a:cubicBezTo>
                    <a:pt x="8246" y="504"/>
                    <a:pt x="8221" y="505"/>
                    <a:pt x="8196" y="506"/>
                  </a:cubicBezTo>
                  <a:cubicBezTo>
                    <a:pt x="8170" y="507"/>
                    <a:pt x="8145" y="509"/>
                    <a:pt x="8124" y="512"/>
                  </a:cubicBezTo>
                  <a:lnTo>
                    <a:pt x="4431" y="982"/>
                  </a:lnTo>
                  <a:cubicBezTo>
                    <a:pt x="4382" y="995"/>
                    <a:pt x="4339" y="1017"/>
                    <a:pt x="4309" y="1059"/>
                  </a:cubicBezTo>
                  <a:lnTo>
                    <a:pt x="4252" y="1045"/>
                  </a:lnTo>
                  <a:cubicBezTo>
                    <a:pt x="4236" y="1041"/>
                    <a:pt x="4217" y="1038"/>
                    <a:pt x="4195" y="1036"/>
                  </a:cubicBezTo>
                  <a:cubicBezTo>
                    <a:pt x="4173" y="1034"/>
                    <a:pt x="4149" y="1032"/>
                    <a:pt x="4124" y="1032"/>
                  </a:cubicBezTo>
                  <a:cubicBezTo>
                    <a:pt x="4099" y="1031"/>
                    <a:pt x="4074" y="1032"/>
                    <a:pt x="4049" y="1033"/>
                  </a:cubicBezTo>
                  <a:cubicBezTo>
                    <a:pt x="4024" y="1034"/>
                    <a:pt x="4000" y="1036"/>
                    <a:pt x="3978" y="1039"/>
                  </a:cubicBezTo>
                  <a:lnTo>
                    <a:pt x="164" y="1522"/>
                  </a:lnTo>
                  <a:cubicBezTo>
                    <a:pt x="73" y="1545"/>
                    <a:pt x="0" y="1592"/>
                    <a:pt x="0" y="1762"/>
                  </a:cubicBezTo>
                  <a:lnTo>
                    <a:pt x="94" y="6717"/>
                  </a:lnTo>
                  <a:cubicBezTo>
                    <a:pt x="94" y="6747"/>
                    <a:pt x="97" y="6775"/>
                    <a:pt x="104" y="6803"/>
                  </a:cubicBezTo>
                  <a:cubicBezTo>
                    <a:pt x="110" y="6831"/>
                    <a:pt x="118" y="6856"/>
                    <a:pt x="129" y="6878"/>
                  </a:cubicBezTo>
                  <a:cubicBezTo>
                    <a:pt x="139" y="6901"/>
                    <a:pt x="151" y="6921"/>
                    <a:pt x="164" y="6935"/>
                  </a:cubicBezTo>
                  <a:cubicBezTo>
                    <a:pt x="178" y="6950"/>
                    <a:pt x="192" y="6961"/>
                    <a:pt x="207" y="6966"/>
                  </a:cubicBezTo>
                  <a:lnTo>
                    <a:pt x="464" y="7048"/>
                  </a:lnTo>
                  <a:lnTo>
                    <a:pt x="277" y="7083"/>
                  </a:lnTo>
                  <a:cubicBezTo>
                    <a:pt x="182" y="7107"/>
                    <a:pt x="105" y="7142"/>
                    <a:pt x="105" y="7337"/>
                  </a:cubicBezTo>
                  <a:lnTo>
                    <a:pt x="191" y="12234"/>
                  </a:lnTo>
                  <a:cubicBezTo>
                    <a:pt x="191" y="12265"/>
                    <a:pt x="195" y="12296"/>
                    <a:pt x="201" y="12325"/>
                  </a:cubicBezTo>
                  <a:cubicBezTo>
                    <a:pt x="207" y="12354"/>
                    <a:pt x="216" y="12381"/>
                    <a:pt x="227" y="12405"/>
                  </a:cubicBezTo>
                  <a:cubicBezTo>
                    <a:pt x="238" y="12429"/>
                    <a:pt x="250" y="12450"/>
                    <a:pt x="265" y="12465"/>
                  </a:cubicBezTo>
                  <a:cubicBezTo>
                    <a:pt x="279" y="12481"/>
                    <a:pt x="294" y="12492"/>
                    <a:pt x="310" y="12498"/>
                  </a:cubicBezTo>
                  <a:lnTo>
                    <a:pt x="521" y="12577"/>
                  </a:lnTo>
                  <a:lnTo>
                    <a:pt x="378" y="12607"/>
                  </a:lnTo>
                  <a:cubicBezTo>
                    <a:pt x="283" y="12631"/>
                    <a:pt x="206" y="12666"/>
                    <a:pt x="206" y="12861"/>
                  </a:cubicBezTo>
                  <a:lnTo>
                    <a:pt x="292" y="17684"/>
                  </a:lnTo>
                  <a:cubicBezTo>
                    <a:pt x="292" y="17715"/>
                    <a:pt x="296" y="17745"/>
                    <a:pt x="302" y="17775"/>
                  </a:cubicBezTo>
                  <a:cubicBezTo>
                    <a:pt x="308" y="17804"/>
                    <a:pt x="317" y="17831"/>
                    <a:pt x="328" y="17855"/>
                  </a:cubicBezTo>
                  <a:cubicBezTo>
                    <a:pt x="339" y="17879"/>
                    <a:pt x="351" y="17900"/>
                    <a:pt x="365" y="17915"/>
                  </a:cubicBezTo>
                  <a:cubicBezTo>
                    <a:pt x="380" y="17931"/>
                    <a:pt x="395" y="17942"/>
                    <a:pt x="411" y="17948"/>
                  </a:cubicBezTo>
                  <a:lnTo>
                    <a:pt x="2829" y="18988"/>
                  </a:lnTo>
                  <a:cubicBezTo>
                    <a:pt x="2864" y="18999"/>
                    <a:pt x="2903" y="19004"/>
                    <a:pt x="2946" y="19005"/>
                  </a:cubicBezTo>
                  <a:lnTo>
                    <a:pt x="2946" y="19005"/>
                  </a:lnTo>
                  <a:cubicBezTo>
                    <a:pt x="2946" y="19005"/>
                    <a:pt x="2946" y="19005"/>
                    <a:pt x="2946" y="19005"/>
                  </a:cubicBezTo>
                  <a:cubicBezTo>
                    <a:pt x="2985" y="19006"/>
                    <a:pt x="3028" y="19005"/>
                    <a:pt x="3075" y="19002"/>
                  </a:cubicBezTo>
                  <a:cubicBezTo>
                    <a:pt x="3079" y="19016"/>
                    <a:pt x="3084" y="19033"/>
                    <a:pt x="3089" y="19047"/>
                  </a:cubicBezTo>
                  <a:cubicBezTo>
                    <a:pt x="3100" y="19071"/>
                    <a:pt x="3113" y="19091"/>
                    <a:pt x="3127" y="19107"/>
                  </a:cubicBezTo>
                  <a:cubicBezTo>
                    <a:pt x="3141" y="19123"/>
                    <a:pt x="3156" y="19135"/>
                    <a:pt x="3172" y="19140"/>
                  </a:cubicBezTo>
                  <a:lnTo>
                    <a:pt x="5730" y="20241"/>
                  </a:lnTo>
                  <a:cubicBezTo>
                    <a:pt x="5768" y="20252"/>
                    <a:pt x="5809" y="20258"/>
                    <a:pt x="5856" y="20259"/>
                  </a:cubicBezTo>
                  <a:lnTo>
                    <a:pt x="5856" y="20259"/>
                  </a:lnTo>
                  <a:cubicBezTo>
                    <a:pt x="5856" y="20259"/>
                    <a:pt x="5857" y="20259"/>
                    <a:pt x="5857" y="20259"/>
                  </a:cubicBezTo>
                  <a:cubicBezTo>
                    <a:pt x="5896" y="20260"/>
                    <a:pt x="5940" y="20258"/>
                    <a:pt x="5989" y="20254"/>
                  </a:cubicBezTo>
                  <a:cubicBezTo>
                    <a:pt x="5994" y="20270"/>
                    <a:pt x="5998" y="20286"/>
                    <a:pt x="6004" y="20301"/>
                  </a:cubicBezTo>
                  <a:cubicBezTo>
                    <a:pt x="6015" y="20325"/>
                    <a:pt x="6028" y="20346"/>
                    <a:pt x="6042" y="20362"/>
                  </a:cubicBezTo>
                  <a:cubicBezTo>
                    <a:pt x="6056" y="20377"/>
                    <a:pt x="6071" y="20389"/>
                    <a:pt x="6087" y="20394"/>
                  </a:cubicBezTo>
                  <a:lnTo>
                    <a:pt x="8824" y="21575"/>
                  </a:lnTo>
                  <a:cubicBezTo>
                    <a:pt x="8901" y="21599"/>
                    <a:pt x="8994" y="21597"/>
                    <a:pt x="9124" y="21585"/>
                  </a:cubicBezTo>
                  <a:lnTo>
                    <a:pt x="13000" y="20697"/>
                  </a:lnTo>
                  <a:cubicBezTo>
                    <a:pt x="13023" y="20693"/>
                    <a:pt x="13045" y="20683"/>
                    <a:pt x="13065" y="20667"/>
                  </a:cubicBezTo>
                  <a:cubicBezTo>
                    <a:pt x="13085" y="20652"/>
                    <a:pt x="13103" y="20632"/>
                    <a:pt x="13119" y="20609"/>
                  </a:cubicBezTo>
                  <a:cubicBezTo>
                    <a:pt x="13134" y="20586"/>
                    <a:pt x="13146" y="20559"/>
                    <a:pt x="13154" y="20531"/>
                  </a:cubicBezTo>
                  <a:cubicBezTo>
                    <a:pt x="13154" y="20530"/>
                    <a:pt x="13154" y="20529"/>
                    <a:pt x="13155" y="20528"/>
                  </a:cubicBezTo>
                  <a:lnTo>
                    <a:pt x="13242" y="20559"/>
                  </a:lnTo>
                  <a:cubicBezTo>
                    <a:pt x="13319" y="20583"/>
                    <a:pt x="13389" y="20590"/>
                    <a:pt x="13519" y="20578"/>
                  </a:cubicBezTo>
                  <a:lnTo>
                    <a:pt x="17217" y="19731"/>
                  </a:lnTo>
                  <a:cubicBezTo>
                    <a:pt x="17240" y="19727"/>
                    <a:pt x="17262" y="19717"/>
                    <a:pt x="17282" y="19701"/>
                  </a:cubicBezTo>
                  <a:cubicBezTo>
                    <a:pt x="17303" y="19686"/>
                    <a:pt x="17320" y="19667"/>
                    <a:pt x="17336" y="19643"/>
                  </a:cubicBezTo>
                  <a:cubicBezTo>
                    <a:pt x="17351" y="19620"/>
                    <a:pt x="17363" y="19594"/>
                    <a:pt x="17371" y="19564"/>
                  </a:cubicBezTo>
                  <a:cubicBezTo>
                    <a:pt x="17371" y="19562"/>
                    <a:pt x="17372" y="19561"/>
                    <a:pt x="17372" y="19559"/>
                  </a:cubicBezTo>
                  <a:lnTo>
                    <a:pt x="17462" y="19590"/>
                  </a:lnTo>
                  <a:cubicBezTo>
                    <a:pt x="17539" y="19613"/>
                    <a:pt x="17596" y="19623"/>
                    <a:pt x="17692" y="19619"/>
                  </a:cubicBezTo>
                  <a:lnTo>
                    <a:pt x="21261" y="18808"/>
                  </a:lnTo>
                  <a:cubicBezTo>
                    <a:pt x="21285" y="18804"/>
                    <a:pt x="21306" y="18794"/>
                    <a:pt x="21327" y="18779"/>
                  </a:cubicBezTo>
                  <a:cubicBezTo>
                    <a:pt x="21347" y="18764"/>
                    <a:pt x="21365" y="18745"/>
                    <a:pt x="21380" y="18721"/>
                  </a:cubicBezTo>
                  <a:cubicBezTo>
                    <a:pt x="21395" y="18698"/>
                    <a:pt x="21408" y="18671"/>
                    <a:pt x="21416" y="18642"/>
                  </a:cubicBezTo>
                  <a:cubicBezTo>
                    <a:pt x="21425" y="18613"/>
                    <a:pt x="21429" y="18582"/>
                    <a:pt x="21429" y="18551"/>
                  </a:cubicBezTo>
                  <a:lnTo>
                    <a:pt x="21481" y="13633"/>
                  </a:lnTo>
                  <a:cubicBezTo>
                    <a:pt x="21481" y="13538"/>
                    <a:pt x="21460" y="13418"/>
                    <a:pt x="21353" y="13369"/>
                  </a:cubicBezTo>
                  <a:lnTo>
                    <a:pt x="21086" y="13286"/>
                  </a:lnTo>
                  <a:lnTo>
                    <a:pt x="21319" y="13239"/>
                  </a:lnTo>
                  <a:cubicBezTo>
                    <a:pt x="21343" y="13235"/>
                    <a:pt x="21365" y="13225"/>
                    <a:pt x="21385" y="13210"/>
                  </a:cubicBezTo>
                  <a:cubicBezTo>
                    <a:pt x="21405" y="13195"/>
                    <a:pt x="21423" y="13175"/>
                    <a:pt x="21438" y="13151"/>
                  </a:cubicBezTo>
                  <a:cubicBezTo>
                    <a:pt x="21453" y="13129"/>
                    <a:pt x="21466" y="13102"/>
                    <a:pt x="21474" y="13073"/>
                  </a:cubicBezTo>
                  <a:cubicBezTo>
                    <a:pt x="21483" y="13045"/>
                    <a:pt x="21487" y="13014"/>
                    <a:pt x="21487" y="12982"/>
                  </a:cubicBezTo>
                  <a:lnTo>
                    <a:pt x="21539" y="7987"/>
                  </a:lnTo>
                  <a:cubicBezTo>
                    <a:pt x="21539" y="7892"/>
                    <a:pt x="21518" y="7773"/>
                    <a:pt x="21411" y="7723"/>
                  </a:cubicBezTo>
                  <a:lnTo>
                    <a:pt x="21095" y="7633"/>
                  </a:lnTo>
                  <a:lnTo>
                    <a:pt x="21383" y="7584"/>
                  </a:lnTo>
                  <a:cubicBezTo>
                    <a:pt x="21405" y="7579"/>
                    <a:pt x="21427" y="7569"/>
                    <a:pt x="21446" y="7554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12700"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965531CF-8E69-4126-B650-FED1F146843B}"/>
                </a:ext>
              </a:extLst>
            </p:cNvPr>
            <p:cNvSpPr/>
            <p:nvPr/>
          </p:nvSpPr>
          <p:spPr>
            <a:xfrm>
              <a:off x="5482534" y="3813312"/>
              <a:ext cx="469144" cy="68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442" extrusionOk="0">
                  <a:moveTo>
                    <a:pt x="146" y="3455"/>
                  </a:moveTo>
                  <a:cubicBezTo>
                    <a:pt x="152" y="2912"/>
                    <a:pt x="724" y="2449"/>
                    <a:pt x="1501" y="2349"/>
                  </a:cubicBezTo>
                  <a:lnTo>
                    <a:pt x="20250" y="13"/>
                  </a:lnTo>
                  <a:cubicBezTo>
                    <a:pt x="20951" y="-75"/>
                    <a:pt x="21594" y="296"/>
                    <a:pt x="21582" y="784"/>
                  </a:cubicBezTo>
                  <a:lnTo>
                    <a:pt x="21296" y="17667"/>
                  </a:lnTo>
                  <a:cubicBezTo>
                    <a:pt x="21284" y="18214"/>
                    <a:pt x="20723" y="18682"/>
                    <a:pt x="19941" y="18794"/>
                  </a:cubicBezTo>
                  <a:lnTo>
                    <a:pt x="1332" y="21425"/>
                  </a:lnTo>
                  <a:cubicBezTo>
                    <a:pt x="643" y="21525"/>
                    <a:pt x="-6" y="21162"/>
                    <a:pt x="0" y="20678"/>
                  </a:cubicBezTo>
                  <a:lnTo>
                    <a:pt x="146" y="3455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5E2DD01E-D983-4B55-854B-99C78E5324E5}"/>
                </a:ext>
              </a:extLst>
            </p:cNvPr>
            <p:cNvSpPr/>
            <p:nvPr/>
          </p:nvSpPr>
          <p:spPr>
            <a:xfrm>
              <a:off x="5495235" y="3089413"/>
              <a:ext cx="473458" cy="683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459" extrusionOk="0">
                  <a:moveTo>
                    <a:pt x="150" y="3110"/>
                  </a:moveTo>
                  <a:cubicBezTo>
                    <a:pt x="156" y="2571"/>
                    <a:pt x="729" y="2112"/>
                    <a:pt x="1500" y="2029"/>
                  </a:cubicBezTo>
                  <a:lnTo>
                    <a:pt x="20262" y="10"/>
                  </a:lnTo>
                  <a:cubicBezTo>
                    <a:pt x="20963" y="-66"/>
                    <a:pt x="21594" y="309"/>
                    <a:pt x="21588" y="800"/>
                  </a:cubicBezTo>
                  <a:lnTo>
                    <a:pt x="21299" y="18019"/>
                  </a:lnTo>
                  <a:cubicBezTo>
                    <a:pt x="21287" y="18562"/>
                    <a:pt x="20720" y="19025"/>
                    <a:pt x="19944" y="19120"/>
                  </a:cubicBezTo>
                  <a:lnTo>
                    <a:pt x="1326" y="21446"/>
                  </a:lnTo>
                  <a:cubicBezTo>
                    <a:pt x="631" y="21534"/>
                    <a:pt x="-6" y="21163"/>
                    <a:pt x="0" y="20676"/>
                  </a:cubicBezTo>
                  <a:lnTo>
                    <a:pt x="150" y="311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607124DF-A1F2-4D04-A5BC-29CE28A24D3F}"/>
                </a:ext>
              </a:extLst>
            </p:cNvPr>
            <p:cNvSpPr/>
            <p:nvPr/>
          </p:nvSpPr>
          <p:spPr>
            <a:xfrm>
              <a:off x="4885635" y="3914912"/>
              <a:ext cx="490094" cy="700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extrusionOk="0">
                  <a:moveTo>
                    <a:pt x="0" y="3500"/>
                  </a:moveTo>
                  <a:cubicBezTo>
                    <a:pt x="0" y="2972"/>
                    <a:pt x="543" y="2521"/>
                    <a:pt x="1293" y="2423"/>
                  </a:cubicBezTo>
                  <a:lnTo>
                    <a:pt x="20313" y="13"/>
                  </a:lnTo>
                  <a:cubicBezTo>
                    <a:pt x="20984" y="-73"/>
                    <a:pt x="21600" y="289"/>
                    <a:pt x="21600" y="763"/>
                  </a:cubicBezTo>
                  <a:lnTo>
                    <a:pt x="21466" y="17619"/>
                  </a:lnTo>
                  <a:cubicBezTo>
                    <a:pt x="21460" y="18148"/>
                    <a:pt x="20923" y="18607"/>
                    <a:pt x="20173" y="18716"/>
                  </a:cubicBezTo>
                  <a:lnTo>
                    <a:pt x="1304" y="21430"/>
                  </a:lnTo>
                  <a:cubicBezTo>
                    <a:pt x="638" y="21527"/>
                    <a:pt x="17" y="21173"/>
                    <a:pt x="17" y="20703"/>
                  </a:cubicBezTo>
                  <a:lnTo>
                    <a:pt x="0" y="35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63AA0BD3-7F1B-4D99-B847-AF59CDDD54F2}"/>
                </a:ext>
              </a:extLst>
            </p:cNvPr>
            <p:cNvSpPr/>
            <p:nvPr/>
          </p:nvSpPr>
          <p:spPr>
            <a:xfrm>
              <a:off x="5495234" y="2352812"/>
              <a:ext cx="477650" cy="684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477" extrusionOk="0">
                  <a:moveTo>
                    <a:pt x="143" y="2754"/>
                  </a:moveTo>
                  <a:cubicBezTo>
                    <a:pt x="149" y="2220"/>
                    <a:pt x="723" y="1765"/>
                    <a:pt x="1486" y="1697"/>
                  </a:cubicBezTo>
                  <a:lnTo>
                    <a:pt x="20268" y="7"/>
                  </a:lnTo>
                  <a:cubicBezTo>
                    <a:pt x="20974" y="-57"/>
                    <a:pt x="21594" y="326"/>
                    <a:pt x="21588" y="820"/>
                  </a:cubicBezTo>
                  <a:lnTo>
                    <a:pt x="21301" y="18377"/>
                  </a:lnTo>
                  <a:cubicBezTo>
                    <a:pt x="21290" y="18915"/>
                    <a:pt x="20721" y="19374"/>
                    <a:pt x="19952" y="19458"/>
                  </a:cubicBezTo>
                  <a:lnTo>
                    <a:pt x="1320" y="21467"/>
                  </a:lnTo>
                  <a:cubicBezTo>
                    <a:pt x="620" y="21543"/>
                    <a:pt x="-6" y="21168"/>
                    <a:pt x="0" y="20674"/>
                  </a:cubicBezTo>
                  <a:lnTo>
                    <a:pt x="143" y="275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C5E07462-F1F9-4302-8204-0AE415B2BC9E}"/>
                </a:ext>
              </a:extLst>
            </p:cNvPr>
            <p:cNvSpPr/>
            <p:nvPr/>
          </p:nvSpPr>
          <p:spPr>
            <a:xfrm>
              <a:off x="4885635" y="3178313"/>
              <a:ext cx="494539" cy="70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463" extrusionOk="0">
                  <a:moveTo>
                    <a:pt x="0" y="3146"/>
                  </a:moveTo>
                  <a:cubicBezTo>
                    <a:pt x="0" y="2621"/>
                    <a:pt x="549" y="2178"/>
                    <a:pt x="1287" y="2093"/>
                  </a:cubicBezTo>
                  <a:lnTo>
                    <a:pt x="20319" y="10"/>
                  </a:lnTo>
                  <a:cubicBezTo>
                    <a:pt x="20996" y="-64"/>
                    <a:pt x="21600" y="301"/>
                    <a:pt x="21594" y="779"/>
                  </a:cubicBezTo>
                  <a:lnTo>
                    <a:pt x="21461" y="17980"/>
                  </a:lnTo>
                  <a:cubicBezTo>
                    <a:pt x="21456" y="18509"/>
                    <a:pt x="20918" y="18959"/>
                    <a:pt x="20175" y="19053"/>
                  </a:cubicBezTo>
                  <a:lnTo>
                    <a:pt x="1298" y="21451"/>
                  </a:lnTo>
                  <a:cubicBezTo>
                    <a:pt x="632" y="21536"/>
                    <a:pt x="17" y="21178"/>
                    <a:pt x="17" y="20700"/>
                  </a:cubicBezTo>
                  <a:lnTo>
                    <a:pt x="0" y="3146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4AE3C877-8939-4AE9-A00D-191FCD4FFA55}"/>
                </a:ext>
              </a:extLst>
            </p:cNvPr>
            <p:cNvSpPr/>
            <p:nvPr/>
          </p:nvSpPr>
          <p:spPr>
            <a:xfrm>
              <a:off x="4263334" y="4029213"/>
              <a:ext cx="515876" cy="71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450" extrusionOk="0">
                  <a:moveTo>
                    <a:pt x="0" y="3544"/>
                  </a:moveTo>
                  <a:cubicBezTo>
                    <a:pt x="-5" y="3033"/>
                    <a:pt x="511" y="2590"/>
                    <a:pt x="1218" y="2496"/>
                  </a:cubicBezTo>
                  <a:lnTo>
                    <a:pt x="20346" y="12"/>
                  </a:lnTo>
                  <a:cubicBezTo>
                    <a:pt x="20984" y="-71"/>
                    <a:pt x="21574" y="277"/>
                    <a:pt x="21574" y="739"/>
                  </a:cubicBezTo>
                  <a:lnTo>
                    <a:pt x="21595" y="17569"/>
                  </a:lnTo>
                  <a:cubicBezTo>
                    <a:pt x="21595" y="18084"/>
                    <a:pt x="21085" y="18535"/>
                    <a:pt x="20378" y="18637"/>
                  </a:cubicBezTo>
                  <a:lnTo>
                    <a:pt x="1409" y="21434"/>
                  </a:lnTo>
                  <a:cubicBezTo>
                    <a:pt x="776" y="21529"/>
                    <a:pt x="181" y="21185"/>
                    <a:pt x="181" y="20726"/>
                  </a:cubicBezTo>
                  <a:lnTo>
                    <a:pt x="0" y="3544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0C71A858-12DF-4CE1-B638-28C61860CABF}"/>
                </a:ext>
              </a:extLst>
            </p:cNvPr>
            <p:cNvSpPr/>
            <p:nvPr/>
          </p:nvSpPr>
          <p:spPr>
            <a:xfrm>
              <a:off x="4885635" y="2429013"/>
              <a:ext cx="498984" cy="70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480" extrusionOk="0">
                  <a:moveTo>
                    <a:pt x="0" y="2781"/>
                  </a:moveTo>
                  <a:cubicBezTo>
                    <a:pt x="0" y="2260"/>
                    <a:pt x="550" y="1821"/>
                    <a:pt x="1275" y="1751"/>
                  </a:cubicBezTo>
                  <a:lnTo>
                    <a:pt x="20325" y="7"/>
                  </a:lnTo>
                  <a:cubicBezTo>
                    <a:pt x="21001" y="-55"/>
                    <a:pt x="21600" y="318"/>
                    <a:pt x="21594" y="800"/>
                  </a:cubicBezTo>
                  <a:lnTo>
                    <a:pt x="21457" y="18348"/>
                  </a:lnTo>
                  <a:cubicBezTo>
                    <a:pt x="21452" y="18872"/>
                    <a:pt x="20907" y="19319"/>
                    <a:pt x="20176" y="19401"/>
                  </a:cubicBezTo>
                  <a:lnTo>
                    <a:pt x="1286" y="21471"/>
                  </a:lnTo>
                  <a:cubicBezTo>
                    <a:pt x="616" y="21545"/>
                    <a:pt x="11" y="21180"/>
                    <a:pt x="11" y="20698"/>
                  </a:cubicBezTo>
                  <a:lnTo>
                    <a:pt x="0" y="2781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29F26BE1-5C60-4BF9-9734-9D0AAE557E54}"/>
                </a:ext>
              </a:extLst>
            </p:cNvPr>
            <p:cNvSpPr/>
            <p:nvPr/>
          </p:nvSpPr>
          <p:spPr>
            <a:xfrm>
              <a:off x="4250634" y="3267212"/>
              <a:ext cx="520829" cy="72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467" extrusionOk="0">
                  <a:moveTo>
                    <a:pt x="0" y="3183"/>
                  </a:moveTo>
                  <a:cubicBezTo>
                    <a:pt x="-5" y="2672"/>
                    <a:pt x="511" y="2237"/>
                    <a:pt x="1211" y="2158"/>
                  </a:cubicBezTo>
                  <a:lnTo>
                    <a:pt x="20352" y="9"/>
                  </a:lnTo>
                  <a:cubicBezTo>
                    <a:pt x="20995" y="-63"/>
                    <a:pt x="21574" y="293"/>
                    <a:pt x="21574" y="758"/>
                  </a:cubicBezTo>
                  <a:lnTo>
                    <a:pt x="21595" y="17936"/>
                  </a:lnTo>
                  <a:cubicBezTo>
                    <a:pt x="21595" y="18450"/>
                    <a:pt x="21084" y="18889"/>
                    <a:pt x="20379" y="18980"/>
                  </a:cubicBezTo>
                  <a:lnTo>
                    <a:pt x="1401" y="21454"/>
                  </a:lnTo>
                  <a:cubicBezTo>
                    <a:pt x="764" y="21537"/>
                    <a:pt x="179" y="21189"/>
                    <a:pt x="179" y="20724"/>
                  </a:cubicBezTo>
                  <a:lnTo>
                    <a:pt x="0" y="3183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B7EF8450-9EB5-4483-AB05-67FB0F947C4D}"/>
                </a:ext>
              </a:extLst>
            </p:cNvPr>
            <p:cNvSpPr/>
            <p:nvPr/>
          </p:nvSpPr>
          <p:spPr>
            <a:xfrm>
              <a:off x="4250635" y="2505212"/>
              <a:ext cx="525908" cy="72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483" extrusionOk="0">
                  <a:moveTo>
                    <a:pt x="0" y="2810"/>
                  </a:moveTo>
                  <a:cubicBezTo>
                    <a:pt x="-5" y="2303"/>
                    <a:pt x="511" y="1875"/>
                    <a:pt x="1205" y="1807"/>
                  </a:cubicBezTo>
                  <a:lnTo>
                    <a:pt x="20359" y="7"/>
                  </a:lnTo>
                  <a:cubicBezTo>
                    <a:pt x="21001" y="-54"/>
                    <a:pt x="21574" y="309"/>
                    <a:pt x="21574" y="778"/>
                  </a:cubicBezTo>
                  <a:lnTo>
                    <a:pt x="21595" y="18312"/>
                  </a:lnTo>
                  <a:cubicBezTo>
                    <a:pt x="21595" y="18822"/>
                    <a:pt x="21084" y="19254"/>
                    <a:pt x="20385" y="19337"/>
                  </a:cubicBezTo>
                  <a:lnTo>
                    <a:pt x="1398" y="21474"/>
                  </a:lnTo>
                  <a:cubicBezTo>
                    <a:pt x="762" y="21546"/>
                    <a:pt x="183" y="21190"/>
                    <a:pt x="178" y="20721"/>
                  </a:cubicBezTo>
                  <a:lnTo>
                    <a:pt x="0" y="281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07C27AE6-5976-4190-A9DE-4DEA0185C7AA}"/>
                </a:ext>
              </a:extLst>
            </p:cNvPr>
            <p:cNvSpPr/>
            <p:nvPr/>
          </p:nvSpPr>
          <p:spPr>
            <a:xfrm>
              <a:off x="3780734" y="2492513"/>
              <a:ext cx="346078" cy="72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418" extrusionOk="0">
                  <a:moveTo>
                    <a:pt x="2234" y="18987"/>
                  </a:moveTo>
                  <a:cubicBezTo>
                    <a:pt x="1172" y="18841"/>
                    <a:pt x="436" y="18383"/>
                    <a:pt x="428" y="17862"/>
                  </a:cubicBezTo>
                  <a:lnTo>
                    <a:pt x="0" y="694"/>
                  </a:lnTo>
                  <a:cubicBezTo>
                    <a:pt x="-8" y="248"/>
                    <a:pt x="863" y="-86"/>
                    <a:pt x="1782" y="19"/>
                  </a:cubicBezTo>
                  <a:lnTo>
                    <a:pt x="19485" y="2025"/>
                  </a:lnTo>
                  <a:cubicBezTo>
                    <a:pt x="20546" y="2145"/>
                    <a:pt x="21299" y="2595"/>
                    <a:pt x="21307" y="3108"/>
                  </a:cubicBezTo>
                  <a:lnTo>
                    <a:pt x="21584" y="20757"/>
                  </a:lnTo>
                  <a:cubicBezTo>
                    <a:pt x="21592" y="21195"/>
                    <a:pt x="20705" y="21514"/>
                    <a:pt x="19810" y="21390"/>
                  </a:cubicBezTo>
                  <a:lnTo>
                    <a:pt x="2234" y="18987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E4CBAB9F-E981-4DC0-9765-0ECE8AE8C469}"/>
                </a:ext>
              </a:extLst>
            </p:cNvPr>
            <p:cNvSpPr/>
            <p:nvPr/>
          </p:nvSpPr>
          <p:spPr>
            <a:xfrm>
              <a:off x="3374334" y="2390912"/>
              <a:ext cx="323602" cy="698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413" extrusionOk="0">
                  <a:moveTo>
                    <a:pt x="2549" y="19104"/>
                  </a:moveTo>
                  <a:cubicBezTo>
                    <a:pt x="1414" y="18952"/>
                    <a:pt x="627" y="18480"/>
                    <a:pt x="610" y="17935"/>
                  </a:cubicBezTo>
                  <a:lnTo>
                    <a:pt x="0" y="721"/>
                  </a:lnTo>
                  <a:cubicBezTo>
                    <a:pt x="-17" y="258"/>
                    <a:pt x="923" y="-89"/>
                    <a:pt x="1897" y="20"/>
                  </a:cubicBezTo>
                  <a:lnTo>
                    <a:pt x="19161" y="1921"/>
                  </a:lnTo>
                  <a:cubicBezTo>
                    <a:pt x="20296" y="2046"/>
                    <a:pt x="21100" y="2509"/>
                    <a:pt x="21117" y="3047"/>
                  </a:cubicBezTo>
                  <a:lnTo>
                    <a:pt x="21575" y="20724"/>
                  </a:lnTo>
                  <a:cubicBezTo>
                    <a:pt x="21583" y="21180"/>
                    <a:pt x="20643" y="21511"/>
                    <a:pt x="19686" y="21386"/>
                  </a:cubicBezTo>
                  <a:lnTo>
                    <a:pt x="2549" y="19104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7409FB5D-C843-445F-9351-BE4D166A038F}"/>
                </a:ext>
              </a:extLst>
            </p:cNvPr>
            <p:cNvSpPr/>
            <p:nvPr/>
          </p:nvSpPr>
          <p:spPr>
            <a:xfrm>
              <a:off x="3793435" y="3254513"/>
              <a:ext cx="342648" cy="726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399" extrusionOk="0">
                  <a:moveTo>
                    <a:pt x="2224" y="18571"/>
                  </a:moveTo>
                  <a:cubicBezTo>
                    <a:pt x="1160" y="18402"/>
                    <a:pt x="440" y="17935"/>
                    <a:pt x="424" y="17411"/>
                  </a:cubicBezTo>
                  <a:lnTo>
                    <a:pt x="0" y="659"/>
                  </a:lnTo>
                  <a:cubicBezTo>
                    <a:pt x="-8" y="221"/>
                    <a:pt x="880" y="-97"/>
                    <a:pt x="1776" y="26"/>
                  </a:cubicBezTo>
                  <a:lnTo>
                    <a:pt x="19496" y="2435"/>
                  </a:lnTo>
                  <a:cubicBezTo>
                    <a:pt x="20560" y="2581"/>
                    <a:pt x="21304" y="3037"/>
                    <a:pt x="21312" y="3557"/>
                  </a:cubicBezTo>
                  <a:lnTo>
                    <a:pt x="21584" y="20770"/>
                  </a:lnTo>
                  <a:cubicBezTo>
                    <a:pt x="21592" y="21200"/>
                    <a:pt x="20688" y="21503"/>
                    <a:pt x="19824" y="21365"/>
                  </a:cubicBezTo>
                  <a:lnTo>
                    <a:pt x="2224" y="18571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41FB8BFD-CE90-4AEE-9F3C-7A8286DC9875}"/>
                </a:ext>
              </a:extLst>
            </p:cNvPr>
            <p:cNvSpPr/>
            <p:nvPr/>
          </p:nvSpPr>
          <p:spPr>
            <a:xfrm>
              <a:off x="2967935" y="2289313"/>
              <a:ext cx="302902" cy="67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03" extrusionOk="0">
                  <a:moveTo>
                    <a:pt x="2866" y="19219"/>
                  </a:moveTo>
                  <a:cubicBezTo>
                    <a:pt x="1655" y="19062"/>
                    <a:pt x="814" y="18568"/>
                    <a:pt x="787" y="18006"/>
                  </a:cubicBezTo>
                  <a:lnTo>
                    <a:pt x="0" y="749"/>
                  </a:lnTo>
                  <a:cubicBezTo>
                    <a:pt x="-18" y="268"/>
                    <a:pt x="977" y="-92"/>
                    <a:pt x="2016" y="21"/>
                  </a:cubicBezTo>
                  <a:lnTo>
                    <a:pt x="18815" y="1821"/>
                  </a:lnTo>
                  <a:cubicBezTo>
                    <a:pt x="20027" y="1950"/>
                    <a:pt x="20895" y="2431"/>
                    <a:pt x="20913" y="2989"/>
                  </a:cubicBezTo>
                  <a:lnTo>
                    <a:pt x="21564" y="20691"/>
                  </a:lnTo>
                  <a:cubicBezTo>
                    <a:pt x="21582" y="21164"/>
                    <a:pt x="20578" y="21508"/>
                    <a:pt x="19566" y="21375"/>
                  </a:cubicBezTo>
                  <a:lnTo>
                    <a:pt x="2866" y="19219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52FA9B1F-075E-4273-A4D3-37F6F93CDD59}"/>
                </a:ext>
              </a:extLst>
            </p:cNvPr>
            <p:cNvSpPr/>
            <p:nvPr/>
          </p:nvSpPr>
          <p:spPr>
            <a:xfrm>
              <a:off x="3374334" y="3127512"/>
              <a:ext cx="320427" cy="69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391" extrusionOk="0">
                  <a:moveTo>
                    <a:pt x="2531" y="18701"/>
                  </a:moveTo>
                  <a:cubicBezTo>
                    <a:pt x="1394" y="18526"/>
                    <a:pt x="616" y="18040"/>
                    <a:pt x="599" y="17496"/>
                  </a:cubicBezTo>
                  <a:lnTo>
                    <a:pt x="0" y="685"/>
                  </a:lnTo>
                  <a:cubicBezTo>
                    <a:pt x="-17" y="230"/>
                    <a:pt x="932" y="-100"/>
                    <a:pt x="1890" y="28"/>
                  </a:cubicBezTo>
                  <a:lnTo>
                    <a:pt x="19172" y="2314"/>
                  </a:lnTo>
                  <a:cubicBezTo>
                    <a:pt x="20317" y="2466"/>
                    <a:pt x="21104" y="2940"/>
                    <a:pt x="21121" y="3481"/>
                  </a:cubicBezTo>
                  <a:lnTo>
                    <a:pt x="21574" y="20738"/>
                  </a:lnTo>
                  <a:cubicBezTo>
                    <a:pt x="21583" y="21185"/>
                    <a:pt x="20625" y="21500"/>
                    <a:pt x="19702" y="21356"/>
                  </a:cubicBezTo>
                  <a:lnTo>
                    <a:pt x="2531" y="18701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D423298E-BCBA-4C93-BEBE-840833395235}"/>
                </a:ext>
              </a:extLst>
            </p:cNvPr>
            <p:cNvSpPr/>
            <p:nvPr/>
          </p:nvSpPr>
          <p:spPr>
            <a:xfrm>
              <a:off x="3806135" y="4003813"/>
              <a:ext cx="339346" cy="727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384" extrusionOk="0">
                  <a:moveTo>
                    <a:pt x="2205" y="18173"/>
                  </a:moveTo>
                  <a:cubicBezTo>
                    <a:pt x="1139" y="17983"/>
                    <a:pt x="428" y="17508"/>
                    <a:pt x="420" y="16978"/>
                  </a:cubicBezTo>
                  <a:lnTo>
                    <a:pt x="0" y="628"/>
                  </a:lnTo>
                  <a:cubicBezTo>
                    <a:pt x="-8" y="198"/>
                    <a:pt x="897" y="-104"/>
                    <a:pt x="1769" y="34"/>
                  </a:cubicBezTo>
                  <a:lnTo>
                    <a:pt x="19508" y="2834"/>
                  </a:lnTo>
                  <a:cubicBezTo>
                    <a:pt x="20582" y="3003"/>
                    <a:pt x="21309" y="3469"/>
                    <a:pt x="21317" y="3992"/>
                  </a:cubicBezTo>
                  <a:lnTo>
                    <a:pt x="21584" y="20787"/>
                  </a:lnTo>
                  <a:cubicBezTo>
                    <a:pt x="21592" y="21205"/>
                    <a:pt x="20679" y="21496"/>
                    <a:pt x="19831" y="21343"/>
                  </a:cubicBezTo>
                  <a:lnTo>
                    <a:pt x="2205" y="18173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20613F13-D924-4B09-9581-08832E497B72}"/>
                </a:ext>
              </a:extLst>
            </p:cNvPr>
            <p:cNvSpPr/>
            <p:nvPr/>
          </p:nvSpPr>
          <p:spPr>
            <a:xfrm>
              <a:off x="2980634" y="3013212"/>
              <a:ext cx="299982" cy="672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382" extrusionOk="0">
                  <a:moveTo>
                    <a:pt x="2849" y="18830"/>
                  </a:moveTo>
                  <a:cubicBezTo>
                    <a:pt x="1634" y="18648"/>
                    <a:pt x="804" y="18147"/>
                    <a:pt x="776" y="17578"/>
                  </a:cubicBezTo>
                  <a:lnTo>
                    <a:pt x="0" y="711"/>
                  </a:lnTo>
                  <a:cubicBezTo>
                    <a:pt x="-18" y="242"/>
                    <a:pt x="995" y="-105"/>
                    <a:pt x="2009" y="28"/>
                  </a:cubicBezTo>
                  <a:lnTo>
                    <a:pt x="18834" y="2193"/>
                  </a:lnTo>
                  <a:cubicBezTo>
                    <a:pt x="20057" y="2350"/>
                    <a:pt x="20906" y="2843"/>
                    <a:pt x="20925" y="3404"/>
                  </a:cubicBezTo>
                  <a:lnTo>
                    <a:pt x="21564" y="20704"/>
                  </a:lnTo>
                  <a:cubicBezTo>
                    <a:pt x="21582" y="21164"/>
                    <a:pt x="20560" y="21495"/>
                    <a:pt x="19574" y="21346"/>
                  </a:cubicBezTo>
                  <a:lnTo>
                    <a:pt x="2849" y="1883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122171AD-DD32-4D94-8BE7-988D2B088A68}"/>
                </a:ext>
              </a:extLst>
            </p:cNvPr>
            <p:cNvSpPr/>
            <p:nvPr/>
          </p:nvSpPr>
          <p:spPr>
            <a:xfrm>
              <a:off x="3387035" y="3864112"/>
              <a:ext cx="317505" cy="698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375" extrusionOk="0">
                  <a:moveTo>
                    <a:pt x="2503" y="18318"/>
                  </a:moveTo>
                  <a:cubicBezTo>
                    <a:pt x="1364" y="18120"/>
                    <a:pt x="604" y="17626"/>
                    <a:pt x="587" y="17075"/>
                  </a:cubicBezTo>
                  <a:lnTo>
                    <a:pt x="0" y="652"/>
                  </a:lnTo>
                  <a:cubicBezTo>
                    <a:pt x="-17" y="210"/>
                    <a:pt x="950" y="-109"/>
                    <a:pt x="1882" y="35"/>
                  </a:cubicBezTo>
                  <a:lnTo>
                    <a:pt x="19184" y="2695"/>
                  </a:lnTo>
                  <a:cubicBezTo>
                    <a:pt x="20332" y="2870"/>
                    <a:pt x="21108" y="3356"/>
                    <a:pt x="21126" y="3899"/>
                  </a:cubicBezTo>
                  <a:lnTo>
                    <a:pt x="21574" y="20753"/>
                  </a:lnTo>
                  <a:cubicBezTo>
                    <a:pt x="21583" y="21188"/>
                    <a:pt x="20616" y="21491"/>
                    <a:pt x="19710" y="21332"/>
                  </a:cubicBezTo>
                  <a:lnTo>
                    <a:pt x="2503" y="18318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48DE74DD-F83D-4A3C-AE5F-C633067BDEDB}"/>
                </a:ext>
              </a:extLst>
            </p:cNvPr>
            <p:cNvSpPr/>
            <p:nvPr/>
          </p:nvSpPr>
          <p:spPr>
            <a:xfrm>
              <a:off x="2993335" y="3724412"/>
              <a:ext cx="297314" cy="672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366" extrusionOk="0">
                  <a:moveTo>
                    <a:pt x="2819" y="18467"/>
                  </a:moveTo>
                  <a:cubicBezTo>
                    <a:pt x="1603" y="18261"/>
                    <a:pt x="793" y="17748"/>
                    <a:pt x="765" y="17175"/>
                  </a:cubicBezTo>
                  <a:lnTo>
                    <a:pt x="0" y="678"/>
                  </a:lnTo>
                  <a:cubicBezTo>
                    <a:pt x="-18" y="218"/>
                    <a:pt x="1004" y="-113"/>
                    <a:pt x="1999" y="36"/>
                  </a:cubicBezTo>
                  <a:lnTo>
                    <a:pt x="18856" y="2560"/>
                  </a:lnTo>
                  <a:cubicBezTo>
                    <a:pt x="20081" y="2741"/>
                    <a:pt x="20919" y="3246"/>
                    <a:pt x="20937" y="3811"/>
                  </a:cubicBezTo>
                  <a:lnTo>
                    <a:pt x="21564" y="20720"/>
                  </a:lnTo>
                  <a:cubicBezTo>
                    <a:pt x="21582" y="21172"/>
                    <a:pt x="20550" y="21487"/>
                    <a:pt x="19583" y="21321"/>
                  </a:cubicBezTo>
                  <a:lnTo>
                    <a:pt x="2819" y="18467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4B9DDEFD-F84D-4F69-865F-FCAFF96FC7B4}"/>
                </a:ext>
              </a:extLst>
            </p:cNvPr>
            <p:cNvSpPr/>
            <p:nvPr/>
          </p:nvSpPr>
          <p:spPr>
            <a:xfrm>
              <a:off x="5152335" y="2225812"/>
              <a:ext cx="689014" cy="11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extrusionOk="0">
                  <a:moveTo>
                    <a:pt x="9031" y="21600"/>
                  </a:moveTo>
                  <a:cubicBezTo>
                    <a:pt x="8932" y="21576"/>
                    <a:pt x="8836" y="21552"/>
                    <a:pt x="8745" y="21505"/>
                  </a:cubicBezTo>
                  <a:cubicBezTo>
                    <a:pt x="8670" y="21457"/>
                    <a:pt x="8603" y="21410"/>
                    <a:pt x="8547" y="21338"/>
                  </a:cubicBezTo>
                  <a:lnTo>
                    <a:pt x="123" y="10681"/>
                  </a:lnTo>
                  <a:cubicBezTo>
                    <a:pt x="-47" y="10467"/>
                    <a:pt x="-39" y="8968"/>
                    <a:pt x="135" y="8849"/>
                  </a:cubicBezTo>
                  <a:lnTo>
                    <a:pt x="11809" y="143"/>
                  </a:lnTo>
                  <a:cubicBezTo>
                    <a:pt x="11885" y="95"/>
                    <a:pt x="11972" y="48"/>
                    <a:pt x="12059" y="24"/>
                  </a:cubicBezTo>
                  <a:cubicBezTo>
                    <a:pt x="12123" y="0"/>
                    <a:pt x="12186" y="0"/>
                    <a:pt x="12249" y="0"/>
                  </a:cubicBezTo>
                  <a:lnTo>
                    <a:pt x="12352" y="0"/>
                  </a:lnTo>
                  <a:cubicBezTo>
                    <a:pt x="12448" y="24"/>
                    <a:pt x="12543" y="48"/>
                    <a:pt x="12630" y="95"/>
                  </a:cubicBezTo>
                  <a:cubicBezTo>
                    <a:pt x="12701" y="143"/>
                    <a:pt x="12769" y="190"/>
                    <a:pt x="12824" y="238"/>
                  </a:cubicBezTo>
                  <a:lnTo>
                    <a:pt x="21383" y="10491"/>
                  </a:lnTo>
                  <a:cubicBezTo>
                    <a:pt x="21553" y="10705"/>
                    <a:pt x="21545" y="12156"/>
                    <a:pt x="21371" y="12299"/>
                  </a:cubicBezTo>
                  <a:lnTo>
                    <a:pt x="9601" y="21457"/>
                  </a:lnTo>
                  <a:cubicBezTo>
                    <a:pt x="9522" y="21529"/>
                    <a:pt x="9431" y="21552"/>
                    <a:pt x="9336" y="21576"/>
                  </a:cubicBezTo>
                  <a:cubicBezTo>
                    <a:pt x="9268" y="21600"/>
                    <a:pt x="9201" y="21600"/>
                    <a:pt x="9134" y="21600"/>
                  </a:cubicBezTo>
                  <a:lnTo>
                    <a:pt x="9031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2AD678BC-9EBE-4CD1-AC7D-B263EB667D06}"/>
                </a:ext>
              </a:extLst>
            </p:cNvPr>
            <p:cNvSpPr/>
            <p:nvPr/>
          </p:nvSpPr>
          <p:spPr>
            <a:xfrm>
              <a:off x="4707835" y="2136912"/>
              <a:ext cx="653059" cy="106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extrusionOk="0">
                  <a:moveTo>
                    <a:pt x="8650" y="21600"/>
                  </a:moveTo>
                  <a:cubicBezTo>
                    <a:pt x="8550" y="21574"/>
                    <a:pt x="8449" y="21548"/>
                    <a:pt x="8357" y="21497"/>
                  </a:cubicBezTo>
                  <a:cubicBezTo>
                    <a:pt x="8282" y="21446"/>
                    <a:pt x="8215" y="21394"/>
                    <a:pt x="8161" y="21343"/>
                  </a:cubicBezTo>
                  <a:lnTo>
                    <a:pt x="129" y="10929"/>
                  </a:lnTo>
                  <a:cubicBezTo>
                    <a:pt x="-51" y="10697"/>
                    <a:pt x="-38" y="9103"/>
                    <a:pt x="141" y="8974"/>
                  </a:cubicBezTo>
                  <a:lnTo>
                    <a:pt x="12166" y="154"/>
                  </a:lnTo>
                  <a:cubicBezTo>
                    <a:pt x="12246" y="103"/>
                    <a:pt x="12334" y="51"/>
                    <a:pt x="12426" y="26"/>
                  </a:cubicBezTo>
                  <a:cubicBezTo>
                    <a:pt x="12497" y="0"/>
                    <a:pt x="12564" y="0"/>
                    <a:pt x="12635" y="0"/>
                  </a:cubicBezTo>
                  <a:lnTo>
                    <a:pt x="12731" y="0"/>
                  </a:lnTo>
                  <a:cubicBezTo>
                    <a:pt x="12823" y="0"/>
                    <a:pt x="12919" y="51"/>
                    <a:pt x="13007" y="77"/>
                  </a:cubicBezTo>
                  <a:cubicBezTo>
                    <a:pt x="13082" y="103"/>
                    <a:pt x="13145" y="154"/>
                    <a:pt x="13199" y="231"/>
                  </a:cubicBezTo>
                  <a:lnTo>
                    <a:pt x="21373" y="10260"/>
                  </a:lnTo>
                  <a:cubicBezTo>
                    <a:pt x="21549" y="10466"/>
                    <a:pt x="21541" y="12060"/>
                    <a:pt x="21361" y="12189"/>
                  </a:cubicBezTo>
                  <a:lnTo>
                    <a:pt x="9235" y="21446"/>
                  </a:lnTo>
                  <a:cubicBezTo>
                    <a:pt x="9148" y="21523"/>
                    <a:pt x="9056" y="21549"/>
                    <a:pt x="8959" y="21574"/>
                  </a:cubicBezTo>
                  <a:cubicBezTo>
                    <a:pt x="8897" y="21600"/>
                    <a:pt x="8826" y="21600"/>
                    <a:pt x="8759" y="21600"/>
                  </a:cubicBezTo>
                  <a:lnTo>
                    <a:pt x="865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3010CDBC-76EC-4DCC-9CBA-2CAA123AE374}"/>
                </a:ext>
              </a:extLst>
            </p:cNvPr>
            <p:cNvSpPr/>
            <p:nvPr/>
          </p:nvSpPr>
          <p:spPr>
            <a:xfrm>
              <a:off x="4542735" y="2289312"/>
              <a:ext cx="715863" cy="1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extrusionOk="0">
                  <a:moveTo>
                    <a:pt x="8626" y="21600"/>
                  </a:moveTo>
                  <a:cubicBezTo>
                    <a:pt x="8531" y="21578"/>
                    <a:pt x="8439" y="21555"/>
                    <a:pt x="8351" y="21510"/>
                  </a:cubicBezTo>
                  <a:cubicBezTo>
                    <a:pt x="8279" y="21465"/>
                    <a:pt x="8214" y="21421"/>
                    <a:pt x="8164" y="21353"/>
                  </a:cubicBezTo>
                  <a:lnTo>
                    <a:pt x="123" y="10744"/>
                  </a:lnTo>
                  <a:cubicBezTo>
                    <a:pt x="-49" y="10520"/>
                    <a:pt x="-38" y="9062"/>
                    <a:pt x="138" y="8950"/>
                  </a:cubicBezTo>
                  <a:lnTo>
                    <a:pt x="12201" y="135"/>
                  </a:lnTo>
                  <a:cubicBezTo>
                    <a:pt x="12277" y="90"/>
                    <a:pt x="12365" y="45"/>
                    <a:pt x="12456" y="22"/>
                  </a:cubicBezTo>
                  <a:cubicBezTo>
                    <a:pt x="12517" y="0"/>
                    <a:pt x="12586" y="0"/>
                    <a:pt x="12651" y="0"/>
                  </a:cubicBezTo>
                  <a:lnTo>
                    <a:pt x="12742" y="0"/>
                  </a:lnTo>
                  <a:cubicBezTo>
                    <a:pt x="12834" y="22"/>
                    <a:pt x="12922" y="45"/>
                    <a:pt x="13006" y="90"/>
                  </a:cubicBezTo>
                  <a:cubicBezTo>
                    <a:pt x="13074" y="135"/>
                    <a:pt x="13135" y="179"/>
                    <a:pt x="13189" y="224"/>
                  </a:cubicBezTo>
                  <a:lnTo>
                    <a:pt x="21383" y="10407"/>
                  </a:lnTo>
                  <a:cubicBezTo>
                    <a:pt x="21551" y="10609"/>
                    <a:pt x="21540" y="12045"/>
                    <a:pt x="21372" y="12179"/>
                  </a:cubicBezTo>
                  <a:lnTo>
                    <a:pt x="9198" y="21443"/>
                  </a:lnTo>
                  <a:cubicBezTo>
                    <a:pt x="9114" y="21510"/>
                    <a:pt x="9027" y="21555"/>
                    <a:pt x="8931" y="21578"/>
                  </a:cubicBezTo>
                  <a:cubicBezTo>
                    <a:pt x="8866" y="21600"/>
                    <a:pt x="8798" y="21600"/>
                    <a:pt x="8725" y="21600"/>
                  </a:cubicBezTo>
                  <a:lnTo>
                    <a:pt x="8626" y="216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A7C6D0F1-59C6-432A-86EB-46512094F537}"/>
                </a:ext>
              </a:extLst>
            </p:cNvPr>
            <p:cNvSpPr/>
            <p:nvPr/>
          </p:nvSpPr>
          <p:spPr>
            <a:xfrm>
              <a:off x="4301434" y="2048012"/>
              <a:ext cx="619137" cy="98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extrusionOk="0">
                  <a:moveTo>
                    <a:pt x="8271" y="21600"/>
                  </a:moveTo>
                  <a:cubicBezTo>
                    <a:pt x="8165" y="21600"/>
                    <a:pt x="8064" y="21572"/>
                    <a:pt x="7976" y="21516"/>
                  </a:cubicBezTo>
                  <a:cubicBezTo>
                    <a:pt x="7901" y="21489"/>
                    <a:pt x="7835" y="21433"/>
                    <a:pt x="7782" y="21350"/>
                  </a:cubicBezTo>
                  <a:lnTo>
                    <a:pt x="132" y="11175"/>
                  </a:lnTo>
                  <a:cubicBezTo>
                    <a:pt x="-53" y="10925"/>
                    <a:pt x="-40" y="9229"/>
                    <a:pt x="145" y="9090"/>
                  </a:cubicBezTo>
                  <a:lnTo>
                    <a:pt x="12526" y="139"/>
                  </a:lnTo>
                  <a:cubicBezTo>
                    <a:pt x="12614" y="83"/>
                    <a:pt x="12702" y="28"/>
                    <a:pt x="12799" y="28"/>
                  </a:cubicBezTo>
                  <a:cubicBezTo>
                    <a:pt x="12866" y="0"/>
                    <a:pt x="12932" y="0"/>
                    <a:pt x="13002" y="0"/>
                  </a:cubicBezTo>
                  <a:lnTo>
                    <a:pt x="13108" y="0"/>
                  </a:lnTo>
                  <a:cubicBezTo>
                    <a:pt x="13209" y="28"/>
                    <a:pt x="13306" y="56"/>
                    <a:pt x="13395" y="83"/>
                  </a:cubicBezTo>
                  <a:cubicBezTo>
                    <a:pt x="13461" y="111"/>
                    <a:pt x="13527" y="167"/>
                    <a:pt x="13580" y="222"/>
                  </a:cubicBezTo>
                  <a:lnTo>
                    <a:pt x="21362" y="10008"/>
                  </a:lnTo>
                  <a:cubicBezTo>
                    <a:pt x="21547" y="10230"/>
                    <a:pt x="21534" y="11926"/>
                    <a:pt x="21349" y="12065"/>
                  </a:cubicBezTo>
                  <a:lnTo>
                    <a:pt x="8871" y="21433"/>
                  </a:lnTo>
                  <a:cubicBezTo>
                    <a:pt x="8783" y="21489"/>
                    <a:pt x="8686" y="21544"/>
                    <a:pt x="8584" y="21572"/>
                  </a:cubicBezTo>
                  <a:cubicBezTo>
                    <a:pt x="8518" y="21600"/>
                    <a:pt x="8452" y="21600"/>
                    <a:pt x="8386" y="21600"/>
                  </a:cubicBezTo>
                  <a:lnTo>
                    <a:pt x="8271" y="216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B4FA7A64-F4BE-4F50-9EC9-4855A417E9C6}"/>
                </a:ext>
              </a:extLst>
            </p:cNvPr>
            <p:cNvSpPr/>
            <p:nvPr/>
          </p:nvSpPr>
          <p:spPr>
            <a:xfrm>
              <a:off x="4110934" y="2200413"/>
              <a:ext cx="679144" cy="113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extrusionOk="0">
                  <a:moveTo>
                    <a:pt x="8252" y="21600"/>
                  </a:moveTo>
                  <a:cubicBezTo>
                    <a:pt x="8156" y="21600"/>
                    <a:pt x="8059" y="21551"/>
                    <a:pt x="7975" y="21503"/>
                  </a:cubicBezTo>
                  <a:cubicBezTo>
                    <a:pt x="7902" y="21454"/>
                    <a:pt x="7838" y="21406"/>
                    <a:pt x="7786" y="21333"/>
                  </a:cubicBezTo>
                  <a:lnTo>
                    <a:pt x="126" y="10982"/>
                  </a:lnTo>
                  <a:cubicBezTo>
                    <a:pt x="-51" y="10739"/>
                    <a:pt x="-39" y="9188"/>
                    <a:pt x="142" y="9067"/>
                  </a:cubicBezTo>
                  <a:lnTo>
                    <a:pt x="12554" y="145"/>
                  </a:lnTo>
                  <a:cubicBezTo>
                    <a:pt x="12635" y="97"/>
                    <a:pt x="12727" y="49"/>
                    <a:pt x="12820" y="24"/>
                  </a:cubicBezTo>
                  <a:cubicBezTo>
                    <a:pt x="12888" y="0"/>
                    <a:pt x="12956" y="0"/>
                    <a:pt x="13021" y="0"/>
                  </a:cubicBezTo>
                  <a:lnTo>
                    <a:pt x="13113" y="0"/>
                  </a:lnTo>
                  <a:cubicBezTo>
                    <a:pt x="13210" y="24"/>
                    <a:pt x="13302" y="49"/>
                    <a:pt x="13383" y="73"/>
                  </a:cubicBezTo>
                  <a:cubicBezTo>
                    <a:pt x="13447" y="121"/>
                    <a:pt x="13511" y="146"/>
                    <a:pt x="13564" y="218"/>
                  </a:cubicBezTo>
                  <a:lnTo>
                    <a:pt x="21376" y="10182"/>
                  </a:lnTo>
                  <a:cubicBezTo>
                    <a:pt x="21549" y="10400"/>
                    <a:pt x="21541" y="11927"/>
                    <a:pt x="21364" y="12049"/>
                  </a:cubicBezTo>
                  <a:lnTo>
                    <a:pt x="8835" y="21430"/>
                  </a:lnTo>
                  <a:cubicBezTo>
                    <a:pt x="8751" y="21503"/>
                    <a:pt x="8654" y="21527"/>
                    <a:pt x="8558" y="21576"/>
                  </a:cubicBezTo>
                  <a:cubicBezTo>
                    <a:pt x="8493" y="21600"/>
                    <a:pt x="8425" y="21600"/>
                    <a:pt x="8357" y="21600"/>
                  </a:cubicBezTo>
                  <a:lnTo>
                    <a:pt x="8252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8D413BED-3D2B-4BF0-856D-0BACA84B269E}"/>
                </a:ext>
              </a:extLst>
            </p:cNvPr>
            <p:cNvSpPr/>
            <p:nvPr/>
          </p:nvSpPr>
          <p:spPr>
            <a:xfrm>
              <a:off x="3907734" y="2365513"/>
              <a:ext cx="743413" cy="129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extrusionOk="0">
                  <a:moveTo>
                    <a:pt x="8223" y="21579"/>
                  </a:moveTo>
                  <a:cubicBezTo>
                    <a:pt x="8127" y="21558"/>
                    <a:pt x="8039" y="21537"/>
                    <a:pt x="7954" y="21494"/>
                  </a:cubicBezTo>
                  <a:cubicBezTo>
                    <a:pt x="7885" y="21452"/>
                    <a:pt x="7830" y="21410"/>
                    <a:pt x="7782" y="21347"/>
                  </a:cubicBezTo>
                  <a:lnTo>
                    <a:pt x="119" y="10811"/>
                  </a:lnTo>
                  <a:cubicBezTo>
                    <a:pt x="-50" y="10578"/>
                    <a:pt x="-35" y="9164"/>
                    <a:pt x="137" y="9058"/>
                  </a:cubicBezTo>
                  <a:lnTo>
                    <a:pt x="12601" y="148"/>
                  </a:lnTo>
                  <a:cubicBezTo>
                    <a:pt x="12679" y="84"/>
                    <a:pt x="12767" y="63"/>
                    <a:pt x="12855" y="21"/>
                  </a:cubicBezTo>
                  <a:cubicBezTo>
                    <a:pt x="12914" y="0"/>
                    <a:pt x="12972" y="0"/>
                    <a:pt x="13031" y="0"/>
                  </a:cubicBezTo>
                  <a:lnTo>
                    <a:pt x="13134" y="0"/>
                  </a:lnTo>
                  <a:cubicBezTo>
                    <a:pt x="13226" y="21"/>
                    <a:pt x="13314" y="42"/>
                    <a:pt x="13391" y="84"/>
                  </a:cubicBezTo>
                  <a:cubicBezTo>
                    <a:pt x="13457" y="127"/>
                    <a:pt x="13516" y="169"/>
                    <a:pt x="13560" y="232"/>
                  </a:cubicBezTo>
                  <a:lnTo>
                    <a:pt x="21385" y="10346"/>
                  </a:lnTo>
                  <a:cubicBezTo>
                    <a:pt x="21550" y="10557"/>
                    <a:pt x="21539" y="11951"/>
                    <a:pt x="21370" y="12077"/>
                  </a:cubicBezTo>
                  <a:lnTo>
                    <a:pt x="8785" y="21452"/>
                  </a:lnTo>
                  <a:cubicBezTo>
                    <a:pt x="8700" y="21516"/>
                    <a:pt x="8608" y="21558"/>
                    <a:pt x="8517" y="21579"/>
                  </a:cubicBezTo>
                  <a:cubicBezTo>
                    <a:pt x="8450" y="21600"/>
                    <a:pt x="8384" y="21600"/>
                    <a:pt x="8318" y="21600"/>
                  </a:cubicBezTo>
                  <a:lnTo>
                    <a:pt x="8223" y="21579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D074F3BF-314F-4589-A63A-44CF8D621106}"/>
                </a:ext>
              </a:extLst>
            </p:cNvPr>
            <p:cNvSpPr/>
            <p:nvPr/>
          </p:nvSpPr>
          <p:spPr>
            <a:xfrm>
              <a:off x="3704535" y="2111513"/>
              <a:ext cx="644888" cy="104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extrusionOk="0">
                  <a:moveTo>
                    <a:pt x="7865" y="21600"/>
                  </a:moveTo>
                  <a:cubicBezTo>
                    <a:pt x="7771" y="21574"/>
                    <a:pt x="7670" y="21548"/>
                    <a:pt x="7585" y="21495"/>
                  </a:cubicBezTo>
                  <a:cubicBezTo>
                    <a:pt x="7517" y="21469"/>
                    <a:pt x="7458" y="21417"/>
                    <a:pt x="7412" y="21338"/>
                  </a:cubicBezTo>
                  <a:lnTo>
                    <a:pt x="131" y="11232"/>
                  </a:lnTo>
                  <a:cubicBezTo>
                    <a:pt x="-55" y="10970"/>
                    <a:pt x="-38" y="9321"/>
                    <a:pt x="148" y="9190"/>
                  </a:cubicBezTo>
                  <a:lnTo>
                    <a:pt x="12906" y="157"/>
                  </a:lnTo>
                  <a:cubicBezTo>
                    <a:pt x="12995" y="105"/>
                    <a:pt x="13088" y="52"/>
                    <a:pt x="13185" y="26"/>
                  </a:cubicBezTo>
                  <a:cubicBezTo>
                    <a:pt x="13249" y="0"/>
                    <a:pt x="13312" y="0"/>
                    <a:pt x="13380" y="0"/>
                  </a:cubicBezTo>
                  <a:lnTo>
                    <a:pt x="13490" y="0"/>
                  </a:lnTo>
                  <a:cubicBezTo>
                    <a:pt x="13587" y="0"/>
                    <a:pt x="13680" y="52"/>
                    <a:pt x="13765" y="79"/>
                  </a:cubicBezTo>
                  <a:cubicBezTo>
                    <a:pt x="13833" y="105"/>
                    <a:pt x="13892" y="157"/>
                    <a:pt x="13939" y="236"/>
                  </a:cubicBezTo>
                  <a:lnTo>
                    <a:pt x="21363" y="9949"/>
                  </a:lnTo>
                  <a:cubicBezTo>
                    <a:pt x="21545" y="10185"/>
                    <a:pt x="21532" y="11808"/>
                    <a:pt x="21350" y="11939"/>
                  </a:cubicBezTo>
                  <a:lnTo>
                    <a:pt x="8483" y="21417"/>
                  </a:lnTo>
                  <a:cubicBezTo>
                    <a:pt x="8394" y="21469"/>
                    <a:pt x="8296" y="21522"/>
                    <a:pt x="8195" y="21548"/>
                  </a:cubicBezTo>
                  <a:cubicBezTo>
                    <a:pt x="8123" y="21574"/>
                    <a:pt x="8051" y="21574"/>
                    <a:pt x="7975" y="21574"/>
                  </a:cubicBezTo>
                  <a:lnTo>
                    <a:pt x="7865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EDB4AA76-BED9-4202-8EB9-8E8165ACEFCF}"/>
                </a:ext>
              </a:extLst>
            </p:cNvPr>
            <p:cNvSpPr/>
            <p:nvPr/>
          </p:nvSpPr>
          <p:spPr>
            <a:xfrm>
              <a:off x="3488635" y="2276613"/>
              <a:ext cx="706028" cy="120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extrusionOk="0">
                  <a:moveTo>
                    <a:pt x="7852" y="21577"/>
                  </a:moveTo>
                  <a:cubicBezTo>
                    <a:pt x="7755" y="21554"/>
                    <a:pt x="7662" y="21531"/>
                    <a:pt x="7577" y="21486"/>
                  </a:cubicBezTo>
                  <a:cubicBezTo>
                    <a:pt x="7511" y="21440"/>
                    <a:pt x="7457" y="21394"/>
                    <a:pt x="7411" y="21349"/>
                  </a:cubicBezTo>
                  <a:lnTo>
                    <a:pt x="126" y="11040"/>
                  </a:lnTo>
                  <a:cubicBezTo>
                    <a:pt x="-52" y="10789"/>
                    <a:pt x="-37" y="9280"/>
                    <a:pt x="145" y="9166"/>
                  </a:cubicBezTo>
                  <a:lnTo>
                    <a:pt x="12952" y="137"/>
                  </a:lnTo>
                  <a:cubicBezTo>
                    <a:pt x="13033" y="68"/>
                    <a:pt x="13122" y="46"/>
                    <a:pt x="13215" y="23"/>
                  </a:cubicBezTo>
                  <a:cubicBezTo>
                    <a:pt x="13277" y="0"/>
                    <a:pt x="13343" y="0"/>
                    <a:pt x="13405" y="0"/>
                  </a:cubicBezTo>
                  <a:lnTo>
                    <a:pt x="13505" y="0"/>
                  </a:lnTo>
                  <a:cubicBezTo>
                    <a:pt x="13598" y="23"/>
                    <a:pt x="13687" y="46"/>
                    <a:pt x="13764" y="91"/>
                  </a:cubicBezTo>
                  <a:cubicBezTo>
                    <a:pt x="13826" y="114"/>
                    <a:pt x="13884" y="160"/>
                    <a:pt x="13927" y="229"/>
                  </a:cubicBezTo>
                  <a:lnTo>
                    <a:pt x="21374" y="10126"/>
                  </a:lnTo>
                  <a:cubicBezTo>
                    <a:pt x="21548" y="10354"/>
                    <a:pt x="21533" y="11840"/>
                    <a:pt x="21359" y="11954"/>
                  </a:cubicBezTo>
                  <a:lnTo>
                    <a:pt x="8436" y="21440"/>
                  </a:lnTo>
                  <a:cubicBezTo>
                    <a:pt x="8351" y="21509"/>
                    <a:pt x="8254" y="21554"/>
                    <a:pt x="8157" y="21577"/>
                  </a:cubicBezTo>
                  <a:cubicBezTo>
                    <a:pt x="8092" y="21600"/>
                    <a:pt x="8026" y="21600"/>
                    <a:pt x="7960" y="21600"/>
                  </a:cubicBezTo>
                  <a:lnTo>
                    <a:pt x="7852" y="21577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15B6270E-AC63-42B1-AE10-932EC0627872}"/>
                </a:ext>
              </a:extLst>
            </p:cNvPr>
            <p:cNvSpPr/>
            <p:nvPr/>
          </p:nvSpPr>
          <p:spPr>
            <a:xfrm>
              <a:off x="3082235" y="2175013"/>
              <a:ext cx="670705" cy="110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extrusionOk="0">
                  <a:moveTo>
                    <a:pt x="7480" y="21600"/>
                  </a:moveTo>
                  <a:cubicBezTo>
                    <a:pt x="7386" y="21575"/>
                    <a:pt x="7293" y="21551"/>
                    <a:pt x="7207" y="21501"/>
                  </a:cubicBezTo>
                  <a:cubicBezTo>
                    <a:pt x="7146" y="21476"/>
                    <a:pt x="7089" y="21427"/>
                    <a:pt x="7048" y="21353"/>
                  </a:cubicBezTo>
                  <a:lnTo>
                    <a:pt x="129" y="11294"/>
                  </a:lnTo>
                  <a:cubicBezTo>
                    <a:pt x="-54" y="11022"/>
                    <a:pt x="-38" y="9416"/>
                    <a:pt x="150" y="9292"/>
                  </a:cubicBezTo>
                  <a:lnTo>
                    <a:pt x="13300" y="148"/>
                  </a:lnTo>
                  <a:cubicBezTo>
                    <a:pt x="13385" y="74"/>
                    <a:pt x="13479" y="49"/>
                    <a:pt x="13573" y="25"/>
                  </a:cubicBezTo>
                  <a:cubicBezTo>
                    <a:pt x="13642" y="0"/>
                    <a:pt x="13711" y="0"/>
                    <a:pt x="13780" y="0"/>
                  </a:cubicBezTo>
                  <a:lnTo>
                    <a:pt x="13874" y="0"/>
                  </a:lnTo>
                  <a:cubicBezTo>
                    <a:pt x="13963" y="25"/>
                    <a:pt x="14053" y="49"/>
                    <a:pt x="14134" y="99"/>
                  </a:cubicBezTo>
                  <a:cubicBezTo>
                    <a:pt x="14195" y="124"/>
                    <a:pt x="14248" y="173"/>
                    <a:pt x="14289" y="222"/>
                  </a:cubicBezTo>
                  <a:lnTo>
                    <a:pt x="21367" y="9885"/>
                  </a:lnTo>
                  <a:cubicBezTo>
                    <a:pt x="21546" y="10133"/>
                    <a:pt x="21534" y="11714"/>
                    <a:pt x="21351" y="11838"/>
                  </a:cubicBezTo>
                  <a:lnTo>
                    <a:pt x="8082" y="21427"/>
                  </a:lnTo>
                  <a:cubicBezTo>
                    <a:pt x="7989" y="21501"/>
                    <a:pt x="7891" y="21526"/>
                    <a:pt x="7793" y="21575"/>
                  </a:cubicBezTo>
                  <a:cubicBezTo>
                    <a:pt x="7724" y="21600"/>
                    <a:pt x="7651" y="21600"/>
                    <a:pt x="7577" y="21600"/>
                  </a:cubicBezTo>
                  <a:lnTo>
                    <a:pt x="7480" y="216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4E400B9E-2876-487D-BF7C-DC17CCA7BC8F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6FF599F8-5963-4040-B218-14F6606C411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C85526B-FAC6-4069-BAB6-CB636F82320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DA588F66-9A6D-4390-A57D-0617BDAE734E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7CEE05C2-5424-4ED7-95DA-85E7423A382B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68C43668-371E-43DE-8E56-F4204762083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34A25A9D-0036-4361-B6F7-D07618721FAA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CC0D0CEB-788E-4924-A263-D3543FF993F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E119B8CF-F550-43E6-90F2-D6FE18861D3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BA362E2D-BAF2-40A0-9163-1D997A1C1581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26331E7-CDC9-4E27-830E-962EA1A7DAB8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58FB26AB-36A0-45F2-A0AC-F6DBDDEBEE96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B303D77A-CEA7-4DA5-BC3C-3C1F677F8047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BA1A0B84-F6BC-4A06-81C5-02A3018A138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B78B141-8D6B-4F5F-9C22-1480E6AA5EA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047C1736-90F6-4AB7-92E1-1AD82DED6BE7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7D4C5392-7DC8-40CE-B395-1D516D5793E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457EA2EB-54B2-4FF2-AAE4-C54D196A798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" name="Cube 2">
            <a:extLst>
              <a:ext uri="{FF2B5EF4-FFF2-40B4-BE49-F238E27FC236}">
                <a16:creationId xmlns:a16="http://schemas.microsoft.com/office/drawing/2014/main" id="{08AF704D-4484-4509-9955-3FF18E1D4657}"/>
              </a:ext>
            </a:extLst>
          </p:cNvPr>
          <p:cNvSpPr/>
          <p:nvPr/>
        </p:nvSpPr>
        <p:spPr>
          <a:xfrm>
            <a:off x="354214" y="1145509"/>
            <a:ext cx="515574" cy="515574"/>
          </a:xfrm>
          <a:prstGeom prst="cub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Cube 110">
            <a:extLst>
              <a:ext uri="{FF2B5EF4-FFF2-40B4-BE49-F238E27FC236}">
                <a16:creationId xmlns:a16="http://schemas.microsoft.com/office/drawing/2014/main" id="{98BC7F72-3AB6-4507-8427-D17682CF0938}"/>
              </a:ext>
            </a:extLst>
          </p:cNvPr>
          <p:cNvSpPr/>
          <p:nvPr/>
        </p:nvSpPr>
        <p:spPr>
          <a:xfrm>
            <a:off x="332935" y="2859468"/>
            <a:ext cx="515574" cy="515574"/>
          </a:xfrm>
          <a:prstGeom prst="cub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Cube 111">
            <a:extLst>
              <a:ext uri="{FF2B5EF4-FFF2-40B4-BE49-F238E27FC236}">
                <a16:creationId xmlns:a16="http://schemas.microsoft.com/office/drawing/2014/main" id="{F8B62F40-F663-4B32-99E7-D11FBA4F0F00}"/>
              </a:ext>
            </a:extLst>
          </p:cNvPr>
          <p:cNvSpPr/>
          <p:nvPr/>
        </p:nvSpPr>
        <p:spPr>
          <a:xfrm>
            <a:off x="354214" y="4573427"/>
            <a:ext cx="515574" cy="515574"/>
          </a:xfrm>
          <a:prstGeom prst="cub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Cube 112">
            <a:extLst>
              <a:ext uri="{FF2B5EF4-FFF2-40B4-BE49-F238E27FC236}">
                <a16:creationId xmlns:a16="http://schemas.microsoft.com/office/drawing/2014/main" id="{48A35D63-8A3C-4ACE-95A1-55DE7AE72FF7}"/>
              </a:ext>
            </a:extLst>
          </p:cNvPr>
          <p:cNvSpPr/>
          <p:nvPr/>
        </p:nvSpPr>
        <p:spPr>
          <a:xfrm>
            <a:off x="11355468" y="1145509"/>
            <a:ext cx="515574" cy="515574"/>
          </a:xfrm>
          <a:prstGeom prst="cub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Cube 113">
            <a:extLst>
              <a:ext uri="{FF2B5EF4-FFF2-40B4-BE49-F238E27FC236}">
                <a16:creationId xmlns:a16="http://schemas.microsoft.com/office/drawing/2014/main" id="{286F8AFC-A55D-4F03-9AE9-55C317EAABEB}"/>
              </a:ext>
            </a:extLst>
          </p:cNvPr>
          <p:cNvSpPr/>
          <p:nvPr/>
        </p:nvSpPr>
        <p:spPr>
          <a:xfrm>
            <a:off x="11334189" y="2859468"/>
            <a:ext cx="515574" cy="515574"/>
          </a:xfrm>
          <a:prstGeom prst="cub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Cube 114">
            <a:extLst>
              <a:ext uri="{FF2B5EF4-FFF2-40B4-BE49-F238E27FC236}">
                <a16:creationId xmlns:a16="http://schemas.microsoft.com/office/drawing/2014/main" id="{256F38D1-8145-42DE-9AF6-20FA06264661}"/>
              </a:ext>
            </a:extLst>
          </p:cNvPr>
          <p:cNvSpPr/>
          <p:nvPr/>
        </p:nvSpPr>
        <p:spPr>
          <a:xfrm>
            <a:off x="11355468" y="4573427"/>
            <a:ext cx="515574" cy="515574"/>
          </a:xfrm>
          <a:prstGeom prst="cub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6" name="Graphic 115" descr="Shopping cart">
            <a:extLst>
              <a:ext uri="{FF2B5EF4-FFF2-40B4-BE49-F238E27FC236}">
                <a16:creationId xmlns:a16="http://schemas.microsoft.com/office/drawing/2014/main" id="{998E4F57-8BE2-424E-8C24-C7A08135E9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32216" y="4276826"/>
            <a:ext cx="457200" cy="457200"/>
          </a:xfrm>
          <a:prstGeom prst="rect">
            <a:avLst/>
          </a:prstGeom>
          <a:scene3d>
            <a:camera prst="isometricOffAxis1Right">
              <a:rot lat="1380000" lon="20039998" rev="0"/>
            </a:camera>
            <a:lightRig rig="threePt" dir="t"/>
          </a:scene3d>
        </p:spPr>
      </p:pic>
      <p:pic>
        <p:nvPicPr>
          <p:cNvPr id="117" name="Graphic 116" descr="Eye">
            <a:extLst>
              <a:ext uri="{FF2B5EF4-FFF2-40B4-BE49-F238E27FC236}">
                <a16:creationId xmlns:a16="http://schemas.microsoft.com/office/drawing/2014/main" id="{B085F81C-4EA7-4D43-B39B-3281058860E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81646" y="2320838"/>
            <a:ext cx="457200" cy="457200"/>
          </a:xfrm>
          <a:prstGeom prst="rect">
            <a:avLst/>
          </a:prstGeom>
          <a:scene3d>
            <a:camera prst="isometricOffAxis1Right">
              <a:rot lat="1380000" lon="20039998" rev="0"/>
            </a:camera>
            <a:lightRig rig="threePt" dir="t"/>
          </a:scene3d>
        </p:spPr>
      </p:pic>
      <p:pic>
        <p:nvPicPr>
          <p:cNvPr id="118" name="Graphic 117" descr="Briefcase">
            <a:extLst>
              <a:ext uri="{FF2B5EF4-FFF2-40B4-BE49-F238E27FC236}">
                <a16:creationId xmlns:a16="http://schemas.microsoft.com/office/drawing/2014/main" id="{8947A73B-C5D1-4D0A-9997-590844B82A0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17841" y="3469553"/>
            <a:ext cx="457200" cy="457200"/>
          </a:xfrm>
          <a:prstGeom prst="rect">
            <a:avLst/>
          </a:prstGeom>
          <a:scene3d>
            <a:camera prst="isometricOffAxis1Right">
              <a:rot lat="1380000" lon="20039998" rev="0"/>
            </a:camera>
            <a:lightRig rig="threePt" dir="t"/>
          </a:scene3d>
        </p:spPr>
      </p:pic>
      <p:pic>
        <p:nvPicPr>
          <p:cNvPr id="119" name="Graphic 118" descr="Medal">
            <a:extLst>
              <a:ext uri="{FF2B5EF4-FFF2-40B4-BE49-F238E27FC236}">
                <a16:creationId xmlns:a16="http://schemas.microsoft.com/office/drawing/2014/main" id="{38AD6B2B-997E-4E8F-9F64-F5F35F45117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68646" y="4017643"/>
            <a:ext cx="457200" cy="457200"/>
          </a:xfrm>
          <a:prstGeom prst="rect">
            <a:avLst/>
          </a:prstGeom>
          <a:scene3d>
            <a:camera prst="isometricLeftDown">
              <a:rot lat="1200001" lon="2700000" rev="0"/>
            </a:camera>
            <a:lightRig rig="threePt" dir="t"/>
          </a:scene3d>
        </p:spPr>
      </p:pic>
      <p:pic>
        <p:nvPicPr>
          <p:cNvPr id="120" name="Graphic 119" descr="Light bulb">
            <a:extLst>
              <a:ext uri="{FF2B5EF4-FFF2-40B4-BE49-F238E27FC236}">
                <a16:creationId xmlns:a16="http://schemas.microsoft.com/office/drawing/2014/main" id="{86F6A9DF-5EC3-42EA-ACFC-86F5427E423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224386" y="3521394"/>
            <a:ext cx="457200" cy="457200"/>
          </a:xfrm>
          <a:prstGeom prst="rect">
            <a:avLst/>
          </a:prstGeom>
          <a:scene3d>
            <a:camera prst="isometricLeftDown">
              <a:rot lat="1200001" lon="2700000" rev="0"/>
            </a:camera>
            <a:lightRig rig="threePt" dir="t"/>
          </a:scene3d>
        </p:spPr>
      </p:pic>
      <p:pic>
        <p:nvPicPr>
          <p:cNvPr id="121" name="Graphic 120" descr="Users">
            <a:extLst>
              <a:ext uri="{FF2B5EF4-FFF2-40B4-BE49-F238E27FC236}">
                <a16:creationId xmlns:a16="http://schemas.microsoft.com/office/drawing/2014/main" id="{398557BB-2861-4DBF-B6CF-42B8BF86FAB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156615" y="2264136"/>
            <a:ext cx="457200" cy="457200"/>
          </a:xfrm>
          <a:prstGeom prst="rect">
            <a:avLst/>
          </a:prstGeom>
          <a:scene3d>
            <a:camera prst="isometricLeftDown">
              <a:rot lat="1200001" lon="270000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109443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Oval 8">
            <a:extLst>
              <a:ext uri="{FF2B5EF4-FFF2-40B4-BE49-F238E27FC236}">
                <a16:creationId xmlns:a16="http://schemas.microsoft.com/office/drawing/2014/main" id="{0667C3E8-0BF2-4DAD-B8E9-BFAAB84553E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080882" y="4256637"/>
            <a:ext cx="5994238" cy="1509232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7000">
                <a:schemeClr val="tx1">
                  <a:alpha val="6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xtLst/>
        </p:spPr>
        <p:txBody>
          <a:bodyPr wrap="none" anchor="ctr"/>
          <a:lstStyle/>
          <a:p>
            <a:endParaRPr lang="zh-CN" altLang="en-US" kern="0" dirty="0">
              <a:solidFill>
                <a:sysClr val="windowText" lastClr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Rubik's Cube Diagram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D79B9BF-F710-46EF-B066-03863269136F}"/>
              </a:ext>
            </a:extLst>
          </p:cNvPr>
          <p:cNvGrpSpPr/>
          <p:nvPr/>
        </p:nvGrpSpPr>
        <p:grpSpPr>
          <a:xfrm>
            <a:off x="4148820" y="1668951"/>
            <a:ext cx="3894359" cy="3520097"/>
            <a:chOff x="2929834" y="2035313"/>
            <a:chExt cx="3069718" cy="2774707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5E544509-FE99-4C64-B099-FDBF08EB8F54}"/>
                </a:ext>
              </a:extLst>
            </p:cNvPr>
            <p:cNvSpPr/>
            <p:nvPr/>
          </p:nvSpPr>
          <p:spPr>
            <a:xfrm>
              <a:off x="2929834" y="2035313"/>
              <a:ext cx="3069718" cy="277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4" extrusionOk="0">
                  <a:moveTo>
                    <a:pt x="21446" y="7554"/>
                  </a:moveTo>
                  <a:cubicBezTo>
                    <a:pt x="21466" y="7540"/>
                    <a:pt x="21483" y="7521"/>
                    <a:pt x="21498" y="7498"/>
                  </a:cubicBezTo>
                  <a:cubicBezTo>
                    <a:pt x="21513" y="7476"/>
                    <a:pt x="21525" y="7449"/>
                    <a:pt x="21533" y="7422"/>
                  </a:cubicBezTo>
                  <a:cubicBezTo>
                    <a:pt x="21541" y="7394"/>
                    <a:pt x="21545" y="7364"/>
                    <a:pt x="21545" y="7335"/>
                  </a:cubicBezTo>
                  <a:lnTo>
                    <a:pt x="21600" y="2277"/>
                  </a:lnTo>
                  <a:cubicBezTo>
                    <a:pt x="21600" y="2186"/>
                    <a:pt x="21579" y="2071"/>
                    <a:pt x="21477" y="2023"/>
                  </a:cubicBezTo>
                  <a:lnTo>
                    <a:pt x="18518" y="1368"/>
                  </a:lnTo>
                  <a:cubicBezTo>
                    <a:pt x="18502" y="1364"/>
                    <a:pt x="18482" y="1361"/>
                    <a:pt x="18460" y="1359"/>
                  </a:cubicBezTo>
                  <a:cubicBezTo>
                    <a:pt x="18437" y="1357"/>
                    <a:pt x="18413" y="1355"/>
                    <a:pt x="18388" y="1355"/>
                  </a:cubicBezTo>
                  <a:cubicBezTo>
                    <a:pt x="18363" y="1354"/>
                    <a:pt x="18337" y="1355"/>
                    <a:pt x="18312" y="1356"/>
                  </a:cubicBezTo>
                  <a:cubicBezTo>
                    <a:pt x="18297" y="1357"/>
                    <a:pt x="18284" y="1358"/>
                    <a:pt x="18269" y="1360"/>
                  </a:cubicBezTo>
                  <a:cubicBezTo>
                    <a:pt x="18254" y="1334"/>
                    <a:pt x="18232" y="1312"/>
                    <a:pt x="18199" y="1296"/>
                  </a:cubicBezTo>
                  <a:lnTo>
                    <a:pt x="15383" y="672"/>
                  </a:lnTo>
                  <a:cubicBezTo>
                    <a:pt x="15367" y="668"/>
                    <a:pt x="15347" y="665"/>
                    <a:pt x="15325" y="662"/>
                  </a:cubicBezTo>
                  <a:cubicBezTo>
                    <a:pt x="15303" y="660"/>
                    <a:pt x="15278" y="658"/>
                    <a:pt x="15253" y="658"/>
                  </a:cubicBezTo>
                  <a:cubicBezTo>
                    <a:pt x="15228" y="657"/>
                    <a:pt x="15202" y="658"/>
                    <a:pt x="15177" y="659"/>
                  </a:cubicBezTo>
                  <a:cubicBezTo>
                    <a:pt x="15162" y="660"/>
                    <a:pt x="15149" y="661"/>
                    <a:pt x="15135" y="663"/>
                  </a:cubicBezTo>
                  <a:cubicBezTo>
                    <a:pt x="15119" y="639"/>
                    <a:pt x="15098" y="618"/>
                    <a:pt x="15067" y="603"/>
                  </a:cubicBezTo>
                  <a:lnTo>
                    <a:pt x="12395" y="13"/>
                  </a:lnTo>
                  <a:cubicBezTo>
                    <a:pt x="12379" y="9"/>
                    <a:pt x="12359" y="6"/>
                    <a:pt x="12337" y="4"/>
                  </a:cubicBezTo>
                  <a:cubicBezTo>
                    <a:pt x="12314" y="2"/>
                    <a:pt x="12290" y="0"/>
                    <a:pt x="12265" y="0"/>
                  </a:cubicBezTo>
                  <a:cubicBezTo>
                    <a:pt x="12240" y="-1"/>
                    <a:pt x="12214" y="0"/>
                    <a:pt x="12189" y="1"/>
                  </a:cubicBezTo>
                  <a:cubicBezTo>
                    <a:pt x="12164" y="2"/>
                    <a:pt x="12139" y="4"/>
                    <a:pt x="12118" y="7"/>
                  </a:cubicBezTo>
                  <a:lnTo>
                    <a:pt x="8557" y="463"/>
                  </a:lnTo>
                  <a:cubicBezTo>
                    <a:pt x="8513" y="474"/>
                    <a:pt x="8473" y="493"/>
                    <a:pt x="8443" y="529"/>
                  </a:cubicBezTo>
                  <a:lnTo>
                    <a:pt x="8401" y="519"/>
                  </a:lnTo>
                  <a:cubicBezTo>
                    <a:pt x="8385" y="515"/>
                    <a:pt x="8365" y="512"/>
                    <a:pt x="8343" y="509"/>
                  </a:cubicBezTo>
                  <a:cubicBezTo>
                    <a:pt x="8321" y="507"/>
                    <a:pt x="8296" y="505"/>
                    <a:pt x="8271" y="505"/>
                  </a:cubicBezTo>
                  <a:cubicBezTo>
                    <a:pt x="8246" y="504"/>
                    <a:pt x="8221" y="505"/>
                    <a:pt x="8196" y="506"/>
                  </a:cubicBezTo>
                  <a:cubicBezTo>
                    <a:pt x="8170" y="507"/>
                    <a:pt x="8145" y="509"/>
                    <a:pt x="8124" y="512"/>
                  </a:cubicBezTo>
                  <a:lnTo>
                    <a:pt x="4431" y="982"/>
                  </a:lnTo>
                  <a:cubicBezTo>
                    <a:pt x="4382" y="995"/>
                    <a:pt x="4339" y="1017"/>
                    <a:pt x="4309" y="1059"/>
                  </a:cubicBezTo>
                  <a:lnTo>
                    <a:pt x="4252" y="1045"/>
                  </a:lnTo>
                  <a:cubicBezTo>
                    <a:pt x="4236" y="1041"/>
                    <a:pt x="4217" y="1038"/>
                    <a:pt x="4195" y="1036"/>
                  </a:cubicBezTo>
                  <a:cubicBezTo>
                    <a:pt x="4173" y="1034"/>
                    <a:pt x="4149" y="1032"/>
                    <a:pt x="4124" y="1032"/>
                  </a:cubicBezTo>
                  <a:cubicBezTo>
                    <a:pt x="4099" y="1031"/>
                    <a:pt x="4074" y="1032"/>
                    <a:pt x="4049" y="1033"/>
                  </a:cubicBezTo>
                  <a:cubicBezTo>
                    <a:pt x="4024" y="1034"/>
                    <a:pt x="4000" y="1036"/>
                    <a:pt x="3978" y="1039"/>
                  </a:cubicBezTo>
                  <a:lnTo>
                    <a:pt x="164" y="1522"/>
                  </a:lnTo>
                  <a:cubicBezTo>
                    <a:pt x="73" y="1545"/>
                    <a:pt x="0" y="1592"/>
                    <a:pt x="0" y="1762"/>
                  </a:cubicBezTo>
                  <a:lnTo>
                    <a:pt x="94" y="6717"/>
                  </a:lnTo>
                  <a:cubicBezTo>
                    <a:pt x="94" y="6747"/>
                    <a:pt x="97" y="6775"/>
                    <a:pt x="104" y="6803"/>
                  </a:cubicBezTo>
                  <a:cubicBezTo>
                    <a:pt x="110" y="6831"/>
                    <a:pt x="118" y="6856"/>
                    <a:pt x="129" y="6878"/>
                  </a:cubicBezTo>
                  <a:cubicBezTo>
                    <a:pt x="139" y="6901"/>
                    <a:pt x="151" y="6921"/>
                    <a:pt x="164" y="6935"/>
                  </a:cubicBezTo>
                  <a:cubicBezTo>
                    <a:pt x="178" y="6950"/>
                    <a:pt x="192" y="6961"/>
                    <a:pt x="207" y="6966"/>
                  </a:cubicBezTo>
                  <a:lnTo>
                    <a:pt x="464" y="7048"/>
                  </a:lnTo>
                  <a:lnTo>
                    <a:pt x="277" y="7083"/>
                  </a:lnTo>
                  <a:cubicBezTo>
                    <a:pt x="182" y="7107"/>
                    <a:pt x="105" y="7142"/>
                    <a:pt x="105" y="7337"/>
                  </a:cubicBezTo>
                  <a:lnTo>
                    <a:pt x="191" y="12234"/>
                  </a:lnTo>
                  <a:cubicBezTo>
                    <a:pt x="191" y="12265"/>
                    <a:pt x="195" y="12296"/>
                    <a:pt x="201" y="12325"/>
                  </a:cubicBezTo>
                  <a:cubicBezTo>
                    <a:pt x="207" y="12354"/>
                    <a:pt x="216" y="12381"/>
                    <a:pt x="227" y="12405"/>
                  </a:cubicBezTo>
                  <a:cubicBezTo>
                    <a:pt x="238" y="12429"/>
                    <a:pt x="250" y="12450"/>
                    <a:pt x="265" y="12465"/>
                  </a:cubicBezTo>
                  <a:cubicBezTo>
                    <a:pt x="279" y="12481"/>
                    <a:pt x="294" y="12492"/>
                    <a:pt x="310" y="12498"/>
                  </a:cubicBezTo>
                  <a:lnTo>
                    <a:pt x="521" y="12577"/>
                  </a:lnTo>
                  <a:lnTo>
                    <a:pt x="378" y="12607"/>
                  </a:lnTo>
                  <a:cubicBezTo>
                    <a:pt x="283" y="12631"/>
                    <a:pt x="206" y="12666"/>
                    <a:pt x="206" y="12861"/>
                  </a:cubicBezTo>
                  <a:lnTo>
                    <a:pt x="292" y="17684"/>
                  </a:lnTo>
                  <a:cubicBezTo>
                    <a:pt x="292" y="17715"/>
                    <a:pt x="296" y="17745"/>
                    <a:pt x="302" y="17775"/>
                  </a:cubicBezTo>
                  <a:cubicBezTo>
                    <a:pt x="308" y="17804"/>
                    <a:pt x="317" y="17831"/>
                    <a:pt x="328" y="17855"/>
                  </a:cubicBezTo>
                  <a:cubicBezTo>
                    <a:pt x="339" y="17879"/>
                    <a:pt x="351" y="17900"/>
                    <a:pt x="365" y="17915"/>
                  </a:cubicBezTo>
                  <a:cubicBezTo>
                    <a:pt x="380" y="17931"/>
                    <a:pt x="395" y="17942"/>
                    <a:pt x="411" y="17948"/>
                  </a:cubicBezTo>
                  <a:lnTo>
                    <a:pt x="2829" y="18988"/>
                  </a:lnTo>
                  <a:cubicBezTo>
                    <a:pt x="2864" y="18999"/>
                    <a:pt x="2903" y="19004"/>
                    <a:pt x="2946" y="19005"/>
                  </a:cubicBezTo>
                  <a:lnTo>
                    <a:pt x="2946" y="19005"/>
                  </a:lnTo>
                  <a:cubicBezTo>
                    <a:pt x="2946" y="19005"/>
                    <a:pt x="2946" y="19005"/>
                    <a:pt x="2946" y="19005"/>
                  </a:cubicBezTo>
                  <a:cubicBezTo>
                    <a:pt x="2985" y="19006"/>
                    <a:pt x="3028" y="19005"/>
                    <a:pt x="3075" y="19002"/>
                  </a:cubicBezTo>
                  <a:cubicBezTo>
                    <a:pt x="3079" y="19016"/>
                    <a:pt x="3084" y="19033"/>
                    <a:pt x="3089" y="19047"/>
                  </a:cubicBezTo>
                  <a:cubicBezTo>
                    <a:pt x="3100" y="19071"/>
                    <a:pt x="3113" y="19091"/>
                    <a:pt x="3127" y="19107"/>
                  </a:cubicBezTo>
                  <a:cubicBezTo>
                    <a:pt x="3141" y="19123"/>
                    <a:pt x="3156" y="19135"/>
                    <a:pt x="3172" y="19140"/>
                  </a:cubicBezTo>
                  <a:lnTo>
                    <a:pt x="5730" y="20241"/>
                  </a:lnTo>
                  <a:cubicBezTo>
                    <a:pt x="5768" y="20252"/>
                    <a:pt x="5809" y="20258"/>
                    <a:pt x="5856" y="20259"/>
                  </a:cubicBezTo>
                  <a:lnTo>
                    <a:pt x="5856" y="20259"/>
                  </a:lnTo>
                  <a:cubicBezTo>
                    <a:pt x="5856" y="20259"/>
                    <a:pt x="5857" y="20259"/>
                    <a:pt x="5857" y="20259"/>
                  </a:cubicBezTo>
                  <a:cubicBezTo>
                    <a:pt x="5896" y="20260"/>
                    <a:pt x="5940" y="20258"/>
                    <a:pt x="5989" y="20254"/>
                  </a:cubicBezTo>
                  <a:cubicBezTo>
                    <a:pt x="5994" y="20270"/>
                    <a:pt x="5998" y="20286"/>
                    <a:pt x="6004" y="20301"/>
                  </a:cubicBezTo>
                  <a:cubicBezTo>
                    <a:pt x="6015" y="20325"/>
                    <a:pt x="6028" y="20346"/>
                    <a:pt x="6042" y="20362"/>
                  </a:cubicBezTo>
                  <a:cubicBezTo>
                    <a:pt x="6056" y="20377"/>
                    <a:pt x="6071" y="20389"/>
                    <a:pt x="6087" y="20394"/>
                  </a:cubicBezTo>
                  <a:lnTo>
                    <a:pt x="8824" y="21575"/>
                  </a:lnTo>
                  <a:cubicBezTo>
                    <a:pt x="8901" y="21599"/>
                    <a:pt x="8994" y="21597"/>
                    <a:pt x="9124" y="21585"/>
                  </a:cubicBezTo>
                  <a:lnTo>
                    <a:pt x="13000" y="20697"/>
                  </a:lnTo>
                  <a:cubicBezTo>
                    <a:pt x="13023" y="20693"/>
                    <a:pt x="13045" y="20683"/>
                    <a:pt x="13065" y="20667"/>
                  </a:cubicBezTo>
                  <a:cubicBezTo>
                    <a:pt x="13085" y="20652"/>
                    <a:pt x="13103" y="20632"/>
                    <a:pt x="13119" y="20609"/>
                  </a:cubicBezTo>
                  <a:cubicBezTo>
                    <a:pt x="13134" y="20586"/>
                    <a:pt x="13146" y="20559"/>
                    <a:pt x="13154" y="20531"/>
                  </a:cubicBezTo>
                  <a:cubicBezTo>
                    <a:pt x="13154" y="20530"/>
                    <a:pt x="13154" y="20529"/>
                    <a:pt x="13155" y="20528"/>
                  </a:cubicBezTo>
                  <a:lnTo>
                    <a:pt x="13242" y="20559"/>
                  </a:lnTo>
                  <a:cubicBezTo>
                    <a:pt x="13319" y="20583"/>
                    <a:pt x="13389" y="20590"/>
                    <a:pt x="13519" y="20578"/>
                  </a:cubicBezTo>
                  <a:lnTo>
                    <a:pt x="17217" y="19731"/>
                  </a:lnTo>
                  <a:cubicBezTo>
                    <a:pt x="17240" y="19727"/>
                    <a:pt x="17262" y="19717"/>
                    <a:pt x="17282" y="19701"/>
                  </a:cubicBezTo>
                  <a:cubicBezTo>
                    <a:pt x="17303" y="19686"/>
                    <a:pt x="17320" y="19667"/>
                    <a:pt x="17336" y="19643"/>
                  </a:cubicBezTo>
                  <a:cubicBezTo>
                    <a:pt x="17351" y="19620"/>
                    <a:pt x="17363" y="19594"/>
                    <a:pt x="17371" y="19564"/>
                  </a:cubicBezTo>
                  <a:cubicBezTo>
                    <a:pt x="17371" y="19562"/>
                    <a:pt x="17372" y="19561"/>
                    <a:pt x="17372" y="19559"/>
                  </a:cubicBezTo>
                  <a:lnTo>
                    <a:pt x="17462" y="19590"/>
                  </a:lnTo>
                  <a:cubicBezTo>
                    <a:pt x="17539" y="19613"/>
                    <a:pt x="17596" y="19623"/>
                    <a:pt x="17692" y="19619"/>
                  </a:cubicBezTo>
                  <a:lnTo>
                    <a:pt x="21261" y="18808"/>
                  </a:lnTo>
                  <a:cubicBezTo>
                    <a:pt x="21285" y="18804"/>
                    <a:pt x="21306" y="18794"/>
                    <a:pt x="21327" y="18779"/>
                  </a:cubicBezTo>
                  <a:cubicBezTo>
                    <a:pt x="21347" y="18764"/>
                    <a:pt x="21365" y="18745"/>
                    <a:pt x="21380" y="18721"/>
                  </a:cubicBezTo>
                  <a:cubicBezTo>
                    <a:pt x="21395" y="18698"/>
                    <a:pt x="21408" y="18671"/>
                    <a:pt x="21416" y="18642"/>
                  </a:cubicBezTo>
                  <a:cubicBezTo>
                    <a:pt x="21425" y="18613"/>
                    <a:pt x="21429" y="18582"/>
                    <a:pt x="21429" y="18551"/>
                  </a:cubicBezTo>
                  <a:lnTo>
                    <a:pt x="21481" y="13633"/>
                  </a:lnTo>
                  <a:cubicBezTo>
                    <a:pt x="21481" y="13538"/>
                    <a:pt x="21460" y="13418"/>
                    <a:pt x="21353" y="13369"/>
                  </a:cubicBezTo>
                  <a:lnTo>
                    <a:pt x="21086" y="13286"/>
                  </a:lnTo>
                  <a:lnTo>
                    <a:pt x="21319" y="13239"/>
                  </a:lnTo>
                  <a:cubicBezTo>
                    <a:pt x="21343" y="13235"/>
                    <a:pt x="21365" y="13225"/>
                    <a:pt x="21385" y="13210"/>
                  </a:cubicBezTo>
                  <a:cubicBezTo>
                    <a:pt x="21405" y="13195"/>
                    <a:pt x="21423" y="13175"/>
                    <a:pt x="21438" y="13151"/>
                  </a:cubicBezTo>
                  <a:cubicBezTo>
                    <a:pt x="21453" y="13129"/>
                    <a:pt x="21466" y="13102"/>
                    <a:pt x="21474" y="13073"/>
                  </a:cubicBezTo>
                  <a:cubicBezTo>
                    <a:pt x="21483" y="13045"/>
                    <a:pt x="21487" y="13014"/>
                    <a:pt x="21487" y="12982"/>
                  </a:cubicBezTo>
                  <a:lnTo>
                    <a:pt x="21539" y="7987"/>
                  </a:lnTo>
                  <a:cubicBezTo>
                    <a:pt x="21539" y="7892"/>
                    <a:pt x="21518" y="7773"/>
                    <a:pt x="21411" y="7723"/>
                  </a:cubicBezTo>
                  <a:lnTo>
                    <a:pt x="21095" y="7633"/>
                  </a:lnTo>
                  <a:lnTo>
                    <a:pt x="21383" y="7584"/>
                  </a:lnTo>
                  <a:cubicBezTo>
                    <a:pt x="21405" y="7579"/>
                    <a:pt x="21427" y="7569"/>
                    <a:pt x="21446" y="755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965531CF-8E69-4126-B650-FED1F146843B}"/>
                </a:ext>
              </a:extLst>
            </p:cNvPr>
            <p:cNvSpPr/>
            <p:nvPr/>
          </p:nvSpPr>
          <p:spPr>
            <a:xfrm>
              <a:off x="5482534" y="3813312"/>
              <a:ext cx="469144" cy="68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442" extrusionOk="0">
                  <a:moveTo>
                    <a:pt x="146" y="3455"/>
                  </a:moveTo>
                  <a:cubicBezTo>
                    <a:pt x="152" y="2912"/>
                    <a:pt x="724" y="2449"/>
                    <a:pt x="1501" y="2349"/>
                  </a:cubicBezTo>
                  <a:lnTo>
                    <a:pt x="20250" y="13"/>
                  </a:lnTo>
                  <a:cubicBezTo>
                    <a:pt x="20951" y="-75"/>
                    <a:pt x="21594" y="296"/>
                    <a:pt x="21582" y="784"/>
                  </a:cubicBezTo>
                  <a:lnTo>
                    <a:pt x="21296" y="17667"/>
                  </a:lnTo>
                  <a:cubicBezTo>
                    <a:pt x="21284" y="18214"/>
                    <a:pt x="20723" y="18682"/>
                    <a:pt x="19941" y="18794"/>
                  </a:cubicBezTo>
                  <a:lnTo>
                    <a:pt x="1332" y="21425"/>
                  </a:lnTo>
                  <a:cubicBezTo>
                    <a:pt x="643" y="21525"/>
                    <a:pt x="-6" y="21162"/>
                    <a:pt x="0" y="20678"/>
                  </a:cubicBezTo>
                  <a:lnTo>
                    <a:pt x="146" y="3455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5E2DD01E-D983-4B55-854B-99C78E5324E5}"/>
                </a:ext>
              </a:extLst>
            </p:cNvPr>
            <p:cNvSpPr/>
            <p:nvPr/>
          </p:nvSpPr>
          <p:spPr>
            <a:xfrm>
              <a:off x="5495235" y="3089413"/>
              <a:ext cx="473458" cy="683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459" extrusionOk="0">
                  <a:moveTo>
                    <a:pt x="150" y="3110"/>
                  </a:moveTo>
                  <a:cubicBezTo>
                    <a:pt x="156" y="2571"/>
                    <a:pt x="729" y="2112"/>
                    <a:pt x="1500" y="2029"/>
                  </a:cubicBezTo>
                  <a:lnTo>
                    <a:pt x="20262" y="10"/>
                  </a:lnTo>
                  <a:cubicBezTo>
                    <a:pt x="20963" y="-66"/>
                    <a:pt x="21594" y="309"/>
                    <a:pt x="21588" y="800"/>
                  </a:cubicBezTo>
                  <a:lnTo>
                    <a:pt x="21299" y="18019"/>
                  </a:lnTo>
                  <a:cubicBezTo>
                    <a:pt x="21287" y="18562"/>
                    <a:pt x="20720" y="19025"/>
                    <a:pt x="19944" y="19120"/>
                  </a:cubicBezTo>
                  <a:lnTo>
                    <a:pt x="1326" y="21446"/>
                  </a:lnTo>
                  <a:cubicBezTo>
                    <a:pt x="631" y="21534"/>
                    <a:pt x="-6" y="21163"/>
                    <a:pt x="0" y="20676"/>
                  </a:cubicBezTo>
                  <a:lnTo>
                    <a:pt x="150" y="311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607124DF-A1F2-4D04-A5BC-29CE28A24D3F}"/>
                </a:ext>
              </a:extLst>
            </p:cNvPr>
            <p:cNvSpPr/>
            <p:nvPr/>
          </p:nvSpPr>
          <p:spPr>
            <a:xfrm>
              <a:off x="4885635" y="3914912"/>
              <a:ext cx="490094" cy="700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extrusionOk="0">
                  <a:moveTo>
                    <a:pt x="0" y="3500"/>
                  </a:moveTo>
                  <a:cubicBezTo>
                    <a:pt x="0" y="2972"/>
                    <a:pt x="543" y="2521"/>
                    <a:pt x="1293" y="2423"/>
                  </a:cubicBezTo>
                  <a:lnTo>
                    <a:pt x="20313" y="13"/>
                  </a:lnTo>
                  <a:cubicBezTo>
                    <a:pt x="20984" y="-73"/>
                    <a:pt x="21600" y="289"/>
                    <a:pt x="21600" y="763"/>
                  </a:cubicBezTo>
                  <a:lnTo>
                    <a:pt x="21466" y="17619"/>
                  </a:lnTo>
                  <a:cubicBezTo>
                    <a:pt x="21460" y="18148"/>
                    <a:pt x="20923" y="18607"/>
                    <a:pt x="20173" y="18716"/>
                  </a:cubicBezTo>
                  <a:lnTo>
                    <a:pt x="1304" y="21430"/>
                  </a:lnTo>
                  <a:cubicBezTo>
                    <a:pt x="638" y="21527"/>
                    <a:pt x="17" y="21173"/>
                    <a:pt x="17" y="20703"/>
                  </a:cubicBezTo>
                  <a:lnTo>
                    <a:pt x="0" y="35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63AA0BD3-7F1B-4D99-B847-AF59CDDD54F2}"/>
                </a:ext>
              </a:extLst>
            </p:cNvPr>
            <p:cNvSpPr/>
            <p:nvPr/>
          </p:nvSpPr>
          <p:spPr>
            <a:xfrm>
              <a:off x="5495234" y="2352812"/>
              <a:ext cx="477650" cy="684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477" extrusionOk="0">
                  <a:moveTo>
                    <a:pt x="143" y="2754"/>
                  </a:moveTo>
                  <a:cubicBezTo>
                    <a:pt x="149" y="2220"/>
                    <a:pt x="723" y="1765"/>
                    <a:pt x="1486" y="1697"/>
                  </a:cubicBezTo>
                  <a:lnTo>
                    <a:pt x="20268" y="7"/>
                  </a:lnTo>
                  <a:cubicBezTo>
                    <a:pt x="20974" y="-57"/>
                    <a:pt x="21594" y="326"/>
                    <a:pt x="21588" y="820"/>
                  </a:cubicBezTo>
                  <a:lnTo>
                    <a:pt x="21301" y="18377"/>
                  </a:lnTo>
                  <a:cubicBezTo>
                    <a:pt x="21290" y="18915"/>
                    <a:pt x="20721" y="19374"/>
                    <a:pt x="19952" y="19458"/>
                  </a:cubicBezTo>
                  <a:lnTo>
                    <a:pt x="1320" y="21467"/>
                  </a:lnTo>
                  <a:cubicBezTo>
                    <a:pt x="620" y="21543"/>
                    <a:pt x="-6" y="21168"/>
                    <a:pt x="0" y="20674"/>
                  </a:cubicBezTo>
                  <a:lnTo>
                    <a:pt x="143" y="275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C5E07462-F1F9-4302-8204-0AE415B2BC9E}"/>
                </a:ext>
              </a:extLst>
            </p:cNvPr>
            <p:cNvSpPr/>
            <p:nvPr/>
          </p:nvSpPr>
          <p:spPr>
            <a:xfrm>
              <a:off x="4885635" y="3178313"/>
              <a:ext cx="494539" cy="70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463" extrusionOk="0">
                  <a:moveTo>
                    <a:pt x="0" y="3146"/>
                  </a:moveTo>
                  <a:cubicBezTo>
                    <a:pt x="0" y="2621"/>
                    <a:pt x="549" y="2178"/>
                    <a:pt x="1287" y="2093"/>
                  </a:cubicBezTo>
                  <a:lnTo>
                    <a:pt x="20319" y="10"/>
                  </a:lnTo>
                  <a:cubicBezTo>
                    <a:pt x="20996" y="-64"/>
                    <a:pt x="21600" y="301"/>
                    <a:pt x="21594" y="779"/>
                  </a:cubicBezTo>
                  <a:lnTo>
                    <a:pt x="21461" y="17980"/>
                  </a:lnTo>
                  <a:cubicBezTo>
                    <a:pt x="21456" y="18509"/>
                    <a:pt x="20918" y="18959"/>
                    <a:pt x="20175" y="19053"/>
                  </a:cubicBezTo>
                  <a:lnTo>
                    <a:pt x="1298" y="21451"/>
                  </a:lnTo>
                  <a:cubicBezTo>
                    <a:pt x="632" y="21536"/>
                    <a:pt x="17" y="21178"/>
                    <a:pt x="17" y="20700"/>
                  </a:cubicBezTo>
                  <a:lnTo>
                    <a:pt x="0" y="3146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4AE3C877-8939-4AE9-A00D-191FCD4FFA55}"/>
                </a:ext>
              </a:extLst>
            </p:cNvPr>
            <p:cNvSpPr/>
            <p:nvPr/>
          </p:nvSpPr>
          <p:spPr>
            <a:xfrm>
              <a:off x="4263334" y="4029213"/>
              <a:ext cx="515876" cy="71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450" extrusionOk="0">
                  <a:moveTo>
                    <a:pt x="0" y="3544"/>
                  </a:moveTo>
                  <a:cubicBezTo>
                    <a:pt x="-5" y="3033"/>
                    <a:pt x="511" y="2590"/>
                    <a:pt x="1218" y="2496"/>
                  </a:cubicBezTo>
                  <a:lnTo>
                    <a:pt x="20346" y="12"/>
                  </a:lnTo>
                  <a:cubicBezTo>
                    <a:pt x="20984" y="-71"/>
                    <a:pt x="21574" y="277"/>
                    <a:pt x="21574" y="739"/>
                  </a:cubicBezTo>
                  <a:lnTo>
                    <a:pt x="21595" y="17569"/>
                  </a:lnTo>
                  <a:cubicBezTo>
                    <a:pt x="21595" y="18084"/>
                    <a:pt x="21085" y="18535"/>
                    <a:pt x="20378" y="18637"/>
                  </a:cubicBezTo>
                  <a:lnTo>
                    <a:pt x="1409" y="21434"/>
                  </a:lnTo>
                  <a:cubicBezTo>
                    <a:pt x="776" y="21529"/>
                    <a:pt x="181" y="21185"/>
                    <a:pt x="181" y="20726"/>
                  </a:cubicBezTo>
                  <a:lnTo>
                    <a:pt x="0" y="3544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0C71A858-12DF-4CE1-B638-28C61860CABF}"/>
                </a:ext>
              </a:extLst>
            </p:cNvPr>
            <p:cNvSpPr/>
            <p:nvPr/>
          </p:nvSpPr>
          <p:spPr>
            <a:xfrm>
              <a:off x="4885635" y="2429013"/>
              <a:ext cx="498984" cy="70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480" extrusionOk="0">
                  <a:moveTo>
                    <a:pt x="0" y="2781"/>
                  </a:moveTo>
                  <a:cubicBezTo>
                    <a:pt x="0" y="2260"/>
                    <a:pt x="550" y="1821"/>
                    <a:pt x="1275" y="1751"/>
                  </a:cubicBezTo>
                  <a:lnTo>
                    <a:pt x="20325" y="7"/>
                  </a:lnTo>
                  <a:cubicBezTo>
                    <a:pt x="21001" y="-55"/>
                    <a:pt x="21600" y="318"/>
                    <a:pt x="21594" y="800"/>
                  </a:cubicBezTo>
                  <a:lnTo>
                    <a:pt x="21457" y="18348"/>
                  </a:lnTo>
                  <a:cubicBezTo>
                    <a:pt x="21452" y="18872"/>
                    <a:pt x="20907" y="19319"/>
                    <a:pt x="20176" y="19401"/>
                  </a:cubicBezTo>
                  <a:lnTo>
                    <a:pt x="1286" y="21471"/>
                  </a:lnTo>
                  <a:cubicBezTo>
                    <a:pt x="616" y="21545"/>
                    <a:pt x="11" y="21180"/>
                    <a:pt x="11" y="20698"/>
                  </a:cubicBezTo>
                  <a:lnTo>
                    <a:pt x="0" y="2781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29F26BE1-5C60-4BF9-9734-9D0AAE557E54}"/>
                </a:ext>
              </a:extLst>
            </p:cNvPr>
            <p:cNvSpPr/>
            <p:nvPr/>
          </p:nvSpPr>
          <p:spPr>
            <a:xfrm>
              <a:off x="4250634" y="3267212"/>
              <a:ext cx="520829" cy="72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467" extrusionOk="0">
                  <a:moveTo>
                    <a:pt x="0" y="3183"/>
                  </a:moveTo>
                  <a:cubicBezTo>
                    <a:pt x="-5" y="2672"/>
                    <a:pt x="511" y="2237"/>
                    <a:pt x="1211" y="2158"/>
                  </a:cubicBezTo>
                  <a:lnTo>
                    <a:pt x="20352" y="9"/>
                  </a:lnTo>
                  <a:cubicBezTo>
                    <a:pt x="20995" y="-63"/>
                    <a:pt x="21574" y="293"/>
                    <a:pt x="21574" y="758"/>
                  </a:cubicBezTo>
                  <a:lnTo>
                    <a:pt x="21595" y="17936"/>
                  </a:lnTo>
                  <a:cubicBezTo>
                    <a:pt x="21595" y="18450"/>
                    <a:pt x="21084" y="18889"/>
                    <a:pt x="20379" y="18980"/>
                  </a:cubicBezTo>
                  <a:lnTo>
                    <a:pt x="1401" y="21454"/>
                  </a:lnTo>
                  <a:cubicBezTo>
                    <a:pt x="764" y="21537"/>
                    <a:pt x="179" y="21189"/>
                    <a:pt x="179" y="20724"/>
                  </a:cubicBezTo>
                  <a:lnTo>
                    <a:pt x="0" y="3183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B7EF8450-9EB5-4483-AB05-67FB0F947C4D}"/>
                </a:ext>
              </a:extLst>
            </p:cNvPr>
            <p:cNvSpPr/>
            <p:nvPr/>
          </p:nvSpPr>
          <p:spPr>
            <a:xfrm>
              <a:off x="4250635" y="2505212"/>
              <a:ext cx="525908" cy="72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483" extrusionOk="0">
                  <a:moveTo>
                    <a:pt x="0" y="2810"/>
                  </a:moveTo>
                  <a:cubicBezTo>
                    <a:pt x="-5" y="2303"/>
                    <a:pt x="511" y="1875"/>
                    <a:pt x="1205" y="1807"/>
                  </a:cubicBezTo>
                  <a:lnTo>
                    <a:pt x="20359" y="7"/>
                  </a:lnTo>
                  <a:cubicBezTo>
                    <a:pt x="21001" y="-54"/>
                    <a:pt x="21574" y="309"/>
                    <a:pt x="21574" y="778"/>
                  </a:cubicBezTo>
                  <a:lnTo>
                    <a:pt x="21595" y="18312"/>
                  </a:lnTo>
                  <a:cubicBezTo>
                    <a:pt x="21595" y="18822"/>
                    <a:pt x="21084" y="19254"/>
                    <a:pt x="20385" y="19337"/>
                  </a:cubicBezTo>
                  <a:lnTo>
                    <a:pt x="1398" y="21474"/>
                  </a:lnTo>
                  <a:cubicBezTo>
                    <a:pt x="762" y="21546"/>
                    <a:pt x="183" y="21190"/>
                    <a:pt x="178" y="20721"/>
                  </a:cubicBezTo>
                  <a:lnTo>
                    <a:pt x="0" y="281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07C27AE6-5976-4190-A9DE-4DEA0185C7AA}"/>
                </a:ext>
              </a:extLst>
            </p:cNvPr>
            <p:cNvSpPr/>
            <p:nvPr/>
          </p:nvSpPr>
          <p:spPr>
            <a:xfrm>
              <a:off x="3780734" y="2492513"/>
              <a:ext cx="346078" cy="72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418" extrusionOk="0">
                  <a:moveTo>
                    <a:pt x="2234" y="18987"/>
                  </a:moveTo>
                  <a:cubicBezTo>
                    <a:pt x="1172" y="18841"/>
                    <a:pt x="436" y="18383"/>
                    <a:pt x="428" y="17862"/>
                  </a:cubicBezTo>
                  <a:lnTo>
                    <a:pt x="0" y="694"/>
                  </a:lnTo>
                  <a:cubicBezTo>
                    <a:pt x="-8" y="248"/>
                    <a:pt x="863" y="-86"/>
                    <a:pt x="1782" y="19"/>
                  </a:cubicBezTo>
                  <a:lnTo>
                    <a:pt x="19485" y="2025"/>
                  </a:lnTo>
                  <a:cubicBezTo>
                    <a:pt x="20546" y="2145"/>
                    <a:pt x="21299" y="2595"/>
                    <a:pt x="21307" y="3108"/>
                  </a:cubicBezTo>
                  <a:lnTo>
                    <a:pt x="21584" y="20757"/>
                  </a:lnTo>
                  <a:cubicBezTo>
                    <a:pt x="21592" y="21195"/>
                    <a:pt x="20705" y="21514"/>
                    <a:pt x="19810" y="21390"/>
                  </a:cubicBezTo>
                  <a:lnTo>
                    <a:pt x="2234" y="18987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E4CBAB9F-E981-4DC0-9765-0ECE8AE8C469}"/>
                </a:ext>
              </a:extLst>
            </p:cNvPr>
            <p:cNvSpPr/>
            <p:nvPr/>
          </p:nvSpPr>
          <p:spPr>
            <a:xfrm>
              <a:off x="3374334" y="2390912"/>
              <a:ext cx="323602" cy="698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413" extrusionOk="0">
                  <a:moveTo>
                    <a:pt x="2549" y="19104"/>
                  </a:moveTo>
                  <a:cubicBezTo>
                    <a:pt x="1414" y="18952"/>
                    <a:pt x="627" y="18480"/>
                    <a:pt x="610" y="17935"/>
                  </a:cubicBezTo>
                  <a:lnTo>
                    <a:pt x="0" y="721"/>
                  </a:lnTo>
                  <a:cubicBezTo>
                    <a:pt x="-17" y="258"/>
                    <a:pt x="923" y="-89"/>
                    <a:pt x="1897" y="20"/>
                  </a:cubicBezTo>
                  <a:lnTo>
                    <a:pt x="19161" y="1921"/>
                  </a:lnTo>
                  <a:cubicBezTo>
                    <a:pt x="20296" y="2046"/>
                    <a:pt x="21100" y="2509"/>
                    <a:pt x="21117" y="3047"/>
                  </a:cubicBezTo>
                  <a:lnTo>
                    <a:pt x="21575" y="20724"/>
                  </a:lnTo>
                  <a:cubicBezTo>
                    <a:pt x="21583" y="21180"/>
                    <a:pt x="20643" y="21511"/>
                    <a:pt x="19686" y="21386"/>
                  </a:cubicBezTo>
                  <a:lnTo>
                    <a:pt x="2549" y="19104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7409FB5D-C843-445F-9351-BE4D166A038F}"/>
                </a:ext>
              </a:extLst>
            </p:cNvPr>
            <p:cNvSpPr/>
            <p:nvPr/>
          </p:nvSpPr>
          <p:spPr>
            <a:xfrm>
              <a:off x="3793435" y="3254513"/>
              <a:ext cx="342648" cy="726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399" extrusionOk="0">
                  <a:moveTo>
                    <a:pt x="2224" y="18571"/>
                  </a:moveTo>
                  <a:cubicBezTo>
                    <a:pt x="1160" y="18402"/>
                    <a:pt x="440" y="17935"/>
                    <a:pt x="424" y="17411"/>
                  </a:cubicBezTo>
                  <a:lnTo>
                    <a:pt x="0" y="659"/>
                  </a:lnTo>
                  <a:cubicBezTo>
                    <a:pt x="-8" y="221"/>
                    <a:pt x="880" y="-97"/>
                    <a:pt x="1776" y="26"/>
                  </a:cubicBezTo>
                  <a:lnTo>
                    <a:pt x="19496" y="2435"/>
                  </a:lnTo>
                  <a:cubicBezTo>
                    <a:pt x="20560" y="2581"/>
                    <a:pt x="21304" y="3037"/>
                    <a:pt x="21312" y="3557"/>
                  </a:cubicBezTo>
                  <a:lnTo>
                    <a:pt x="21584" y="20770"/>
                  </a:lnTo>
                  <a:cubicBezTo>
                    <a:pt x="21592" y="21200"/>
                    <a:pt x="20688" y="21503"/>
                    <a:pt x="19824" y="21365"/>
                  </a:cubicBezTo>
                  <a:lnTo>
                    <a:pt x="2224" y="18571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41FB8BFD-CE90-4AEE-9F3C-7A8286DC9875}"/>
                </a:ext>
              </a:extLst>
            </p:cNvPr>
            <p:cNvSpPr/>
            <p:nvPr/>
          </p:nvSpPr>
          <p:spPr>
            <a:xfrm>
              <a:off x="2967935" y="2289313"/>
              <a:ext cx="302902" cy="67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03" extrusionOk="0">
                  <a:moveTo>
                    <a:pt x="2866" y="19219"/>
                  </a:moveTo>
                  <a:cubicBezTo>
                    <a:pt x="1655" y="19062"/>
                    <a:pt x="814" y="18568"/>
                    <a:pt x="787" y="18006"/>
                  </a:cubicBezTo>
                  <a:lnTo>
                    <a:pt x="0" y="749"/>
                  </a:lnTo>
                  <a:cubicBezTo>
                    <a:pt x="-18" y="268"/>
                    <a:pt x="977" y="-92"/>
                    <a:pt x="2016" y="21"/>
                  </a:cubicBezTo>
                  <a:lnTo>
                    <a:pt x="18815" y="1821"/>
                  </a:lnTo>
                  <a:cubicBezTo>
                    <a:pt x="20027" y="1950"/>
                    <a:pt x="20895" y="2431"/>
                    <a:pt x="20913" y="2989"/>
                  </a:cubicBezTo>
                  <a:lnTo>
                    <a:pt x="21564" y="20691"/>
                  </a:lnTo>
                  <a:cubicBezTo>
                    <a:pt x="21582" y="21164"/>
                    <a:pt x="20578" y="21508"/>
                    <a:pt x="19566" y="21375"/>
                  </a:cubicBezTo>
                  <a:lnTo>
                    <a:pt x="2866" y="19219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52FA9B1F-075E-4273-A4D3-37F6F93CDD59}"/>
                </a:ext>
              </a:extLst>
            </p:cNvPr>
            <p:cNvSpPr/>
            <p:nvPr/>
          </p:nvSpPr>
          <p:spPr>
            <a:xfrm>
              <a:off x="3374334" y="3127512"/>
              <a:ext cx="320427" cy="69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391" extrusionOk="0">
                  <a:moveTo>
                    <a:pt x="2531" y="18701"/>
                  </a:moveTo>
                  <a:cubicBezTo>
                    <a:pt x="1394" y="18526"/>
                    <a:pt x="616" y="18040"/>
                    <a:pt x="599" y="17496"/>
                  </a:cubicBezTo>
                  <a:lnTo>
                    <a:pt x="0" y="685"/>
                  </a:lnTo>
                  <a:cubicBezTo>
                    <a:pt x="-17" y="230"/>
                    <a:pt x="932" y="-100"/>
                    <a:pt x="1890" y="28"/>
                  </a:cubicBezTo>
                  <a:lnTo>
                    <a:pt x="19172" y="2314"/>
                  </a:lnTo>
                  <a:cubicBezTo>
                    <a:pt x="20317" y="2466"/>
                    <a:pt x="21104" y="2940"/>
                    <a:pt x="21121" y="3481"/>
                  </a:cubicBezTo>
                  <a:lnTo>
                    <a:pt x="21574" y="20738"/>
                  </a:lnTo>
                  <a:cubicBezTo>
                    <a:pt x="21583" y="21185"/>
                    <a:pt x="20625" y="21500"/>
                    <a:pt x="19702" y="21356"/>
                  </a:cubicBezTo>
                  <a:lnTo>
                    <a:pt x="2531" y="18701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D423298E-BCBA-4C93-BEBE-840833395235}"/>
                </a:ext>
              </a:extLst>
            </p:cNvPr>
            <p:cNvSpPr/>
            <p:nvPr/>
          </p:nvSpPr>
          <p:spPr>
            <a:xfrm>
              <a:off x="3806135" y="4003813"/>
              <a:ext cx="339346" cy="727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384" extrusionOk="0">
                  <a:moveTo>
                    <a:pt x="2205" y="18173"/>
                  </a:moveTo>
                  <a:cubicBezTo>
                    <a:pt x="1139" y="17983"/>
                    <a:pt x="428" y="17508"/>
                    <a:pt x="420" y="16978"/>
                  </a:cubicBezTo>
                  <a:lnTo>
                    <a:pt x="0" y="628"/>
                  </a:lnTo>
                  <a:cubicBezTo>
                    <a:pt x="-8" y="198"/>
                    <a:pt x="897" y="-104"/>
                    <a:pt x="1769" y="34"/>
                  </a:cubicBezTo>
                  <a:lnTo>
                    <a:pt x="19508" y="2834"/>
                  </a:lnTo>
                  <a:cubicBezTo>
                    <a:pt x="20582" y="3003"/>
                    <a:pt x="21309" y="3469"/>
                    <a:pt x="21317" y="3992"/>
                  </a:cubicBezTo>
                  <a:lnTo>
                    <a:pt x="21584" y="20787"/>
                  </a:lnTo>
                  <a:cubicBezTo>
                    <a:pt x="21592" y="21205"/>
                    <a:pt x="20679" y="21496"/>
                    <a:pt x="19831" y="21343"/>
                  </a:cubicBezTo>
                  <a:lnTo>
                    <a:pt x="2205" y="18173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20613F13-D924-4B09-9581-08832E497B72}"/>
                </a:ext>
              </a:extLst>
            </p:cNvPr>
            <p:cNvSpPr/>
            <p:nvPr/>
          </p:nvSpPr>
          <p:spPr>
            <a:xfrm>
              <a:off x="2980634" y="3013212"/>
              <a:ext cx="299982" cy="672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382" extrusionOk="0">
                  <a:moveTo>
                    <a:pt x="2849" y="18830"/>
                  </a:moveTo>
                  <a:cubicBezTo>
                    <a:pt x="1634" y="18648"/>
                    <a:pt x="804" y="18147"/>
                    <a:pt x="776" y="17578"/>
                  </a:cubicBezTo>
                  <a:lnTo>
                    <a:pt x="0" y="711"/>
                  </a:lnTo>
                  <a:cubicBezTo>
                    <a:pt x="-18" y="242"/>
                    <a:pt x="995" y="-105"/>
                    <a:pt x="2009" y="28"/>
                  </a:cubicBezTo>
                  <a:lnTo>
                    <a:pt x="18834" y="2193"/>
                  </a:lnTo>
                  <a:cubicBezTo>
                    <a:pt x="20057" y="2350"/>
                    <a:pt x="20906" y="2843"/>
                    <a:pt x="20925" y="3404"/>
                  </a:cubicBezTo>
                  <a:lnTo>
                    <a:pt x="21564" y="20704"/>
                  </a:lnTo>
                  <a:cubicBezTo>
                    <a:pt x="21582" y="21164"/>
                    <a:pt x="20560" y="21495"/>
                    <a:pt x="19574" y="21346"/>
                  </a:cubicBezTo>
                  <a:lnTo>
                    <a:pt x="2849" y="1883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122171AD-DD32-4D94-8BE7-988D2B088A68}"/>
                </a:ext>
              </a:extLst>
            </p:cNvPr>
            <p:cNvSpPr/>
            <p:nvPr/>
          </p:nvSpPr>
          <p:spPr>
            <a:xfrm>
              <a:off x="3387035" y="3864112"/>
              <a:ext cx="317505" cy="698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375" extrusionOk="0">
                  <a:moveTo>
                    <a:pt x="2503" y="18318"/>
                  </a:moveTo>
                  <a:cubicBezTo>
                    <a:pt x="1364" y="18120"/>
                    <a:pt x="604" y="17626"/>
                    <a:pt x="587" y="17075"/>
                  </a:cubicBezTo>
                  <a:lnTo>
                    <a:pt x="0" y="652"/>
                  </a:lnTo>
                  <a:cubicBezTo>
                    <a:pt x="-17" y="210"/>
                    <a:pt x="950" y="-109"/>
                    <a:pt x="1882" y="35"/>
                  </a:cubicBezTo>
                  <a:lnTo>
                    <a:pt x="19184" y="2695"/>
                  </a:lnTo>
                  <a:cubicBezTo>
                    <a:pt x="20332" y="2870"/>
                    <a:pt x="21108" y="3356"/>
                    <a:pt x="21126" y="3899"/>
                  </a:cubicBezTo>
                  <a:lnTo>
                    <a:pt x="21574" y="20753"/>
                  </a:lnTo>
                  <a:cubicBezTo>
                    <a:pt x="21583" y="21188"/>
                    <a:pt x="20616" y="21491"/>
                    <a:pt x="19710" y="21332"/>
                  </a:cubicBezTo>
                  <a:lnTo>
                    <a:pt x="2503" y="18318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48DE74DD-F83D-4A3C-AE5F-C633067BDEDB}"/>
                </a:ext>
              </a:extLst>
            </p:cNvPr>
            <p:cNvSpPr/>
            <p:nvPr/>
          </p:nvSpPr>
          <p:spPr>
            <a:xfrm>
              <a:off x="2993335" y="3724412"/>
              <a:ext cx="297314" cy="672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366" extrusionOk="0">
                  <a:moveTo>
                    <a:pt x="2819" y="18467"/>
                  </a:moveTo>
                  <a:cubicBezTo>
                    <a:pt x="1603" y="18261"/>
                    <a:pt x="793" y="17748"/>
                    <a:pt x="765" y="17175"/>
                  </a:cubicBezTo>
                  <a:lnTo>
                    <a:pt x="0" y="678"/>
                  </a:lnTo>
                  <a:cubicBezTo>
                    <a:pt x="-18" y="218"/>
                    <a:pt x="1004" y="-113"/>
                    <a:pt x="1999" y="36"/>
                  </a:cubicBezTo>
                  <a:lnTo>
                    <a:pt x="18856" y="2560"/>
                  </a:lnTo>
                  <a:cubicBezTo>
                    <a:pt x="20081" y="2741"/>
                    <a:pt x="20919" y="3246"/>
                    <a:pt x="20937" y="3811"/>
                  </a:cubicBezTo>
                  <a:lnTo>
                    <a:pt x="21564" y="20720"/>
                  </a:lnTo>
                  <a:cubicBezTo>
                    <a:pt x="21582" y="21172"/>
                    <a:pt x="20550" y="21487"/>
                    <a:pt x="19583" y="21321"/>
                  </a:cubicBezTo>
                  <a:lnTo>
                    <a:pt x="2819" y="18467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4B9DDEFD-F84D-4F69-865F-FCAFF96FC7B4}"/>
                </a:ext>
              </a:extLst>
            </p:cNvPr>
            <p:cNvSpPr/>
            <p:nvPr/>
          </p:nvSpPr>
          <p:spPr>
            <a:xfrm>
              <a:off x="5152335" y="2225812"/>
              <a:ext cx="689014" cy="11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extrusionOk="0">
                  <a:moveTo>
                    <a:pt x="9031" y="21600"/>
                  </a:moveTo>
                  <a:cubicBezTo>
                    <a:pt x="8932" y="21576"/>
                    <a:pt x="8836" y="21552"/>
                    <a:pt x="8745" y="21505"/>
                  </a:cubicBezTo>
                  <a:cubicBezTo>
                    <a:pt x="8670" y="21457"/>
                    <a:pt x="8603" y="21410"/>
                    <a:pt x="8547" y="21338"/>
                  </a:cubicBezTo>
                  <a:lnTo>
                    <a:pt x="123" y="10681"/>
                  </a:lnTo>
                  <a:cubicBezTo>
                    <a:pt x="-47" y="10467"/>
                    <a:pt x="-39" y="8968"/>
                    <a:pt x="135" y="8849"/>
                  </a:cubicBezTo>
                  <a:lnTo>
                    <a:pt x="11809" y="143"/>
                  </a:lnTo>
                  <a:cubicBezTo>
                    <a:pt x="11885" y="95"/>
                    <a:pt x="11972" y="48"/>
                    <a:pt x="12059" y="24"/>
                  </a:cubicBezTo>
                  <a:cubicBezTo>
                    <a:pt x="12123" y="0"/>
                    <a:pt x="12186" y="0"/>
                    <a:pt x="12249" y="0"/>
                  </a:cubicBezTo>
                  <a:lnTo>
                    <a:pt x="12352" y="0"/>
                  </a:lnTo>
                  <a:cubicBezTo>
                    <a:pt x="12448" y="24"/>
                    <a:pt x="12543" y="48"/>
                    <a:pt x="12630" y="95"/>
                  </a:cubicBezTo>
                  <a:cubicBezTo>
                    <a:pt x="12701" y="143"/>
                    <a:pt x="12769" y="190"/>
                    <a:pt x="12824" y="238"/>
                  </a:cubicBezTo>
                  <a:lnTo>
                    <a:pt x="21383" y="10491"/>
                  </a:lnTo>
                  <a:cubicBezTo>
                    <a:pt x="21553" y="10705"/>
                    <a:pt x="21545" y="12156"/>
                    <a:pt x="21371" y="12299"/>
                  </a:cubicBezTo>
                  <a:lnTo>
                    <a:pt x="9601" y="21457"/>
                  </a:lnTo>
                  <a:cubicBezTo>
                    <a:pt x="9522" y="21529"/>
                    <a:pt x="9431" y="21552"/>
                    <a:pt x="9336" y="21576"/>
                  </a:cubicBezTo>
                  <a:cubicBezTo>
                    <a:pt x="9268" y="21600"/>
                    <a:pt x="9201" y="21600"/>
                    <a:pt x="9134" y="21600"/>
                  </a:cubicBezTo>
                  <a:lnTo>
                    <a:pt x="9031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2AD678BC-9EBE-4CD1-AC7D-B263EB667D06}"/>
                </a:ext>
              </a:extLst>
            </p:cNvPr>
            <p:cNvSpPr/>
            <p:nvPr/>
          </p:nvSpPr>
          <p:spPr>
            <a:xfrm>
              <a:off x="4707835" y="2136912"/>
              <a:ext cx="653059" cy="106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extrusionOk="0">
                  <a:moveTo>
                    <a:pt x="8650" y="21600"/>
                  </a:moveTo>
                  <a:cubicBezTo>
                    <a:pt x="8550" y="21574"/>
                    <a:pt x="8449" y="21548"/>
                    <a:pt x="8357" y="21497"/>
                  </a:cubicBezTo>
                  <a:cubicBezTo>
                    <a:pt x="8282" y="21446"/>
                    <a:pt x="8215" y="21394"/>
                    <a:pt x="8161" y="21343"/>
                  </a:cubicBezTo>
                  <a:lnTo>
                    <a:pt x="129" y="10929"/>
                  </a:lnTo>
                  <a:cubicBezTo>
                    <a:pt x="-51" y="10697"/>
                    <a:pt x="-38" y="9103"/>
                    <a:pt x="141" y="8974"/>
                  </a:cubicBezTo>
                  <a:lnTo>
                    <a:pt x="12166" y="154"/>
                  </a:lnTo>
                  <a:cubicBezTo>
                    <a:pt x="12246" y="103"/>
                    <a:pt x="12334" y="51"/>
                    <a:pt x="12426" y="26"/>
                  </a:cubicBezTo>
                  <a:cubicBezTo>
                    <a:pt x="12497" y="0"/>
                    <a:pt x="12564" y="0"/>
                    <a:pt x="12635" y="0"/>
                  </a:cubicBezTo>
                  <a:lnTo>
                    <a:pt x="12731" y="0"/>
                  </a:lnTo>
                  <a:cubicBezTo>
                    <a:pt x="12823" y="0"/>
                    <a:pt x="12919" y="51"/>
                    <a:pt x="13007" y="77"/>
                  </a:cubicBezTo>
                  <a:cubicBezTo>
                    <a:pt x="13082" y="103"/>
                    <a:pt x="13145" y="154"/>
                    <a:pt x="13199" y="231"/>
                  </a:cubicBezTo>
                  <a:lnTo>
                    <a:pt x="21373" y="10260"/>
                  </a:lnTo>
                  <a:cubicBezTo>
                    <a:pt x="21549" y="10466"/>
                    <a:pt x="21541" y="12060"/>
                    <a:pt x="21361" y="12189"/>
                  </a:cubicBezTo>
                  <a:lnTo>
                    <a:pt x="9235" y="21446"/>
                  </a:lnTo>
                  <a:cubicBezTo>
                    <a:pt x="9148" y="21523"/>
                    <a:pt x="9056" y="21549"/>
                    <a:pt x="8959" y="21574"/>
                  </a:cubicBezTo>
                  <a:cubicBezTo>
                    <a:pt x="8897" y="21600"/>
                    <a:pt x="8826" y="21600"/>
                    <a:pt x="8759" y="21600"/>
                  </a:cubicBezTo>
                  <a:lnTo>
                    <a:pt x="865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3010CDBC-76EC-4DCC-9CBA-2CAA123AE374}"/>
                </a:ext>
              </a:extLst>
            </p:cNvPr>
            <p:cNvSpPr/>
            <p:nvPr/>
          </p:nvSpPr>
          <p:spPr>
            <a:xfrm>
              <a:off x="4542735" y="2289312"/>
              <a:ext cx="715863" cy="1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extrusionOk="0">
                  <a:moveTo>
                    <a:pt x="8626" y="21600"/>
                  </a:moveTo>
                  <a:cubicBezTo>
                    <a:pt x="8531" y="21578"/>
                    <a:pt x="8439" y="21555"/>
                    <a:pt x="8351" y="21510"/>
                  </a:cubicBezTo>
                  <a:cubicBezTo>
                    <a:pt x="8279" y="21465"/>
                    <a:pt x="8214" y="21421"/>
                    <a:pt x="8164" y="21353"/>
                  </a:cubicBezTo>
                  <a:lnTo>
                    <a:pt x="123" y="10744"/>
                  </a:lnTo>
                  <a:cubicBezTo>
                    <a:pt x="-49" y="10520"/>
                    <a:pt x="-38" y="9062"/>
                    <a:pt x="138" y="8950"/>
                  </a:cubicBezTo>
                  <a:lnTo>
                    <a:pt x="12201" y="135"/>
                  </a:lnTo>
                  <a:cubicBezTo>
                    <a:pt x="12277" y="90"/>
                    <a:pt x="12365" y="45"/>
                    <a:pt x="12456" y="22"/>
                  </a:cubicBezTo>
                  <a:cubicBezTo>
                    <a:pt x="12517" y="0"/>
                    <a:pt x="12586" y="0"/>
                    <a:pt x="12651" y="0"/>
                  </a:cubicBezTo>
                  <a:lnTo>
                    <a:pt x="12742" y="0"/>
                  </a:lnTo>
                  <a:cubicBezTo>
                    <a:pt x="12834" y="22"/>
                    <a:pt x="12922" y="45"/>
                    <a:pt x="13006" y="90"/>
                  </a:cubicBezTo>
                  <a:cubicBezTo>
                    <a:pt x="13074" y="135"/>
                    <a:pt x="13135" y="179"/>
                    <a:pt x="13189" y="224"/>
                  </a:cubicBezTo>
                  <a:lnTo>
                    <a:pt x="21383" y="10407"/>
                  </a:lnTo>
                  <a:cubicBezTo>
                    <a:pt x="21551" y="10609"/>
                    <a:pt x="21540" y="12045"/>
                    <a:pt x="21372" y="12179"/>
                  </a:cubicBezTo>
                  <a:lnTo>
                    <a:pt x="9198" y="21443"/>
                  </a:lnTo>
                  <a:cubicBezTo>
                    <a:pt x="9114" y="21510"/>
                    <a:pt x="9027" y="21555"/>
                    <a:pt x="8931" y="21578"/>
                  </a:cubicBezTo>
                  <a:cubicBezTo>
                    <a:pt x="8866" y="21600"/>
                    <a:pt x="8798" y="21600"/>
                    <a:pt x="8725" y="21600"/>
                  </a:cubicBezTo>
                  <a:lnTo>
                    <a:pt x="8626" y="216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A7C6D0F1-59C6-432A-86EB-46512094F537}"/>
                </a:ext>
              </a:extLst>
            </p:cNvPr>
            <p:cNvSpPr/>
            <p:nvPr/>
          </p:nvSpPr>
          <p:spPr>
            <a:xfrm>
              <a:off x="4301434" y="2048012"/>
              <a:ext cx="619137" cy="98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extrusionOk="0">
                  <a:moveTo>
                    <a:pt x="8271" y="21600"/>
                  </a:moveTo>
                  <a:cubicBezTo>
                    <a:pt x="8165" y="21600"/>
                    <a:pt x="8064" y="21572"/>
                    <a:pt x="7976" y="21516"/>
                  </a:cubicBezTo>
                  <a:cubicBezTo>
                    <a:pt x="7901" y="21489"/>
                    <a:pt x="7835" y="21433"/>
                    <a:pt x="7782" y="21350"/>
                  </a:cubicBezTo>
                  <a:lnTo>
                    <a:pt x="132" y="11175"/>
                  </a:lnTo>
                  <a:cubicBezTo>
                    <a:pt x="-53" y="10925"/>
                    <a:pt x="-40" y="9229"/>
                    <a:pt x="145" y="9090"/>
                  </a:cubicBezTo>
                  <a:lnTo>
                    <a:pt x="12526" y="139"/>
                  </a:lnTo>
                  <a:cubicBezTo>
                    <a:pt x="12614" y="83"/>
                    <a:pt x="12702" y="28"/>
                    <a:pt x="12799" y="28"/>
                  </a:cubicBezTo>
                  <a:cubicBezTo>
                    <a:pt x="12866" y="0"/>
                    <a:pt x="12932" y="0"/>
                    <a:pt x="13002" y="0"/>
                  </a:cubicBezTo>
                  <a:lnTo>
                    <a:pt x="13108" y="0"/>
                  </a:lnTo>
                  <a:cubicBezTo>
                    <a:pt x="13209" y="28"/>
                    <a:pt x="13306" y="56"/>
                    <a:pt x="13395" y="83"/>
                  </a:cubicBezTo>
                  <a:cubicBezTo>
                    <a:pt x="13461" y="111"/>
                    <a:pt x="13527" y="167"/>
                    <a:pt x="13580" y="222"/>
                  </a:cubicBezTo>
                  <a:lnTo>
                    <a:pt x="21362" y="10008"/>
                  </a:lnTo>
                  <a:cubicBezTo>
                    <a:pt x="21547" y="10230"/>
                    <a:pt x="21534" y="11926"/>
                    <a:pt x="21349" y="12065"/>
                  </a:cubicBezTo>
                  <a:lnTo>
                    <a:pt x="8871" y="21433"/>
                  </a:lnTo>
                  <a:cubicBezTo>
                    <a:pt x="8783" y="21489"/>
                    <a:pt x="8686" y="21544"/>
                    <a:pt x="8584" y="21572"/>
                  </a:cubicBezTo>
                  <a:cubicBezTo>
                    <a:pt x="8518" y="21600"/>
                    <a:pt x="8452" y="21600"/>
                    <a:pt x="8386" y="21600"/>
                  </a:cubicBezTo>
                  <a:lnTo>
                    <a:pt x="8271" y="216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B4FA7A64-F4BE-4F50-9EC9-4855A417E9C6}"/>
                </a:ext>
              </a:extLst>
            </p:cNvPr>
            <p:cNvSpPr/>
            <p:nvPr/>
          </p:nvSpPr>
          <p:spPr>
            <a:xfrm>
              <a:off x="4110934" y="2200413"/>
              <a:ext cx="679144" cy="113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extrusionOk="0">
                  <a:moveTo>
                    <a:pt x="8252" y="21600"/>
                  </a:moveTo>
                  <a:cubicBezTo>
                    <a:pt x="8156" y="21600"/>
                    <a:pt x="8059" y="21551"/>
                    <a:pt x="7975" y="21503"/>
                  </a:cubicBezTo>
                  <a:cubicBezTo>
                    <a:pt x="7902" y="21454"/>
                    <a:pt x="7838" y="21406"/>
                    <a:pt x="7786" y="21333"/>
                  </a:cubicBezTo>
                  <a:lnTo>
                    <a:pt x="126" y="10982"/>
                  </a:lnTo>
                  <a:cubicBezTo>
                    <a:pt x="-51" y="10739"/>
                    <a:pt x="-39" y="9188"/>
                    <a:pt x="142" y="9067"/>
                  </a:cubicBezTo>
                  <a:lnTo>
                    <a:pt x="12554" y="145"/>
                  </a:lnTo>
                  <a:cubicBezTo>
                    <a:pt x="12635" y="97"/>
                    <a:pt x="12727" y="49"/>
                    <a:pt x="12820" y="24"/>
                  </a:cubicBezTo>
                  <a:cubicBezTo>
                    <a:pt x="12888" y="0"/>
                    <a:pt x="12956" y="0"/>
                    <a:pt x="13021" y="0"/>
                  </a:cubicBezTo>
                  <a:lnTo>
                    <a:pt x="13113" y="0"/>
                  </a:lnTo>
                  <a:cubicBezTo>
                    <a:pt x="13210" y="24"/>
                    <a:pt x="13302" y="49"/>
                    <a:pt x="13383" y="73"/>
                  </a:cubicBezTo>
                  <a:cubicBezTo>
                    <a:pt x="13447" y="121"/>
                    <a:pt x="13511" y="146"/>
                    <a:pt x="13564" y="218"/>
                  </a:cubicBezTo>
                  <a:lnTo>
                    <a:pt x="21376" y="10182"/>
                  </a:lnTo>
                  <a:cubicBezTo>
                    <a:pt x="21549" y="10400"/>
                    <a:pt x="21541" y="11927"/>
                    <a:pt x="21364" y="12049"/>
                  </a:cubicBezTo>
                  <a:lnTo>
                    <a:pt x="8835" y="21430"/>
                  </a:lnTo>
                  <a:cubicBezTo>
                    <a:pt x="8751" y="21503"/>
                    <a:pt x="8654" y="21527"/>
                    <a:pt x="8558" y="21576"/>
                  </a:cubicBezTo>
                  <a:cubicBezTo>
                    <a:pt x="8493" y="21600"/>
                    <a:pt x="8425" y="21600"/>
                    <a:pt x="8357" y="21600"/>
                  </a:cubicBezTo>
                  <a:lnTo>
                    <a:pt x="8252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8D413BED-3D2B-4BF0-856D-0BACA84B269E}"/>
                </a:ext>
              </a:extLst>
            </p:cNvPr>
            <p:cNvSpPr/>
            <p:nvPr/>
          </p:nvSpPr>
          <p:spPr>
            <a:xfrm>
              <a:off x="3907734" y="2365513"/>
              <a:ext cx="743413" cy="129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extrusionOk="0">
                  <a:moveTo>
                    <a:pt x="8223" y="21579"/>
                  </a:moveTo>
                  <a:cubicBezTo>
                    <a:pt x="8127" y="21558"/>
                    <a:pt x="8039" y="21537"/>
                    <a:pt x="7954" y="21494"/>
                  </a:cubicBezTo>
                  <a:cubicBezTo>
                    <a:pt x="7885" y="21452"/>
                    <a:pt x="7830" y="21410"/>
                    <a:pt x="7782" y="21347"/>
                  </a:cubicBezTo>
                  <a:lnTo>
                    <a:pt x="119" y="10811"/>
                  </a:lnTo>
                  <a:cubicBezTo>
                    <a:pt x="-50" y="10578"/>
                    <a:pt x="-35" y="9164"/>
                    <a:pt x="137" y="9058"/>
                  </a:cubicBezTo>
                  <a:lnTo>
                    <a:pt x="12601" y="148"/>
                  </a:lnTo>
                  <a:cubicBezTo>
                    <a:pt x="12679" y="84"/>
                    <a:pt x="12767" y="63"/>
                    <a:pt x="12855" y="21"/>
                  </a:cubicBezTo>
                  <a:cubicBezTo>
                    <a:pt x="12914" y="0"/>
                    <a:pt x="12972" y="0"/>
                    <a:pt x="13031" y="0"/>
                  </a:cubicBezTo>
                  <a:lnTo>
                    <a:pt x="13134" y="0"/>
                  </a:lnTo>
                  <a:cubicBezTo>
                    <a:pt x="13226" y="21"/>
                    <a:pt x="13314" y="42"/>
                    <a:pt x="13391" y="84"/>
                  </a:cubicBezTo>
                  <a:cubicBezTo>
                    <a:pt x="13457" y="127"/>
                    <a:pt x="13516" y="169"/>
                    <a:pt x="13560" y="232"/>
                  </a:cubicBezTo>
                  <a:lnTo>
                    <a:pt x="21385" y="10346"/>
                  </a:lnTo>
                  <a:cubicBezTo>
                    <a:pt x="21550" y="10557"/>
                    <a:pt x="21539" y="11951"/>
                    <a:pt x="21370" y="12077"/>
                  </a:cubicBezTo>
                  <a:lnTo>
                    <a:pt x="8785" y="21452"/>
                  </a:lnTo>
                  <a:cubicBezTo>
                    <a:pt x="8700" y="21516"/>
                    <a:pt x="8608" y="21558"/>
                    <a:pt x="8517" y="21579"/>
                  </a:cubicBezTo>
                  <a:cubicBezTo>
                    <a:pt x="8450" y="21600"/>
                    <a:pt x="8384" y="21600"/>
                    <a:pt x="8318" y="21600"/>
                  </a:cubicBezTo>
                  <a:lnTo>
                    <a:pt x="8223" y="21579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D074F3BF-314F-4589-A63A-44CF8D621106}"/>
                </a:ext>
              </a:extLst>
            </p:cNvPr>
            <p:cNvSpPr/>
            <p:nvPr/>
          </p:nvSpPr>
          <p:spPr>
            <a:xfrm>
              <a:off x="3704535" y="2111513"/>
              <a:ext cx="644888" cy="104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extrusionOk="0">
                  <a:moveTo>
                    <a:pt x="7865" y="21600"/>
                  </a:moveTo>
                  <a:cubicBezTo>
                    <a:pt x="7771" y="21574"/>
                    <a:pt x="7670" y="21548"/>
                    <a:pt x="7585" y="21495"/>
                  </a:cubicBezTo>
                  <a:cubicBezTo>
                    <a:pt x="7517" y="21469"/>
                    <a:pt x="7458" y="21417"/>
                    <a:pt x="7412" y="21338"/>
                  </a:cubicBezTo>
                  <a:lnTo>
                    <a:pt x="131" y="11232"/>
                  </a:lnTo>
                  <a:cubicBezTo>
                    <a:pt x="-55" y="10970"/>
                    <a:pt x="-38" y="9321"/>
                    <a:pt x="148" y="9190"/>
                  </a:cubicBezTo>
                  <a:lnTo>
                    <a:pt x="12906" y="157"/>
                  </a:lnTo>
                  <a:cubicBezTo>
                    <a:pt x="12995" y="105"/>
                    <a:pt x="13088" y="52"/>
                    <a:pt x="13185" y="26"/>
                  </a:cubicBezTo>
                  <a:cubicBezTo>
                    <a:pt x="13249" y="0"/>
                    <a:pt x="13312" y="0"/>
                    <a:pt x="13380" y="0"/>
                  </a:cubicBezTo>
                  <a:lnTo>
                    <a:pt x="13490" y="0"/>
                  </a:lnTo>
                  <a:cubicBezTo>
                    <a:pt x="13587" y="0"/>
                    <a:pt x="13680" y="52"/>
                    <a:pt x="13765" y="79"/>
                  </a:cubicBezTo>
                  <a:cubicBezTo>
                    <a:pt x="13833" y="105"/>
                    <a:pt x="13892" y="157"/>
                    <a:pt x="13939" y="236"/>
                  </a:cubicBezTo>
                  <a:lnTo>
                    <a:pt x="21363" y="9949"/>
                  </a:lnTo>
                  <a:cubicBezTo>
                    <a:pt x="21545" y="10185"/>
                    <a:pt x="21532" y="11808"/>
                    <a:pt x="21350" y="11939"/>
                  </a:cubicBezTo>
                  <a:lnTo>
                    <a:pt x="8483" y="21417"/>
                  </a:lnTo>
                  <a:cubicBezTo>
                    <a:pt x="8394" y="21469"/>
                    <a:pt x="8296" y="21522"/>
                    <a:pt x="8195" y="21548"/>
                  </a:cubicBezTo>
                  <a:cubicBezTo>
                    <a:pt x="8123" y="21574"/>
                    <a:pt x="8051" y="21574"/>
                    <a:pt x="7975" y="21574"/>
                  </a:cubicBezTo>
                  <a:lnTo>
                    <a:pt x="7865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EDB4AA76-BED9-4202-8EB9-8E8165ACEFCF}"/>
                </a:ext>
              </a:extLst>
            </p:cNvPr>
            <p:cNvSpPr/>
            <p:nvPr/>
          </p:nvSpPr>
          <p:spPr>
            <a:xfrm>
              <a:off x="3488635" y="2276613"/>
              <a:ext cx="706028" cy="120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extrusionOk="0">
                  <a:moveTo>
                    <a:pt x="7852" y="21577"/>
                  </a:moveTo>
                  <a:cubicBezTo>
                    <a:pt x="7755" y="21554"/>
                    <a:pt x="7662" y="21531"/>
                    <a:pt x="7577" y="21486"/>
                  </a:cubicBezTo>
                  <a:cubicBezTo>
                    <a:pt x="7511" y="21440"/>
                    <a:pt x="7457" y="21394"/>
                    <a:pt x="7411" y="21349"/>
                  </a:cubicBezTo>
                  <a:lnTo>
                    <a:pt x="126" y="11040"/>
                  </a:lnTo>
                  <a:cubicBezTo>
                    <a:pt x="-52" y="10789"/>
                    <a:pt x="-37" y="9280"/>
                    <a:pt x="145" y="9166"/>
                  </a:cubicBezTo>
                  <a:lnTo>
                    <a:pt x="12952" y="137"/>
                  </a:lnTo>
                  <a:cubicBezTo>
                    <a:pt x="13033" y="68"/>
                    <a:pt x="13122" y="46"/>
                    <a:pt x="13215" y="23"/>
                  </a:cubicBezTo>
                  <a:cubicBezTo>
                    <a:pt x="13277" y="0"/>
                    <a:pt x="13343" y="0"/>
                    <a:pt x="13405" y="0"/>
                  </a:cubicBezTo>
                  <a:lnTo>
                    <a:pt x="13505" y="0"/>
                  </a:lnTo>
                  <a:cubicBezTo>
                    <a:pt x="13598" y="23"/>
                    <a:pt x="13687" y="46"/>
                    <a:pt x="13764" y="91"/>
                  </a:cubicBezTo>
                  <a:cubicBezTo>
                    <a:pt x="13826" y="114"/>
                    <a:pt x="13884" y="160"/>
                    <a:pt x="13927" y="229"/>
                  </a:cubicBezTo>
                  <a:lnTo>
                    <a:pt x="21374" y="10126"/>
                  </a:lnTo>
                  <a:cubicBezTo>
                    <a:pt x="21548" y="10354"/>
                    <a:pt x="21533" y="11840"/>
                    <a:pt x="21359" y="11954"/>
                  </a:cubicBezTo>
                  <a:lnTo>
                    <a:pt x="8436" y="21440"/>
                  </a:lnTo>
                  <a:cubicBezTo>
                    <a:pt x="8351" y="21509"/>
                    <a:pt x="8254" y="21554"/>
                    <a:pt x="8157" y="21577"/>
                  </a:cubicBezTo>
                  <a:cubicBezTo>
                    <a:pt x="8092" y="21600"/>
                    <a:pt x="8026" y="21600"/>
                    <a:pt x="7960" y="21600"/>
                  </a:cubicBezTo>
                  <a:lnTo>
                    <a:pt x="7852" y="21577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15B6270E-AC63-42B1-AE10-932EC0627872}"/>
                </a:ext>
              </a:extLst>
            </p:cNvPr>
            <p:cNvSpPr/>
            <p:nvPr/>
          </p:nvSpPr>
          <p:spPr>
            <a:xfrm>
              <a:off x="3082235" y="2175013"/>
              <a:ext cx="670705" cy="110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extrusionOk="0">
                  <a:moveTo>
                    <a:pt x="7480" y="21600"/>
                  </a:moveTo>
                  <a:cubicBezTo>
                    <a:pt x="7386" y="21575"/>
                    <a:pt x="7293" y="21551"/>
                    <a:pt x="7207" y="21501"/>
                  </a:cubicBezTo>
                  <a:cubicBezTo>
                    <a:pt x="7146" y="21476"/>
                    <a:pt x="7089" y="21427"/>
                    <a:pt x="7048" y="21353"/>
                  </a:cubicBezTo>
                  <a:lnTo>
                    <a:pt x="129" y="11294"/>
                  </a:lnTo>
                  <a:cubicBezTo>
                    <a:pt x="-54" y="11022"/>
                    <a:pt x="-38" y="9416"/>
                    <a:pt x="150" y="9292"/>
                  </a:cubicBezTo>
                  <a:lnTo>
                    <a:pt x="13300" y="148"/>
                  </a:lnTo>
                  <a:cubicBezTo>
                    <a:pt x="13385" y="74"/>
                    <a:pt x="13479" y="49"/>
                    <a:pt x="13573" y="25"/>
                  </a:cubicBezTo>
                  <a:cubicBezTo>
                    <a:pt x="13642" y="0"/>
                    <a:pt x="13711" y="0"/>
                    <a:pt x="13780" y="0"/>
                  </a:cubicBezTo>
                  <a:lnTo>
                    <a:pt x="13874" y="0"/>
                  </a:lnTo>
                  <a:cubicBezTo>
                    <a:pt x="13963" y="25"/>
                    <a:pt x="14053" y="49"/>
                    <a:pt x="14134" y="99"/>
                  </a:cubicBezTo>
                  <a:cubicBezTo>
                    <a:pt x="14195" y="124"/>
                    <a:pt x="14248" y="173"/>
                    <a:pt x="14289" y="222"/>
                  </a:cubicBezTo>
                  <a:lnTo>
                    <a:pt x="21367" y="9885"/>
                  </a:lnTo>
                  <a:cubicBezTo>
                    <a:pt x="21546" y="10133"/>
                    <a:pt x="21534" y="11714"/>
                    <a:pt x="21351" y="11838"/>
                  </a:cubicBezTo>
                  <a:lnTo>
                    <a:pt x="8082" y="21427"/>
                  </a:lnTo>
                  <a:cubicBezTo>
                    <a:pt x="7989" y="21501"/>
                    <a:pt x="7891" y="21526"/>
                    <a:pt x="7793" y="21575"/>
                  </a:cubicBezTo>
                  <a:cubicBezTo>
                    <a:pt x="7724" y="21600"/>
                    <a:pt x="7651" y="21600"/>
                    <a:pt x="7577" y="21600"/>
                  </a:cubicBezTo>
                  <a:lnTo>
                    <a:pt x="7480" y="216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4E400B9E-2876-487D-BF7C-DC17CCA7BC8F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6FF599F8-5963-4040-B218-14F6606C411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C85526B-FAC6-4069-BAB6-CB636F82320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DA588F66-9A6D-4390-A57D-0617BDAE734E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7CEE05C2-5424-4ED7-95DA-85E7423A382B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68C43668-371E-43DE-8E56-F4204762083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34A25A9D-0036-4361-B6F7-D07618721FAA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CC0D0CEB-788E-4924-A263-D3543FF993F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E119B8CF-F550-43E6-90F2-D6FE18861D3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BA362E2D-BAF2-40A0-9163-1D997A1C1581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26331E7-CDC9-4E27-830E-962EA1A7DAB8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58FB26AB-36A0-45F2-A0AC-F6DBDDEBEE96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B303D77A-CEA7-4DA5-BC3C-3C1F677F8047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BA1A0B84-F6BC-4A06-81C5-02A3018A138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B78B141-8D6B-4F5F-9C22-1480E6AA5EA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047C1736-90F6-4AB7-92E1-1AD82DED6BE7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7D4C5392-7DC8-40CE-B395-1D516D5793E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457EA2EB-54B2-4FF2-AAE4-C54D196A798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3" name="Cube 2">
            <a:extLst>
              <a:ext uri="{FF2B5EF4-FFF2-40B4-BE49-F238E27FC236}">
                <a16:creationId xmlns:a16="http://schemas.microsoft.com/office/drawing/2014/main" id="{08AF704D-4484-4509-9955-3FF18E1D4657}"/>
              </a:ext>
            </a:extLst>
          </p:cNvPr>
          <p:cNvSpPr/>
          <p:nvPr/>
        </p:nvSpPr>
        <p:spPr>
          <a:xfrm>
            <a:off x="354214" y="1145509"/>
            <a:ext cx="515574" cy="515574"/>
          </a:xfrm>
          <a:prstGeom prst="cub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Cube 110">
            <a:extLst>
              <a:ext uri="{FF2B5EF4-FFF2-40B4-BE49-F238E27FC236}">
                <a16:creationId xmlns:a16="http://schemas.microsoft.com/office/drawing/2014/main" id="{98BC7F72-3AB6-4507-8427-D17682CF0938}"/>
              </a:ext>
            </a:extLst>
          </p:cNvPr>
          <p:cNvSpPr/>
          <p:nvPr/>
        </p:nvSpPr>
        <p:spPr>
          <a:xfrm>
            <a:off x="332935" y="2859468"/>
            <a:ext cx="515574" cy="515574"/>
          </a:xfrm>
          <a:prstGeom prst="cub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Cube 111">
            <a:extLst>
              <a:ext uri="{FF2B5EF4-FFF2-40B4-BE49-F238E27FC236}">
                <a16:creationId xmlns:a16="http://schemas.microsoft.com/office/drawing/2014/main" id="{F8B62F40-F663-4B32-99E7-D11FBA4F0F00}"/>
              </a:ext>
            </a:extLst>
          </p:cNvPr>
          <p:cNvSpPr/>
          <p:nvPr/>
        </p:nvSpPr>
        <p:spPr>
          <a:xfrm>
            <a:off x="354214" y="4573427"/>
            <a:ext cx="515574" cy="515574"/>
          </a:xfrm>
          <a:prstGeom prst="cub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Cube 112">
            <a:extLst>
              <a:ext uri="{FF2B5EF4-FFF2-40B4-BE49-F238E27FC236}">
                <a16:creationId xmlns:a16="http://schemas.microsoft.com/office/drawing/2014/main" id="{48A35D63-8A3C-4ACE-95A1-55DE7AE72FF7}"/>
              </a:ext>
            </a:extLst>
          </p:cNvPr>
          <p:cNvSpPr/>
          <p:nvPr/>
        </p:nvSpPr>
        <p:spPr>
          <a:xfrm>
            <a:off x="11355468" y="1145509"/>
            <a:ext cx="515574" cy="515574"/>
          </a:xfrm>
          <a:prstGeom prst="cub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Cube 113">
            <a:extLst>
              <a:ext uri="{FF2B5EF4-FFF2-40B4-BE49-F238E27FC236}">
                <a16:creationId xmlns:a16="http://schemas.microsoft.com/office/drawing/2014/main" id="{286F8AFC-A55D-4F03-9AE9-55C317EAABEB}"/>
              </a:ext>
            </a:extLst>
          </p:cNvPr>
          <p:cNvSpPr/>
          <p:nvPr/>
        </p:nvSpPr>
        <p:spPr>
          <a:xfrm>
            <a:off x="11334189" y="2859468"/>
            <a:ext cx="515574" cy="515574"/>
          </a:xfrm>
          <a:prstGeom prst="cub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Cube 114">
            <a:extLst>
              <a:ext uri="{FF2B5EF4-FFF2-40B4-BE49-F238E27FC236}">
                <a16:creationId xmlns:a16="http://schemas.microsoft.com/office/drawing/2014/main" id="{256F38D1-8145-42DE-9AF6-20FA06264661}"/>
              </a:ext>
            </a:extLst>
          </p:cNvPr>
          <p:cNvSpPr/>
          <p:nvPr/>
        </p:nvSpPr>
        <p:spPr>
          <a:xfrm>
            <a:off x="11355468" y="4573427"/>
            <a:ext cx="515574" cy="515574"/>
          </a:xfrm>
          <a:prstGeom prst="cub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Graphic 56" descr="Shopping cart">
            <a:extLst>
              <a:ext uri="{FF2B5EF4-FFF2-40B4-BE49-F238E27FC236}">
                <a16:creationId xmlns:a16="http://schemas.microsoft.com/office/drawing/2014/main" id="{8B405B92-25A6-482C-9879-C7E7E833D5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32216" y="4276826"/>
            <a:ext cx="457200" cy="457200"/>
          </a:xfrm>
          <a:prstGeom prst="rect">
            <a:avLst/>
          </a:prstGeom>
          <a:scene3d>
            <a:camera prst="isometricOffAxis1Right">
              <a:rot lat="1380000" lon="20039998" rev="0"/>
            </a:camera>
            <a:lightRig rig="threePt" dir="t"/>
          </a:scene3d>
        </p:spPr>
      </p:pic>
      <p:pic>
        <p:nvPicPr>
          <p:cNvPr id="58" name="Graphic 57" descr="Eye">
            <a:extLst>
              <a:ext uri="{FF2B5EF4-FFF2-40B4-BE49-F238E27FC236}">
                <a16:creationId xmlns:a16="http://schemas.microsoft.com/office/drawing/2014/main" id="{85E1A22E-4B9F-4B2B-A687-7FBF1F3733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81646" y="2320838"/>
            <a:ext cx="457200" cy="457200"/>
          </a:xfrm>
          <a:prstGeom prst="rect">
            <a:avLst/>
          </a:prstGeom>
          <a:scene3d>
            <a:camera prst="isometricOffAxis1Right">
              <a:rot lat="1380000" lon="20039998" rev="0"/>
            </a:camera>
            <a:lightRig rig="threePt" dir="t"/>
          </a:scene3d>
        </p:spPr>
      </p:pic>
      <p:pic>
        <p:nvPicPr>
          <p:cNvPr id="59" name="Graphic 58" descr="Briefcase">
            <a:extLst>
              <a:ext uri="{FF2B5EF4-FFF2-40B4-BE49-F238E27FC236}">
                <a16:creationId xmlns:a16="http://schemas.microsoft.com/office/drawing/2014/main" id="{0ED52E03-F18C-4091-BD75-E0D1BE7E142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17841" y="3469553"/>
            <a:ext cx="457200" cy="457200"/>
          </a:xfrm>
          <a:prstGeom prst="rect">
            <a:avLst/>
          </a:prstGeom>
          <a:scene3d>
            <a:camera prst="isometricOffAxis1Right">
              <a:rot lat="1380000" lon="20039998" rev="0"/>
            </a:camera>
            <a:lightRig rig="threePt" dir="t"/>
          </a:scene3d>
        </p:spPr>
      </p:pic>
      <p:pic>
        <p:nvPicPr>
          <p:cNvPr id="60" name="Graphic 59" descr="Medal">
            <a:extLst>
              <a:ext uri="{FF2B5EF4-FFF2-40B4-BE49-F238E27FC236}">
                <a16:creationId xmlns:a16="http://schemas.microsoft.com/office/drawing/2014/main" id="{C828278D-A75F-4B12-B391-3F1AE4D1223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68646" y="4017643"/>
            <a:ext cx="457200" cy="457200"/>
          </a:xfrm>
          <a:prstGeom prst="rect">
            <a:avLst/>
          </a:prstGeom>
          <a:scene3d>
            <a:camera prst="isometricLeftDown">
              <a:rot lat="1200001" lon="2700000" rev="0"/>
            </a:camera>
            <a:lightRig rig="threePt" dir="t"/>
          </a:scene3d>
        </p:spPr>
      </p:pic>
      <p:pic>
        <p:nvPicPr>
          <p:cNvPr id="61" name="Graphic 60" descr="Light bulb">
            <a:extLst>
              <a:ext uri="{FF2B5EF4-FFF2-40B4-BE49-F238E27FC236}">
                <a16:creationId xmlns:a16="http://schemas.microsoft.com/office/drawing/2014/main" id="{110B669F-10E5-49FA-A1D2-3E9746A10E5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224386" y="3521394"/>
            <a:ext cx="457200" cy="457200"/>
          </a:xfrm>
          <a:prstGeom prst="rect">
            <a:avLst/>
          </a:prstGeom>
          <a:scene3d>
            <a:camera prst="isometricLeftDown">
              <a:rot lat="1200001" lon="2700000" rev="0"/>
            </a:camera>
            <a:lightRig rig="threePt" dir="t"/>
          </a:scene3d>
        </p:spPr>
      </p:pic>
      <p:pic>
        <p:nvPicPr>
          <p:cNvPr id="62" name="Graphic 61" descr="Users">
            <a:extLst>
              <a:ext uri="{FF2B5EF4-FFF2-40B4-BE49-F238E27FC236}">
                <a16:creationId xmlns:a16="http://schemas.microsoft.com/office/drawing/2014/main" id="{E407D493-4570-439B-A0D3-DFC973729AA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156615" y="2264136"/>
            <a:ext cx="457200" cy="457200"/>
          </a:xfrm>
          <a:prstGeom prst="rect">
            <a:avLst/>
          </a:prstGeom>
          <a:scene3d>
            <a:camera prst="isometricLeftDown">
              <a:rot lat="1200001" lon="270000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769786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8494</TotalTime>
  <Words>514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微软雅黑</vt:lpstr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Rubik's Cube Diagram for PowerPoint</vt:lpstr>
      <vt:lpstr>Rubik's Cube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Rubik's Cube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2019-03-10T19:20:29Z</dcterms:modified>
  <cp:category>Graphics &amp; Metaphors</cp:category>
</cp:coreProperties>
</file>