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8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Dolls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103F78D-43AD-41C6-9269-1ADE34FD23E0}"/>
              </a:ext>
            </a:extLst>
          </p:cNvPr>
          <p:cNvGrpSpPr/>
          <p:nvPr/>
        </p:nvGrpSpPr>
        <p:grpSpPr>
          <a:xfrm>
            <a:off x="6864682" y="2476439"/>
            <a:ext cx="1380215" cy="2030396"/>
            <a:chOff x="9152909" y="2155545"/>
            <a:chExt cx="1840286" cy="270719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4017216-A9F4-4316-874F-56343C9D533A}"/>
                </a:ext>
              </a:extLst>
            </p:cNvPr>
            <p:cNvSpPr/>
            <p:nvPr/>
          </p:nvSpPr>
          <p:spPr>
            <a:xfrm>
              <a:off x="9418357" y="2155545"/>
              <a:ext cx="1309390" cy="131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extrusionOk="0">
                  <a:moveTo>
                    <a:pt x="6505" y="19182"/>
                  </a:moveTo>
                  <a:cubicBezTo>
                    <a:pt x="6588" y="18258"/>
                    <a:pt x="7033" y="17362"/>
                    <a:pt x="7700" y="16709"/>
                  </a:cubicBezTo>
                  <a:cubicBezTo>
                    <a:pt x="8117" y="16302"/>
                    <a:pt x="8618" y="15976"/>
                    <a:pt x="9174" y="15786"/>
                  </a:cubicBezTo>
                  <a:cubicBezTo>
                    <a:pt x="9202" y="15351"/>
                    <a:pt x="9424" y="14943"/>
                    <a:pt x="9730" y="14645"/>
                  </a:cubicBezTo>
                  <a:cubicBezTo>
                    <a:pt x="6866" y="14128"/>
                    <a:pt x="4670" y="11683"/>
                    <a:pt x="4670" y="8722"/>
                  </a:cubicBezTo>
                  <a:cubicBezTo>
                    <a:pt x="4670" y="8124"/>
                    <a:pt x="4754" y="7526"/>
                    <a:pt x="4948" y="6983"/>
                  </a:cubicBezTo>
                  <a:cubicBezTo>
                    <a:pt x="5059" y="6983"/>
                    <a:pt x="5198" y="7010"/>
                    <a:pt x="5310" y="7010"/>
                  </a:cubicBezTo>
                  <a:cubicBezTo>
                    <a:pt x="7728" y="7010"/>
                    <a:pt x="9841" y="5624"/>
                    <a:pt x="10842" y="3641"/>
                  </a:cubicBezTo>
                  <a:cubicBezTo>
                    <a:pt x="11842" y="5624"/>
                    <a:pt x="13955" y="7010"/>
                    <a:pt x="16374" y="7010"/>
                  </a:cubicBezTo>
                  <a:cubicBezTo>
                    <a:pt x="16513" y="7010"/>
                    <a:pt x="16624" y="7010"/>
                    <a:pt x="16735" y="6983"/>
                  </a:cubicBezTo>
                  <a:cubicBezTo>
                    <a:pt x="16902" y="7526"/>
                    <a:pt x="17013" y="8124"/>
                    <a:pt x="17013" y="8722"/>
                  </a:cubicBezTo>
                  <a:cubicBezTo>
                    <a:pt x="17013" y="11656"/>
                    <a:pt x="14845" y="14101"/>
                    <a:pt x="11981" y="14645"/>
                  </a:cubicBezTo>
                  <a:cubicBezTo>
                    <a:pt x="12315" y="14943"/>
                    <a:pt x="12537" y="15324"/>
                    <a:pt x="12537" y="15786"/>
                  </a:cubicBezTo>
                  <a:cubicBezTo>
                    <a:pt x="13093" y="15976"/>
                    <a:pt x="13566" y="16302"/>
                    <a:pt x="13983" y="16709"/>
                  </a:cubicBezTo>
                  <a:cubicBezTo>
                    <a:pt x="14650" y="17362"/>
                    <a:pt x="15095" y="18258"/>
                    <a:pt x="15178" y="19182"/>
                  </a:cubicBezTo>
                  <a:lnTo>
                    <a:pt x="15178" y="19263"/>
                  </a:lnTo>
                  <a:cubicBezTo>
                    <a:pt x="17041" y="20513"/>
                    <a:pt x="19237" y="21247"/>
                    <a:pt x="21600" y="21274"/>
                  </a:cubicBezTo>
                  <a:cubicBezTo>
                    <a:pt x="20488" y="19372"/>
                    <a:pt x="19543" y="17688"/>
                    <a:pt x="19376" y="16166"/>
                  </a:cubicBezTo>
                  <a:cubicBezTo>
                    <a:pt x="18987" y="12634"/>
                    <a:pt x="20655" y="4320"/>
                    <a:pt x="14539" y="978"/>
                  </a:cubicBezTo>
                  <a:cubicBezTo>
                    <a:pt x="12176" y="-326"/>
                    <a:pt x="9424" y="-326"/>
                    <a:pt x="7061" y="978"/>
                  </a:cubicBezTo>
                  <a:cubicBezTo>
                    <a:pt x="973" y="4320"/>
                    <a:pt x="2613" y="12634"/>
                    <a:pt x="2224" y="16166"/>
                  </a:cubicBezTo>
                  <a:cubicBezTo>
                    <a:pt x="2057" y="17688"/>
                    <a:pt x="1112" y="19372"/>
                    <a:pt x="0" y="21274"/>
                  </a:cubicBezTo>
                  <a:cubicBezTo>
                    <a:pt x="2335" y="21247"/>
                    <a:pt x="4559" y="20540"/>
                    <a:pt x="6422" y="19263"/>
                  </a:cubicBezTo>
                  <a:lnTo>
                    <a:pt x="6505" y="1918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A9315A6-9073-45B6-8CCD-BBBD5FE8EEFF}"/>
                </a:ext>
              </a:extLst>
            </p:cNvPr>
            <p:cNvSpPr/>
            <p:nvPr/>
          </p:nvSpPr>
          <p:spPr>
            <a:xfrm>
              <a:off x="9152909" y="3244955"/>
              <a:ext cx="1840286" cy="161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extrusionOk="0">
                  <a:moveTo>
                    <a:pt x="18717" y="3668"/>
                  </a:moveTo>
                  <a:cubicBezTo>
                    <a:pt x="18658" y="3668"/>
                    <a:pt x="18619" y="3668"/>
                    <a:pt x="18559" y="3668"/>
                  </a:cubicBezTo>
                  <a:cubicBezTo>
                    <a:pt x="16723" y="3668"/>
                    <a:pt x="14986" y="3015"/>
                    <a:pt x="13544" y="1845"/>
                  </a:cubicBezTo>
                  <a:lnTo>
                    <a:pt x="13544" y="1845"/>
                  </a:lnTo>
                  <a:cubicBezTo>
                    <a:pt x="12873" y="1777"/>
                    <a:pt x="12222" y="1418"/>
                    <a:pt x="11748" y="877"/>
                  </a:cubicBezTo>
                  <a:cubicBezTo>
                    <a:pt x="11531" y="630"/>
                    <a:pt x="11333" y="338"/>
                    <a:pt x="11195" y="0"/>
                  </a:cubicBezTo>
                  <a:cubicBezTo>
                    <a:pt x="10938" y="90"/>
                    <a:pt x="10662" y="90"/>
                    <a:pt x="10405" y="0"/>
                  </a:cubicBezTo>
                  <a:cubicBezTo>
                    <a:pt x="10267" y="315"/>
                    <a:pt x="10070" y="607"/>
                    <a:pt x="9852" y="877"/>
                  </a:cubicBezTo>
                  <a:cubicBezTo>
                    <a:pt x="9378" y="1417"/>
                    <a:pt x="8727" y="1777"/>
                    <a:pt x="8056" y="1845"/>
                  </a:cubicBezTo>
                  <a:lnTo>
                    <a:pt x="8056" y="1845"/>
                  </a:lnTo>
                  <a:cubicBezTo>
                    <a:pt x="6614" y="3015"/>
                    <a:pt x="4877" y="3668"/>
                    <a:pt x="3041" y="3668"/>
                  </a:cubicBezTo>
                  <a:cubicBezTo>
                    <a:pt x="2981" y="3668"/>
                    <a:pt x="2942" y="3668"/>
                    <a:pt x="2883" y="3668"/>
                  </a:cubicBezTo>
                  <a:cubicBezTo>
                    <a:pt x="1560" y="6255"/>
                    <a:pt x="0" y="9270"/>
                    <a:pt x="0" y="12690"/>
                  </a:cubicBezTo>
                  <a:cubicBezTo>
                    <a:pt x="0" y="16740"/>
                    <a:pt x="1974" y="19485"/>
                    <a:pt x="3159" y="20768"/>
                  </a:cubicBezTo>
                  <a:cubicBezTo>
                    <a:pt x="3653" y="21307"/>
                    <a:pt x="4284" y="21600"/>
                    <a:pt x="4916" y="21600"/>
                  </a:cubicBezTo>
                  <a:lnTo>
                    <a:pt x="10780" y="21600"/>
                  </a:lnTo>
                  <a:lnTo>
                    <a:pt x="16644" y="21600"/>
                  </a:lnTo>
                  <a:cubicBezTo>
                    <a:pt x="17276" y="21600"/>
                    <a:pt x="17888" y="21307"/>
                    <a:pt x="18401" y="20768"/>
                  </a:cubicBezTo>
                  <a:cubicBezTo>
                    <a:pt x="19586" y="19485"/>
                    <a:pt x="21560" y="16740"/>
                    <a:pt x="21560" y="12690"/>
                  </a:cubicBezTo>
                  <a:cubicBezTo>
                    <a:pt x="21600" y="9247"/>
                    <a:pt x="20060" y="6255"/>
                    <a:pt x="18717" y="366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E335372-CA30-4560-8E88-20A1174F3BE5}"/>
                </a:ext>
              </a:extLst>
            </p:cNvPr>
            <p:cNvSpPr/>
            <p:nvPr/>
          </p:nvSpPr>
          <p:spPr>
            <a:xfrm>
              <a:off x="9836284" y="3059582"/>
              <a:ext cx="473537" cy="2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69" y="17872"/>
                    <a:pt x="20370" y="14143"/>
                    <a:pt x="18679" y="11186"/>
                  </a:cubicBezTo>
                  <a:cubicBezTo>
                    <a:pt x="17372" y="9000"/>
                    <a:pt x="15835" y="7586"/>
                    <a:pt x="14221" y="6814"/>
                  </a:cubicBezTo>
                  <a:cubicBezTo>
                    <a:pt x="14297" y="6429"/>
                    <a:pt x="14297" y="6043"/>
                    <a:pt x="14297" y="5786"/>
                  </a:cubicBezTo>
                  <a:cubicBezTo>
                    <a:pt x="14297" y="2571"/>
                    <a:pt x="12760" y="0"/>
                    <a:pt x="10838" y="0"/>
                  </a:cubicBezTo>
                  <a:cubicBezTo>
                    <a:pt x="8917" y="0"/>
                    <a:pt x="7379" y="2571"/>
                    <a:pt x="7379" y="5786"/>
                  </a:cubicBezTo>
                  <a:cubicBezTo>
                    <a:pt x="7379" y="6171"/>
                    <a:pt x="7379" y="6429"/>
                    <a:pt x="7456" y="6814"/>
                  </a:cubicBezTo>
                  <a:cubicBezTo>
                    <a:pt x="5765" y="7586"/>
                    <a:pt x="4228" y="9000"/>
                    <a:pt x="2921" y="11186"/>
                  </a:cubicBezTo>
                  <a:cubicBezTo>
                    <a:pt x="1153" y="14143"/>
                    <a:pt x="231" y="17743"/>
                    <a:pt x="0" y="21600"/>
                  </a:cubicBezTo>
                  <a:cubicBezTo>
                    <a:pt x="2229" y="21214"/>
                    <a:pt x="4458" y="19543"/>
                    <a:pt x="6226" y="16714"/>
                  </a:cubicBezTo>
                  <a:cubicBezTo>
                    <a:pt x="7379" y="14786"/>
                    <a:pt x="8148" y="12600"/>
                    <a:pt x="8686" y="10157"/>
                  </a:cubicBezTo>
                  <a:cubicBezTo>
                    <a:pt x="9301" y="11057"/>
                    <a:pt x="10070" y="11571"/>
                    <a:pt x="10915" y="11571"/>
                  </a:cubicBezTo>
                  <a:cubicBezTo>
                    <a:pt x="11684" y="11571"/>
                    <a:pt x="12453" y="11057"/>
                    <a:pt x="13068" y="10286"/>
                  </a:cubicBezTo>
                  <a:cubicBezTo>
                    <a:pt x="13529" y="12600"/>
                    <a:pt x="14374" y="14786"/>
                    <a:pt x="15451" y="16714"/>
                  </a:cubicBezTo>
                  <a:cubicBezTo>
                    <a:pt x="17142" y="19671"/>
                    <a:pt x="19371" y="21214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771D85F-5BF6-4DF9-BE2E-A6D2A2E0E056}"/>
                </a:ext>
              </a:extLst>
            </p:cNvPr>
            <p:cNvSpPr txBox="1"/>
            <p:nvPr/>
          </p:nvSpPr>
          <p:spPr>
            <a:xfrm>
              <a:off x="9802415" y="2524184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4D9F02-4803-455B-8148-251E10A2E802}"/>
              </a:ext>
            </a:extLst>
          </p:cNvPr>
          <p:cNvGrpSpPr/>
          <p:nvPr/>
        </p:nvGrpSpPr>
        <p:grpSpPr>
          <a:xfrm>
            <a:off x="5562872" y="2267212"/>
            <a:ext cx="1526825" cy="2239623"/>
            <a:chOff x="7417163" y="1879949"/>
            <a:chExt cx="2035766" cy="2986164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9FBC97B-FF4E-4B64-9A31-57458758F4EF}"/>
                </a:ext>
              </a:extLst>
            </p:cNvPr>
            <p:cNvSpPr/>
            <p:nvPr/>
          </p:nvSpPr>
          <p:spPr>
            <a:xfrm>
              <a:off x="7712941" y="1879949"/>
              <a:ext cx="1444210" cy="145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extrusionOk="0">
                  <a:moveTo>
                    <a:pt x="6377" y="19185"/>
                  </a:moveTo>
                  <a:cubicBezTo>
                    <a:pt x="6477" y="18252"/>
                    <a:pt x="6906" y="17367"/>
                    <a:pt x="7586" y="16703"/>
                  </a:cubicBezTo>
                  <a:cubicBezTo>
                    <a:pt x="8015" y="16286"/>
                    <a:pt x="8519" y="15966"/>
                    <a:pt x="9073" y="15770"/>
                  </a:cubicBezTo>
                  <a:cubicBezTo>
                    <a:pt x="9099" y="15327"/>
                    <a:pt x="9325" y="14934"/>
                    <a:pt x="9628" y="14639"/>
                  </a:cubicBezTo>
                  <a:cubicBezTo>
                    <a:pt x="6755" y="14123"/>
                    <a:pt x="4562" y="11666"/>
                    <a:pt x="4562" y="8717"/>
                  </a:cubicBezTo>
                  <a:cubicBezTo>
                    <a:pt x="4562" y="8103"/>
                    <a:pt x="4663" y="7513"/>
                    <a:pt x="4839" y="6972"/>
                  </a:cubicBezTo>
                  <a:cubicBezTo>
                    <a:pt x="4965" y="6972"/>
                    <a:pt x="5091" y="6997"/>
                    <a:pt x="5217" y="6997"/>
                  </a:cubicBezTo>
                  <a:cubicBezTo>
                    <a:pt x="7662" y="6997"/>
                    <a:pt x="9754" y="5621"/>
                    <a:pt x="10762" y="3630"/>
                  </a:cubicBezTo>
                  <a:cubicBezTo>
                    <a:pt x="11770" y="5621"/>
                    <a:pt x="13862" y="6997"/>
                    <a:pt x="16307" y="6997"/>
                  </a:cubicBezTo>
                  <a:cubicBezTo>
                    <a:pt x="16433" y="6997"/>
                    <a:pt x="16559" y="6997"/>
                    <a:pt x="16685" y="6972"/>
                  </a:cubicBezTo>
                  <a:cubicBezTo>
                    <a:pt x="16862" y="7513"/>
                    <a:pt x="16962" y="8103"/>
                    <a:pt x="16962" y="8717"/>
                  </a:cubicBezTo>
                  <a:cubicBezTo>
                    <a:pt x="16962" y="11666"/>
                    <a:pt x="14795" y="14099"/>
                    <a:pt x="11922" y="14615"/>
                  </a:cubicBezTo>
                  <a:cubicBezTo>
                    <a:pt x="12249" y="14910"/>
                    <a:pt x="12476" y="15303"/>
                    <a:pt x="12501" y="15770"/>
                  </a:cubicBezTo>
                  <a:cubicBezTo>
                    <a:pt x="13056" y="15966"/>
                    <a:pt x="13535" y="16286"/>
                    <a:pt x="13963" y="16679"/>
                  </a:cubicBezTo>
                  <a:cubicBezTo>
                    <a:pt x="14644" y="17342"/>
                    <a:pt x="15072" y="18227"/>
                    <a:pt x="15173" y="19161"/>
                  </a:cubicBezTo>
                  <a:lnTo>
                    <a:pt x="15173" y="19259"/>
                  </a:lnTo>
                  <a:cubicBezTo>
                    <a:pt x="17038" y="20512"/>
                    <a:pt x="19256" y="21225"/>
                    <a:pt x="21600" y="21274"/>
                  </a:cubicBezTo>
                  <a:cubicBezTo>
                    <a:pt x="20466" y="19382"/>
                    <a:pt x="19533" y="17686"/>
                    <a:pt x="19382" y="16163"/>
                  </a:cubicBezTo>
                  <a:cubicBezTo>
                    <a:pt x="19004" y="12624"/>
                    <a:pt x="20667" y="4318"/>
                    <a:pt x="14543" y="976"/>
                  </a:cubicBezTo>
                  <a:cubicBezTo>
                    <a:pt x="12174" y="-326"/>
                    <a:pt x="9426" y="-326"/>
                    <a:pt x="7057" y="976"/>
                  </a:cubicBezTo>
                  <a:cubicBezTo>
                    <a:pt x="958" y="4318"/>
                    <a:pt x="2596" y="12624"/>
                    <a:pt x="2218" y="16163"/>
                  </a:cubicBezTo>
                  <a:cubicBezTo>
                    <a:pt x="2067" y="17662"/>
                    <a:pt x="1109" y="19382"/>
                    <a:pt x="0" y="21274"/>
                  </a:cubicBezTo>
                  <a:cubicBezTo>
                    <a:pt x="2344" y="21249"/>
                    <a:pt x="4562" y="20537"/>
                    <a:pt x="6427" y="19259"/>
                  </a:cubicBezTo>
                  <a:lnTo>
                    <a:pt x="6377" y="1918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E73E6AB-D6AF-44EB-B2C7-BBAE9DF56A3C}"/>
                </a:ext>
              </a:extLst>
            </p:cNvPr>
            <p:cNvSpPr/>
            <p:nvPr/>
          </p:nvSpPr>
          <p:spPr>
            <a:xfrm>
              <a:off x="7417163" y="3076436"/>
              <a:ext cx="2035766" cy="178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extrusionOk="0">
                  <a:moveTo>
                    <a:pt x="18726" y="3681"/>
                  </a:moveTo>
                  <a:cubicBezTo>
                    <a:pt x="18672" y="3681"/>
                    <a:pt x="18619" y="3681"/>
                    <a:pt x="18565" y="3681"/>
                  </a:cubicBezTo>
                  <a:cubicBezTo>
                    <a:pt x="16727" y="3681"/>
                    <a:pt x="14995" y="3031"/>
                    <a:pt x="13567" y="1851"/>
                  </a:cubicBezTo>
                  <a:lnTo>
                    <a:pt x="13549" y="1851"/>
                  </a:lnTo>
                  <a:cubicBezTo>
                    <a:pt x="12871" y="1770"/>
                    <a:pt x="12228" y="1424"/>
                    <a:pt x="11746" y="875"/>
                  </a:cubicBezTo>
                  <a:cubicBezTo>
                    <a:pt x="11514" y="610"/>
                    <a:pt x="11336" y="325"/>
                    <a:pt x="11193" y="0"/>
                  </a:cubicBezTo>
                  <a:cubicBezTo>
                    <a:pt x="10943" y="102"/>
                    <a:pt x="10657" y="102"/>
                    <a:pt x="10407" y="0"/>
                  </a:cubicBezTo>
                  <a:cubicBezTo>
                    <a:pt x="10264" y="325"/>
                    <a:pt x="10086" y="610"/>
                    <a:pt x="9854" y="875"/>
                  </a:cubicBezTo>
                  <a:cubicBezTo>
                    <a:pt x="9372" y="1424"/>
                    <a:pt x="8729" y="1769"/>
                    <a:pt x="8051" y="1851"/>
                  </a:cubicBezTo>
                  <a:lnTo>
                    <a:pt x="8033" y="1851"/>
                  </a:lnTo>
                  <a:cubicBezTo>
                    <a:pt x="6587" y="3031"/>
                    <a:pt x="4856" y="3681"/>
                    <a:pt x="3035" y="3681"/>
                  </a:cubicBezTo>
                  <a:cubicBezTo>
                    <a:pt x="2981" y="3681"/>
                    <a:pt x="2928" y="3681"/>
                    <a:pt x="2874" y="3681"/>
                  </a:cubicBezTo>
                  <a:cubicBezTo>
                    <a:pt x="1553" y="6264"/>
                    <a:pt x="0" y="9275"/>
                    <a:pt x="0" y="12692"/>
                  </a:cubicBezTo>
                  <a:cubicBezTo>
                    <a:pt x="0" y="16719"/>
                    <a:pt x="1981" y="19464"/>
                    <a:pt x="3160" y="20766"/>
                  </a:cubicBezTo>
                  <a:cubicBezTo>
                    <a:pt x="3659" y="21315"/>
                    <a:pt x="4284" y="21600"/>
                    <a:pt x="4909" y="21600"/>
                  </a:cubicBezTo>
                  <a:lnTo>
                    <a:pt x="10782" y="21600"/>
                  </a:lnTo>
                  <a:lnTo>
                    <a:pt x="16655" y="21600"/>
                  </a:lnTo>
                  <a:cubicBezTo>
                    <a:pt x="17298" y="21600"/>
                    <a:pt x="17905" y="21315"/>
                    <a:pt x="18405" y="20766"/>
                  </a:cubicBezTo>
                  <a:cubicBezTo>
                    <a:pt x="19601" y="19485"/>
                    <a:pt x="21564" y="16739"/>
                    <a:pt x="21564" y="12692"/>
                  </a:cubicBezTo>
                  <a:cubicBezTo>
                    <a:pt x="21600" y="9254"/>
                    <a:pt x="20047" y="6264"/>
                    <a:pt x="18726" y="368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A61624E-625E-4063-89C8-F40DEF94DA1E}"/>
                </a:ext>
              </a:extLst>
            </p:cNvPr>
            <p:cNvSpPr/>
            <p:nvPr/>
          </p:nvSpPr>
          <p:spPr>
            <a:xfrm>
              <a:off x="8174688" y="2874213"/>
              <a:ext cx="520716" cy="31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483"/>
                  </a:moveTo>
                  <a:cubicBezTo>
                    <a:pt x="21390" y="17630"/>
                    <a:pt x="20412" y="14011"/>
                    <a:pt x="18664" y="11092"/>
                  </a:cubicBezTo>
                  <a:cubicBezTo>
                    <a:pt x="17406" y="8990"/>
                    <a:pt x="15798" y="7472"/>
                    <a:pt x="14190" y="6772"/>
                  </a:cubicBezTo>
                  <a:cubicBezTo>
                    <a:pt x="14260" y="6421"/>
                    <a:pt x="14260" y="6071"/>
                    <a:pt x="14260" y="5721"/>
                  </a:cubicBezTo>
                  <a:cubicBezTo>
                    <a:pt x="14260" y="2569"/>
                    <a:pt x="12722" y="0"/>
                    <a:pt x="10835" y="0"/>
                  </a:cubicBezTo>
                  <a:cubicBezTo>
                    <a:pt x="8948" y="0"/>
                    <a:pt x="7410" y="2569"/>
                    <a:pt x="7410" y="5721"/>
                  </a:cubicBezTo>
                  <a:cubicBezTo>
                    <a:pt x="7410" y="6071"/>
                    <a:pt x="7410" y="6422"/>
                    <a:pt x="7480" y="6772"/>
                  </a:cubicBezTo>
                  <a:cubicBezTo>
                    <a:pt x="5802" y="7472"/>
                    <a:pt x="4264" y="8990"/>
                    <a:pt x="2936" y="11209"/>
                  </a:cubicBezTo>
                  <a:cubicBezTo>
                    <a:pt x="1188" y="14128"/>
                    <a:pt x="210" y="17864"/>
                    <a:pt x="0" y="21600"/>
                  </a:cubicBezTo>
                  <a:cubicBezTo>
                    <a:pt x="2307" y="21250"/>
                    <a:pt x="4474" y="19615"/>
                    <a:pt x="6221" y="16696"/>
                  </a:cubicBezTo>
                  <a:cubicBezTo>
                    <a:pt x="7340" y="14828"/>
                    <a:pt x="8179" y="12493"/>
                    <a:pt x="8668" y="10158"/>
                  </a:cubicBezTo>
                  <a:cubicBezTo>
                    <a:pt x="9297" y="10975"/>
                    <a:pt x="9996" y="11559"/>
                    <a:pt x="10905" y="11559"/>
                  </a:cubicBezTo>
                  <a:cubicBezTo>
                    <a:pt x="11744" y="11559"/>
                    <a:pt x="12443" y="11092"/>
                    <a:pt x="13072" y="10274"/>
                  </a:cubicBezTo>
                  <a:cubicBezTo>
                    <a:pt x="13561" y="12609"/>
                    <a:pt x="14400" y="14828"/>
                    <a:pt x="15519" y="16696"/>
                  </a:cubicBezTo>
                  <a:cubicBezTo>
                    <a:pt x="17126" y="19498"/>
                    <a:pt x="19363" y="21133"/>
                    <a:pt x="21600" y="2148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93F649-9D51-4665-8645-A0CB141C2933}"/>
                </a:ext>
              </a:extLst>
            </p:cNvPr>
            <p:cNvSpPr txBox="1"/>
            <p:nvPr/>
          </p:nvSpPr>
          <p:spPr>
            <a:xfrm>
              <a:off x="8178009" y="2352061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1C60275-4E50-456E-90E6-4E7DC7C01E99}"/>
              </a:ext>
            </a:extLst>
          </p:cNvPr>
          <p:cNvGrpSpPr/>
          <p:nvPr/>
        </p:nvGrpSpPr>
        <p:grpSpPr>
          <a:xfrm>
            <a:off x="4147310" y="2072575"/>
            <a:ext cx="1660757" cy="2434260"/>
            <a:chOff x="5529747" y="1610317"/>
            <a:chExt cx="2214342" cy="3245680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B0212BB-7EB0-41B1-A0C9-6E790ADDC127}"/>
                </a:ext>
              </a:extLst>
            </p:cNvPr>
            <p:cNvSpPr/>
            <p:nvPr/>
          </p:nvSpPr>
          <p:spPr>
            <a:xfrm>
              <a:off x="5849934" y="1610317"/>
              <a:ext cx="1573968" cy="158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extrusionOk="0">
                  <a:moveTo>
                    <a:pt x="6475" y="19152"/>
                  </a:moveTo>
                  <a:cubicBezTo>
                    <a:pt x="6568" y="18225"/>
                    <a:pt x="6984" y="17343"/>
                    <a:pt x="7678" y="16687"/>
                  </a:cubicBezTo>
                  <a:cubicBezTo>
                    <a:pt x="8094" y="16279"/>
                    <a:pt x="8603" y="15963"/>
                    <a:pt x="9158" y="15759"/>
                  </a:cubicBezTo>
                  <a:cubicBezTo>
                    <a:pt x="9181" y="15307"/>
                    <a:pt x="9389" y="14922"/>
                    <a:pt x="9713" y="14628"/>
                  </a:cubicBezTo>
                  <a:cubicBezTo>
                    <a:pt x="6845" y="14108"/>
                    <a:pt x="4671" y="11665"/>
                    <a:pt x="4671" y="8703"/>
                  </a:cubicBezTo>
                  <a:cubicBezTo>
                    <a:pt x="4671" y="8092"/>
                    <a:pt x="4764" y="7504"/>
                    <a:pt x="4926" y="6961"/>
                  </a:cubicBezTo>
                  <a:cubicBezTo>
                    <a:pt x="5042" y="6961"/>
                    <a:pt x="5180" y="6984"/>
                    <a:pt x="5296" y="6984"/>
                  </a:cubicBezTo>
                  <a:cubicBezTo>
                    <a:pt x="7724" y="6984"/>
                    <a:pt x="9829" y="5604"/>
                    <a:pt x="10823" y="3614"/>
                  </a:cubicBezTo>
                  <a:cubicBezTo>
                    <a:pt x="11841" y="5604"/>
                    <a:pt x="13922" y="6984"/>
                    <a:pt x="16350" y="6984"/>
                  </a:cubicBezTo>
                  <a:cubicBezTo>
                    <a:pt x="16466" y="6984"/>
                    <a:pt x="16605" y="6984"/>
                    <a:pt x="16720" y="6961"/>
                  </a:cubicBezTo>
                  <a:cubicBezTo>
                    <a:pt x="16882" y="7504"/>
                    <a:pt x="16975" y="8092"/>
                    <a:pt x="16975" y="8703"/>
                  </a:cubicBezTo>
                  <a:cubicBezTo>
                    <a:pt x="16975" y="11643"/>
                    <a:pt x="14801" y="14086"/>
                    <a:pt x="11956" y="14628"/>
                  </a:cubicBezTo>
                  <a:cubicBezTo>
                    <a:pt x="12280" y="14922"/>
                    <a:pt x="12488" y="15330"/>
                    <a:pt x="12534" y="15782"/>
                  </a:cubicBezTo>
                  <a:cubicBezTo>
                    <a:pt x="13066" y="15985"/>
                    <a:pt x="13575" y="16302"/>
                    <a:pt x="13991" y="16709"/>
                  </a:cubicBezTo>
                  <a:cubicBezTo>
                    <a:pt x="14662" y="17365"/>
                    <a:pt x="15102" y="18247"/>
                    <a:pt x="15194" y="19175"/>
                  </a:cubicBezTo>
                  <a:lnTo>
                    <a:pt x="15194" y="19265"/>
                  </a:lnTo>
                  <a:cubicBezTo>
                    <a:pt x="17067" y="20532"/>
                    <a:pt x="19264" y="21233"/>
                    <a:pt x="21600" y="21278"/>
                  </a:cubicBezTo>
                  <a:cubicBezTo>
                    <a:pt x="20490" y="19378"/>
                    <a:pt x="19542" y="17682"/>
                    <a:pt x="19380" y="16166"/>
                  </a:cubicBezTo>
                  <a:cubicBezTo>
                    <a:pt x="19010" y="12638"/>
                    <a:pt x="20652" y="4315"/>
                    <a:pt x="14546" y="967"/>
                  </a:cubicBezTo>
                  <a:cubicBezTo>
                    <a:pt x="12188" y="-322"/>
                    <a:pt x="9436" y="-322"/>
                    <a:pt x="7054" y="967"/>
                  </a:cubicBezTo>
                  <a:cubicBezTo>
                    <a:pt x="948" y="4315"/>
                    <a:pt x="2613" y="12638"/>
                    <a:pt x="2220" y="16166"/>
                  </a:cubicBezTo>
                  <a:cubicBezTo>
                    <a:pt x="2058" y="17682"/>
                    <a:pt x="1110" y="19378"/>
                    <a:pt x="0" y="21278"/>
                  </a:cubicBezTo>
                  <a:cubicBezTo>
                    <a:pt x="2336" y="21255"/>
                    <a:pt x="4556" y="20532"/>
                    <a:pt x="6406" y="19265"/>
                  </a:cubicBezTo>
                  <a:lnTo>
                    <a:pt x="6475" y="1915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E63772F-4BE5-4DCA-9D84-FA57C20E674A}"/>
                </a:ext>
              </a:extLst>
            </p:cNvPr>
            <p:cNvSpPr/>
            <p:nvPr/>
          </p:nvSpPr>
          <p:spPr>
            <a:xfrm>
              <a:off x="5529747" y="2907915"/>
              <a:ext cx="2214342" cy="194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07" y="3662"/>
                  </a:moveTo>
                  <a:cubicBezTo>
                    <a:pt x="18658" y="3662"/>
                    <a:pt x="18608" y="3662"/>
                    <a:pt x="18559" y="3662"/>
                  </a:cubicBezTo>
                  <a:cubicBezTo>
                    <a:pt x="16718" y="3662"/>
                    <a:pt x="14992" y="3008"/>
                    <a:pt x="13545" y="1831"/>
                  </a:cubicBezTo>
                  <a:lnTo>
                    <a:pt x="13529" y="1831"/>
                  </a:lnTo>
                  <a:cubicBezTo>
                    <a:pt x="12855" y="1756"/>
                    <a:pt x="12214" y="1420"/>
                    <a:pt x="11737" y="860"/>
                  </a:cubicBezTo>
                  <a:cubicBezTo>
                    <a:pt x="11507" y="598"/>
                    <a:pt x="11326" y="318"/>
                    <a:pt x="11195" y="0"/>
                  </a:cubicBezTo>
                  <a:cubicBezTo>
                    <a:pt x="10948" y="93"/>
                    <a:pt x="10668" y="93"/>
                    <a:pt x="10405" y="0"/>
                  </a:cubicBezTo>
                  <a:cubicBezTo>
                    <a:pt x="10258" y="318"/>
                    <a:pt x="10077" y="617"/>
                    <a:pt x="9847" y="878"/>
                  </a:cubicBezTo>
                  <a:cubicBezTo>
                    <a:pt x="9370" y="1420"/>
                    <a:pt x="8729" y="1775"/>
                    <a:pt x="8055" y="1850"/>
                  </a:cubicBezTo>
                  <a:lnTo>
                    <a:pt x="8038" y="1850"/>
                  </a:lnTo>
                  <a:cubicBezTo>
                    <a:pt x="6592" y="3027"/>
                    <a:pt x="4866" y="3681"/>
                    <a:pt x="3025" y="3681"/>
                  </a:cubicBezTo>
                  <a:cubicBezTo>
                    <a:pt x="2975" y="3681"/>
                    <a:pt x="2926" y="3681"/>
                    <a:pt x="2877" y="3681"/>
                  </a:cubicBezTo>
                  <a:cubicBezTo>
                    <a:pt x="1545" y="6260"/>
                    <a:pt x="0" y="9268"/>
                    <a:pt x="0" y="12687"/>
                  </a:cubicBezTo>
                  <a:cubicBezTo>
                    <a:pt x="0" y="16723"/>
                    <a:pt x="1973" y="19470"/>
                    <a:pt x="3173" y="20759"/>
                  </a:cubicBezTo>
                  <a:cubicBezTo>
                    <a:pt x="3682" y="21301"/>
                    <a:pt x="4290" y="21600"/>
                    <a:pt x="4932" y="21600"/>
                  </a:cubicBezTo>
                  <a:lnTo>
                    <a:pt x="10800" y="21600"/>
                  </a:lnTo>
                  <a:lnTo>
                    <a:pt x="16668" y="21600"/>
                  </a:lnTo>
                  <a:cubicBezTo>
                    <a:pt x="17310" y="21600"/>
                    <a:pt x="17918" y="21301"/>
                    <a:pt x="18427" y="20759"/>
                  </a:cubicBezTo>
                  <a:cubicBezTo>
                    <a:pt x="19611" y="19470"/>
                    <a:pt x="21600" y="16723"/>
                    <a:pt x="21600" y="12687"/>
                  </a:cubicBezTo>
                  <a:cubicBezTo>
                    <a:pt x="21584" y="9249"/>
                    <a:pt x="20022" y="6260"/>
                    <a:pt x="18707" y="366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51D8623-90D2-49CA-82C4-B0594A5A7E08}"/>
                </a:ext>
              </a:extLst>
            </p:cNvPr>
            <p:cNvSpPr/>
            <p:nvPr/>
          </p:nvSpPr>
          <p:spPr>
            <a:xfrm>
              <a:off x="6351279" y="2705693"/>
              <a:ext cx="571279" cy="34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409" y="17857"/>
                    <a:pt x="20389" y="14115"/>
                    <a:pt x="18669" y="11228"/>
                  </a:cubicBezTo>
                  <a:cubicBezTo>
                    <a:pt x="17395" y="9089"/>
                    <a:pt x="15865" y="7592"/>
                    <a:pt x="14209" y="6843"/>
                  </a:cubicBezTo>
                  <a:cubicBezTo>
                    <a:pt x="14273" y="6523"/>
                    <a:pt x="14273" y="6095"/>
                    <a:pt x="14273" y="5774"/>
                  </a:cubicBezTo>
                  <a:cubicBezTo>
                    <a:pt x="14273" y="2566"/>
                    <a:pt x="12743" y="0"/>
                    <a:pt x="10832" y="0"/>
                  </a:cubicBezTo>
                  <a:cubicBezTo>
                    <a:pt x="8920" y="0"/>
                    <a:pt x="7391" y="2566"/>
                    <a:pt x="7391" y="5774"/>
                  </a:cubicBezTo>
                  <a:cubicBezTo>
                    <a:pt x="7391" y="6095"/>
                    <a:pt x="7391" y="6523"/>
                    <a:pt x="7455" y="6843"/>
                  </a:cubicBezTo>
                  <a:cubicBezTo>
                    <a:pt x="5798" y="7592"/>
                    <a:pt x="4205" y="9089"/>
                    <a:pt x="2931" y="11228"/>
                  </a:cubicBezTo>
                  <a:cubicBezTo>
                    <a:pt x="1211" y="14115"/>
                    <a:pt x="255" y="17857"/>
                    <a:pt x="0" y="21600"/>
                  </a:cubicBezTo>
                  <a:cubicBezTo>
                    <a:pt x="2230" y="21279"/>
                    <a:pt x="4460" y="19568"/>
                    <a:pt x="6181" y="16681"/>
                  </a:cubicBezTo>
                  <a:cubicBezTo>
                    <a:pt x="7327" y="14756"/>
                    <a:pt x="8092" y="12511"/>
                    <a:pt x="8602" y="10158"/>
                  </a:cubicBezTo>
                  <a:cubicBezTo>
                    <a:pt x="9175" y="11014"/>
                    <a:pt x="9940" y="11548"/>
                    <a:pt x="10768" y="11548"/>
                  </a:cubicBezTo>
                  <a:cubicBezTo>
                    <a:pt x="11596" y="11548"/>
                    <a:pt x="12297" y="11014"/>
                    <a:pt x="12871" y="10265"/>
                  </a:cubicBezTo>
                  <a:cubicBezTo>
                    <a:pt x="13381" y="12618"/>
                    <a:pt x="14145" y="14863"/>
                    <a:pt x="15292" y="16681"/>
                  </a:cubicBezTo>
                  <a:cubicBezTo>
                    <a:pt x="17140" y="19568"/>
                    <a:pt x="19370" y="2117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44B43A-3968-4BF3-BB62-E0AF318131A3}"/>
                </a:ext>
              </a:extLst>
            </p:cNvPr>
            <p:cNvSpPr txBox="1"/>
            <p:nvPr/>
          </p:nvSpPr>
          <p:spPr>
            <a:xfrm>
              <a:off x="6359967" y="2147666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0A06882-6E72-4786-A568-BB6151846A12}"/>
              </a:ext>
            </a:extLst>
          </p:cNvPr>
          <p:cNvGrpSpPr/>
          <p:nvPr/>
        </p:nvGrpSpPr>
        <p:grpSpPr>
          <a:xfrm>
            <a:off x="2580083" y="1811632"/>
            <a:ext cx="1835186" cy="2695203"/>
            <a:chOff x="3440110" y="1262393"/>
            <a:chExt cx="2446915" cy="359360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E559D4B-0C6F-410D-A6EF-2E7C7A1DF809}"/>
                </a:ext>
              </a:extLst>
            </p:cNvPr>
            <p:cNvSpPr/>
            <p:nvPr/>
          </p:nvSpPr>
          <p:spPr>
            <a:xfrm>
              <a:off x="3794004" y="1262393"/>
              <a:ext cx="1739126" cy="175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extrusionOk="0">
                  <a:moveTo>
                    <a:pt x="6447" y="19189"/>
                  </a:moveTo>
                  <a:cubicBezTo>
                    <a:pt x="6530" y="18249"/>
                    <a:pt x="6970" y="17390"/>
                    <a:pt x="7640" y="16716"/>
                  </a:cubicBezTo>
                  <a:cubicBezTo>
                    <a:pt x="8058" y="16307"/>
                    <a:pt x="8561" y="15980"/>
                    <a:pt x="9126" y="15776"/>
                  </a:cubicBezTo>
                  <a:cubicBezTo>
                    <a:pt x="9147" y="15326"/>
                    <a:pt x="9356" y="14938"/>
                    <a:pt x="9691" y="14652"/>
                  </a:cubicBezTo>
                  <a:cubicBezTo>
                    <a:pt x="6823" y="14141"/>
                    <a:pt x="4647" y="11689"/>
                    <a:pt x="4647" y="8746"/>
                  </a:cubicBezTo>
                  <a:cubicBezTo>
                    <a:pt x="4647" y="8133"/>
                    <a:pt x="4730" y="7561"/>
                    <a:pt x="4919" y="7009"/>
                  </a:cubicBezTo>
                  <a:cubicBezTo>
                    <a:pt x="5044" y="7009"/>
                    <a:pt x="5170" y="7030"/>
                    <a:pt x="5295" y="7030"/>
                  </a:cubicBezTo>
                  <a:cubicBezTo>
                    <a:pt x="7723" y="7030"/>
                    <a:pt x="9816" y="5661"/>
                    <a:pt x="10821" y="3658"/>
                  </a:cubicBezTo>
                  <a:cubicBezTo>
                    <a:pt x="11826" y="5661"/>
                    <a:pt x="13919" y="7030"/>
                    <a:pt x="16347" y="7030"/>
                  </a:cubicBezTo>
                  <a:cubicBezTo>
                    <a:pt x="16472" y="7030"/>
                    <a:pt x="16598" y="7009"/>
                    <a:pt x="16723" y="7009"/>
                  </a:cubicBezTo>
                  <a:cubicBezTo>
                    <a:pt x="16891" y="7561"/>
                    <a:pt x="16995" y="8154"/>
                    <a:pt x="16995" y="8746"/>
                  </a:cubicBezTo>
                  <a:cubicBezTo>
                    <a:pt x="16995" y="11689"/>
                    <a:pt x="14840" y="14121"/>
                    <a:pt x="11972" y="14652"/>
                  </a:cubicBezTo>
                  <a:cubicBezTo>
                    <a:pt x="12307" y="14938"/>
                    <a:pt x="12516" y="15347"/>
                    <a:pt x="12537" y="15796"/>
                  </a:cubicBezTo>
                  <a:cubicBezTo>
                    <a:pt x="13081" y="16001"/>
                    <a:pt x="13584" y="16307"/>
                    <a:pt x="13981" y="16716"/>
                  </a:cubicBezTo>
                  <a:cubicBezTo>
                    <a:pt x="14651" y="17370"/>
                    <a:pt x="15091" y="18249"/>
                    <a:pt x="15174" y="19189"/>
                  </a:cubicBezTo>
                  <a:lnTo>
                    <a:pt x="15174" y="19270"/>
                  </a:lnTo>
                  <a:cubicBezTo>
                    <a:pt x="17037" y="20537"/>
                    <a:pt x="19256" y="21253"/>
                    <a:pt x="21600" y="21273"/>
                  </a:cubicBezTo>
                  <a:cubicBezTo>
                    <a:pt x="20470" y="19393"/>
                    <a:pt x="19549" y="17676"/>
                    <a:pt x="19381" y="16164"/>
                  </a:cubicBezTo>
                  <a:cubicBezTo>
                    <a:pt x="19005" y="12629"/>
                    <a:pt x="20658" y="4332"/>
                    <a:pt x="14547" y="981"/>
                  </a:cubicBezTo>
                  <a:cubicBezTo>
                    <a:pt x="12181" y="-327"/>
                    <a:pt x="9419" y="-327"/>
                    <a:pt x="7053" y="981"/>
                  </a:cubicBezTo>
                  <a:cubicBezTo>
                    <a:pt x="942" y="4332"/>
                    <a:pt x="2595" y="12629"/>
                    <a:pt x="2219" y="16164"/>
                  </a:cubicBezTo>
                  <a:cubicBezTo>
                    <a:pt x="2051" y="17676"/>
                    <a:pt x="1109" y="19373"/>
                    <a:pt x="0" y="21273"/>
                  </a:cubicBezTo>
                  <a:cubicBezTo>
                    <a:pt x="2344" y="21253"/>
                    <a:pt x="4563" y="20537"/>
                    <a:pt x="6426" y="19270"/>
                  </a:cubicBezTo>
                  <a:lnTo>
                    <a:pt x="6447" y="1918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CEB931E-94B4-41C8-B31F-B5A040956F6A}"/>
                </a:ext>
              </a:extLst>
            </p:cNvPr>
            <p:cNvSpPr/>
            <p:nvPr/>
          </p:nvSpPr>
          <p:spPr>
            <a:xfrm>
              <a:off x="3440110" y="2705692"/>
              <a:ext cx="2446915" cy="215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8716" y="3673"/>
                  </a:moveTo>
                  <a:cubicBezTo>
                    <a:pt x="18671" y="3673"/>
                    <a:pt x="18612" y="3673"/>
                    <a:pt x="18567" y="3673"/>
                  </a:cubicBezTo>
                  <a:cubicBezTo>
                    <a:pt x="16724" y="3673"/>
                    <a:pt x="15000" y="3013"/>
                    <a:pt x="13558" y="1845"/>
                  </a:cubicBezTo>
                  <a:lnTo>
                    <a:pt x="13543" y="1845"/>
                  </a:lnTo>
                  <a:cubicBezTo>
                    <a:pt x="12859" y="1777"/>
                    <a:pt x="12235" y="1422"/>
                    <a:pt x="11744" y="880"/>
                  </a:cubicBezTo>
                  <a:cubicBezTo>
                    <a:pt x="11521" y="626"/>
                    <a:pt x="11328" y="339"/>
                    <a:pt x="11194" y="17"/>
                  </a:cubicBezTo>
                  <a:cubicBezTo>
                    <a:pt x="10941" y="119"/>
                    <a:pt x="10659" y="119"/>
                    <a:pt x="10406" y="0"/>
                  </a:cubicBezTo>
                  <a:cubicBezTo>
                    <a:pt x="10272" y="322"/>
                    <a:pt x="10079" y="626"/>
                    <a:pt x="9856" y="880"/>
                  </a:cubicBezTo>
                  <a:cubicBezTo>
                    <a:pt x="9380" y="1422"/>
                    <a:pt x="8741" y="1777"/>
                    <a:pt x="8057" y="1845"/>
                  </a:cubicBezTo>
                  <a:lnTo>
                    <a:pt x="8042" y="1845"/>
                  </a:lnTo>
                  <a:cubicBezTo>
                    <a:pt x="6600" y="3013"/>
                    <a:pt x="4861" y="3673"/>
                    <a:pt x="3033" y="3673"/>
                  </a:cubicBezTo>
                  <a:cubicBezTo>
                    <a:pt x="2988" y="3673"/>
                    <a:pt x="2929" y="3673"/>
                    <a:pt x="2884" y="3673"/>
                  </a:cubicBezTo>
                  <a:cubicBezTo>
                    <a:pt x="1561" y="6263"/>
                    <a:pt x="0" y="9260"/>
                    <a:pt x="0" y="12696"/>
                  </a:cubicBezTo>
                  <a:cubicBezTo>
                    <a:pt x="0" y="16742"/>
                    <a:pt x="1977" y="19484"/>
                    <a:pt x="3166" y="20771"/>
                  </a:cubicBezTo>
                  <a:cubicBezTo>
                    <a:pt x="3672" y="21312"/>
                    <a:pt x="4281" y="21600"/>
                    <a:pt x="4921" y="21600"/>
                  </a:cubicBezTo>
                  <a:lnTo>
                    <a:pt x="10793" y="21600"/>
                  </a:lnTo>
                  <a:lnTo>
                    <a:pt x="16665" y="21600"/>
                  </a:lnTo>
                  <a:cubicBezTo>
                    <a:pt x="17304" y="21600"/>
                    <a:pt x="17913" y="21312"/>
                    <a:pt x="18419" y="20771"/>
                  </a:cubicBezTo>
                  <a:cubicBezTo>
                    <a:pt x="19608" y="19484"/>
                    <a:pt x="21585" y="16742"/>
                    <a:pt x="21585" y="12696"/>
                  </a:cubicBezTo>
                  <a:cubicBezTo>
                    <a:pt x="21600" y="9277"/>
                    <a:pt x="20054" y="6263"/>
                    <a:pt x="18716" y="367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6354A16-C96D-41D7-9D1F-7DB637C2D23D}"/>
                </a:ext>
              </a:extLst>
            </p:cNvPr>
            <p:cNvSpPr/>
            <p:nvPr/>
          </p:nvSpPr>
          <p:spPr>
            <a:xfrm>
              <a:off x="4349280" y="2486618"/>
              <a:ext cx="628574" cy="3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68" y="17805"/>
                    <a:pt x="20384" y="14108"/>
                    <a:pt x="18647" y="11189"/>
                  </a:cubicBezTo>
                  <a:cubicBezTo>
                    <a:pt x="17373" y="9049"/>
                    <a:pt x="15809" y="7589"/>
                    <a:pt x="14188" y="6811"/>
                  </a:cubicBezTo>
                  <a:cubicBezTo>
                    <a:pt x="14246" y="6422"/>
                    <a:pt x="14246" y="6130"/>
                    <a:pt x="14246" y="5740"/>
                  </a:cubicBezTo>
                  <a:cubicBezTo>
                    <a:pt x="14246" y="2530"/>
                    <a:pt x="12682" y="0"/>
                    <a:pt x="10829" y="0"/>
                  </a:cubicBezTo>
                  <a:cubicBezTo>
                    <a:pt x="8918" y="0"/>
                    <a:pt x="7412" y="2627"/>
                    <a:pt x="7412" y="5740"/>
                  </a:cubicBezTo>
                  <a:cubicBezTo>
                    <a:pt x="7412" y="6130"/>
                    <a:pt x="7412" y="6421"/>
                    <a:pt x="7470" y="6811"/>
                  </a:cubicBezTo>
                  <a:cubicBezTo>
                    <a:pt x="5791" y="7589"/>
                    <a:pt x="4227" y="9049"/>
                    <a:pt x="2953" y="11189"/>
                  </a:cubicBezTo>
                  <a:cubicBezTo>
                    <a:pt x="1216" y="14108"/>
                    <a:pt x="232" y="17805"/>
                    <a:pt x="0" y="21600"/>
                  </a:cubicBezTo>
                  <a:cubicBezTo>
                    <a:pt x="2258" y="21211"/>
                    <a:pt x="4459" y="19557"/>
                    <a:pt x="6196" y="16638"/>
                  </a:cubicBezTo>
                  <a:cubicBezTo>
                    <a:pt x="7354" y="14692"/>
                    <a:pt x="8165" y="12454"/>
                    <a:pt x="8628" y="10021"/>
                  </a:cubicBezTo>
                  <a:cubicBezTo>
                    <a:pt x="9207" y="10897"/>
                    <a:pt x="9960" y="11384"/>
                    <a:pt x="10829" y="11384"/>
                  </a:cubicBezTo>
                  <a:cubicBezTo>
                    <a:pt x="11640" y="11384"/>
                    <a:pt x="12393" y="10897"/>
                    <a:pt x="12972" y="10119"/>
                  </a:cubicBezTo>
                  <a:cubicBezTo>
                    <a:pt x="13435" y="12454"/>
                    <a:pt x="14246" y="14692"/>
                    <a:pt x="15404" y="16637"/>
                  </a:cubicBezTo>
                  <a:cubicBezTo>
                    <a:pt x="17141" y="19557"/>
                    <a:pt x="19342" y="21211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1B3702F-3405-4628-A925-83D464D16BE0}"/>
                </a:ext>
              </a:extLst>
            </p:cNvPr>
            <p:cNvSpPr txBox="1"/>
            <p:nvPr/>
          </p:nvSpPr>
          <p:spPr>
            <a:xfrm>
              <a:off x="4380559" y="1878725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C8AD217-9CB1-4980-BB87-620F766A4A3A}"/>
              </a:ext>
            </a:extLst>
          </p:cNvPr>
          <p:cNvGrpSpPr/>
          <p:nvPr/>
        </p:nvGrpSpPr>
        <p:grpSpPr>
          <a:xfrm>
            <a:off x="899104" y="1543005"/>
            <a:ext cx="2022232" cy="2963830"/>
            <a:chOff x="1198805" y="902537"/>
            <a:chExt cx="2696309" cy="3951773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40B7D47-4494-4C9D-937E-7F05E189205A}"/>
                </a:ext>
              </a:extLst>
            </p:cNvPr>
            <p:cNvSpPr/>
            <p:nvPr/>
          </p:nvSpPr>
          <p:spPr>
            <a:xfrm>
              <a:off x="1589774" y="902537"/>
              <a:ext cx="1914371" cy="193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extrusionOk="0">
                  <a:moveTo>
                    <a:pt x="6465" y="19176"/>
                  </a:moveTo>
                  <a:cubicBezTo>
                    <a:pt x="6560" y="18248"/>
                    <a:pt x="6978" y="17375"/>
                    <a:pt x="7663" y="16706"/>
                  </a:cubicBezTo>
                  <a:cubicBezTo>
                    <a:pt x="8081" y="16298"/>
                    <a:pt x="8594" y="15982"/>
                    <a:pt x="9146" y="15777"/>
                  </a:cubicBezTo>
                  <a:cubicBezTo>
                    <a:pt x="9165" y="15332"/>
                    <a:pt x="9393" y="14942"/>
                    <a:pt x="9697" y="14645"/>
                  </a:cubicBezTo>
                  <a:cubicBezTo>
                    <a:pt x="6826" y="14124"/>
                    <a:pt x="4639" y="11691"/>
                    <a:pt x="4639" y="8720"/>
                  </a:cubicBezTo>
                  <a:cubicBezTo>
                    <a:pt x="4639" y="8107"/>
                    <a:pt x="4734" y="7531"/>
                    <a:pt x="4906" y="6974"/>
                  </a:cubicBezTo>
                  <a:cubicBezTo>
                    <a:pt x="5039" y="6974"/>
                    <a:pt x="5153" y="6993"/>
                    <a:pt x="5286" y="6993"/>
                  </a:cubicBezTo>
                  <a:cubicBezTo>
                    <a:pt x="7720" y="6993"/>
                    <a:pt x="9811" y="5618"/>
                    <a:pt x="10819" y="3631"/>
                  </a:cubicBezTo>
                  <a:cubicBezTo>
                    <a:pt x="11827" y="5618"/>
                    <a:pt x="13918" y="6993"/>
                    <a:pt x="16352" y="6993"/>
                  </a:cubicBezTo>
                  <a:cubicBezTo>
                    <a:pt x="16485" y="6993"/>
                    <a:pt x="16599" y="6974"/>
                    <a:pt x="16732" y="6974"/>
                  </a:cubicBezTo>
                  <a:cubicBezTo>
                    <a:pt x="16903" y="7531"/>
                    <a:pt x="16999" y="8107"/>
                    <a:pt x="16999" y="8720"/>
                  </a:cubicBezTo>
                  <a:cubicBezTo>
                    <a:pt x="16999" y="11673"/>
                    <a:pt x="14831" y="14106"/>
                    <a:pt x="11979" y="14626"/>
                  </a:cubicBezTo>
                  <a:cubicBezTo>
                    <a:pt x="12302" y="14905"/>
                    <a:pt x="12530" y="15313"/>
                    <a:pt x="12549" y="15777"/>
                  </a:cubicBezTo>
                  <a:cubicBezTo>
                    <a:pt x="13101" y="15982"/>
                    <a:pt x="13595" y="16298"/>
                    <a:pt x="13994" y="16706"/>
                  </a:cubicBezTo>
                  <a:cubicBezTo>
                    <a:pt x="14679" y="17375"/>
                    <a:pt x="15097" y="18248"/>
                    <a:pt x="15192" y="19176"/>
                  </a:cubicBezTo>
                  <a:lnTo>
                    <a:pt x="15192" y="19269"/>
                  </a:lnTo>
                  <a:cubicBezTo>
                    <a:pt x="17056" y="20532"/>
                    <a:pt x="19261" y="21238"/>
                    <a:pt x="21600" y="21275"/>
                  </a:cubicBezTo>
                  <a:cubicBezTo>
                    <a:pt x="20478" y="19381"/>
                    <a:pt x="19546" y="17690"/>
                    <a:pt x="19375" y="16168"/>
                  </a:cubicBezTo>
                  <a:cubicBezTo>
                    <a:pt x="18995" y="12639"/>
                    <a:pt x="20649" y="4337"/>
                    <a:pt x="14546" y="975"/>
                  </a:cubicBezTo>
                  <a:cubicBezTo>
                    <a:pt x="12188" y="-325"/>
                    <a:pt x="9431" y="-325"/>
                    <a:pt x="7054" y="975"/>
                  </a:cubicBezTo>
                  <a:cubicBezTo>
                    <a:pt x="951" y="4318"/>
                    <a:pt x="2605" y="12639"/>
                    <a:pt x="2225" y="16168"/>
                  </a:cubicBezTo>
                  <a:cubicBezTo>
                    <a:pt x="2054" y="17672"/>
                    <a:pt x="1122" y="19381"/>
                    <a:pt x="0" y="21275"/>
                  </a:cubicBezTo>
                  <a:cubicBezTo>
                    <a:pt x="2339" y="21256"/>
                    <a:pt x="4544" y="20532"/>
                    <a:pt x="6408" y="19269"/>
                  </a:cubicBezTo>
                  <a:lnTo>
                    <a:pt x="6465" y="1917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F454B6B7-FA0E-4A5D-B930-BAB14E09DCD2}"/>
                </a:ext>
              </a:extLst>
            </p:cNvPr>
            <p:cNvSpPr/>
            <p:nvPr/>
          </p:nvSpPr>
          <p:spPr>
            <a:xfrm>
              <a:off x="1198805" y="2486617"/>
              <a:ext cx="2696309" cy="236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98" y="3674"/>
                  </a:moveTo>
                  <a:cubicBezTo>
                    <a:pt x="18644" y="3674"/>
                    <a:pt x="18590" y="3674"/>
                    <a:pt x="18549" y="3674"/>
                  </a:cubicBezTo>
                  <a:cubicBezTo>
                    <a:pt x="16713" y="3674"/>
                    <a:pt x="14985" y="3013"/>
                    <a:pt x="13541" y="1845"/>
                  </a:cubicBezTo>
                  <a:lnTo>
                    <a:pt x="13527" y="1845"/>
                  </a:lnTo>
                  <a:cubicBezTo>
                    <a:pt x="12852" y="1768"/>
                    <a:pt x="12218" y="1430"/>
                    <a:pt x="11732" y="876"/>
                  </a:cubicBezTo>
                  <a:cubicBezTo>
                    <a:pt x="11502" y="615"/>
                    <a:pt x="11327" y="323"/>
                    <a:pt x="11178" y="15"/>
                  </a:cubicBezTo>
                  <a:cubicBezTo>
                    <a:pt x="10922" y="108"/>
                    <a:pt x="10638" y="108"/>
                    <a:pt x="10395" y="0"/>
                  </a:cubicBezTo>
                  <a:cubicBezTo>
                    <a:pt x="10260" y="323"/>
                    <a:pt x="10071" y="615"/>
                    <a:pt x="9842" y="876"/>
                  </a:cubicBezTo>
                  <a:cubicBezTo>
                    <a:pt x="9356" y="1430"/>
                    <a:pt x="8721" y="1768"/>
                    <a:pt x="8046" y="1845"/>
                  </a:cubicBezTo>
                  <a:lnTo>
                    <a:pt x="8033" y="1845"/>
                  </a:lnTo>
                  <a:cubicBezTo>
                    <a:pt x="6588" y="3013"/>
                    <a:pt x="4860" y="3674"/>
                    <a:pt x="3024" y="3674"/>
                  </a:cubicBezTo>
                  <a:cubicBezTo>
                    <a:pt x="2970" y="3674"/>
                    <a:pt x="2916" y="3674"/>
                    <a:pt x="2876" y="3674"/>
                  </a:cubicBezTo>
                  <a:cubicBezTo>
                    <a:pt x="1552" y="6257"/>
                    <a:pt x="0" y="9270"/>
                    <a:pt x="0" y="12699"/>
                  </a:cubicBezTo>
                  <a:cubicBezTo>
                    <a:pt x="0" y="16742"/>
                    <a:pt x="1984" y="19478"/>
                    <a:pt x="3172" y="20770"/>
                  </a:cubicBezTo>
                  <a:cubicBezTo>
                    <a:pt x="3672" y="21308"/>
                    <a:pt x="4293" y="21600"/>
                    <a:pt x="4927" y="21600"/>
                  </a:cubicBezTo>
                  <a:lnTo>
                    <a:pt x="10800" y="21600"/>
                  </a:lnTo>
                  <a:lnTo>
                    <a:pt x="16673" y="21600"/>
                  </a:lnTo>
                  <a:cubicBezTo>
                    <a:pt x="17307" y="21600"/>
                    <a:pt x="17928" y="21308"/>
                    <a:pt x="18428" y="20770"/>
                  </a:cubicBezTo>
                  <a:cubicBezTo>
                    <a:pt x="19616" y="19478"/>
                    <a:pt x="21600" y="16742"/>
                    <a:pt x="21600" y="12699"/>
                  </a:cubicBezTo>
                  <a:cubicBezTo>
                    <a:pt x="21573" y="9255"/>
                    <a:pt x="20021" y="6257"/>
                    <a:pt x="18698" y="36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D61F7952-8897-4BAA-B540-2004059D2524}"/>
                </a:ext>
              </a:extLst>
            </p:cNvPr>
            <p:cNvSpPr/>
            <p:nvPr/>
          </p:nvSpPr>
          <p:spPr>
            <a:xfrm>
              <a:off x="2200650" y="2233838"/>
              <a:ext cx="692618" cy="41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90" y="17809"/>
                    <a:pt x="20391" y="14106"/>
                    <a:pt x="18657" y="11197"/>
                  </a:cubicBezTo>
                  <a:cubicBezTo>
                    <a:pt x="17396" y="9081"/>
                    <a:pt x="15819" y="7582"/>
                    <a:pt x="14190" y="6789"/>
                  </a:cubicBezTo>
                  <a:cubicBezTo>
                    <a:pt x="14242" y="6436"/>
                    <a:pt x="14242" y="6083"/>
                    <a:pt x="14242" y="5731"/>
                  </a:cubicBezTo>
                  <a:cubicBezTo>
                    <a:pt x="14242" y="2557"/>
                    <a:pt x="12718" y="0"/>
                    <a:pt x="10826" y="0"/>
                  </a:cubicBezTo>
                  <a:cubicBezTo>
                    <a:pt x="8934" y="0"/>
                    <a:pt x="7410" y="2557"/>
                    <a:pt x="7410" y="5731"/>
                  </a:cubicBezTo>
                  <a:cubicBezTo>
                    <a:pt x="7410" y="6083"/>
                    <a:pt x="7410" y="6436"/>
                    <a:pt x="7463" y="6789"/>
                  </a:cubicBezTo>
                  <a:cubicBezTo>
                    <a:pt x="5781" y="7582"/>
                    <a:pt x="4257" y="8993"/>
                    <a:pt x="2943" y="11197"/>
                  </a:cubicBezTo>
                  <a:cubicBezTo>
                    <a:pt x="1209" y="14106"/>
                    <a:pt x="210" y="17809"/>
                    <a:pt x="0" y="21600"/>
                  </a:cubicBezTo>
                  <a:cubicBezTo>
                    <a:pt x="2260" y="21247"/>
                    <a:pt x="4467" y="19572"/>
                    <a:pt x="6201" y="16663"/>
                  </a:cubicBezTo>
                  <a:cubicBezTo>
                    <a:pt x="7358" y="14723"/>
                    <a:pt x="8146" y="12519"/>
                    <a:pt x="8619" y="10139"/>
                  </a:cubicBezTo>
                  <a:cubicBezTo>
                    <a:pt x="9197" y="11020"/>
                    <a:pt x="9986" y="11549"/>
                    <a:pt x="10826" y="11549"/>
                  </a:cubicBezTo>
                  <a:cubicBezTo>
                    <a:pt x="11615" y="11549"/>
                    <a:pt x="12350" y="11020"/>
                    <a:pt x="12928" y="10315"/>
                  </a:cubicBezTo>
                  <a:cubicBezTo>
                    <a:pt x="13401" y="12696"/>
                    <a:pt x="14242" y="14900"/>
                    <a:pt x="15346" y="16751"/>
                  </a:cubicBezTo>
                  <a:cubicBezTo>
                    <a:pt x="17133" y="19572"/>
                    <a:pt x="19340" y="21247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8AF4A6-E1E2-4895-9493-E4535D32F4F1}"/>
                </a:ext>
              </a:extLst>
            </p:cNvPr>
            <p:cNvSpPr txBox="1"/>
            <p:nvPr/>
          </p:nvSpPr>
          <p:spPr>
            <a:xfrm>
              <a:off x="2261304" y="1566753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>
                      <a:lumMod val="50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33" name="Graphic 32" descr="Lightbulb">
            <a:extLst>
              <a:ext uri="{FF2B5EF4-FFF2-40B4-BE49-F238E27FC236}">
                <a16:creationId xmlns:a16="http://schemas.microsoft.com/office/drawing/2014/main" id="{603BFE3C-98B8-4CA7-B747-08C2D25B9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9895" y="3596770"/>
            <a:ext cx="800651" cy="8006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8A77F5A-588E-4E50-A9A6-89FCA1D79729}"/>
              </a:ext>
            </a:extLst>
          </p:cNvPr>
          <p:cNvGrpSpPr/>
          <p:nvPr/>
        </p:nvGrpSpPr>
        <p:grpSpPr>
          <a:xfrm>
            <a:off x="6983858" y="4613270"/>
            <a:ext cx="1141862" cy="952226"/>
            <a:chOff x="332936" y="2679062"/>
            <a:chExt cx="2900692" cy="126963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7891AE-0496-4898-8C19-D1193B472891}"/>
                </a:ext>
              </a:extLst>
            </p:cNvPr>
            <p:cNvSpPr txBox="1"/>
            <p:nvPr/>
          </p:nvSpPr>
          <p:spPr>
            <a:xfrm>
              <a:off x="332936" y="2679062"/>
              <a:ext cx="290069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5922CF-E59E-41A6-8FCC-79323A7B6CC6}"/>
                </a:ext>
              </a:extLst>
            </p:cNvPr>
            <p:cNvSpPr txBox="1"/>
            <p:nvPr/>
          </p:nvSpPr>
          <p:spPr>
            <a:xfrm>
              <a:off x="332936" y="3086922"/>
              <a:ext cx="2900692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B500A08-F1A1-4E9B-B29A-39A756331690}"/>
              </a:ext>
            </a:extLst>
          </p:cNvPr>
          <p:cNvGrpSpPr/>
          <p:nvPr/>
        </p:nvGrpSpPr>
        <p:grpSpPr>
          <a:xfrm>
            <a:off x="5755353" y="4613270"/>
            <a:ext cx="1141862" cy="952226"/>
            <a:chOff x="332936" y="2679062"/>
            <a:chExt cx="2900692" cy="126963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526614-E9A7-402E-8930-D8E4A6827965}"/>
                </a:ext>
              </a:extLst>
            </p:cNvPr>
            <p:cNvSpPr txBox="1"/>
            <p:nvPr/>
          </p:nvSpPr>
          <p:spPr>
            <a:xfrm>
              <a:off x="332936" y="2679062"/>
              <a:ext cx="290069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1A5400-C494-4934-B5B6-09C046E0EEC3}"/>
                </a:ext>
              </a:extLst>
            </p:cNvPr>
            <p:cNvSpPr txBox="1"/>
            <p:nvPr/>
          </p:nvSpPr>
          <p:spPr>
            <a:xfrm>
              <a:off x="332936" y="3086922"/>
              <a:ext cx="2900692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B34CAA0-58F1-42B7-A3AA-577AD4FA2C82}"/>
              </a:ext>
            </a:extLst>
          </p:cNvPr>
          <p:cNvGrpSpPr/>
          <p:nvPr/>
        </p:nvGrpSpPr>
        <p:grpSpPr>
          <a:xfrm>
            <a:off x="4415269" y="4613270"/>
            <a:ext cx="1141862" cy="952226"/>
            <a:chOff x="332936" y="2679062"/>
            <a:chExt cx="2900692" cy="126963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6178BD4-ABA2-47BE-94DE-5894E816DEC0}"/>
                </a:ext>
              </a:extLst>
            </p:cNvPr>
            <p:cNvSpPr txBox="1"/>
            <p:nvPr/>
          </p:nvSpPr>
          <p:spPr>
            <a:xfrm>
              <a:off x="332936" y="2679062"/>
              <a:ext cx="290069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5A57FD-9EB0-430C-95A2-E2E989C4618B}"/>
                </a:ext>
              </a:extLst>
            </p:cNvPr>
            <p:cNvSpPr txBox="1"/>
            <p:nvPr/>
          </p:nvSpPr>
          <p:spPr>
            <a:xfrm>
              <a:off x="332936" y="3086922"/>
              <a:ext cx="2900692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C28443B-3B2D-47D3-955C-810006A4A030}"/>
              </a:ext>
            </a:extLst>
          </p:cNvPr>
          <p:cNvGrpSpPr/>
          <p:nvPr/>
        </p:nvGrpSpPr>
        <p:grpSpPr>
          <a:xfrm>
            <a:off x="2923841" y="4613270"/>
            <a:ext cx="1141862" cy="952226"/>
            <a:chOff x="332936" y="2679062"/>
            <a:chExt cx="2900692" cy="126963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FDA3611-AFC5-4F81-BB63-CF538A3F9390}"/>
                </a:ext>
              </a:extLst>
            </p:cNvPr>
            <p:cNvSpPr txBox="1"/>
            <p:nvPr/>
          </p:nvSpPr>
          <p:spPr>
            <a:xfrm>
              <a:off x="332936" y="2679062"/>
              <a:ext cx="290069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347A1C1-4D8F-44E5-83DD-6D620D643A72}"/>
                </a:ext>
              </a:extLst>
            </p:cNvPr>
            <p:cNvSpPr txBox="1"/>
            <p:nvPr/>
          </p:nvSpPr>
          <p:spPr>
            <a:xfrm>
              <a:off x="332936" y="3086922"/>
              <a:ext cx="2900692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93FF96-5346-4148-B94B-7240DEDED302}"/>
              </a:ext>
            </a:extLst>
          </p:cNvPr>
          <p:cNvGrpSpPr/>
          <p:nvPr/>
        </p:nvGrpSpPr>
        <p:grpSpPr>
          <a:xfrm>
            <a:off x="1334399" y="4613270"/>
            <a:ext cx="1141862" cy="952226"/>
            <a:chOff x="332936" y="2679062"/>
            <a:chExt cx="2900692" cy="126963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0388EA-3CFB-4E07-812E-9707B0BF99D5}"/>
                </a:ext>
              </a:extLst>
            </p:cNvPr>
            <p:cNvSpPr txBox="1"/>
            <p:nvPr/>
          </p:nvSpPr>
          <p:spPr>
            <a:xfrm>
              <a:off x="332936" y="2679062"/>
              <a:ext cx="290069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1FC5D4-90D2-4CDD-9BEC-B1B3A886E567}"/>
                </a:ext>
              </a:extLst>
            </p:cNvPr>
            <p:cNvSpPr txBox="1"/>
            <p:nvPr/>
          </p:nvSpPr>
          <p:spPr>
            <a:xfrm>
              <a:off x="332936" y="3086922"/>
              <a:ext cx="2900692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34" name="Graphic 33" descr="Stopwatch">
            <a:extLst>
              <a:ext uri="{FF2B5EF4-FFF2-40B4-BE49-F238E27FC236}">
                <a16:creationId xmlns:a16="http://schemas.microsoft.com/office/drawing/2014/main" id="{63E167FE-D703-42B7-B91C-A1E2FAD7C3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0589" y="3683248"/>
            <a:ext cx="714173" cy="7141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Gears">
            <a:extLst>
              <a:ext uri="{FF2B5EF4-FFF2-40B4-BE49-F238E27FC236}">
                <a16:creationId xmlns:a16="http://schemas.microsoft.com/office/drawing/2014/main" id="{AE72858E-C4B6-4A1B-9835-EC68E8EE8F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20602" y="3683248"/>
            <a:ext cx="714173" cy="7141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35" descr="Business Growth with solid fill">
            <a:extLst>
              <a:ext uri="{FF2B5EF4-FFF2-40B4-BE49-F238E27FC236}">
                <a16:creationId xmlns:a16="http://schemas.microsoft.com/office/drawing/2014/main" id="{B4CDE394-965B-4810-8C3A-775EE10262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0316" y="3705484"/>
            <a:ext cx="691937" cy="6919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Coins with solid fill">
            <a:extLst>
              <a:ext uri="{FF2B5EF4-FFF2-40B4-BE49-F238E27FC236}">
                <a16:creationId xmlns:a16="http://schemas.microsoft.com/office/drawing/2014/main" id="{9AEB8219-C1C8-4370-A039-E5ADDF7B5C9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44297" y="3776437"/>
            <a:ext cx="620984" cy="6209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Dolls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103F78D-43AD-41C6-9269-1ADE34FD23E0}"/>
              </a:ext>
            </a:extLst>
          </p:cNvPr>
          <p:cNvGrpSpPr/>
          <p:nvPr/>
        </p:nvGrpSpPr>
        <p:grpSpPr>
          <a:xfrm>
            <a:off x="6864682" y="2476439"/>
            <a:ext cx="1380215" cy="2030396"/>
            <a:chOff x="9152909" y="2155545"/>
            <a:chExt cx="1840286" cy="270719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4017216-A9F4-4316-874F-56343C9D533A}"/>
                </a:ext>
              </a:extLst>
            </p:cNvPr>
            <p:cNvSpPr/>
            <p:nvPr/>
          </p:nvSpPr>
          <p:spPr>
            <a:xfrm>
              <a:off x="9418357" y="2155545"/>
              <a:ext cx="1309390" cy="131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extrusionOk="0">
                  <a:moveTo>
                    <a:pt x="6505" y="19182"/>
                  </a:moveTo>
                  <a:cubicBezTo>
                    <a:pt x="6588" y="18258"/>
                    <a:pt x="7033" y="17362"/>
                    <a:pt x="7700" y="16709"/>
                  </a:cubicBezTo>
                  <a:cubicBezTo>
                    <a:pt x="8117" y="16302"/>
                    <a:pt x="8618" y="15976"/>
                    <a:pt x="9174" y="15786"/>
                  </a:cubicBezTo>
                  <a:cubicBezTo>
                    <a:pt x="9202" y="15351"/>
                    <a:pt x="9424" y="14943"/>
                    <a:pt x="9730" y="14645"/>
                  </a:cubicBezTo>
                  <a:cubicBezTo>
                    <a:pt x="6866" y="14128"/>
                    <a:pt x="4670" y="11683"/>
                    <a:pt x="4670" y="8722"/>
                  </a:cubicBezTo>
                  <a:cubicBezTo>
                    <a:pt x="4670" y="8124"/>
                    <a:pt x="4754" y="7526"/>
                    <a:pt x="4948" y="6983"/>
                  </a:cubicBezTo>
                  <a:cubicBezTo>
                    <a:pt x="5059" y="6983"/>
                    <a:pt x="5198" y="7010"/>
                    <a:pt x="5310" y="7010"/>
                  </a:cubicBezTo>
                  <a:cubicBezTo>
                    <a:pt x="7728" y="7010"/>
                    <a:pt x="9841" y="5624"/>
                    <a:pt x="10842" y="3641"/>
                  </a:cubicBezTo>
                  <a:cubicBezTo>
                    <a:pt x="11842" y="5624"/>
                    <a:pt x="13955" y="7010"/>
                    <a:pt x="16374" y="7010"/>
                  </a:cubicBezTo>
                  <a:cubicBezTo>
                    <a:pt x="16513" y="7010"/>
                    <a:pt x="16624" y="7010"/>
                    <a:pt x="16735" y="6983"/>
                  </a:cubicBezTo>
                  <a:cubicBezTo>
                    <a:pt x="16902" y="7526"/>
                    <a:pt x="17013" y="8124"/>
                    <a:pt x="17013" y="8722"/>
                  </a:cubicBezTo>
                  <a:cubicBezTo>
                    <a:pt x="17013" y="11656"/>
                    <a:pt x="14845" y="14101"/>
                    <a:pt x="11981" y="14645"/>
                  </a:cubicBezTo>
                  <a:cubicBezTo>
                    <a:pt x="12315" y="14943"/>
                    <a:pt x="12537" y="15324"/>
                    <a:pt x="12537" y="15786"/>
                  </a:cubicBezTo>
                  <a:cubicBezTo>
                    <a:pt x="13093" y="15976"/>
                    <a:pt x="13566" y="16302"/>
                    <a:pt x="13983" y="16709"/>
                  </a:cubicBezTo>
                  <a:cubicBezTo>
                    <a:pt x="14650" y="17362"/>
                    <a:pt x="15095" y="18258"/>
                    <a:pt x="15178" y="19182"/>
                  </a:cubicBezTo>
                  <a:lnTo>
                    <a:pt x="15178" y="19263"/>
                  </a:lnTo>
                  <a:cubicBezTo>
                    <a:pt x="17041" y="20513"/>
                    <a:pt x="19237" y="21247"/>
                    <a:pt x="21600" y="21274"/>
                  </a:cubicBezTo>
                  <a:cubicBezTo>
                    <a:pt x="20488" y="19372"/>
                    <a:pt x="19543" y="17688"/>
                    <a:pt x="19376" y="16166"/>
                  </a:cubicBezTo>
                  <a:cubicBezTo>
                    <a:pt x="18987" y="12634"/>
                    <a:pt x="20655" y="4320"/>
                    <a:pt x="14539" y="978"/>
                  </a:cubicBezTo>
                  <a:cubicBezTo>
                    <a:pt x="12176" y="-326"/>
                    <a:pt x="9424" y="-326"/>
                    <a:pt x="7061" y="978"/>
                  </a:cubicBezTo>
                  <a:cubicBezTo>
                    <a:pt x="973" y="4320"/>
                    <a:pt x="2613" y="12634"/>
                    <a:pt x="2224" y="16166"/>
                  </a:cubicBezTo>
                  <a:cubicBezTo>
                    <a:pt x="2057" y="17688"/>
                    <a:pt x="1112" y="19372"/>
                    <a:pt x="0" y="21274"/>
                  </a:cubicBezTo>
                  <a:cubicBezTo>
                    <a:pt x="2335" y="21247"/>
                    <a:pt x="4559" y="20540"/>
                    <a:pt x="6422" y="19263"/>
                  </a:cubicBezTo>
                  <a:lnTo>
                    <a:pt x="6505" y="1918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A9315A6-9073-45B6-8CCD-BBBD5FE8EEFF}"/>
                </a:ext>
              </a:extLst>
            </p:cNvPr>
            <p:cNvSpPr/>
            <p:nvPr/>
          </p:nvSpPr>
          <p:spPr>
            <a:xfrm>
              <a:off x="9152909" y="3244955"/>
              <a:ext cx="1840286" cy="161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extrusionOk="0">
                  <a:moveTo>
                    <a:pt x="18717" y="3668"/>
                  </a:moveTo>
                  <a:cubicBezTo>
                    <a:pt x="18658" y="3668"/>
                    <a:pt x="18619" y="3668"/>
                    <a:pt x="18559" y="3668"/>
                  </a:cubicBezTo>
                  <a:cubicBezTo>
                    <a:pt x="16723" y="3668"/>
                    <a:pt x="14986" y="3015"/>
                    <a:pt x="13544" y="1845"/>
                  </a:cubicBezTo>
                  <a:lnTo>
                    <a:pt x="13544" y="1845"/>
                  </a:lnTo>
                  <a:cubicBezTo>
                    <a:pt x="12873" y="1777"/>
                    <a:pt x="12222" y="1418"/>
                    <a:pt x="11748" y="877"/>
                  </a:cubicBezTo>
                  <a:cubicBezTo>
                    <a:pt x="11531" y="630"/>
                    <a:pt x="11333" y="338"/>
                    <a:pt x="11195" y="0"/>
                  </a:cubicBezTo>
                  <a:cubicBezTo>
                    <a:pt x="10938" y="90"/>
                    <a:pt x="10662" y="90"/>
                    <a:pt x="10405" y="0"/>
                  </a:cubicBezTo>
                  <a:cubicBezTo>
                    <a:pt x="10267" y="315"/>
                    <a:pt x="10070" y="607"/>
                    <a:pt x="9852" y="877"/>
                  </a:cubicBezTo>
                  <a:cubicBezTo>
                    <a:pt x="9378" y="1417"/>
                    <a:pt x="8727" y="1777"/>
                    <a:pt x="8056" y="1845"/>
                  </a:cubicBezTo>
                  <a:lnTo>
                    <a:pt x="8056" y="1845"/>
                  </a:lnTo>
                  <a:cubicBezTo>
                    <a:pt x="6614" y="3015"/>
                    <a:pt x="4877" y="3668"/>
                    <a:pt x="3041" y="3668"/>
                  </a:cubicBezTo>
                  <a:cubicBezTo>
                    <a:pt x="2981" y="3668"/>
                    <a:pt x="2942" y="3668"/>
                    <a:pt x="2883" y="3668"/>
                  </a:cubicBezTo>
                  <a:cubicBezTo>
                    <a:pt x="1560" y="6255"/>
                    <a:pt x="0" y="9270"/>
                    <a:pt x="0" y="12690"/>
                  </a:cubicBezTo>
                  <a:cubicBezTo>
                    <a:pt x="0" y="16740"/>
                    <a:pt x="1974" y="19485"/>
                    <a:pt x="3159" y="20768"/>
                  </a:cubicBezTo>
                  <a:cubicBezTo>
                    <a:pt x="3653" y="21307"/>
                    <a:pt x="4284" y="21600"/>
                    <a:pt x="4916" y="21600"/>
                  </a:cubicBezTo>
                  <a:lnTo>
                    <a:pt x="10780" y="21600"/>
                  </a:lnTo>
                  <a:lnTo>
                    <a:pt x="16644" y="21600"/>
                  </a:lnTo>
                  <a:cubicBezTo>
                    <a:pt x="17276" y="21600"/>
                    <a:pt x="17888" y="21307"/>
                    <a:pt x="18401" y="20768"/>
                  </a:cubicBezTo>
                  <a:cubicBezTo>
                    <a:pt x="19586" y="19485"/>
                    <a:pt x="21560" y="16740"/>
                    <a:pt x="21560" y="12690"/>
                  </a:cubicBezTo>
                  <a:cubicBezTo>
                    <a:pt x="21600" y="9247"/>
                    <a:pt x="20060" y="6255"/>
                    <a:pt x="18717" y="366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E335372-CA30-4560-8E88-20A1174F3BE5}"/>
                </a:ext>
              </a:extLst>
            </p:cNvPr>
            <p:cNvSpPr/>
            <p:nvPr/>
          </p:nvSpPr>
          <p:spPr>
            <a:xfrm>
              <a:off x="9836284" y="3059582"/>
              <a:ext cx="473537" cy="2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69" y="17872"/>
                    <a:pt x="20370" y="14143"/>
                    <a:pt x="18679" y="11186"/>
                  </a:cubicBezTo>
                  <a:cubicBezTo>
                    <a:pt x="17372" y="9000"/>
                    <a:pt x="15835" y="7586"/>
                    <a:pt x="14221" y="6814"/>
                  </a:cubicBezTo>
                  <a:cubicBezTo>
                    <a:pt x="14297" y="6429"/>
                    <a:pt x="14297" y="6043"/>
                    <a:pt x="14297" y="5786"/>
                  </a:cubicBezTo>
                  <a:cubicBezTo>
                    <a:pt x="14297" y="2571"/>
                    <a:pt x="12760" y="0"/>
                    <a:pt x="10838" y="0"/>
                  </a:cubicBezTo>
                  <a:cubicBezTo>
                    <a:pt x="8917" y="0"/>
                    <a:pt x="7379" y="2571"/>
                    <a:pt x="7379" y="5786"/>
                  </a:cubicBezTo>
                  <a:cubicBezTo>
                    <a:pt x="7379" y="6171"/>
                    <a:pt x="7379" y="6429"/>
                    <a:pt x="7456" y="6814"/>
                  </a:cubicBezTo>
                  <a:cubicBezTo>
                    <a:pt x="5765" y="7586"/>
                    <a:pt x="4228" y="9000"/>
                    <a:pt x="2921" y="11186"/>
                  </a:cubicBezTo>
                  <a:cubicBezTo>
                    <a:pt x="1153" y="14143"/>
                    <a:pt x="231" y="17743"/>
                    <a:pt x="0" y="21600"/>
                  </a:cubicBezTo>
                  <a:cubicBezTo>
                    <a:pt x="2229" y="21214"/>
                    <a:pt x="4458" y="19543"/>
                    <a:pt x="6226" y="16714"/>
                  </a:cubicBezTo>
                  <a:cubicBezTo>
                    <a:pt x="7379" y="14786"/>
                    <a:pt x="8148" y="12600"/>
                    <a:pt x="8686" y="10157"/>
                  </a:cubicBezTo>
                  <a:cubicBezTo>
                    <a:pt x="9301" y="11057"/>
                    <a:pt x="10070" y="11571"/>
                    <a:pt x="10915" y="11571"/>
                  </a:cubicBezTo>
                  <a:cubicBezTo>
                    <a:pt x="11684" y="11571"/>
                    <a:pt x="12453" y="11057"/>
                    <a:pt x="13068" y="10286"/>
                  </a:cubicBezTo>
                  <a:cubicBezTo>
                    <a:pt x="13529" y="12600"/>
                    <a:pt x="14374" y="14786"/>
                    <a:pt x="15451" y="16714"/>
                  </a:cubicBezTo>
                  <a:cubicBezTo>
                    <a:pt x="17142" y="19671"/>
                    <a:pt x="19371" y="21214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771D85F-5BF6-4DF9-BE2E-A6D2A2E0E056}"/>
                </a:ext>
              </a:extLst>
            </p:cNvPr>
            <p:cNvSpPr txBox="1"/>
            <p:nvPr/>
          </p:nvSpPr>
          <p:spPr>
            <a:xfrm>
              <a:off x="9802415" y="2524184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4D9F02-4803-455B-8148-251E10A2E802}"/>
              </a:ext>
            </a:extLst>
          </p:cNvPr>
          <p:cNvGrpSpPr/>
          <p:nvPr/>
        </p:nvGrpSpPr>
        <p:grpSpPr>
          <a:xfrm>
            <a:off x="5562872" y="2267212"/>
            <a:ext cx="1526825" cy="2239623"/>
            <a:chOff x="7417163" y="1879949"/>
            <a:chExt cx="2035766" cy="2986164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9FBC97B-FF4E-4B64-9A31-57458758F4EF}"/>
                </a:ext>
              </a:extLst>
            </p:cNvPr>
            <p:cNvSpPr/>
            <p:nvPr/>
          </p:nvSpPr>
          <p:spPr>
            <a:xfrm>
              <a:off x="7712941" y="1879949"/>
              <a:ext cx="1444210" cy="145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extrusionOk="0">
                  <a:moveTo>
                    <a:pt x="6377" y="19185"/>
                  </a:moveTo>
                  <a:cubicBezTo>
                    <a:pt x="6477" y="18252"/>
                    <a:pt x="6906" y="17367"/>
                    <a:pt x="7586" y="16703"/>
                  </a:cubicBezTo>
                  <a:cubicBezTo>
                    <a:pt x="8015" y="16286"/>
                    <a:pt x="8519" y="15966"/>
                    <a:pt x="9073" y="15770"/>
                  </a:cubicBezTo>
                  <a:cubicBezTo>
                    <a:pt x="9099" y="15327"/>
                    <a:pt x="9325" y="14934"/>
                    <a:pt x="9628" y="14639"/>
                  </a:cubicBezTo>
                  <a:cubicBezTo>
                    <a:pt x="6755" y="14123"/>
                    <a:pt x="4562" y="11666"/>
                    <a:pt x="4562" y="8717"/>
                  </a:cubicBezTo>
                  <a:cubicBezTo>
                    <a:pt x="4562" y="8103"/>
                    <a:pt x="4663" y="7513"/>
                    <a:pt x="4839" y="6972"/>
                  </a:cubicBezTo>
                  <a:cubicBezTo>
                    <a:pt x="4965" y="6972"/>
                    <a:pt x="5091" y="6997"/>
                    <a:pt x="5217" y="6997"/>
                  </a:cubicBezTo>
                  <a:cubicBezTo>
                    <a:pt x="7662" y="6997"/>
                    <a:pt x="9754" y="5621"/>
                    <a:pt x="10762" y="3630"/>
                  </a:cubicBezTo>
                  <a:cubicBezTo>
                    <a:pt x="11770" y="5621"/>
                    <a:pt x="13862" y="6997"/>
                    <a:pt x="16307" y="6997"/>
                  </a:cubicBezTo>
                  <a:cubicBezTo>
                    <a:pt x="16433" y="6997"/>
                    <a:pt x="16559" y="6997"/>
                    <a:pt x="16685" y="6972"/>
                  </a:cubicBezTo>
                  <a:cubicBezTo>
                    <a:pt x="16862" y="7513"/>
                    <a:pt x="16962" y="8103"/>
                    <a:pt x="16962" y="8717"/>
                  </a:cubicBezTo>
                  <a:cubicBezTo>
                    <a:pt x="16962" y="11666"/>
                    <a:pt x="14795" y="14099"/>
                    <a:pt x="11922" y="14615"/>
                  </a:cubicBezTo>
                  <a:cubicBezTo>
                    <a:pt x="12249" y="14910"/>
                    <a:pt x="12476" y="15303"/>
                    <a:pt x="12501" y="15770"/>
                  </a:cubicBezTo>
                  <a:cubicBezTo>
                    <a:pt x="13056" y="15966"/>
                    <a:pt x="13535" y="16286"/>
                    <a:pt x="13963" y="16679"/>
                  </a:cubicBezTo>
                  <a:cubicBezTo>
                    <a:pt x="14644" y="17342"/>
                    <a:pt x="15072" y="18227"/>
                    <a:pt x="15173" y="19161"/>
                  </a:cubicBezTo>
                  <a:lnTo>
                    <a:pt x="15173" y="19259"/>
                  </a:lnTo>
                  <a:cubicBezTo>
                    <a:pt x="17038" y="20512"/>
                    <a:pt x="19256" y="21225"/>
                    <a:pt x="21600" y="21274"/>
                  </a:cubicBezTo>
                  <a:cubicBezTo>
                    <a:pt x="20466" y="19382"/>
                    <a:pt x="19533" y="17686"/>
                    <a:pt x="19382" y="16163"/>
                  </a:cubicBezTo>
                  <a:cubicBezTo>
                    <a:pt x="19004" y="12624"/>
                    <a:pt x="20667" y="4318"/>
                    <a:pt x="14543" y="976"/>
                  </a:cubicBezTo>
                  <a:cubicBezTo>
                    <a:pt x="12174" y="-326"/>
                    <a:pt x="9426" y="-326"/>
                    <a:pt x="7057" y="976"/>
                  </a:cubicBezTo>
                  <a:cubicBezTo>
                    <a:pt x="958" y="4318"/>
                    <a:pt x="2596" y="12624"/>
                    <a:pt x="2218" y="16163"/>
                  </a:cubicBezTo>
                  <a:cubicBezTo>
                    <a:pt x="2067" y="17662"/>
                    <a:pt x="1109" y="19382"/>
                    <a:pt x="0" y="21274"/>
                  </a:cubicBezTo>
                  <a:cubicBezTo>
                    <a:pt x="2344" y="21249"/>
                    <a:pt x="4562" y="20537"/>
                    <a:pt x="6427" y="19259"/>
                  </a:cubicBezTo>
                  <a:lnTo>
                    <a:pt x="6377" y="1918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E73E6AB-D6AF-44EB-B2C7-BBAE9DF56A3C}"/>
                </a:ext>
              </a:extLst>
            </p:cNvPr>
            <p:cNvSpPr/>
            <p:nvPr/>
          </p:nvSpPr>
          <p:spPr>
            <a:xfrm>
              <a:off x="7417163" y="3076436"/>
              <a:ext cx="2035766" cy="178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extrusionOk="0">
                  <a:moveTo>
                    <a:pt x="18726" y="3681"/>
                  </a:moveTo>
                  <a:cubicBezTo>
                    <a:pt x="18672" y="3681"/>
                    <a:pt x="18619" y="3681"/>
                    <a:pt x="18565" y="3681"/>
                  </a:cubicBezTo>
                  <a:cubicBezTo>
                    <a:pt x="16727" y="3681"/>
                    <a:pt x="14995" y="3031"/>
                    <a:pt x="13567" y="1851"/>
                  </a:cubicBezTo>
                  <a:lnTo>
                    <a:pt x="13549" y="1851"/>
                  </a:lnTo>
                  <a:cubicBezTo>
                    <a:pt x="12871" y="1770"/>
                    <a:pt x="12228" y="1424"/>
                    <a:pt x="11746" y="875"/>
                  </a:cubicBezTo>
                  <a:cubicBezTo>
                    <a:pt x="11514" y="610"/>
                    <a:pt x="11336" y="325"/>
                    <a:pt x="11193" y="0"/>
                  </a:cubicBezTo>
                  <a:cubicBezTo>
                    <a:pt x="10943" y="102"/>
                    <a:pt x="10657" y="102"/>
                    <a:pt x="10407" y="0"/>
                  </a:cubicBezTo>
                  <a:cubicBezTo>
                    <a:pt x="10264" y="325"/>
                    <a:pt x="10086" y="610"/>
                    <a:pt x="9854" y="875"/>
                  </a:cubicBezTo>
                  <a:cubicBezTo>
                    <a:pt x="9372" y="1424"/>
                    <a:pt x="8729" y="1769"/>
                    <a:pt x="8051" y="1851"/>
                  </a:cubicBezTo>
                  <a:lnTo>
                    <a:pt x="8033" y="1851"/>
                  </a:lnTo>
                  <a:cubicBezTo>
                    <a:pt x="6587" y="3031"/>
                    <a:pt x="4856" y="3681"/>
                    <a:pt x="3035" y="3681"/>
                  </a:cubicBezTo>
                  <a:cubicBezTo>
                    <a:pt x="2981" y="3681"/>
                    <a:pt x="2928" y="3681"/>
                    <a:pt x="2874" y="3681"/>
                  </a:cubicBezTo>
                  <a:cubicBezTo>
                    <a:pt x="1553" y="6264"/>
                    <a:pt x="0" y="9275"/>
                    <a:pt x="0" y="12692"/>
                  </a:cubicBezTo>
                  <a:cubicBezTo>
                    <a:pt x="0" y="16719"/>
                    <a:pt x="1981" y="19464"/>
                    <a:pt x="3160" y="20766"/>
                  </a:cubicBezTo>
                  <a:cubicBezTo>
                    <a:pt x="3659" y="21315"/>
                    <a:pt x="4284" y="21600"/>
                    <a:pt x="4909" y="21600"/>
                  </a:cubicBezTo>
                  <a:lnTo>
                    <a:pt x="10782" y="21600"/>
                  </a:lnTo>
                  <a:lnTo>
                    <a:pt x="16655" y="21600"/>
                  </a:lnTo>
                  <a:cubicBezTo>
                    <a:pt x="17298" y="21600"/>
                    <a:pt x="17905" y="21315"/>
                    <a:pt x="18405" y="20766"/>
                  </a:cubicBezTo>
                  <a:cubicBezTo>
                    <a:pt x="19601" y="19485"/>
                    <a:pt x="21564" y="16739"/>
                    <a:pt x="21564" y="12692"/>
                  </a:cubicBezTo>
                  <a:cubicBezTo>
                    <a:pt x="21600" y="9254"/>
                    <a:pt x="20047" y="6264"/>
                    <a:pt x="18726" y="368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A61624E-625E-4063-89C8-F40DEF94DA1E}"/>
                </a:ext>
              </a:extLst>
            </p:cNvPr>
            <p:cNvSpPr/>
            <p:nvPr/>
          </p:nvSpPr>
          <p:spPr>
            <a:xfrm>
              <a:off x="8174688" y="2874213"/>
              <a:ext cx="520716" cy="31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483"/>
                  </a:moveTo>
                  <a:cubicBezTo>
                    <a:pt x="21390" y="17630"/>
                    <a:pt x="20412" y="14011"/>
                    <a:pt x="18664" y="11092"/>
                  </a:cubicBezTo>
                  <a:cubicBezTo>
                    <a:pt x="17406" y="8990"/>
                    <a:pt x="15798" y="7472"/>
                    <a:pt x="14190" y="6772"/>
                  </a:cubicBezTo>
                  <a:cubicBezTo>
                    <a:pt x="14260" y="6421"/>
                    <a:pt x="14260" y="6071"/>
                    <a:pt x="14260" y="5721"/>
                  </a:cubicBezTo>
                  <a:cubicBezTo>
                    <a:pt x="14260" y="2569"/>
                    <a:pt x="12722" y="0"/>
                    <a:pt x="10835" y="0"/>
                  </a:cubicBezTo>
                  <a:cubicBezTo>
                    <a:pt x="8948" y="0"/>
                    <a:pt x="7410" y="2569"/>
                    <a:pt x="7410" y="5721"/>
                  </a:cubicBezTo>
                  <a:cubicBezTo>
                    <a:pt x="7410" y="6071"/>
                    <a:pt x="7410" y="6422"/>
                    <a:pt x="7480" y="6772"/>
                  </a:cubicBezTo>
                  <a:cubicBezTo>
                    <a:pt x="5802" y="7472"/>
                    <a:pt x="4264" y="8990"/>
                    <a:pt x="2936" y="11209"/>
                  </a:cubicBezTo>
                  <a:cubicBezTo>
                    <a:pt x="1188" y="14128"/>
                    <a:pt x="210" y="17864"/>
                    <a:pt x="0" y="21600"/>
                  </a:cubicBezTo>
                  <a:cubicBezTo>
                    <a:pt x="2307" y="21250"/>
                    <a:pt x="4474" y="19615"/>
                    <a:pt x="6221" y="16696"/>
                  </a:cubicBezTo>
                  <a:cubicBezTo>
                    <a:pt x="7340" y="14828"/>
                    <a:pt x="8179" y="12493"/>
                    <a:pt x="8668" y="10158"/>
                  </a:cubicBezTo>
                  <a:cubicBezTo>
                    <a:pt x="9297" y="10975"/>
                    <a:pt x="9996" y="11559"/>
                    <a:pt x="10905" y="11559"/>
                  </a:cubicBezTo>
                  <a:cubicBezTo>
                    <a:pt x="11744" y="11559"/>
                    <a:pt x="12443" y="11092"/>
                    <a:pt x="13072" y="10274"/>
                  </a:cubicBezTo>
                  <a:cubicBezTo>
                    <a:pt x="13561" y="12609"/>
                    <a:pt x="14400" y="14828"/>
                    <a:pt x="15519" y="16696"/>
                  </a:cubicBezTo>
                  <a:cubicBezTo>
                    <a:pt x="17126" y="19498"/>
                    <a:pt x="19363" y="21133"/>
                    <a:pt x="21600" y="2148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93F649-9D51-4665-8645-A0CB141C2933}"/>
                </a:ext>
              </a:extLst>
            </p:cNvPr>
            <p:cNvSpPr txBox="1"/>
            <p:nvPr/>
          </p:nvSpPr>
          <p:spPr>
            <a:xfrm>
              <a:off x="8178009" y="2352061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1C60275-4E50-456E-90E6-4E7DC7C01E99}"/>
              </a:ext>
            </a:extLst>
          </p:cNvPr>
          <p:cNvGrpSpPr/>
          <p:nvPr/>
        </p:nvGrpSpPr>
        <p:grpSpPr>
          <a:xfrm>
            <a:off x="4147310" y="2072575"/>
            <a:ext cx="1660757" cy="2434260"/>
            <a:chOff x="5529747" y="1610317"/>
            <a:chExt cx="2214342" cy="3245680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B0212BB-7EB0-41B1-A0C9-6E790ADDC127}"/>
                </a:ext>
              </a:extLst>
            </p:cNvPr>
            <p:cNvSpPr/>
            <p:nvPr/>
          </p:nvSpPr>
          <p:spPr>
            <a:xfrm>
              <a:off x="5849934" y="1610317"/>
              <a:ext cx="1573968" cy="158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extrusionOk="0">
                  <a:moveTo>
                    <a:pt x="6475" y="19152"/>
                  </a:moveTo>
                  <a:cubicBezTo>
                    <a:pt x="6568" y="18225"/>
                    <a:pt x="6984" y="17343"/>
                    <a:pt x="7678" y="16687"/>
                  </a:cubicBezTo>
                  <a:cubicBezTo>
                    <a:pt x="8094" y="16279"/>
                    <a:pt x="8603" y="15963"/>
                    <a:pt x="9158" y="15759"/>
                  </a:cubicBezTo>
                  <a:cubicBezTo>
                    <a:pt x="9181" y="15307"/>
                    <a:pt x="9389" y="14922"/>
                    <a:pt x="9713" y="14628"/>
                  </a:cubicBezTo>
                  <a:cubicBezTo>
                    <a:pt x="6845" y="14108"/>
                    <a:pt x="4671" y="11665"/>
                    <a:pt x="4671" y="8703"/>
                  </a:cubicBezTo>
                  <a:cubicBezTo>
                    <a:pt x="4671" y="8092"/>
                    <a:pt x="4764" y="7504"/>
                    <a:pt x="4926" y="6961"/>
                  </a:cubicBezTo>
                  <a:cubicBezTo>
                    <a:pt x="5042" y="6961"/>
                    <a:pt x="5180" y="6984"/>
                    <a:pt x="5296" y="6984"/>
                  </a:cubicBezTo>
                  <a:cubicBezTo>
                    <a:pt x="7724" y="6984"/>
                    <a:pt x="9829" y="5604"/>
                    <a:pt x="10823" y="3614"/>
                  </a:cubicBezTo>
                  <a:cubicBezTo>
                    <a:pt x="11841" y="5604"/>
                    <a:pt x="13922" y="6984"/>
                    <a:pt x="16350" y="6984"/>
                  </a:cubicBezTo>
                  <a:cubicBezTo>
                    <a:pt x="16466" y="6984"/>
                    <a:pt x="16605" y="6984"/>
                    <a:pt x="16720" y="6961"/>
                  </a:cubicBezTo>
                  <a:cubicBezTo>
                    <a:pt x="16882" y="7504"/>
                    <a:pt x="16975" y="8092"/>
                    <a:pt x="16975" y="8703"/>
                  </a:cubicBezTo>
                  <a:cubicBezTo>
                    <a:pt x="16975" y="11643"/>
                    <a:pt x="14801" y="14086"/>
                    <a:pt x="11956" y="14628"/>
                  </a:cubicBezTo>
                  <a:cubicBezTo>
                    <a:pt x="12280" y="14922"/>
                    <a:pt x="12488" y="15330"/>
                    <a:pt x="12534" y="15782"/>
                  </a:cubicBezTo>
                  <a:cubicBezTo>
                    <a:pt x="13066" y="15985"/>
                    <a:pt x="13575" y="16302"/>
                    <a:pt x="13991" y="16709"/>
                  </a:cubicBezTo>
                  <a:cubicBezTo>
                    <a:pt x="14662" y="17365"/>
                    <a:pt x="15102" y="18247"/>
                    <a:pt x="15194" y="19175"/>
                  </a:cubicBezTo>
                  <a:lnTo>
                    <a:pt x="15194" y="19265"/>
                  </a:lnTo>
                  <a:cubicBezTo>
                    <a:pt x="17067" y="20532"/>
                    <a:pt x="19264" y="21233"/>
                    <a:pt x="21600" y="21278"/>
                  </a:cubicBezTo>
                  <a:cubicBezTo>
                    <a:pt x="20490" y="19378"/>
                    <a:pt x="19542" y="17682"/>
                    <a:pt x="19380" y="16166"/>
                  </a:cubicBezTo>
                  <a:cubicBezTo>
                    <a:pt x="19010" y="12638"/>
                    <a:pt x="20652" y="4315"/>
                    <a:pt x="14546" y="967"/>
                  </a:cubicBezTo>
                  <a:cubicBezTo>
                    <a:pt x="12188" y="-322"/>
                    <a:pt x="9436" y="-322"/>
                    <a:pt x="7054" y="967"/>
                  </a:cubicBezTo>
                  <a:cubicBezTo>
                    <a:pt x="948" y="4315"/>
                    <a:pt x="2613" y="12638"/>
                    <a:pt x="2220" y="16166"/>
                  </a:cubicBezTo>
                  <a:cubicBezTo>
                    <a:pt x="2058" y="17682"/>
                    <a:pt x="1110" y="19378"/>
                    <a:pt x="0" y="21278"/>
                  </a:cubicBezTo>
                  <a:cubicBezTo>
                    <a:pt x="2336" y="21255"/>
                    <a:pt x="4556" y="20532"/>
                    <a:pt x="6406" y="19265"/>
                  </a:cubicBezTo>
                  <a:lnTo>
                    <a:pt x="6475" y="1915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E63772F-4BE5-4DCA-9D84-FA57C20E674A}"/>
                </a:ext>
              </a:extLst>
            </p:cNvPr>
            <p:cNvSpPr/>
            <p:nvPr/>
          </p:nvSpPr>
          <p:spPr>
            <a:xfrm>
              <a:off x="5529747" y="2907915"/>
              <a:ext cx="2214342" cy="194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07" y="3662"/>
                  </a:moveTo>
                  <a:cubicBezTo>
                    <a:pt x="18658" y="3662"/>
                    <a:pt x="18608" y="3662"/>
                    <a:pt x="18559" y="3662"/>
                  </a:cubicBezTo>
                  <a:cubicBezTo>
                    <a:pt x="16718" y="3662"/>
                    <a:pt x="14992" y="3008"/>
                    <a:pt x="13545" y="1831"/>
                  </a:cubicBezTo>
                  <a:lnTo>
                    <a:pt x="13529" y="1831"/>
                  </a:lnTo>
                  <a:cubicBezTo>
                    <a:pt x="12855" y="1756"/>
                    <a:pt x="12214" y="1420"/>
                    <a:pt x="11737" y="860"/>
                  </a:cubicBezTo>
                  <a:cubicBezTo>
                    <a:pt x="11507" y="598"/>
                    <a:pt x="11326" y="318"/>
                    <a:pt x="11195" y="0"/>
                  </a:cubicBezTo>
                  <a:cubicBezTo>
                    <a:pt x="10948" y="93"/>
                    <a:pt x="10668" y="93"/>
                    <a:pt x="10405" y="0"/>
                  </a:cubicBezTo>
                  <a:cubicBezTo>
                    <a:pt x="10258" y="318"/>
                    <a:pt x="10077" y="617"/>
                    <a:pt x="9847" y="878"/>
                  </a:cubicBezTo>
                  <a:cubicBezTo>
                    <a:pt x="9370" y="1420"/>
                    <a:pt x="8729" y="1775"/>
                    <a:pt x="8055" y="1850"/>
                  </a:cubicBezTo>
                  <a:lnTo>
                    <a:pt x="8038" y="1850"/>
                  </a:lnTo>
                  <a:cubicBezTo>
                    <a:pt x="6592" y="3027"/>
                    <a:pt x="4866" y="3681"/>
                    <a:pt x="3025" y="3681"/>
                  </a:cubicBezTo>
                  <a:cubicBezTo>
                    <a:pt x="2975" y="3681"/>
                    <a:pt x="2926" y="3681"/>
                    <a:pt x="2877" y="3681"/>
                  </a:cubicBezTo>
                  <a:cubicBezTo>
                    <a:pt x="1545" y="6260"/>
                    <a:pt x="0" y="9268"/>
                    <a:pt x="0" y="12687"/>
                  </a:cubicBezTo>
                  <a:cubicBezTo>
                    <a:pt x="0" y="16723"/>
                    <a:pt x="1973" y="19470"/>
                    <a:pt x="3173" y="20759"/>
                  </a:cubicBezTo>
                  <a:cubicBezTo>
                    <a:pt x="3682" y="21301"/>
                    <a:pt x="4290" y="21600"/>
                    <a:pt x="4932" y="21600"/>
                  </a:cubicBezTo>
                  <a:lnTo>
                    <a:pt x="10800" y="21600"/>
                  </a:lnTo>
                  <a:lnTo>
                    <a:pt x="16668" y="21600"/>
                  </a:lnTo>
                  <a:cubicBezTo>
                    <a:pt x="17310" y="21600"/>
                    <a:pt x="17918" y="21301"/>
                    <a:pt x="18427" y="20759"/>
                  </a:cubicBezTo>
                  <a:cubicBezTo>
                    <a:pt x="19611" y="19470"/>
                    <a:pt x="21600" y="16723"/>
                    <a:pt x="21600" y="12687"/>
                  </a:cubicBezTo>
                  <a:cubicBezTo>
                    <a:pt x="21584" y="9249"/>
                    <a:pt x="20022" y="6260"/>
                    <a:pt x="18707" y="36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51D8623-90D2-49CA-82C4-B0594A5A7E08}"/>
                </a:ext>
              </a:extLst>
            </p:cNvPr>
            <p:cNvSpPr/>
            <p:nvPr/>
          </p:nvSpPr>
          <p:spPr>
            <a:xfrm>
              <a:off x="6351279" y="2705693"/>
              <a:ext cx="571279" cy="34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409" y="17857"/>
                    <a:pt x="20389" y="14115"/>
                    <a:pt x="18669" y="11228"/>
                  </a:cubicBezTo>
                  <a:cubicBezTo>
                    <a:pt x="17395" y="9089"/>
                    <a:pt x="15865" y="7592"/>
                    <a:pt x="14209" y="6843"/>
                  </a:cubicBezTo>
                  <a:cubicBezTo>
                    <a:pt x="14273" y="6523"/>
                    <a:pt x="14273" y="6095"/>
                    <a:pt x="14273" y="5774"/>
                  </a:cubicBezTo>
                  <a:cubicBezTo>
                    <a:pt x="14273" y="2566"/>
                    <a:pt x="12743" y="0"/>
                    <a:pt x="10832" y="0"/>
                  </a:cubicBezTo>
                  <a:cubicBezTo>
                    <a:pt x="8920" y="0"/>
                    <a:pt x="7391" y="2566"/>
                    <a:pt x="7391" y="5774"/>
                  </a:cubicBezTo>
                  <a:cubicBezTo>
                    <a:pt x="7391" y="6095"/>
                    <a:pt x="7391" y="6523"/>
                    <a:pt x="7455" y="6843"/>
                  </a:cubicBezTo>
                  <a:cubicBezTo>
                    <a:pt x="5798" y="7592"/>
                    <a:pt x="4205" y="9089"/>
                    <a:pt x="2931" y="11228"/>
                  </a:cubicBezTo>
                  <a:cubicBezTo>
                    <a:pt x="1211" y="14115"/>
                    <a:pt x="255" y="17857"/>
                    <a:pt x="0" y="21600"/>
                  </a:cubicBezTo>
                  <a:cubicBezTo>
                    <a:pt x="2230" y="21279"/>
                    <a:pt x="4460" y="19568"/>
                    <a:pt x="6181" y="16681"/>
                  </a:cubicBezTo>
                  <a:cubicBezTo>
                    <a:pt x="7327" y="14756"/>
                    <a:pt x="8092" y="12511"/>
                    <a:pt x="8602" y="10158"/>
                  </a:cubicBezTo>
                  <a:cubicBezTo>
                    <a:pt x="9175" y="11014"/>
                    <a:pt x="9940" y="11548"/>
                    <a:pt x="10768" y="11548"/>
                  </a:cubicBezTo>
                  <a:cubicBezTo>
                    <a:pt x="11596" y="11548"/>
                    <a:pt x="12297" y="11014"/>
                    <a:pt x="12871" y="10265"/>
                  </a:cubicBezTo>
                  <a:cubicBezTo>
                    <a:pt x="13381" y="12618"/>
                    <a:pt x="14145" y="14863"/>
                    <a:pt x="15292" y="16681"/>
                  </a:cubicBezTo>
                  <a:cubicBezTo>
                    <a:pt x="17140" y="19568"/>
                    <a:pt x="19370" y="2117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44B43A-3968-4BF3-BB62-E0AF318131A3}"/>
                </a:ext>
              </a:extLst>
            </p:cNvPr>
            <p:cNvSpPr txBox="1"/>
            <p:nvPr/>
          </p:nvSpPr>
          <p:spPr>
            <a:xfrm>
              <a:off x="6359967" y="2147666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0A06882-6E72-4786-A568-BB6151846A12}"/>
              </a:ext>
            </a:extLst>
          </p:cNvPr>
          <p:cNvGrpSpPr/>
          <p:nvPr/>
        </p:nvGrpSpPr>
        <p:grpSpPr>
          <a:xfrm>
            <a:off x="2580083" y="1811632"/>
            <a:ext cx="1835186" cy="2695203"/>
            <a:chOff x="3440110" y="1262393"/>
            <a:chExt cx="2446915" cy="359360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E559D4B-0C6F-410D-A6EF-2E7C7A1DF809}"/>
                </a:ext>
              </a:extLst>
            </p:cNvPr>
            <p:cNvSpPr/>
            <p:nvPr/>
          </p:nvSpPr>
          <p:spPr>
            <a:xfrm>
              <a:off x="3794004" y="1262393"/>
              <a:ext cx="1739126" cy="175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extrusionOk="0">
                  <a:moveTo>
                    <a:pt x="6447" y="19189"/>
                  </a:moveTo>
                  <a:cubicBezTo>
                    <a:pt x="6530" y="18249"/>
                    <a:pt x="6970" y="17390"/>
                    <a:pt x="7640" y="16716"/>
                  </a:cubicBezTo>
                  <a:cubicBezTo>
                    <a:pt x="8058" y="16307"/>
                    <a:pt x="8561" y="15980"/>
                    <a:pt x="9126" y="15776"/>
                  </a:cubicBezTo>
                  <a:cubicBezTo>
                    <a:pt x="9147" y="15326"/>
                    <a:pt x="9356" y="14938"/>
                    <a:pt x="9691" y="14652"/>
                  </a:cubicBezTo>
                  <a:cubicBezTo>
                    <a:pt x="6823" y="14141"/>
                    <a:pt x="4647" y="11689"/>
                    <a:pt x="4647" y="8746"/>
                  </a:cubicBezTo>
                  <a:cubicBezTo>
                    <a:pt x="4647" y="8133"/>
                    <a:pt x="4730" y="7561"/>
                    <a:pt x="4919" y="7009"/>
                  </a:cubicBezTo>
                  <a:cubicBezTo>
                    <a:pt x="5044" y="7009"/>
                    <a:pt x="5170" y="7030"/>
                    <a:pt x="5295" y="7030"/>
                  </a:cubicBezTo>
                  <a:cubicBezTo>
                    <a:pt x="7723" y="7030"/>
                    <a:pt x="9816" y="5661"/>
                    <a:pt x="10821" y="3658"/>
                  </a:cubicBezTo>
                  <a:cubicBezTo>
                    <a:pt x="11826" y="5661"/>
                    <a:pt x="13919" y="7030"/>
                    <a:pt x="16347" y="7030"/>
                  </a:cubicBezTo>
                  <a:cubicBezTo>
                    <a:pt x="16472" y="7030"/>
                    <a:pt x="16598" y="7009"/>
                    <a:pt x="16723" y="7009"/>
                  </a:cubicBezTo>
                  <a:cubicBezTo>
                    <a:pt x="16891" y="7561"/>
                    <a:pt x="16995" y="8154"/>
                    <a:pt x="16995" y="8746"/>
                  </a:cubicBezTo>
                  <a:cubicBezTo>
                    <a:pt x="16995" y="11689"/>
                    <a:pt x="14840" y="14121"/>
                    <a:pt x="11972" y="14652"/>
                  </a:cubicBezTo>
                  <a:cubicBezTo>
                    <a:pt x="12307" y="14938"/>
                    <a:pt x="12516" y="15347"/>
                    <a:pt x="12537" y="15796"/>
                  </a:cubicBezTo>
                  <a:cubicBezTo>
                    <a:pt x="13081" y="16001"/>
                    <a:pt x="13584" y="16307"/>
                    <a:pt x="13981" y="16716"/>
                  </a:cubicBezTo>
                  <a:cubicBezTo>
                    <a:pt x="14651" y="17370"/>
                    <a:pt x="15091" y="18249"/>
                    <a:pt x="15174" y="19189"/>
                  </a:cubicBezTo>
                  <a:lnTo>
                    <a:pt x="15174" y="19270"/>
                  </a:lnTo>
                  <a:cubicBezTo>
                    <a:pt x="17037" y="20537"/>
                    <a:pt x="19256" y="21253"/>
                    <a:pt x="21600" y="21273"/>
                  </a:cubicBezTo>
                  <a:cubicBezTo>
                    <a:pt x="20470" y="19393"/>
                    <a:pt x="19549" y="17676"/>
                    <a:pt x="19381" y="16164"/>
                  </a:cubicBezTo>
                  <a:cubicBezTo>
                    <a:pt x="19005" y="12629"/>
                    <a:pt x="20658" y="4332"/>
                    <a:pt x="14547" y="981"/>
                  </a:cubicBezTo>
                  <a:cubicBezTo>
                    <a:pt x="12181" y="-327"/>
                    <a:pt x="9419" y="-327"/>
                    <a:pt x="7053" y="981"/>
                  </a:cubicBezTo>
                  <a:cubicBezTo>
                    <a:pt x="942" y="4332"/>
                    <a:pt x="2595" y="12629"/>
                    <a:pt x="2219" y="16164"/>
                  </a:cubicBezTo>
                  <a:cubicBezTo>
                    <a:pt x="2051" y="17676"/>
                    <a:pt x="1109" y="19373"/>
                    <a:pt x="0" y="21273"/>
                  </a:cubicBezTo>
                  <a:cubicBezTo>
                    <a:pt x="2344" y="21253"/>
                    <a:pt x="4563" y="20537"/>
                    <a:pt x="6426" y="19270"/>
                  </a:cubicBezTo>
                  <a:lnTo>
                    <a:pt x="6447" y="1918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CEB931E-94B4-41C8-B31F-B5A040956F6A}"/>
                </a:ext>
              </a:extLst>
            </p:cNvPr>
            <p:cNvSpPr/>
            <p:nvPr/>
          </p:nvSpPr>
          <p:spPr>
            <a:xfrm>
              <a:off x="3440110" y="2705692"/>
              <a:ext cx="2446915" cy="215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8716" y="3673"/>
                  </a:moveTo>
                  <a:cubicBezTo>
                    <a:pt x="18671" y="3673"/>
                    <a:pt x="18612" y="3673"/>
                    <a:pt x="18567" y="3673"/>
                  </a:cubicBezTo>
                  <a:cubicBezTo>
                    <a:pt x="16724" y="3673"/>
                    <a:pt x="15000" y="3013"/>
                    <a:pt x="13558" y="1845"/>
                  </a:cubicBezTo>
                  <a:lnTo>
                    <a:pt x="13543" y="1845"/>
                  </a:lnTo>
                  <a:cubicBezTo>
                    <a:pt x="12859" y="1777"/>
                    <a:pt x="12235" y="1422"/>
                    <a:pt x="11744" y="880"/>
                  </a:cubicBezTo>
                  <a:cubicBezTo>
                    <a:pt x="11521" y="626"/>
                    <a:pt x="11328" y="339"/>
                    <a:pt x="11194" y="17"/>
                  </a:cubicBezTo>
                  <a:cubicBezTo>
                    <a:pt x="10941" y="119"/>
                    <a:pt x="10659" y="119"/>
                    <a:pt x="10406" y="0"/>
                  </a:cubicBezTo>
                  <a:cubicBezTo>
                    <a:pt x="10272" y="322"/>
                    <a:pt x="10079" y="626"/>
                    <a:pt x="9856" y="880"/>
                  </a:cubicBezTo>
                  <a:cubicBezTo>
                    <a:pt x="9380" y="1422"/>
                    <a:pt x="8741" y="1777"/>
                    <a:pt x="8057" y="1845"/>
                  </a:cubicBezTo>
                  <a:lnTo>
                    <a:pt x="8042" y="1845"/>
                  </a:lnTo>
                  <a:cubicBezTo>
                    <a:pt x="6600" y="3013"/>
                    <a:pt x="4861" y="3673"/>
                    <a:pt x="3033" y="3673"/>
                  </a:cubicBezTo>
                  <a:cubicBezTo>
                    <a:pt x="2988" y="3673"/>
                    <a:pt x="2929" y="3673"/>
                    <a:pt x="2884" y="3673"/>
                  </a:cubicBezTo>
                  <a:cubicBezTo>
                    <a:pt x="1561" y="6263"/>
                    <a:pt x="0" y="9260"/>
                    <a:pt x="0" y="12696"/>
                  </a:cubicBezTo>
                  <a:cubicBezTo>
                    <a:pt x="0" y="16742"/>
                    <a:pt x="1977" y="19484"/>
                    <a:pt x="3166" y="20771"/>
                  </a:cubicBezTo>
                  <a:cubicBezTo>
                    <a:pt x="3672" y="21312"/>
                    <a:pt x="4281" y="21600"/>
                    <a:pt x="4921" y="21600"/>
                  </a:cubicBezTo>
                  <a:lnTo>
                    <a:pt x="10793" y="21600"/>
                  </a:lnTo>
                  <a:lnTo>
                    <a:pt x="16665" y="21600"/>
                  </a:lnTo>
                  <a:cubicBezTo>
                    <a:pt x="17304" y="21600"/>
                    <a:pt x="17913" y="21312"/>
                    <a:pt x="18419" y="20771"/>
                  </a:cubicBezTo>
                  <a:cubicBezTo>
                    <a:pt x="19608" y="19484"/>
                    <a:pt x="21585" y="16742"/>
                    <a:pt x="21585" y="12696"/>
                  </a:cubicBezTo>
                  <a:cubicBezTo>
                    <a:pt x="21600" y="9277"/>
                    <a:pt x="20054" y="6263"/>
                    <a:pt x="18716" y="367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6354A16-C96D-41D7-9D1F-7DB637C2D23D}"/>
                </a:ext>
              </a:extLst>
            </p:cNvPr>
            <p:cNvSpPr/>
            <p:nvPr/>
          </p:nvSpPr>
          <p:spPr>
            <a:xfrm>
              <a:off x="4349280" y="2486618"/>
              <a:ext cx="628574" cy="3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68" y="17805"/>
                    <a:pt x="20384" y="14108"/>
                    <a:pt x="18647" y="11189"/>
                  </a:cubicBezTo>
                  <a:cubicBezTo>
                    <a:pt x="17373" y="9049"/>
                    <a:pt x="15809" y="7589"/>
                    <a:pt x="14188" y="6811"/>
                  </a:cubicBezTo>
                  <a:cubicBezTo>
                    <a:pt x="14246" y="6422"/>
                    <a:pt x="14246" y="6130"/>
                    <a:pt x="14246" y="5740"/>
                  </a:cubicBezTo>
                  <a:cubicBezTo>
                    <a:pt x="14246" y="2530"/>
                    <a:pt x="12682" y="0"/>
                    <a:pt x="10829" y="0"/>
                  </a:cubicBezTo>
                  <a:cubicBezTo>
                    <a:pt x="8918" y="0"/>
                    <a:pt x="7412" y="2627"/>
                    <a:pt x="7412" y="5740"/>
                  </a:cubicBezTo>
                  <a:cubicBezTo>
                    <a:pt x="7412" y="6130"/>
                    <a:pt x="7412" y="6421"/>
                    <a:pt x="7470" y="6811"/>
                  </a:cubicBezTo>
                  <a:cubicBezTo>
                    <a:pt x="5791" y="7589"/>
                    <a:pt x="4227" y="9049"/>
                    <a:pt x="2953" y="11189"/>
                  </a:cubicBezTo>
                  <a:cubicBezTo>
                    <a:pt x="1216" y="14108"/>
                    <a:pt x="232" y="17805"/>
                    <a:pt x="0" y="21600"/>
                  </a:cubicBezTo>
                  <a:cubicBezTo>
                    <a:pt x="2258" y="21211"/>
                    <a:pt x="4459" y="19557"/>
                    <a:pt x="6196" y="16638"/>
                  </a:cubicBezTo>
                  <a:cubicBezTo>
                    <a:pt x="7354" y="14692"/>
                    <a:pt x="8165" y="12454"/>
                    <a:pt x="8628" y="10021"/>
                  </a:cubicBezTo>
                  <a:cubicBezTo>
                    <a:pt x="9207" y="10897"/>
                    <a:pt x="9960" y="11384"/>
                    <a:pt x="10829" y="11384"/>
                  </a:cubicBezTo>
                  <a:cubicBezTo>
                    <a:pt x="11640" y="11384"/>
                    <a:pt x="12393" y="10897"/>
                    <a:pt x="12972" y="10119"/>
                  </a:cubicBezTo>
                  <a:cubicBezTo>
                    <a:pt x="13435" y="12454"/>
                    <a:pt x="14246" y="14692"/>
                    <a:pt x="15404" y="16637"/>
                  </a:cubicBezTo>
                  <a:cubicBezTo>
                    <a:pt x="17141" y="19557"/>
                    <a:pt x="19342" y="21211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1B3702F-3405-4628-A925-83D464D16BE0}"/>
                </a:ext>
              </a:extLst>
            </p:cNvPr>
            <p:cNvSpPr txBox="1"/>
            <p:nvPr/>
          </p:nvSpPr>
          <p:spPr>
            <a:xfrm>
              <a:off x="4380559" y="1878725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C8AD217-9CB1-4980-BB87-620F766A4A3A}"/>
              </a:ext>
            </a:extLst>
          </p:cNvPr>
          <p:cNvGrpSpPr/>
          <p:nvPr/>
        </p:nvGrpSpPr>
        <p:grpSpPr>
          <a:xfrm>
            <a:off x="899104" y="1543005"/>
            <a:ext cx="2022232" cy="2963830"/>
            <a:chOff x="1198805" y="902537"/>
            <a:chExt cx="2696309" cy="3951773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40B7D47-4494-4C9D-937E-7F05E189205A}"/>
                </a:ext>
              </a:extLst>
            </p:cNvPr>
            <p:cNvSpPr/>
            <p:nvPr/>
          </p:nvSpPr>
          <p:spPr>
            <a:xfrm>
              <a:off x="1589774" y="902537"/>
              <a:ext cx="1914371" cy="193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extrusionOk="0">
                  <a:moveTo>
                    <a:pt x="6465" y="19176"/>
                  </a:moveTo>
                  <a:cubicBezTo>
                    <a:pt x="6560" y="18248"/>
                    <a:pt x="6978" y="17375"/>
                    <a:pt x="7663" y="16706"/>
                  </a:cubicBezTo>
                  <a:cubicBezTo>
                    <a:pt x="8081" y="16298"/>
                    <a:pt x="8594" y="15982"/>
                    <a:pt x="9146" y="15777"/>
                  </a:cubicBezTo>
                  <a:cubicBezTo>
                    <a:pt x="9165" y="15332"/>
                    <a:pt x="9393" y="14942"/>
                    <a:pt x="9697" y="14645"/>
                  </a:cubicBezTo>
                  <a:cubicBezTo>
                    <a:pt x="6826" y="14124"/>
                    <a:pt x="4639" y="11691"/>
                    <a:pt x="4639" y="8720"/>
                  </a:cubicBezTo>
                  <a:cubicBezTo>
                    <a:pt x="4639" y="8107"/>
                    <a:pt x="4734" y="7531"/>
                    <a:pt x="4906" y="6974"/>
                  </a:cubicBezTo>
                  <a:cubicBezTo>
                    <a:pt x="5039" y="6974"/>
                    <a:pt x="5153" y="6993"/>
                    <a:pt x="5286" y="6993"/>
                  </a:cubicBezTo>
                  <a:cubicBezTo>
                    <a:pt x="7720" y="6993"/>
                    <a:pt x="9811" y="5618"/>
                    <a:pt x="10819" y="3631"/>
                  </a:cubicBezTo>
                  <a:cubicBezTo>
                    <a:pt x="11827" y="5618"/>
                    <a:pt x="13918" y="6993"/>
                    <a:pt x="16352" y="6993"/>
                  </a:cubicBezTo>
                  <a:cubicBezTo>
                    <a:pt x="16485" y="6993"/>
                    <a:pt x="16599" y="6974"/>
                    <a:pt x="16732" y="6974"/>
                  </a:cubicBezTo>
                  <a:cubicBezTo>
                    <a:pt x="16903" y="7531"/>
                    <a:pt x="16999" y="8107"/>
                    <a:pt x="16999" y="8720"/>
                  </a:cubicBezTo>
                  <a:cubicBezTo>
                    <a:pt x="16999" y="11673"/>
                    <a:pt x="14831" y="14106"/>
                    <a:pt x="11979" y="14626"/>
                  </a:cubicBezTo>
                  <a:cubicBezTo>
                    <a:pt x="12302" y="14905"/>
                    <a:pt x="12530" y="15313"/>
                    <a:pt x="12549" y="15777"/>
                  </a:cubicBezTo>
                  <a:cubicBezTo>
                    <a:pt x="13101" y="15982"/>
                    <a:pt x="13595" y="16298"/>
                    <a:pt x="13994" y="16706"/>
                  </a:cubicBezTo>
                  <a:cubicBezTo>
                    <a:pt x="14679" y="17375"/>
                    <a:pt x="15097" y="18248"/>
                    <a:pt x="15192" y="19176"/>
                  </a:cubicBezTo>
                  <a:lnTo>
                    <a:pt x="15192" y="19269"/>
                  </a:lnTo>
                  <a:cubicBezTo>
                    <a:pt x="17056" y="20532"/>
                    <a:pt x="19261" y="21238"/>
                    <a:pt x="21600" y="21275"/>
                  </a:cubicBezTo>
                  <a:cubicBezTo>
                    <a:pt x="20478" y="19381"/>
                    <a:pt x="19546" y="17690"/>
                    <a:pt x="19375" y="16168"/>
                  </a:cubicBezTo>
                  <a:cubicBezTo>
                    <a:pt x="18995" y="12639"/>
                    <a:pt x="20649" y="4337"/>
                    <a:pt x="14546" y="975"/>
                  </a:cubicBezTo>
                  <a:cubicBezTo>
                    <a:pt x="12188" y="-325"/>
                    <a:pt x="9431" y="-325"/>
                    <a:pt x="7054" y="975"/>
                  </a:cubicBezTo>
                  <a:cubicBezTo>
                    <a:pt x="951" y="4318"/>
                    <a:pt x="2605" y="12639"/>
                    <a:pt x="2225" y="16168"/>
                  </a:cubicBezTo>
                  <a:cubicBezTo>
                    <a:pt x="2054" y="17672"/>
                    <a:pt x="1122" y="19381"/>
                    <a:pt x="0" y="21275"/>
                  </a:cubicBezTo>
                  <a:cubicBezTo>
                    <a:pt x="2339" y="21256"/>
                    <a:pt x="4544" y="20532"/>
                    <a:pt x="6408" y="19269"/>
                  </a:cubicBezTo>
                  <a:lnTo>
                    <a:pt x="6465" y="1917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F454B6B7-FA0E-4A5D-B930-BAB14E09DCD2}"/>
                </a:ext>
              </a:extLst>
            </p:cNvPr>
            <p:cNvSpPr/>
            <p:nvPr/>
          </p:nvSpPr>
          <p:spPr>
            <a:xfrm>
              <a:off x="1198805" y="2486617"/>
              <a:ext cx="2696309" cy="236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98" y="3674"/>
                  </a:moveTo>
                  <a:cubicBezTo>
                    <a:pt x="18644" y="3674"/>
                    <a:pt x="18590" y="3674"/>
                    <a:pt x="18549" y="3674"/>
                  </a:cubicBezTo>
                  <a:cubicBezTo>
                    <a:pt x="16713" y="3674"/>
                    <a:pt x="14985" y="3013"/>
                    <a:pt x="13541" y="1845"/>
                  </a:cubicBezTo>
                  <a:lnTo>
                    <a:pt x="13527" y="1845"/>
                  </a:lnTo>
                  <a:cubicBezTo>
                    <a:pt x="12852" y="1768"/>
                    <a:pt x="12218" y="1430"/>
                    <a:pt x="11732" y="876"/>
                  </a:cubicBezTo>
                  <a:cubicBezTo>
                    <a:pt x="11502" y="615"/>
                    <a:pt x="11327" y="323"/>
                    <a:pt x="11178" y="15"/>
                  </a:cubicBezTo>
                  <a:cubicBezTo>
                    <a:pt x="10922" y="108"/>
                    <a:pt x="10638" y="108"/>
                    <a:pt x="10395" y="0"/>
                  </a:cubicBezTo>
                  <a:cubicBezTo>
                    <a:pt x="10260" y="323"/>
                    <a:pt x="10071" y="615"/>
                    <a:pt x="9842" y="876"/>
                  </a:cubicBezTo>
                  <a:cubicBezTo>
                    <a:pt x="9356" y="1430"/>
                    <a:pt x="8721" y="1768"/>
                    <a:pt x="8046" y="1845"/>
                  </a:cubicBezTo>
                  <a:lnTo>
                    <a:pt x="8033" y="1845"/>
                  </a:lnTo>
                  <a:cubicBezTo>
                    <a:pt x="6588" y="3013"/>
                    <a:pt x="4860" y="3674"/>
                    <a:pt x="3024" y="3674"/>
                  </a:cubicBezTo>
                  <a:cubicBezTo>
                    <a:pt x="2970" y="3674"/>
                    <a:pt x="2916" y="3674"/>
                    <a:pt x="2876" y="3674"/>
                  </a:cubicBezTo>
                  <a:cubicBezTo>
                    <a:pt x="1552" y="6257"/>
                    <a:pt x="0" y="9270"/>
                    <a:pt x="0" y="12699"/>
                  </a:cubicBezTo>
                  <a:cubicBezTo>
                    <a:pt x="0" y="16742"/>
                    <a:pt x="1984" y="19478"/>
                    <a:pt x="3172" y="20770"/>
                  </a:cubicBezTo>
                  <a:cubicBezTo>
                    <a:pt x="3672" y="21308"/>
                    <a:pt x="4293" y="21600"/>
                    <a:pt x="4927" y="21600"/>
                  </a:cubicBezTo>
                  <a:lnTo>
                    <a:pt x="10800" y="21600"/>
                  </a:lnTo>
                  <a:lnTo>
                    <a:pt x="16673" y="21600"/>
                  </a:lnTo>
                  <a:cubicBezTo>
                    <a:pt x="17307" y="21600"/>
                    <a:pt x="17928" y="21308"/>
                    <a:pt x="18428" y="20770"/>
                  </a:cubicBezTo>
                  <a:cubicBezTo>
                    <a:pt x="19616" y="19478"/>
                    <a:pt x="21600" y="16742"/>
                    <a:pt x="21600" y="12699"/>
                  </a:cubicBezTo>
                  <a:cubicBezTo>
                    <a:pt x="21573" y="9255"/>
                    <a:pt x="20021" y="6257"/>
                    <a:pt x="18698" y="36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D61F7952-8897-4BAA-B540-2004059D2524}"/>
                </a:ext>
              </a:extLst>
            </p:cNvPr>
            <p:cNvSpPr/>
            <p:nvPr/>
          </p:nvSpPr>
          <p:spPr>
            <a:xfrm>
              <a:off x="2200650" y="2233838"/>
              <a:ext cx="692618" cy="41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90" y="17809"/>
                    <a:pt x="20391" y="14106"/>
                    <a:pt x="18657" y="11197"/>
                  </a:cubicBezTo>
                  <a:cubicBezTo>
                    <a:pt x="17396" y="9081"/>
                    <a:pt x="15819" y="7582"/>
                    <a:pt x="14190" y="6789"/>
                  </a:cubicBezTo>
                  <a:cubicBezTo>
                    <a:pt x="14242" y="6436"/>
                    <a:pt x="14242" y="6083"/>
                    <a:pt x="14242" y="5731"/>
                  </a:cubicBezTo>
                  <a:cubicBezTo>
                    <a:pt x="14242" y="2557"/>
                    <a:pt x="12718" y="0"/>
                    <a:pt x="10826" y="0"/>
                  </a:cubicBezTo>
                  <a:cubicBezTo>
                    <a:pt x="8934" y="0"/>
                    <a:pt x="7410" y="2557"/>
                    <a:pt x="7410" y="5731"/>
                  </a:cubicBezTo>
                  <a:cubicBezTo>
                    <a:pt x="7410" y="6083"/>
                    <a:pt x="7410" y="6436"/>
                    <a:pt x="7463" y="6789"/>
                  </a:cubicBezTo>
                  <a:cubicBezTo>
                    <a:pt x="5781" y="7582"/>
                    <a:pt x="4257" y="8993"/>
                    <a:pt x="2943" y="11197"/>
                  </a:cubicBezTo>
                  <a:cubicBezTo>
                    <a:pt x="1209" y="14106"/>
                    <a:pt x="210" y="17809"/>
                    <a:pt x="0" y="21600"/>
                  </a:cubicBezTo>
                  <a:cubicBezTo>
                    <a:pt x="2260" y="21247"/>
                    <a:pt x="4467" y="19572"/>
                    <a:pt x="6201" y="16663"/>
                  </a:cubicBezTo>
                  <a:cubicBezTo>
                    <a:pt x="7358" y="14723"/>
                    <a:pt x="8146" y="12519"/>
                    <a:pt x="8619" y="10139"/>
                  </a:cubicBezTo>
                  <a:cubicBezTo>
                    <a:pt x="9197" y="11020"/>
                    <a:pt x="9986" y="11549"/>
                    <a:pt x="10826" y="11549"/>
                  </a:cubicBezTo>
                  <a:cubicBezTo>
                    <a:pt x="11615" y="11549"/>
                    <a:pt x="12350" y="11020"/>
                    <a:pt x="12928" y="10315"/>
                  </a:cubicBezTo>
                  <a:cubicBezTo>
                    <a:pt x="13401" y="12696"/>
                    <a:pt x="14242" y="14900"/>
                    <a:pt x="15346" y="16751"/>
                  </a:cubicBezTo>
                  <a:cubicBezTo>
                    <a:pt x="17133" y="19572"/>
                    <a:pt x="19340" y="21247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8AF4A6-E1E2-4895-9493-E4535D32F4F1}"/>
                </a:ext>
              </a:extLst>
            </p:cNvPr>
            <p:cNvSpPr txBox="1"/>
            <p:nvPr/>
          </p:nvSpPr>
          <p:spPr>
            <a:xfrm>
              <a:off x="2261304" y="1566753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33" name="Graphic 32" descr="Lightbulb">
            <a:extLst>
              <a:ext uri="{FF2B5EF4-FFF2-40B4-BE49-F238E27FC236}">
                <a16:creationId xmlns:a16="http://schemas.microsoft.com/office/drawing/2014/main" id="{603BFE3C-98B8-4CA7-B747-08C2D25B9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9895" y="3596770"/>
            <a:ext cx="800651" cy="8006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8A77F5A-588E-4E50-A9A6-89FCA1D79729}"/>
              </a:ext>
            </a:extLst>
          </p:cNvPr>
          <p:cNvGrpSpPr/>
          <p:nvPr/>
        </p:nvGrpSpPr>
        <p:grpSpPr>
          <a:xfrm>
            <a:off x="6983858" y="4613270"/>
            <a:ext cx="1141862" cy="952226"/>
            <a:chOff x="332936" y="2679062"/>
            <a:chExt cx="2900692" cy="126963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7891AE-0496-4898-8C19-D1193B472891}"/>
                </a:ext>
              </a:extLst>
            </p:cNvPr>
            <p:cNvSpPr txBox="1"/>
            <p:nvPr/>
          </p:nvSpPr>
          <p:spPr>
            <a:xfrm>
              <a:off x="332936" y="2679062"/>
              <a:ext cx="290069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5922CF-E59E-41A6-8FCC-79323A7B6CC6}"/>
                </a:ext>
              </a:extLst>
            </p:cNvPr>
            <p:cNvSpPr txBox="1"/>
            <p:nvPr/>
          </p:nvSpPr>
          <p:spPr>
            <a:xfrm>
              <a:off x="332936" y="3086922"/>
              <a:ext cx="2900692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B500A08-F1A1-4E9B-B29A-39A756331690}"/>
              </a:ext>
            </a:extLst>
          </p:cNvPr>
          <p:cNvGrpSpPr/>
          <p:nvPr/>
        </p:nvGrpSpPr>
        <p:grpSpPr>
          <a:xfrm>
            <a:off x="5755353" y="4613270"/>
            <a:ext cx="1141862" cy="952226"/>
            <a:chOff x="332936" y="2679062"/>
            <a:chExt cx="2900692" cy="126963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526614-E9A7-402E-8930-D8E4A6827965}"/>
                </a:ext>
              </a:extLst>
            </p:cNvPr>
            <p:cNvSpPr txBox="1"/>
            <p:nvPr/>
          </p:nvSpPr>
          <p:spPr>
            <a:xfrm>
              <a:off x="332936" y="2679062"/>
              <a:ext cx="290069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1A5400-C494-4934-B5B6-09C046E0EEC3}"/>
                </a:ext>
              </a:extLst>
            </p:cNvPr>
            <p:cNvSpPr txBox="1"/>
            <p:nvPr/>
          </p:nvSpPr>
          <p:spPr>
            <a:xfrm>
              <a:off x="332936" y="3086922"/>
              <a:ext cx="2900692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B34CAA0-58F1-42B7-A3AA-577AD4FA2C82}"/>
              </a:ext>
            </a:extLst>
          </p:cNvPr>
          <p:cNvGrpSpPr/>
          <p:nvPr/>
        </p:nvGrpSpPr>
        <p:grpSpPr>
          <a:xfrm>
            <a:off x="4415269" y="4613270"/>
            <a:ext cx="1141862" cy="952226"/>
            <a:chOff x="332936" y="2679062"/>
            <a:chExt cx="2900692" cy="126963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6178BD4-ABA2-47BE-94DE-5894E816DEC0}"/>
                </a:ext>
              </a:extLst>
            </p:cNvPr>
            <p:cNvSpPr txBox="1"/>
            <p:nvPr/>
          </p:nvSpPr>
          <p:spPr>
            <a:xfrm>
              <a:off x="332936" y="2679062"/>
              <a:ext cx="290069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5A57FD-9EB0-430C-95A2-E2E989C4618B}"/>
                </a:ext>
              </a:extLst>
            </p:cNvPr>
            <p:cNvSpPr txBox="1"/>
            <p:nvPr/>
          </p:nvSpPr>
          <p:spPr>
            <a:xfrm>
              <a:off x="332936" y="3086922"/>
              <a:ext cx="2900692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C28443B-3B2D-47D3-955C-810006A4A030}"/>
              </a:ext>
            </a:extLst>
          </p:cNvPr>
          <p:cNvGrpSpPr/>
          <p:nvPr/>
        </p:nvGrpSpPr>
        <p:grpSpPr>
          <a:xfrm>
            <a:off x="2923841" y="4613270"/>
            <a:ext cx="1141862" cy="952226"/>
            <a:chOff x="332936" y="2679062"/>
            <a:chExt cx="2900692" cy="126963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FDA3611-AFC5-4F81-BB63-CF538A3F9390}"/>
                </a:ext>
              </a:extLst>
            </p:cNvPr>
            <p:cNvSpPr txBox="1"/>
            <p:nvPr/>
          </p:nvSpPr>
          <p:spPr>
            <a:xfrm>
              <a:off x="332936" y="2679062"/>
              <a:ext cx="290069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347A1C1-4D8F-44E5-83DD-6D620D643A72}"/>
                </a:ext>
              </a:extLst>
            </p:cNvPr>
            <p:cNvSpPr txBox="1"/>
            <p:nvPr/>
          </p:nvSpPr>
          <p:spPr>
            <a:xfrm>
              <a:off x="332936" y="3086922"/>
              <a:ext cx="2900692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93FF96-5346-4148-B94B-7240DEDED302}"/>
              </a:ext>
            </a:extLst>
          </p:cNvPr>
          <p:cNvGrpSpPr/>
          <p:nvPr/>
        </p:nvGrpSpPr>
        <p:grpSpPr>
          <a:xfrm>
            <a:off x="1334399" y="4613270"/>
            <a:ext cx="1141862" cy="952226"/>
            <a:chOff x="332936" y="2679062"/>
            <a:chExt cx="2900692" cy="126963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0388EA-3CFB-4E07-812E-9707B0BF99D5}"/>
                </a:ext>
              </a:extLst>
            </p:cNvPr>
            <p:cNvSpPr txBox="1"/>
            <p:nvPr/>
          </p:nvSpPr>
          <p:spPr>
            <a:xfrm>
              <a:off x="332936" y="2679062"/>
              <a:ext cx="290069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1FC5D4-90D2-4CDD-9BEC-B1B3A886E567}"/>
                </a:ext>
              </a:extLst>
            </p:cNvPr>
            <p:cNvSpPr txBox="1"/>
            <p:nvPr/>
          </p:nvSpPr>
          <p:spPr>
            <a:xfrm>
              <a:off x="332936" y="3086922"/>
              <a:ext cx="2900692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34" name="Graphic 33" descr="Stopwatch">
            <a:extLst>
              <a:ext uri="{FF2B5EF4-FFF2-40B4-BE49-F238E27FC236}">
                <a16:creationId xmlns:a16="http://schemas.microsoft.com/office/drawing/2014/main" id="{63E167FE-D703-42B7-B91C-A1E2FAD7C3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0589" y="3683248"/>
            <a:ext cx="714173" cy="7141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Gears">
            <a:extLst>
              <a:ext uri="{FF2B5EF4-FFF2-40B4-BE49-F238E27FC236}">
                <a16:creationId xmlns:a16="http://schemas.microsoft.com/office/drawing/2014/main" id="{AE72858E-C4B6-4A1B-9835-EC68E8EE8F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20602" y="3683248"/>
            <a:ext cx="714173" cy="7141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35" descr="Business Growth with solid fill">
            <a:extLst>
              <a:ext uri="{FF2B5EF4-FFF2-40B4-BE49-F238E27FC236}">
                <a16:creationId xmlns:a16="http://schemas.microsoft.com/office/drawing/2014/main" id="{B4CDE394-965B-4810-8C3A-775EE10262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0316" y="3705484"/>
            <a:ext cx="691937" cy="6919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Coins with solid fill">
            <a:extLst>
              <a:ext uri="{FF2B5EF4-FFF2-40B4-BE49-F238E27FC236}">
                <a16:creationId xmlns:a16="http://schemas.microsoft.com/office/drawing/2014/main" id="{9AEB8219-C1C8-4370-A039-E5ADDF7B5C9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44297" y="3776437"/>
            <a:ext cx="620984" cy="6209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117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295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Russian Dolls – Slide Template</vt:lpstr>
      <vt:lpstr>Russian Dolls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Dolls</dc:title>
  <dc:creator>PresentationGO.com</dc:creator>
  <dc:description>© Copyright PresentationGO.com</dc:description>
  <dcterms:created xsi:type="dcterms:W3CDTF">2014-11-26T05:14:11Z</dcterms:created>
  <dcterms:modified xsi:type="dcterms:W3CDTF">2021-10-28T16:31:03Z</dcterms:modified>
  <cp:category>Graphics &amp; Metaphors</cp:category>
</cp:coreProperties>
</file>