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60"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698"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539224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826400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9/8/2021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S-Shaped Road – Slide Template</a:t>
            </a:r>
          </a:p>
        </p:txBody>
      </p:sp>
      <p:grpSp>
        <p:nvGrpSpPr>
          <p:cNvPr id="5" name="Group 4">
            <a:extLst>
              <a:ext uri="{FF2B5EF4-FFF2-40B4-BE49-F238E27FC236}">
                <a16:creationId xmlns:a16="http://schemas.microsoft.com/office/drawing/2014/main" id="{9F764B16-CF62-4877-8EF7-21C7ED57709B}"/>
              </a:ext>
            </a:extLst>
          </p:cNvPr>
          <p:cNvGrpSpPr/>
          <p:nvPr/>
        </p:nvGrpSpPr>
        <p:grpSpPr>
          <a:xfrm>
            <a:off x="5284878" y="1692177"/>
            <a:ext cx="3354979" cy="4657539"/>
            <a:chOff x="5284878" y="1692177"/>
            <a:chExt cx="3354979" cy="4657539"/>
          </a:xfrm>
        </p:grpSpPr>
        <p:sp>
          <p:nvSpPr>
            <p:cNvPr id="94" name="Freeform: Shape 93">
              <a:extLst>
                <a:ext uri="{FF2B5EF4-FFF2-40B4-BE49-F238E27FC236}">
                  <a16:creationId xmlns:a16="http://schemas.microsoft.com/office/drawing/2014/main" id="{4CCE28AB-753C-4E0F-B045-1290D16E2CD2}"/>
                </a:ext>
              </a:extLst>
            </p:cNvPr>
            <p:cNvSpPr/>
            <p:nvPr/>
          </p:nvSpPr>
          <p:spPr>
            <a:xfrm>
              <a:off x="5284950" y="1726246"/>
              <a:ext cx="3354907" cy="4623470"/>
            </a:xfrm>
            <a:custGeom>
              <a:avLst/>
              <a:gdLst>
                <a:gd name="connsiteX0" fmla="*/ 3344069 w 3482794"/>
                <a:gd name="connsiteY0" fmla="*/ 0 h 4799715"/>
                <a:gd name="connsiteX1" fmla="*/ 3349862 w 3482794"/>
                <a:gd name="connsiteY1" fmla="*/ 1973 h 4799715"/>
                <a:gd name="connsiteX2" fmla="*/ 3415810 w 3482794"/>
                <a:gd name="connsiteY2" fmla="*/ 45864 h 4799715"/>
                <a:gd name="connsiteX3" fmla="*/ 3461602 w 3482794"/>
                <a:gd name="connsiteY3" fmla="*/ 103511 h 4799715"/>
                <a:gd name="connsiteX4" fmla="*/ 3480145 w 3482794"/>
                <a:gd name="connsiteY4" fmla="*/ 177973 h 4799715"/>
                <a:gd name="connsiteX5" fmla="*/ 3480145 w 3482794"/>
                <a:gd name="connsiteY5" fmla="*/ 296439 h 4799715"/>
                <a:gd name="connsiteX6" fmla="*/ 3456442 w 3482794"/>
                <a:gd name="connsiteY6" fmla="*/ 364131 h 4799715"/>
                <a:gd name="connsiteX7" fmla="*/ 3395494 w 3482794"/>
                <a:gd name="connsiteY7" fmla="*/ 418285 h 4799715"/>
                <a:gd name="connsiteX8" fmla="*/ 3352785 w 3482794"/>
                <a:gd name="connsiteY8" fmla="*/ 438101 h 4799715"/>
                <a:gd name="connsiteX9" fmla="*/ 3345142 w 3482794"/>
                <a:gd name="connsiteY9" fmla="*/ 439966 h 4799715"/>
                <a:gd name="connsiteX10" fmla="*/ 3302458 w 3482794"/>
                <a:gd name="connsiteY10" fmla="*/ 450384 h 4799715"/>
                <a:gd name="connsiteX11" fmla="*/ 3068981 w 3482794"/>
                <a:gd name="connsiteY11" fmla="*/ 492746 h 4799715"/>
                <a:gd name="connsiteX12" fmla="*/ 2825185 w 3482794"/>
                <a:gd name="connsiteY12" fmla="*/ 541659 h 4799715"/>
                <a:gd name="connsiteX13" fmla="*/ 2579776 w 3482794"/>
                <a:gd name="connsiteY13" fmla="*/ 601053 h 4799715"/>
                <a:gd name="connsiteX14" fmla="*/ 2337754 w 3482794"/>
                <a:gd name="connsiteY14" fmla="*/ 673768 h 4799715"/>
                <a:gd name="connsiteX15" fmla="*/ 2104278 w 3482794"/>
                <a:gd name="connsiteY15" fmla="*/ 763515 h 4799715"/>
                <a:gd name="connsiteX16" fmla="*/ 1897889 w 3482794"/>
                <a:gd name="connsiteY16" fmla="*/ 868328 h 4799715"/>
                <a:gd name="connsiteX17" fmla="*/ 1718428 w 3482794"/>
                <a:gd name="connsiteY17" fmla="*/ 988427 h 4799715"/>
                <a:gd name="connsiteX18" fmla="*/ 1566056 w 3482794"/>
                <a:gd name="connsiteY18" fmla="*/ 1125559 h 4799715"/>
                <a:gd name="connsiteX19" fmla="*/ 1518812 w 3482794"/>
                <a:gd name="connsiteY19" fmla="*/ 1179712 h 4799715"/>
                <a:gd name="connsiteX20" fmla="*/ 1481566 w 3482794"/>
                <a:gd name="connsiteY20" fmla="*/ 1230591 h 4799715"/>
                <a:gd name="connsiteX21" fmla="*/ 1454477 w 3482794"/>
                <a:gd name="connsiteY21" fmla="*/ 1277975 h 4799715"/>
                <a:gd name="connsiteX22" fmla="*/ 1437547 w 3482794"/>
                <a:gd name="connsiteY22" fmla="*/ 1323613 h 4799715"/>
                <a:gd name="connsiteX23" fmla="*/ 1430775 w 3482794"/>
                <a:gd name="connsiteY23" fmla="*/ 1359206 h 4799715"/>
                <a:gd name="connsiteX24" fmla="*/ 1432387 w 3482794"/>
                <a:gd name="connsiteY24" fmla="*/ 1393052 h 4799715"/>
                <a:gd name="connsiteX25" fmla="*/ 1440933 w 3482794"/>
                <a:gd name="connsiteY25" fmla="*/ 1421657 h 4799715"/>
                <a:gd name="connsiteX26" fmla="*/ 1454477 w 3482794"/>
                <a:gd name="connsiteY26" fmla="*/ 1443712 h 4799715"/>
                <a:gd name="connsiteX27" fmla="*/ 1478180 w 3482794"/>
                <a:gd name="connsiteY27" fmla="*/ 1464020 h 4799715"/>
                <a:gd name="connsiteX28" fmla="*/ 1512040 w 3482794"/>
                <a:gd name="connsiteY28" fmla="*/ 1484327 h 4799715"/>
                <a:gd name="connsiteX29" fmla="*/ 1552512 w 3482794"/>
                <a:gd name="connsiteY29" fmla="*/ 1504635 h 4799715"/>
                <a:gd name="connsiteX30" fmla="*/ 1598304 w 3482794"/>
                <a:gd name="connsiteY30" fmla="*/ 1526689 h 4799715"/>
                <a:gd name="connsiteX31" fmla="*/ 1622006 w 3482794"/>
                <a:gd name="connsiteY31" fmla="*/ 1538481 h 4799715"/>
                <a:gd name="connsiteX32" fmla="*/ 1647321 w 3482794"/>
                <a:gd name="connsiteY32" fmla="*/ 1550272 h 4799715"/>
                <a:gd name="connsiteX33" fmla="*/ 1672797 w 3482794"/>
                <a:gd name="connsiteY33" fmla="*/ 1562282 h 4799715"/>
                <a:gd name="connsiteX34" fmla="*/ 1698112 w 3482794"/>
                <a:gd name="connsiteY34" fmla="*/ 1575821 h 4799715"/>
                <a:gd name="connsiteX35" fmla="*/ 1984153 w 3482794"/>
                <a:gd name="connsiteY35" fmla="*/ 1777150 h 4799715"/>
                <a:gd name="connsiteX36" fmla="*/ 2199087 w 3482794"/>
                <a:gd name="connsiteY36" fmla="*/ 2042897 h 4799715"/>
                <a:gd name="connsiteX37" fmla="*/ 2327596 w 3482794"/>
                <a:gd name="connsiteY37" fmla="*/ 2362797 h 4799715"/>
                <a:gd name="connsiteX38" fmla="*/ 2347912 w 3482794"/>
                <a:gd name="connsiteY38" fmla="*/ 2721565 h 4799715"/>
                <a:gd name="connsiteX39" fmla="*/ 2319212 w 3482794"/>
                <a:gd name="connsiteY39" fmla="*/ 2878786 h 4799715"/>
                <a:gd name="connsiteX40" fmla="*/ 2266808 w 3482794"/>
                <a:gd name="connsiteY40" fmla="*/ 3041247 h 4799715"/>
                <a:gd name="connsiteX41" fmla="*/ 2188929 w 3482794"/>
                <a:gd name="connsiteY41" fmla="*/ 3210478 h 4799715"/>
                <a:gd name="connsiteX42" fmla="*/ 2083961 w 3482794"/>
                <a:gd name="connsiteY42" fmla="*/ 3388224 h 4799715"/>
                <a:gd name="connsiteX43" fmla="*/ 1792922 w 3482794"/>
                <a:gd name="connsiteY43" fmla="*/ 3762278 h 4799715"/>
                <a:gd name="connsiteX44" fmla="*/ 1437547 w 3482794"/>
                <a:gd name="connsiteY44" fmla="*/ 4105761 h 4799715"/>
                <a:gd name="connsiteX45" fmla="*/ 1031381 w 3482794"/>
                <a:gd name="connsiteY45" fmla="*/ 4423915 h 4799715"/>
                <a:gd name="connsiteX46" fmla="*/ 592967 w 3482794"/>
                <a:gd name="connsiteY46" fmla="*/ 4723507 h 4799715"/>
                <a:gd name="connsiteX47" fmla="*/ 533792 w 3482794"/>
                <a:gd name="connsiteY47" fmla="*/ 4757353 h 4799715"/>
                <a:gd name="connsiteX48" fmla="*/ 472843 w 3482794"/>
                <a:gd name="connsiteY48" fmla="*/ 4781154 h 4799715"/>
                <a:gd name="connsiteX49" fmla="*/ 411894 w 3482794"/>
                <a:gd name="connsiteY49" fmla="*/ 4794693 h 4799715"/>
                <a:gd name="connsiteX50" fmla="*/ 352719 w 3482794"/>
                <a:gd name="connsiteY50" fmla="*/ 4799715 h 4799715"/>
                <a:gd name="connsiteX51" fmla="*/ 247751 w 3482794"/>
                <a:gd name="connsiteY51" fmla="*/ 4784430 h 4799715"/>
                <a:gd name="connsiteX52" fmla="*/ 154715 w 3482794"/>
                <a:gd name="connsiteY52" fmla="*/ 4738792 h 4799715"/>
                <a:gd name="connsiteX53" fmla="*/ 78609 w 3482794"/>
                <a:gd name="connsiteY53" fmla="*/ 4666078 h 4799715"/>
                <a:gd name="connsiteX54" fmla="*/ 26045 w 3482794"/>
                <a:gd name="connsiteY54" fmla="*/ 4567815 h 4799715"/>
                <a:gd name="connsiteX55" fmla="*/ 730 w 3482794"/>
                <a:gd name="connsiteY55" fmla="*/ 4391815 h 4799715"/>
                <a:gd name="connsiteX56" fmla="*/ 39589 w 3482794"/>
                <a:gd name="connsiteY56" fmla="*/ 4215816 h 4799715"/>
                <a:gd name="connsiteX57" fmla="*/ 132786 w 3482794"/>
                <a:gd name="connsiteY57" fmla="*/ 4060124 h 4799715"/>
                <a:gd name="connsiteX58" fmla="*/ 269841 w 3482794"/>
                <a:gd name="connsiteY58" fmla="*/ 3941771 h 4799715"/>
                <a:gd name="connsiteX59" fmla="*/ 623442 w 3482794"/>
                <a:gd name="connsiteY59" fmla="*/ 3721663 h 4799715"/>
                <a:gd name="connsiteX60" fmla="*/ 951889 w 3482794"/>
                <a:gd name="connsiteY60" fmla="*/ 3491509 h 4799715"/>
                <a:gd name="connsiteX61" fmla="*/ 1239543 w 3482794"/>
                <a:gd name="connsiteY61" fmla="*/ 3246071 h 4799715"/>
                <a:gd name="connsiteX62" fmla="*/ 1473020 w 3482794"/>
                <a:gd name="connsiteY62" fmla="*/ 2983818 h 4799715"/>
                <a:gd name="connsiteX63" fmla="*/ 1537355 w 3482794"/>
                <a:gd name="connsiteY63" fmla="*/ 2889049 h 4799715"/>
                <a:gd name="connsiteX64" fmla="*/ 1586372 w 3482794"/>
                <a:gd name="connsiteY64" fmla="*/ 2799302 h 4799715"/>
                <a:gd name="connsiteX65" fmla="*/ 1622006 w 3482794"/>
                <a:gd name="connsiteY65" fmla="*/ 2716325 h 4799715"/>
                <a:gd name="connsiteX66" fmla="*/ 1643935 w 3482794"/>
                <a:gd name="connsiteY66" fmla="*/ 2638588 h 4799715"/>
                <a:gd name="connsiteX67" fmla="*/ 1643935 w 3482794"/>
                <a:gd name="connsiteY67" fmla="*/ 2469357 h 4799715"/>
                <a:gd name="connsiteX68" fmla="*/ 1584760 w 3482794"/>
                <a:gd name="connsiteY68" fmla="*/ 2306896 h 4799715"/>
                <a:gd name="connsiteX69" fmla="*/ 1476406 w 3482794"/>
                <a:gd name="connsiteY69" fmla="*/ 2164743 h 4799715"/>
                <a:gd name="connsiteX70" fmla="*/ 1329193 w 3482794"/>
                <a:gd name="connsiteY70" fmla="*/ 2052941 h 4799715"/>
                <a:gd name="connsiteX71" fmla="*/ 1310650 w 3482794"/>
                <a:gd name="connsiteY71" fmla="*/ 2042897 h 4799715"/>
                <a:gd name="connsiteX72" fmla="*/ 1290334 w 3482794"/>
                <a:gd name="connsiteY72" fmla="*/ 2032634 h 4799715"/>
                <a:gd name="connsiteX73" fmla="*/ 1270018 w 3482794"/>
                <a:gd name="connsiteY73" fmla="*/ 2022589 h 4799715"/>
                <a:gd name="connsiteX74" fmla="*/ 1247928 w 3482794"/>
                <a:gd name="connsiteY74" fmla="*/ 2012326 h 4799715"/>
                <a:gd name="connsiteX75" fmla="*/ 1168436 w 3482794"/>
                <a:gd name="connsiteY75" fmla="*/ 1970182 h 4799715"/>
                <a:gd name="connsiteX76" fmla="*/ 1085558 w 3482794"/>
                <a:gd name="connsiteY76" fmla="*/ 1921051 h 4799715"/>
                <a:gd name="connsiteX77" fmla="*/ 1004293 w 3482794"/>
                <a:gd name="connsiteY77" fmla="*/ 1861875 h 4799715"/>
                <a:gd name="connsiteX78" fmla="*/ 931573 w 3482794"/>
                <a:gd name="connsiteY78" fmla="*/ 1788942 h 4799715"/>
                <a:gd name="connsiteX79" fmla="*/ 855306 w 3482794"/>
                <a:gd name="connsiteY79" fmla="*/ 1667096 h 4799715"/>
                <a:gd name="connsiteX80" fmla="*/ 816447 w 3482794"/>
                <a:gd name="connsiteY80" fmla="*/ 1533459 h 4799715"/>
                <a:gd name="connsiteX81" fmla="*/ 813061 w 3482794"/>
                <a:gd name="connsiteY81" fmla="*/ 1393052 h 4799715"/>
                <a:gd name="connsiteX82" fmla="*/ 845148 w 3482794"/>
                <a:gd name="connsiteY82" fmla="*/ 1250898 h 4799715"/>
                <a:gd name="connsiteX83" fmla="*/ 887554 w 3482794"/>
                <a:gd name="connsiteY83" fmla="*/ 1152636 h 4799715"/>
                <a:gd name="connsiteX84" fmla="*/ 945117 w 3482794"/>
                <a:gd name="connsiteY84" fmla="*/ 1057866 h 4799715"/>
                <a:gd name="connsiteX85" fmla="*/ 1019449 w 3482794"/>
                <a:gd name="connsiteY85" fmla="*/ 963097 h 4799715"/>
                <a:gd name="connsiteX86" fmla="*/ 1109261 w 3482794"/>
                <a:gd name="connsiteY86" fmla="*/ 870075 h 4799715"/>
                <a:gd name="connsiteX87" fmla="*/ 1317422 w 3482794"/>
                <a:gd name="connsiteY87" fmla="*/ 695823 h 4799715"/>
                <a:gd name="connsiteX88" fmla="*/ 1554285 w 3482794"/>
                <a:gd name="connsiteY88" fmla="*/ 546900 h 4799715"/>
                <a:gd name="connsiteX89" fmla="*/ 1818236 w 3482794"/>
                <a:gd name="connsiteY89" fmla="*/ 419813 h 4799715"/>
                <a:gd name="connsiteX90" fmla="*/ 2109437 w 3482794"/>
                <a:gd name="connsiteY90" fmla="*/ 313253 h 4799715"/>
                <a:gd name="connsiteX91" fmla="*/ 2371615 w 3482794"/>
                <a:gd name="connsiteY91" fmla="*/ 238791 h 4799715"/>
                <a:gd name="connsiteX92" fmla="*/ 2630567 w 3482794"/>
                <a:gd name="connsiteY92" fmla="*/ 179615 h 4799715"/>
                <a:gd name="connsiteX93" fmla="*/ 2882748 w 3482794"/>
                <a:gd name="connsiteY93" fmla="*/ 130484 h 4799715"/>
                <a:gd name="connsiteX94" fmla="*/ 3122997 w 3482794"/>
                <a:gd name="connsiteY94" fmla="*/ 88121 h 4799715"/>
                <a:gd name="connsiteX95" fmla="*/ 3138314 w 3482794"/>
                <a:gd name="connsiteY95" fmla="*/ 86375 h 4799715"/>
                <a:gd name="connsiteX96" fmla="*/ 3153471 w 3482794"/>
                <a:gd name="connsiteY96" fmla="*/ 84846 h 4799715"/>
                <a:gd name="connsiteX97" fmla="*/ 3168789 w 3482794"/>
                <a:gd name="connsiteY97" fmla="*/ 83099 h 4799715"/>
                <a:gd name="connsiteX98" fmla="*/ 3183946 w 3482794"/>
                <a:gd name="connsiteY98" fmla="*/ 83099 h 4799715"/>
                <a:gd name="connsiteX99" fmla="*/ 3270371 w 3482794"/>
                <a:gd name="connsiteY99" fmla="*/ 93362 h 4799715"/>
                <a:gd name="connsiteX100" fmla="*/ 3344069 w 3482794"/>
                <a:gd name="connsiteY100" fmla="*/ 118466 h 4799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482794" h="4799715">
                  <a:moveTo>
                    <a:pt x="3344069" y="0"/>
                  </a:moveTo>
                  <a:lnTo>
                    <a:pt x="3349862" y="1973"/>
                  </a:lnTo>
                  <a:cubicBezTo>
                    <a:pt x="3375177" y="13764"/>
                    <a:pt x="3397267" y="29050"/>
                    <a:pt x="3415810" y="45864"/>
                  </a:cubicBezTo>
                  <a:cubicBezTo>
                    <a:pt x="3434514" y="62896"/>
                    <a:pt x="3451444" y="81457"/>
                    <a:pt x="3461602" y="103511"/>
                  </a:cubicBezTo>
                  <a:cubicBezTo>
                    <a:pt x="3475146" y="128841"/>
                    <a:pt x="3480145" y="154171"/>
                    <a:pt x="3480145" y="177973"/>
                  </a:cubicBezTo>
                  <a:cubicBezTo>
                    <a:pt x="3483235" y="210128"/>
                    <a:pt x="3484095" y="265413"/>
                    <a:pt x="3480145" y="296439"/>
                  </a:cubicBezTo>
                  <a:cubicBezTo>
                    <a:pt x="3478532" y="320022"/>
                    <a:pt x="3471760" y="343823"/>
                    <a:pt x="3456442" y="364131"/>
                  </a:cubicBezTo>
                  <a:cubicBezTo>
                    <a:pt x="3442898" y="384439"/>
                    <a:pt x="3422582" y="404746"/>
                    <a:pt x="3395494" y="418285"/>
                  </a:cubicBezTo>
                  <a:cubicBezTo>
                    <a:pt x="3382837" y="425819"/>
                    <a:pt x="3368446" y="432588"/>
                    <a:pt x="3352785" y="438101"/>
                  </a:cubicBezTo>
                  <a:lnTo>
                    <a:pt x="3345142" y="439966"/>
                  </a:lnTo>
                  <a:lnTo>
                    <a:pt x="3302458" y="450384"/>
                  </a:lnTo>
                  <a:cubicBezTo>
                    <a:pt x="3226352" y="463922"/>
                    <a:pt x="3148473" y="477461"/>
                    <a:pt x="3068981" y="492746"/>
                  </a:cubicBezTo>
                  <a:cubicBezTo>
                    <a:pt x="2989328" y="507813"/>
                    <a:pt x="2906450" y="524845"/>
                    <a:pt x="2825185" y="541659"/>
                  </a:cubicBezTo>
                  <a:cubicBezTo>
                    <a:pt x="2742307" y="560438"/>
                    <a:pt x="2661042" y="578999"/>
                    <a:pt x="2579776" y="601053"/>
                  </a:cubicBezTo>
                  <a:cubicBezTo>
                    <a:pt x="2498672" y="622890"/>
                    <a:pt x="2417407" y="646691"/>
                    <a:pt x="2337754" y="673768"/>
                  </a:cubicBezTo>
                  <a:cubicBezTo>
                    <a:pt x="2254876" y="700845"/>
                    <a:pt x="2178771" y="731197"/>
                    <a:pt x="2104278" y="763515"/>
                  </a:cubicBezTo>
                  <a:cubicBezTo>
                    <a:pt x="2031558" y="795614"/>
                    <a:pt x="1962063" y="831207"/>
                    <a:pt x="1897889" y="868328"/>
                  </a:cubicBezTo>
                  <a:cubicBezTo>
                    <a:pt x="1833554" y="905668"/>
                    <a:pt x="1772605" y="946284"/>
                    <a:pt x="1718428" y="988427"/>
                  </a:cubicBezTo>
                  <a:cubicBezTo>
                    <a:pt x="1662639" y="1032536"/>
                    <a:pt x="1611848" y="1078174"/>
                    <a:pt x="1566056" y="1125559"/>
                  </a:cubicBezTo>
                  <a:cubicBezTo>
                    <a:pt x="1549125" y="1144119"/>
                    <a:pt x="1533969" y="1161152"/>
                    <a:pt x="1518812" y="1179712"/>
                  </a:cubicBezTo>
                  <a:cubicBezTo>
                    <a:pt x="1505268" y="1196745"/>
                    <a:pt x="1491724" y="1213558"/>
                    <a:pt x="1481566" y="1230591"/>
                  </a:cubicBezTo>
                  <a:cubicBezTo>
                    <a:pt x="1471407" y="1247405"/>
                    <a:pt x="1461249" y="1262690"/>
                    <a:pt x="1454477" y="1277975"/>
                  </a:cubicBezTo>
                  <a:cubicBezTo>
                    <a:pt x="1447705" y="1293042"/>
                    <a:pt x="1440933" y="1308328"/>
                    <a:pt x="1437547" y="1323613"/>
                  </a:cubicBezTo>
                  <a:cubicBezTo>
                    <a:pt x="1434161" y="1335404"/>
                    <a:pt x="1432387" y="1347196"/>
                    <a:pt x="1430775" y="1359206"/>
                  </a:cubicBezTo>
                  <a:cubicBezTo>
                    <a:pt x="1430775" y="1370997"/>
                    <a:pt x="1430775" y="1381042"/>
                    <a:pt x="1432387" y="1393052"/>
                  </a:cubicBezTo>
                  <a:cubicBezTo>
                    <a:pt x="1434161" y="1403097"/>
                    <a:pt x="1435773" y="1413360"/>
                    <a:pt x="1440933" y="1421657"/>
                  </a:cubicBezTo>
                  <a:cubicBezTo>
                    <a:pt x="1444319" y="1430173"/>
                    <a:pt x="1449317" y="1438690"/>
                    <a:pt x="1454477" y="1443712"/>
                  </a:cubicBezTo>
                  <a:cubicBezTo>
                    <a:pt x="1461249" y="1450481"/>
                    <a:pt x="1468021" y="1457250"/>
                    <a:pt x="1478180" y="1464020"/>
                  </a:cubicBezTo>
                  <a:cubicBezTo>
                    <a:pt x="1488338" y="1470789"/>
                    <a:pt x="1500108" y="1477558"/>
                    <a:pt x="1512040" y="1484327"/>
                  </a:cubicBezTo>
                  <a:cubicBezTo>
                    <a:pt x="1525584" y="1491096"/>
                    <a:pt x="1539128" y="1497866"/>
                    <a:pt x="1552512" y="1504635"/>
                  </a:cubicBezTo>
                  <a:cubicBezTo>
                    <a:pt x="1567829" y="1511404"/>
                    <a:pt x="1582986" y="1518173"/>
                    <a:pt x="1598304" y="1526689"/>
                  </a:cubicBezTo>
                  <a:cubicBezTo>
                    <a:pt x="1606688" y="1529965"/>
                    <a:pt x="1615234" y="1533459"/>
                    <a:pt x="1622006" y="1538481"/>
                  </a:cubicBezTo>
                  <a:cubicBezTo>
                    <a:pt x="1630391" y="1541975"/>
                    <a:pt x="1638936" y="1546997"/>
                    <a:pt x="1647321" y="1550272"/>
                  </a:cubicBezTo>
                  <a:cubicBezTo>
                    <a:pt x="1655867" y="1553766"/>
                    <a:pt x="1664251" y="1558789"/>
                    <a:pt x="1672797" y="1562282"/>
                  </a:cubicBezTo>
                  <a:cubicBezTo>
                    <a:pt x="1681182" y="1567305"/>
                    <a:pt x="1689727" y="1570580"/>
                    <a:pt x="1698112" y="1575821"/>
                  </a:cubicBezTo>
                  <a:cubicBezTo>
                    <a:pt x="1804692" y="1631721"/>
                    <a:pt x="1899502" y="1699414"/>
                    <a:pt x="1984153" y="1777150"/>
                  </a:cubicBezTo>
                  <a:cubicBezTo>
                    <a:pt x="2068804" y="1856634"/>
                    <a:pt x="2141524" y="1946381"/>
                    <a:pt x="2199087" y="2042897"/>
                  </a:cubicBezTo>
                  <a:cubicBezTo>
                    <a:pt x="2258262" y="2142688"/>
                    <a:pt x="2302281" y="2250996"/>
                    <a:pt x="2327596" y="2362797"/>
                  </a:cubicBezTo>
                  <a:cubicBezTo>
                    <a:pt x="2354684" y="2477874"/>
                    <a:pt x="2361456" y="2599719"/>
                    <a:pt x="2347912" y="2721565"/>
                  </a:cubicBezTo>
                  <a:cubicBezTo>
                    <a:pt x="2341140" y="2773972"/>
                    <a:pt x="2332756" y="2826379"/>
                    <a:pt x="2319212" y="2878786"/>
                  </a:cubicBezTo>
                  <a:cubicBezTo>
                    <a:pt x="2305667" y="2932940"/>
                    <a:pt x="2288737" y="2987093"/>
                    <a:pt x="2266808" y="3041247"/>
                  </a:cubicBezTo>
                  <a:cubicBezTo>
                    <a:pt x="2244718" y="3097148"/>
                    <a:pt x="2219403" y="3153048"/>
                    <a:pt x="2188929" y="3210478"/>
                  </a:cubicBezTo>
                  <a:cubicBezTo>
                    <a:pt x="2158454" y="3268125"/>
                    <a:pt x="2124594" y="3327301"/>
                    <a:pt x="2083961" y="3388224"/>
                  </a:cubicBezTo>
                  <a:cubicBezTo>
                    <a:pt x="1997697" y="3520333"/>
                    <a:pt x="1901275" y="3643926"/>
                    <a:pt x="1792922" y="3762278"/>
                  </a:cubicBezTo>
                  <a:cubicBezTo>
                    <a:pt x="1682955" y="3882377"/>
                    <a:pt x="1564443" y="3997454"/>
                    <a:pt x="1437547" y="4105761"/>
                  </a:cubicBezTo>
                  <a:cubicBezTo>
                    <a:pt x="1308877" y="4217562"/>
                    <a:pt x="1171822" y="4322376"/>
                    <a:pt x="1031381" y="4423915"/>
                  </a:cubicBezTo>
                  <a:cubicBezTo>
                    <a:pt x="889167" y="4527200"/>
                    <a:pt x="741954" y="4626991"/>
                    <a:pt x="592967" y="4723507"/>
                  </a:cubicBezTo>
                  <a:cubicBezTo>
                    <a:pt x="572812" y="4737045"/>
                    <a:pt x="554108" y="4747308"/>
                    <a:pt x="533792" y="4757353"/>
                  </a:cubicBezTo>
                  <a:cubicBezTo>
                    <a:pt x="513476" y="4767616"/>
                    <a:pt x="493159" y="4774385"/>
                    <a:pt x="472843" y="4781154"/>
                  </a:cubicBezTo>
                  <a:cubicBezTo>
                    <a:pt x="452527" y="4787924"/>
                    <a:pt x="432210" y="4791199"/>
                    <a:pt x="411894" y="4794693"/>
                  </a:cubicBezTo>
                  <a:cubicBezTo>
                    <a:pt x="391578" y="4797968"/>
                    <a:pt x="371423" y="4799715"/>
                    <a:pt x="352719" y="4799715"/>
                  </a:cubicBezTo>
                  <a:cubicBezTo>
                    <a:pt x="317246" y="4799715"/>
                    <a:pt x="281611" y="4794693"/>
                    <a:pt x="247751" y="4784430"/>
                  </a:cubicBezTo>
                  <a:cubicBezTo>
                    <a:pt x="213890" y="4774385"/>
                    <a:pt x="183577" y="4759100"/>
                    <a:pt x="154715" y="4738792"/>
                  </a:cubicBezTo>
                  <a:cubicBezTo>
                    <a:pt x="126014" y="4718485"/>
                    <a:pt x="100538" y="4694683"/>
                    <a:pt x="78609" y="4666078"/>
                  </a:cubicBezTo>
                  <a:cubicBezTo>
                    <a:pt x="56519" y="4637254"/>
                    <a:pt x="39589" y="4605155"/>
                    <a:pt x="26045" y="4567815"/>
                  </a:cubicBezTo>
                  <a:cubicBezTo>
                    <a:pt x="5728" y="4511914"/>
                    <a:pt x="-2656" y="4450991"/>
                    <a:pt x="730" y="4391815"/>
                  </a:cubicBezTo>
                  <a:cubicBezTo>
                    <a:pt x="4116" y="4332639"/>
                    <a:pt x="17660" y="4271716"/>
                    <a:pt x="39589" y="4215816"/>
                  </a:cubicBezTo>
                  <a:cubicBezTo>
                    <a:pt x="61679" y="4159915"/>
                    <a:pt x="93766" y="4105761"/>
                    <a:pt x="132786" y="4060124"/>
                  </a:cubicBezTo>
                  <a:cubicBezTo>
                    <a:pt x="171645" y="4014486"/>
                    <a:pt x="217276" y="3973871"/>
                    <a:pt x="269841" y="3941771"/>
                  </a:cubicBezTo>
                  <a:cubicBezTo>
                    <a:pt x="389965" y="3870585"/>
                    <a:pt x="508477" y="3797871"/>
                    <a:pt x="623442" y="3721663"/>
                  </a:cubicBezTo>
                  <a:cubicBezTo>
                    <a:pt x="736955" y="3647201"/>
                    <a:pt x="846922" y="3570993"/>
                    <a:pt x="951889" y="3491509"/>
                  </a:cubicBezTo>
                  <a:cubicBezTo>
                    <a:pt x="1055083" y="3413772"/>
                    <a:pt x="1151506" y="3330795"/>
                    <a:pt x="1239543" y="3246071"/>
                  </a:cubicBezTo>
                  <a:cubicBezTo>
                    <a:pt x="1325807" y="3161565"/>
                    <a:pt x="1405299" y="3075093"/>
                    <a:pt x="1473020" y="2983818"/>
                  </a:cubicBezTo>
                  <a:cubicBezTo>
                    <a:pt x="1496722" y="2951719"/>
                    <a:pt x="1518812" y="2919401"/>
                    <a:pt x="1537355" y="2889049"/>
                  </a:cubicBezTo>
                  <a:cubicBezTo>
                    <a:pt x="1555898" y="2858478"/>
                    <a:pt x="1572828" y="2828126"/>
                    <a:pt x="1586372" y="2799302"/>
                  </a:cubicBezTo>
                  <a:cubicBezTo>
                    <a:pt x="1599916" y="2770478"/>
                    <a:pt x="1611848" y="2743402"/>
                    <a:pt x="1622006" y="2716325"/>
                  </a:cubicBezTo>
                  <a:cubicBezTo>
                    <a:pt x="1632164" y="2689248"/>
                    <a:pt x="1638936" y="2663918"/>
                    <a:pt x="1643935" y="2638588"/>
                  </a:cubicBezTo>
                  <a:cubicBezTo>
                    <a:pt x="1654093" y="2582687"/>
                    <a:pt x="1654093" y="2525258"/>
                    <a:pt x="1643935" y="2469357"/>
                  </a:cubicBezTo>
                  <a:cubicBezTo>
                    <a:pt x="1633777" y="2413457"/>
                    <a:pt x="1613460" y="2359303"/>
                    <a:pt x="1584760" y="2306896"/>
                  </a:cubicBezTo>
                  <a:cubicBezTo>
                    <a:pt x="1555898" y="2256018"/>
                    <a:pt x="1520424" y="2208633"/>
                    <a:pt x="1476406" y="2164743"/>
                  </a:cubicBezTo>
                  <a:cubicBezTo>
                    <a:pt x="1434161" y="2122381"/>
                    <a:pt x="1383370" y="2083512"/>
                    <a:pt x="1329193" y="2052941"/>
                  </a:cubicBezTo>
                  <a:cubicBezTo>
                    <a:pt x="1322421" y="2049666"/>
                    <a:pt x="1317422" y="2046172"/>
                    <a:pt x="1310650" y="2042897"/>
                  </a:cubicBezTo>
                  <a:cubicBezTo>
                    <a:pt x="1303878" y="2039403"/>
                    <a:pt x="1297106" y="2036128"/>
                    <a:pt x="1290334" y="2032634"/>
                  </a:cubicBezTo>
                  <a:cubicBezTo>
                    <a:pt x="1283562" y="2029358"/>
                    <a:pt x="1276790" y="2025865"/>
                    <a:pt x="1270018" y="2022589"/>
                  </a:cubicBezTo>
                  <a:cubicBezTo>
                    <a:pt x="1263246" y="2019095"/>
                    <a:pt x="1256473" y="2015820"/>
                    <a:pt x="1247928" y="2012326"/>
                  </a:cubicBezTo>
                  <a:cubicBezTo>
                    <a:pt x="1222613" y="1998788"/>
                    <a:pt x="1195524" y="1985249"/>
                    <a:pt x="1168436" y="1970182"/>
                  </a:cubicBezTo>
                  <a:cubicBezTo>
                    <a:pt x="1141348" y="1954897"/>
                    <a:pt x="1112647" y="1939612"/>
                    <a:pt x="1085558" y="1921051"/>
                  </a:cubicBezTo>
                  <a:cubicBezTo>
                    <a:pt x="1058470" y="1902490"/>
                    <a:pt x="1029607" y="1883711"/>
                    <a:pt x="1004293" y="1861875"/>
                  </a:cubicBezTo>
                  <a:cubicBezTo>
                    <a:pt x="978817" y="1839820"/>
                    <a:pt x="953502" y="1816019"/>
                    <a:pt x="931573" y="1788942"/>
                  </a:cubicBezTo>
                  <a:cubicBezTo>
                    <a:pt x="899325" y="1751820"/>
                    <a:pt x="874010" y="1711205"/>
                    <a:pt x="855306" y="1667096"/>
                  </a:cubicBezTo>
                  <a:cubicBezTo>
                    <a:pt x="836763" y="1624952"/>
                    <a:pt x="823219" y="1579096"/>
                    <a:pt x="816447" y="1533459"/>
                  </a:cubicBezTo>
                  <a:cubicBezTo>
                    <a:pt x="809675" y="1487821"/>
                    <a:pt x="807901" y="1440436"/>
                    <a:pt x="813061" y="1393052"/>
                  </a:cubicBezTo>
                  <a:cubicBezTo>
                    <a:pt x="818060" y="1345667"/>
                    <a:pt x="828218" y="1298283"/>
                    <a:pt x="845148" y="1250898"/>
                  </a:cubicBezTo>
                  <a:cubicBezTo>
                    <a:pt x="857080" y="1218581"/>
                    <a:pt x="870624" y="1184735"/>
                    <a:pt x="887554" y="1152636"/>
                  </a:cubicBezTo>
                  <a:cubicBezTo>
                    <a:pt x="904485" y="1120536"/>
                    <a:pt x="923027" y="1088437"/>
                    <a:pt x="945117" y="1057866"/>
                  </a:cubicBezTo>
                  <a:cubicBezTo>
                    <a:pt x="967046" y="1025767"/>
                    <a:pt x="990748" y="995197"/>
                    <a:pt x="1019449" y="963097"/>
                  </a:cubicBezTo>
                  <a:cubicBezTo>
                    <a:pt x="1046538" y="932745"/>
                    <a:pt x="1075400" y="900428"/>
                    <a:pt x="1109261" y="870075"/>
                  </a:cubicBezTo>
                  <a:cubicBezTo>
                    <a:pt x="1173434" y="809152"/>
                    <a:pt x="1242929" y="749976"/>
                    <a:pt x="1317422" y="695823"/>
                  </a:cubicBezTo>
                  <a:cubicBezTo>
                    <a:pt x="1390142" y="641669"/>
                    <a:pt x="1469634" y="592537"/>
                    <a:pt x="1554285" y="546900"/>
                  </a:cubicBezTo>
                  <a:cubicBezTo>
                    <a:pt x="1637163" y="501044"/>
                    <a:pt x="1725200" y="458900"/>
                    <a:pt x="1818236" y="419813"/>
                  </a:cubicBezTo>
                  <a:cubicBezTo>
                    <a:pt x="1909660" y="380945"/>
                    <a:pt x="2006082" y="345352"/>
                    <a:pt x="2109437" y="313253"/>
                  </a:cubicBezTo>
                  <a:cubicBezTo>
                    <a:pt x="2195701" y="286176"/>
                    <a:pt x="2283738" y="260846"/>
                    <a:pt x="2371615" y="238791"/>
                  </a:cubicBezTo>
                  <a:cubicBezTo>
                    <a:pt x="2458040" y="216737"/>
                    <a:pt x="2545916" y="196429"/>
                    <a:pt x="2630567" y="179615"/>
                  </a:cubicBezTo>
                  <a:cubicBezTo>
                    <a:pt x="2715219" y="162583"/>
                    <a:pt x="2799870" y="145769"/>
                    <a:pt x="2882748" y="130484"/>
                  </a:cubicBezTo>
                  <a:cubicBezTo>
                    <a:pt x="2965626" y="115198"/>
                    <a:pt x="3045278" y="101660"/>
                    <a:pt x="3122997" y="88121"/>
                  </a:cubicBezTo>
                  <a:cubicBezTo>
                    <a:pt x="3128156" y="86375"/>
                    <a:pt x="3133155" y="86375"/>
                    <a:pt x="3138314" y="86375"/>
                  </a:cubicBezTo>
                  <a:cubicBezTo>
                    <a:pt x="3143313" y="86375"/>
                    <a:pt x="3148473" y="84846"/>
                    <a:pt x="3153471" y="84846"/>
                  </a:cubicBezTo>
                  <a:cubicBezTo>
                    <a:pt x="3158631" y="84846"/>
                    <a:pt x="3163629" y="84846"/>
                    <a:pt x="3168789" y="83099"/>
                  </a:cubicBezTo>
                  <a:cubicBezTo>
                    <a:pt x="3173788" y="83099"/>
                    <a:pt x="3178947" y="83099"/>
                    <a:pt x="3183946" y="83099"/>
                  </a:cubicBezTo>
                  <a:cubicBezTo>
                    <a:pt x="3212808" y="83099"/>
                    <a:pt x="3241509" y="86593"/>
                    <a:pt x="3270371" y="93362"/>
                  </a:cubicBezTo>
                  <a:lnTo>
                    <a:pt x="3344069" y="118466"/>
                  </a:lnTo>
                  <a:close/>
                </a:path>
              </a:pathLst>
            </a:custGeom>
            <a:solidFill>
              <a:schemeClr val="tx1">
                <a:lumMod val="65000"/>
                <a:lumOff val="35000"/>
              </a:schemeClr>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3" name="Shape">
              <a:extLst>
                <a:ext uri="{FF2B5EF4-FFF2-40B4-BE49-F238E27FC236}">
                  <a16:creationId xmlns:a16="http://schemas.microsoft.com/office/drawing/2014/main" id="{FEA0A02A-F06E-4105-9A70-9C65179E99DB}"/>
                </a:ext>
              </a:extLst>
            </p:cNvPr>
            <p:cNvSpPr/>
            <p:nvPr/>
          </p:nvSpPr>
          <p:spPr>
            <a:xfrm>
              <a:off x="5284878" y="1692177"/>
              <a:ext cx="3352428" cy="4543423"/>
            </a:xfrm>
            <a:custGeom>
              <a:avLst/>
              <a:gdLst/>
              <a:ahLst/>
              <a:cxnLst>
                <a:cxn ang="0">
                  <a:pos x="wd2" y="hd2"/>
                </a:cxn>
                <a:cxn ang="5400000">
                  <a:pos x="wd2" y="hd2"/>
                </a:cxn>
                <a:cxn ang="10800000">
                  <a:pos x="wd2" y="hd2"/>
                </a:cxn>
                <a:cxn ang="16200000">
                  <a:pos x="wd2" y="hd2"/>
                </a:cxn>
              </a:cxnLst>
              <a:rect l="0" t="0" r="r" b="b"/>
              <a:pathLst>
                <a:path w="21584" h="21600" extrusionOk="0">
                  <a:moveTo>
                    <a:pt x="19747" y="0"/>
                  </a:moveTo>
                  <a:cubicBezTo>
                    <a:pt x="19926" y="0"/>
                    <a:pt x="20104" y="16"/>
                    <a:pt x="20283" y="47"/>
                  </a:cubicBezTo>
                  <a:cubicBezTo>
                    <a:pt x="20450" y="78"/>
                    <a:pt x="20618" y="116"/>
                    <a:pt x="20776" y="171"/>
                  </a:cubicBezTo>
                  <a:cubicBezTo>
                    <a:pt x="20933" y="225"/>
                    <a:pt x="21070" y="295"/>
                    <a:pt x="21185" y="372"/>
                  </a:cubicBezTo>
                  <a:cubicBezTo>
                    <a:pt x="21301" y="450"/>
                    <a:pt x="21406" y="535"/>
                    <a:pt x="21469" y="636"/>
                  </a:cubicBezTo>
                  <a:cubicBezTo>
                    <a:pt x="21553" y="752"/>
                    <a:pt x="21584" y="868"/>
                    <a:pt x="21584" y="977"/>
                  </a:cubicBezTo>
                  <a:cubicBezTo>
                    <a:pt x="21574" y="1085"/>
                    <a:pt x="21532" y="1194"/>
                    <a:pt x="21437" y="1287"/>
                  </a:cubicBezTo>
                  <a:cubicBezTo>
                    <a:pt x="21353" y="1380"/>
                    <a:pt x="21227" y="1473"/>
                    <a:pt x="21059" y="1535"/>
                  </a:cubicBezTo>
                  <a:cubicBezTo>
                    <a:pt x="20902" y="1604"/>
                    <a:pt x="20702" y="1659"/>
                    <a:pt x="20482" y="1682"/>
                  </a:cubicBezTo>
                  <a:cubicBezTo>
                    <a:pt x="20010" y="1744"/>
                    <a:pt x="19527" y="1806"/>
                    <a:pt x="19034" y="1876"/>
                  </a:cubicBezTo>
                  <a:cubicBezTo>
                    <a:pt x="18540" y="1945"/>
                    <a:pt x="18026" y="2023"/>
                    <a:pt x="17522" y="2100"/>
                  </a:cubicBezTo>
                  <a:cubicBezTo>
                    <a:pt x="17008" y="2186"/>
                    <a:pt x="16504" y="2271"/>
                    <a:pt x="16000" y="2372"/>
                  </a:cubicBezTo>
                  <a:cubicBezTo>
                    <a:pt x="15497" y="2472"/>
                    <a:pt x="14993" y="2581"/>
                    <a:pt x="14499" y="2705"/>
                  </a:cubicBezTo>
                  <a:cubicBezTo>
                    <a:pt x="13985" y="2829"/>
                    <a:pt x="13513" y="2968"/>
                    <a:pt x="13051" y="3116"/>
                  </a:cubicBezTo>
                  <a:cubicBezTo>
                    <a:pt x="12600" y="3263"/>
                    <a:pt x="12169" y="3426"/>
                    <a:pt x="11771" y="3596"/>
                  </a:cubicBezTo>
                  <a:cubicBezTo>
                    <a:pt x="11372" y="3767"/>
                    <a:pt x="10994" y="3953"/>
                    <a:pt x="10658" y="4146"/>
                  </a:cubicBezTo>
                  <a:cubicBezTo>
                    <a:pt x="10312" y="4348"/>
                    <a:pt x="9997" y="4557"/>
                    <a:pt x="9713" y="4774"/>
                  </a:cubicBezTo>
                  <a:cubicBezTo>
                    <a:pt x="9608" y="4859"/>
                    <a:pt x="9514" y="4937"/>
                    <a:pt x="9420" y="5022"/>
                  </a:cubicBezTo>
                  <a:cubicBezTo>
                    <a:pt x="9336" y="5100"/>
                    <a:pt x="9252" y="5177"/>
                    <a:pt x="9189" y="5255"/>
                  </a:cubicBezTo>
                  <a:cubicBezTo>
                    <a:pt x="9126" y="5332"/>
                    <a:pt x="9063" y="5402"/>
                    <a:pt x="9021" y="5472"/>
                  </a:cubicBezTo>
                  <a:cubicBezTo>
                    <a:pt x="8979" y="5541"/>
                    <a:pt x="8937" y="5611"/>
                    <a:pt x="8916" y="5681"/>
                  </a:cubicBezTo>
                  <a:cubicBezTo>
                    <a:pt x="8895" y="5735"/>
                    <a:pt x="8884" y="5789"/>
                    <a:pt x="8874" y="5844"/>
                  </a:cubicBezTo>
                  <a:cubicBezTo>
                    <a:pt x="8874" y="5898"/>
                    <a:pt x="8874" y="5944"/>
                    <a:pt x="8884" y="5999"/>
                  </a:cubicBezTo>
                  <a:cubicBezTo>
                    <a:pt x="8895" y="6045"/>
                    <a:pt x="8905" y="6092"/>
                    <a:pt x="8937" y="6130"/>
                  </a:cubicBezTo>
                  <a:cubicBezTo>
                    <a:pt x="8958" y="6169"/>
                    <a:pt x="8989" y="6208"/>
                    <a:pt x="9021" y="6231"/>
                  </a:cubicBezTo>
                  <a:cubicBezTo>
                    <a:pt x="9063" y="6262"/>
                    <a:pt x="9105" y="6293"/>
                    <a:pt x="9168" y="6324"/>
                  </a:cubicBezTo>
                  <a:cubicBezTo>
                    <a:pt x="9231" y="6355"/>
                    <a:pt x="9304" y="6386"/>
                    <a:pt x="9378" y="6417"/>
                  </a:cubicBezTo>
                  <a:cubicBezTo>
                    <a:pt x="9462" y="6448"/>
                    <a:pt x="9546" y="6479"/>
                    <a:pt x="9629" y="6510"/>
                  </a:cubicBezTo>
                  <a:cubicBezTo>
                    <a:pt x="9724" y="6541"/>
                    <a:pt x="9818" y="6572"/>
                    <a:pt x="9913" y="6611"/>
                  </a:cubicBezTo>
                  <a:cubicBezTo>
                    <a:pt x="9965" y="6626"/>
                    <a:pt x="10018" y="6642"/>
                    <a:pt x="10060" y="6665"/>
                  </a:cubicBezTo>
                  <a:cubicBezTo>
                    <a:pt x="10112" y="6681"/>
                    <a:pt x="10165" y="6704"/>
                    <a:pt x="10217" y="6719"/>
                  </a:cubicBezTo>
                  <a:cubicBezTo>
                    <a:pt x="10270" y="6735"/>
                    <a:pt x="10322" y="6758"/>
                    <a:pt x="10375" y="6774"/>
                  </a:cubicBezTo>
                  <a:cubicBezTo>
                    <a:pt x="10427" y="6797"/>
                    <a:pt x="10480" y="6812"/>
                    <a:pt x="10532" y="6836"/>
                  </a:cubicBezTo>
                  <a:cubicBezTo>
                    <a:pt x="11193" y="7092"/>
                    <a:pt x="11781" y="7402"/>
                    <a:pt x="12306" y="7758"/>
                  </a:cubicBezTo>
                  <a:cubicBezTo>
                    <a:pt x="12831" y="8122"/>
                    <a:pt x="13282" y="8533"/>
                    <a:pt x="13639" y="8975"/>
                  </a:cubicBezTo>
                  <a:cubicBezTo>
                    <a:pt x="14006" y="9432"/>
                    <a:pt x="14279" y="9928"/>
                    <a:pt x="14436" y="10440"/>
                  </a:cubicBezTo>
                  <a:cubicBezTo>
                    <a:pt x="14604" y="10967"/>
                    <a:pt x="14646" y="11525"/>
                    <a:pt x="14562" y="12083"/>
                  </a:cubicBezTo>
                  <a:cubicBezTo>
                    <a:pt x="14520" y="12323"/>
                    <a:pt x="14468" y="12563"/>
                    <a:pt x="14384" y="12803"/>
                  </a:cubicBezTo>
                  <a:cubicBezTo>
                    <a:pt x="14300" y="13051"/>
                    <a:pt x="14195" y="13299"/>
                    <a:pt x="14059" y="13547"/>
                  </a:cubicBezTo>
                  <a:cubicBezTo>
                    <a:pt x="13922" y="13803"/>
                    <a:pt x="13765" y="14059"/>
                    <a:pt x="13576" y="14322"/>
                  </a:cubicBezTo>
                  <a:cubicBezTo>
                    <a:pt x="13387" y="14586"/>
                    <a:pt x="13177" y="14857"/>
                    <a:pt x="12925" y="15136"/>
                  </a:cubicBezTo>
                  <a:cubicBezTo>
                    <a:pt x="12390" y="15741"/>
                    <a:pt x="11792" y="16307"/>
                    <a:pt x="11120" y="16849"/>
                  </a:cubicBezTo>
                  <a:cubicBezTo>
                    <a:pt x="10438" y="17399"/>
                    <a:pt x="9703" y="17926"/>
                    <a:pt x="8916" y="18422"/>
                  </a:cubicBezTo>
                  <a:cubicBezTo>
                    <a:pt x="8118" y="18934"/>
                    <a:pt x="7268" y="19414"/>
                    <a:pt x="6397" y="19879"/>
                  </a:cubicBezTo>
                  <a:cubicBezTo>
                    <a:pt x="5515" y="20352"/>
                    <a:pt x="4602" y="20809"/>
                    <a:pt x="3678" y="21251"/>
                  </a:cubicBezTo>
                  <a:cubicBezTo>
                    <a:pt x="3553" y="21313"/>
                    <a:pt x="3437" y="21360"/>
                    <a:pt x="3311" y="21406"/>
                  </a:cubicBezTo>
                  <a:cubicBezTo>
                    <a:pt x="3185" y="21453"/>
                    <a:pt x="3059" y="21484"/>
                    <a:pt x="2933" y="21515"/>
                  </a:cubicBezTo>
                  <a:cubicBezTo>
                    <a:pt x="2807" y="21546"/>
                    <a:pt x="2681" y="21561"/>
                    <a:pt x="2555" y="21577"/>
                  </a:cubicBezTo>
                  <a:cubicBezTo>
                    <a:pt x="2429" y="21592"/>
                    <a:pt x="2304" y="21600"/>
                    <a:pt x="2188" y="21600"/>
                  </a:cubicBezTo>
                  <a:cubicBezTo>
                    <a:pt x="1968" y="21600"/>
                    <a:pt x="1747" y="21577"/>
                    <a:pt x="1537" y="21530"/>
                  </a:cubicBezTo>
                  <a:cubicBezTo>
                    <a:pt x="1327" y="21484"/>
                    <a:pt x="1139" y="21414"/>
                    <a:pt x="960" y="21321"/>
                  </a:cubicBezTo>
                  <a:cubicBezTo>
                    <a:pt x="782" y="21228"/>
                    <a:pt x="624" y="21119"/>
                    <a:pt x="488" y="20988"/>
                  </a:cubicBezTo>
                  <a:cubicBezTo>
                    <a:pt x="351" y="20856"/>
                    <a:pt x="246" y="20709"/>
                    <a:pt x="162" y="20538"/>
                  </a:cubicBezTo>
                  <a:cubicBezTo>
                    <a:pt x="36" y="20282"/>
                    <a:pt x="-16" y="20003"/>
                    <a:pt x="5" y="19732"/>
                  </a:cubicBezTo>
                  <a:cubicBezTo>
                    <a:pt x="26" y="19461"/>
                    <a:pt x="110" y="19182"/>
                    <a:pt x="246" y="18926"/>
                  </a:cubicBezTo>
                  <a:cubicBezTo>
                    <a:pt x="383" y="18670"/>
                    <a:pt x="582" y="18422"/>
                    <a:pt x="824" y="18213"/>
                  </a:cubicBezTo>
                  <a:cubicBezTo>
                    <a:pt x="1065" y="18004"/>
                    <a:pt x="1348" y="17818"/>
                    <a:pt x="1674" y="17671"/>
                  </a:cubicBezTo>
                  <a:cubicBezTo>
                    <a:pt x="2419" y="17345"/>
                    <a:pt x="3154" y="17012"/>
                    <a:pt x="3867" y="16663"/>
                  </a:cubicBezTo>
                  <a:cubicBezTo>
                    <a:pt x="4571" y="16322"/>
                    <a:pt x="5253" y="15973"/>
                    <a:pt x="5904" y="15609"/>
                  </a:cubicBezTo>
                  <a:cubicBezTo>
                    <a:pt x="6544" y="15253"/>
                    <a:pt x="7142" y="14873"/>
                    <a:pt x="7688" y="14485"/>
                  </a:cubicBezTo>
                  <a:cubicBezTo>
                    <a:pt x="8223" y="14098"/>
                    <a:pt x="8716" y="13702"/>
                    <a:pt x="9136" y="13284"/>
                  </a:cubicBezTo>
                  <a:cubicBezTo>
                    <a:pt x="9283" y="13137"/>
                    <a:pt x="9420" y="12989"/>
                    <a:pt x="9535" y="12850"/>
                  </a:cubicBezTo>
                  <a:cubicBezTo>
                    <a:pt x="9650" y="12710"/>
                    <a:pt x="9755" y="12571"/>
                    <a:pt x="9839" y="12439"/>
                  </a:cubicBezTo>
                  <a:cubicBezTo>
                    <a:pt x="9923" y="12307"/>
                    <a:pt x="9997" y="12183"/>
                    <a:pt x="10060" y="12059"/>
                  </a:cubicBezTo>
                  <a:cubicBezTo>
                    <a:pt x="10123" y="11935"/>
                    <a:pt x="10165" y="11819"/>
                    <a:pt x="10196" y="11703"/>
                  </a:cubicBezTo>
                  <a:cubicBezTo>
                    <a:pt x="10259" y="11447"/>
                    <a:pt x="10259" y="11184"/>
                    <a:pt x="10196" y="10928"/>
                  </a:cubicBezTo>
                  <a:cubicBezTo>
                    <a:pt x="10133" y="10672"/>
                    <a:pt x="10007" y="10424"/>
                    <a:pt x="9829" y="10184"/>
                  </a:cubicBezTo>
                  <a:cubicBezTo>
                    <a:pt x="9650" y="9951"/>
                    <a:pt x="9430" y="9734"/>
                    <a:pt x="9157" y="9533"/>
                  </a:cubicBezTo>
                  <a:cubicBezTo>
                    <a:pt x="8895" y="9339"/>
                    <a:pt x="8580" y="9161"/>
                    <a:pt x="8244" y="9021"/>
                  </a:cubicBezTo>
                  <a:cubicBezTo>
                    <a:pt x="8202" y="9006"/>
                    <a:pt x="8171" y="8990"/>
                    <a:pt x="8129" y="8975"/>
                  </a:cubicBezTo>
                  <a:cubicBezTo>
                    <a:pt x="8087" y="8959"/>
                    <a:pt x="8045" y="8944"/>
                    <a:pt x="8003" y="8928"/>
                  </a:cubicBezTo>
                  <a:cubicBezTo>
                    <a:pt x="7961" y="8913"/>
                    <a:pt x="7919" y="8897"/>
                    <a:pt x="7877" y="8882"/>
                  </a:cubicBezTo>
                  <a:cubicBezTo>
                    <a:pt x="7835" y="8866"/>
                    <a:pt x="7793" y="8851"/>
                    <a:pt x="7740" y="8835"/>
                  </a:cubicBezTo>
                  <a:cubicBezTo>
                    <a:pt x="7583" y="8773"/>
                    <a:pt x="7415" y="8711"/>
                    <a:pt x="7247" y="8642"/>
                  </a:cubicBezTo>
                  <a:cubicBezTo>
                    <a:pt x="7079" y="8572"/>
                    <a:pt x="6901" y="8502"/>
                    <a:pt x="6733" y="8417"/>
                  </a:cubicBezTo>
                  <a:cubicBezTo>
                    <a:pt x="6565" y="8332"/>
                    <a:pt x="6386" y="8246"/>
                    <a:pt x="6229" y="8146"/>
                  </a:cubicBezTo>
                  <a:cubicBezTo>
                    <a:pt x="6071" y="8045"/>
                    <a:pt x="5914" y="7936"/>
                    <a:pt x="5778" y="7812"/>
                  </a:cubicBezTo>
                  <a:cubicBezTo>
                    <a:pt x="5578" y="7642"/>
                    <a:pt x="5421" y="7456"/>
                    <a:pt x="5305" y="7254"/>
                  </a:cubicBezTo>
                  <a:cubicBezTo>
                    <a:pt x="5190" y="7061"/>
                    <a:pt x="5106" y="6851"/>
                    <a:pt x="5064" y="6642"/>
                  </a:cubicBezTo>
                  <a:cubicBezTo>
                    <a:pt x="5022" y="6433"/>
                    <a:pt x="5011" y="6216"/>
                    <a:pt x="5043" y="5999"/>
                  </a:cubicBezTo>
                  <a:cubicBezTo>
                    <a:pt x="5074" y="5782"/>
                    <a:pt x="5137" y="5565"/>
                    <a:pt x="5242" y="5348"/>
                  </a:cubicBezTo>
                  <a:cubicBezTo>
                    <a:pt x="5316" y="5200"/>
                    <a:pt x="5400" y="5045"/>
                    <a:pt x="5505" y="4898"/>
                  </a:cubicBezTo>
                  <a:cubicBezTo>
                    <a:pt x="5610" y="4751"/>
                    <a:pt x="5725" y="4604"/>
                    <a:pt x="5862" y="4464"/>
                  </a:cubicBezTo>
                  <a:cubicBezTo>
                    <a:pt x="5998" y="4317"/>
                    <a:pt x="6145" y="4177"/>
                    <a:pt x="6323" y="4030"/>
                  </a:cubicBezTo>
                  <a:cubicBezTo>
                    <a:pt x="6491" y="3891"/>
                    <a:pt x="6670" y="3743"/>
                    <a:pt x="6880" y="3604"/>
                  </a:cubicBezTo>
                  <a:cubicBezTo>
                    <a:pt x="7278" y="3325"/>
                    <a:pt x="7709" y="3054"/>
                    <a:pt x="8171" y="2806"/>
                  </a:cubicBezTo>
                  <a:cubicBezTo>
                    <a:pt x="8622" y="2558"/>
                    <a:pt x="9115" y="2333"/>
                    <a:pt x="9640" y="2124"/>
                  </a:cubicBezTo>
                  <a:cubicBezTo>
                    <a:pt x="10154" y="1914"/>
                    <a:pt x="10700" y="1721"/>
                    <a:pt x="11277" y="1542"/>
                  </a:cubicBezTo>
                  <a:cubicBezTo>
                    <a:pt x="11844" y="1364"/>
                    <a:pt x="12442" y="1201"/>
                    <a:pt x="13083" y="1054"/>
                  </a:cubicBezTo>
                  <a:cubicBezTo>
                    <a:pt x="13618" y="930"/>
                    <a:pt x="14164" y="814"/>
                    <a:pt x="14709" y="713"/>
                  </a:cubicBezTo>
                  <a:cubicBezTo>
                    <a:pt x="15245" y="612"/>
                    <a:pt x="15790" y="519"/>
                    <a:pt x="16315" y="442"/>
                  </a:cubicBezTo>
                  <a:cubicBezTo>
                    <a:pt x="16840" y="364"/>
                    <a:pt x="17365" y="287"/>
                    <a:pt x="17879" y="217"/>
                  </a:cubicBezTo>
                  <a:cubicBezTo>
                    <a:pt x="18393" y="147"/>
                    <a:pt x="18887" y="85"/>
                    <a:pt x="19369" y="23"/>
                  </a:cubicBezTo>
                  <a:cubicBezTo>
                    <a:pt x="19401" y="15"/>
                    <a:pt x="19432" y="15"/>
                    <a:pt x="19464" y="15"/>
                  </a:cubicBezTo>
                  <a:cubicBezTo>
                    <a:pt x="19495" y="15"/>
                    <a:pt x="19527" y="8"/>
                    <a:pt x="19558" y="8"/>
                  </a:cubicBezTo>
                  <a:cubicBezTo>
                    <a:pt x="19590" y="8"/>
                    <a:pt x="19621" y="8"/>
                    <a:pt x="19653" y="0"/>
                  </a:cubicBezTo>
                  <a:cubicBezTo>
                    <a:pt x="19684" y="0"/>
                    <a:pt x="19716" y="0"/>
                    <a:pt x="19747" y="0"/>
                  </a:cubicBezTo>
                  <a:close/>
                </a:path>
              </a:pathLst>
            </a:custGeom>
            <a:solidFill>
              <a:schemeClr val="tx1">
                <a:lumMod val="50000"/>
                <a:lumOff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4" name="Shape">
              <a:extLst>
                <a:ext uri="{FF2B5EF4-FFF2-40B4-BE49-F238E27FC236}">
                  <a16:creationId xmlns:a16="http://schemas.microsoft.com/office/drawing/2014/main" id="{89720DD1-D1F1-4BD6-BB3D-FE2A13DF82B8}"/>
                </a:ext>
              </a:extLst>
            </p:cNvPr>
            <p:cNvSpPr/>
            <p:nvPr/>
          </p:nvSpPr>
          <p:spPr>
            <a:xfrm>
              <a:off x="8268179" y="1871501"/>
              <a:ext cx="120635" cy="53802"/>
            </a:xfrm>
            <a:custGeom>
              <a:avLst/>
              <a:gdLst/>
              <a:ahLst/>
              <a:cxnLst>
                <a:cxn ang="0">
                  <a:pos x="wd2" y="hd2"/>
                </a:cxn>
                <a:cxn ang="5400000">
                  <a:pos x="wd2" y="hd2"/>
                </a:cxn>
                <a:cxn ang="10800000">
                  <a:pos x="wd2" y="hd2"/>
                </a:cxn>
                <a:cxn ang="16200000">
                  <a:pos x="wd2" y="hd2"/>
                </a:cxn>
              </a:cxnLst>
              <a:rect l="0" t="0" r="r" b="b"/>
              <a:pathLst>
                <a:path w="21600" h="21600" extrusionOk="0">
                  <a:moveTo>
                    <a:pt x="18389" y="0"/>
                  </a:moveTo>
                  <a:lnTo>
                    <a:pt x="21600" y="13745"/>
                  </a:lnTo>
                  <a:cubicBezTo>
                    <a:pt x="20141" y="14399"/>
                    <a:pt x="18389" y="15053"/>
                    <a:pt x="16930" y="15708"/>
                  </a:cubicBezTo>
                  <a:cubicBezTo>
                    <a:pt x="15470" y="16363"/>
                    <a:pt x="13719" y="17017"/>
                    <a:pt x="12259" y="17672"/>
                  </a:cubicBezTo>
                  <a:cubicBezTo>
                    <a:pt x="10800" y="18327"/>
                    <a:pt x="9049" y="18981"/>
                    <a:pt x="7589" y="19636"/>
                  </a:cubicBezTo>
                  <a:cubicBezTo>
                    <a:pt x="6130" y="20290"/>
                    <a:pt x="4378" y="20945"/>
                    <a:pt x="2919" y="21600"/>
                  </a:cubicBezTo>
                  <a:lnTo>
                    <a:pt x="0" y="7855"/>
                  </a:lnTo>
                  <a:cubicBezTo>
                    <a:pt x="1459" y="7201"/>
                    <a:pt x="3211" y="6547"/>
                    <a:pt x="4670" y="5892"/>
                  </a:cubicBezTo>
                  <a:cubicBezTo>
                    <a:pt x="6130" y="5237"/>
                    <a:pt x="7881" y="4583"/>
                    <a:pt x="9341" y="3928"/>
                  </a:cubicBezTo>
                  <a:cubicBezTo>
                    <a:pt x="10800" y="3273"/>
                    <a:pt x="12551" y="2619"/>
                    <a:pt x="14011" y="1964"/>
                  </a:cubicBezTo>
                  <a:cubicBezTo>
                    <a:pt x="15178" y="1310"/>
                    <a:pt x="16638" y="654"/>
                    <a:pt x="18389" y="0"/>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5" name="Shape">
              <a:extLst>
                <a:ext uri="{FF2B5EF4-FFF2-40B4-BE49-F238E27FC236}">
                  <a16:creationId xmlns:a16="http://schemas.microsoft.com/office/drawing/2014/main" id="{355CBC38-487D-4FD2-B62C-5F80E9F0A449}"/>
                </a:ext>
              </a:extLst>
            </p:cNvPr>
            <p:cNvSpPr/>
            <p:nvPr/>
          </p:nvSpPr>
          <p:spPr>
            <a:xfrm>
              <a:off x="7828020" y="1920409"/>
              <a:ext cx="233123" cy="81508"/>
            </a:xfrm>
            <a:custGeom>
              <a:avLst/>
              <a:gdLst/>
              <a:ahLst/>
              <a:cxnLst>
                <a:cxn ang="0">
                  <a:pos x="wd2" y="hd2"/>
                </a:cxn>
                <a:cxn ang="5400000">
                  <a:pos x="wd2" y="hd2"/>
                </a:cxn>
                <a:cxn ang="10800000">
                  <a:pos x="wd2" y="hd2"/>
                </a:cxn>
                <a:cxn ang="16200000">
                  <a:pos x="wd2" y="hd2"/>
                </a:cxn>
              </a:cxnLst>
              <a:rect l="0" t="0" r="r" b="b"/>
              <a:pathLst>
                <a:path w="21600" h="21600" extrusionOk="0">
                  <a:moveTo>
                    <a:pt x="20090" y="0"/>
                  </a:moveTo>
                  <a:lnTo>
                    <a:pt x="21600" y="9504"/>
                  </a:lnTo>
                  <a:cubicBezTo>
                    <a:pt x="19787" y="10368"/>
                    <a:pt x="17975" y="11664"/>
                    <a:pt x="16313" y="12528"/>
                  </a:cubicBezTo>
                  <a:cubicBezTo>
                    <a:pt x="14652" y="13392"/>
                    <a:pt x="12839" y="14256"/>
                    <a:pt x="11178" y="15552"/>
                  </a:cubicBezTo>
                  <a:cubicBezTo>
                    <a:pt x="9516" y="16416"/>
                    <a:pt x="7854" y="17280"/>
                    <a:pt x="6344" y="18576"/>
                  </a:cubicBezTo>
                  <a:cubicBezTo>
                    <a:pt x="4682" y="19440"/>
                    <a:pt x="3172" y="20304"/>
                    <a:pt x="1662" y="21600"/>
                  </a:cubicBezTo>
                  <a:lnTo>
                    <a:pt x="0" y="12096"/>
                  </a:lnTo>
                  <a:cubicBezTo>
                    <a:pt x="1510" y="11232"/>
                    <a:pt x="3172" y="10368"/>
                    <a:pt x="4682" y="9072"/>
                  </a:cubicBezTo>
                  <a:cubicBezTo>
                    <a:pt x="6344" y="8208"/>
                    <a:pt x="7854" y="7344"/>
                    <a:pt x="9516" y="6048"/>
                  </a:cubicBezTo>
                  <a:cubicBezTo>
                    <a:pt x="11178" y="5184"/>
                    <a:pt x="12839" y="4320"/>
                    <a:pt x="14652" y="3024"/>
                  </a:cubicBezTo>
                  <a:cubicBezTo>
                    <a:pt x="16464" y="2160"/>
                    <a:pt x="18277" y="1296"/>
                    <a:pt x="20090" y="0"/>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6" name="Shape">
              <a:extLst>
                <a:ext uri="{FF2B5EF4-FFF2-40B4-BE49-F238E27FC236}">
                  <a16:creationId xmlns:a16="http://schemas.microsoft.com/office/drawing/2014/main" id="{7BE7BD0D-0284-4B7E-9B66-6BD0DC2A2A74}"/>
                </a:ext>
              </a:extLst>
            </p:cNvPr>
            <p:cNvSpPr/>
            <p:nvPr/>
          </p:nvSpPr>
          <p:spPr>
            <a:xfrm>
              <a:off x="7404163" y="2018221"/>
              <a:ext cx="234751" cy="97814"/>
            </a:xfrm>
            <a:custGeom>
              <a:avLst/>
              <a:gdLst/>
              <a:ahLst/>
              <a:cxnLst>
                <a:cxn ang="0">
                  <a:pos x="wd2" y="hd2"/>
                </a:cxn>
                <a:cxn ang="5400000">
                  <a:pos x="wd2" y="hd2"/>
                </a:cxn>
                <a:cxn ang="10800000">
                  <a:pos x="wd2" y="hd2"/>
                </a:cxn>
                <a:cxn ang="16200000">
                  <a:pos x="wd2" y="hd2"/>
                </a:cxn>
              </a:cxnLst>
              <a:rect l="0" t="0" r="r" b="b"/>
              <a:pathLst>
                <a:path w="21600" h="21600" extrusionOk="0">
                  <a:moveTo>
                    <a:pt x="450" y="13680"/>
                  </a:moveTo>
                  <a:cubicBezTo>
                    <a:pt x="1950" y="12600"/>
                    <a:pt x="3600" y="11160"/>
                    <a:pt x="5100" y="10080"/>
                  </a:cubicBezTo>
                  <a:cubicBezTo>
                    <a:pt x="6750" y="9000"/>
                    <a:pt x="8250" y="7920"/>
                    <a:pt x="9900" y="6480"/>
                  </a:cubicBezTo>
                  <a:cubicBezTo>
                    <a:pt x="11550" y="5400"/>
                    <a:pt x="13200" y="4320"/>
                    <a:pt x="14850" y="3240"/>
                  </a:cubicBezTo>
                  <a:cubicBezTo>
                    <a:pt x="16500" y="2160"/>
                    <a:pt x="18150" y="1080"/>
                    <a:pt x="19800" y="0"/>
                  </a:cubicBezTo>
                  <a:lnTo>
                    <a:pt x="21600" y="7920"/>
                  </a:lnTo>
                  <a:cubicBezTo>
                    <a:pt x="19950" y="9000"/>
                    <a:pt x="18300" y="10080"/>
                    <a:pt x="16650" y="11160"/>
                  </a:cubicBezTo>
                  <a:cubicBezTo>
                    <a:pt x="15000" y="12240"/>
                    <a:pt x="13350" y="13320"/>
                    <a:pt x="11850" y="14400"/>
                  </a:cubicBezTo>
                  <a:cubicBezTo>
                    <a:pt x="10200" y="15480"/>
                    <a:pt x="8700" y="16560"/>
                    <a:pt x="7050" y="17640"/>
                  </a:cubicBezTo>
                  <a:cubicBezTo>
                    <a:pt x="5550" y="18720"/>
                    <a:pt x="3900" y="19800"/>
                    <a:pt x="2400" y="21240"/>
                  </a:cubicBezTo>
                  <a:lnTo>
                    <a:pt x="2100" y="21600"/>
                  </a:lnTo>
                  <a:lnTo>
                    <a:pt x="0" y="14040"/>
                  </a:lnTo>
                  <a:lnTo>
                    <a:pt x="450" y="1368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7" name="Shape">
              <a:extLst>
                <a:ext uri="{FF2B5EF4-FFF2-40B4-BE49-F238E27FC236}">
                  <a16:creationId xmlns:a16="http://schemas.microsoft.com/office/drawing/2014/main" id="{F0E35DD4-DD45-4EC9-8BAC-8E7B6E83E4E0}"/>
                </a:ext>
              </a:extLst>
            </p:cNvPr>
            <p:cNvSpPr/>
            <p:nvPr/>
          </p:nvSpPr>
          <p:spPr>
            <a:xfrm>
              <a:off x="6980305" y="2148639"/>
              <a:ext cx="231493" cy="125530"/>
            </a:xfrm>
            <a:custGeom>
              <a:avLst/>
              <a:gdLst/>
              <a:ahLst/>
              <a:cxnLst>
                <a:cxn ang="0">
                  <a:pos x="wd2" y="hd2"/>
                </a:cxn>
                <a:cxn ang="5400000">
                  <a:pos x="wd2" y="hd2"/>
                </a:cxn>
                <a:cxn ang="10800000">
                  <a:pos x="wd2" y="hd2"/>
                </a:cxn>
                <a:cxn ang="16200000">
                  <a:pos x="wd2" y="hd2"/>
                </a:cxn>
              </a:cxnLst>
              <a:rect l="0" t="0" r="r" b="b"/>
              <a:pathLst>
                <a:path w="21600" h="21600" extrusionOk="0">
                  <a:moveTo>
                    <a:pt x="19166" y="0"/>
                  </a:moveTo>
                  <a:lnTo>
                    <a:pt x="21600" y="5891"/>
                  </a:lnTo>
                  <a:cubicBezTo>
                    <a:pt x="19927" y="7013"/>
                    <a:pt x="18406" y="8416"/>
                    <a:pt x="16732" y="9538"/>
                  </a:cubicBezTo>
                  <a:cubicBezTo>
                    <a:pt x="15211" y="10940"/>
                    <a:pt x="13538" y="12062"/>
                    <a:pt x="12017" y="13465"/>
                  </a:cubicBezTo>
                  <a:cubicBezTo>
                    <a:pt x="10496" y="14868"/>
                    <a:pt x="8975" y="16270"/>
                    <a:pt x="7454" y="17392"/>
                  </a:cubicBezTo>
                  <a:cubicBezTo>
                    <a:pt x="5932" y="18795"/>
                    <a:pt x="4411" y="20197"/>
                    <a:pt x="2890" y="21600"/>
                  </a:cubicBezTo>
                  <a:lnTo>
                    <a:pt x="0" y="15990"/>
                  </a:lnTo>
                  <a:cubicBezTo>
                    <a:pt x="1521" y="14587"/>
                    <a:pt x="3042" y="13184"/>
                    <a:pt x="4563" y="11782"/>
                  </a:cubicBezTo>
                  <a:cubicBezTo>
                    <a:pt x="6085" y="10379"/>
                    <a:pt x="7758" y="8977"/>
                    <a:pt x="9279" y="7574"/>
                  </a:cubicBezTo>
                  <a:cubicBezTo>
                    <a:pt x="10800" y="6172"/>
                    <a:pt x="12473" y="4769"/>
                    <a:pt x="14146" y="3647"/>
                  </a:cubicBezTo>
                  <a:cubicBezTo>
                    <a:pt x="15820" y="2525"/>
                    <a:pt x="17493" y="1403"/>
                    <a:pt x="19166" y="0"/>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8" name="Shape">
              <a:extLst>
                <a:ext uri="{FF2B5EF4-FFF2-40B4-BE49-F238E27FC236}">
                  <a16:creationId xmlns:a16="http://schemas.microsoft.com/office/drawing/2014/main" id="{DDA28709-FB14-4F56-B627-44F85BBBA8F4}"/>
                </a:ext>
              </a:extLst>
            </p:cNvPr>
            <p:cNvSpPr/>
            <p:nvPr/>
          </p:nvSpPr>
          <p:spPr>
            <a:xfrm>
              <a:off x="6621657" y="2360566"/>
              <a:ext cx="213561" cy="163024"/>
            </a:xfrm>
            <a:custGeom>
              <a:avLst/>
              <a:gdLst/>
              <a:ahLst/>
              <a:cxnLst>
                <a:cxn ang="0">
                  <a:pos x="wd2" y="hd2"/>
                </a:cxn>
                <a:cxn ang="5400000">
                  <a:pos x="wd2" y="hd2"/>
                </a:cxn>
                <a:cxn ang="10800000">
                  <a:pos x="wd2" y="hd2"/>
                </a:cxn>
                <a:cxn ang="16200000">
                  <a:pos x="wd2" y="hd2"/>
                </a:cxn>
              </a:cxnLst>
              <a:rect l="0" t="0" r="r" b="b"/>
              <a:pathLst>
                <a:path w="21600" h="21600" extrusionOk="0">
                  <a:moveTo>
                    <a:pt x="17972" y="0"/>
                  </a:moveTo>
                  <a:lnTo>
                    <a:pt x="21600" y="4104"/>
                  </a:lnTo>
                  <a:cubicBezTo>
                    <a:pt x="19951" y="5400"/>
                    <a:pt x="18467" y="6912"/>
                    <a:pt x="16983" y="8208"/>
                  </a:cubicBezTo>
                  <a:cubicBezTo>
                    <a:pt x="15499" y="9720"/>
                    <a:pt x="14015" y="11016"/>
                    <a:pt x="12531" y="12528"/>
                  </a:cubicBezTo>
                  <a:cubicBezTo>
                    <a:pt x="11047" y="14040"/>
                    <a:pt x="9563" y="15552"/>
                    <a:pt x="8244" y="17064"/>
                  </a:cubicBezTo>
                  <a:cubicBezTo>
                    <a:pt x="6760" y="18576"/>
                    <a:pt x="5441" y="20088"/>
                    <a:pt x="4122" y="21600"/>
                  </a:cubicBezTo>
                  <a:lnTo>
                    <a:pt x="0" y="18144"/>
                  </a:lnTo>
                  <a:cubicBezTo>
                    <a:pt x="1319" y="16632"/>
                    <a:pt x="2803" y="14904"/>
                    <a:pt x="4287" y="13392"/>
                  </a:cubicBezTo>
                  <a:cubicBezTo>
                    <a:pt x="5771" y="11880"/>
                    <a:pt x="7255" y="10368"/>
                    <a:pt x="8739" y="8856"/>
                  </a:cubicBezTo>
                  <a:cubicBezTo>
                    <a:pt x="10223" y="7344"/>
                    <a:pt x="11872" y="5832"/>
                    <a:pt x="13356" y="4320"/>
                  </a:cubicBezTo>
                  <a:cubicBezTo>
                    <a:pt x="14840" y="2808"/>
                    <a:pt x="16324" y="1512"/>
                    <a:pt x="17972" y="0"/>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9" name="Shape">
              <a:extLst>
                <a:ext uri="{FF2B5EF4-FFF2-40B4-BE49-F238E27FC236}">
                  <a16:creationId xmlns:a16="http://schemas.microsoft.com/office/drawing/2014/main" id="{EE662659-6FF8-4128-ADCA-6A9A8733C75D}"/>
                </a:ext>
              </a:extLst>
            </p:cNvPr>
            <p:cNvSpPr/>
            <p:nvPr/>
          </p:nvSpPr>
          <p:spPr>
            <a:xfrm>
              <a:off x="6344518" y="2654004"/>
              <a:ext cx="158135" cy="202149"/>
            </a:xfrm>
            <a:custGeom>
              <a:avLst/>
              <a:gdLst/>
              <a:ahLst/>
              <a:cxnLst>
                <a:cxn ang="0">
                  <a:pos x="wd2" y="hd2"/>
                </a:cxn>
                <a:cxn ang="5400000">
                  <a:pos x="wd2" y="hd2"/>
                </a:cxn>
                <a:cxn ang="10800000">
                  <a:pos x="wd2" y="hd2"/>
                </a:cxn>
                <a:cxn ang="16200000">
                  <a:pos x="wd2" y="hd2"/>
                </a:cxn>
              </a:cxnLst>
              <a:rect l="0" t="0" r="r" b="b"/>
              <a:pathLst>
                <a:path w="21600" h="21600" extrusionOk="0">
                  <a:moveTo>
                    <a:pt x="21600" y="2264"/>
                  </a:moveTo>
                  <a:cubicBezTo>
                    <a:pt x="20041" y="3832"/>
                    <a:pt x="18482" y="5574"/>
                    <a:pt x="16924" y="7142"/>
                  </a:cubicBezTo>
                  <a:cubicBezTo>
                    <a:pt x="15588" y="8710"/>
                    <a:pt x="14252" y="10277"/>
                    <a:pt x="13138" y="12019"/>
                  </a:cubicBezTo>
                  <a:cubicBezTo>
                    <a:pt x="12025" y="13587"/>
                    <a:pt x="10911" y="15155"/>
                    <a:pt x="10021" y="16723"/>
                  </a:cubicBezTo>
                  <a:cubicBezTo>
                    <a:pt x="9130" y="18290"/>
                    <a:pt x="8462" y="19858"/>
                    <a:pt x="7794" y="21600"/>
                  </a:cubicBezTo>
                  <a:lnTo>
                    <a:pt x="0" y="20903"/>
                  </a:lnTo>
                  <a:cubicBezTo>
                    <a:pt x="668" y="19161"/>
                    <a:pt x="1559" y="17419"/>
                    <a:pt x="2449" y="15677"/>
                  </a:cubicBezTo>
                  <a:cubicBezTo>
                    <a:pt x="3340" y="13935"/>
                    <a:pt x="4454" y="12194"/>
                    <a:pt x="5790" y="10452"/>
                  </a:cubicBezTo>
                  <a:cubicBezTo>
                    <a:pt x="7126" y="8710"/>
                    <a:pt x="8462" y="6968"/>
                    <a:pt x="10021" y="5226"/>
                  </a:cubicBezTo>
                  <a:cubicBezTo>
                    <a:pt x="11579" y="3484"/>
                    <a:pt x="13138" y="1742"/>
                    <a:pt x="14920" y="0"/>
                  </a:cubicBezTo>
                  <a:lnTo>
                    <a:pt x="21600" y="2264"/>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0" name="Shape">
              <a:extLst>
                <a:ext uri="{FF2B5EF4-FFF2-40B4-BE49-F238E27FC236}">
                  <a16:creationId xmlns:a16="http://schemas.microsoft.com/office/drawing/2014/main" id="{F2CC3100-3B7C-4DE9-B011-76C6753C7685}"/>
                </a:ext>
              </a:extLst>
            </p:cNvPr>
            <p:cNvSpPr/>
            <p:nvPr/>
          </p:nvSpPr>
          <p:spPr>
            <a:xfrm>
              <a:off x="6344520" y="3045258"/>
              <a:ext cx="192367" cy="202148"/>
            </a:xfrm>
            <a:custGeom>
              <a:avLst/>
              <a:gdLst/>
              <a:ahLst/>
              <a:cxnLst>
                <a:cxn ang="0">
                  <a:pos x="wd2" y="hd2"/>
                </a:cxn>
                <a:cxn ang="5400000">
                  <a:pos x="wd2" y="hd2"/>
                </a:cxn>
                <a:cxn ang="10800000">
                  <a:pos x="wd2" y="hd2"/>
                </a:cxn>
                <a:cxn ang="16200000">
                  <a:pos x="wd2" y="hd2"/>
                </a:cxn>
              </a:cxnLst>
              <a:rect l="0" t="0" r="r" b="b"/>
              <a:pathLst>
                <a:path w="21600" h="21600" extrusionOk="0">
                  <a:moveTo>
                    <a:pt x="12997" y="10626"/>
                  </a:moveTo>
                  <a:cubicBezTo>
                    <a:pt x="13546" y="11148"/>
                    <a:pt x="14095" y="11845"/>
                    <a:pt x="14827" y="12368"/>
                  </a:cubicBezTo>
                  <a:cubicBezTo>
                    <a:pt x="15376" y="12890"/>
                    <a:pt x="16108" y="13413"/>
                    <a:pt x="16841" y="14110"/>
                  </a:cubicBezTo>
                  <a:cubicBezTo>
                    <a:pt x="17573" y="14632"/>
                    <a:pt x="18305" y="15155"/>
                    <a:pt x="19037" y="15677"/>
                  </a:cubicBezTo>
                  <a:cubicBezTo>
                    <a:pt x="19769" y="16200"/>
                    <a:pt x="20685" y="16722"/>
                    <a:pt x="21600" y="17245"/>
                  </a:cubicBezTo>
                  <a:lnTo>
                    <a:pt x="17024" y="21600"/>
                  </a:lnTo>
                  <a:cubicBezTo>
                    <a:pt x="16108" y="20903"/>
                    <a:pt x="15010" y="20381"/>
                    <a:pt x="14095" y="19684"/>
                  </a:cubicBezTo>
                  <a:cubicBezTo>
                    <a:pt x="13180" y="18987"/>
                    <a:pt x="12264" y="18465"/>
                    <a:pt x="11532" y="17768"/>
                  </a:cubicBezTo>
                  <a:cubicBezTo>
                    <a:pt x="10800" y="17071"/>
                    <a:pt x="9885" y="16549"/>
                    <a:pt x="9336" y="15852"/>
                  </a:cubicBezTo>
                  <a:cubicBezTo>
                    <a:pt x="8603" y="15155"/>
                    <a:pt x="7871" y="14458"/>
                    <a:pt x="7322" y="13936"/>
                  </a:cubicBezTo>
                  <a:cubicBezTo>
                    <a:pt x="6407" y="13065"/>
                    <a:pt x="5675" y="12194"/>
                    <a:pt x="4942" y="11149"/>
                  </a:cubicBezTo>
                  <a:cubicBezTo>
                    <a:pt x="4210" y="10278"/>
                    <a:pt x="3478" y="9232"/>
                    <a:pt x="2929" y="8187"/>
                  </a:cubicBezTo>
                  <a:cubicBezTo>
                    <a:pt x="2380" y="7142"/>
                    <a:pt x="1831" y="6097"/>
                    <a:pt x="1281" y="5052"/>
                  </a:cubicBezTo>
                  <a:cubicBezTo>
                    <a:pt x="732" y="4007"/>
                    <a:pt x="366" y="2961"/>
                    <a:pt x="0" y="1742"/>
                  </a:cubicBezTo>
                  <a:lnTo>
                    <a:pt x="6590" y="0"/>
                  </a:lnTo>
                  <a:cubicBezTo>
                    <a:pt x="6956" y="1045"/>
                    <a:pt x="7322" y="1916"/>
                    <a:pt x="7688" y="2787"/>
                  </a:cubicBezTo>
                  <a:cubicBezTo>
                    <a:pt x="8054" y="3658"/>
                    <a:pt x="8603" y="4529"/>
                    <a:pt x="9152" y="5400"/>
                  </a:cubicBezTo>
                  <a:cubicBezTo>
                    <a:pt x="9702" y="6271"/>
                    <a:pt x="10251" y="7142"/>
                    <a:pt x="10800" y="7839"/>
                  </a:cubicBezTo>
                  <a:cubicBezTo>
                    <a:pt x="11715" y="9058"/>
                    <a:pt x="12264" y="9929"/>
                    <a:pt x="12997" y="10626"/>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1" name="Shape">
              <a:extLst>
                <a:ext uri="{FF2B5EF4-FFF2-40B4-BE49-F238E27FC236}">
                  <a16:creationId xmlns:a16="http://schemas.microsoft.com/office/drawing/2014/main" id="{62457FF3-9513-49A7-A7A7-C320EFB96B72}"/>
                </a:ext>
              </a:extLst>
            </p:cNvPr>
            <p:cNvSpPr/>
            <p:nvPr/>
          </p:nvSpPr>
          <p:spPr>
            <a:xfrm>
              <a:off x="6719469" y="3322396"/>
              <a:ext cx="247797" cy="185845"/>
            </a:xfrm>
            <a:custGeom>
              <a:avLst/>
              <a:gdLst/>
              <a:ahLst/>
              <a:cxnLst>
                <a:cxn ang="0">
                  <a:pos x="wd2" y="hd2"/>
                </a:cxn>
                <a:cxn ang="5400000">
                  <a:pos x="wd2" y="hd2"/>
                </a:cxn>
                <a:cxn ang="10800000">
                  <a:pos x="wd2" y="hd2"/>
                </a:cxn>
                <a:cxn ang="16200000">
                  <a:pos x="wd2" y="hd2"/>
                </a:cxn>
              </a:cxnLst>
              <a:rect l="0" t="0" r="r" b="b"/>
              <a:pathLst>
                <a:path w="21600" h="21600" extrusionOk="0">
                  <a:moveTo>
                    <a:pt x="2984" y="0"/>
                  </a:moveTo>
                  <a:lnTo>
                    <a:pt x="3553" y="379"/>
                  </a:lnTo>
                  <a:cubicBezTo>
                    <a:pt x="5116" y="1516"/>
                    <a:pt x="6821" y="2652"/>
                    <a:pt x="8384" y="3979"/>
                  </a:cubicBezTo>
                  <a:cubicBezTo>
                    <a:pt x="9947" y="5305"/>
                    <a:pt x="11511" y="6632"/>
                    <a:pt x="12932" y="7958"/>
                  </a:cubicBezTo>
                  <a:cubicBezTo>
                    <a:pt x="14495" y="9284"/>
                    <a:pt x="15916" y="10800"/>
                    <a:pt x="17337" y="12316"/>
                  </a:cubicBezTo>
                  <a:cubicBezTo>
                    <a:pt x="18758" y="13832"/>
                    <a:pt x="20179" y="15537"/>
                    <a:pt x="21600" y="17242"/>
                  </a:cubicBezTo>
                  <a:lnTo>
                    <a:pt x="17479" y="21600"/>
                  </a:lnTo>
                  <a:cubicBezTo>
                    <a:pt x="16200" y="20084"/>
                    <a:pt x="14921" y="18568"/>
                    <a:pt x="13500" y="17053"/>
                  </a:cubicBezTo>
                  <a:cubicBezTo>
                    <a:pt x="12221" y="15537"/>
                    <a:pt x="10800" y="14210"/>
                    <a:pt x="9379" y="12884"/>
                  </a:cubicBezTo>
                  <a:cubicBezTo>
                    <a:pt x="7958" y="11558"/>
                    <a:pt x="6537" y="10232"/>
                    <a:pt x="5116" y="9095"/>
                  </a:cubicBezTo>
                  <a:cubicBezTo>
                    <a:pt x="3695" y="7958"/>
                    <a:pt x="2132" y="6821"/>
                    <a:pt x="568" y="5684"/>
                  </a:cubicBezTo>
                  <a:lnTo>
                    <a:pt x="0" y="5305"/>
                  </a:lnTo>
                  <a:lnTo>
                    <a:pt x="2984"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2" name="Shape">
              <a:extLst>
                <a:ext uri="{FF2B5EF4-FFF2-40B4-BE49-F238E27FC236}">
                  <a16:creationId xmlns:a16="http://schemas.microsoft.com/office/drawing/2014/main" id="{48890BF2-7CCA-4B19-8194-2263B3F86E4E}"/>
                </a:ext>
              </a:extLst>
            </p:cNvPr>
            <p:cNvSpPr/>
            <p:nvPr/>
          </p:nvSpPr>
          <p:spPr>
            <a:xfrm>
              <a:off x="7078118" y="3681042"/>
              <a:ext cx="153241" cy="259206"/>
            </a:xfrm>
            <a:custGeom>
              <a:avLst/>
              <a:gdLst/>
              <a:ahLst/>
              <a:cxnLst>
                <a:cxn ang="0">
                  <a:pos x="wd2" y="hd2"/>
                </a:cxn>
                <a:cxn ang="5400000">
                  <a:pos x="wd2" y="hd2"/>
                </a:cxn>
                <a:cxn ang="10800000">
                  <a:pos x="wd2" y="hd2"/>
                </a:cxn>
                <a:cxn ang="16200000">
                  <a:pos x="wd2" y="hd2"/>
                </a:cxn>
              </a:cxnLst>
              <a:rect l="0" t="0" r="r" b="b"/>
              <a:pathLst>
                <a:path w="21600" h="21600" extrusionOk="0">
                  <a:moveTo>
                    <a:pt x="21600" y="20649"/>
                  </a:moveTo>
                  <a:lnTo>
                    <a:pt x="12409" y="21600"/>
                  </a:lnTo>
                  <a:cubicBezTo>
                    <a:pt x="11719" y="19970"/>
                    <a:pt x="11030" y="18204"/>
                    <a:pt x="10340" y="16574"/>
                  </a:cubicBezTo>
                  <a:cubicBezTo>
                    <a:pt x="9421" y="14943"/>
                    <a:pt x="8502" y="13313"/>
                    <a:pt x="7583" y="11683"/>
                  </a:cubicBezTo>
                  <a:cubicBezTo>
                    <a:pt x="6434" y="10053"/>
                    <a:pt x="5285" y="8423"/>
                    <a:pt x="4136" y="6928"/>
                  </a:cubicBezTo>
                  <a:cubicBezTo>
                    <a:pt x="2757" y="5298"/>
                    <a:pt x="1379" y="3804"/>
                    <a:pt x="0" y="2309"/>
                  </a:cubicBezTo>
                  <a:lnTo>
                    <a:pt x="8043" y="0"/>
                  </a:lnTo>
                  <a:cubicBezTo>
                    <a:pt x="9651" y="1630"/>
                    <a:pt x="11260" y="3260"/>
                    <a:pt x="12638" y="4891"/>
                  </a:cubicBezTo>
                  <a:cubicBezTo>
                    <a:pt x="14017" y="6521"/>
                    <a:pt x="15396" y="8287"/>
                    <a:pt x="16545" y="9917"/>
                  </a:cubicBezTo>
                  <a:cubicBezTo>
                    <a:pt x="17694" y="11683"/>
                    <a:pt x="18843" y="13449"/>
                    <a:pt x="19762" y="15215"/>
                  </a:cubicBezTo>
                  <a:cubicBezTo>
                    <a:pt x="20221" y="16981"/>
                    <a:pt x="20911" y="18747"/>
                    <a:pt x="21600" y="20649"/>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3" name="Shape">
              <a:extLst>
                <a:ext uri="{FF2B5EF4-FFF2-40B4-BE49-F238E27FC236}">
                  <a16:creationId xmlns:a16="http://schemas.microsoft.com/office/drawing/2014/main" id="{E4F8C17C-83C4-4483-9275-AC26C3B8CF26}"/>
                </a:ext>
              </a:extLst>
            </p:cNvPr>
            <p:cNvSpPr/>
            <p:nvPr/>
          </p:nvSpPr>
          <p:spPr>
            <a:xfrm>
              <a:off x="7078118" y="4202714"/>
              <a:ext cx="163024" cy="293440"/>
            </a:xfrm>
            <a:custGeom>
              <a:avLst/>
              <a:gdLst/>
              <a:ahLst/>
              <a:cxnLst>
                <a:cxn ang="0">
                  <a:pos x="wd2" y="hd2"/>
                </a:cxn>
                <a:cxn ang="5400000">
                  <a:pos x="wd2" y="hd2"/>
                </a:cxn>
                <a:cxn ang="10800000">
                  <a:pos x="wd2" y="hd2"/>
                </a:cxn>
                <a:cxn ang="16200000">
                  <a:pos x="wd2" y="hd2"/>
                </a:cxn>
              </a:cxnLst>
              <a:rect l="0" t="0" r="r" b="b"/>
              <a:pathLst>
                <a:path w="21600" h="21600" extrusionOk="0">
                  <a:moveTo>
                    <a:pt x="0" y="19440"/>
                  </a:moveTo>
                  <a:cubicBezTo>
                    <a:pt x="1512" y="17760"/>
                    <a:pt x="3024" y="16080"/>
                    <a:pt x="4320" y="14400"/>
                  </a:cubicBezTo>
                  <a:cubicBezTo>
                    <a:pt x="5616" y="12720"/>
                    <a:pt x="6912" y="11160"/>
                    <a:pt x="7776" y="9480"/>
                  </a:cubicBezTo>
                  <a:cubicBezTo>
                    <a:pt x="8856" y="7920"/>
                    <a:pt x="9720" y="6240"/>
                    <a:pt x="10584" y="4680"/>
                  </a:cubicBezTo>
                  <a:cubicBezTo>
                    <a:pt x="11448" y="3120"/>
                    <a:pt x="12096" y="1560"/>
                    <a:pt x="12528" y="0"/>
                  </a:cubicBezTo>
                  <a:lnTo>
                    <a:pt x="21600" y="720"/>
                  </a:lnTo>
                  <a:cubicBezTo>
                    <a:pt x="21168" y="2400"/>
                    <a:pt x="20304" y="4080"/>
                    <a:pt x="19656" y="5760"/>
                  </a:cubicBezTo>
                  <a:cubicBezTo>
                    <a:pt x="18792" y="7440"/>
                    <a:pt x="17928" y="9120"/>
                    <a:pt x="16848" y="10920"/>
                  </a:cubicBezTo>
                  <a:cubicBezTo>
                    <a:pt x="15768" y="12720"/>
                    <a:pt x="14472" y="14400"/>
                    <a:pt x="13176" y="16200"/>
                  </a:cubicBezTo>
                  <a:cubicBezTo>
                    <a:pt x="11880" y="18000"/>
                    <a:pt x="10152" y="19800"/>
                    <a:pt x="8640" y="21600"/>
                  </a:cubicBezTo>
                  <a:lnTo>
                    <a:pt x="0" y="1944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4" name="Shape">
              <a:extLst>
                <a:ext uri="{FF2B5EF4-FFF2-40B4-BE49-F238E27FC236}">
                  <a16:creationId xmlns:a16="http://schemas.microsoft.com/office/drawing/2014/main" id="{E709114A-A111-4ADE-B62C-7EDF5BADAE5D}"/>
                </a:ext>
              </a:extLst>
            </p:cNvPr>
            <p:cNvSpPr/>
            <p:nvPr/>
          </p:nvSpPr>
          <p:spPr>
            <a:xfrm>
              <a:off x="6686866" y="4708082"/>
              <a:ext cx="272246" cy="290182"/>
            </a:xfrm>
            <a:custGeom>
              <a:avLst/>
              <a:gdLst/>
              <a:ahLst/>
              <a:cxnLst>
                <a:cxn ang="0">
                  <a:pos x="wd2" y="hd2"/>
                </a:cxn>
                <a:cxn ang="5400000">
                  <a:pos x="wd2" y="hd2"/>
                </a:cxn>
                <a:cxn ang="10800000">
                  <a:pos x="wd2" y="hd2"/>
                </a:cxn>
                <a:cxn ang="16200000">
                  <a:pos x="wd2" y="hd2"/>
                </a:cxn>
              </a:cxnLst>
              <a:rect l="0" t="0" r="r" b="b"/>
              <a:pathLst>
                <a:path w="21600" h="21600" extrusionOk="0">
                  <a:moveTo>
                    <a:pt x="17073" y="0"/>
                  </a:moveTo>
                  <a:lnTo>
                    <a:pt x="21600" y="3155"/>
                  </a:lnTo>
                  <a:cubicBezTo>
                    <a:pt x="20307" y="4733"/>
                    <a:pt x="19013" y="6189"/>
                    <a:pt x="17590" y="7766"/>
                  </a:cubicBezTo>
                  <a:cubicBezTo>
                    <a:pt x="16168" y="9344"/>
                    <a:pt x="14745" y="10921"/>
                    <a:pt x="13322" y="12377"/>
                  </a:cubicBezTo>
                  <a:cubicBezTo>
                    <a:pt x="11899" y="13955"/>
                    <a:pt x="10347" y="15532"/>
                    <a:pt x="8795" y="16989"/>
                  </a:cubicBezTo>
                  <a:cubicBezTo>
                    <a:pt x="7243" y="18566"/>
                    <a:pt x="5562" y="20144"/>
                    <a:pt x="4010" y="21600"/>
                  </a:cubicBezTo>
                  <a:lnTo>
                    <a:pt x="0" y="17717"/>
                  </a:lnTo>
                  <a:cubicBezTo>
                    <a:pt x="1552" y="16261"/>
                    <a:pt x="3234" y="14683"/>
                    <a:pt x="4656" y="13227"/>
                  </a:cubicBezTo>
                  <a:cubicBezTo>
                    <a:pt x="6208" y="11771"/>
                    <a:pt x="7631" y="10193"/>
                    <a:pt x="9054" y="8737"/>
                  </a:cubicBezTo>
                  <a:cubicBezTo>
                    <a:pt x="10477" y="7281"/>
                    <a:pt x="11899" y="5704"/>
                    <a:pt x="13193" y="4248"/>
                  </a:cubicBezTo>
                  <a:cubicBezTo>
                    <a:pt x="14486" y="3034"/>
                    <a:pt x="15780" y="1456"/>
                    <a:pt x="17073" y="0"/>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5" name="Shape">
              <a:extLst>
                <a:ext uri="{FF2B5EF4-FFF2-40B4-BE49-F238E27FC236}">
                  <a16:creationId xmlns:a16="http://schemas.microsoft.com/office/drawing/2014/main" id="{6ECEFDCD-F5FF-437C-857C-FB75C2EF8D21}"/>
                </a:ext>
              </a:extLst>
            </p:cNvPr>
            <p:cNvSpPr/>
            <p:nvPr/>
          </p:nvSpPr>
          <p:spPr>
            <a:xfrm>
              <a:off x="6148893" y="5180844"/>
              <a:ext cx="327676" cy="278772"/>
            </a:xfrm>
            <a:custGeom>
              <a:avLst/>
              <a:gdLst/>
              <a:ahLst/>
              <a:cxnLst>
                <a:cxn ang="0">
                  <a:pos x="wd2" y="hd2"/>
                </a:cxn>
                <a:cxn ang="5400000">
                  <a:pos x="wd2" y="hd2"/>
                </a:cxn>
                <a:cxn ang="10800000">
                  <a:pos x="wd2" y="hd2"/>
                </a:cxn>
                <a:cxn ang="16200000">
                  <a:pos x="wd2" y="hd2"/>
                </a:cxn>
              </a:cxnLst>
              <a:rect l="0" t="0" r="r" b="b"/>
              <a:pathLst>
                <a:path w="21600" h="21600" extrusionOk="0">
                  <a:moveTo>
                    <a:pt x="0" y="16421"/>
                  </a:moveTo>
                  <a:cubicBezTo>
                    <a:pt x="1719" y="15032"/>
                    <a:pt x="3439" y="13642"/>
                    <a:pt x="5051" y="12252"/>
                  </a:cubicBezTo>
                  <a:cubicBezTo>
                    <a:pt x="6663" y="10863"/>
                    <a:pt x="8275" y="9474"/>
                    <a:pt x="9887" y="8084"/>
                  </a:cubicBezTo>
                  <a:cubicBezTo>
                    <a:pt x="11391" y="6695"/>
                    <a:pt x="13003" y="5431"/>
                    <a:pt x="14400" y="4042"/>
                  </a:cubicBezTo>
                  <a:cubicBezTo>
                    <a:pt x="15905" y="2653"/>
                    <a:pt x="17302" y="1389"/>
                    <a:pt x="18699" y="0"/>
                  </a:cubicBezTo>
                  <a:lnTo>
                    <a:pt x="21600" y="4674"/>
                  </a:lnTo>
                  <a:cubicBezTo>
                    <a:pt x="20203" y="6063"/>
                    <a:pt x="18699" y="7452"/>
                    <a:pt x="17194" y="8842"/>
                  </a:cubicBezTo>
                  <a:cubicBezTo>
                    <a:pt x="15690" y="10231"/>
                    <a:pt x="14185" y="11621"/>
                    <a:pt x="12573" y="13011"/>
                  </a:cubicBezTo>
                  <a:cubicBezTo>
                    <a:pt x="10961" y="14400"/>
                    <a:pt x="9349" y="15789"/>
                    <a:pt x="7630" y="17305"/>
                  </a:cubicBezTo>
                  <a:cubicBezTo>
                    <a:pt x="5911" y="18695"/>
                    <a:pt x="4191" y="20211"/>
                    <a:pt x="2472" y="21600"/>
                  </a:cubicBezTo>
                  <a:lnTo>
                    <a:pt x="0" y="16421"/>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6" name="Shape">
              <a:extLst>
                <a:ext uri="{FF2B5EF4-FFF2-40B4-BE49-F238E27FC236}">
                  <a16:creationId xmlns:a16="http://schemas.microsoft.com/office/drawing/2014/main" id="{3BC12EA7-8741-4478-8C47-2B2EEE1E08E3}"/>
                </a:ext>
              </a:extLst>
            </p:cNvPr>
            <p:cNvSpPr/>
            <p:nvPr/>
          </p:nvSpPr>
          <p:spPr>
            <a:xfrm>
              <a:off x="5676130" y="5588400"/>
              <a:ext cx="190737" cy="171174"/>
            </a:xfrm>
            <a:custGeom>
              <a:avLst/>
              <a:gdLst/>
              <a:ahLst/>
              <a:cxnLst>
                <a:cxn ang="0">
                  <a:pos x="wd2" y="hd2"/>
                </a:cxn>
                <a:cxn ang="5400000">
                  <a:pos x="wd2" y="hd2"/>
                </a:cxn>
                <a:cxn ang="10800000">
                  <a:pos x="wd2" y="hd2"/>
                </a:cxn>
                <a:cxn ang="16200000">
                  <a:pos x="wd2" y="hd2"/>
                </a:cxn>
              </a:cxnLst>
              <a:rect l="0" t="0" r="r" b="b"/>
              <a:pathLst>
                <a:path w="21600" h="21600" extrusionOk="0">
                  <a:moveTo>
                    <a:pt x="17908" y="0"/>
                  </a:moveTo>
                  <a:lnTo>
                    <a:pt x="21600" y="9051"/>
                  </a:lnTo>
                  <a:cubicBezTo>
                    <a:pt x="20123" y="10080"/>
                    <a:pt x="18831" y="11109"/>
                    <a:pt x="17354" y="12137"/>
                  </a:cubicBezTo>
                  <a:cubicBezTo>
                    <a:pt x="15877" y="13166"/>
                    <a:pt x="14400" y="14194"/>
                    <a:pt x="12923" y="15223"/>
                  </a:cubicBezTo>
                  <a:cubicBezTo>
                    <a:pt x="11446" y="16251"/>
                    <a:pt x="9969" y="17280"/>
                    <a:pt x="8308" y="18309"/>
                  </a:cubicBezTo>
                  <a:cubicBezTo>
                    <a:pt x="6831" y="19337"/>
                    <a:pt x="5169" y="20571"/>
                    <a:pt x="3508" y="21600"/>
                  </a:cubicBezTo>
                  <a:lnTo>
                    <a:pt x="0" y="12343"/>
                  </a:lnTo>
                  <a:cubicBezTo>
                    <a:pt x="1662" y="11314"/>
                    <a:pt x="3138" y="10080"/>
                    <a:pt x="4800" y="9051"/>
                  </a:cubicBezTo>
                  <a:cubicBezTo>
                    <a:pt x="6277" y="8023"/>
                    <a:pt x="7938" y="6994"/>
                    <a:pt x="9415" y="5966"/>
                  </a:cubicBezTo>
                  <a:cubicBezTo>
                    <a:pt x="10892" y="4937"/>
                    <a:pt x="12369" y="3909"/>
                    <a:pt x="13846" y="2880"/>
                  </a:cubicBezTo>
                  <a:cubicBezTo>
                    <a:pt x="15138" y="1851"/>
                    <a:pt x="16431" y="1029"/>
                    <a:pt x="17908" y="0"/>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3" name="Group 2">
            <a:extLst>
              <a:ext uri="{FF2B5EF4-FFF2-40B4-BE49-F238E27FC236}">
                <a16:creationId xmlns:a16="http://schemas.microsoft.com/office/drawing/2014/main" id="{1D5B9BD5-6BBF-4A92-9186-83374F4BE246}"/>
              </a:ext>
            </a:extLst>
          </p:cNvPr>
          <p:cNvGrpSpPr/>
          <p:nvPr/>
        </p:nvGrpSpPr>
        <p:grpSpPr>
          <a:xfrm>
            <a:off x="7942134" y="1105299"/>
            <a:ext cx="488005" cy="859947"/>
            <a:chOff x="10073749" y="902537"/>
            <a:chExt cx="506608" cy="892728"/>
          </a:xfrm>
        </p:grpSpPr>
        <p:sp>
          <p:nvSpPr>
            <p:cNvPr id="77" name="Circle">
              <a:extLst>
                <a:ext uri="{FF2B5EF4-FFF2-40B4-BE49-F238E27FC236}">
                  <a16:creationId xmlns:a16="http://schemas.microsoft.com/office/drawing/2014/main" id="{6FD32EE4-86A1-4FE1-BC48-06AAEFBFB6CE}"/>
                </a:ext>
              </a:extLst>
            </p:cNvPr>
            <p:cNvSpPr/>
            <p:nvPr/>
          </p:nvSpPr>
          <p:spPr>
            <a:xfrm>
              <a:off x="10276282" y="1693723"/>
              <a:ext cx="101542" cy="101542"/>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8" name="Shape">
              <a:extLst>
                <a:ext uri="{FF2B5EF4-FFF2-40B4-BE49-F238E27FC236}">
                  <a16:creationId xmlns:a16="http://schemas.microsoft.com/office/drawing/2014/main" id="{BE6FFA88-4DDE-43EB-8323-A0878B6F601D}"/>
                </a:ext>
              </a:extLst>
            </p:cNvPr>
            <p:cNvSpPr/>
            <p:nvPr/>
          </p:nvSpPr>
          <p:spPr>
            <a:xfrm>
              <a:off x="10073749" y="902537"/>
              <a:ext cx="506608" cy="854222"/>
            </a:xfrm>
            <a:custGeom>
              <a:avLst/>
              <a:gdLst/>
              <a:ahLst/>
              <a:cxnLst>
                <a:cxn ang="0">
                  <a:pos x="wd2" y="hd2"/>
                </a:cxn>
                <a:cxn ang="5400000">
                  <a:pos x="wd2" y="hd2"/>
                </a:cxn>
                <a:cxn ang="10800000">
                  <a:pos x="wd2" y="hd2"/>
                </a:cxn>
                <a:cxn ang="16200000">
                  <a:pos x="wd2" y="hd2"/>
                </a:cxn>
              </a:cxnLst>
              <a:rect l="0" t="0" r="r" b="b"/>
              <a:pathLst>
                <a:path w="19713" h="21007" extrusionOk="0">
                  <a:moveTo>
                    <a:pt x="18831" y="8792"/>
                  </a:moveTo>
                  <a:cubicBezTo>
                    <a:pt x="20675" y="6253"/>
                    <a:pt x="19621" y="3090"/>
                    <a:pt x="15736" y="1217"/>
                  </a:cubicBezTo>
                  <a:cubicBezTo>
                    <a:pt x="12312" y="-406"/>
                    <a:pt x="7438" y="-406"/>
                    <a:pt x="3948" y="1217"/>
                  </a:cubicBezTo>
                  <a:cubicBezTo>
                    <a:pt x="63" y="3048"/>
                    <a:pt x="-925" y="6211"/>
                    <a:pt x="853" y="8792"/>
                  </a:cubicBezTo>
                  <a:lnTo>
                    <a:pt x="8492" y="20445"/>
                  </a:lnTo>
                  <a:cubicBezTo>
                    <a:pt x="8953" y="21194"/>
                    <a:pt x="10665" y="21194"/>
                    <a:pt x="11126" y="20445"/>
                  </a:cubicBezTo>
                  <a:lnTo>
                    <a:pt x="18831" y="8792"/>
                  </a:lnTo>
                  <a:close/>
                </a:path>
              </a:pathLst>
            </a:custGeom>
            <a:solidFill>
              <a:schemeClr val="accent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9" name="Circle">
              <a:extLst>
                <a:ext uri="{FF2B5EF4-FFF2-40B4-BE49-F238E27FC236}">
                  <a16:creationId xmlns:a16="http://schemas.microsoft.com/office/drawing/2014/main" id="{52023359-EA56-434D-8BC5-83C714C2008B}"/>
                </a:ext>
              </a:extLst>
            </p:cNvPr>
            <p:cNvSpPr/>
            <p:nvPr/>
          </p:nvSpPr>
          <p:spPr>
            <a:xfrm>
              <a:off x="10123970" y="953308"/>
              <a:ext cx="406167" cy="406167"/>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86" name="Graphic 85" descr="Bullseye with solid fill">
              <a:extLst>
                <a:ext uri="{FF2B5EF4-FFF2-40B4-BE49-F238E27FC236}">
                  <a16:creationId xmlns:a16="http://schemas.microsoft.com/office/drawing/2014/main" id="{9C367AF5-37AF-409A-ACB5-87C254AA5AF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49783" y="979121"/>
              <a:ext cx="354541" cy="354541"/>
            </a:xfrm>
            <a:prstGeom prst="rect">
              <a:avLst/>
            </a:prstGeom>
          </p:spPr>
        </p:pic>
      </p:grpSp>
      <p:grpSp>
        <p:nvGrpSpPr>
          <p:cNvPr id="92" name="Group 91">
            <a:extLst>
              <a:ext uri="{FF2B5EF4-FFF2-40B4-BE49-F238E27FC236}">
                <a16:creationId xmlns:a16="http://schemas.microsoft.com/office/drawing/2014/main" id="{367444DA-457E-4925-B978-47C7AF605495}"/>
              </a:ext>
            </a:extLst>
          </p:cNvPr>
          <p:cNvGrpSpPr/>
          <p:nvPr/>
        </p:nvGrpSpPr>
        <p:grpSpPr>
          <a:xfrm>
            <a:off x="7012909" y="2670308"/>
            <a:ext cx="651005" cy="1153388"/>
            <a:chOff x="9109102" y="2527204"/>
            <a:chExt cx="675821" cy="1197354"/>
          </a:xfrm>
        </p:grpSpPr>
        <p:sp>
          <p:nvSpPr>
            <p:cNvPr id="83" name="Circle">
              <a:extLst>
                <a:ext uri="{FF2B5EF4-FFF2-40B4-BE49-F238E27FC236}">
                  <a16:creationId xmlns:a16="http://schemas.microsoft.com/office/drawing/2014/main" id="{6BA09EE6-48DD-405F-AE20-F29D48F48C6B}"/>
                </a:ext>
              </a:extLst>
            </p:cNvPr>
            <p:cNvSpPr/>
            <p:nvPr/>
          </p:nvSpPr>
          <p:spPr>
            <a:xfrm>
              <a:off x="9379318" y="3589169"/>
              <a:ext cx="135389" cy="135389"/>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4" name="Shape">
              <a:extLst>
                <a:ext uri="{FF2B5EF4-FFF2-40B4-BE49-F238E27FC236}">
                  <a16:creationId xmlns:a16="http://schemas.microsoft.com/office/drawing/2014/main" id="{E434A57E-788A-42E8-8070-E2576BAB2FE4}"/>
                </a:ext>
              </a:extLst>
            </p:cNvPr>
            <p:cNvSpPr/>
            <p:nvPr/>
          </p:nvSpPr>
          <p:spPr>
            <a:xfrm>
              <a:off x="9109102" y="2527204"/>
              <a:ext cx="675821" cy="1143617"/>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accent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5" name="Circle">
              <a:extLst>
                <a:ext uri="{FF2B5EF4-FFF2-40B4-BE49-F238E27FC236}">
                  <a16:creationId xmlns:a16="http://schemas.microsoft.com/office/drawing/2014/main" id="{2627C488-9F32-4283-B7CD-6DAC305E8304}"/>
                </a:ext>
              </a:extLst>
            </p:cNvPr>
            <p:cNvSpPr/>
            <p:nvPr/>
          </p:nvSpPr>
          <p:spPr>
            <a:xfrm>
              <a:off x="9174541" y="2594899"/>
              <a:ext cx="544942" cy="544942"/>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87" name="Graphic 86" descr="Gears with solid fill">
              <a:extLst>
                <a:ext uri="{FF2B5EF4-FFF2-40B4-BE49-F238E27FC236}">
                  <a16:creationId xmlns:a16="http://schemas.microsoft.com/office/drawing/2014/main" id="{6C495B65-8204-41A5-B8BA-B0C4A970F0E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211098" y="2631456"/>
              <a:ext cx="471828" cy="471828"/>
            </a:xfrm>
            <a:prstGeom prst="rect">
              <a:avLst/>
            </a:prstGeom>
          </p:spPr>
        </p:pic>
      </p:grpSp>
      <p:grpSp>
        <p:nvGrpSpPr>
          <p:cNvPr id="93" name="Group 92">
            <a:extLst>
              <a:ext uri="{FF2B5EF4-FFF2-40B4-BE49-F238E27FC236}">
                <a16:creationId xmlns:a16="http://schemas.microsoft.com/office/drawing/2014/main" id="{73025E4D-C160-4D26-9F70-796D8DC35F10}"/>
              </a:ext>
            </a:extLst>
          </p:cNvPr>
          <p:cNvGrpSpPr/>
          <p:nvPr/>
        </p:nvGrpSpPr>
        <p:grpSpPr>
          <a:xfrm>
            <a:off x="5578316" y="4121203"/>
            <a:ext cx="839025" cy="1482691"/>
            <a:chOff x="7619824" y="4033406"/>
            <a:chExt cx="871008" cy="1539211"/>
          </a:xfrm>
        </p:grpSpPr>
        <p:sp>
          <p:nvSpPr>
            <p:cNvPr id="80" name="Circle">
              <a:extLst>
                <a:ext uri="{FF2B5EF4-FFF2-40B4-BE49-F238E27FC236}">
                  <a16:creationId xmlns:a16="http://schemas.microsoft.com/office/drawing/2014/main" id="{E78F99AB-E7A5-4A11-80D6-1364E704D287}"/>
                </a:ext>
              </a:extLst>
            </p:cNvPr>
            <p:cNvSpPr/>
            <p:nvPr/>
          </p:nvSpPr>
          <p:spPr>
            <a:xfrm>
              <a:off x="7969018" y="5399996"/>
              <a:ext cx="172621" cy="172621"/>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1" name="Shape">
              <a:extLst>
                <a:ext uri="{FF2B5EF4-FFF2-40B4-BE49-F238E27FC236}">
                  <a16:creationId xmlns:a16="http://schemas.microsoft.com/office/drawing/2014/main" id="{63AC43ED-BBA9-4D55-A76B-998684CEF4A4}"/>
                </a:ext>
              </a:extLst>
            </p:cNvPr>
            <p:cNvSpPr/>
            <p:nvPr/>
          </p:nvSpPr>
          <p:spPr>
            <a:xfrm>
              <a:off x="7619824" y="4033406"/>
              <a:ext cx="871008" cy="1472781"/>
            </a:xfrm>
            <a:custGeom>
              <a:avLst/>
              <a:gdLst/>
              <a:ahLst/>
              <a:cxnLst>
                <a:cxn ang="0">
                  <a:pos x="wd2" y="hd2"/>
                </a:cxn>
                <a:cxn ang="5400000">
                  <a:pos x="wd2" y="hd2"/>
                </a:cxn>
                <a:cxn ang="10800000">
                  <a:pos x="wd2" y="hd2"/>
                </a:cxn>
                <a:cxn ang="16200000">
                  <a:pos x="wd2" y="hd2"/>
                </a:cxn>
              </a:cxnLst>
              <a:rect l="0" t="0" r="r" b="b"/>
              <a:pathLst>
                <a:path w="19711" h="21003" extrusionOk="0">
                  <a:moveTo>
                    <a:pt x="18827" y="8785"/>
                  </a:moveTo>
                  <a:cubicBezTo>
                    <a:pt x="20665" y="6227"/>
                    <a:pt x="19631" y="3065"/>
                    <a:pt x="15763" y="1231"/>
                  </a:cubicBezTo>
                  <a:cubicBezTo>
                    <a:pt x="12316" y="-410"/>
                    <a:pt x="7414" y="-410"/>
                    <a:pt x="3967" y="1231"/>
                  </a:cubicBezTo>
                  <a:cubicBezTo>
                    <a:pt x="61" y="3089"/>
                    <a:pt x="-935" y="6251"/>
                    <a:pt x="865" y="8785"/>
                  </a:cubicBezTo>
                  <a:lnTo>
                    <a:pt x="8525" y="20442"/>
                  </a:lnTo>
                  <a:cubicBezTo>
                    <a:pt x="9022" y="21190"/>
                    <a:pt x="10708" y="21190"/>
                    <a:pt x="11205" y="20442"/>
                  </a:cubicBezTo>
                  <a:lnTo>
                    <a:pt x="18827" y="8785"/>
                  </a:lnTo>
                  <a:close/>
                </a:path>
              </a:pathLst>
            </a:custGeom>
            <a:solidFill>
              <a:schemeClr val="accent3"/>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2" name="Circle">
              <a:extLst>
                <a:ext uri="{FF2B5EF4-FFF2-40B4-BE49-F238E27FC236}">
                  <a16:creationId xmlns:a16="http://schemas.microsoft.com/office/drawing/2014/main" id="{930350A2-1E1D-468C-BF4A-B8D5351A20DA}"/>
                </a:ext>
              </a:extLst>
            </p:cNvPr>
            <p:cNvSpPr/>
            <p:nvPr/>
          </p:nvSpPr>
          <p:spPr>
            <a:xfrm>
              <a:off x="7705009" y="4118024"/>
              <a:ext cx="700639" cy="700636"/>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88" name="Graphic 87" descr="Lightbulb with solid fill">
              <a:extLst>
                <a:ext uri="{FF2B5EF4-FFF2-40B4-BE49-F238E27FC236}">
                  <a16:creationId xmlns:a16="http://schemas.microsoft.com/office/drawing/2014/main" id="{B2386C73-0E74-491F-BCA5-FD67639744E4}"/>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819414" y="4232428"/>
              <a:ext cx="471828" cy="471828"/>
            </a:xfrm>
            <a:prstGeom prst="rect">
              <a:avLst/>
            </a:prstGeom>
          </p:spPr>
        </p:pic>
      </p:grpSp>
      <p:sp>
        <p:nvSpPr>
          <p:cNvPr id="89" name="TextBox 88">
            <a:extLst>
              <a:ext uri="{FF2B5EF4-FFF2-40B4-BE49-F238E27FC236}">
                <a16:creationId xmlns:a16="http://schemas.microsoft.com/office/drawing/2014/main" id="{2BA80771-41CE-4CBE-9E9A-4E0FDF7890F2}"/>
              </a:ext>
            </a:extLst>
          </p:cNvPr>
          <p:cNvSpPr txBox="1"/>
          <p:nvPr/>
        </p:nvSpPr>
        <p:spPr>
          <a:xfrm>
            <a:off x="4455499" y="4198279"/>
            <a:ext cx="1026786" cy="646331"/>
          </a:xfrm>
          <a:prstGeom prst="rect">
            <a:avLst/>
          </a:prstGeom>
          <a:noFill/>
        </p:spPr>
        <p:txBody>
          <a:bodyPr wrap="square" lIns="0" rIns="0" rtlCol="0" anchor="ctr">
            <a:spAutoFit/>
          </a:bodyPr>
          <a:lstStyle/>
          <a:p>
            <a:pPr algn="r"/>
            <a:r>
              <a:rPr lang="en-US" b="1" noProof="1"/>
              <a:t>Lorem Ipsum</a:t>
            </a:r>
          </a:p>
        </p:txBody>
      </p:sp>
      <p:sp>
        <p:nvSpPr>
          <p:cNvPr id="90" name="TextBox 89">
            <a:extLst>
              <a:ext uri="{FF2B5EF4-FFF2-40B4-BE49-F238E27FC236}">
                <a16:creationId xmlns:a16="http://schemas.microsoft.com/office/drawing/2014/main" id="{5EB46467-3318-471B-8BAF-20BA2A0057AC}"/>
              </a:ext>
            </a:extLst>
          </p:cNvPr>
          <p:cNvSpPr txBox="1"/>
          <p:nvPr/>
        </p:nvSpPr>
        <p:spPr>
          <a:xfrm>
            <a:off x="7798216" y="2664703"/>
            <a:ext cx="1129491" cy="646331"/>
          </a:xfrm>
          <a:prstGeom prst="rect">
            <a:avLst/>
          </a:prstGeom>
          <a:noFill/>
        </p:spPr>
        <p:txBody>
          <a:bodyPr wrap="square" lIns="0" rIns="0" rtlCol="0" anchor="ctr">
            <a:spAutoFit/>
          </a:bodyPr>
          <a:lstStyle/>
          <a:p>
            <a:r>
              <a:rPr lang="en-US" b="1" noProof="1"/>
              <a:t>Lorem Ipsum</a:t>
            </a:r>
          </a:p>
        </p:txBody>
      </p:sp>
      <p:sp>
        <p:nvSpPr>
          <p:cNvPr id="91" name="TextBox 90">
            <a:extLst>
              <a:ext uri="{FF2B5EF4-FFF2-40B4-BE49-F238E27FC236}">
                <a16:creationId xmlns:a16="http://schemas.microsoft.com/office/drawing/2014/main" id="{B658E27F-5732-4545-9C26-B6C5293E03F9}"/>
              </a:ext>
            </a:extLst>
          </p:cNvPr>
          <p:cNvSpPr txBox="1"/>
          <p:nvPr/>
        </p:nvSpPr>
        <p:spPr>
          <a:xfrm>
            <a:off x="6003805" y="1174468"/>
            <a:ext cx="1849724" cy="474360"/>
          </a:xfrm>
          <a:prstGeom prst="rect">
            <a:avLst/>
          </a:prstGeom>
          <a:noFill/>
        </p:spPr>
        <p:txBody>
          <a:bodyPr wrap="square" lIns="0" rIns="0" rtlCol="0" anchor="ctr">
            <a:spAutoFit/>
          </a:bodyPr>
          <a:lstStyle/>
          <a:p>
            <a:pPr algn="r"/>
            <a:r>
              <a:rPr lang="en-US" b="1" noProof="1"/>
              <a:t>Lorem Ipsum</a:t>
            </a:r>
          </a:p>
        </p:txBody>
      </p:sp>
      <p:grpSp>
        <p:nvGrpSpPr>
          <p:cNvPr id="61" name="Group 60">
            <a:extLst>
              <a:ext uri="{FF2B5EF4-FFF2-40B4-BE49-F238E27FC236}">
                <a16:creationId xmlns:a16="http://schemas.microsoft.com/office/drawing/2014/main" id="{003C97D7-43D1-440C-87DC-B3FCD2498511}"/>
              </a:ext>
            </a:extLst>
          </p:cNvPr>
          <p:cNvGrpSpPr/>
          <p:nvPr/>
        </p:nvGrpSpPr>
        <p:grpSpPr>
          <a:xfrm>
            <a:off x="1066421" y="1403688"/>
            <a:ext cx="3622309" cy="1831565"/>
            <a:chOff x="8921977" y="1453429"/>
            <a:chExt cx="2926080" cy="621129"/>
          </a:xfrm>
        </p:grpSpPr>
        <p:sp>
          <p:nvSpPr>
            <p:cNvPr id="62" name="TextBox 61">
              <a:extLst>
                <a:ext uri="{FF2B5EF4-FFF2-40B4-BE49-F238E27FC236}">
                  <a16:creationId xmlns:a16="http://schemas.microsoft.com/office/drawing/2014/main" id="{C9C5E42F-73AA-4F7F-8A6A-62E44869D790}"/>
                </a:ext>
              </a:extLst>
            </p:cNvPr>
            <p:cNvSpPr txBox="1"/>
            <p:nvPr/>
          </p:nvSpPr>
          <p:spPr>
            <a:xfrm>
              <a:off x="8921977" y="1453429"/>
              <a:ext cx="2926080" cy="135687"/>
            </a:xfrm>
            <a:prstGeom prst="rect">
              <a:avLst/>
            </a:prstGeom>
            <a:noFill/>
          </p:spPr>
          <p:txBody>
            <a:bodyPr wrap="square" lIns="0" rIns="0" rtlCol="0" anchor="b">
              <a:spAutoFit/>
            </a:bodyPr>
            <a:lstStyle/>
            <a:p>
              <a:r>
                <a:rPr lang="en-US" sz="2000" b="1" noProof="1"/>
                <a:t>Lorem Ipsum</a:t>
              </a:r>
            </a:p>
          </p:txBody>
        </p:sp>
        <p:sp>
          <p:nvSpPr>
            <p:cNvPr id="95" name="TextBox 94">
              <a:extLst>
                <a:ext uri="{FF2B5EF4-FFF2-40B4-BE49-F238E27FC236}">
                  <a16:creationId xmlns:a16="http://schemas.microsoft.com/office/drawing/2014/main" id="{4488F026-2B94-460C-A3AC-BB314367F976}"/>
                </a:ext>
              </a:extLst>
            </p:cNvPr>
            <p:cNvSpPr txBox="1"/>
            <p:nvPr/>
          </p:nvSpPr>
          <p:spPr>
            <a:xfrm>
              <a:off x="8921977" y="1586607"/>
              <a:ext cx="2737677" cy="487951"/>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96" name="Group 95">
            <a:extLst>
              <a:ext uri="{FF2B5EF4-FFF2-40B4-BE49-F238E27FC236}">
                <a16:creationId xmlns:a16="http://schemas.microsoft.com/office/drawing/2014/main" id="{C4877AC4-B11F-4204-9AD7-5EF160DD3EC6}"/>
              </a:ext>
            </a:extLst>
          </p:cNvPr>
          <p:cNvGrpSpPr/>
          <p:nvPr/>
        </p:nvGrpSpPr>
        <p:grpSpPr>
          <a:xfrm>
            <a:off x="1066421" y="3921136"/>
            <a:ext cx="3622309" cy="1831565"/>
            <a:chOff x="8921977" y="1453429"/>
            <a:chExt cx="2926080" cy="621129"/>
          </a:xfrm>
        </p:grpSpPr>
        <p:sp>
          <p:nvSpPr>
            <p:cNvPr id="97" name="TextBox 96">
              <a:extLst>
                <a:ext uri="{FF2B5EF4-FFF2-40B4-BE49-F238E27FC236}">
                  <a16:creationId xmlns:a16="http://schemas.microsoft.com/office/drawing/2014/main" id="{AFF3EA9D-176E-4900-A9C0-00581C63551F}"/>
                </a:ext>
              </a:extLst>
            </p:cNvPr>
            <p:cNvSpPr txBox="1"/>
            <p:nvPr/>
          </p:nvSpPr>
          <p:spPr>
            <a:xfrm>
              <a:off x="8921977" y="1453429"/>
              <a:ext cx="2926080" cy="135687"/>
            </a:xfrm>
            <a:prstGeom prst="rect">
              <a:avLst/>
            </a:prstGeom>
            <a:noFill/>
          </p:spPr>
          <p:txBody>
            <a:bodyPr wrap="square" lIns="0" rIns="0" rtlCol="0" anchor="b">
              <a:spAutoFit/>
            </a:bodyPr>
            <a:lstStyle/>
            <a:p>
              <a:r>
                <a:rPr lang="en-US" sz="2000" b="1" noProof="1"/>
                <a:t>Lorem Ipsum</a:t>
              </a:r>
            </a:p>
          </p:txBody>
        </p:sp>
        <p:sp>
          <p:nvSpPr>
            <p:cNvPr id="98" name="TextBox 97">
              <a:extLst>
                <a:ext uri="{FF2B5EF4-FFF2-40B4-BE49-F238E27FC236}">
                  <a16:creationId xmlns:a16="http://schemas.microsoft.com/office/drawing/2014/main" id="{3BA66D02-47B3-4F82-A55C-5A4B72A0F8B9}"/>
                </a:ext>
              </a:extLst>
            </p:cNvPr>
            <p:cNvSpPr txBox="1"/>
            <p:nvPr/>
          </p:nvSpPr>
          <p:spPr>
            <a:xfrm>
              <a:off x="8921977" y="1586607"/>
              <a:ext cx="2737677" cy="487951"/>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99" name="Group 98">
            <a:extLst>
              <a:ext uri="{FF2B5EF4-FFF2-40B4-BE49-F238E27FC236}">
                <a16:creationId xmlns:a16="http://schemas.microsoft.com/office/drawing/2014/main" id="{15AAFA05-3ABF-48E6-B3FE-6BEC38ACDB8B}"/>
              </a:ext>
            </a:extLst>
          </p:cNvPr>
          <p:cNvGrpSpPr/>
          <p:nvPr/>
        </p:nvGrpSpPr>
        <p:grpSpPr>
          <a:xfrm>
            <a:off x="380606" y="1364022"/>
            <a:ext cx="541899" cy="727834"/>
            <a:chOff x="700644" y="1155583"/>
            <a:chExt cx="722532" cy="970445"/>
          </a:xfrm>
        </p:grpSpPr>
        <p:sp>
          <p:nvSpPr>
            <p:cNvPr id="100" name="Shape">
              <a:extLst>
                <a:ext uri="{FF2B5EF4-FFF2-40B4-BE49-F238E27FC236}">
                  <a16:creationId xmlns:a16="http://schemas.microsoft.com/office/drawing/2014/main" id="{7BB517E9-0D8E-4071-88EA-7C7CCBF10FB2}"/>
                </a:ext>
              </a:extLst>
            </p:cNvPr>
            <p:cNvSpPr/>
            <p:nvPr/>
          </p:nvSpPr>
          <p:spPr>
            <a:xfrm>
              <a:off x="994222" y="1514404"/>
              <a:ext cx="122326" cy="611624"/>
            </a:xfrm>
            <a:custGeom>
              <a:avLst/>
              <a:gdLst/>
              <a:ahLst/>
              <a:cxnLst>
                <a:cxn ang="0">
                  <a:pos x="wd2" y="hd2"/>
                </a:cxn>
                <a:cxn ang="5400000">
                  <a:pos x="wd2" y="hd2"/>
                </a:cxn>
                <a:cxn ang="10800000">
                  <a:pos x="wd2" y="hd2"/>
                </a:cxn>
                <a:cxn ang="16200000">
                  <a:pos x="wd2" y="hd2"/>
                </a:cxn>
              </a:cxnLst>
              <a:rect l="0" t="0" r="r" b="b"/>
              <a:pathLst>
                <a:path w="21600" h="21600" extrusionOk="0">
                  <a:moveTo>
                    <a:pt x="10944" y="21600"/>
                  </a:moveTo>
                  <a:lnTo>
                    <a:pt x="10944" y="21600"/>
                  </a:lnTo>
                  <a:cubicBezTo>
                    <a:pt x="4896" y="21600"/>
                    <a:pt x="0" y="20621"/>
                    <a:pt x="0" y="19411"/>
                  </a:cubicBezTo>
                  <a:lnTo>
                    <a:pt x="0" y="0"/>
                  </a:lnTo>
                  <a:lnTo>
                    <a:pt x="21600" y="0"/>
                  </a:lnTo>
                  <a:lnTo>
                    <a:pt x="21600" y="19411"/>
                  </a:lnTo>
                  <a:cubicBezTo>
                    <a:pt x="21600" y="20621"/>
                    <a:pt x="16704" y="21600"/>
                    <a:pt x="10944" y="21600"/>
                  </a:cubicBezTo>
                  <a:close/>
                </a:path>
              </a:pathLst>
            </a:custGeom>
            <a:solidFill>
              <a:srgbClr val="BCBEC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1" name="Shape">
              <a:extLst>
                <a:ext uri="{FF2B5EF4-FFF2-40B4-BE49-F238E27FC236}">
                  <a16:creationId xmlns:a16="http://schemas.microsoft.com/office/drawing/2014/main" id="{6A7C5841-2648-43F6-98F5-3D2B259B133A}"/>
                </a:ext>
              </a:extLst>
            </p:cNvPr>
            <p:cNvSpPr/>
            <p:nvPr/>
          </p:nvSpPr>
          <p:spPr>
            <a:xfrm>
              <a:off x="700644" y="1155583"/>
              <a:ext cx="722532" cy="722531"/>
            </a:xfrm>
            <a:custGeom>
              <a:avLst/>
              <a:gdLst/>
              <a:ahLst/>
              <a:cxnLst>
                <a:cxn ang="0">
                  <a:pos x="wd2" y="hd2"/>
                </a:cxn>
                <a:cxn ang="5400000">
                  <a:pos x="wd2" y="hd2"/>
                </a:cxn>
                <a:cxn ang="10800000">
                  <a:pos x="wd2" y="hd2"/>
                </a:cxn>
                <a:cxn ang="16200000">
                  <a:pos x="wd2" y="hd2"/>
                </a:cxn>
              </a:cxnLst>
              <a:rect l="0" t="0" r="r" b="b"/>
              <a:pathLst>
                <a:path w="21030" h="21030" extrusionOk="0">
                  <a:moveTo>
                    <a:pt x="8450" y="20176"/>
                  </a:moveTo>
                  <a:lnTo>
                    <a:pt x="854" y="12580"/>
                  </a:lnTo>
                  <a:cubicBezTo>
                    <a:pt x="-285" y="11441"/>
                    <a:pt x="-285" y="9589"/>
                    <a:pt x="854" y="8450"/>
                  </a:cubicBezTo>
                  <a:lnTo>
                    <a:pt x="8450" y="854"/>
                  </a:lnTo>
                  <a:cubicBezTo>
                    <a:pt x="9589" y="-285"/>
                    <a:pt x="11441" y="-285"/>
                    <a:pt x="12580" y="854"/>
                  </a:cubicBezTo>
                  <a:lnTo>
                    <a:pt x="20176" y="8450"/>
                  </a:lnTo>
                  <a:cubicBezTo>
                    <a:pt x="21315" y="9589"/>
                    <a:pt x="21315" y="11441"/>
                    <a:pt x="20176" y="12580"/>
                  </a:cubicBezTo>
                  <a:lnTo>
                    <a:pt x="12580" y="20176"/>
                  </a:lnTo>
                  <a:cubicBezTo>
                    <a:pt x="11441" y="21315"/>
                    <a:pt x="9589" y="21315"/>
                    <a:pt x="8450" y="20176"/>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2" name="Shape">
              <a:extLst>
                <a:ext uri="{FF2B5EF4-FFF2-40B4-BE49-F238E27FC236}">
                  <a16:creationId xmlns:a16="http://schemas.microsoft.com/office/drawing/2014/main" id="{DD1BB75B-856C-4AEE-8F02-B41C8D087BB7}"/>
                </a:ext>
              </a:extLst>
            </p:cNvPr>
            <p:cNvSpPr/>
            <p:nvPr/>
          </p:nvSpPr>
          <p:spPr>
            <a:xfrm>
              <a:off x="749574" y="1204513"/>
              <a:ext cx="616517" cy="616927"/>
            </a:xfrm>
            <a:custGeom>
              <a:avLst/>
              <a:gdLst/>
              <a:ahLst/>
              <a:cxnLst>
                <a:cxn ang="0">
                  <a:pos x="wd2" y="hd2"/>
                </a:cxn>
                <a:cxn ang="5400000">
                  <a:pos x="wd2" y="hd2"/>
                </a:cxn>
                <a:cxn ang="10800000">
                  <a:pos x="wd2" y="hd2"/>
                </a:cxn>
                <a:cxn ang="16200000">
                  <a:pos x="wd2" y="hd2"/>
                </a:cxn>
              </a:cxnLst>
              <a:rect l="0" t="0" r="r" b="b"/>
              <a:pathLst>
                <a:path w="21600" h="21444" extrusionOk="0">
                  <a:moveTo>
                    <a:pt x="10800" y="21444"/>
                  </a:moveTo>
                  <a:cubicBezTo>
                    <a:pt x="10400" y="21444"/>
                    <a:pt x="10000" y="21274"/>
                    <a:pt x="9657" y="20990"/>
                  </a:cubicBezTo>
                  <a:lnTo>
                    <a:pt x="457" y="11863"/>
                  </a:lnTo>
                  <a:cubicBezTo>
                    <a:pt x="171" y="11579"/>
                    <a:pt x="0" y="11183"/>
                    <a:pt x="0" y="10729"/>
                  </a:cubicBezTo>
                  <a:cubicBezTo>
                    <a:pt x="0" y="10275"/>
                    <a:pt x="171" y="9879"/>
                    <a:pt x="457" y="9595"/>
                  </a:cubicBezTo>
                  <a:lnTo>
                    <a:pt x="9657" y="468"/>
                  </a:lnTo>
                  <a:cubicBezTo>
                    <a:pt x="10286" y="-156"/>
                    <a:pt x="11314" y="-156"/>
                    <a:pt x="11943" y="468"/>
                  </a:cubicBezTo>
                  <a:lnTo>
                    <a:pt x="21143" y="9595"/>
                  </a:lnTo>
                  <a:cubicBezTo>
                    <a:pt x="21429" y="9879"/>
                    <a:pt x="21600" y="10275"/>
                    <a:pt x="21600" y="10729"/>
                  </a:cubicBezTo>
                  <a:cubicBezTo>
                    <a:pt x="21600" y="11183"/>
                    <a:pt x="21429" y="11579"/>
                    <a:pt x="21143" y="11863"/>
                  </a:cubicBezTo>
                  <a:lnTo>
                    <a:pt x="11943" y="20990"/>
                  </a:lnTo>
                  <a:cubicBezTo>
                    <a:pt x="11600" y="21274"/>
                    <a:pt x="11200" y="21444"/>
                    <a:pt x="10800" y="21444"/>
                  </a:cubicBezTo>
                  <a:close/>
                  <a:moveTo>
                    <a:pt x="10800" y="581"/>
                  </a:moveTo>
                  <a:cubicBezTo>
                    <a:pt x="10571" y="581"/>
                    <a:pt x="10286" y="694"/>
                    <a:pt x="10114" y="864"/>
                  </a:cubicBezTo>
                  <a:lnTo>
                    <a:pt x="914" y="9992"/>
                  </a:lnTo>
                  <a:cubicBezTo>
                    <a:pt x="514" y="10389"/>
                    <a:pt x="514" y="11012"/>
                    <a:pt x="914" y="11353"/>
                  </a:cubicBezTo>
                  <a:lnTo>
                    <a:pt x="10114" y="20480"/>
                  </a:lnTo>
                  <a:cubicBezTo>
                    <a:pt x="10514" y="20877"/>
                    <a:pt x="11143" y="20877"/>
                    <a:pt x="11486" y="20480"/>
                  </a:cubicBezTo>
                  <a:lnTo>
                    <a:pt x="20686" y="11353"/>
                  </a:lnTo>
                  <a:cubicBezTo>
                    <a:pt x="21086" y="10956"/>
                    <a:pt x="21086" y="10332"/>
                    <a:pt x="20686" y="9992"/>
                  </a:cubicBezTo>
                  <a:lnTo>
                    <a:pt x="11486" y="864"/>
                  </a:lnTo>
                  <a:cubicBezTo>
                    <a:pt x="11257" y="638"/>
                    <a:pt x="11029" y="581"/>
                    <a:pt x="10800" y="581"/>
                  </a:cubicBezTo>
                  <a:close/>
                </a:path>
              </a:pathLst>
            </a:custGeom>
            <a:solidFill>
              <a:srgbClr val="00000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103" name="Group 102">
            <a:extLst>
              <a:ext uri="{FF2B5EF4-FFF2-40B4-BE49-F238E27FC236}">
                <a16:creationId xmlns:a16="http://schemas.microsoft.com/office/drawing/2014/main" id="{9D266D4D-1FAA-47A5-A69D-B44F681FB46F}"/>
              </a:ext>
            </a:extLst>
          </p:cNvPr>
          <p:cNvGrpSpPr/>
          <p:nvPr/>
        </p:nvGrpSpPr>
        <p:grpSpPr>
          <a:xfrm>
            <a:off x="448024" y="3856637"/>
            <a:ext cx="397150" cy="672053"/>
            <a:chOff x="739273" y="3449807"/>
            <a:chExt cx="651315" cy="1102150"/>
          </a:xfrm>
        </p:grpSpPr>
        <p:sp>
          <p:nvSpPr>
            <p:cNvPr id="104" name="Shape">
              <a:extLst>
                <a:ext uri="{FF2B5EF4-FFF2-40B4-BE49-F238E27FC236}">
                  <a16:creationId xmlns:a16="http://schemas.microsoft.com/office/drawing/2014/main" id="{201AE1DC-FB81-4F56-AC3D-CB554AF8EED7}"/>
                </a:ext>
              </a:extLst>
            </p:cNvPr>
            <p:cNvSpPr/>
            <p:nvPr/>
          </p:nvSpPr>
          <p:spPr>
            <a:xfrm>
              <a:off x="739273" y="3449807"/>
              <a:ext cx="651315" cy="1102150"/>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tx1">
                <a:lumMod val="50000"/>
                <a:lumOff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5" name="Circle">
              <a:extLst>
                <a:ext uri="{FF2B5EF4-FFF2-40B4-BE49-F238E27FC236}">
                  <a16:creationId xmlns:a16="http://schemas.microsoft.com/office/drawing/2014/main" id="{AEE5727A-3537-4C9D-A689-E6AB4A1E4424}"/>
                </a:ext>
              </a:extLst>
            </p:cNvPr>
            <p:cNvSpPr/>
            <p:nvPr/>
          </p:nvSpPr>
          <p:spPr>
            <a:xfrm>
              <a:off x="820823" y="3541730"/>
              <a:ext cx="482776" cy="482778"/>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spTree>
    <p:extLst>
      <p:ext uri="{BB962C8B-B14F-4D97-AF65-F5344CB8AC3E}">
        <p14:creationId xmlns:p14="http://schemas.microsoft.com/office/powerpoint/2010/main" val="1751948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S-Shaped Road – Slide Template</a:t>
            </a:r>
          </a:p>
        </p:txBody>
      </p:sp>
      <p:grpSp>
        <p:nvGrpSpPr>
          <p:cNvPr id="49" name="Group 48">
            <a:extLst>
              <a:ext uri="{FF2B5EF4-FFF2-40B4-BE49-F238E27FC236}">
                <a16:creationId xmlns:a16="http://schemas.microsoft.com/office/drawing/2014/main" id="{39A2A8E4-1DDD-4459-90DF-5641EF989088}"/>
              </a:ext>
            </a:extLst>
          </p:cNvPr>
          <p:cNvGrpSpPr/>
          <p:nvPr/>
        </p:nvGrpSpPr>
        <p:grpSpPr>
          <a:xfrm>
            <a:off x="1066421" y="1403688"/>
            <a:ext cx="3622309" cy="1831565"/>
            <a:chOff x="8921977" y="1453429"/>
            <a:chExt cx="2926080" cy="621129"/>
          </a:xfrm>
        </p:grpSpPr>
        <p:sp>
          <p:nvSpPr>
            <p:cNvPr id="50" name="TextBox 49">
              <a:extLst>
                <a:ext uri="{FF2B5EF4-FFF2-40B4-BE49-F238E27FC236}">
                  <a16:creationId xmlns:a16="http://schemas.microsoft.com/office/drawing/2014/main" id="{E7221DC4-AFC7-4E9B-AA14-3A70B46CC60C}"/>
                </a:ext>
              </a:extLst>
            </p:cNvPr>
            <p:cNvSpPr txBox="1"/>
            <p:nvPr/>
          </p:nvSpPr>
          <p:spPr>
            <a:xfrm>
              <a:off x="8921977" y="1453429"/>
              <a:ext cx="2926080" cy="135687"/>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51" name="TextBox 50">
              <a:extLst>
                <a:ext uri="{FF2B5EF4-FFF2-40B4-BE49-F238E27FC236}">
                  <a16:creationId xmlns:a16="http://schemas.microsoft.com/office/drawing/2014/main" id="{2EF0FEAA-008C-4CDB-BF85-95426DD5A5F4}"/>
                </a:ext>
              </a:extLst>
            </p:cNvPr>
            <p:cNvSpPr txBox="1"/>
            <p:nvPr/>
          </p:nvSpPr>
          <p:spPr>
            <a:xfrm>
              <a:off x="8921977" y="1586607"/>
              <a:ext cx="2737677" cy="487951"/>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2" name="Group 51">
            <a:extLst>
              <a:ext uri="{FF2B5EF4-FFF2-40B4-BE49-F238E27FC236}">
                <a16:creationId xmlns:a16="http://schemas.microsoft.com/office/drawing/2014/main" id="{E0AA2710-528D-496B-AEE9-18E752CAE6E9}"/>
              </a:ext>
            </a:extLst>
          </p:cNvPr>
          <p:cNvGrpSpPr/>
          <p:nvPr/>
        </p:nvGrpSpPr>
        <p:grpSpPr>
          <a:xfrm>
            <a:off x="1066421" y="3921136"/>
            <a:ext cx="3622309" cy="1831565"/>
            <a:chOff x="8921977" y="1453429"/>
            <a:chExt cx="2926080" cy="621129"/>
          </a:xfrm>
        </p:grpSpPr>
        <p:sp>
          <p:nvSpPr>
            <p:cNvPr id="53" name="TextBox 52">
              <a:extLst>
                <a:ext uri="{FF2B5EF4-FFF2-40B4-BE49-F238E27FC236}">
                  <a16:creationId xmlns:a16="http://schemas.microsoft.com/office/drawing/2014/main" id="{23F536CC-4B5A-4A69-AF78-12FA48F0827A}"/>
                </a:ext>
              </a:extLst>
            </p:cNvPr>
            <p:cNvSpPr txBox="1"/>
            <p:nvPr/>
          </p:nvSpPr>
          <p:spPr>
            <a:xfrm>
              <a:off x="8921977" y="1453429"/>
              <a:ext cx="2926080" cy="135687"/>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54" name="TextBox 53">
              <a:extLst>
                <a:ext uri="{FF2B5EF4-FFF2-40B4-BE49-F238E27FC236}">
                  <a16:creationId xmlns:a16="http://schemas.microsoft.com/office/drawing/2014/main" id="{CC456FEF-A6B2-48BC-9836-1FF058A778C6}"/>
                </a:ext>
              </a:extLst>
            </p:cNvPr>
            <p:cNvSpPr txBox="1"/>
            <p:nvPr/>
          </p:nvSpPr>
          <p:spPr>
            <a:xfrm>
              <a:off x="8921977" y="1586607"/>
              <a:ext cx="2737677" cy="487951"/>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5" name="Group 54">
            <a:extLst>
              <a:ext uri="{FF2B5EF4-FFF2-40B4-BE49-F238E27FC236}">
                <a16:creationId xmlns:a16="http://schemas.microsoft.com/office/drawing/2014/main" id="{6F39642F-3A72-466D-9E37-40D62BC7E50D}"/>
              </a:ext>
            </a:extLst>
          </p:cNvPr>
          <p:cNvGrpSpPr/>
          <p:nvPr/>
        </p:nvGrpSpPr>
        <p:grpSpPr>
          <a:xfrm>
            <a:off x="380606" y="1364022"/>
            <a:ext cx="541899" cy="727834"/>
            <a:chOff x="700644" y="1155583"/>
            <a:chExt cx="722532" cy="970445"/>
          </a:xfrm>
        </p:grpSpPr>
        <p:sp>
          <p:nvSpPr>
            <p:cNvPr id="56" name="Shape">
              <a:extLst>
                <a:ext uri="{FF2B5EF4-FFF2-40B4-BE49-F238E27FC236}">
                  <a16:creationId xmlns:a16="http://schemas.microsoft.com/office/drawing/2014/main" id="{6F6FAF8A-4DB0-4CC3-A7FF-136855B5D520}"/>
                </a:ext>
              </a:extLst>
            </p:cNvPr>
            <p:cNvSpPr/>
            <p:nvPr/>
          </p:nvSpPr>
          <p:spPr>
            <a:xfrm>
              <a:off x="994222" y="1514404"/>
              <a:ext cx="122326" cy="611624"/>
            </a:xfrm>
            <a:custGeom>
              <a:avLst/>
              <a:gdLst/>
              <a:ahLst/>
              <a:cxnLst>
                <a:cxn ang="0">
                  <a:pos x="wd2" y="hd2"/>
                </a:cxn>
                <a:cxn ang="5400000">
                  <a:pos x="wd2" y="hd2"/>
                </a:cxn>
                <a:cxn ang="10800000">
                  <a:pos x="wd2" y="hd2"/>
                </a:cxn>
                <a:cxn ang="16200000">
                  <a:pos x="wd2" y="hd2"/>
                </a:cxn>
              </a:cxnLst>
              <a:rect l="0" t="0" r="r" b="b"/>
              <a:pathLst>
                <a:path w="21600" h="21600" extrusionOk="0">
                  <a:moveTo>
                    <a:pt x="10944" y="21600"/>
                  </a:moveTo>
                  <a:lnTo>
                    <a:pt x="10944" y="21600"/>
                  </a:lnTo>
                  <a:cubicBezTo>
                    <a:pt x="4896" y="21600"/>
                    <a:pt x="0" y="20621"/>
                    <a:pt x="0" y="19411"/>
                  </a:cubicBezTo>
                  <a:lnTo>
                    <a:pt x="0" y="0"/>
                  </a:lnTo>
                  <a:lnTo>
                    <a:pt x="21600" y="0"/>
                  </a:lnTo>
                  <a:lnTo>
                    <a:pt x="21600" y="19411"/>
                  </a:lnTo>
                  <a:cubicBezTo>
                    <a:pt x="21600" y="20621"/>
                    <a:pt x="16704" y="21600"/>
                    <a:pt x="10944" y="21600"/>
                  </a:cubicBezTo>
                  <a:close/>
                </a:path>
              </a:pathLst>
            </a:custGeom>
            <a:solidFill>
              <a:srgbClr val="BCBEC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7" name="Shape">
              <a:extLst>
                <a:ext uri="{FF2B5EF4-FFF2-40B4-BE49-F238E27FC236}">
                  <a16:creationId xmlns:a16="http://schemas.microsoft.com/office/drawing/2014/main" id="{45957DE6-15BB-47CC-8156-97DBDC448B8A}"/>
                </a:ext>
              </a:extLst>
            </p:cNvPr>
            <p:cNvSpPr/>
            <p:nvPr/>
          </p:nvSpPr>
          <p:spPr>
            <a:xfrm>
              <a:off x="700644" y="1155583"/>
              <a:ext cx="722532" cy="722531"/>
            </a:xfrm>
            <a:custGeom>
              <a:avLst/>
              <a:gdLst/>
              <a:ahLst/>
              <a:cxnLst>
                <a:cxn ang="0">
                  <a:pos x="wd2" y="hd2"/>
                </a:cxn>
                <a:cxn ang="5400000">
                  <a:pos x="wd2" y="hd2"/>
                </a:cxn>
                <a:cxn ang="10800000">
                  <a:pos x="wd2" y="hd2"/>
                </a:cxn>
                <a:cxn ang="16200000">
                  <a:pos x="wd2" y="hd2"/>
                </a:cxn>
              </a:cxnLst>
              <a:rect l="0" t="0" r="r" b="b"/>
              <a:pathLst>
                <a:path w="21030" h="21030" extrusionOk="0">
                  <a:moveTo>
                    <a:pt x="8450" y="20176"/>
                  </a:moveTo>
                  <a:lnTo>
                    <a:pt x="854" y="12580"/>
                  </a:lnTo>
                  <a:cubicBezTo>
                    <a:pt x="-285" y="11441"/>
                    <a:pt x="-285" y="9589"/>
                    <a:pt x="854" y="8450"/>
                  </a:cubicBezTo>
                  <a:lnTo>
                    <a:pt x="8450" y="854"/>
                  </a:lnTo>
                  <a:cubicBezTo>
                    <a:pt x="9589" y="-285"/>
                    <a:pt x="11441" y="-285"/>
                    <a:pt x="12580" y="854"/>
                  </a:cubicBezTo>
                  <a:lnTo>
                    <a:pt x="20176" y="8450"/>
                  </a:lnTo>
                  <a:cubicBezTo>
                    <a:pt x="21315" y="9589"/>
                    <a:pt x="21315" y="11441"/>
                    <a:pt x="20176" y="12580"/>
                  </a:cubicBezTo>
                  <a:lnTo>
                    <a:pt x="12580" y="20176"/>
                  </a:lnTo>
                  <a:cubicBezTo>
                    <a:pt x="11441" y="21315"/>
                    <a:pt x="9589" y="21315"/>
                    <a:pt x="8450" y="20176"/>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8" name="Shape">
              <a:extLst>
                <a:ext uri="{FF2B5EF4-FFF2-40B4-BE49-F238E27FC236}">
                  <a16:creationId xmlns:a16="http://schemas.microsoft.com/office/drawing/2014/main" id="{D2378F64-0269-4103-B026-EC7B4FD5D94A}"/>
                </a:ext>
              </a:extLst>
            </p:cNvPr>
            <p:cNvSpPr/>
            <p:nvPr/>
          </p:nvSpPr>
          <p:spPr>
            <a:xfrm>
              <a:off x="749574" y="1204513"/>
              <a:ext cx="616517" cy="616927"/>
            </a:xfrm>
            <a:custGeom>
              <a:avLst/>
              <a:gdLst/>
              <a:ahLst/>
              <a:cxnLst>
                <a:cxn ang="0">
                  <a:pos x="wd2" y="hd2"/>
                </a:cxn>
                <a:cxn ang="5400000">
                  <a:pos x="wd2" y="hd2"/>
                </a:cxn>
                <a:cxn ang="10800000">
                  <a:pos x="wd2" y="hd2"/>
                </a:cxn>
                <a:cxn ang="16200000">
                  <a:pos x="wd2" y="hd2"/>
                </a:cxn>
              </a:cxnLst>
              <a:rect l="0" t="0" r="r" b="b"/>
              <a:pathLst>
                <a:path w="21600" h="21444" extrusionOk="0">
                  <a:moveTo>
                    <a:pt x="10800" y="21444"/>
                  </a:moveTo>
                  <a:cubicBezTo>
                    <a:pt x="10400" y="21444"/>
                    <a:pt x="10000" y="21274"/>
                    <a:pt x="9657" y="20990"/>
                  </a:cubicBezTo>
                  <a:lnTo>
                    <a:pt x="457" y="11863"/>
                  </a:lnTo>
                  <a:cubicBezTo>
                    <a:pt x="171" y="11579"/>
                    <a:pt x="0" y="11183"/>
                    <a:pt x="0" y="10729"/>
                  </a:cubicBezTo>
                  <a:cubicBezTo>
                    <a:pt x="0" y="10275"/>
                    <a:pt x="171" y="9879"/>
                    <a:pt x="457" y="9595"/>
                  </a:cubicBezTo>
                  <a:lnTo>
                    <a:pt x="9657" y="468"/>
                  </a:lnTo>
                  <a:cubicBezTo>
                    <a:pt x="10286" y="-156"/>
                    <a:pt x="11314" y="-156"/>
                    <a:pt x="11943" y="468"/>
                  </a:cubicBezTo>
                  <a:lnTo>
                    <a:pt x="21143" y="9595"/>
                  </a:lnTo>
                  <a:cubicBezTo>
                    <a:pt x="21429" y="9879"/>
                    <a:pt x="21600" y="10275"/>
                    <a:pt x="21600" y="10729"/>
                  </a:cubicBezTo>
                  <a:cubicBezTo>
                    <a:pt x="21600" y="11183"/>
                    <a:pt x="21429" y="11579"/>
                    <a:pt x="21143" y="11863"/>
                  </a:cubicBezTo>
                  <a:lnTo>
                    <a:pt x="11943" y="20990"/>
                  </a:lnTo>
                  <a:cubicBezTo>
                    <a:pt x="11600" y="21274"/>
                    <a:pt x="11200" y="21444"/>
                    <a:pt x="10800" y="21444"/>
                  </a:cubicBezTo>
                  <a:close/>
                  <a:moveTo>
                    <a:pt x="10800" y="581"/>
                  </a:moveTo>
                  <a:cubicBezTo>
                    <a:pt x="10571" y="581"/>
                    <a:pt x="10286" y="694"/>
                    <a:pt x="10114" y="864"/>
                  </a:cubicBezTo>
                  <a:lnTo>
                    <a:pt x="914" y="9992"/>
                  </a:lnTo>
                  <a:cubicBezTo>
                    <a:pt x="514" y="10389"/>
                    <a:pt x="514" y="11012"/>
                    <a:pt x="914" y="11353"/>
                  </a:cubicBezTo>
                  <a:lnTo>
                    <a:pt x="10114" y="20480"/>
                  </a:lnTo>
                  <a:cubicBezTo>
                    <a:pt x="10514" y="20877"/>
                    <a:pt x="11143" y="20877"/>
                    <a:pt x="11486" y="20480"/>
                  </a:cubicBezTo>
                  <a:lnTo>
                    <a:pt x="20686" y="11353"/>
                  </a:lnTo>
                  <a:cubicBezTo>
                    <a:pt x="21086" y="10956"/>
                    <a:pt x="21086" y="10332"/>
                    <a:pt x="20686" y="9992"/>
                  </a:cubicBezTo>
                  <a:lnTo>
                    <a:pt x="11486" y="864"/>
                  </a:lnTo>
                  <a:cubicBezTo>
                    <a:pt x="11257" y="638"/>
                    <a:pt x="11029" y="581"/>
                    <a:pt x="10800" y="581"/>
                  </a:cubicBezTo>
                  <a:close/>
                </a:path>
              </a:pathLst>
            </a:custGeom>
            <a:solidFill>
              <a:srgbClr val="00000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59" name="Group 58">
            <a:extLst>
              <a:ext uri="{FF2B5EF4-FFF2-40B4-BE49-F238E27FC236}">
                <a16:creationId xmlns:a16="http://schemas.microsoft.com/office/drawing/2014/main" id="{446CDBFD-096E-4B06-A6CA-CB158B2E1BBF}"/>
              </a:ext>
            </a:extLst>
          </p:cNvPr>
          <p:cNvGrpSpPr/>
          <p:nvPr/>
        </p:nvGrpSpPr>
        <p:grpSpPr>
          <a:xfrm>
            <a:off x="448024" y="3856637"/>
            <a:ext cx="397150" cy="672053"/>
            <a:chOff x="739273" y="3449807"/>
            <a:chExt cx="651315" cy="1102150"/>
          </a:xfrm>
        </p:grpSpPr>
        <p:sp>
          <p:nvSpPr>
            <p:cNvPr id="60" name="Shape">
              <a:extLst>
                <a:ext uri="{FF2B5EF4-FFF2-40B4-BE49-F238E27FC236}">
                  <a16:creationId xmlns:a16="http://schemas.microsoft.com/office/drawing/2014/main" id="{37FCED9F-A6EA-4B0A-91A6-D984932555EB}"/>
                </a:ext>
              </a:extLst>
            </p:cNvPr>
            <p:cNvSpPr/>
            <p:nvPr/>
          </p:nvSpPr>
          <p:spPr>
            <a:xfrm>
              <a:off x="739273" y="3449807"/>
              <a:ext cx="651315" cy="1102150"/>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bg2">
                <a:lumMod val="7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6" name="Circle">
              <a:extLst>
                <a:ext uri="{FF2B5EF4-FFF2-40B4-BE49-F238E27FC236}">
                  <a16:creationId xmlns:a16="http://schemas.microsoft.com/office/drawing/2014/main" id="{BE3629EA-A8D5-4600-BAA1-268CB087AF34}"/>
                </a:ext>
              </a:extLst>
            </p:cNvPr>
            <p:cNvSpPr/>
            <p:nvPr/>
          </p:nvSpPr>
          <p:spPr>
            <a:xfrm>
              <a:off x="820823" y="3541730"/>
              <a:ext cx="482776" cy="482778"/>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61" name="Group 60">
            <a:extLst>
              <a:ext uri="{FF2B5EF4-FFF2-40B4-BE49-F238E27FC236}">
                <a16:creationId xmlns:a16="http://schemas.microsoft.com/office/drawing/2014/main" id="{6D21F901-9057-4959-AAC5-6E521AA1BA3E}"/>
              </a:ext>
            </a:extLst>
          </p:cNvPr>
          <p:cNvGrpSpPr/>
          <p:nvPr/>
        </p:nvGrpSpPr>
        <p:grpSpPr>
          <a:xfrm>
            <a:off x="5284878" y="1692177"/>
            <a:ext cx="3354979" cy="4657539"/>
            <a:chOff x="5284878" y="1692177"/>
            <a:chExt cx="3354979" cy="4657539"/>
          </a:xfrm>
        </p:grpSpPr>
        <p:sp>
          <p:nvSpPr>
            <p:cNvPr id="62" name="Freeform: Shape 61">
              <a:extLst>
                <a:ext uri="{FF2B5EF4-FFF2-40B4-BE49-F238E27FC236}">
                  <a16:creationId xmlns:a16="http://schemas.microsoft.com/office/drawing/2014/main" id="{39356294-6D80-4A41-A7EB-1666A5F23552}"/>
                </a:ext>
              </a:extLst>
            </p:cNvPr>
            <p:cNvSpPr/>
            <p:nvPr/>
          </p:nvSpPr>
          <p:spPr>
            <a:xfrm>
              <a:off x="5284950" y="1726246"/>
              <a:ext cx="3354907" cy="4623470"/>
            </a:xfrm>
            <a:custGeom>
              <a:avLst/>
              <a:gdLst>
                <a:gd name="connsiteX0" fmla="*/ 3344069 w 3482794"/>
                <a:gd name="connsiteY0" fmla="*/ 0 h 4799715"/>
                <a:gd name="connsiteX1" fmla="*/ 3349862 w 3482794"/>
                <a:gd name="connsiteY1" fmla="*/ 1973 h 4799715"/>
                <a:gd name="connsiteX2" fmla="*/ 3415810 w 3482794"/>
                <a:gd name="connsiteY2" fmla="*/ 45864 h 4799715"/>
                <a:gd name="connsiteX3" fmla="*/ 3461602 w 3482794"/>
                <a:gd name="connsiteY3" fmla="*/ 103511 h 4799715"/>
                <a:gd name="connsiteX4" fmla="*/ 3480145 w 3482794"/>
                <a:gd name="connsiteY4" fmla="*/ 177973 h 4799715"/>
                <a:gd name="connsiteX5" fmla="*/ 3480145 w 3482794"/>
                <a:gd name="connsiteY5" fmla="*/ 296439 h 4799715"/>
                <a:gd name="connsiteX6" fmla="*/ 3456442 w 3482794"/>
                <a:gd name="connsiteY6" fmla="*/ 364131 h 4799715"/>
                <a:gd name="connsiteX7" fmla="*/ 3395494 w 3482794"/>
                <a:gd name="connsiteY7" fmla="*/ 418285 h 4799715"/>
                <a:gd name="connsiteX8" fmla="*/ 3352785 w 3482794"/>
                <a:gd name="connsiteY8" fmla="*/ 438101 h 4799715"/>
                <a:gd name="connsiteX9" fmla="*/ 3345142 w 3482794"/>
                <a:gd name="connsiteY9" fmla="*/ 439966 h 4799715"/>
                <a:gd name="connsiteX10" fmla="*/ 3302458 w 3482794"/>
                <a:gd name="connsiteY10" fmla="*/ 450384 h 4799715"/>
                <a:gd name="connsiteX11" fmla="*/ 3068981 w 3482794"/>
                <a:gd name="connsiteY11" fmla="*/ 492746 h 4799715"/>
                <a:gd name="connsiteX12" fmla="*/ 2825185 w 3482794"/>
                <a:gd name="connsiteY12" fmla="*/ 541659 h 4799715"/>
                <a:gd name="connsiteX13" fmla="*/ 2579776 w 3482794"/>
                <a:gd name="connsiteY13" fmla="*/ 601053 h 4799715"/>
                <a:gd name="connsiteX14" fmla="*/ 2337754 w 3482794"/>
                <a:gd name="connsiteY14" fmla="*/ 673768 h 4799715"/>
                <a:gd name="connsiteX15" fmla="*/ 2104278 w 3482794"/>
                <a:gd name="connsiteY15" fmla="*/ 763515 h 4799715"/>
                <a:gd name="connsiteX16" fmla="*/ 1897889 w 3482794"/>
                <a:gd name="connsiteY16" fmla="*/ 868328 h 4799715"/>
                <a:gd name="connsiteX17" fmla="*/ 1718428 w 3482794"/>
                <a:gd name="connsiteY17" fmla="*/ 988427 h 4799715"/>
                <a:gd name="connsiteX18" fmla="*/ 1566056 w 3482794"/>
                <a:gd name="connsiteY18" fmla="*/ 1125559 h 4799715"/>
                <a:gd name="connsiteX19" fmla="*/ 1518812 w 3482794"/>
                <a:gd name="connsiteY19" fmla="*/ 1179712 h 4799715"/>
                <a:gd name="connsiteX20" fmla="*/ 1481566 w 3482794"/>
                <a:gd name="connsiteY20" fmla="*/ 1230591 h 4799715"/>
                <a:gd name="connsiteX21" fmla="*/ 1454477 w 3482794"/>
                <a:gd name="connsiteY21" fmla="*/ 1277975 h 4799715"/>
                <a:gd name="connsiteX22" fmla="*/ 1437547 w 3482794"/>
                <a:gd name="connsiteY22" fmla="*/ 1323613 h 4799715"/>
                <a:gd name="connsiteX23" fmla="*/ 1430775 w 3482794"/>
                <a:gd name="connsiteY23" fmla="*/ 1359206 h 4799715"/>
                <a:gd name="connsiteX24" fmla="*/ 1432387 w 3482794"/>
                <a:gd name="connsiteY24" fmla="*/ 1393052 h 4799715"/>
                <a:gd name="connsiteX25" fmla="*/ 1440933 w 3482794"/>
                <a:gd name="connsiteY25" fmla="*/ 1421657 h 4799715"/>
                <a:gd name="connsiteX26" fmla="*/ 1454477 w 3482794"/>
                <a:gd name="connsiteY26" fmla="*/ 1443712 h 4799715"/>
                <a:gd name="connsiteX27" fmla="*/ 1478180 w 3482794"/>
                <a:gd name="connsiteY27" fmla="*/ 1464020 h 4799715"/>
                <a:gd name="connsiteX28" fmla="*/ 1512040 w 3482794"/>
                <a:gd name="connsiteY28" fmla="*/ 1484327 h 4799715"/>
                <a:gd name="connsiteX29" fmla="*/ 1552512 w 3482794"/>
                <a:gd name="connsiteY29" fmla="*/ 1504635 h 4799715"/>
                <a:gd name="connsiteX30" fmla="*/ 1598304 w 3482794"/>
                <a:gd name="connsiteY30" fmla="*/ 1526689 h 4799715"/>
                <a:gd name="connsiteX31" fmla="*/ 1622006 w 3482794"/>
                <a:gd name="connsiteY31" fmla="*/ 1538481 h 4799715"/>
                <a:gd name="connsiteX32" fmla="*/ 1647321 w 3482794"/>
                <a:gd name="connsiteY32" fmla="*/ 1550272 h 4799715"/>
                <a:gd name="connsiteX33" fmla="*/ 1672797 w 3482794"/>
                <a:gd name="connsiteY33" fmla="*/ 1562282 h 4799715"/>
                <a:gd name="connsiteX34" fmla="*/ 1698112 w 3482794"/>
                <a:gd name="connsiteY34" fmla="*/ 1575821 h 4799715"/>
                <a:gd name="connsiteX35" fmla="*/ 1984153 w 3482794"/>
                <a:gd name="connsiteY35" fmla="*/ 1777150 h 4799715"/>
                <a:gd name="connsiteX36" fmla="*/ 2199087 w 3482794"/>
                <a:gd name="connsiteY36" fmla="*/ 2042897 h 4799715"/>
                <a:gd name="connsiteX37" fmla="*/ 2327596 w 3482794"/>
                <a:gd name="connsiteY37" fmla="*/ 2362797 h 4799715"/>
                <a:gd name="connsiteX38" fmla="*/ 2347912 w 3482794"/>
                <a:gd name="connsiteY38" fmla="*/ 2721565 h 4799715"/>
                <a:gd name="connsiteX39" fmla="*/ 2319212 w 3482794"/>
                <a:gd name="connsiteY39" fmla="*/ 2878786 h 4799715"/>
                <a:gd name="connsiteX40" fmla="*/ 2266808 w 3482794"/>
                <a:gd name="connsiteY40" fmla="*/ 3041247 h 4799715"/>
                <a:gd name="connsiteX41" fmla="*/ 2188929 w 3482794"/>
                <a:gd name="connsiteY41" fmla="*/ 3210478 h 4799715"/>
                <a:gd name="connsiteX42" fmla="*/ 2083961 w 3482794"/>
                <a:gd name="connsiteY42" fmla="*/ 3388224 h 4799715"/>
                <a:gd name="connsiteX43" fmla="*/ 1792922 w 3482794"/>
                <a:gd name="connsiteY43" fmla="*/ 3762278 h 4799715"/>
                <a:gd name="connsiteX44" fmla="*/ 1437547 w 3482794"/>
                <a:gd name="connsiteY44" fmla="*/ 4105761 h 4799715"/>
                <a:gd name="connsiteX45" fmla="*/ 1031381 w 3482794"/>
                <a:gd name="connsiteY45" fmla="*/ 4423915 h 4799715"/>
                <a:gd name="connsiteX46" fmla="*/ 592967 w 3482794"/>
                <a:gd name="connsiteY46" fmla="*/ 4723507 h 4799715"/>
                <a:gd name="connsiteX47" fmla="*/ 533792 w 3482794"/>
                <a:gd name="connsiteY47" fmla="*/ 4757353 h 4799715"/>
                <a:gd name="connsiteX48" fmla="*/ 472843 w 3482794"/>
                <a:gd name="connsiteY48" fmla="*/ 4781154 h 4799715"/>
                <a:gd name="connsiteX49" fmla="*/ 411894 w 3482794"/>
                <a:gd name="connsiteY49" fmla="*/ 4794693 h 4799715"/>
                <a:gd name="connsiteX50" fmla="*/ 352719 w 3482794"/>
                <a:gd name="connsiteY50" fmla="*/ 4799715 h 4799715"/>
                <a:gd name="connsiteX51" fmla="*/ 247751 w 3482794"/>
                <a:gd name="connsiteY51" fmla="*/ 4784430 h 4799715"/>
                <a:gd name="connsiteX52" fmla="*/ 154715 w 3482794"/>
                <a:gd name="connsiteY52" fmla="*/ 4738792 h 4799715"/>
                <a:gd name="connsiteX53" fmla="*/ 78609 w 3482794"/>
                <a:gd name="connsiteY53" fmla="*/ 4666078 h 4799715"/>
                <a:gd name="connsiteX54" fmla="*/ 26045 w 3482794"/>
                <a:gd name="connsiteY54" fmla="*/ 4567815 h 4799715"/>
                <a:gd name="connsiteX55" fmla="*/ 730 w 3482794"/>
                <a:gd name="connsiteY55" fmla="*/ 4391815 h 4799715"/>
                <a:gd name="connsiteX56" fmla="*/ 39589 w 3482794"/>
                <a:gd name="connsiteY56" fmla="*/ 4215816 h 4799715"/>
                <a:gd name="connsiteX57" fmla="*/ 132786 w 3482794"/>
                <a:gd name="connsiteY57" fmla="*/ 4060124 h 4799715"/>
                <a:gd name="connsiteX58" fmla="*/ 269841 w 3482794"/>
                <a:gd name="connsiteY58" fmla="*/ 3941771 h 4799715"/>
                <a:gd name="connsiteX59" fmla="*/ 623442 w 3482794"/>
                <a:gd name="connsiteY59" fmla="*/ 3721663 h 4799715"/>
                <a:gd name="connsiteX60" fmla="*/ 951889 w 3482794"/>
                <a:gd name="connsiteY60" fmla="*/ 3491509 h 4799715"/>
                <a:gd name="connsiteX61" fmla="*/ 1239543 w 3482794"/>
                <a:gd name="connsiteY61" fmla="*/ 3246071 h 4799715"/>
                <a:gd name="connsiteX62" fmla="*/ 1473020 w 3482794"/>
                <a:gd name="connsiteY62" fmla="*/ 2983818 h 4799715"/>
                <a:gd name="connsiteX63" fmla="*/ 1537355 w 3482794"/>
                <a:gd name="connsiteY63" fmla="*/ 2889049 h 4799715"/>
                <a:gd name="connsiteX64" fmla="*/ 1586372 w 3482794"/>
                <a:gd name="connsiteY64" fmla="*/ 2799302 h 4799715"/>
                <a:gd name="connsiteX65" fmla="*/ 1622006 w 3482794"/>
                <a:gd name="connsiteY65" fmla="*/ 2716325 h 4799715"/>
                <a:gd name="connsiteX66" fmla="*/ 1643935 w 3482794"/>
                <a:gd name="connsiteY66" fmla="*/ 2638588 h 4799715"/>
                <a:gd name="connsiteX67" fmla="*/ 1643935 w 3482794"/>
                <a:gd name="connsiteY67" fmla="*/ 2469357 h 4799715"/>
                <a:gd name="connsiteX68" fmla="*/ 1584760 w 3482794"/>
                <a:gd name="connsiteY68" fmla="*/ 2306896 h 4799715"/>
                <a:gd name="connsiteX69" fmla="*/ 1476406 w 3482794"/>
                <a:gd name="connsiteY69" fmla="*/ 2164743 h 4799715"/>
                <a:gd name="connsiteX70" fmla="*/ 1329193 w 3482794"/>
                <a:gd name="connsiteY70" fmla="*/ 2052941 h 4799715"/>
                <a:gd name="connsiteX71" fmla="*/ 1310650 w 3482794"/>
                <a:gd name="connsiteY71" fmla="*/ 2042897 h 4799715"/>
                <a:gd name="connsiteX72" fmla="*/ 1290334 w 3482794"/>
                <a:gd name="connsiteY72" fmla="*/ 2032634 h 4799715"/>
                <a:gd name="connsiteX73" fmla="*/ 1270018 w 3482794"/>
                <a:gd name="connsiteY73" fmla="*/ 2022589 h 4799715"/>
                <a:gd name="connsiteX74" fmla="*/ 1247928 w 3482794"/>
                <a:gd name="connsiteY74" fmla="*/ 2012326 h 4799715"/>
                <a:gd name="connsiteX75" fmla="*/ 1168436 w 3482794"/>
                <a:gd name="connsiteY75" fmla="*/ 1970182 h 4799715"/>
                <a:gd name="connsiteX76" fmla="*/ 1085558 w 3482794"/>
                <a:gd name="connsiteY76" fmla="*/ 1921051 h 4799715"/>
                <a:gd name="connsiteX77" fmla="*/ 1004293 w 3482794"/>
                <a:gd name="connsiteY77" fmla="*/ 1861875 h 4799715"/>
                <a:gd name="connsiteX78" fmla="*/ 931573 w 3482794"/>
                <a:gd name="connsiteY78" fmla="*/ 1788942 h 4799715"/>
                <a:gd name="connsiteX79" fmla="*/ 855306 w 3482794"/>
                <a:gd name="connsiteY79" fmla="*/ 1667096 h 4799715"/>
                <a:gd name="connsiteX80" fmla="*/ 816447 w 3482794"/>
                <a:gd name="connsiteY80" fmla="*/ 1533459 h 4799715"/>
                <a:gd name="connsiteX81" fmla="*/ 813061 w 3482794"/>
                <a:gd name="connsiteY81" fmla="*/ 1393052 h 4799715"/>
                <a:gd name="connsiteX82" fmla="*/ 845148 w 3482794"/>
                <a:gd name="connsiteY82" fmla="*/ 1250898 h 4799715"/>
                <a:gd name="connsiteX83" fmla="*/ 887554 w 3482794"/>
                <a:gd name="connsiteY83" fmla="*/ 1152636 h 4799715"/>
                <a:gd name="connsiteX84" fmla="*/ 945117 w 3482794"/>
                <a:gd name="connsiteY84" fmla="*/ 1057866 h 4799715"/>
                <a:gd name="connsiteX85" fmla="*/ 1019449 w 3482794"/>
                <a:gd name="connsiteY85" fmla="*/ 963097 h 4799715"/>
                <a:gd name="connsiteX86" fmla="*/ 1109261 w 3482794"/>
                <a:gd name="connsiteY86" fmla="*/ 870075 h 4799715"/>
                <a:gd name="connsiteX87" fmla="*/ 1317422 w 3482794"/>
                <a:gd name="connsiteY87" fmla="*/ 695823 h 4799715"/>
                <a:gd name="connsiteX88" fmla="*/ 1554285 w 3482794"/>
                <a:gd name="connsiteY88" fmla="*/ 546900 h 4799715"/>
                <a:gd name="connsiteX89" fmla="*/ 1818236 w 3482794"/>
                <a:gd name="connsiteY89" fmla="*/ 419813 h 4799715"/>
                <a:gd name="connsiteX90" fmla="*/ 2109437 w 3482794"/>
                <a:gd name="connsiteY90" fmla="*/ 313253 h 4799715"/>
                <a:gd name="connsiteX91" fmla="*/ 2371615 w 3482794"/>
                <a:gd name="connsiteY91" fmla="*/ 238791 h 4799715"/>
                <a:gd name="connsiteX92" fmla="*/ 2630567 w 3482794"/>
                <a:gd name="connsiteY92" fmla="*/ 179615 h 4799715"/>
                <a:gd name="connsiteX93" fmla="*/ 2882748 w 3482794"/>
                <a:gd name="connsiteY93" fmla="*/ 130484 h 4799715"/>
                <a:gd name="connsiteX94" fmla="*/ 3122997 w 3482794"/>
                <a:gd name="connsiteY94" fmla="*/ 88121 h 4799715"/>
                <a:gd name="connsiteX95" fmla="*/ 3138314 w 3482794"/>
                <a:gd name="connsiteY95" fmla="*/ 86375 h 4799715"/>
                <a:gd name="connsiteX96" fmla="*/ 3153471 w 3482794"/>
                <a:gd name="connsiteY96" fmla="*/ 84846 h 4799715"/>
                <a:gd name="connsiteX97" fmla="*/ 3168789 w 3482794"/>
                <a:gd name="connsiteY97" fmla="*/ 83099 h 4799715"/>
                <a:gd name="connsiteX98" fmla="*/ 3183946 w 3482794"/>
                <a:gd name="connsiteY98" fmla="*/ 83099 h 4799715"/>
                <a:gd name="connsiteX99" fmla="*/ 3270371 w 3482794"/>
                <a:gd name="connsiteY99" fmla="*/ 93362 h 4799715"/>
                <a:gd name="connsiteX100" fmla="*/ 3344069 w 3482794"/>
                <a:gd name="connsiteY100" fmla="*/ 118466 h 4799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482794" h="4799715">
                  <a:moveTo>
                    <a:pt x="3344069" y="0"/>
                  </a:moveTo>
                  <a:lnTo>
                    <a:pt x="3349862" y="1973"/>
                  </a:lnTo>
                  <a:cubicBezTo>
                    <a:pt x="3375177" y="13764"/>
                    <a:pt x="3397267" y="29050"/>
                    <a:pt x="3415810" y="45864"/>
                  </a:cubicBezTo>
                  <a:cubicBezTo>
                    <a:pt x="3434514" y="62896"/>
                    <a:pt x="3451444" y="81457"/>
                    <a:pt x="3461602" y="103511"/>
                  </a:cubicBezTo>
                  <a:cubicBezTo>
                    <a:pt x="3475146" y="128841"/>
                    <a:pt x="3480145" y="154171"/>
                    <a:pt x="3480145" y="177973"/>
                  </a:cubicBezTo>
                  <a:cubicBezTo>
                    <a:pt x="3483235" y="210128"/>
                    <a:pt x="3484095" y="265413"/>
                    <a:pt x="3480145" y="296439"/>
                  </a:cubicBezTo>
                  <a:cubicBezTo>
                    <a:pt x="3478532" y="320022"/>
                    <a:pt x="3471760" y="343823"/>
                    <a:pt x="3456442" y="364131"/>
                  </a:cubicBezTo>
                  <a:cubicBezTo>
                    <a:pt x="3442898" y="384439"/>
                    <a:pt x="3422582" y="404746"/>
                    <a:pt x="3395494" y="418285"/>
                  </a:cubicBezTo>
                  <a:cubicBezTo>
                    <a:pt x="3382837" y="425819"/>
                    <a:pt x="3368446" y="432588"/>
                    <a:pt x="3352785" y="438101"/>
                  </a:cubicBezTo>
                  <a:lnTo>
                    <a:pt x="3345142" y="439966"/>
                  </a:lnTo>
                  <a:lnTo>
                    <a:pt x="3302458" y="450384"/>
                  </a:lnTo>
                  <a:cubicBezTo>
                    <a:pt x="3226352" y="463922"/>
                    <a:pt x="3148473" y="477461"/>
                    <a:pt x="3068981" y="492746"/>
                  </a:cubicBezTo>
                  <a:cubicBezTo>
                    <a:pt x="2989328" y="507813"/>
                    <a:pt x="2906450" y="524845"/>
                    <a:pt x="2825185" y="541659"/>
                  </a:cubicBezTo>
                  <a:cubicBezTo>
                    <a:pt x="2742307" y="560438"/>
                    <a:pt x="2661042" y="578999"/>
                    <a:pt x="2579776" y="601053"/>
                  </a:cubicBezTo>
                  <a:cubicBezTo>
                    <a:pt x="2498672" y="622890"/>
                    <a:pt x="2417407" y="646691"/>
                    <a:pt x="2337754" y="673768"/>
                  </a:cubicBezTo>
                  <a:cubicBezTo>
                    <a:pt x="2254876" y="700845"/>
                    <a:pt x="2178771" y="731197"/>
                    <a:pt x="2104278" y="763515"/>
                  </a:cubicBezTo>
                  <a:cubicBezTo>
                    <a:pt x="2031558" y="795614"/>
                    <a:pt x="1962063" y="831207"/>
                    <a:pt x="1897889" y="868328"/>
                  </a:cubicBezTo>
                  <a:cubicBezTo>
                    <a:pt x="1833554" y="905668"/>
                    <a:pt x="1772605" y="946284"/>
                    <a:pt x="1718428" y="988427"/>
                  </a:cubicBezTo>
                  <a:cubicBezTo>
                    <a:pt x="1662639" y="1032536"/>
                    <a:pt x="1611848" y="1078174"/>
                    <a:pt x="1566056" y="1125559"/>
                  </a:cubicBezTo>
                  <a:cubicBezTo>
                    <a:pt x="1549125" y="1144119"/>
                    <a:pt x="1533969" y="1161152"/>
                    <a:pt x="1518812" y="1179712"/>
                  </a:cubicBezTo>
                  <a:cubicBezTo>
                    <a:pt x="1505268" y="1196745"/>
                    <a:pt x="1491724" y="1213558"/>
                    <a:pt x="1481566" y="1230591"/>
                  </a:cubicBezTo>
                  <a:cubicBezTo>
                    <a:pt x="1471407" y="1247405"/>
                    <a:pt x="1461249" y="1262690"/>
                    <a:pt x="1454477" y="1277975"/>
                  </a:cubicBezTo>
                  <a:cubicBezTo>
                    <a:pt x="1447705" y="1293042"/>
                    <a:pt x="1440933" y="1308328"/>
                    <a:pt x="1437547" y="1323613"/>
                  </a:cubicBezTo>
                  <a:cubicBezTo>
                    <a:pt x="1434161" y="1335404"/>
                    <a:pt x="1432387" y="1347196"/>
                    <a:pt x="1430775" y="1359206"/>
                  </a:cubicBezTo>
                  <a:cubicBezTo>
                    <a:pt x="1430775" y="1370997"/>
                    <a:pt x="1430775" y="1381042"/>
                    <a:pt x="1432387" y="1393052"/>
                  </a:cubicBezTo>
                  <a:cubicBezTo>
                    <a:pt x="1434161" y="1403097"/>
                    <a:pt x="1435773" y="1413360"/>
                    <a:pt x="1440933" y="1421657"/>
                  </a:cubicBezTo>
                  <a:cubicBezTo>
                    <a:pt x="1444319" y="1430173"/>
                    <a:pt x="1449317" y="1438690"/>
                    <a:pt x="1454477" y="1443712"/>
                  </a:cubicBezTo>
                  <a:cubicBezTo>
                    <a:pt x="1461249" y="1450481"/>
                    <a:pt x="1468021" y="1457250"/>
                    <a:pt x="1478180" y="1464020"/>
                  </a:cubicBezTo>
                  <a:cubicBezTo>
                    <a:pt x="1488338" y="1470789"/>
                    <a:pt x="1500108" y="1477558"/>
                    <a:pt x="1512040" y="1484327"/>
                  </a:cubicBezTo>
                  <a:cubicBezTo>
                    <a:pt x="1525584" y="1491096"/>
                    <a:pt x="1539128" y="1497866"/>
                    <a:pt x="1552512" y="1504635"/>
                  </a:cubicBezTo>
                  <a:cubicBezTo>
                    <a:pt x="1567829" y="1511404"/>
                    <a:pt x="1582986" y="1518173"/>
                    <a:pt x="1598304" y="1526689"/>
                  </a:cubicBezTo>
                  <a:cubicBezTo>
                    <a:pt x="1606688" y="1529965"/>
                    <a:pt x="1615234" y="1533459"/>
                    <a:pt x="1622006" y="1538481"/>
                  </a:cubicBezTo>
                  <a:cubicBezTo>
                    <a:pt x="1630391" y="1541975"/>
                    <a:pt x="1638936" y="1546997"/>
                    <a:pt x="1647321" y="1550272"/>
                  </a:cubicBezTo>
                  <a:cubicBezTo>
                    <a:pt x="1655867" y="1553766"/>
                    <a:pt x="1664251" y="1558789"/>
                    <a:pt x="1672797" y="1562282"/>
                  </a:cubicBezTo>
                  <a:cubicBezTo>
                    <a:pt x="1681182" y="1567305"/>
                    <a:pt x="1689727" y="1570580"/>
                    <a:pt x="1698112" y="1575821"/>
                  </a:cubicBezTo>
                  <a:cubicBezTo>
                    <a:pt x="1804692" y="1631721"/>
                    <a:pt x="1899502" y="1699414"/>
                    <a:pt x="1984153" y="1777150"/>
                  </a:cubicBezTo>
                  <a:cubicBezTo>
                    <a:pt x="2068804" y="1856634"/>
                    <a:pt x="2141524" y="1946381"/>
                    <a:pt x="2199087" y="2042897"/>
                  </a:cubicBezTo>
                  <a:cubicBezTo>
                    <a:pt x="2258262" y="2142688"/>
                    <a:pt x="2302281" y="2250996"/>
                    <a:pt x="2327596" y="2362797"/>
                  </a:cubicBezTo>
                  <a:cubicBezTo>
                    <a:pt x="2354684" y="2477874"/>
                    <a:pt x="2361456" y="2599719"/>
                    <a:pt x="2347912" y="2721565"/>
                  </a:cubicBezTo>
                  <a:cubicBezTo>
                    <a:pt x="2341140" y="2773972"/>
                    <a:pt x="2332756" y="2826379"/>
                    <a:pt x="2319212" y="2878786"/>
                  </a:cubicBezTo>
                  <a:cubicBezTo>
                    <a:pt x="2305667" y="2932940"/>
                    <a:pt x="2288737" y="2987093"/>
                    <a:pt x="2266808" y="3041247"/>
                  </a:cubicBezTo>
                  <a:cubicBezTo>
                    <a:pt x="2244718" y="3097148"/>
                    <a:pt x="2219403" y="3153048"/>
                    <a:pt x="2188929" y="3210478"/>
                  </a:cubicBezTo>
                  <a:cubicBezTo>
                    <a:pt x="2158454" y="3268125"/>
                    <a:pt x="2124594" y="3327301"/>
                    <a:pt x="2083961" y="3388224"/>
                  </a:cubicBezTo>
                  <a:cubicBezTo>
                    <a:pt x="1997697" y="3520333"/>
                    <a:pt x="1901275" y="3643926"/>
                    <a:pt x="1792922" y="3762278"/>
                  </a:cubicBezTo>
                  <a:cubicBezTo>
                    <a:pt x="1682955" y="3882377"/>
                    <a:pt x="1564443" y="3997454"/>
                    <a:pt x="1437547" y="4105761"/>
                  </a:cubicBezTo>
                  <a:cubicBezTo>
                    <a:pt x="1308877" y="4217562"/>
                    <a:pt x="1171822" y="4322376"/>
                    <a:pt x="1031381" y="4423915"/>
                  </a:cubicBezTo>
                  <a:cubicBezTo>
                    <a:pt x="889167" y="4527200"/>
                    <a:pt x="741954" y="4626991"/>
                    <a:pt x="592967" y="4723507"/>
                  </a:cubicBezTo>
                  <a:cubicBezTo>
                    <a:pt x="572812" y="4737045"/>
                    <a:pt x="554108" y="4747308"/>
                    <a:pt x="533792" y="4757353"/>
                  </a:cubicBezTo>
                  <a:cubicBezTo>
                    <a:pt x="513476" y="4767616"/>
                    <a:pt x="493159" y="4774385"/>
                    <a:pt x="472843" y="4781154"/>
                  </a:cubicBezTo>
                  <a:cubicBezTo>
                    <a:pt x="452527" y="4787924"/>
                    <a:pt x="432210" y="4791199"/>
                    <a:pt x="411894" y="4794693"/>
                  </a:cubicBezTo>
                  <a:cubicBezTo>
                    <a:pt x="391578" y="4797968"/>
                    <a:pt x="371423" y="4799715"/>
                    <a:pt x="352719" y="4799715"/>
                  </a:cubicBezTo>
                  <a:cubicBezTo>
                    <a:pt x="317246" y="4799715"/>
                    <a:pt x="281611" y="4794693"/>
                    <a:pt x="247751" y="4784430"/>
                  </a:cubicBezTo>
                  <a:cubicBezTo>
                    <a:pt x="213890" y="4774385"/>
                    <a:pt x="183577" y="4759100"/>
                    <a:pt x="154715" y="4738792"/>
                  </a:cubicBezTo>
                  <a:cubicBezTo>
                    <a:pt x="126014" y="4718485"/>
                    <a:pt x="100538" y="4694683"/>
                    <a:pt x="78609" y="4666078"/>
                  </a:cubicBezTo>
                  <a:cubicBezTo>
                    <a:pt x="56519" y="4637254"/>
                    <a:pt x="39589" y="4605155"/>
                    <a:pt x="26045" y="4567815"/>
                  </a:cubicBezTo>
                  <a:cubicBezTo>
                    <a:pt x="5728" y="4511914"/>
                    <a:pt x="-2656" y="4450991"/>
                    <a:pt x="730" y="4391815"/>
                  </a:cubicBezTo>
                  <a:cubicBezTo>
                    <a:pt x="4116" y="4332639"/>
                    <a:pt x="17660" y="4271716"/>
                    <a:pt x="39589" y="4215816"/>
                  </a:cubicBezTo>
                  <a:cubicBezTo>
                    <a:pt x="61679" y="4159915"/>
                    <a:pt x="93766" y="4105761"/>
                    <a:pt x="132786" y="4060124"/>
                  </a:cubicBezTo>
                  <a:cubicBezTo>
                    <a:pt x="171645" y="4014486"/>
                    <a:pt x="217276" y="3973871"/>
                    <a:pt x="269841" y="3941771"/>
                  </a:cubicBezTo>
                  <a:cubicBezTo>
                    <a:pt x="389965" y="3870585"/>
                    <a:pt x="508477" y="3797871"/>
                    <a:pt x="623442" y="3721663"/>
                  </a:cubicBezTo>
                  <a:cubicBezTo>
                    <a:pt x="736955" y="3647201"/>
                    <a:pt x="846922" y="3570993"/>
                    <a:pt x="951889" y="3491509"/>
                  </a:cubicBezTo>
                  <a:cubicBezTo>
                    <a:pt x="1055083" y="3413772"/>
                    <a:pt x="1151506" y="3330795"/>
                    <a:pt x="1239543" y="3246071"/>
                  </a:cubicBezTo>
                  <a:cubicBezTo>
                    <a:pt x="1325807" y="3161565"/>
                    <a:pt x="1405299" y="3075093"/>
                    <a:pt x="1473020" y="2983818"/>
                  </a:cubicBezTo>
                  <a:cubicBezTo>
                    <a:pt x="1496722" y="2951719"/>
                    <a:pt x="1518812" y="2919401"/>
                    <a:pt x="1537355" y="2889049"/>
                  </a:cubicBezTo>
                  <a:cubicBezTo>
                    <a:pt x="1555898" y="2858478"/>
                    <a:pt x="1572828" y="2828126"/>
                    <a:pt x="1586372" y="2799302"/>
                  </a:cubicBezTo>
                  <a:cubicBezTo>
                    <a:pt x="1599916" y="2770478"/>
                    <a:pt x="1611848" y="2743402"/>
                    <a:pt x="1622006" y="2716325"/>
                  </a:cubicBezTo>
                  <a:cubicBezTo>
                    <a:pt x="1632164" y="2689248"/>
                    <a:pt x="1638936" y="2663918"/>
                    <a:pt x="1643935" y="2638588"/>
                  </a:cubicBezTo>
                  <a:cubicBezTo>
                    <a:pt x="1654093" y="2582687"/>
                    <a:pt x="1654093" y="2525258"/>
                    <a:pt x="1643935" y="2469357"/>
                  </a:cubicBezTo>
                  <a:cubicBezTo>
                    <a:pt x="1633777" y="2413457"/>
                    <a:pt x="1613460" y="2359303"/>
                    <a:pt x="1584760" y="2306896"/>
                  </a:cubicBezTo>
                  <a:cubicBezTo>
                    <a:pt x="1555898" y="2256018"/>
                    <a:pt x="1520424" y="2208633"/>
                    <a:pt x="1476406" y="2164743"/>
                  </a:cubicBezTo>
                  <a:cubicBezTo>
                    <a:pt x="1434161" y="2122381"/>
                    <a:pt x="1383370" y="2083512"/>
                    <a:pt x="1329193" y="2052941"/>
                  </a:cubicBezTo>
                  <a:cubicBezTo>
                    <a:pt x="1322421" y="2049666"/>
                    <a:pt x="1317422" y="2046172"/>
                    <a:pt x="1310650" y="2042897"/>
                  </a:cubicBezTo>
                  <a:cubicBezTo>
                    <a:pt x="1303878" y="2039403"/>
                    <a:pt x="1297106" y="2036128"/>
                    <a:pt x="1290334" y="2032634"/>
                  </a:cubicBezTo>
                  <a:cubicBezTo>
                    <a:pt x="1283562" y="2029358"/>
                    <a:pt x="1276790" y="2025865"/>
                    <a:pt x="1270018" y="2022589"/>
                  </a:cubicBezTo>
                  <a:cubicBezTo>
                    <a:pt x="1263246" y="2019095"/>
                    <a:pt x="1256473" y="2015820"/>
                    <a:pt x="1247928" y="2012326"/>
                  </a:cubicBezTo>
                  <a:cubicBezTo>
                    <a:pt x="1222613" y="1998788"/>
                    <a:pt x="1195524" y="1985249"/>
                    <a:pt x="1168436" y="1970182"/>
                  </a:cubicBezTo>
                  <a:cubicBezTo>
                    <a:pt x="1141348" y="1954897"/>
                    <a:pt x="1112647" y="1939612"/>
                    <a:pt x="1085558" y="1921051"/>
                  </a:cubicBezTo>
                  <a:cubicBezTo>
                    <a:pt x="1058470" y="1902490"/>
                    <a:pt x="1029607" y="1883711"/>
                    <a:pt x="1004293" y="1861875"/>
                  </a:cubicBezTo>
                  <a:cubicBezTo>
                    <a:pt x="978817" y="1839820"/>
                    <a:pt x="953502" y="1816019"/>
                    <a:pt x="931573" y="1788942"/>
                  </a:cubicBezTo>
                  <a:cubicBezTo>
                    <a:pt x="899325" y="1751820"/>
                    <a:pt x="874010" y="1711205"/>
                    <a:pt x="855306" y="1667096"/>
                  </a:cubicBezTo>
                  <a:cubicBezTo>
                    <a:pt x="836763" y="1624952"/>
                    <a:pt x="823219" y="1579096"/>
                    <a:pt x="816447" y="1533459"/>
                  </a:cubicBezTo>
                  <a:cubicBezTo>
                    <a:pt x="809675" y="1487821"/>
                    <a:pt x="807901" y="1440436"/>
                    <a:pt x="813061" y="1393052"/>
                  </a:cubicBezTo>
                  <a:cubicBezTo>
                    <a:pt x="818060" y="1345667"/>
                    <a:pt x="828218" y="1298283"/>
                    <a:pt x="845148" y="1250898"/>
                  </a:cubicBezTo>
                  <a:cubicBezTo>
                    <a:pt x="857080" y="1218581"/>
                    <a:pt x="870624" y="1184735"/>
                    <a:pt x="887554" y="1152636"/>
                  </a:cubicBezTo>
                  <a:cubicBezTo>
                    <a:pt x="904485" y="1120536"/>
                    <a:pt x="923027" y="1088437"/>
                    <a:pt x="945117" y="1057866"/>
                  </a:cubicBezTo>
                  <a:cubicBezTo>
                    <a:pt x="967046" y="1025767"/>
                    <a:pt x="990748" y="995197"/>
                    <a:pt x="1019449" y="963097"/>
                  </a:cubicBezTo>
                  <a:cubicBezTo>
                    <a:pt x="1046538" y="932745"/>
                    <a:pt x="1075400" y="900428"/>
                    <a:pt x="1109261" y="870075"/>
                  </a:cubicBezTo>
                  <a:cubicBezTo>
                    <a:pt x="1173434" y="809152"/>
                    <a:pt x="1242929" y="749976"/>
                    <a:pt x="1317422" y="695823"/>
                  </a:cubicBezTo>
                  <a:cubicBezTo>
                    <a:pt x="1390142" y="641669"/>
                    <a:pt x="1469634" y="592537"/>
                    <a:pt x="1554285" y="546900"/>
                  </a:cubicBezTo>
                  <a:cubicBezTo>
                    <a:pt x="1637163" y="501044"/>
                    <a:pt x="1725200" y="458900"/>
                    <a:pt x="1818236" y="419813"/>
                  </a:cubicBezTo>
                  <a:cubicBezTo>
                    <a:pt x="1909660" y="380945"/>
                    <a:pt x="2006082" y="345352"/>
                    <a:pt x="2109437" y="313253"/>
                  </a:cubicBezTo>
                  <a:cubicBezTo>
                    <a:pt x="2195701" y="286176"/>
                    <a:pt x="2283738" y="260846"/>
                    <a:pt x="2371615" y="238791"/>
                  </a:cubicBezTo>
                  <a:cubicBezTo>
                    <a:pt x="2458040" y="216737"/>
                    <a:pt x="2545916" y="196429"/>
                    <a:pt x="2630567" y="179615"/>
                  </a:cubicBezTo>
                  <a:cubicBezTo>
                    <a:pt x="2715219" y="162583"/>
                    <a:pt x="2799870" y="145769"/>
                    <a:pt x="2882748" y="130484"/>
                  </a:cubicBezTo>
                  <a:cubicBezTo>
                    <a:pt x="2965626" y="115198"/>
                    <a:pt x="3045278" y="101660"/>
                    <a:pt x="3122997" y="88121"/>
                  </a:cubicBezTo>
                  <a:cubicBezTo>
                    <a:pt x="3128156" y="86375"/>
                    <a:pt x="3133155" y="86375"/>
                    <a:pt x="3138314" y="86375"/>
                  </a:cubicBezTo>
                  <a:cubicBezTo>
                    <a:pt x="3143313" y="86375"/>
                    <a:pt x="3148473" y="84846"/>
                    <a:pt x="3153471" y="84846"/>
                  </a:cubicBezTo>
                  <a:cubicBezTo>
                    <a:pt x="3158631" y="84846"/>
                    <a:pt x="3163629" y="84846"/>
                    <a:pt x="3168789" y="83099"/>
                  </a:cubicBezTo>
                  <a:cubicBezTo>
                    <a:pt x="3173788" y="83099"/>
                    <a:pt x="3178947" y="83099"/>
                    <a:pt x="3183946" y="83099"/>
                  </a:cubicBezTo>
                  <a:cubicBezTo>
                    <a:pt x="3212808" y="83099"/>
                    <a:pt x="3241509" y="86593"/>
                    <a:pt x="3270371" y="93362"/>
                  </a:cubicBezTo>
                  <a:lnTo>
                    <a:pt x="3344069" y="118466"/>
                  </a:lnTo>
                  <a:close/>
                </a:path>
              </a:pathLst>
            </a:custGeom>
            <a:solidFill>
              <a:schemeClr val="tx1"/>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5" name="Shape">
              <a:extLst>
                <a:ext uri="{FF2B5EF4-FFF2-40B4-BE49-F238E27FC236}">
                  <a16:creationId xmlns:a16="http://schemas.microsoft.com/office/drawing/2014/main" id="{422C8B7B-1AFD-4EC2-87BA-B11413E0104A}"/>
                </a:ext>
              </a:extLst>
            </p:cNvPr>
            <p:cNvSpPr/>
            <p:nvPr/>
          </p:nvSpPr>
          <p:spPr>
            <a:xfrm>
              <a:off x="5284878" y="1692177"/>
              <a:ext cx="3352428" cy="4543423"/>
            </a:xfrm>
            <a:custGeom>
              <a:avLst/>
              <a:gdLst/>
              <a:ahLst/>
              <a:cxnLst>
                <a:cxn ang="0">
                  <a:pos x="wd2" y="hd2"/>
                </a:cxn>
                <a:cxn ang="5400000">
                  <a:pos x="wd2" y="hd2"/>
                </a:cxn>
                <a:cxn ang="10800000">
                  <a:pos x="wd2" y="hd2"/>
                </a:cxn>
                <a:cxn ang="16200000">
                  <a:pos x="wd2" y="hd2"/>
                </a:cxn>
              </a:cxnLst>
              <a:rect l="0" t="0" r="r" b="b"/>
              <a:pathLst>
                <a:path w="21584" h="21600" extrusionOk="0">
                  <a:moveTo>
                    <a:pt x="19747" y="0"/>
                  </a:moveTo>
                  <a:cubicBezTo>
                    <a:pt x="19926" y="0"/>
                    <a:pt x="20104" y="16"/>
                    <a:pt x="20283" y="47"/>
                  </a:cubicBezTo>
                  <a:cubicBezTo>
                    <a:pt x="20450" y="78"/>
                    <a:pt x="20618" y="116"/>
                    <a:pt x="20776" y="171"/>
                  </a:cubicBezTo>
                  <a:cubicBezTo>
                    <a:pt x="20933" y="225"/>
                    <a:pt x="21070" y="295"/>
                    <a:pt x="21185" y="372"/>
                  </a:cubicBezTo>
                  <a:cubicBezTo>
                    <a:pt x="21301" y="450"/>
                    <a:pt x="21406" y="535"/>
                    <a:pt x="21469" y="636"/>
                  </a:cubicBezTo>
                  <a:cubicBezTo>
                    <a:pt x="21553" y="752"/>
                    <a:pt x="21584" y="868"/>
                    <a:pt x="21584" y="977"/>
                  </a:cubicBezTo>
                  <a:cubicBezTo>
                    <a:pt x="21574" y="1085"/>
                    <a:pt x="21532" y="1194"/>
                    <a:pt x="21437" y="1287"/>
                  </a:cubicBezTo>
                  <a:cubicBezTo>
                    <a:pt x="21353" y="1380"/>
                    <a:pt x="21227" y="1473"/>
                    <a:pt x="21059" y="1535"/>
                  </a:cubicBezTo>
                  <a:cubicBezTo>
                    <a:pt x="20902" y="1604"/>
                    <a:pt x="20702" y="1659"/>
                    <a:pt x="20482" y="1682"/>
                  </a:cubicBezTo>
                  <a:cubicBezTo>
                    <a:pt x="20010" y="1744"/>
                    <a:pt x="19527" y="1806"/>
                    <a:pt x="19034" y="1876"/>
                  </a:cubicBezTo>
                  <a:cubicBezTo>
                    <a:pt x="18540" y="1945"/>
                    <a:pt x="18026" y="2023"/>
                    <a:pt x="17522" y="2100"/>
                  </a:cubicBezTo>
                  <a:cubicBezTo>
                    <a:pt x="17008" y="2186"/>
                    <a:pt x="16504" y="2271"/>
                    <a:pt x="16000" y="2372"/>
                  </a:cubicBezTo>
                  <a:cubicBezTo>
                    <a:pt x="15497" y="2472"/>
                    <a:pt x="14993" y="2581"/>
                    <a:pt x="14499" y="2705"/>
                  </a:cubicBezTo>
                  <a:cubicBezTo>
                    <a:pt x="13985" y="2829"/>
                    <a:pt x="13513" y="2968"/>
                    <a:pt x="13051" y="3116"/>
                  </a:cubicBezTo>
                  <a:cubicBezTo>
                    <a:pt x="12600" y="3263"/>
                    <a:pt x="12169" y="3426"/>
                    <a:pt x="11771" y="3596"/>
                  </a:cubicBezTo>
                  <a:cubicBezTo>
                    <a:pt x="11372" y="3767"/>
                    <a:pt x="10994" y="3953"/>
                    <a:pt x="10658" y="4146"/>
                  </a:cubicBezTo>
                  <a:cubicBezTo>
                    <a:pt x="10312" y="4348"/>
                    <a:pt x="9997" y="4557"/>
                    <a:pt x="9713" y="4774"/>
                  </a:cubicBezTo>
                  <a:cubicBezTo>
                    <a:pt x="9608" y="4859"/>
                    <a:pt x="9514" y="4937"/>
                    <a:pt x="9420" y="5022"/>
                  </a:cubicBezTo>
                  <a:cubicBezTo>
                    <a:pt x="9336" y="5100"/>
                    <a:pt x="9252" y="5177"/>
                    <a:pt x="9189" y="5255"/>
                  </a:cubicBezTo>
                  <a:cubicBezTo>
                    <a:pt x="9126" y="5332"/>
                    <a:pt x="9063" y="5402"/>
                    <a:pt x="9021" y="5472"/>
                  </a:cubicBezTo>
                  <a:cubicBezTo>
                    <a:pt x="8979" y="5541"/>
                    <a:pt x="8937" y="5611"/>
                    <a:pt x="8916" y="5681"/>
                  </a:cubicBezTo>
                  <a:cubicBezTo>
                    <a:pt x="8895" y="5735"/>
                    <a:pt x="8884" y="5789"/>
                    <a:pt x="8874" y="5844"/>
                  </a:cubicBezTo>
                  <a:cubicBezTo>
                    <a:pt x="8874" y="5898"/>
                    <a:pt x="8874" y="5944"/>
                    <a:pt x="8884" y="5999"/>
                  </a:cubicBezTo>
                  <a:cubicBezTo>
                    <a:pt x="8895" y="6045"/>
                    <a:pt x="8905" y="6092"/>
                    <a:pt x="8937" y="6130"/>
                  </a:cubicBezTo>
                  <a:cubicBezTo>
                    <a:pt x="8958" y="6169"/>
                    <a:pt x="8989" y="6208"/>
                    <a:pt x="9021" y="6231"/>
                  </a:cubicBezTo>
                  <a:cubicBezTo>
                    <a:pt x="9063" y="6262"/>
                    <a:pt x="9105" y="6293"/>
                    <a:pt x="9168" y="6324"/>
                  </a:cubicBezTo>
                  <a:cubicBezTo>
                    <a:pt x="9231" y="6355"/>
                    <a:pt x="9304" y="6386"/>
                    <a:pt x="9378" y="6417"/>
                  </a:cubicBezTo>
                  <a:cubicBezTo>
                    <a:pt x="9462" y="6448"/>
                    <a:pt x="9546" y="6479"/>
                    <a:pt x="9629" y="6510"/>
                  </a:cubicBezTo>
                  <a:cubicBezTo>
                    <a:pt x="9724" y="6541"/>
                    <a:pt x="9818" y="6572"/>
                    <a:pt x="9913" y="6611"/>
                  </a:cubicBezTo>
                  <a:cubicBezTo>
                    <a:pt x="9965" y="6626"/>
                    <a:pt x="10018" y="6642"/>
                    <a:pt x="10060" y="6665"/>
                  </a:cubicBezTo>
                  <a:cubicBezTo>
                    <a:pt x="10112" y="6681"/>
                    <a:pt x="10165" y="6704"/>
                    <a:pt x="10217" y="6719"/>
                  </a:cubicBezTo>
                  <a:cubicBezTo>
                    <a:pt x="10270" y="6735"/>
                    <a:pt x="10322" y="6758"/>
                    <a:pt x="10375" y="6774"/>
                  </a:cubicBezTo>
                  <a:cubicBezTo>
                    <a:pt x="10427" y="6797"/>
                    <a:pt x="10480" y="6812"/>
                    <a:pt x="10532" y="6836"/>
                  </a:cubicBezTo>
                  <a:cubicBezTo>
                    <a:pt x="11193" y="7092"/>
                    <a:pt x="11781" y="7402"/>
                    <a:pt x="12306" y="7758"/>
                  </a:cubicBezTo>
                  <a:cubicBezTo>
                    <a:pt x="12831" y="8122"/>
                    <a:pt x="13282" y="8533"/>
                    <a:pt x="13639" y="8975"/>
                  </a:cubicBezTo>
                  <a:cubicBezTo>
                    <a:pt x="14006" y="9432"/>
                    <a:pt x="14279" y="9928"/>
                    <a:pt x="14436" y="10440"/>
                  </a:cubicBezTo>
                  <a:cubicBezTo>
                    <a:pt x="14604" y="10967"/>
                    <a:pt x="14646" y="11525"/>
                    <a:pt x="14562" y="12083"/>
                  </a:cubicBezTo>
                  <a:cubicBezTo>
                    <a:pt x="14520" y="12323"/>
                    <a:pt x="14468" y="12563"/>
                    <a:pt x="14384" y="12803"/>
                  </a:cubicBezTo>
                  <a:cubicBezTo>
                    <a:pt x="14300" y="13051"/>
                    <a:pt x="14195" y="13299"/>
                    <a:pt x="14059" y="13547"/>
                  </a:cubicBezTo>
                  <a:cubicBezTo>
                    <a:pt x="13922" y="13803"/>
                    <a:pt x="13765" y="14059"/>
                    <a:pt x="13576" y="14322"/>
                  </a:cubicBezTo>
                  <a:cubicBezTo>
                    <a:pt x="13387" y="14586"/>
                    <a:pt x="13177" y="14857"/>
                    <a:pt x="12925" y="15136"/>
                  </a:cubicBezTo>
                  <a:cubicBezTo>
                    <a:pt x="12390" y="15741"/>
                    <a:pt x="11792" y="16307"/>
                    <a:pt x="11120" y="16849"/>
                  </a:cubicBezTo>
                  <a:cubicBezTo>
                    <a:pt x="10438" y="17399"/>
                    <a:pt x="9703" y="17926"/>
                    <a:pt x="8916" y="18422"/>
                  </a:cubicBezTo>
                  <a:cubicBezTo>
                    <a:pt x="8118" y="18934"/>
                    <a:pt x="7268" y="19414"/>
                    <a:pt x="6397" y="19879"/>
                  </a:cubicBezTo>
                  <a:cubicBezTo>
                    <a:pt x="5515" y="20352"/>
                    <a:pt x="4602" y="20809"/>
                    <a:pt x="3678" y="21251"/>
                  </a:cubicBezTo>
                  <a:cubicBezTo>
                    <a:pt x="3553" y="21313"/>
                    <a:pt x="3437" y="21360"/>
                    <a:pt x="3311" y="21406"/>
                  </a:cubicBezTo>
                  <a:cubicBezTo>
                    <a:pt x="3185" y="21453"/>
                    <a:pt x="3059" y="21484"/>
                    <a:pt x="2933" y="21515"/>
                  </a:cubicBezTo>
                  <a:cubicBezTo>
                    <a:pt x="2807" y="21546"/>
                    <a:pt x="2681" y="21561"/>
                    <a:pt x="2555" y="21577"/>
                  </a:cubicBezTo>
                  <a:cubicBezTo>
                    <a:pt x="2429" y="21592"/>
                    <a:pt x="2304" y="21600"/>
                    <a:pt x="2188" y="21600"/>
                  </a:cubicBezTo>
                  <a:cubicBezTo>
                    <a:pt x="1968" y="21600"/>
                    <a:pt x="1747" y="21577"/>
                    <a:pt x="1537" y="21530"/>
                  </a:cubicBezTo>
                  <a:cubicBezTo>
                    <a:pt x="1327" y="21484"/>
                    <a:pt x="1139" y="21414"/>
                    <a:pt x="960" y="21321"/>
                  </a:cubicBezTo>
                  <a:cubicBezTo>
                    <a:pt x="782" y="21228"/>
                    <a:pt x="624" y="21119"/>
                    <a:pt x="488" y="20988"/>
                  </a:cubicBezTo>
                  <a:cubicBezTo>
                    <a:pt x="351" y="20856"/>
                    <a:pt x="246" y="20709"/>
                    <a:pt x="162" y="20538"/>
                  </a:cubicBezTo>
                  <a:cubicBezTo>
                    <a:pt x="36" y="20282"/>
                    <a:pt x="-16" y="20003"/>
                    <a:pt x="5" y="19732"/>
                  </a:cubicBezTo>
                  <a:cubicBezTo>
                    <a:pt x="26" y="19461"/>
                    <a:pt x="110" y="19182"/>
                    <a:pt x="246" y="18926"/>
                  </a:cubicBezTo>
                  <a:cubicBezTo>
                    <a:pt x="383" y="18670"/>
                    <a:pt x="582" y="18422"/>
                    <a:pt x="824" y="18213"/>
                  </a:cubicBezTo>
                  <a:cubicBezTo>
                    <a:pt x="1065" y="18004"/>
                    <a:pt x="1348" y="17818"/>
                    <a:pt x="1674" y="17671"/>
                  </a:cubicBezTo>
                  <a:cubicBezTo>
                    <a:pt x="2419" y="17345"/>
                    <a:pt x="3154" y="17012"/>
                    <a:pt x="3867" y="16663"/>
                  </a:cubicBezTo>
                  <a:cubicBezTo>
                    <a:pt x="4571" y="16322"/>
                    <a:pt x="5253" y="15973"/>
                    <a:pt x="5904" y="15609"/>
                  </a:cubicBezTo>
                  <a:cubicBezTo>
                    <a:pt x="6544" y="15253"/>
                    <a:pt x="7142" y="14873"/>
                    <a:pt x="7688" y="14485"/>
                  </a:cubicBezTo>
                  <a:cubicBezTo>
                    <a:pt x="8223" y="14098"/>
                    <a:pt x="8716" y="13702"/>
                    <a:pt x="9136" y="13284"/>
                  </a:cubicBezTo>
                  <a:cubicBezTo>
                    <a:pt x="9283" y="13137"/>
                    <a:pt x="9420" y="12989"/>
                    <a:pt x="9535" y="12850"/>
                  </a:cubicBezTo>
                  <a:cubicBezTo>
                    <a:pt x="9650" y="12710"/>
                    <a:pt x="9755" y="12571"/>
                    <a:pt x="9839" y="12439"/>
                  </a:cubicBezTo>
                  <a:cubicBezTo>
                    <a:pt x="9923" y="12307"/>
                    <a:pt x="9997" y="12183"/>
                    <a:pt x="10060" y="12059"/>
                  </a:cubicBezTo>
                  <a:cubicBezTo>
                    <a:pt x="10123" y="11935"/>
                    <a:pt x="10165" y="11819"/>
                    <a:pt x="10196" y="11703"/>
                  </a:cubicBezTo>
                  <a:cubicBezTo>
                    <a:pt x="10259" y="11447"/>
                    <a:pt x="10259" y="11184"/>
                    <a:pt x="10196" y="10928"/>
                  </a:cubicBezTo>
                  <a:cubicBezTo>
                    <a:pt x="10133" y="10672"/>
                    <a:pt x="10007" y="10424"/>
                    <a:pt x="9829" y="10184"/>
                  </a:cubicBezTo>
                  <a:cubicBezTo>
                    <a:pt x="9650" y="9951"/>
                    <a:pt x="9430" y="9734"/>
                    <a:pt x="9157" y="9533"/>
                  </a:cubicBezTo>
                  <a:cubicBezTo>
                    <a:pt x="8895" y="9339"/>
                    <a:pt x="8580" y="9161"/>
                    <a:pt x="8244" y="9021"/>
                  </a:cubicBezTo>
                  <a:cubicBezTo>
                    <a:pt x="8202" y="9006"/>
                    <a:pt x="8171" y="8990"/>
                    <a:pt x="8129" y="8975"/>
                  </a:cubicBezTo>
                  <a:cubicBezTo>
                    <a:pt x="8087" y="8959"/>
                    <a:pt x="8045" y="8944"/>
                    <a:pt x="8003" y="8928"/>
                  </a:cubicBezTo>
                  <a:cubicBezTo>
                    <a:pt x="7961" y="8913"/>
                    <a:pt x="7919" y="8897"/>
                    <a:pt x="7877" y="8882"/>
                  </a:cubicBezTo>
                  <a:cubicBezTo>
                    <a:pt x="7835" y="8866"/>
                    <a:pt x="7793" y="8851"/>
                    <a:pt x="7740" y="8835"/>
                  </a:cubicBezTo>
                  <a:cubicBezTo>
                    <a:pt x="7583" y="8773"/>
                    <a:pt x="7415" y="8711"/>
                    <a:pt x="7247" y="8642"/>
                  </a:cubicBezTo>
                  <a:cubicBezTo>
                    <a:pt x="7079" y="8572"/>
                    <a:pt x="6901" y="8502"/>
                    <a:pt x="6733" y="8417"/>
                  </a:cubicBezTo>
                  <a:cubicBezTo>
                    <a:pt x="6565" y="8332"/>
                    <a:pt x="6386" y="8246"/>
                    <a:pt x="6229" y="8146"/>
                  </a:cubicBezTo>
                  <a:cubicBezTo>
                    <a:pt x="6071" y="8045"/>
                    <a:pt x="5914" y="7936"/>
                    <a:pt x="5778" y="7812"/>
                  </a:cubicBezTo>
                  <a:cubicBezTo>
                    <a:pt x="5578" y="7642"/>
                    <a:pt x="5421" y="7456"/>
                    <a:pt x="5305" y="7254"/>
                  </a:cubicBezTo>
                  <a:cubicBezTo>
                    <a:pt x="5190" y="7061"/>
                    <a:pt x="5106" y="6851"/>
                    <a:pt x="5064" y="6642"/>
                  </a:cubicBezTo>
                  <a:cubicBezTo>
                    <a:pt x="5022" y="6433"/>
                    <a:pt x="5011" y="6216"/>
                    <a:pt x="5043" y="5999"/>
                  </a:cubicBezTo>
                  <a:cubicBezTo>
                    <a:pt x="5074" y="5782"/>
                    <a:pt x="5137" y="5565"/>
                    <a:pt x="5242" y="5348"/>
                  </a:cubicBezTo>
                  <a:cubicBezTo>
                    <a:pt x="5316" y="5200"/>
                    <a:pt x="5400" y="5045"/>
                    <a:pt x="5505" y="4898"/>
                  </a:cubicBezTo>
                  <a:cubicBezTo>
                    <a:pt x="5610" y="4751"/>
                    <a:pt x="5725" y="4604"/>
                    <a:pt x="5862" y="4464"/>
                  </a:cubicBezTo>
                  <a:cubicBezTo>
                    <a:pt x="5998" y="4317"/>
                    <a:pt x="6145" y="4177"/>
                    <a:pt x="6323" y="4030"/>
                  </a:cubicBezTo>
                  <a:cubicBezTo>
                    <a:pt x="6491" y="3891"/>
                    <a:pt x="6670" y="3743"/>
                    <a:pt x="6880" y="3604"/>
                  </a:cubicBezTo>
                  <a:cubicBezTo>
                    <a:pt x="7278" y="3325"/>
                    <a:pt x="7709" y="3054"/>
                    <a:pt x="8171" y="2806"/>
                  </a:cubicBezTo>
                  <a:cubicBezTo>
                    <a:pt x="8622" y="2558"/>
                    <a:pt x="9115" y="2333"/>
                    <a:pt x="9640" y="2124"/>
                  </a:cubicBezTo>
                  <a:cubicBezTo>
                    <a:pt x="10154" y="1914"/>
                    <a:pt x="10700" y="1721"/>
                    <a:pt x="11277" y="1542"/>
                  </a:cubicBezTo>
                  <a:cubicBezTo>
                    <a:pt x="11844" y="1364"/>
                    <a:pt x="12442" y="1201"/>
                    <a:pt x="13083" y="1054"/>
                  </a:cubicBezTo>
                  <a:cubicBezTo>
                    <a:pt x="13618" y="930"/>
                    <a:pt x="14164" y="814"/>
                    <a:pt x="14709" y="713"/>
                  </a:cubicBezTo>
                  <a:cubicBezTo>
                    <a:pt x="15245" y="612"/>
                    <a:pt x="15790" y="519"/>
                    <a:pt x="16315" y="442"/>
                  </a:cubicBezTo>
                  <a:cubicBezTo>
                    <a:pt x="16840" y="364"/>
                    <a:pt x="17365" y="287"/>
                    <a:pt x="17879" y="217"/>
                  </a:cubicBezTo>
                  <a:cubicBezTo>
                    <a:pt x="18393" y="147"/>
                    <a:pt x="18887" y="85"/>
                    <a:pt x="19369" y="23"/>
                  </a:cubicBezTo>
                  <a:cubicBezTo>
                    <a:pt x="19401" y="15"/>
                    <a:pt x="19432" y="15"/>
                    <a:pt x="19464" y="15"/>
                  </a:cubicBezTo>
                  <a:cubicBezTo>
                    <a:pt x="19495" y="15"/>
                    <a:pt x="19527" y="8"/>
                    <a:pt x="19558" y="8"/>
                  </a:cubicBezTo>
                  <a:cubicBezTo>
                    <a:pt x="19590" y="8"/>
                    <a:pt x="19621" y="8"/>
                    <a:pt x="19653" y="0"/>
                  </a:cubicBezTo>
                  <a:cubicBezTo>
                    <a:pt x="19684" y="0"/>
                    <a:pt x="19716" y="0"/>
                    <a:pt x="19747" y="0"/>
                  </a:cubicBezTo>
                  <a:close/>
                </a:path>
              </a:pathLst>
            </a:custGeom>
            <a:solidFill>
              <a:schemeClr val="tx1">
                <a:lumMod val="50000"/>
                <a:lumOff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6" name="Shape">
              <a:extLst>
                <a:ext uri="{FF2B5EF4-FFF2-40B4-BE49-F238E27FC236}">
                  <a16:creationId xmlns:a16="http://schemas.microsoft.com/office/drawing/2014/main" id="{10A8DBA5-2C92-4458-A8ED-DD28FF987549}"/>
                </a:ext>
              </a:extLst>
            </p:cNvPr>
            <p:cNvSpPr/>
            <p:nvPr/>
          </p:nvSpPr>
          <p:spPr>
            <a:xfrm>
              <a:off x="8268179" y="1871501"/>
              <a:ext cx="120635" cy="53802"/>
            </a:xfrm>
            <a:custGeom>
              <a:avLst/>
              <a:gdLst/>
              <a:ahLst/>
              <a:cxnLst>
                <a:cxn ang="0">
                  <a:pos x="wd2" y="hd2"/>
                </a:cxn>
                <a:cxn ang="5400000">
                  <a:pos x="wd2" y="hd2"/>
                </a:cxn>
                <a:cxn ang="10800000">
                  <a:pos x="wd2" y="hd2"/>
                </a:cxn>
                <a:cxn ang="16200000">
                  <a:pos x="wd2" y="hd2"/>
                </a:cxn>
              </a:cxnLst>
              <a:rect l="0" t="0" r="r" b="b"/>
              <a:pathLst>
                <a:path w="21600" h="21600" extrusionOk="0">
                  <a:moveTo>
                    <a:pt x="18389" y="0"/>
                  </a:moveTo>
                  <a:lnTo>
                    <a:pt x="21600" y="13745"/>
                  </a:lnTo>
                  <a:cubicBezTo>
                    <a:pt x="20141" y="14399"/>
                    <a:pt x="18389" y="15053"/>
                    <a:pt x="16930" y="15708"/>
                  </a:cubicBezTo>
                  <a:cubicBezTo>
                    <a:pt x="15470" y="16363"/>
                    <a:pt x="13719" y="17017"/>
                    <a:pt x="12259" y="17672"/>
                  </a:cubicBezTo>
                  <a:cubicBezTo>
                    <a:pt x="10800" y="18327"/>
                    <a:pt x="9049" y="18981"/>
                    <a:pt x="7589" y="19636"/>
                  </a:cubicBezTo>
                  <a:cubicBezTo>
                    <a:pt x="6130" y="20290"/>
                    <a:pt x="4378" y="20945"/>
                    <a:pt x="2919" y="21600"/>
                  </a:cubicBezTo>
                  <a:lnTo>
                    <a:pt x="0" y="7855"/>
                  </a:lnTo>
                  <a:cubicBezTo>
                    <a:pt x="1459" y="7201"/>
                    <a:pt x="3211" y="6547"/>
                    <a:pt x="4670" y="5892"/>
                  </a:cubicBezTo>
                  <a:cubicBezTo>
                    <a:pt x="6130" y="5237"/>
                    <a:pt x="7881" y="4583"/>
                    <a:pt x="9341" y="3928"/>
                  </a:cubicBezTo>
                  <a:cubicBezTo>
                    <a:pt x="10800" y="3273"/>
                    <a:pt x="12551" y="2619"/>
                    <a:pt x="14011" y="1964"/>
                  </a:cubicBezTo>
                  <a:cubicBezTo>
                    <a:pt x="15178" y="1310"/>
                    <a:pt x="16638" y="654"/>
                    <a:pt x="18389" y="0"/>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7" name="Shape">
              <a:extLst>
                <a:ext uri="{FF2B5EF4-FFF2-40B4-BE49-F238E27FC236}">
                  <a16:creationId xmlns:a16="http://schemas.microsoft.com/office/drawing/2014/main" id="{F619CDE6-F7D7-477F-A8B6-778D36466043}"/>
                </a:ext>
              </a:extLst>
            </p:cNvPr>
            <p:cNvSpPr/>
            <p:nvPr/>
          </p:nvSpPr>
          <p:spPr>
            <a:xfrm>
              <a:off x="7828020" y="1920409"/>
              <a:ext cx="233123" cy="81508"/>
            </a:xfrm>
            <a:custGeom>
              <a:avLst/>
              <a:gdLst/>
              <a:ahLst/>
              <a:cxnLst>
                <a:cxn ang="0">
                  <a:pos x="wd2" y="hd2"/>
                </a:cxn>
                <a:cxn ang="5400000">
                  <a:pos x="wd2" y="hd2"/>
                </a:cxn>
                <a:cxn ang="10800000">
                  <a:pos x="wd2" y="hd2"/>
                </a:cxn>
                <a:cxn ang="16200000">
                  <a:pos x="wd2" y="hd2"/>
                </a:cxn>
              </a:cxnLst>
              <a:rect l="0" t="0" r="r" b="b"/>
              <a:pathLst>
                <a:path w="21600" h="21600" extrusionOk="0">
                  <a:moveTo>
                    <a:pt x="20090" y="0"/>
                  </a:moveTo>
                  <a:lnTo>
                    <a:pt x="21600" y="9504"/>
                  </a:lnTo>
                  <a:cubicBezTo>
                    <a:pt x="19787" y="10368"/>
                    <a:pt x="17975" y="11664"/>
                    <a:pt x="16313" y="12528"/>
                  </a:cubicBezTo>
                  <a:cubicBezTo>
                    <a:pt x="14652" y="13392"/>
                    <a:pt x="12839" y="14256"/>
                    <a:pt x="11178" y="15552"/>
                  </a:cubicBezTo>
                  <a:cubicBezTo>
                    <a:pt x="9516" y="16416"/>
                    <a:pt x="7854" y="17280"/>
                    <a:pt x="6344" y="18576"/>
                  </a:cubicBezTo>
                  <a:cubicBezTo>
                    <a:pt x="4682" y="19440"/>
                    <a:pt x="3172" y="20304"/>
                    <a:pt x="1662" y="21600"/>
                  </a:cubicBezTo>
                  <a:lnTo>
                    <a:pt x="0" y="12096"/>
                  </a:lnTo>
                  <a:cubicBezTo>
                    <a:pt x="1510" y="11232"/>
                    <a:pt x="3172" y="10368"/>
                    <a:pt x="4682" y="9072"/>
                  </a:cubicBezTo>
                  <a:cubicBezTo>
                    <a:pt x="6344" y="8208"/>
                    <a:pt x="7854" y="7344"/>
                    <a:pt x="9516" y="6048"/>
                  </a:cubicBezTo>
                  <a:cubicBezTo>
                    <a:pt x="11178" y="5184"/>
                    <a:pt x="12839" y="4320"/>
                    <a:pt x="14652" y="3024"/>
                  </a:cubicBezTo>
                  <a:cubicBezTo>
                    <a:pt x="16464" y="2160"/>
                    <a:pt x="18277" y="1296"/>
                    <a:pt x="20090" y="0"/>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8" name="Shape">
              <a:extLst>
                <a:ext uri="{FF2B5EF4-FFF2-40B4-BE49-F238E27FC236}">
                  <a16:creationId xmlns:a16="http://schemas.microsoft.com/office/drawing/2014/main" id="{C3F437C1-2CDC-431C-8162-4FCD4A2131A0}"/>
                </a:ext>
              </a:extLst>
            </p:cNvPr>
            <p:cNvSpPr/>
            <p:nvPr/>
          </p:nvSpPr>
          <p:spPr>
            <a:xfrm>
              <a:off x="7404163" y="2018221"/>
              <a:ext cx="234751" cy="97814"/>
            </a:xfrm>
            <a:custGeom>
              <a:avLst/>
              <a:gdLst/>
              <a:ahLst/>
              <a:cxnLst>
                <a:cxn ang="0">
                  <a:pos x="wd2" y="hd2"/>
                </a:cxn>
                <a:cxn ang="5400000">
                  <a:pos x="wd2" y="hd2"/>
                </a:cxn>
                <a:cxn ang="10800000">
                  <a:pos x="wd2" y="hd2"/>
                </a:cxn>
                <a:cxn ang="16200000">
                  <a:pos x="wd2" y="hd2"/>
                </a:cxn>
              </a:cxnLst>
              <a:rect l="0" t="0" r="r" b="b"/>
              <a:pathLst>
                <a:path w="21600" h="21600" extrusionOk="0">
                  <a:moveTo>
                    <a:pt x="450" y="13680"/>
                  </a:moveTo>
                  <a:cubicBezTo>
                    <a:pt x="1950" y="12600"/>
                    <a:pt x="3600" y="11160"/>
                    <a:pt x="5100" y="10080"/>
                  </a:cubicBezTo>
                  <a:cubicBezTo>
                    <a:pt x="6750" y="9000"/>
                    <a:pt x="8250" y="7920"/>
                    <a:pt x="9900" y="6480"/>
                  </a:cubicBezTo>
                  <a:cubicBezTo>
                    <a:pt x="11550" y="5400"/>
                    <a:pt x="13200" y="4320"/>
                    <a:pt x="14850" y="3240"/>
                  </a:cubicBezTo>
                  <a:cubicBezTo>
                    <a:pt x="16500" y="2160"/>
                    <a:pt x="18150" y="1080"/>
                    <a:pt x="19800" y="0"/>
                  </a:cubicBezTo>
                  <a:lnTo>
                    <a:pt x="21600" y="7920"/>
                  </a:lnTo>
                  <a:cubicBezTo>
                    <a:pt x="19950" y="9000"/>
                    <a:pt x="18300" y="10080"/>
                    <a:pt x="16650" y="11160"/>
                  </a:cubicBezTo>
                  <a:cubicBezTo>
                    <a:pt x="15000" y="12240"/>
                    <a:pt x="13350" y="13320"/>
                    <a:pt x="11850" y="14400"/>
                  </a:cubicBezTo>
                  <a:cubicBezTo>
                    <a:pt x="10200" y="15480"/>
                    <a:pt x="8700" y="16560"/>
                    <a:pt x="7050" y="17640"/>
                  </a:cubicBezTo>
                  <a:cubicBezTo>
                    <a:pt x="5550" y="18720"/>
                    <a:pt x="3900" y="19800"/>
                    <a:pt x="2400" y="21240"/>
                  </a:cubicBezTo>
                  <a:lnTo>
                    <a:pt x="2100" y="21600"/>
                  </a:lnTo>
                  <a:lnTo>
                    <a:pt x="0" y="14040"/>
                  </a:lnTo>
                  <a:lnTo>
                    <a:pt x="450" y="1368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9" name="Shape">
              <a:extLst>
                <a:ext uri="{FF2B5EF4-FFF2-40B4-BE49-F238E27FC236}">
                  <a16:creationId xmlns:a16="http://schemas.microsoft.com/office/drawing/2014/main" id="{131589C1-027D-4796-A4CC-7ECCDD64BA46}"/>
                </a:ext>
              </a:extLst>
            </p:cNvPr>
            <p:cNvSpPr/>
            <p:nvPr/>
          </p:nvSpPr>
          <p:spPr>
            <a:xfrm>
              <a:off x="6980305" y="2148639"/>
              <a:ext cx="231493" cy="125530"/>
            </a:xfrm>
            <a:custGeom>
              <a:avLst/>
              <a:gdLst/>
              <a:ahLst/>
              <a:cxnLst>
                <a:cxn ang="0">
                  <a:pos x="wd2" y="hd2"/>
                </a:cxn>
                <a:cxn ang="5400000">
                  <a:pos x="wd2" y="hd2"/>
                </a:cxn>
                <a:cxn ang="10800000">
                  <a:pos x="wd2" y="hd2"/>
                </a:cxn>
                <a:cxn ang="16200000">
                  <a:pos x="wd2" y="hd2"/>
                </a:cxn>
              </a:cxnLst>
              <a:rect l="0" t="0" r="r" b="b"/>
              <a:pathLst>
                <a:path w="21600" h="21600" extrusionOk="0">
                  <a:moveTo>
                    <a:pt x="19166" y="0"/>
                  </a:moveTo>
                  <a:lnTo>
                    <a:pt x="21600" y="5891"/>
                  </a:lnTo>
                  <a:cubicBezTo>
                    <a:pt x="19927" y="7013"/>
                    <a:pt x="18406" y="8416"/>
                    <a:pt x="16732" y="9538"/>
                  </a:cubicBezTo>
                  <a:cubicBezTo>
                    <a:pt x="15211" y="10940"/>
                    <a:pt x="13538" y="12062"/>
                    <a:pt x="12017" y="13465"/>
                  </a:cubicBezTo>
                  <a:cubicBezTo>
                    <a:pt x="10496" y="14868"/>
                    <a:pt x="8975" y="16270"/>
                    <a:pt x="7454" y="17392"/>
                  </a:cubicBezTo>
                  <a:cubicBezTo>
                    <a:pt x="5932" y="18795"/>
                    <a:pt x="4411" y="20197"/>
                    <a:pt x="2890" y="21600"/>
                  </a:cubicBezTo>
                  <a:lnTo>
                    <a:pt x="0" y="15990"/>
                  </a:lnTo>
                  <a:cubicBezTo>
                    <a:pt x="1521" y="14587"/>
                    <a:pt x="3042" y="13184"/>
                    <a:pt x="4563" y="11782"/>
                  </a:cubicBezTo>
                  <a:cubicBezTo>
                    <a:pt x="6085" y="10379"/>
                    <a:pt x="7758" y="8977"/>
                    <a:pt x="9279" y="7574"/>
                  </a:cubicBezTo>
                  <a:cubicBezTo>
                    <a:pt x="10800" y="6172"/>
                    <a:pt x="12473" y="4769"/>
                    <a:pt x="14146" y="3647"/>
                  </a:cubicBezTo>
                  <a:cubicBezTo>
                    <a:pt x="15820" y="2525"/>
                    <a:pt x="17493" y="1403"/>
                    <a:pt x="19166" y="0"/>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0" name="Shape">
              <a:extLst>
                <a:ext uri="{FF2B5EF4-FFF2-40B4-BE49-F238E27FC236}">
                  <a16:creationId xmlns:a16="http://schemas.microsoft.com/office/drawing/2014/main" id="{0DE5634A-AAA0-494A-A610-063397E9BA4F}"/>
                </a:ext>
              </a:extLst>
            </p:cNvPr>
            <p:cNvSpPr/>
            <p:nvPr/>
          </p:nvSpPr>
          <p:spPr>
            <a:xfrm>
              <a:off x="6621657" y="2360566"/>
              <a:ext cx="213561" cy="163024"/>
            </a:xfrm>
            <a:custGeom>
              <a:avLst/>
              <a:gdLst/>
              <a:ahLst/>
              <a:cxnLst>
                <a:cxn ang="0">
                  <a:pos x="wd2" y="hd2"/>
                </a:cxn>
                <a:cxn ang="5400000">
                  <a:pos x="wd2" y="hd2"/>
                </a:cxn>
                <a:cxn ang="10800000">
                  <a:pos x="wd2" y="hd2"/>
                </a:cxn>
                <a:cxn ang="16200000">
                  <a:pos x="wd2" y="hd2"/>
                </a:cxn>
              </a:cxnLst>
              <a:rect l="0" t="0" r="r" b="b"/>
              <a:pathLst>
                <a:path w="21600" h="21600" extrusionOk="0">
                  <a:moveTo>
                    <a:pt x="17972" y="0"/>
                  </a:moveTo>
                  <a:lnTo>
                    <a:pt x="21600" y="4104"/>
                  </a:lnTo>
                  <a:cubicBezTo>
                    <a:pt x="19951" y="5400"/>
                    <a:pt x="18467" y="6912"/>
                    <a:pt x="16983" y="8208"/>
                  </a:cubicBezTo>
                  <a:cubicBezTo>
                    <a:pt x="15499" y="9720"/>
                    <a:pt x="14015" y="11016"/>
                    <a:pt x="12531" y="12528"/>
                  </a:cubicBezTo>
                  <a:cubicBezTo>
                    <a:pt x="11047" y="14040"/>
                    <a:pt x="9563" y="15552"/>
                    <a:pt x="8244" y="17064"/>
                  </a:cubicBezTo>
                  <a:cubicBezTo>
                    <a:pt x="6760" y="18576"/>
                    <a:pt x="5441" y="20088"/>
                    <a:pt x="4122" y="21600"/>
                  </a:cubicBezTo>
                  <a:lnTo>
                    <a:pt x="0" y="18144"/>
                  </a:lnTo>
                  <a:cubicBezTo>
                    <a:pt x="1319" y="16632"/>
                    <a:pt x="2803" y="14904"/>
                    <a:pt x="4287" y="13392"/>
                  </a:cubicBezTo>
                  <a:cubicBezTo>
                    <a:pt x="5771" y="11880"/>
                    <a:pt x="7255" y="10368"/>
                    <a:pt x="8739" y="8856"/>
                  </a:cubicBezTo>
                  <a:cubicBezTo>
                    <a:pt x="10223" y="7344"/>
                    <a:pt x="11872" y="5832"/>
                    <a:pt x="13356" y="4320"/>
                  </a:cubicBezTo>
                  <a:cubicBezTo>
                    <a:pt x="14840" y="2808"/>
                    <a:pt x="16324" y="1512"/>
                    <a:pt x="17972" y="0"/>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1" name="Shape">
              <a:extLst>
                <a:ext uri="{FF2B5EF4-FFF2-40B4-BE49-F238E27FC236}">
                  <a16:creationId xmlns:a16="http://schemas.microsoft.com/office/drawing/2014/main" id="{7F051C6D-AA31-41B9-8CC2-5B8A35188AC2}"/>
                </a:ext>
              </a:extLst>
            </p:cNvPr>
            <p:cNvSpPr/>
            <p:nvPr/>
          </p:nvSpPr>
          <p:spPr>
            <a:xfrm>
              <a:off x="6344518" y="2654004"/>
              <a:ext cx="158135" cy="202149"/>
            </a:xfrm>
            <a:custGeom>
              <a:avLst/>
              <a:gdLst/>
              <a:ahLst/>
              <a:cxnLst>
                <a:cxn ang="0">
                  <a:pos x="wd2" y="hd2"/>
                </a:cxn>
                <a:cxn ang="5400000">
                  <a:pos x="wd2" y="hd2"/>
                </a:cxn>
                <a:cxn ang="10800000">
                  <a:pos x="wd2" y="hd2"/>
                </a:cxn>
                <a:cxn ang="16200000">
                  <a:pos x="wd2" y="hd2"/>
                </a:cxn>
              </a:cxnLst>
              <a:rect l="0" t="0" r="r" b="b"/>
              <a:pathLst>
                <a:path w="21600" h="21600" extrusionOk="0">
                  <a:moveTo>
                    <a:pt x="21600" y="2264"/>
                  </a:moveTo>
                  <a:cubicBezTo>
                    <a:pt x="20041" y="3832"/>
                    <a:pt x="18482" y="5574"/>
                    <a:pt x="16924" y="7142"/>
                  </a:cubicBezTo>
                  <a:cubicBezTo>
                    <a:pt x="15588" y="8710"/>
                    <a:pt x="14252" y="10277"/>
                    <a:pt x="13138" y="12019"/>
                  </a:cubicBezTo>
                  <a:cubicBezTo>
                    <a:pt x="12025" y="13587"/>
                    <a:pt x="10911" y="15155"/>
                    <a:pt x="10021" y="16723"/>
                  </a:cubicBezTo>
                  <a:cubicBezTo>
                    <a:pt x="9130" y="18290"/>
                    <a:pt x="8462" y="19858"/>
                    <a:pt x="7794" y="21600"/>
                  </a:cubicBezTo>
                  <a:lnTo>
                    <a:pt x="0" y="20903"/>
                  </a:lnTo>
                  <a:cubicBezTo>
                    <a:pt x="668" y="19161"/>
                    <a:pt x="1559" y="17419"/>
                    <a:pt x="2449" y="15677"/>
                  </a:cubicBezTo>
                  <a:cubicBezTo>
                    <a:pt x="3340" y="13935"/>
                    <a:pt x="4454" y="12194"/>
                    <a:pt x="5790" y="10452"/>
                  </a:cubicBezTo>
                  <a:cubicBezTo>
                    <a:pt x="7126" y="8710"/>
                    <a:pt x="8462" y="6968"/>
                    <a:pt x="10021" y="5226"/>
                  </a:cubicBezTo>
                  <a:cubicBezTo>
                    <a:pt x="11579" y="3484"/>
                    <a:pt x="13138" y="1742"/>
                    <a:pt x="14920" y="0"/>
                  </a:cubicBezTo>
                  <a:lnTo>
                    <a:pt x="21600" y="2264"/>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2" name="Shape">
              <a:extLst>
                <a:ext uri="{FF2B5EF4-FFF2-40B4-BE49-F238E27FC236}">
                  <a16:creationId xmlns:a16="http://schemas.microsoft.com/office/drawing/2014/main" id="{C29E250E-A84F-4F85-8860-0EDB6BC00B68}"/>
                </a:ext>
              </a:extLst>
            </p:cNvPr>
            <p:cNvSpPr/>
            <p:nvPr/>
          </p:nvSpPr>
          <p:spPr>
            <a:xfrm>
              <a:off x="6344520" y="3045258"/>
              <a:ext cx="192367" cy="202148"/>
            </a:xfrm>
            <a:custGeom>
              <a:avLst/>
              <a:gdLst/>
              <a:ahLst/>
              <a:cxnLst>
                <a:cxn ang="0">
                  <a:pos x="wd2" y="hd2"/>
                </a:cxn>
                <a:cxn ang="5400000">
                  <a:pos x="wd2" y="hd2"/>
                </a:cxn>
                <a:cxn ang="10800000">
                  <a:pos x="wd2" y="hd2"/>
                </a:cxn>
                <a:cxn ang="16200000">
                  <a:pos x="wd2" y="hd2"/>
                </a:cxn>
              </a:cxnLst>
              <a:rect l="0" t="0" r="r" b="b"/>
              <a:pathLst>
                <a:path w="21600" h="21600" extrusionOk="0">
                  <a:moveTo>
                    <a:pt x="12997" y="10626"/>
                  </a:moveTo>
                  <a:cubicBezTo>
                    <a:pt x="13546" y="11148"/>
                    <a:pt x="14095" y="11845"/>
                    <a:pt x="14827" y="12368"/>
                  </a:cubicBezTo>
                  <a:cubicBezTo>
                    <a:pt x="15376" y="12890"/>
                    <a:pt x="16108" y="13413"/>
                    <a:pt x="16841" y="14110"/>
                  </a:cubicBezTo>
                  <a:cubicBezTo>
                    <a:pt x="17573" y="14632"/>
                    <a:pt x="18305" y="15155"/>
                    <a:pt x="19037" y="15677"/>
                  </a:cubicBezTo>
                  <a:cubicBezTo>
                    <a:pt x="19769" y="16200"/>
                    <a:pt x="20685" y="16722"/>
                    <a:pt x="21600" y="17245"/>
                  </a:cubicBezTo>
                  <a:lnTo>
                    <a:pt x="17024" y="21600"/>
                  </a:lnTo>
                  <a:cubicBezTo>
                    <a:pt x="16108" y="20903"/>
                    <a:pt x="15010" y="20381"/>
                    <a:pt x="14095" y="19684"/>
                  </a:cubicBezTo>
                  <a:cubicBezTo>
                    <a:pt x="13180" y="18987"/>
                    <a:pt x="12264" y="18465"/>
                    <a:pt x="11532" y="17768"/>
                  </a:cubicBezTo>
                  <a:cubicBezTo>
                    <a:pt x="10800" y="17071"/>
                    <a:pt x="9885" y="16549"/>
                    <a:pt x="9336" y="15852"/>
                  </a:cubicBezTo>
                  <a:cubicBezTo>
                    <a:pt x="8603" y="15155"/>
                    <a:pt x="7871" y="14458"/>
                    <a:pt x="7322" y="13936"/>
                  </a:cubicBezTo>
                  <a:cubicBezTo>
                    <a:pt x="6407" y="13065"/>
                    <a:pt x="5675" y="12194"/>
                    <a:pt x="4942" y="11149"/>
                  </a:cubicBezTo>
                  <a:cubicBezTo>
                    <a:pt x="4210" y="10278"/>
                    <a:pt x="3478" y="9232"/>
                    <a:pt x="2929" y="8187"/>
                  </a:cubicBezTo>
                  <a:cubicBezTo>
                    <a:pt x="2380" y="7142"/>
                    <a:pt x="1831" y="6097"/>
                    <a:pt x="1281" y="5052"/>
                  </a:cubicBezTo>
                  <a:cubicBezTo>
                    <a:pt x="732" y="4007"/>
                    <a:pt x="366" y="2961"/>
                    <a:pt x="0" y="1742"/>
                  </a:cubicBezTo>
                  <a:lnTo>
                    <a:pt x="6590" y="0"/>
                  </a:lnTo>
                  <a:cubicBezTo>
                    <a:pt x="6956" y="1045"/>
                    <a:pt x="7322" y="1916"/>
                    <a:pt x="7688" y="2787"/>
                  </a:cubicBezTo>
                  <a:cubicBezTo>
                    <a:pt x="8054" y="3658"/>
                    <a:pt x="8603" y="4529"/>
                    <a:pt x="9152" y="5400"/>
                  </a:cubicBezTo>
                  <a:cubicBezTo>
                    <a:pt x="9702" y="6271"/>
                    <a:pt x="10251" y="7142"/>
                    <a:pt x="10800" y="7839"/>
                  </a:cubicBezTo>
                  <a:cubicBezTo>
                    <a:pt x="11715" y="9058"/>
                    <a:pt x="12264" y="9929"/>
                    <a:pt x="12997" y="10626"/>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3" name="Shape">
              <a:extLst>
                <a:ext uri="{FF2B5EF4-FFF2-40B4-BE49-F238E27FC236}">
                  <a16:creationId xmlns:a16="http://schemas.microsoft.com/office/drawing/2014/main" id="{E3396E32-79EF-4035-9714-FFFEFE619513}"/>
                </a:ext>
              </a:extLst>
            </p:cNvPr>
            <p:cNvSpPr/>
            <p:nvPr/>
          </p:nvSpPr>
          <p:spPr>
            <a:xfrm>
              <a:off x="6719469" y="3322396"/>
              <a:ext cx="247797" cy="185845"/>
            </a:xfrm>
            <a:custGeom>
              <a:avLst/>
              <a:gdLst/>
              <a:ahLst/>
              <a:cxnLst>
                <a:cxn ang="0">
                  <a:pos x="wd2" y="hd2"/>
                </a:cxn>
                <a:cxn ang="5400000">
                  <a:pos x="wd2" y="hd2"/>
                </a:cxn>
                <a:cxn ang="10800000">
                  <a:pos x="wd2" y="hd2"/>
                </a:cxn>
                <a:cxn ang="16200000">
                  <a:pos x="wd2" y="hd2"/>
                </a:cxn>
              </a:cxnLst>
              <a:rect l="0" t="0" r="r" b="b"/>
              <a:pathLst>
                <a:path w="21600" h="21600" extrusionOk="0">
                  <a:moveTo>
                    <a:pt x="2984" y="0"/>
                  </a:moveTo>
                  <a:lnTo>
                    <a:pt x="3553" y="379"/>
                  </a:lnTo>
                  <a:cubicBezTo>
                    <a:pt x="5116" y="1516"/>
                    <a:pt x="6821" y="2652"/>
                    <a:pt x="8384" y="3979"/>
                  </a:cubicBezTo>
                  <a:cubicBezTo>
                    <a:pt x="9947" y="5305"/>
                    <a:pt x="11511" y="6632"/>
                    <a:pt x="12932" y="7958"/>
                  </a:cubicBezTo>
                  <a:cubicBezTo>
                    <a:pt x="14495" y="9284"/>
                    <a:pt x="15916" y="10800"/>
                    <a:pt x="17337" y="12316"/>
                  </a:cubicBezTo>
                  <a:cubicBezTo>
                    <a:pt x="18758" y="13832"/>
                    <a:pt x="20179" y="15537"/>
                    <a:pt x="21600" y="17242"/>
                  </a:cubicBezTo>
                  <a:lnTo>
                    <a:pt x="17479" y="21600"/>
                  </a:lnTo>
                  <a:cubicBezTo>
                    <a:pt x="16200" y="20084"/>
                    <a:pt x="14921" y="18568"/>
                    <a:pt x="13500" y="17053"/>
                  </a:cubicBezTo>
                  <a:cubicBezTo>
                    <a:pt x="12221" y="15537"/>
                    <a:pt x="10800" y="14210"/>
                    <a:pt x="9379" y="12884"/>
                  </a:cubicBezTo>
                  <a:cubicBezTo>
                    <a:pt x="7958" y="11558"/>
                    <a:pt x="6537" y="10232"/>
                    <a:pt x="5116" y="9095"/>
                  </a:cubicBezTo>
                  <a:cubicBezTo>
                    <a:pt x="3695" y="7958"/>
                    <a:pt x="2132" y="6821"/>
                    <a:pt x="568" y="5684"/>
                  </a:cubicBezTo>
                  <a:lnTo>
                    <a:pt x="0" y="5305"/>
                  </a:lnTo>
                  <a:lnTo>
                    <a:pt x="2984"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4" name="Shape">
              <a:extLst>
                <a:ext uri="{FF2B5EF4-FFF2-40B4-BE49-F238E27FC236}">
                  <a16:creationId xmlns:a16="http://schemas.microsoft.com/office/drawing/2014/main" id="{FCB3692F-569C-45BF-A8B2-F25B24AB544C}"/>
                </a:ext>
              </a:extLst>
            </p:cNvPr>
            <p:cNvSpPr/>
            <p:nvPr/>
          </p:nvSpPr>
          <p:spPr>
            <a:xfrm>
              <a:off x="7078118" y="3681042"/>
              <a:ext cx="153241" cy="259206"/>
            </a:xfrm>
            <a:custGeom>
              <a:avLst/>
              <a:gdLst/>
              <a:ahLst/>
              <a:cxnLst>
                <a:cxn ang="0">
                  <a:pos x="wd2" y="hd2"/>
                </a:cxn>
                <a:cxn ang="5400000">
                  <a:pos x="wd2" y="hd2"/>
                </a:cxn>
                <a:cxn ang="10800000">
                  <a:pos x="wd2" y="hd2"/>
                </a:cxn>
                <a:cxn ang="16200000">
                  <a:pos x="wd2" y="hd2"/>
                </a:cxn>
              </a:cxnLst>
              <a:rect l="0" t="0" r="r" b="b"/>
              <a:pathLst>
                <a:path w="21600" h="21600" extrusionOk="0">
                  <a:moveTo>
                    <a:pt x="21600" y="20649"/>
                  </a:moveTo>
                  <a:lnTo>
                    <a:pt x="12409" y="21600"/>
                  </a:lnTo>
                  <a:cubicBezTo>
                    <a:pt x="11719" y="19970"/>
                    <a:pt x="11030" y="18204"/>
                    <a:pt x="10340" y="16574"/>
                  </a:cubicBezTo>
                  <a:cubicBezTo>
                    <a:pt x="9421" y="14943"/>
                    <a:pt x="8502" y="13313"/>
                    <a:pt x="7583" y="11683"/>
                  </a:cubicBezTo>
                  <a:cubicBezTo>
                    <a:pt x="6434" y="10053"/>
                    <a:pt x="5285" y="8423"/>
                    <a:pt x="4136" y="6928"/>
                  </a:cubicBezTo>
                  <a:cubicBezTo>
                    <a:pt x="2757" y="5298"/>
                    <a:pt x="1379" y="3804"/>
                    <a:pt x="0" y="2309"/>
                  </a:cubicBezTo>
                  <a:lnTo>
                    <a:pt x="8043" y="0"/>
                  </a:lnTo>
                  <a:cubicBezTo>
                    <a:pt x="9651" y="1630"/>
                    <a:pt x="11260" y="3260"/>
                    <a:pt x="12638" y="4891"/>
                  </a:cubicBezTo>
                  <a:cubicBezTo>
                    <a:pt x="14017" y="6521"/>
                    <a:pt x="15396" y="8287"/>
                    <a:pt x="16545" y="9917"/>
                  </a:cubicBezTo>
                  <a:cubicBezTo>
                    <a:pt x="17694" y="11683"/>
                    <a:pt x="18843" y="13449"/>
                    <a:pt x="19762" y="15215"/>
                  </a:cubicBezTo>
                  <a:cubicBezTo>
                    <a:pt x="20221" y="16981"/>
                    <a:pt x="20911" y="18747"/>
                    <a:pt x="21600" y="20649"/>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5" name="Shape">
              <a:extLst>
                <a:ext uri="{FF2B5EF4-FFF2-40B4-BE49-F238E27FC236}">
                  <a16:creationId xmlns:a16="http://schemas.microsoft.com/office/drawing/2014/main" id="{088EFFFE-03C5-477E-B5E5-DC80BA356F79}"/>
                </a:ext>
              </a:extLst>
            </p:cNvPr>
            <p:cNvSpPr/>
            <p:nvPr/>
          </p:nvSpPr>
          <p:spPr>
            <a:xfrm>
              <a:off x="7078118" y="4202714"/>
              <a:ext cx="163024" cy="293440"/>
            </a:xfrm>
            <a:custGeom>
              <a:avLst/>
              <a:gdLst/>
              <a:ahLst/>
              <a:cxnLst>
                <a:cxn ang="0">
                  <a:pos x="wd2" y="hd2"/>
                </a:cxn>
                <a:cxn ang="5400000">
                  <a:pos x="wd2" y="hd2"/>
                </a:cxn>
                <a:cxn ang="10800000">
                  <a:pos x="wd2" y="hd2"/>
                </a:cxn>
                <a:cxn ang="16200000">
                  <a:pos x="wd2" y="hd2"/>
                </a:cxn>
              </a:cxnLst>
              <a:rect l="0" t="0" r="r" b="b"/>
              <a:pathLst>
                <a:path w="21600" h="21600" extrusionOk="0">
                  <a:moveTo>
                    <a:pt x="0" y="19440"/>
                  </a:moveTo>
                  <a:cubicBezTo>
                    <a:pt x="1512" y="17760"/>
                    <a:pt x="3024" y="16080"/>
                    <a:pt x="4320" y="14400"/>
                  </a:cubicBezTo>
                  <a:cubicBezTo>
                    <a:pt x="5616" y="12720"/>
                    <a:pt x="6912" y="11160"/>
                    <a:pt x="7776" y="9480"/>
                  </a:cubicBezTo>
                  <a:cubicBezTo>
                    <a:pt x="8856" y="7920"/>
                    <a:pt x="9720" y="6240"/>
                    <a:pt x="10584" y="4680"/>
                  </a:cubicBezTo>
                  <a:cubicBezTo>
                    <a:pt x="11448" y="3120"/>
                    <a:pt x="12096" y="1560"/>
                    <a:pt x="12528" y="0"/>
                  </a:cubicBezTo>
                  <a:lnTo>
                    <a:pt x="21600" y="720"/>
                  </a:lnTo>
                  <a:cubicBezTo>
                    <a:pt x="21168" y="2400"/>
                    <a:pt x="20304" y="4080"/>
                    <a:pt x="19656" y="5760"/>
                  </a:cubicBezTo>
                  <a:cubicBezTo>
                    <a:pt x="18792" y="7440"/>
                    <a:pt x="17928" y="9120"/>
                    <a:pt x="16848" y="10920"/>
                  </a:cubicBezTo>
                  <a:cubicBezTo>
                    <a:pt x="15768" y="12720"/>
                    <a:pt x="14472" y="14400"/>
                    <a:pt x="13176" y="16200"/>
                  </a:cubicBezTo>
                  <a:cubicBezTo>
                    <a:pt x="11880" y="18000"/>
                    <a:pt x="10152" y="19800"/>
                    <a:pt x="8640" y="21600"/>
                  </a:cubicBezTo>
                  <a:lnTo>
                    <a:pt x="0" y="1944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7" name="Shape">
              <a:extLst>
                <a:ext uri="{FF2B5EF4-FFF2-40B4-BE49-F238E27FC236}">
                  <a16:creationId xmlns:a16="http://schemas.microsoft.com/office/drawing/2014/main" id="{34A88C0E-20FA-4355-9A86-5BF2B58843D7}"/>
                </a:ext>
              </a:extLst>
            </p:cNvPr>
            <p:cNvSpPr/>
            <p:nvPr/>
          </p:nvSpPr>
          <p:spPr>
            <a:xfrm>
              <a:off x="6686866" y="4708082"/>
              <a:ext cx="272246" cy="290182"/>
            </a:xfrm>
            <a:custGeom>
              <a:avLst/>
              <a:gdLst/>
              <a:ahLst/>
              <a:cxnLst>
                <a:cxn ang="0">
                  <a:pos x="wd2" y="hd2"/>
                </a:cxn>
                <a:cxn ang="5400000">
                  <a:pos x="wd2" y="hd2"/>
                </a:cxn>
                <a:cxn ang="10800000">
                  <a:pos x="wd2" y="hd2"/>
                </a:cxn>
                <a:cxn ang="16200000">
                  <a:pos x="wd2" y="hd2"/>
                </a:cxn>
              </a:cxnLst>
              <a:rect l="0" t="0" r="r" b="b"/>
              <a:pathLst>
                <a:path w="21600" h="21600" extrusionOk="0">
                  <a:moveTo>
                    <a:pt x="17073" y="0"/>
                  </a:moveTo>
                  <a:lnTo>
                    <a:pt x="21600" y="3155"/>
                  </a:lnTo>
                  <a:cubicBezTo>
                    <a:pt x="20307" y="4733"/>
                    <a:pt x="19013" y="6189"/>
                    <a:pt x="17590" y="7766"/>
                  </a:cubicBezTo>
                  <a:cubicBezTo>
                    <a:pt x="16168" y="9344"/>
                    <a:pt x="14745" y="10921"/>
                    <a:pt x="13322" y="12377"/>
                  </a:cubicBezTo>
                  <a:cubicBezTo>
                    <a:pt x="11899" y="13955"/>
                    <a:pt x="10347" y="15532"/>
                    <a:pt x="8795" y="16989"/>
                  </a:cubicBezTo>
                  <a:cubicBezTo>
                    <a:pt x="7243" y="18566"/>
                    <a:pt x="5562" y="20144"/>
                    <a:pt x="4010" y="21600"/>
                  </a:cubicBezTo>
                  <a:lnTo>
                    <a:pt x="0" y="17717"/>
                  </a:lnTo>
                  <a:cubicBezTo>
                    <a:pt x="1552" y="16261"/>
                    <a:pt x="3234" y="14683"/>
                    <a:pt x="4656" y="13227"/>
                  </a:cubicBezTo>
                  <a:cubicBezTo>
                    <a:pt x="6208" y="11771"/>
                    <a:pt x="7631" y="10193"/>
                    <a:pt x="9054" y="8737"/>
                  </a:cubicBezTo>
                  <a:cubicBezTo>
                    <a:pt x="10477" y="7281"/>
                    <a:pt x="11899" y="5704"/>
                    <a:pt x="13193" y="4248"/>
                  </a:cubicBezTo>
                  <a:cubicBezTo>
                    <a:pt x="14486" y="3034"/>
                    <a:pt x="15780" y="1456"/>
                    <a:pt x="17073" y="0"/>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8" name="Shape">
              <a:extLst>
                <a:ext uri="{FF2B5EF4-FFF2-40B4-BE49-F238E27FC236}">
                  <a16:creationId xmlns:a16="http://schemas.microsoft.com/office/drawing/2014/main" id="{B8205225-A958-48C2-AE61-277DB22FEED8}"/>
                </a:ext>
              </a:extLst>
            </p:cNvPr>
            <p:cNvSpPr/>
            <p:nvPr/>
          </p:nvSpPr>
          <p:spPr>
            <a:xfrm>
              <a:off x="6148893" y="5180844"/>
              <a:ext cx="327676" cy="278772"/>
            </a:xfrm>
            <a:custGeom>
              <a:avLst/>
              <a:gdLst/>
              <a:ahLst/>
              <a:cxnLst>
                <a:cxn ang="0">
                  <a:pos x="wd2" y="hd2"/>
                </a:cxn>
                <a:cxn ang="5400000">
                  <a:pos x="wd2" y="hd2"/>
                </a:cxn>
                <a:cxn ang="10800000">
                  <a:pos x="wd2" y="hd2"/>
                </a:cxn>
                <a:cxn ang="16200000">
                  <a:pos x="wd2" y="hd2"/>
                </a:cxn>
              </a:cxnLst>
              <a:rect l="0" t="0" r="r" b="b"/>
              <a:pathLst>
                <a:path w="21600" h="21600" extrusionOk="0">
                  <a:moveTo>
                    <a:pt x="0" y="16421"/>
                  </a:moveTo>
                  <a:cubicBezTo>
                    <a:pt x="1719" y="15032"/>
                    <a:pt x="3439" y="13642"/>
                    <a:pt x="5051" y="12252"/>
                  </a:cubicBezTo>
                  <a:cubicBezTo>
                    <a:pt x="6663" y="10863"/>
                    <a:pt x="8275" y="9474"/>
                    <a:pt x="9887" y="8084"/>
                  </a:cubicBezTo>
                  <a:cubicBezTo>
                    <a:pt x="11391" y="6695"/>
                    <a:pt x="13003" y="5431"/>
                    <a:pt x="14400" y="4042"/>
                  </a:cubicBezTo>
                  <a:cubicBezTo>
                    <a:pt x="15905" y="2653"/>
                    <a:pt x="17302" y="1389"/>
                    <a:pt x="18699" y="0"/>
                  </a:cubicBezTo>
                  <a:lnTo>
                    <a:pt x="21600" y="4674"/>
                  </a:lnTo>
                  <a:cubicBezTo>
                    <a:pt x="20203" y="6063"/>
                    <a:pt x="18699" y="7452"/>
                    <a:pt x="17194" y="8842"/>
                  </a:cubicBezTo>
                  <a:cubicBezTo>
                    <a:pt x="15690" y="10231"/>
                    <a:pt x="14185" y="11621"/>
                    <a:pt x="12573" y="13011"/>
                  </a:cubicBezTo>
                  <a:cubicBezTo>
                    <a:pt x="10961" y="14400"/>
                    <a:pt x="9349" y="15789"/>
                    <a:pt x="7630" y="17305"/>
                  </a:cubicBezTo>
                  <a:cubicBezTo>
                    <a:pt x="5911" y="18695"/>
                    <a:pt x="4191" y="20211"/>
                    <a:pt x="2472" y="21600"/>
                  </a:cubicBezTo>
                  <a:lnTo>
                    <a:pt x="0" y="16421"/>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9" name="Shape">
              <a:extLst>
                <a:ext uri="{FF2B5EF4-FFF2-40B4-BE49-F238E27FC236}">
                  <a16:creationId xmlns:a16="http://schemas.microsoft.com/office/drawing/2014/main" id="{1CCFEF69-95CA-4E11-8E01-CF91388FBEDF}"/>
                </a:ext>
              </a:extLst>
            </p:cNvPr>
            <p:cNvSpPr/>
            <p:nvPr/>
          </p:nvSpPr>
          <p:spPr>
            <a:xfrm>
              <a:off x="5676130" y="5588400"/>
              <a:ext cx="190737" cy="171174"/>
            </a:xfrm>
            <a:custGeom>
              <a:avLst/>
              <a:gdLst/>
              <a:ahLst/>
              <a:cxnLst>
                <a:cxn ang="0">
                  <a:pos x="wd2" y="hd2"/>
                </a:cxn>
                <a:cxn ang="5400000">
                  <a:pos x="wd2" y="hd2"/>
                </a:cxn>
                <a:cxn ang="10800000">
                  <a:pos x="wd2" y="hd2"/>
                </a:cxn>
                <a:cxn ang="16200000">
                  <a:pos x="wd2" y="hd2"/>
                </a:cxn>
              </a:cxnLst>
              <a:rect l="0" t="0" r="r" b="b"/>
              <a:pathLst>
                <a:path w="21600" h="21600" extrusionOk="0">
                  <a:moveTo>
                    <a:pt x="17908" y="0"/>
                  </a:moveTo>
                  <a:lnTo>
                    <a:pt x="21600" y="9051"/>
                  </a:lnTo>
                  <a:cubicBezTo>
                    <a:pt x="20123" y="10080"/>
                    <a:pt x="18831" y="11109"/>
                    <a:pt x="17354" y="12137"/>
                  </a:cubicBezTo>
                  <a:cubicBezTo>
                    <a:pt x="15877" y="13166"/>
                    <a:pt x="14400" y="14194"/>
                    <a:pt x="12923" y="15223"/>
                  </a:cubicBezTo>
                  <a:cubicBezTo>
                    <a:pt x="11446" y="16251"/>
                    <a:pt x="9969" y="17280"/>
                    <a:pt x="8308" y="18309"/>
                  </a:cubicBezTo>
                  <a:cubicBezTo>
                    <a:pt x="6831" y="19337"/>
                    <a:pt x="5169" y="20571"/>
                    <a:pt x="3508" y="21600"/>
                  </a:cubicBezTo>
                  <a:lnTo>
                    <a:pt x="0" y="12343"/>
                  </a:lnTo>
                  <a:cubicBezTo>
                    <a:pt x="1662" y="11314"/>
                    <a:pt x="3138" y="10080"/>
                    <a:pt x="4800" y="9051"/>
                  </a:cubicBezTo>
                  <a:cubicBezTo>
                    <a:pt x="6277" y="8023"/>
                    <a:pt x="7938" y="6994"/>
                    <a:pt x="9415" y="5966"/>
                  </a:cubicBezTo>
                  <a:cubicBezTo>
                    <a:pt x="10892" y="4937"/>
                    <a:pt x="12369" y="3909"/>
                    <a:pt x="13846" y="2880"/>
                  </a:cubicBezTo>
                  <a:cubicBezTo>
                    <a:pt x="15138" y="1851"/>
                    <a:pt x="16431" y="1029"/>
                    <a:pt x="17908" y="0"/>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110" name="Group 109">
            <a:extLst>
              <a:ext uri="{FF2B5EF4-FFF2-40B4-BE49-F238E27FC236}">
                <a16:creationId xmlns:a16="http://schemas.microsoft.com/office/drawing/2014/main" id="{CFE0B77D-64A0-4028-8566-6320E215ED3F}"/>
              </a:ext>
            </a:extLst>
          </p:cNvPr>
          <p:cNvGrpSpPr/>
          <p:nvPr/>
        </p:nvGrpSpPr>
        <p:grpSpPr>
          <a:xfrm>
            <a:off x="7942134" y="1105299"/>
            <a:ext cx="488005" cy="859947"/>
            <a:chOff x="10073749" y="902537"/>
            <a:chExt cx="506608" cy="892728"/>
          </a:xfrm>
        </p:grpSpPr>
        <p:sp>
          <p:nvSpPr>
            <p:cNvPr id="111" name="Circle">
              <a:extLst>
                <a:ext uri="{FF2B5EF4-FFF2-40B4-BE49-F238E27FC236}">
                  <a16:creationId xmlns:a16="http://schemas.microsoft.com/office/drawing/2014/main" id="{4E720BEC-C9CB-47FC-8E6A-ED9E51D97A0D}"/>
                </a:ext>
              </a:extLst>
            </p:cNvPr>
            <p:cNvSpPr/>
            <p:nvPr/>
          </p:nvSpPr>
          <p:spPr>
            <a:xfrm>
              <a:off x="10276282" y="1693723"/>
              <a:ext cx="101542" cy="101542"/>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12" name="Shape">
              <a:extLst>
                <a:ext uri="{FF2B5EF4-FFF2-40B4-BE49-F238E27FC236}">
                  <a16:creationId xmlns:a16="http://schemas.microsoft.com/office/drawing/2014/main" id="{20B655CB-C3A2-43A8-9D47-E675A9D9DB4E}"/>
                </a:ext>
              </a:extLst>
            </p:cNvPr>
            <p:cNvSpPr/>
            <p:nvPr/>
          </p:nvSpPr>
          <p:spPr>
            <a:xfrm>
              <a:off x="10073749" y="902537"/>
              <a:ext cx="506608" cy="854222"/>
            </a:xfrm>
            <a:custGeom>
              <a:avLst/>
              <a:gdLst/>
              <a:ahLst/>
              <a:cxnLst>
                <a:cxn ang="0">
                  <a:pos x="wd2" y="hd2"/>
                </a:cxn>
                <a:cxn ang="5400000">
                  <a:pos x="wd2" y="hd2"/>
                </a:cxn>
                <a:cxn ang="10800000">
                  <a:pos x="wd2" y="hd2"/>
                </a:cxn>
                <a:cxn ang="16200000">
                  <a:pos x="wd2" y="hd2"/>
                </a:cxn>
              </a:cxnLst>
              <a:rect l="0" t="0" r="r" b="b"/>
              <a:pathLst>
                <a:path w="19713" h="21007" extrusionOk="0">
                  <a:moveTo>
                    <a:pt x="18831" y="8792"/>
                  </a:moveTo>
                  <a:cubicBezTo>
                    <a:pt x="20675" y="6253"/>
                    <a:pt x="19621" y="3090"/>
                    <a:pt x="15736" y="1217"/>
                  </a:cubicBezTo>
                  <a:cubicBezTo>
                    <a:pt x="12312" y="-406"/>
                    <a:pt x="7438" y="-406"/>
                    <a:pt x="3948" y="1217"/>
                  </a:cubicBezTo>
                  <a:cubicBezTo>
                    <a:pt x="63" y="3048"/>
                    <a:pt x="-925" y="6211"/>
                    <a:pt x="853" y="8792"/>
                  </a:cubicBezTo>
                  <a:lnTo>
                    <a:pt x="8492" y="20445"/>
                  </a:lnTo>
                  <a:cubicBezTo>
                    <a:pt x="8953" y="21194"/>
                    <a:pt x="10665" y="21194"/>
                    <a:pt x="11126" y="20445"/>
                  </a:cubicBezTo>
                  <a:lnTo>
                    <a:pt x="18831" y="8792"/>
                  </a:lnTo>
                  <a:close/>
                </a:path>
              </a:pathLst>
            </a:custGeom>
            <a:solidFill>
              <a:schemeClr val="accent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13" name="Circle">
              <a:extLst>
                <a:ext uri="{FF2B5EF4-FFF2-40B4-BE49-F238E27FC236}">
                  <a16:creationId xmlns:a16="http://schemas.microsoft.com/office/drawing/2014/main" id="{F5885075-0EC2-4D65-8F76-C59AA91FAA2B}"/>
                </a:ext>
              </a:extLst>
            </p:cNvPr>
            <p:cNvSpPr/>
            <p:nvPr/>
          </p:nvSpPr>
          <p:spPr>
            <a:xfrm>
              <a:off x="10123970" y="953308"/>
              <a:ext cx="406167" cy="406167"/>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14" name="Graphic 113" descr="Bullseye with solid fill">
              <a:extLst>
                <a:ext uri="{FF2B5EF4-FFF2-40B4-BE49-F238E27FC236}">
                  <a16:creationId xmlns:a16="http://schemas.microsoft.com/office/drawing/2014/main" id="{B109F0A1-CA95-4043-A338-0E582B895AD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49783" y="979121"/>
              <a:ext cx="354541" cy="354541"/>
            </a:xfrm>
            <a:prstGeom prst="rect">
              <a:avLst/>
            </a:prstGeom>
          </p:spPr>
        </p:pic>
      </p:grpSp>
      <p:grpSp>
        <p:nvGrpSpPr>
          <p:cNvPr id="115" name="Group 114">
            <a:extLst>
              <a:ext uri="{FF2B5EF4-FFF2-40B4-BE49-F238E27FC236}">
                <a16:creationId xmlns:a16="http://schemas.microsoft.com/office/drawing/2014/main" id="{D787E1C4-790D-4194-8D75-B18E01C3629B}"/>
              </a:ext>
            </a:extLst>
          </p:cNvPr>
          <p:cNvGrpSpPr/>
          <p:nvPr/>
        </p:nvGrpSpPr>
        <p:grpSpPr>
          <a:xfrm>
            <a:off x="7012909" y="2670308"/>
            <a:ext cx="651005" cy="1153388"/>
            <a:chOff x="9109102" y="2527204"/>
            <a:chExt cx="675821" cy="1197354"/>
          </a:xfrm>
        </p:grpSpPr>
        <p:sp>
          <p:nvSpPr>
            <p:cNvPr id="116" name="Circle">
              <a:extLst>
                <a:ext uri="{FF2B5EF4-FFF2-40B4-BE49-F238E27FC236}">
                  <a16:creationId xmlns:a16="http://schemas.microsoft.com/office/drawing/2014/main" id="{87D47FEF-C683-4914-8426-25454B19D9BA}"/>
                </a:ext>
              </a:extLst>
            </p:cNvPr>
            <p:cNvSpPr/>
            <p:nvPr/>
          </p:nvSpPr>
          <p:spPr>
            <a:xfrm>
              <a:off x="9379318" y="3589169"/>
              <a:ext cx="135389" cy="135389"/>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17" name="Shape">
              <a:extLst>
                <a:ext uri="{FF2B5EF4-FFF2-40B4-BE49-F238E27FC236}">
                  <a16:creationId xmlns:a16="http://schemas.microsoft.com/office/drawing/2014/main" id="{7AB6CB61-4F1B-4E79-A83C-9465E3AD855E}"/>
                </a:ext>
              </a:extLst>
            </p:cNvPr>
            <p:cNvSpPr/>
            <p:nvPr/>
          </p:nvSpPr>
          <p:spPr>
            <a:xfrm>
              <a:off x="9109102" y="2527204"/>
              <a:ext cx="675821" cy="1143617"/>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accent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18" name="Circle">
              <a:extLst>
                <a:ext uri="{FF2B5EF4-FFF2-40B4-BE49-F238E27FC236}">
                  <a16:creationId xmlns:a16="http://schemas.microsoft.com/office/drawing/2014/main" id="{CBF1E22F-E504-4960-A0F4-428D31C405CE}"/>
                </a:ext>
              </a:extLst>
            </p:cNvPr>
            <p:cNvSpPr/>
            <p:nvPr/>
          </p:nvSpPr>
          <p:spPr>
            <a:xfrm>
              <a:off x="9174541" y="2594899"/>
              <a:ext cx="544942" cy="544942"/>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19" name="Graphic 118" descr="Gears with solid fill">
              <a:extLst>
                <a:ext uri="{FF2B5EF4-FFF2-40B4-BE49-F238E27FC236}">
                  <a16:creationId xmlns:a16="http://schemas.microsoft.com/office/drawing/2014/main" id="{51BB98A8-59F4-4F26-8DB9-BC2D5B1E675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211098" y="2631456"/>
              <a:ext cx="471828" cy="471828"/>
            </a:xfrm>
            <a:prstGeom prst="rect">
              <a:avLst/>
            </a:prstGeom>
          </p:spPr>
        </p:pic>
      </p:grpSp>
      <p:grpSp>
        <p:nvGrpSpPr>
          <p:cNvPr id="120" name="Group 119">
            <a:extLst>
              <a:ext uri="{FF2B5EF4-FFF2-40B4-BE49-F238E27FC236}">
                <a16:creationId xmlns:a16="http://schemas.microsoft.com/office/drawing/2014/main" id="{D2153F14-4840-4E06-A959-57749838D9B4}"/>
              </a:ext>
            </a:extLst>
          </p:cNvPr>
          <p:cNvGrpSpPr/>
          <p:nvPr/>
        </p:nvGrpSpPr>
        <p:grpSpPr>
          <a:xfrm>
            <a:off x="5578316" y="4121203"/>
            <a:ext cx="839025" cy="1482691"/>
            <a:chOff x="7619824" y="4033406"/>
            <a:chExt cx="871008" cy="1539211"/>
          </a:xfrm>
        </p:grpSpPr>
        <p:sp>
          <p:nvSpPr>
            <p:cNvPr id="121" name="Circle">
              <a:extLst>
                <a:ext uri="{FF2B5EF4-FFF2-40B4-BE49-F238E27FC236}">
                  <a16:creationId xmlns:a16="http://schemas.microsoft.com/office/drawing/2014/main" id="{05B82635-D465-4D28-BF88-BC8FF4470E7B}"/>
                </a:ext>
              </a:extLst>
            </p:cNvPr>
            <p:cNvSpPr/>
            <p:nvPr/>
          </p:nvSpPr>
          <p:spPr>
            <a:xfrm>
              <a:off x="7969018" y="5399996"/>
              <a:ext cx="172621" cy="172621"/>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2" name="Shape">
              <a:extLst>
                <a:ext uri="{FF2B5EF4-FFF2-40B4-BE49-F238E27FC236}">
                  <a16:creationId xmlns:a16="http://schemas.microsoft.com/office/drawing/2014/main" id="{079F48B5-F21A-43CE-A944-82A1D6A43D05}"/>
                </a:ext>
              </a:extLst>
            </p:cNvPr>
            <p:cNvSpPr/>
            <p:nvPr/>
          </p:nvSpPr>
          <p:spPr>
            <a:xfrm>
              <a:off x="7619824" y="4033406"/>
              <a:ext cx="871008" cy="1472781"/>
            </a:xfrm>
            <a:custGeom>
              <a:avLst/>
              <a:gdLst/>
              <a:ahLst/>
              <a:cxnLst>
                <a:cxn ang="0">
                  <a:pos x="wd2" y="hd2"/>
                </a:cxn>
                <a:cxn ang="5400000">
                  <a:pos x="wd2" y="hd2"/>
                </a:cxn>
                <a:cxn ang="10800000">
                  <a:pos x="wd2" y="hd2"/>
                </a:cxn>
                <a:cxn ang="16200000">
                  <a:pos x="wd2" y="hd2"/>
                </a:cxn>
              </a:cxnLst>
              <a:rect l="0" t="0" r="r" b="b"/>
              <a:pathLst>
                <a:path w="19711" h="21003" extrusionOk="0">
                  <a:moveTo>
                    <a:pt x="18827" y="8785"/>
                  </a:moveTo>
                  <a:cubicBezTo>
                    <a:pt x="20665" y="6227"/>
                    <a:pt x="19631" y="3065"/>
                    <a:pt x="15763" y="1231"/>
                  </a:cubicBezTo>
                  <a:cubicBezTo>
                    <a:pt x="12316" y="-410"/>
                    <a:pt x="7414" y="-410"/>
                    <a:pt x="3967" y="1231"/>
                  </a:cubicBezTo>
                  <a:cubicBezTo>
                    <a:pt x="61" y="3089"/>
                    <a:pt x="-935" y="6251"/>
                    <a:pt x="865" y="8785"/>
                  </a:cubicBezTo>
                  <a:lnTo>
                    <a:pt x="8525" y="20442"/>
                  </a:lnTo>
                  <a:cubicBezTo>
                    <a:pt x="9022" y="21190"/>
                    <a:pt x="10708" y="21190"/>
                    <a:pt x="11205" y="20442"/>
                  </a:cubicBezTo>
                  <a:lnTo>
                    <a:pt x="18827" y="8785"/>
                  </a:lnTo>
                  <a:close/>
                </a:path>
              </a:pathLst>
            </a:custGeom>
            <a:solidFill>
              <a:schemeClr val="accent3"/>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3" name="Circle">
              <a:extLst>
                <a:ext uri="{FF2B5EF4-FFF2-40B4-BE49-F238E27FC236}">
                  <a16:creationId xmlns:a16="http://schemas.microsoft.com/office/drawing/2014/main" id="{2B85913F-A8C2-43C4-9A7C-FB7A8D222395}"/>
                </a:ext>
              </a:extLst>
            </p:cNvPr>
            <p:cNvSpPr/>
            <p:nvPr/>
          </p:nvSpPr>
          <p:spPr>
            <a:xfrm>
              <a:off x="7705009" y="4118024"/>
              <a:ext cx="700639" cy="700636"/>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24" name="Graphic 123" descr="Lightbulb with solid fill">
              <a:extLst>
                <a:ext uri="{FF2B5EF4-FFF2-40B4-BE49-F238E27FC236}">
                  <a16:creationId xmlns:a16="http://schemas.microsoft.com/office/drawing/2014/main" id="{29F5CB74-17AB-4644-A26A-F22C6AAEDAC3}"/>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819414" y="4232428"/>
              <a:ext cx="471828" cy="471828"/>
            </a:xfrm>
            <a:prstGeom prst="rect">
              <a:avLst/>
            </a:prstGeom>
          </p:spPr>
        </p:pic>
      </p:grpSp>
      <p:sp>
        <p:nvSpPr>
          <p:cNvPr id="125" name="TextBox 124">
            <a:extLst>
              <a:ext uri="{FF2B5EF4-FFF2-40B4-BE49-F238E27FC236}">
                <a16:creationId xmlns:a16="http://schemas.microsoft.com/office/drawing/2014/main" id="{B389216B-229F-4158-BE37-01BE723EF851}"/>
              </a:ext>
            </a:extLst>
          </p:cNvPr>
          <p:cNvSpPr txBox="1"/>
          <p:nvPr/>
        </p:nvSpPr>
        <p:spPr>
          <a:xfrm>
            <a:off x="4455499" y="4198279"/>
            <a:ext cx="1026786" cy="646331"/>
          </a:xfrm>
          <a:prstGeom prst="rect">
            <a:avLst/>
          </a:prstGeom>
          <a:noFill/>
        </p:spPr>
        <p:txBody>
          <a:bodyPr wrap="square" lIns="0" rIns="0" rtlCol="0" anchor="ctr">
            <a:spAutoFit/>
          </a:bodyPr>
          <a:lstStyle/>
          <a:p>
            <a:pPr algn="r"/>
            <a:r>
              <a:rPr lang="en-US" b="1" noProof="1">
                <a:solidFill>
                  <a:schemeClr val="bg1"/>
                </a:solidFill>
              </a:rPr>
              <a:t>Lorem Ipsum</a:t>
            </a:r>
          </a:p>
        </p:txBody>
      </p:sp>
      <p:sp>
        <p:nvSpPr>
          <p:cNvPr id="126" name="TextBox 125">
            <a:extLst>
              <a:ext uri="{FF2B5EF4-FFF2-40B4-BE49-F238E27FC236}">
                <a16:creationId xmlns:a16="http://schemas.microsoft.com/office/drawing/2014/main" id="{A9126F18-4E45-4316-8287-6219F1E5ABDD}"/>
              </a:ext>
            </a:extLst>
          </p:cNvPr>
          <p:cNvSpPr txBox="1"/>
          <p:nvPr/>
        </p:nvSpPr>
        <p:spPr>
          <a:xfrm>
            <a:off x="7798216" y="2664703"/>
            <a:ext cx="1129491" cy="646331"/>
          </a:xfrm>
          <a:prstGeom prst="rect">
            <a:avLst/>
          </a:prstGeom>
          <a:noFill/>
        </p:spPr>
        <p:txBody>
          <a:bodyPr wrap="square" lIns="0" rIns="0" rtlCol="0" anchor="ctr">
            <a:spAutoFit/>
          </a:bodyPr>
          <a:lstStyle/>
          <a:p>
            <a:r>
              <a:rPr lang="en-US" b="1" noProof="1">
                <a:solidFill>
                  <a:schemeClr val="bg1"/>
                </a:solidFill>
              </a:rPr>
              <a:t>Lorem Ipsum</a:t>
            </a:r>
          </a:p>
        </p:txBody>
      </p:sp>
      <p:sp>
        <p:nvSpPr>
          <p:cNvPr id="127" name="TextBox 126">
            <a:extLst>
              <a:ext uri="{FF2B5EF4-FFF2-40B4-BE49-F238E27FC236}">
                <a16:creationId xmlns:a16="http://schemas.microsoft.com/office/drawing/2014/main" id="{1983397B-E14D-42DC-BD22-39EE95B838CF}"/>
              </a:ext>
            </a:extLst>
          </p:cNvPr>
          <p:cNvSpPr txBox="1"/>
          <p:nvPr/>
        </p:nvSpPr>
        <p:spPr>
          <a:xfrm>
            <a:off x="6003805" y="1226982"/>
            <a:ext cx="1849724" cy="369332"/>
          </a:xfrm>
          <a:prstGeom prst="rect">
            <a:avLst/>
          </a:prstGeom>
          <a:noFill/>
        </p:spPr>
        <p:txBody>
          <a:bodyPr wrap="square" lIns="0" rIns="0" rtlCol="0" anchor="ctr">
            <a:spAutoFit/>
          </a:bodyPr>
          <a:lstStyle/>
          <a:p>
            <a:pPr algn="r"/>
            <a:r>
              <a:rPr lang="en-US" b="1" noProof="1">
                <a:solidFill>
                  <a:schemeClr val="bg1"/>
                </a:solidFill>
              </a:rPr>
              <a:t>Lorem Ipsum</a:t>
            </a:r>
          </a:p>
        </p:txBody>
      </p:sp>
    </p:spTree>
    <p:extLst>
      <p:ext uri="{BB962C8B-B14F-4D97-AF65-F5344CB8AC3E}">
        <p14:creationId xmlns:p14="http://schemas.microsoft.com/office/powerpoint/2010/main" val="1569434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10275</TotalTime>
  <Words>383</Words>
  <PresentationFormat>On-screen Show (4:3)</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S-Shaped Road – Slide Template</vt:lpstr>
      <vt:lpstr>S-Shaped Road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S-Shaped Road</dc:title>
  <dc:creator>PresentationGO.com</dc:creator>
  <dc:description>© Copyright PresentationGO.com</dc:description>
  <dcterms:created xsi:type="dcterms:W3CDTF">2014-11-26T05:14:11Z</dcterms:created>
  <dcterms:modified xsi:type="dcterms:W3CDTF">2021-09-08T17:13:59Z</dcterms:modified>
  <cp:category>Graphics &amp; Metaphors</cp:category>
</cp:coreProperties>
</file>