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70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Barrier – Slide Template</a:t>
            </a:r>
          </a:p>
        </p:txBody>
      </p:sp>
      <p:grpSp>
        <p:nvGrpSpPr>
          <p:cNvPr id="3" name="Graphic 28" descr="Gears">
            <a:extLst>
              <a:ext uri="{FF2B5EF4-FFF2-40B4-BE49-F238E27FC236}">
                <a16:creationId xmlns:a16="http://schemas.microsoft.com/office/drawing/2014/main" id="{C8023749-5AE7-4B61-9068-D4AFDC80395F}"/>
              </a:ext>
            </a:extLst>
          </p:cNvPr>
          <p:cNvGrpSpPr/>
          <p:nvPr/>
        </p:nvGrpSpPr>
        <p:grpSpPr>
          <a:xfrm>
            <a:off x="8352191" y="1334656"/>
            <a:ext cx="230291" cy="278681"/>
            <a:chOff x="11473979" y="1289229"/>
            <a:chExt cx="307055" cy="371575"/>
          </a:xfrm>
          <a:solidFill>
            <a:schemeClr val="accent4">
              <a:lumMod val="75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3F5E545-4AC5-48E9-BF20-2AAA02B29220}"/>
                </a:ext>
              </a:extLst>
            </p:cNvPr>
            <p:cNvSpPr/>
            <p:nvPr/>
          </p:nvSpPr>
          <p:spPr>
            <a:xfrm>
              <a:off x="11580413" y="1289229"/>
              <a:ext cx="200622" cy="200151"/>
            </a:xfrm>
            <a:custGeom>
              <a:avLst/>
              <a:gdLst>
                <a:gd name="connsiteX0" fmla="*/ 100311 w 200622"/>
                <a:gd name="connsiteY0" fmla="*/ 135632 h 200151"/>
                <a:gd name="connsiteX1" fmla="*/ 64990 w 200622"/>
                <a:gd name="connsiteY1" fmla="*/ 100311 h 200151"/>
                <a:gd name="connsiteX2" fmla="*/ 100311 w 200622"/>
                <a:gd name="connsiteY2" fmla="*/ 64990 h 200151"/>
                <a:gd name="connsiteX3" fmla="*/ 135632 w 200622"/>
                <a:gd name="connsiteY3" fmla="*/ 100311 h 200151"/>
                <a:gd name="connsiteX4" fmla="*/ 100311 w 200622"/>
                <a:gd name="connsiteY4" fmla="*/ 135632 h 200151"/>
                <a:gd name="connsiteX5" fmla="*/ 179901 w 200622"/>
                <a:gd name="connsiteY5" fmla="*/ 78177 h 200151"/>
                <a:gd name="connsiteX6" fmla="*/ 172366 w 200622"/>
                <a:gd name="connsiteY6" fmla="*/ 59810 h 200151"/>
                <a:gd name="connsiteX7" fmla="*/ 179901 w 200622"/>
                <a:gd name="connsiteY7" fmla="*/ 37676 h 200151"/>
                <a:gd name="connsiteX8" fmla="*/ 162947 w 200622"/>
                <a:gd name="connsiteY8" fmla="*/ 20722 h 200151"/>
                <a:gd name="connsiteX9" fmla="*/ 140813 w 200622"/>
                <a:gd name="connsiteY9" fmla="*/ 28257 h 200151"/>
                <a:gd name="connsiteX10" fmla="*/ 122446 w 200622"/>
                <a:gd name="connsiteY10" fmla="*/ 20722 h 200151"/>
                <a:gd name="connsiteX11" fmla="*/ 112085 w 200622"/>
                <a:gd name="connsiteY11" fmla="*/ 0 h 200151"/>
                <a:gd name="connsiteX12" fmla="*/ 88538 w 200622"/>
                <a:gd name="connsiteY12" fmla="*/ 0 h 200151"/>
                <a:gd name="connsiteX13" fmla="*/ 78177 w 200622"/>
                <a:gd name="connsiteY13" fmla="*/ 20722 h 200151"/>
                <a:gd name="connsiteX14" fmla="*/ 59810 w 200622"/>
                <a:gd name="connsiteY14" fmla="*/ 28257 h 200151"/>
                <a:gd name="connsiteX15" fmla="*/ 37676 w 200622"/>
                <a:gd name="connsiteY15" fmla="*/ 20722 h 200151"/>
                <a:gd name="connsiteX16" fmla="*/ 20722 w 200622"/>
                <a:gd name="connsiteY16" fmla="*/ 37676 h 200151"/>
                <a:gd name="connsiteX17" fmla="*/ 28257 w 200622"/>
                <a:gd name="connsiteY17" fmla="*/ 59810 h 200151"/>
                <a:gd name="connsiteX18" fmla="*/ 20722 w 200622"/>
                <a:gd name="connsiteY18" fmla="*/ 78177 h 200151"/>
                <a:gd name="connsiteX19" fmla="*/ 0 w 200622"/>
                <a:gd name="connsiteY19" fmla="*/ 88538 h 200151"/>
                <a:gd name="connsiteX20" fmla="*/ 0 w 200622"/>
                <a:gd name="connsiteY20" fmla="*/ 112085 h 200151"/>
                <a:gd name="connsiteX21" fmla="*/ 20722 w 200622"/>
                <a:gd name="connsiteY21" fmla="*/ 122446 h 200151"/>
                <a:gd name="connsiteX22" fmla="*/ 28257 w 200622"/>
                <a:gd name="connsiteY22" fmla="*/ 140813 h 200151"/>
                <a:gd name="connsiteX23" fmla="*/ 20722 w 200622"/>
                <a:gd name="connsiteY23" fmla="*/ 162947 h 200151"/>
                <a:gd name="connsiteX24" fmla="*/ 37205 w 200622"/>
                <a:gd name="connsiteY24" fmla="*/ 179430 h 200151"/>
                <a:gd name="connsiteX25" fmla="*/ 59339 w 200622"/>
                <a:gd name="connsiteY25" fmla="*/ 171895 h 200151"/>
                <a:gd name="connsiteX26" fmla="*/ 77706 w 200622"/>
                <a:gd name="connsiteY26" fmla="*/ 179430 h 200151"/>
                <a:gd name="connsiteX27" fmla="*/ 88067 w 200622"/>
                <a:gd name="connsiteY27" fmla="*/ 200152 h 200151"/>
                <a:gd name="connsiteX28" fmla="*/ 111614 w 200622"/>
                <a:gd name="connsiteY28" fmla="*/ 200152 h 200151"/>
                <a:gd name="connsiteX29" fmla="*/ 121975 w 200622"/>
                <a:gd name="connsiteY29" fmla="*/ 179430 h 200151"/>
                <a:gd name="connsiteX30" fmla="*/ 140342 w 200622"/>
                <a:gd name="connsiteY30" fmla="*/ 171895 h 200151"/>
                <a:gd name="connsiteX31" fmla="*/ 162476 w 200622"/>
                <a:gd name="connsiteY31" fmla="*/ 179430 h 200151"/>
                <a:gd name="connsiteX32" fmla="*/ 179430 w 200622"/>
                <a:gd name="connsiteY32" fmla="*/ 162947 h 200151"/>
                <a:gd name="connsiteX33" fmla="*/ 171895 w 200622"/>
                <a:gd name="connsiteY33" fmla="*/ 140813 h 200151"/>
                <a:gd name="connsiteX34" fmla="*/ 179901 w 200622"/>
                <a:gd name="connsiteY34" fmla="*/ 122446 h 200151"/>
                <a:gd name="connsiteX35" fmla="*/ 200622 w 200622"/>
                <a:gd name="connsiteY35" fmla="*/ 112085 h 200151"/>
                <a:gd name="connsiteX36" fmla="*/ 200622 w 200622"/>
                <a:gd name="connsiteY36" fmla="*/ 88538 h 200151"/>
                <a:gd name="connsiteX37" fmla="*/ 179901 w 200622"/>
                <a:gd name="connsiteY37" fmla="*/ 78177 h 20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622" h="200151">
                  <a:moveTo>
                    <a:pt x="100311" y="135632"/>
                  </a:moveTo>
                  <a:cubicBezTo>
                    <a:pt x="80532" y="135632"/>
                    <a:pt x="64990" y="119620"/>
                    <a:pt x="64990" y="100311"/>
                  </a:cubicBezTo>
                  <a:cubicBezTo>
                    <a:pt x="64990" y="81003"/>
                    <a:pt x="81003" y="64990"/>
                    <a:pt x="100311" y="64990"/>
                  </a:cubicBezTo>
                  <a:cubicBezTo>
                    <a:pt x="120091" y="64990"/>
                    <a:pt x="135632" y="81003"/>
                    <a:pt x="135632" y="100311"/>
                  </a:cubicBezTo>
                  <a:cubicBezTo>
                    <a:pt x="135632" y="119620"/>
                    <a:pt x="119620" y="135632"/>
                    <a:pt x="100311" y="135632"/>
                  </a:cubicBezTo>
                  <a:close/>
                  <a:moveTo>
                    <a:pt x="179901" y="78177"/>
                  </a:moveTo>
                  <a:cubicBezTo>
                    <a:pt x="178017" y="71584"/>
                    <a:pt x="175662" y="65461"/>
                    <a:pt x="172366" y="59810"/>
                  </a:cubicBezTo>
                  <a:lnTo>
                    <a:pt x="179901" y="37676"/>
                  </a:lnTo>
                  <a:lnTo>
                    <a:pt x="162947" y="20722"/>
                  </a:lnTo>
                  <a:lnTo>
                    <a:pt x="140813" y="28257"/>
                  </a:lnTo>
                  <a:cubicBezTo>
                    <a:pt x="135161" y="24960"/>
                    <a:pt x="129039" y="22605"/>
                    <a:pt x="122446" y="20722"/>
                  </a:cubicBezTo>
                  <a:lnTo>
                    <a:pt x="112085" y="0"/>
                  </a:lnTo>
                  <a:lnTo>
                    <a:pt x="88538" y="0"/>
                  </a:lnTo>
                  <a:lnTo>
                    <a:pt x="78177" y="20722"/>
                  </a:lnTo>
                  <a:cubicBezTo>
                    <a:pt x="71584" y="22605"/>
                    <a:pt x="65461" y="24960"/>
                    <a:pt x="59810" y="28257"/>
                  </a:cubicBezTo>
                  <a:lnTo>
                    <a:pt x="37676" y="20722"/>
                  </a:lnTo>
                  <a:lnTo>
                    <a:pt x="20722" y="37676"/>
                  </a:lnTo>
                  <a:lnTo>
                    <a:pt x="28257" y="59810"/>
                  </a:lnTo>
                  <a:cubicBezTo>
                    <a:pt x="24960" y="65461"/>
                    <a:pt x="22605" y="71584"/>
                    <a:pt x="20722" y="78177"/>
                  </a:cubicBezTo>
                  <a:lnTo>
                    <a:pt x="0" y="88538"/>
                  </a:lnTo>
                  <a:lnTo>
                    <a:pt x="0" y="112085"/>
                  </a:lnTo>
                  <a:lnTo>
                    <a:pt x="20722" y="122446"/>
                  </a:lnTo>
                  <a:cubicBezTo>
                    <a:pt x="22605" y="129039"/>
                    <a:pt x="24960" y="135161"/>
                    <a:pt x="28257" y="140813"/>
                  </a:cubicBezTo>
                  <a:lnTo>
                    <a:pt x="20722" y="162947"/>
                  </a:lnTo>
                  <a:lnTo>
                    <a:pt x="37205" y="179430"/>
                  </a:lnTo>
                  <a:lnTo>
                    <a:pt x="59339" y="171895"/>
                  </a:lnTo>
                  <a:cubicBezTo>
                    <a:pt x="64990" y="175191"/>
                    <a:pt x="71113" y="177546"/>
                    <a:pt x="77706" y="179430"/>
                  </a:cubicBezTo>
                  <a:lnTo>
                    <a:pt x="88067" y="200152"/>
                  </a:lnTo>
                  <a:lnTo>
                    <a:pt x="111614" y="200152"/>
                  </a:lnTo>
                  <a:lnTo>
                    <a:pt x="121975" y="179430"/>
                  </a:lnTo>
                  <a:cubicBezTo>
                    <a:pt x="128568" y="177546"/>
                    <a:pt x="134690" y="175191"/>
                    <a:pt x="140342" y="171895"/>
                  </a:cubicBezTo>
                  <a:lnTo>
                    <a:pt x="162476" y="179430"/>
                  </a:lnTo>
                  <a:lnTo>
                    <a:pt x="179430" y="162947"/>
                  </a:lnTo>
                  <a:lnTo>
                    <a:pt x="171895" y="140813"/>
                  </a:lnTo>
                  <a:cubicBezTo>
                    <a:pt x="175191" y="135161"/>
                    <a:pt x="178017" y="128568"/>
                    <a:pt x="179901" y="122446"/>
                  </a:cubicBezTo>
                  <a:lnTo>
                    <a:pt x="200622" y="112085"/>
                  </a:lnTo>
                  <a:lnTo>
                    <a:pt x="200622" y="88538"/>
                  </a:lnTo>
                  <a:lnTo>
                    <a:pt x="179901" y="78177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62AA518-5FDB-440D-9A8B-DE73650922EB}"/>
                </a:ext>
              </a:extLst>
            </p:cNvPr>
            <p:cNvSpPr/>
            <p:nvPr/>
          </p:nvSpPr>
          <p:spPr>
            <a:xfrm>
              <a:off x="11473979" y="1460653"/>
              <a:ext cx="200622" cy="200151"/>
            </a:xfrm>
            <a:custGeom>
              <a:avLst/>
              <a:gdLst>
                <a:gd name="connsiteX0" fmla="*/ 100311 w 200622"/>
                <a:gd name="connsiteY0" fmla="*/ 135632 h 200151"/>
                <a:gd name="connsiteX1" fmla="*/ 64990 w 200622"/>
                <a:gd name="connsiteY1" fmla="*/ 100311 h 200151"/>
                <a:gd name="connsiteX2" fmla="*/ 100311 w 200622"/>
                <a:gd name="connsiteY2" fmla="*/ 64990 h 200151"/>
                <a:gd name="connsiteX3" fmla="*/ 135632 w 200622"/>
                <a:gd name="connsiteY3" fmla="*/ 100311 h 200151"/>
                <a:gd name="connsiteX4" fmla="*/ 100311 w 200622"/>
                <a:gd name="connsiteY4" fmla="*/ 135632 h 200151"/>
                <a:gd name="connsiteX5" fmla="*/ 100311 w 200622"/>
                <a:gd name="connsiteY5" fmla="*/ 135632 h 200151"/>
                <a:gd name="connsiteX6" fmla="*/ 172366 w 200622"/>
                <a:gd name="connsiteY6" fmla="*/ 59810 h 200151"/>
                <a:gd name="connsiteX7" fmla="*/ 179901 w 200622"/>
                <a:gd name="connsiteY7" fmla="*/ 37676 h 200151"/>
                <a:gd name="connsiteX8" fmla="*/ 162947 w 200622"/>
                <a:gd name="connsiteY8" fmla="*/ 20722 h 200151"/>
                <a:gd name="connsiteX9" fmla="*/ 140812 w 200622"/>
                <a:gd name="connsiteY9" fmla="*/ 28257 h 200151"/>
                <a:gd name="connsiteX10" fmla="*/ 122446 w 200622"/>
                <a:gd name="connsiteY10" fmla="*/ 20722 h 200151"/>
                <a:gd name="connsiteX11" fmla="*/ 112085 w 200622"/>
                <a:gd name="connsiteY11" fmla="*/ 0 h 200151"/>
                <a:gd name="connsiteX12" fmla="*/ 88538 w 200622"/>
                <a:gd name="connsiteY12" fmla="*/ 0 h 200151"/>
                <a:gd name="connsiteX13" fmla="*/ 78177 w 200622"/>
                <a:gd name="connsiteY13" fmla="*/ 20722 h 200151"/>
                <a:gd name="connsiteX14" fmla="*/ 59810 w 200622"/>
                <a:gd name="connsiteY14" fmla="*/ 28257 h 200151"/>
                <a:gd name="connsiteX15" fmla="*/ 37676 w 200622"/>
                <a:gd name="connsiteY15" fmla="*/ 20722 h 200151"/>
                <a:gd name="connsiteX16" fmla="*/ 21193 w 200622"/>
                <a:gd name="connsiteY16" fmla="*/ 37205 h 200151"/>
                <a:gd name="connsiteX17" fmla="*/ 28257 w 200622"/>
                <a:gd name="connsiteY17" fmla="*/ 59339 h 200151"/>
                <a:gd name="connsiteX18" fmla="*/ 20722 w 200622"/>
                <a:gd name="connsiteY18" fmla="*/ 77706 h 200151"/>
                <a:gd name="connsiteX19" fmla="*/ 0 w 200622"/>
                <a:gd name="connsiteY19" fmla="*/ 88067 h 200151"/>
                <a:gd name="connsiteX20" fmla="*/ 0 w 200622"/>
                <a:gd name="connsiteY20" fmla="*/ 111614 h 200151"/>
                <a:gd name="connsiteX21" fmla="*/ 20722 w 200622"/>
                <a:gd name="connsiteY21" fmla="*/ 121975 h 200151"/>
                <a:gd name="connsiteX22" fmla="*/ 28257 w 200622"/>
                <a:gd name="connsiteY22" fmla="*/ 140342 h 200151"/>
                <a:gd name="connsiteX23" fmla="*/ 21193 w 200622"/>
                <a:gd name="connsiteY23" fmla="*/ 162476 h 200151"/>
                <a:gd name="connsiteX24" fmla="*/ 37676 w 200622"/>
                <a:gd name="connsiteY24" fmla="*/ 178959 h 200151"/>
                <a:gd name="connsiteX25" fmla="*/ 59810 w 200622"/>
                <a:gd name="connsiteY25" fmla="*/ 171895 h 200151"/>
                <a:gd name="connsiteX26" fmla="*/ 78177 w 200622"/>
                <a:gd name="connsiteY26" fmla="*/ 179430 h 200151"/>
                <a:gd name="connsiteX27" fmla="*/ 88538 w 200622"/>
                <a:gd name="connsiteY27" fmla="*/ 200152 h 200151"/>
                <a:gd name="connsiteX28" fmla="*/ 112085 w 200622"/>
                <a:gd name="connsiteY28" fmla="*/ 200152 h 200151"/>
                <a:gd name="connsiteX29" fmla="*/ 122446 w 200622"/>
                <a:gd name="connsiteY29" fmla="*/ 179430 h 200151"/>
                <a:gd name="connsiteX30" fmla="*/ 140812 w 200622"/>
                <a:gd name="connsiteY30" fmla="*/ 171895 h 200151"/>
                <a:gd name="connsiteX31" fmla="*/ 162947 w 200622"/>
                <a:gd name="connsiteY31" fmla="*/ 179430 h 200151"/>
                <a:gd name="connsiteX32" fmla="*/ 179430 w 200622"/>
                <a:gd name="connsiteY32" fmla="*/ 162476 h 200151"/>
                <a:gd name="connsiteX33" fmla="*/ 172366 w 200622"/>
                <a:gd name="connsiteY33" fmla="*/ 140813 h 200151"/>
                <a:gd name="connsiteX34" fmla="*/ 179901 w 200622"/>
                <a:gd name="connsiteY34" fmla="*/ 122446 h 200151"/>
                <a:gd name="connsiteX35" fmla="*/ 200622 w 200622"/>
                <a:gd name="connsiteY35" fmla="*/ 112085 h 200151"/>
                <a:gd name="connsiteX36" fmla="*/ 200622 w 200622"/>
                <a:gd name="connsiteY36" fmla="*/ 88538 h 200151"/>
                <a:gd name="connsiteX37" fmla="*/ 179901 w 200622"/>
                <a:gd name="connsiteY37" fmla="*/ 78177 h 200151"/>
                <a:gd name="connsiteX38" fmla="*/ 172366 w 200622"/>
                <a:gd name="connsiteY38" fmla="*/ 59810 h 20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622" h="200151">
                  <a:moveTo>
                    <a:pt x="100311" y="135632"/>
                  </a:moveTo>
                  <a:cubicBezTo>
                    <a:pt x="80532" y="135632"/>
                    <a:pt x="64990" y="119620"/>
                    <a:pt x="64990" y="100311"/>
                  </a:cubicBezTo>
                  <a:cubicBezTo>
                    <a:pt x="64990" y="80532"/>
                    <a:pt x="81003" y="64990"/>
                    <a:pt x="100311" y="64990"/>
                  </a:cubicBezTo>
                  <a:cubicBezTo>
                    <a:pt x="120091" y="64990"/>
                    <a:pt x="135632" y="81002"/>
                    <a:pt x="135632" y="100311"/>
                  </a:cubicBezTo>
                  <a:cubicBezTo>
                    <a:pt x="135632" y="119620"/>
                    <a:pt x="120091" y="135632"/>
                    <a:pt x="100311" y="135632"/>
                  </a:cubicBezTo>
                  <a:lnTo>
                    <a:pt x="100311" y="135632"/>
                  </a:lnTo>
                  <a:close/>
                  <a:moveTo>
                    <a:pt x="172366" y="59810"/>
                  </a:moveTo>
                  <a:lnTo>
                    <a:pt x="179901" y="37676"/>
                  </a:lnTo>
                  <a:lnTo>
                    <a:pt x="162947" y="20722"/>
                  </a:lnTo>
                  <a:lnTo>
                    <a:pt x="140812" y="28257"/>
                  </a:lnTo>
                  <a:cubicBezTo>
                    <a:pt x="135161" y="24960"/>
                    <a:pt x="128568" y="22605"/>
                    <a:pt x="122446" y="20722"/>
                  </a:cubicBezTo>
                  <a:lnTo>
                    <a:pt x="112085" y="0"/>
                  </a:lnTo>
                  <a:lnTo>
                    <a:pt x="88538" y="0"/>
                  </a:lnTo>
                  <a:lnTo>
                    <a:pt x="78177" y="20722"/>
                  </a:lnTo>
                  <a:cubicBezTo>
                    <a:pt x="71584" y="22605"/>
                    <a:pt x="65461" y="24960"/>
                    <a:pt x="59810" y="28257"/>
                  </a:cubicBezTo>
                  <a:lnTo>
                    <a:pt x="37676" y="20722"/>
                  </a:lnTo>
                  <a:lnTo>
                    <a:pt x="21193" y="37205"/>
                  </a:lnTo>
                  <a:lnTo>
                    <a:pt x="28257" y="59339"/>
                  </a:lnTo>
                  <a:cubicBezTo>
                    <a:pt x="24960" y="64990"/>
                    <a:pt x="22605" y="71584"/>
                    <a:pt x="20722" y="77706"/>
                  </a:cubicBezTo>
                  <a:lnTo>
                    <a:pt x="0" y="88067"/>
                  </a:lnTo>
                  <a:lnTo>
                    <a:pt x="0" y="111614"/>
                  </a:lnTo>
                  <a:lnTo>
                    <a:pt x="20722" y="121975"/>
                  </a:lnTo>
                  <a:cubicBezTo>
                    <a:pt x="22605" y="128568"/>
                    <a:pt x="24960" y="134690"/>
                    <a:pt x="28257" y="140342"/>
                  </a:cubicBezTo>
                  <a:lnTo>
                    <a:pt x="21193" y="162476"/>
                  </a:lnTo>
                  <a:lnTo>
                    <a:pt x="37676" y="178959"/>
                  </a:lnTo>
                  <a:lnTo>
                    <a:pt x="59810" y="171895"/>
                  </a:lnTo>
                  <a:cubicBezTo>
                    <a:pt x="65461" y="175191"/>
                    <a:pt x="71584" y="177546"/>
                    <a:pt x="78177" y="179430"/>
                  </a:cubicBezTo>
                  <a:lnTo>
                    <a:pt x="88538" y="200152"/>
                  </a:lnTo>
                  <a:lnTo>
                    <a:pt x="112085" y="200152"/>
                  </a:lnTo>
                  <a:lnTo>
                    <a:pt x="122446" y="179430"/>
                  </a:lnTo>
                  <a:cubicBezTo>
                    <a:pt x="129039" y="177546"/>
                    <a:pt x="135161" y="175191"/>
                    <a:pt x="140812" y="171895"/>
                  </a:cubicBezTo>
                  <a:lnTo>
                    <a:pt x="162947" y="179430"/>
                  </a:lnTo>
                  <a:lnTo>
                    <a:pt x="179430" y="162476"/>
                  </a:lnTo>
                  <a:lnTo>
                    <a:pt x="172366" y="140813"/>
                  </a:lnTo>
                  <a:cubicBezTo>
                    <a:pt x="175662" y="135161"/>
                    <a:pt x="178017" y="129039"/>
                    <a:pt x="179901" y="122446"/>
                  </a:cubicBezTo>
                  <a:lnTo>
                    <a:pt x="200622" y="112085"/>
                  </a:lnTo>
                  <a:lnTo>
                    <a:pt x="200622" y="88538"/>
                  </a:lnTo>
                  <a:lnTo>
                    <a:pt x="179901" y="78177"/>
                  </a:lnTo>
                  <a:cubicBezTo>
                    <a:pt x="178017" y="71584"/>
                    <a:pt x="175662" y="65461"/>
                    <a:pt x="172366" y="59810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" name="Graphic 26" descr="Bullseye">
            <a:extLst>
              <a:ext uri="{FF2B5EF4-FFF2-40B4-BE49-F238E27FC236}">
                <a16:creationId xmlns:a16="http://schemas.microsoft.com/office/drawing/2014/main" id="{9B7F11BD-534C-4FFD-BD6D-1B82E9C50235}"/>
              </a:ext>
            </a:extLst>
          </p:cNvPr>
          <p:cNvGrpSpPr/>
          <p:nvPr/>
        </p:nvGrpSpPr>
        <p:grpSpPr>
          <a:xfrm>
            <a:off x="8297797" y="4660019"/>
            <a:ext cx="339080" cy="339080"/>
            <a:chOff x="11401454" y="4704587"/>
            <a:chExt cx="452107" cy="452107"/>
          </a:xfrm>
          <a:solidFill>
            <a:schemeClr val="accent4">
              <a:lumMod val="75000"/>
            </a:scheme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F3F7E01-1440-4C7A-B4D4-E44862296406}"/>
                </a:ext>
              </a:extLst>
            </p:cNvPr>
            <p:cNvSpPr/>
            <p:nvPr/>
          </p:nvSpPr>
          <p:spPr>
            <a:xfrm>
              <a:off x="11572877" y="4744617"/>
              <a:ext cx="240652" cy="240181"/>
            </a:xfrm>
            <a:custGeom>
              <a:avLst/>
              <a:gdLst>
                <a:gd name="connsiteX0" fmla="*/ 198268 w 240652"/>
                <a:gd name="connsiteY0" fmla="*/ 42385 h 240181"/>
                <a:gd name="connsiteX1" fmla="*/ 193558 w 240652"/>
                <a:gd name="connsiteY1" fmla="*/ 0 h 240181"/>
                <a:gd name="connsiteX2" fmla="*/ 141754 w 240652"/>
                <a:gd name="connsiteY2" fmla="*/ 51804 h 240181"/>
                <a:gd name="connsiteX3" fmla="*/ 144580 w 240652"/>
                <a:gd name="connsiteY3" fmla="*/ 76293 h 240181"/>
                <a:gd name="connsiteX4" fmla="*/ 69229 w 240652"/>
                <a:gd name="connsiteY4" fmla="*/ 151644 h 240181"/>
                <a:gd name="connsiteX5" fmla="*/ 47094 w 240652"/>
                <a:gd name="connsiteY5" fmla="*/ 145993 h 240181"/>
                <a:gd name="connsiteX6" fmla="*/ 0 w 240652"/>
                <a:gd name="connsiteY6" fmla="*/ 193087 h 240181"/>
                <a:gd name="connsiteX7" fmla="*/ 47094 w 240652"/>
                <a:gd name="connsiteY7" fmla="*/ 240182 h 240181"/>
                <a:gd name="connsiteX8" fmla="*/ 94189 w 240652"/>
                <a:gd name="connsiteY8" fmla="*/ 193087 h 240181"/>
                <a:gd name="connsiteX9" fmla="*/ 89009 w 240652"/>
                <a:gd name="connsiteY9" fmla="*/ 171424 h 240181"/>
                <a:gd name="connsiteX10" fmla="*/ 164360 w 240652"/>
                <a:gd name="connsiteY10" fmla="*/ 96073 h 240181"/>
                <a:gd name="connsiteX11" fmla="*/ 188849 w 240652"/>
                <a:gd name="connsiteY11" fmla="*/ 98898 h 240181"/>
                <a:gd name="connsiteX12" fmla="*/ 240653 w 240652"/>
                <a:gd name="connsiteY12" fmla="*/ 47094 h 240181"/>
                <a:gd name="connsiteX13" fmla="*/ 198268 w 240652"/>
                <a:gd name="connsiteY13" fmla="*/ 42385 h 24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52" h="240181">
                  <a:moveTo>
                    <a:pt x="198268" y="42385"/>
                  </a:moveTo>
                  <a:lnTo>
                    <a:pt x="193558" y="0"/>
                  </a:lnTo>
                  <a:lnTo>
                    <a:pt x="141754" y="51804"/>
                  </a:lnTo>
                  <a:lnTo>
                    <a:pt x="144580" y="76293"/>
                  </a:lnTo>
                  <a:lnTo>
                    <a:pt x="69229" y="151644"/>
                  </a:lnTo>
                  <a:cubicBezTo>
                    <a:pt x="62636" y="148348"/>
                    <a:pt x="55101" y="145993"/>
                    <a:pt x="47094" y="145993"/>
                  </a:cubicBezTo>
                  <a:cubicBezTo>
                    <a:pt x="21193" y="145993"/>
                    <a:pt x="0" y="167185"/>
                    <a:pt x="0" y="193087"/>
                  </a:cubicBezTo>
                  <a:cubicBezTo>
                    <a:pt x="0" y="218989"/>
                    <a:pt x="21193" y="240182"/>
                    <a:pt x="47094" y="240182"/>
                  </a:cubicBezTo>
                  <a:cubicBezTo>
                    <a:pt x="72996" y="240182"/>
                    <a:pt x="94189" y="218989"/>
                    <a:pt x="94189" y="193087"/>
                  </a:cubicBezTo>
                  <a:cubicBezTo>
                    <a:pt x="94189" y="185081"/>
                    <a:pt x="92305" y="178017"/>
                    <a:pt x="89009" y="171424"/>
                  </a:cubicBezTo>
                  <a:lnTo>
                    <a:pt x="164360" y="96073"/>
                  </a:lnTo>
                  <a:lnTo>
                    <a:pt x="188849" y="98898"/>
                  </a:lnTo>
                  <a:lnTo>
                    <a:pt x="240653" y="47094"/>
                  </a:lnTo>
                  <a:lnTo>
                    <a:pt x="198268" y="42385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A4D0102-7857-4A9F-BAB9-B602934EAD43}"/>
                </a:ext>
              </a:extLst>
            </p:cNvPr>
            <p:cNvSpPr/>
            <p:nvPr/>
          </p:nvSpPr>
          <p:spPr>
            <a:xfrm>
              <a:off x="11441484" y="4758745"/>
              <a:ext cx="357918" cy="357918"/>
            </a:xfrm>
            <a:custGeom>
              <a:avLst/>
              <a:gdLst>
                <a:gd name="connsiteX0" fmla="*/ 333429 w 357918"/>
                <a:gd name="connsiteY0" fmla="*/ 97957 h 357918"/>
                <a:gd name="connsiteX1" fmla="*/ 327307 w 357918"/>
                <a:gd name="connsiteY1" fmla="*/ 104550 h 357918"/>
                <a:gd name="connsiteX2" fmla="*/ 318359 w 357918"/>
                <a:gd name="connsiteY2" fmla="*/ 103608 h 357918"/>
                <a:gd name="connsiteX3" fmla="*/ 308469 w 357918"/>
                <a:gd name="connsiteY3" fmla="*/ 102195 h 357918"/>
                <a:gd name="connsiteX4" fmla="*/ 329661 w 357918"/>
                <a:gd name="connsiteY4" fmla="*/ 178959 h 357918"/>
                <a:gd name="connsiteX5" fmla="*/ 178959 w 357918"/>
                <a:gd name="connsiteY5" fmla="*/ 329661 h 357918"/>
                <a:gd name="connsiteX6" fmla="*/ 28257 w 357918"/>
                <a:gd name="connsiteY6" fmla="*/ 178959 h 357918"/>
                <a:gd name="connsiteX7" fmla="*/ 178959 w 357918"/>
                <a:gd name="connsiteY7" fmla="*/ 28257 h 357918"/>
                <a:gd name="connsiteX8" fmla="*/ 255723 w 357918"/>
                <a:gd name="connsiteY8" fmla="*/ 49449 h 357918"/>
                <a:gd name="connsiteX9" fmla="*/ 254781 w 357918"/>
                <a:gd name="connsiteY9" fmla="*/ 40030 h 357918"/>
                <a:gd name="connsiteX10" fmla="*/ 253368 w 357918"/>
                <a:gd name="connsiteY10" fmla="*/ 30611 h 357918"/>
                <a:gd name="connsiteX11" fmla="*/ 259962 w 357918"/>
                <a:gd name="connsiteY11" fmla="*/ 24018 h 357918"/>
                <a:gd name="connsiteX12" fmla="*/ 263258 w 357918"/>
                <a:gd name="connsiteY12" fmla="*/ 20722 h 357918"/>
                <a:gd name="connsiteX13" fmla="*/ 178959 w 357918"/>
                <a:gd name="connsiteY13" fmla="*/ 0 h 357918"/>
                <a:gd name="connsiteX14" fmla="*/ 0 w 357918"/>
                <a:gd name="connsiteY14" fmla="*/ 178959 h 357918"/>
                <a:gd name="connsiteX15" fmla="*/ 178959 w 357918"/>
                <a:gd name="connsiteY15" fmla="*/ 357918 h 357918"/>
                <a:gd name="connsiteX16" fmla="*/ 357918 w 357918"/>
                <a:gd name="connsiteY16" fmla="*/ 178959 h 357918"/>
                <a:gd name="connsiteX17" fmla="*/ 336726 w 357918"/>
                <a:gd name="connsiteY17" fmla="*/ 95131 h 357918"/>
                <a:gd name="connsiteX18" fmla="*/ 333429 w 357918"/>
                <a:gd name="connsiteY18" fmla="*/ 97957 h 35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7918" h="357918">
                  <a:moveTo>
                    <a:pt x="333429" y="97957"/>
                  </a:moveTo>
                  <a:lnTo>
                    <a:pt x="327307" y="104550"/>
                  </a:lnTo>
                  <a:lnTo>
                    <a:pt x="318359" y="103608"/>
                  </a:lnTo>
                  <a:lnTo>
                    <a:pt x="308469" y="102195"/>
                  </a:lnTo>
                  <a:cubicBezTo>
                    <a:pt x="321655" y="124800"/>
                    <a:pt x="329661" y="150702"/>
                    <a:pt x="329661" y="178959"/>
                  </a:cubicBezTo>
                  <a:cubicBezTo>
                    <a:pt x="329661" y="261845"/>
                    <a:pt x="261845" y="329661"/>
                    <a:pt x="178959" y="329661"/>
                  </a:cubicBezTo>
                  <a:cubicBezTo>
                    <a:pt x="96073" y="329661"/>
                    <a:pt x="28257" y="261845"/>
                    <a:pt x="28257" y="178959"/>
                  </a:cubicBezTo>
                  <a:cubicBezTo>
                    <a:pt x="28257" y="96073"/>
                    <a:pt x="96073" y="28257"/>
                    <a:pt x="178959" y="28257"/>
                  </a:cubicBezTo>
                  <a:cubicBezTo>
                    <a:pt x="206745" y="28257"/>
                    <a:pt x="233118" y="35792"/>
                    <a:pt x="255723" y="49449"/>
                  </a:cubicBezTo>
                  <a:lnTo>
                    <a:pt x="254781" y="40030"/>
                  </a:lnTo>
                  <a:lnTo>
                    <a:pt x="253368" y="30611"/>
                  </a:lnTo>
                  <a:lnTo>
                    <a:pt x="259962" y="24018"/>
                  </a:lnTo>
                  <a:lnTo>
                    <a:pt x="263258" y="20722"/>
                  </a:lnTo>
                  <a:cubicBezTo>
                    <a:pt x="237827" y="7535"/>
                    <a:pt x="209570" y="0"/>
                    <a:pt x="178959" y="0"/>
                  </a:cubicBezTo>
                  <a:cubicBezTo>
                    <a:pt x="80061" y="0"/>
                    <a:pt x="0" y="80061"/>
                    <a:pt x="0" y="178959"/>
                  </a:cubicBezTo>
                  <a:cubicBezTo>
                    <a:pt x="0" y="277857"/>
                    <a:pt x="80061" y="357918"/>
                    <a:pt x="178959" y="357918"/>
                  </a:cubicBezTo>
                  <a:cubicBezTo>
                    <a:pt x="277857" y="357918"/>
                    <a:pt x="357918" y="277857"/>
                    <a:pt x="357918" y="178959"/>
                  </a:cubicBezTo>
                  <a:cubicBezTo>
                    <a:pt x="357918" y="148348"/>
                    <a:pt x="350383" y="120091"/>
                    <a:pt x="336726" y="95131"/>
                  </a:cubicBezTo>
                  <a:lnTo>
                    <a:pt x="333429" y="97957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43CA8D1-7894-435E-9F40-C4BB1B59EFC7}"/>
                </a:ext>
              </a:extLst>
            </p:cNvPr>
            <p:cNvSpPr/>
            <p:nvPr/>
          </p:nvSpPr>
          <p:spPr>
            <a:xfrm>
              <a:off x="11507416" y="4824677"/>
              <a:ext cx="226053" cy="226053"/>
            </a:xfrm>
            <a:custGeom>
              <a:avLst/>
              <a:gdLst>
                <a:gd name="connsiteX0" fmla="*/ 191675 w 226053"/>
                <a:gd name="connsiteY0" fmla="*/ 81003 h 226053"/>
                <a:gd name="connsiteX1" fmla="*/ 197797 w 226053"/>
                <a:gd name="connsiteY1" fmla="*/ 113027 h 226053"/>
                <a:gd name="connsiteX2" fmla="*/ 113027 w 226053"/>
                <a:gd name="connsiteY2" fmla="*/ 197797 h 226053"/>
                <a:gd name="connsiteX3" fmla="*/ 28257 w 226053"/>
                <a:gd name="connsiteY3" fmla="*/ 113027 h 226053"/>
                <a:gd name="connsiteX4" fmla="*/ 113027 w 226053"/>
                <a:gd name="connsiteY4" fmla="*/ 28257 h 226053"/>
                <a:gd name="connsiteX5" fmla="*/ 145051 w 226053"/>
                <a:gd name="connsiteY5" fmla="*/ 34379 h 226053"/>
                <a:gd name="connsiteX6" fmla="*/ 166244 w 226053"/>
                <a:gd name="connsiteY6" fmla="*/ 13186 h 226053"/>
                <a:gd name="connsiteX7" fmla="*/ 113027 w 226053"/>
                <a:gd name="connsiteY7" fmla="*/ 0 h 226053"/>
                <a:gd name="connsiteX8" fmla="*/ 0 w 226053"/>
                <a:gd name="connsiteY8" fmla="*/ 113027 h 226053"/>
                <a:gd name="connsiteX9" fmla="*/ 113027 w 226053"/>
                <a:gd name="connsiteY9" fmla="*/ 226054 h 226053"/>
                <a:gd name="connsiteX10" fmla="*/ 226054 w 226053"/>
                <a:gd name="connsiteY10" fmla="*/ 113027 h 226053"/>
                <a:gd name="connsiteX11" fmla="*/ 212867 w 226053"/>
                <a:gd name="connsiteY11" fmla="*/ 59810 h 226053"/>
                <a:gd name="connsiteX12" fmla="*/ 191675 w 226053"/>
                <a:gd name="connsiteY12" fmla="*/ 81003 h 22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6053" h="226053">
                  <a:moveTo>
                    <a:pt x="191675" y="81003"/>
                  </a:moveTo>
                  <a:cubicBezTo>
                    <a:pt x="195913" y="90892"/>
                    <a:pt x="197797" y="101724"/>
                    <a:pt x="197797" y="113027"/>
                  </a:cubicBezTo>
                  <a:cubicBezTo>
                    <a:pt x="197797" y="159650"/>
                    <a:pt x="159650" y="197797"/>
                    <a:pt x="113027" y="197797"/>
                  </a:cubicBezTo>
                  <a:cubicBezTo>
                    <a:pt x="66403" y="197797"/>
                    <a:pt x="28257" y="159650"/>
                    <a:pt x="28257" y="113027"/>
                  </a:cubicBezTo>
                  <a:cubicBezTo>
                    <a:pt x="28257" y="66403"/>
                    <a:pt x="66403" y="28257"/>
                    <a:pt x="113027" y="28257"/>
                  </a:cubicBezTo>
                  <a:cubicBezTo>
                    <a:pt x="124329" y="28257"/>
                    <a:pt x="135161" y="30611"/>
                    <a:pt x="145051" y="34379"/>
                  </a:cubicBezTo>
                  <a:lnTo>
                    <a:pt x="166244" y="13186"/>
                  </a:lnTo>
                  <a:cubicBezTo>
                    <a:pt x="150231" y="4709"/>
                    <a:pt x="132335" y="0"/>
                    <a:pt x="113027" y="0"/>
                  </a:cubicBezTo>
                  <a:cubicBezTo>
                    <a:pt x="50862" y="0"/>
                    <a:pt x="0" y="50862"/>
                    <a:pt x="0" y="113027"/>
                  </a:cubicBezTo>
                  <a:cubicBezTo>
                    <a:pt x="0" y="175191"/>
                    <a:pt x="50862" y="226054"/>
                    <a:pt x="113027" y="226054"/>
                  </a:cubicBezTo>
                  <a:cubicBezTo>
                    <a:pt x="175191" y="226054"/>
                    <a:pt x="226054" y="175191"/>
                    <a:pt x="226054" y="113027"/>
                  </a:cubicBezTo>
                  <a:cubicBezTo>
                    <a:pt x="226054" y="93718"/>
                    <a:pt x="221344" y="75822"/>
                    <a:pt x="212867" y="59810"/>
                  </a:cubicBezTo>
                  <a:lnTo>
                    <a:pt x="191675" y="81003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" name="Graphic 27" descr="Database">
            <a:extLst>
              <a:ext uri="{FF2B5EF4-FFF2-40B4-BE49-F238E27FC236}">
                <a16:creationId xmlns:a16="http://schemas.microsoft.com/office/drawing/2014/main" id="{81EA774D-C9F1-425B-B71A-5F3099844C13}"/>
              </a:ext>
            </a:extLst>
          </p:cNvPr>
          <p:cNvGrpSpPr/>
          <p:nvPr/>
        </p:nvGrpSpPr>
        <p:grpSpPr>
          <a:xfrm>
            <a:off x="577764" y="4695339"/>
            <a:ext cx="197797" cy="268439"/>
            <a:chOff x="432628" y="4751681"/>
            <a:chExt cx="263729" cy="357918"/>
          </a:xfrm>
          <a:solidFill>
            <a:schemeClr val="accent4">
              <a:lumMod val="75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0E17AF-65E0-46E6-B5FC-01B3446728D6}"/>
                </a:ext>
              </a:extLst>
            </p:cNvPr>
            <p:cNvSpPr/>
            <p:nvPr/>
          </p:nvSpPr>
          <p:spPr>
            <a:xfrm>
              <a:off x="432628" y="4751681"/>
              <a:ext cx="263729" cy="75351"/>
            </a:xfrm>
            <a:custGeom>
              <a:avLst/>
              <a:gdLst>
                <a:gd name="connsiteX0" fmla="*/ 263729 w 263729"/>
                <a:gd name="connsiteY0" fmla="*/ 37676 h 75351"/>
                <a:gd name="connsiteX1" fmla="*/ 131865 w 263729"/>
                <a:gd name="connsiteY1" fmla="*/ 75351 h 75351"/>
                <a:gd name="connsiteX2" fmla="*/ 0 w 263729"/>
                <a:gd name="connsiteY2" fmla="*/ 37676 h 75351"/>
                <a:gd name="connsiteX3" fmla="*/ 131865 w 263729"/>
                <a:gd name="connsiteY3" fmla="*/ 0 h 75351"/>
                <a:gd name="connsiteX4" fmla="*/ 263729 w 263729"/>
                <a:gd name="connsiteY4" fmla="*/ 37676 h 7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729" h="75351">
                  <a:moveTo>
                    <a:pt x="263729" y="37676"/>
                  </a:moveTo>
                  <a:cubicBezTo>
                    <a:pt x="263729" y="58483"/>
                    <a:pt x="204691" y="75351"/>
                    <a:pt x="131865" y="75351"/>
                  </a:cubicBezTo>
                  <a:cubicBezTo>
                    <a:pt x="59038" y="75351"/>
                    <a:pt x="0" y="58483"/>
                    <a:pt x="0" y="37676"/>
                  </a:cubicBezTo>
                  <a:cubicBezTo>
                    <a:pt x="0" y="16868"/>
                    <a:pt x="59038" y="0"/>
                    <a:pt x="131865" y="0"/>
                  </a:cubicBezTo>
                  <a:cubicBezTo>
                    <a:pt x="204691" y="0"/>
                    <a:pt x="263729" y="16868"/>
                    <a:pt x="263729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DF7588-0E93-4F83-B6C6-DD207F13A442}"/>
                </a:ext>
              </a:extLst>
            </p:cNvPr>
            <p:cNvSpPr/>
            <p:nvPr/>
          </p:nvSpPr>
          <p:spPr>
            <a:xfrm>
              <a:off x="432628" y="4808194"/>
              <a:ext cx="263729" cy="113026"/>
            </a:xfrm>
            <a:custGeom>
              <a:avLst/>
              <a:gdLst>
                <a:gd name="connsiteX0" fmla="*/ 226054 w 263729"/>
                <a:gd name="connsiteY0" fmla="*/ 75351 h 113026"/>
                <a:gd name="connsiteX1" fmla="*/ 216635 w 263729"/>
                <a:gd name="connsiteY1" fmla="*/ 65932 h 113026"/>
                <a:gd name="connsiteX2" fmla="*/ 226054 w 263729"/>
                <a:gd name="connsiteY2" fmla="*/ 56513 h 113026"/>
                <a:gd name="connsiteX3" fmla="*/ 235472 w 263729"/>
                <a:gd name="connsiteY3" fmla="*/ 65932 h 113026"/>
                <a:gd name="connsiteX4" fmla="*/ 226054 w 263729"/>
                <a:gd name="connsiteY4" fmla="*/ 75351 h 113026"/>
                <a:gd name="connsiteX5" fmla="*/ 131865 w 263729"/>
                <a:gd name="connsiteY5" fmla="*/ 37676 h 113026"/>
                <a:gd name="connsiteX6" fmla="*/ 0 w 263729"/>
                <a:gd name="connsiteY6" fmla="*/ 0 h 113026"/>
                <a:gd name="connsiteX7" fmla="*/ 0 w 263729"/>
                <a:gd name="connsiteY7" fmla="*/ 75351 h 113026"/>
                <a:gd name="connsiteX8" fmla="*/ 131865 w 263729"/>
                <a:gd name="connsiteY8" fmla="*/ 113027 h 113026"/>
                <a:gd name="connsiteX9" fmla="*/ 263729 w 263729"/>
                <a:gd name="connsiteY9" fmla="*/ 75351 h 113026"/>
                <a:gd name="connsiteX10" fmla="*/ 263729 w 263729"/>
                <a:gd name="connsiteY10" fmla="*/ 0 h 113026"/>
                <a:gd name="connsiteX11" fmla="*/ 131865 w 263729"/>
                <a:gd name="connsiteY11" fmla="*/ 37676 h 11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729" h="113026">
                  <a:moveTo>
                    <a:pt x="226054" y="75351"/>
                  </a:moveTo>
                  <a:cubicBezTo>
                    <a:pt x="220402" y="75351"/>
                    <a:pt x="216635" y="71584"/>
                    <a:pt x="216635" y="65932"/>
                  </a:cubicBezTo>
                  <a:cubicBezTo>
                    <a:pt x="216635" y="60281"/>
                    <a:pt x="220402" y="56513"/>
                    <a:pt x="226054" y="56513"/>
                  </a:cubicBezTo>
                  <a:cubicBezTo>
                    <a:pt x="231705" y="56513"/>
                    <a:pt x="235472" y="60281"/>
                    <a:pt x="235472" y="65932"/>
                  </a:cubicBezTo>
                  <a:cubicBezTo>
                    <a:pt x="235472" y="71584"/>
                    <a:pt x="231705" y="75351"/>
                    <a:pt x="226054" y="75351"/>
                  </a:cubicBezTo>
                  <a:close/>
                  <a:moveTo>
                    <a:pt x="131865" y="37676"/>
                  </a:moveTo>
                  <a:cubicBezTo>
                    <a:pt x="59339" y="37676"/>
                    <a:pt x="0" y="20722"/>
                    <a:pt x="0" y="0"/>
                  </a:cubicBezTo>
                  <a:lnTo>
                    <a:pt x="0" y="75351"/>
                  </a:lnTo>
                  <a:cubicBezTo>
                    <a:pt x="0" y="96073"/>
                    <a:pt x="59339" y="113027"/>
                    <a:pt x="131865" y="113027"/>
                  </a:cubicBezTo>
                  <a:cubicBezTo>
                    <a:pt x="204390" y="113027"/>
                    <a:pt x="263729" y="96073"/>
                    <a:pt x="263729" y="75351"/>
                  </a:cubicBezTo>
                  <a:lnTo>
                    <a:pt x="263729" y="0"/>
                  </a:lnTo>
                  <a:cubicBezTo>
                    <a:pt x="263729" y="20722"/>
                    <a:pt x="204390" y="37676"/>
                    <a:pt x="131865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3B1B60-CCBB-48CD-8571-8D1113D44579}"/>
                </a:ext>
              </a:extLst>
            </p:cNvPr>
            <p:cNvSpPr/>
            <p:nvPr/>
          </p:nvSpPr>
          <p:spPr>
            <a:xfrm>
              <a:off x="432628" y="4902383"/>
              <a:ext cx="263729" cy="113026"/>
            </a:xfrm>
            <a:custGeom>
              <a:avLst/>
              <a:gdLst>
                <a:gd name="connsiteX0" fmla="*/ 226054 w 263729"/>
                <a:gd name="connsiteY0" fmla="*/ 75351 h 113026"/>
                <a:gd name="connsiteX1" fmla="*/ 216635 w 263729"/>
                <a:gd name="connsiteY1" fmla="*/ 65932 h 113026"/>
                <a:gd name="connsiteX2" fmla="*/ 226054 w 263729"/>
                <a:gd name="connsiteY2" fmla="*/ 56513 h 113026"/>
                <a:gd name="connsiteX3" fmla="*/ 235472 w 263729"/>
                <a:gd name="connsiteY3" fmla="*/ 65932 h 113026"/>
                <a:gd name="connsiteX4" fmla="*/ 226054 w 263729"/>
                <a:gd name="connsiteY4" fmla="*/ 75351 h 113026"/>
                <a:gd name="connsiteX5" fmla="*/ 131865 w 263729"/>
                <a:gd name="connsiteY5" fmla="*/ 37676 h 113026"/>
                <a:gd name="connsiteX6" fmla="*/ 0 w 263729"/>
                <a:gd name="connsiteY6" fmla="*/ 0 h 113026"/>
                <a:gd name="connsiteX7" fmla="*/ 0 w 263729"/>
                <a:gd name="connsiteY7" fmla="*/ 75351 h 113026"/>
                <a:gd name="connsiteX8" fmla="*/ 131865 w 263729"/>
                <a:gd name="connsiteY8" fmla="*/ 113027 h 113026"/>
                <a:gd name="connsiteX9" fmla="*/ 263729 w 263729"/>
                <a:gd name="connsiteY9" fmla="*/ 75351 h 113026"/>
                <a:gd name="connsiteX10" fmla="*/ 263729 w 263729"/>
                <a:gd name="connsiteY10" fmla="*/ 0 h 113026"/>
                <a:gd name="connsiteX11" fmla="*/ 131865 w 263729"/>
                <a:gd name="connsiteY11" fmla="*/ 37676 h 11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729" h="113026">
                  <a:moveTo>
                    <a:pt x="226054" y="75351"/>
                  </a:moveTo>
                  <a:cubicBezTo>
                    <a:pt x="220402" y="75351"/>
                    <a:pt x="216635" y="71584"/>
                    <a:pt x="216635" y="65932"/>
                  </a:cubicBezTo>
                  <a:cubicBezTo>
                    <a:pt x="216635" y="60281"/>
                    <a:pt x="220402" y="56513"/>
                    <a:pt x="226054" y="56513"/>
                  </a:cubicBezTo>
                  <a:cubicBezTo>
                    <a:pt x="231705" y="56513"/>
                    <a:pt x="235472" y="60281"/>
                    <a:pt x="235472" y="65932"/>
                  </a:cubicBezTo>
                  <a:cubicBezTo>
                    <a:pt x="235472" y="71584"/>
                    <a:pt x="231705" y="75351"/>
                    <a:pt x="226054" y="75351"/>
                  </a:cubicBezTo>
                  <a:close/>
                  <a:moveTo>
                    <a:pt x="131865" y="37676"/>
                  </a:moveTo>
                  <a:cubicBezTo>
                    <a:pt x="59339" y="37676"/>
                    <a:pt x="0" y="20722"/>
                    <a:pt x="0" y="0"/>
                  </a:cubicBezTo>
                  <a:lnTo>
                    <a:pt x="0" y="75351"/>
                  </a:lnTo>
                  <a:cubicBezTo>
                    <a:pt x="0" y="96073"/>
                    <a:pt x="59339" y="113027"/>
                    <a:pt x="131865" y="113027"/>
                  </a:cubicBezTo>
                  <a:cubicBezTo>
                    <a:pt x="204390" y="113027"/>
                    <a:pt x="263729" y="96073"/>
                    <a:pt x="263729" y="75351"/>
                  </a:cubicBezTo>
                  <a:lnTo>
                    <a:pt x="263729" y="0"/>
                  </a:lnTo>
                  <a:cubicBezTo>
                    <a:pt x="263729" y="20722"/>
                    <a:pt x="204390" y="37676"/>
                    <a:pt x="131865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D3D6985-70CB-4203-9C41-AE26AADA75B2}"/>
                </a:ext>
              </a:extLst>
            </p:cNvPr>
            <p:cNvSpPr/>
            <p:nvPr/>
          </p:nvSpPr>
          <p:spPr>
            <a:xfrm>
              <a:off x="432628" y="4996572"/>
              <a:ext cx="263729" cy="113026"/>
            </a:xfrm>
            <a:custGeom>
              <a:avLst/>
              <a:gdLst>
                <a:gd name="connsiteX0" fmla="*/ 226054 w 263729"/>
                <a:gd name="connsiteY0" fmla="*/ 75351 h 113026"/>
                <a:gd name="connsiteX1" fmla="*/ 216635 w 263729"/>
                <a:gd name="connsiteY1" fmla="*/ 65932 h 113026"/>
                <a:gd name="connsiteX2" fmla="*/ 226054 w 263729"/>
                <a:gd name="connsiteY2" fmla="*/ 56513 h 113026"/>
                <a:gd name="connsiteX3" fmla="*/ 235472 w 263729"/>
                <a:gd name="connsiteY3" fmla="*/ 65932 h 113026"/>
                <a:gd name="connsiteX4" fmla="*/ 226054 w 263729"/>
                <a:gd name="connsiteY4" fmla="*/ 75351 h 113026"/>
                <a:gd name="connsiteX5" fmla="*/ 131865 w 263729"/>
                <a:gd name="connsiteY5" fmla="*/ 37676 h 113026"/>
                <a:gd name="connsiteX6" fmla="*/ 0 w 263729"/>
                <a:gd name="connsiteY6" fmla="*/ 0 h 113026"/>
                <a:gd name="connsiteX7" fmla="*/ 0 w 263729"/>
                <a:gd name="connsiteY7" fmla="*/ 75351 h 113026"/>
                <a:gd name="connsiteX8" fmla="*/ 131865 w 263729"/>
                <a:gd name="connsiteY8" fmla="*/ 113027 h 113026"/>
                <a:gd name="connsiteX9" fmla="*/ 263729 w 263729"/>
                <a:gd name="connsiteY9" fmla="*/ 75351 h 113026"/>
                <a:gd name="connsiteX10" fmla="*/ 263729 w 263729"/>
                <a:gd name="connsiteY10" fmla="*/ 0 h 113026"/>
                <a:gd name="connsiteX11" fmla="*/ 131865 w 263729"/>
                <a:gd name="connsiteY11" fmla="*/ 37676 h 11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729" h="113026">
                  <a:moveTo>
                    <a:pt x="226054" y="75351"/>
                  </a:moveTo>
                  <a:cubicBezTo>
                    <a:pt x="220402" y="75351"/>
                    <a:pt x="216635" y="71584"/>
                    <a:pt x="216635" y="65932"/>
                  </a:cubicBezTo>
                  <a:cubicBezTo>
                    <a:pt x="216635" y="60281"/>
                    <a:pt x="220402" y="56513"/>
                    <a:pt x="226054" y="56513"/>
                  </a:cubicBezTo>
                  <a:cubicBezTo>
                    <a:pt x="231705" y="56513"/>
                    <a:pt x="235472" y="60281"/>
                    <a:pt x="235472" y="65932"/>
                  </a:cubicBezTo>
                  <a:cubicBezTo>
                    <a:pt x="235472" y="71584"/>
                    <a:pt x="231705" y="75351"/>
                    <a:pt x="226054" y="75351"/>
                  </a:cubicBezTo>
                  <a:close/>
                  <a:moveTo>
                    <a:pt x="131865" y="37676"/>
                  </a:moveTo>
                  <a:cubicBezTo>
                    <a:pt x="59339" y="37676"/>
                    <a:pt x="0" y="20722"/>
                    <a:pt x="0" y="0"/>
                  </a:cubicBezTo>
                  <a:lnTo>
                    <a:pt x="0" y="75351"/>
                  </a:lnTo>
                  <a:cubicBezTo>
                    <a:pt x="0" y="96073"/>
                    <a:pt x="59339" y="113027"/>
                    <a:pt x="131865" y="113027"/>
                  </a:cubicBezTo>
                  <a:cubicBezTo>
                    <a:pt x="204390" y="113027"/>
                    <a:pt x="263729" y="96073"/>
                    <a:pt x="263729" y="75351"/>
                  </a:cubicBezTo>
                  <a:lnTo>
                    <a:pt x="263729" y="0"/>
                  </a:lnTo>
                  <a:cubicBezTo>
                    <a:pt x="263729" y="20722"/>
                    <a:pt x="204390" y="37676"/>
                    <a:pt x="131865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25" descr="Brainstorm">
            <a:extLst>
              <a:ext uri="{FF2B5EF4-FFF2-40B4-BE49-F238E27FC236}">
                <a16:creationId xmlns:a16="http://schemas.microsoft.com/office/drawing/2014/main" id="{0C506E9F-E474-4B70-AF10-46C966983D9C}"/>
              </a:ext>
            </a:extLst>
          </p:cNvPr>
          <p:cNvGrpSpPr/>
          <p:nvPr/>
        </p:nvGrpSpPr>
        <p:grpSpPr>
          <a:xfrm>
            <a:off x="507124" y="1304634"/>
            <a:ext cx="339080" cy="339080"/>
            <a:chOff x="338440" y="1249199"/>
            <a:chExt cx="452107" cy="452107"/>
          </a:xfrm>
          <a:solidFill>
            <a:schemeClr val="accent4">
              <a:lumMod val="75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4932591-3904-41F5-9AD9-0BA3B1A3D139}"/>
                </a:ext>
              </a:extLst>
            </p:cNvPr>
            <p:cNvSpPr/>
            <p:nvPr/>
          </p:nvSpPr>
          <p:spPr>
            <a:xfrm>
              <a:off x="493555" y="1347866"/>
              <a:ext cx="92616" cy="97250"/>
            </a:xfrm>
            <a:custGeom>
              <a:avLst/>
              <a:gdLst>
                <a:gd name="connsiteX0" fmla="*/ 46317 w 92616"/>
                <a:gd name="connsiteY0" fmla="*/ 0 h 97250"/>
                <a:gd name="connsiteX1" fmla="*/ 46317 w 92616"/>
                <a:gd name="connsiteY1" fmla="*/ 0 h 97250"/>
                <a:gd name="connsiteX2" fmla="*/ 0 w 92616"/>
                <a:gd name="connsiteY2" fmla="*/ 45738 h 97250"/>
                <a:gd name="connsiteX3" fmla="*/ 0 w 92616"/>
                <a:gd name="connsiteY3" fmla="*/ 47476 h 97250"/>
                <a:gd name="connsiteX4" fmla="*/ 3297 w 92616"/>
                <a:gd name="connsiteY4" fmla="*/ 63691 h 97250"/>
                <a:gd name="connsiteX5" fmla="*/ 11124 w 92616"/>
                <a:gd name="connsiteY5" fmla="*/ 76406 h 97250"/>
                <a:gd name="connsiteX6" fmla="*/ 24673 w 92616"/>
                <a:gd name="connsiteY6" fmla="*/ 97250 h 97250"/>
                <a:gd name="connsiteX7" fmla="*/ 67938 w 92616"/>
                <a:gd name="connsiteY7" fmla="*/ 97250 h 97250"/>
                <a:gd name="connsiteX8" fmla="*/ 81488 w 92616"/>
                <a:gd name="connsiteY8" fmla="*/ 76406 h 97250"/>
                <a:gd name="connsiteX9" fmla="*/ 89319 w 92616"/>
                <a:gd name="connsiteY9" fmla="*/ 63691 h 97250"/>
                <a:gd name="connsiteX10" fmla="*/ 92616 w 92616"/>
                <a:gd name="connsiteY10" fmla="*/ 47476 h 97250"/>
                <a:gd name="connsiteX11" fmla="*/ 92616 w 92616"/>
                <a:gd name="connsiteY11" fmla="*/ 45738 h 97250"/>
                <a:gd name="connsiteX12" fmla="*/ 46317 w 92616"/>
                <a:gd name="connsiteY12" fmla="*/ 0 h 97250"/>
                <a:gd name="connsiteX13" fmla="*/ 48498 w 92616"/>
                <a:gd name="connsiteY13" fmla="*/ 82919 h 97250"/>
                <a:gd name="connsiteX14" fmla="*/ 48498 w 92616"/>
                <a:gd name="connsiteY14" fmla="*/ 55279 h 97250"/>
                <a:gd name="connsiteX15" fmla="*/ 23585 w 92616"/>
                <a:gd name="connsiteY15" fmla="*/ 60931 h 97250"/>
                <a:gd name="connsiteX16" fmla="*/ 48498 w 92616"/>
                <a:gd name="connsiteY16" fmla="*/ 12301 h 97250"/>
                <a:gd name="connsiteX17" fmla="*/ 48498 w 92616"/>
                <a:gd name="connsiteY17" fmla="*/ 40459 h 97250"/>
                <a:gd name="connsiteX18" fmla="*/ 74372 w 92616"/>
                <a:gd name="connsiteY18" fmla="*/ 35340 h 9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2616" h="97250">
                  <a:moveTo>
                    <a:pt x="46317" y="0"/>
                  </a:moveTo>
                  <a:lnTo>
                    <a:pt x="46317" y="0"/>
                  </a:lnTo>
                  <a:cubicBezTo>
                    <a:pt x="21023" y="146"/>
                    <a:pt x="465" y="20447"/>
                    <a:pt x="0" y="45738"/>
                  </a:cubicBezTo>
                  <a:lnTo>
                    <a:pt x="0" y="47476"/>
                  </a:lnTo>
                  <a:cubicBezTo>
                    <a:pt x="202" y="53025"/>
                    <a:pt x="1315" y="58503"/>
                    <a:pt x="3297" y="63691"/>
                  </a:cubicBezTo>
                  <a:cubicBezTo>
                    <a:pt x="5134" y="68358"/>
                    <a:pt x="7784" y="72663"/>
                    <a:pt x="11124" y="76406"/>
                  </a:cubicBezTo>
                  <a:cubicBezTo>
                    <a:pt x="16432" y="82806"/>
                    <a:pt x="20978" y="89801"/>
                    <a:pt x="24673" y="97250"/>
                  </a:cubicBezTo>
                  <a:lnTo>
                    <a:pt x="67938" y="97250"/>
                  </a:lnTo>
                  <a:cubicBezTo>
                    <a:pt x="71635" y="89802"/>
                    <a:pt x="76181" y="82808"/>
                    <a:pt x="81488" y="76406"/>
                  </a:cubicBezTo>
                  <a:cubicBezTo>
                    <a:pt x="84828" y="72663"/>
                    <a:pt x="87480" y="68358"/>
                    <a:pt x="89319" y="63691"/>
                  </a:cubicBezTo>
                  <a:cubicBezTo>
                    <a:pt x="91298" y="58503"/>
                    <a:pt x="92412" y="53025"/>
                    <a:pt x="92616" y="47476"/>
                  </a:cubicBezTo>
                  <a:lnTo>
                    <a:pt x="92616" y="45738"/>
                  </a:lnTo>
                  <a:cubicBezTo>
                    <a:pt x="92137" y="20461"/>
                    <a:pt x="71599" y="171"/>
                    <a:pt x="46317" y="0"/>
                  </a:cubicBezTo>
                  <a:close/>
                  <a:moveTo>
                    <a:pt x="48498" y="82919"/>
                  </a:moveTo>
                  <a:lnTo>
                    <a:pt x="48498" y="55279"/>
                  </a:lnTo>
                  <a:lnTo>
                    <a:pt x="23585" y="60931"/>
                  </a:lnTo>
                  <a:lnTo>
                    <a:pt x="48498" y="12301"/>
                  </a:lnTo>
                  <a:lnTo>
                    <a:pt x="48498" y="40459"/>
                  </a:lnTo>
                  <a:lnTo>
                    <a:pt x="74372" y="35340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F7AAA7-A569-4253-98D7-0D3CC405C3F6}"/>
                </a:ext>
              </a:extLst>
            </p:cNvPr>
            <p:cNvSpPr/>
            <p:nvPr/>
          </p:nvSpPr>
          <p:spPr>
            <a:xfrm>
              <a:off x="404301" y="1275727"/>
              <a:ext cx="320383" cy="379896"/>
            </a:xfrm>
            <a:custGeom>
              <a:avLst/>
              <a:gdLst>
                <a:gd name="connsiteX0" fmla="*/ 315627 w 320383"/>
                <a:gd name="connsiteY0" fmla="*/ 205647 h 379896"/>
                <a:gd name="connsiteX1" fmla="*/ 283132 w 320383"/>
                <a:gd name="connsiteY1" fmla="*/ 149134 h 379896"/>
                <a:gd name="connsiteX2" fmla="*/ 283132 w 320383"/>
                <a:gd name="connsiteY2" fmla="*/ 146779 h 379896"/>
                <a:gd name="connsiteX3" fmla="*/ 146777 w 320383"/>
                <a:gd name="connsiteY3" fmla="*/ 96 h 379896"/>
                <a:gd name="connsiteX4" fmla="*/ 94 w 320383"/>
                <a:gd name="connsiteY4" fmla="*/ 136451 h 379896"/>
                <a:gd name="connsiteX5" fmla="*/ 94 w 320383"/>
                <a:gd name="connsiteY5" fmla="*/ 146779 h 379896"/>
                <a:gd name="connsiteX6" fmla="*/ 55666 w 320383"/>
                <a:gd name="connsiteY6" fmla="*/ 260748 h 379896"/>
                <a:gd name="connsiteX7" fmla="*/ 55666 w 320383"/>
                <a:gd name="connsiteY7" fmla="*/ 379897 h 379896"/>
                <a:gd name="connsiteX8" fmla="*/ 204484 w 320383"/>
                <a:gd name="connsiteY8" fmla="*/ 379897 h 379896"/>
                <a:gd name="connsiteX9" fmla="*/ 204484 w 320383"/>
                <a:gd name="connsiteY9" fmla="*/ 323383 h 379896"/>
                <a:gd name="connsiteX10" fmla="*/ 227561 w 320383"/>
                <a:gd name="connsiteY10" fmla="*/ 323383 h 379896"/>
                <a:gd name="connsiteX11" fmla="*/ 283140 w 320383"/>
                <a:gd name="connsiteY11" fmla="*/ 267820 h 379896"/>
                <a:gd name="connsiteX12" fmla="*/ 283132 w 320383"/>
                <a:gd name="connsiteY12" fmla="*/ 266870 h 379896"/>
                <a:gd name="connsiteX13" fmla="*/ 283132 w 320383"/>
                <a:gd name="connsiteY13" fmla="*/ 238613 h 379896"/>
                <a:gd name="connsiteX14" fmla="*/ 303854 w 320383"/>
                <a:gd name="connsiteY14" fmla="*/ 238613 h 379896"/>
                <a:gd name="connsiteX15" fmla="*/ 315627 w 320383"/>
                <a:gd name="connsiteY15" fmla="*/ 205647 h 379896"/>
                <a:gd name="connsiteX16" fmla="*/ 135571 w 320383"/>
                <a:gd name="connsiteY16" fmla="*/ 230409 h 379896"/>
                <a:gd name="connsiteX17" fmla="*/ 120501 w 320383"/>
                <a:gd name="connsiteY17" fmla="*/ 216493 h 379896"/>
                <a:gd name="connsiteX18" fmla="*/ 150608 w 320383"/>
                <a:gd name="connsiteY18" fmla="*/ 216493 h 379896"/>
                <a:gd name="connsiteX19" fmla="*/ 135571 w 320383"/>
                <a:gd name="connsiteY19" fmla="*/ 230409 h 379896"/>
                <a:gd name="connsiteX20" fmla="*/ 156321 w 320383"/>
                <a:gd name="connsiteY20" fmla="*/ 206862 h 379896"/>
                <a:gd name="connsiteX21" fmla="*/ 114821 w 320383"/>
                <a:gd name="connsiteY21" fmla="*/ 206862 h 379896"/>
                <a:gd name="connsiteX22" fmla="*/ 108053 w 320383"/>
                <a:gd name="connsiteY22" fmla="*/ 199733 h 379896"/>
                <a:gd name="connsiteX23" fmla="*/ 114821 w 320383"/>
                <a:gd name="connsiteY23" fmla="*/ 192965 h 379896"/>
                <a:gd name="connsiteX24" fmla="*/ 156321 w 320383"/>
                <a:gd name="connsiteY24" fmla="*/ 192965 h 379896"/>
                <a:gd name="connsiteX25" fmla="*/ 163089 w 320383"/>
                <a:gd name="connsiteY25" fmla="*/ 200094 h 379896"/>
                <a:gd name="connsiteX26" fmla="*/ 156321 w 320383"/>
                <a:gd name="connsiteY26" fmla="*/ 206862 h 379896"/>
                <a:gd name="connsiteX27" fmla="*/ 195786 w 320383"/>
                <a:gd name="connsiteY27" fmla="*/ 119860 h 379896"/>
                <a:gd name="connsiteX28" fmla="*/ 191595 w 320383"/>
                <a:gd name="connsiteY28" fmla="*/ 140704 h 379896"/>
                <a:gd name="connsiteX29" fmla="*/ 181125 w 320383"/>
                <a:gd name="connsiteY29" fmla="*/ 157846 h 379896"/>
                <a:gd name="connsiteX30" fmla="*/ 167025 w 320383"/>
                <a:gd name="connsiteY30" fmla="*/ 180748 h 379896"/>
                <a:gd name="connsiteX31" fmla="*/ 162876 w 320383"/>
                <a:gd name="connsiteY31" fmla="*/ 183320 h 379896"/>
                <a:gd name="connsiteX32" fmla="*/ 108247 w 320383"/>
                <a:gd name="connsiteY32" fmla="*/ 183320 h 379896"/>
                <a:gd name="connsiteX33" fmla="*/ 104102 w 320383"/>
                <a:gd name="connsiteY33" fmla="*/ 180748 h 379896"/>
                <a:gd name="connsiteX34" fmla="*/ 89974 w 320383"/>
                <a:gd name="connsiteY34" fmla="*/ 157846 h 379896"/>
                <a:gd name="connsiteX35" fmla="*/ 79505 w 320383"/>
                <a:gd name="connsiteY35" fmla="*/ 140704 h 379896"/>
                <a:gd name="connsiteX36" fmla="*/ 75314 w 320383"/>
                <a:gd name="connsiteY36" fmla="*/ 119860 h 379896"/>
                <a:gd name="connsiteX37" fmla="*/ 75314 w 320383"/>
                <a:gd name="connsiteY37" fmla="*/ 117778 h 379896"/>
                <a:gd name="connsiteX38" fmla="*/ 135566 w 320383"/>
                <a:gd name="connsiteY38" fmla="*/ 58241 h 379896"/>
                <a:gd name="connsiteX39" fmla="*/ 135566 w 320383"/>
                <a:gd name="connsiteY39" fmla="*/ 58241 h 379896"/>
                <a:gd name="connsiteX40" fmla="*/ 195786 w 320383"/>
                <a:gd name="connsiteY40" fmla="*/ 117764 h 37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0383" h="379896">
                  <a:moveTo>
                    <a:pt x="315627" y="205647"/>
                  </a:moveTo>
                  <a:lnTo>
                    <a:pt x="283132" y="149134"/>
                  </a:lnTo>
                  <a:lnTo>
                    <a:pt x="283132" y="146779"/>
                  </a:lnTo>
                  <a:cubicBezTo>
                    <a:pt x="285984" y="68620"/>
                    <a:pt x="224936" y="2948"/>
                    <a:pt x="146777" y="96"/>
                  </a:cubicBezTo>
                  <a:cubicBezTo>
                    <a:pt x="68619" y="-2756"/>
                    <a:pt x="2946" y="58292"/>
                    <a:pt x="94" y="136451"/>
                  </a:cubicBezTo>
                  <a:cubicBezTo>
                    <a:pt x="-31" y="139892"/>
                    <a:pt x="-31" y="143337"/>
                    <a:pt x="94" y="146779"/>
                  </a:cubicBezTo>
                  <a:cubicBezTo>
                    <a:pt x="-88" y="191338"/>
                    <a:pt x="20446" y="233451"/>
                    <a:pt x="55666" y="260748"/>
                  </a:cubicBezTo>
                  <a:lnTo>
                    <a:pt x="55666" y="379897"/>
                  </a:lnTo>
                  <a:lnTo>
                    <a:pt x="204484" y="379897"/>
                  </a:lnTo>
                  <a:lnTo>
                    <a:pt x="204484" y="323383"/>
                  </a:lnTo>
                  <a:lnTo>
                    <a:pt x="227561" y="323383"/>
                  </a:lnTo>
                  <a:cubicBezTo>
                    <a:pt x="258252" y="323388"/>
                    <a:pt x="283136" y="298511"/>
                    <a:pt x="283140" y="267820"/>
                  </a:cubicBezTo>
                  <a:cubicBezTo>
                    <a:pt x="283140" y="267503"/>
                    <a:pt x="283137" y="267186"/>
                    <a:pt x="283132" y="266870"/>
                  </a:cubicBezTo>
                  <a:lnTo>
                    <a:pt x="283132" y="238613"/>
                  </a:lnTo>
                  <a:lnTo>
                    <a:pt x="303854" y="238613"/>
                  </a:lnTo>
                  <a:cubicBezTo>
                    <a:pt x="316098" y="237200"/>
                    <a:pt x="326930" y="223072"/>
                    <a:pt x="315627" y="205647"/>
                  </a:cubicBezTo>
                  <a:close/>
                  <a:moveTo>
                    <a:pt x="135571" y="230409"/>
                  </a:moveTo>
                  <a:cubicBezTo>
                    <a:pt x="127684" y="230419"/>
                    <a:pt x="121118" y="224356"/>
                    <a:pt x="120501" y="216493"/>
                  </a:cubicBezTo>
                  <a:lnTo>
                    <a:pt x="150608" y="216493"/>
                  </a:lnTo>
                  <a:cubicBezTo>
                    <a:pt x="149992" y="224343"/>
                    <a:pt x="143446" y="230402"/>
                    <a:pt x="135571" y="230409"/>
                  </a:cubicBezTo>
                  <a:close/>
                  <a:moveTo>
                    <a:pt x="156321" y="206862"/>
                  </a:moveTo>
                  <a:lnTo>
                    <a:pt x="114821" y="206862"/>
                  </a:lnTo>
                  <a:cubicBezTo>
                    <a:pt x="110983" y="206762"/>
                    <a:pt x="107953" y="203570"/>
                    <a:pt x="108053" y="199733"/>
                  </a:cubicBezTo>
                  <a:cubicBezTo>
                    <a:pt x="108150" y="196035"/>
                    <a:pt x="111124" y="193061"/>
                    <a:pt x="114821" y="192965"/>
                  </a:cubicBezTo>
                  <a:lnTo>
                    <a:pt x="156321" y="192965"/>
                  </a:lnTo>
                  <a:cubicBezTo>
                    <a:pt x="160159" y="193064"/>
                    <a:pt x="163189" y="196256"/>
                    <a:pt x="163089" y="200094"/>
                  </a:cubicBezTo>
                  <a:cubicBezTo>
                    <a:pt x="162992" y="203792"/>
                    <a:pt x="160018" y="206766"/>
                    <a:pt x="156321" y="206862"/>
                  </a:cubicBezTo>
                  <a:close/>
                  <a:moveTo>
                    <a:pt x="195786" y="119860"/>
                  </a:moveTo>
                  <a:cubicBezTo>
                    <a:pt x="195565" y="126993"/>
                    <a:pt x="194148" y="134039"/>
                    <a:pt x="191595" y="140704"/>
                  </a:cubicBezTo>
                  <a:cubicBezTo>
                    <a:pt x="189154" y="146996"/>
                    <a:pt x="185608" y="152801"/>
                    <a:pt x="181125" y="157846"/>
                  </a:cubicBezTo>
                  <a:cubicBezTo>
                    <a:pt x="175550" y="164905"/>
                    <a:pt x="170818" y="172591"/>
                    <a:pt x="167025" y="180748"/>
                  </a:cubicBezTo>
                  <a:cubicBezTo>
                    <a:pt x="166242" y="182323"/>
                    <a:pt x="164635" y="183318"/>
                    <a:pt x="162876" y="183320"/>
                  </a:cubicBezTo>
                  <a:lnTo>
                    <a:pt x="108247" y="183320"/>
                  </a:lnTo>
                  <a:cubicBezTo>
                    <a:pt x="106489" y="183319"/>
                    <a:pt x="104884" y="182323"/>
                    <a:pt x="104102" y="180748"/>
                  </a:cubicBezTo>
                  <a:cubicBezTo>
                    <a:pt x="100301" y="172590"/>
                    <a:pt x="95559" y="164904"/>
                    <a:pt x="89974" y="157846"/>
                  </a:cubicBezTo>
                  <a:cubicBezTo>
                    <a:pt x="85491" y="152801"/>
                    <a:pt x="81946" y="146996"/>
                    <a:pt x="79505" y="140704"/>
                  </a:cubicBezTo>
                  <a:cubicBezTo>
                    <a:pt x="76956" y="134038"/>
                    <a:pt x="75540" y="126993"/>
                    <a:pt x="75314" y="119860"/>
                  </a:cubicBezTo>
                  <a:lnTo>
                    <a:pt x="75314" y="117778"/>
                  </a:lnTo>
                  <a:cubicBezTo>
                    <a:pt x="75909" y="84868"/>
                    <a:pt x="102651" y="58443"/>
                    <a:pt x="135566" y="58241"/>
                  </a:cubicBezTo>
                  <a:lnTo>
                    <a:pt x="135566" y="58241"/>
                  </a:lnTo>
                  <a:cubicBezTo>
                    <a:pt x="168464" y="58458"/>
                    <a:pt x="195186" y="84871"/>
                    <a:pt x="195786" y="11776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41F90F2-AA82-4508-AE79-10F6A9B34745}"/>
              </a:ext>
            </a:extLst>
          </p:cNvPr>
          <p:cNvGrpSpPr/>
          <p:nvPr/>
        </p:nvGrpSpPr>
        <p:grpSpPr>
          <a:xfrm>
            <a:off x="2169644" y="2265227"/>
            <a:ext cx="4804713" cy="2356469"/>
            <a:chOff x="2169644" y="2265227"/>
            <a:chExt cx="4804713" cy="2356469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7FC5C879-738A-43BE-A5D9-3B2DEB6C0620}"/>
                </a:ext>
              </a:extLst>
            </p:cNvPr>
            <p:cNvSpPr/>
            <p:nvPr/>
          </p:nvSpPr>
          <p:spPr>
            <a:xfrm>
              <a:off x="2604666" y="2265227"/>
              <a:ext cx="3933005" cy="23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23" y="21600"/>
                  </a:moveTo>
                  <a:lnTo>
                    <a:pt x="21600" y="21600"/>
                  </a:lnTo>
                  <a:cubicBezTo>
                    <a:pt x="21600" y="20882"/>
                    <a:pt x="21271" y="20256"/>
                    <a:pt x="20776" y="19920"/>
                  </a:cubicBezTo>
                  <a:lnTo>
                    <a:pt x="20776" y="1436"/>
                  </a:lnTo>
                  <a:cubicBezTo>
                    <a:pt x="20776" y="642"/>
                    <a:pt x="20392" y="0"/>
                    <a:pt x="19916" y="0"/>
                  </a:cubicBezTo>
                  <a:cubicBezTo>
                    <a:pt x="19440" y="0"/>
                    <a:pt x="19056" y="642"/>
                    <a:pt x="19056" y="1436"/>
                  </a:cubicBezTo>
                  <a:lnTo>
                    <a:pt x="19056" y="16956"/>
                  </a:lnTo>
                  <a:lnTo>
                    <a:pt x="2544" y="16956"/>
                  </a:lnTo>
                  <a:lnTo>
                    <a:pt x="2544" y="1436"/>
                  </a:lnTo>
                  <a:cubicBezTo>
                    <a:pt x="2544" y="642"/>
                    <a:pt x="2160" y="0"/>
                    <a:pt x="1684" y="0"/>
                  </a:cubicBezTo>
                  <a:cubicBezTo>
                    <a:pt x="1208" y="0"/>
                    <a:pt x="824" y="642"/>
                    <a:pt x="824" y="1436"/>
                  </a:cubicBezTo>
                  <a:lnTo>
                    <a:pt x="824" y="19920"/>
                  </a:lnTo>
                  <a:cubicBezTo>
                    <a:pt x="329" y="20256"/>
                    <a:pt x="0" y="20882"/>
                    <a:pt x="0" y="21600"/>
                  </a:cubicBezTo>
                  <a:lnTo>
                    <a:pt x="3377" y="21600"/>
                  </a:lnTo>
                  <a:cubicBezTo>
                    <a:pt x="3377" y="20882"/>
                    <a:pt x="3048" y="20256"/>
                    <a:pt x="2554" y="19920"/>
                  </a:cubicBezTo>
                  <a:lnTo>
                    <a:pt x="2554" y="17674"/>
                  </a:lnTo>
                  <a:lnTo>
                    <a:pt x="19065" y="17674"/>
                  </a:lnTo>
                  <a:lnTo>
                    <a:pt x="19065" y="19920"/>
                  </a:lnTo>
                  <a:cubicBezTo>
                    <a:pt x="18552" y="20256"/>
                    <a:pt x="18223" y="20882"/>
                    <a:pt x="18223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80" name="Rectangle">
              <a:extLst>
                <a:ext uri="{FF2B5EF4-FFF2-40B4-BE49-F238E27FC236}">
                  <a16:creationId xmlns:a16="http://schemas.microsoft.com/office/drawing/2014/main" id="{5EEC2F5C-1F09-4544-A352-69CFD42BF62C}"/>
                </a:ext>
              </a:extLst>
            </p:cNvPr>
            <p:cNvSpPr/>
            <p:nvPr/>
          </p:nvSpPr>
          <p:spPr>
            <a:xfrm>
              <a:off x="2169644" y="2682439"/>
              <a:ext cx="4804713" cy="1123741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091FC8C-EBBC-4F85-820C-A588D42609ED}"/>
                </a:ext>
              </a:extLst>
            </p:cNvPr>
            <p:cNvSpPr/>
            <p:nvPr/>
          </p:nvSpPr>
          <p:spPr>
            <a:xfrm>
              <a:off x="2171368" y="2682439"/>
              <a:ext cx="4802989" cy="1123741"/>
            </a:xfrm>
            <a:custGeom>
              <a:avLst/>
              <a:gdLst>
                <a:gd name="connsiteX0" fmla="*/ 6096860 w 6096860"/>
                <a:gd name="connsiteY0" fmla="*/ 70644 h 1426464"/>
                <a:gd name="connsiteX1" fmla="*/ 6096860 w 6096860"/>
                <a:gd name="connsiteY1" fmla="*/ 715838 h 1426464"/>
                <a:gd name="connsiteX2" fmla="*/ 5616364 w 6096860"/>
                <a:gd name="connsiteY2" fmla="*/ 1426464 h 1426464"/>
                <a:gd name="connsiteX3" fmla="*/ 5182331 w 6096860"/>
                <a:gd name="connsiteY3" fmla="*/ 1426464 h 1426464"/>
                <a:gd name="connsiteX4" fmla="*/ 5183848 w 6096860"/>
                <a:gd name="connsiteY4" fmla="*/ 0 h 1426464"/>
                <a:gd name="connsiteX5" fmla="*/ 5617863 w 6096860"/>
                <a:gd name="connsiteY5" fmla="*/ 0 h 1426464"/>
                <a:gd name="connsiteX6" fmla="*/ 4656942 w 6096860"/>
                <a:gd name="connsiteY6" fmla="*/ 1426464 h 1426464"/>
                <a:gd name="connsiteX7" fmla="*/ 4220872 w 6096860"/>
                <a:gd name="connsiteY7" fmla="*/ 1426464 h 1426464"/>
                <a:gd name="connsiteX8" fmla="*/ 4229131 w 6096860"/>
                <a:gd name="connsiteY8" fmla="*/ 0 h 1426464"/>
                <a:gd name="connsiteX9" fmla="*/ 4665190 w 6096860"/>
                <a:gd name="connsiteY9" fmla="*/ 0 h 1426464"/>
                <a:gd name="connsiteX10" fmla="*/ 3702214 w 6096860"/>
                <a:gd name="connsiteY10" fmla="*/ 1426464 h 1426464"/>
                <a:gd name="connsiteX11" fmla="*/ 3268210 w 6096860"/>
                <a:gd name="connsiteY11" fmla="*/ 1426464 h 1426464"/>
                <a:gd name="connsiteX12" fmla="*/ 3297655 w 6096860"/>
                <a:gd name="connsiteY12" fmla="*/ 0 h 1426464"/>
                <a:gd name="connsiteX13" fmla="*/ 3733715 w 6096860"/>
                <a:gd name="connsiteY13" fmla="*/ 0 h 1426464"/>
                <a:gd name="connsiteX14" fmla="*/ 2770738 w 6096860"/>
                <a:gd name="connsiteY14" fmla="*/ 1426464 h 1426464"/>
                <a:gd name="connsiteX15" fmla="*/ 2336735 w 6096860"/>
                <a:gd name="connsiteY15" fmla="*/ 1426464 h 1426464"/>
                <a:gd name="connsiteX16" fmla="*/ 2347083 w 6096860"/>
                <a:gd name="connsiteY16" fmla="*/ 0 h 1426464"/>
                <a:gd name="connsiteX17" fmla="*/ 2781098 w 6096860"/>
                <a:gd name="connsiteY17" fmla="*/ 0 h 1426464"/>
                <a:gd name="connsiteX18" fmla="*/ 1820177 w 6096860"/>
                <a:gd name="connsiteY18" fmla="*/ 1426464 h 1426464"/>
                <a:gd name="connsiteX19" fmla="*/ 1384106 w 6096860"/>
                <a:gd name="connsiteY19" fmla="*/ 1426464 h 1426464"/>
                <a:gd name="connsiteX20" fmla="*/ 1413510 w 6096860"/>
                <a:gd name="connsiteY20" fmla="*/ 0 h 1426464"/>
                <a:gd name="connsiteX21" fmla="*/ 1847503 w 6096860"/>
                <a:gd name="connsiteY21" fmla="*/ 0 h 1426464"/>
                <a:gd name="connsiteX22" fmla="*/ 886609 w 6096860"/>
                <a:gd name="connsiteY22" fmla="*/ 1426464 h 1426464"/>
                <a:gd name="connsiteX23" fmla="*/ 452616 w 6096860"/>
                <a:gd name="connsiteY23" fmla="*/ 1426464 h 1426464"/>
                <a:gd name="connsiteX24" fmla="*/ 462972 w 6096860"/>
                <a:gd name="connsiteY24" fmla="*/ 0 h 1426464"/>
                <a:gd name="connsiteX25" fmla="*/ 899063 w 6096860"/>
                <a:gd name="connsiteY25" fmla="*/ 0 h 1426464"/>
                <a:gd name="connsiteX26" fmla="*/ 0 w 6096860"/>
                <a:gd name="connsiteY26" fmla="*/ 1331606 h 1426464"/>
                <a:gd name="connsiteX27" fmla="*/ 0 w 6096860"/>
                <a:gd name="connsiteY27" fmla="*/ 686440 h 142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096860" h="1426464">
                  <a:moveTo>
                    <a:pt x="6096860" y="70644"/>
                  </a:moveTo>
                  <a:lnTo>
                    <a:pt x="6096860" y="715838"/>
                  </a:lnTo>
                  <a:lnTo>
                    <a:pt x="5616364" y="1426464"/>
                  </a:lnTo>
                  <a:lnTo>
                    <a:pt x="5182331" y="1426464"/>
                  </a:lnTo>
                  <a:close/>
                  <a:moveTo>
                    <a:pt x="5183848" y="0"/>
                  </a:moveTo>
                  <a:lnTo>
                    <a:pt x="5617863" y="0"/>
                  </a:lnTo>
                  <a:lnTo>
                    <a:pt x="4656942" y="1426464"/>
                  </a:lnTo>
                  <a:lnTo>
                    <a:pt x="4220872" y="1426464"/>
                  </a:lnTo>
                  <a:close/>
                  <a:moveTo>
                    <a:pt x="4229131" y="0"/>
                  </a:moveTo>
                  <a:lnTo>
                    <a:pt x="4665190" y="0"/>
                  </a:lnTo>
                  <a:lnTo>
                    <a:pt x="3702214" y="1426464"/>
                  </a:lnTo>
                  <a:lnTo>
                    <a:pt x="3268210" y="1426464"/>
                  </a:lnTo>
                  <a:close/>
                  <a:moveTo>
                    <a:pt x="3297655" y="0"/>
                  </a:moveTo>
                  <a:lnTo>
                    <a:pt x="3733715" y="0"/>
                  </a:lnTo>
                  <a:lnTo>
                    <a:pt x="2770738" y="1426464"/>
                  </a:lnTo>
                  <a:lnTo>
                    <a:pt x="2336735" y="1426464"/>
                  </a:lnTo>
                  <a:close/>
                  <a:moveTo>
                    <a:pt x="2347083" y="0"/>
                  </a:moveTo>
                  <a:lnTo>
                    <a:pt x="2781098" y="0"/>
                  </a:lnTo>
                  <a:lnTo>
                    <a:pt x="1820177" y="1426464"/>
                  </a:lnTo>
                  <a:lnTo>
                    <a:pt x="1384106" y="1426464"/>
                  </a:lnTo>
                  <a:close/>
                  <a:moveTo>
                    <a:pt x="1413510" y="0"/>
                  </a:moveTo>
                  <a:lnTo>
                    <a:pt x="1847503" y="0"/>
                  </a:lnTo>
                  <a:lnTo>
                    <a:pt x="886609" y="1426464"/>
                  </a:lnTo>
                  <a:lnTo>
                    <a:pt x="452616" y="1426464"/>
                  </a:lnTo>
                  <a:close/>
                  <a:moveTo>
                    <a:pt x="462972" y="0"/>
                  </a:moveTo>
                  <a:lnTo>
                    <a:pt x="899063" y="0"/>
                  </a:lnTo>
                  <a:lnTo>
                    <a:pt x="0" y="1331606"/>
                  </a:lnTo>
                  <a:lnTo>
                    <a:pt x="0" y="68644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 dirty="0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1421808A-118B-4DE8-8A20-5B8E3FE2CE39}"/>
                </a:ext>
              </a:extLst>
            </p:cNvPr>
            <p:cNvGrpSpPr/>
            <p:nvPr/>
          </p:nvGrpSpPr>
          <p:grpSpPr>
            <a:xfrm>
              <a:off x="2504672" y="2898505"/>
              <a:ext cx="734107" cy="671611"/>
              <a:chOff x="3471758" y="2835987"/>
              <a:chExt cx="931866" cy="852534"/>
            </a:xfrm>
          </p:grpSpPr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DB51B502-C5AA-49C5-A359-D7B53CE9F0B2}"/>
                  </a:ext>
                </a:extLst>
              </p:cNvPr>
              <p:cNvSpPr/>
              <p:nvPr/>
            </p:nvSpPr>
            <p:spPr>
              <a:xfrm>
                <a:off x="3471758" y="2835987"/>
                <a:ext cx="931866" cy="85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1600" extrusionOk="0">
                    <a:moveTo>
                      <a:pt x="20696" y="15007"/>
                    </a:moveTo>
                    <a:lnTo>
                      <a:pt x="14042" y="2198"/>
                    </a:lnTo>
                    <a:cubicBezTo>
                      <a:pt x="13319" y="804"/>
                      <a:pt x="12065" y="0"/>
                      <a:pt x="10619" y="0"/>
                    </a:cubicBezTo>
                    <a:cubicBezTo>
                      <a:pt x="9173" y="0"/>
                      <a:pt x="7919" y="804"/>
                      <a:pt x="7196" y="2198"/>
                    </a:cubicBezTo>
                    <a:lnTo>
                      <a:pt x="542" y="15007"/>
                    </a:lnTo>
                    <a:cubicBezTo>
                      <a:pt x="-181" y="16401"/>
                      <a:pt x="-181" y="18009"/>
                      <a:pt x="542" y="19402"/>
                    </a:cubicBezTo>
                    <a:cubicBezTo>
                      <a:pt x="1265" y="20796"/>
                      <a:pt x="2519" y="21600"/>
                      <a:pt x="3965" y="21600"/>
                    </a:cubicBezTo>
                    <a:lnTo>
                      <a:pt x="17273" y="21600"/>
                    </a:lnTo>
                    <a:cubicBezTo>
                      <a:pt x="18719" y="21600"/>
                      <a:pt x="19973" y="20796"/>
                      <a:pt x="20696" y="19402"/>
                    </a:cubicBezTo>
                    <a:cubicBezTo>
                      <a:pt x="21419" y="18063"/>
                      <a:pt x="21419" y="16401"/>
                      <a:pt x="20696" y="15007"/>
                    </a:cubicBezTo>
                    <a:close/>
                  </a:path>
                </a:pathLst>
              </a:custGeom>
              <a:solidFill>
                <a:srgbClr val="F1F1F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F5A7D2E0-BF3F-4A52-9250-68662B46F630}"/>
                  </a:ext>
                </a:extLst>
              </p:cNvPr>
              <p:cNvSpPr/>
              <p:nvPr/>
            </p:nvSpPr>
            <p:spPr>
              <a:xfrm>
                <a:off x="3514067" y="2867430"/>
                <a:ext cx="858188" cy="78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06" h="20989" extrusionOk="0">
                    <a:moveTo>
                      <a:pt x="19570" y="15475"/>
                    </a:moveTo>
                    <a:lnTo>
                      <a:pt x="16167" y="8654"/>
                    </a:lnTo>
                    <a:lnTo>
                      <a:pt x="12765" y="1833"/>
                    </a:lnTo>
                    <a:cubicBezTo>
                      <a:pt x="11532" y="-611"/>
                      <a:pt x="8474" y="-611"/>
                      <a:pt x="7241" y="1833"/>
                    </a:cubicBezTo>
                    <a:lnTo>
                      <a:pt x="3839" y="8654"/>
                    </a:lnTo>
                    <a:lnTo>
                      <a:pt x="436" y="15475"/>
                    </a:lnTo>
                    <a:cubicBezTo>
                      <a:pt x="-797" y="17920"/>
                      <a:pt x="732" y="20989"/>
                      <a:pt x="3198" y="20989"/>
                    </a:cubicBezTo>
                    <a:lnTo>
                      <a:pt x="10003" y="20989"/>
                    </a:lnTo>
                    <a:lnTo>
                      <a:pt x="16808" y="20989"/>
                    </a:lnTo>
                    <a:cubicBezTo>
                      <a:pt x="19274" y="20989"/>
                      <a:pt x="20803" y="17920"/>
                      <a:pt x="19570" y="1547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1F06555A-EDDE-434F-86F1-E53D1E3476FB}"/>
                </a:ext>
              </a:extLst>
            </p:cNvPr>
            <p:cNvGrpSpPr/>
            <p:nvPr/>
          </p:nvGrpSpPr>
          <p:grpSpPr>
            <a:xfrm>
              <a:off x="3621246" y="2898505"/>
              <a:ext cx="734107" cy="671611"/>
              <a:chOff x="4889123" y="2835987"/>
              <a:chExt cx="931866" cy="852534"/>
            </a:xfrm>
          </p:grpSpPr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89BACD6D-3A1B-4290-BF28-37E15FA60D61}"/>
                  </a:ext>
                </a:extLst>
              </p:cNvPr>
              <p:cNvSpPr/>
              <p:nvPr/>
            </p:nvSpPr>
            <p:spPr>
              <a:xfrm>
                <a:off x="4889123" y="2835987"/>
                <a:ext cx="931866" cy="85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1600" extrusionOk="0">
                    <a:moveTo>
                      <a:pt x="20696" y="15007"/>
                    </a:moveTo>
                    <a:lnTo>
                      <a:pt x="14042" y="2198"/>
                    </a:lnTo>
                    <a:cubicBezTo>
                      <a:pt x="13319" y="804"/>
                      <a:pt x="12065" y="0"/>
                      <a:pt x="10619" y="0"/>
                    </a:cubicBezTo>
                    <a:cubicBezTo>
                      <a:pt x="9173" y="0"/>
                      <a:pt x="7919" y="804"/>
                      <a:pt x="7196" y="2198"/>
                    </a:cubicBezTo>
                    <a:lnTo>
                      <a:pt x="542" y="15007"/>
                    </a:lnTo>
                    <a:cubicBezTo>
                      <a:pt x="-181" y="16401"/>
                      <a:pt x="-181" y="18009"/>
                      <a:pt x="542" y="19402"/>
                    </a:cubicBezTo>
                    <a:cubicBezTo>
                      <a:pt x="1265" y="20796"/>
                      <a:pt x="2519" y="21600"/>
                      <a:pt x="3965" y="21600"/>
                    </a:cubicBezTo>
                    <a:lnTo>
                      <a:pt x="17273" y="21600"/>
                    </a:lnTo>
                    <a:cubicBezTo>
                      <a:pt x="18719" y="21600"/>
                      <a:pt x="19973" y="20796"/>
                      <a:pt x="20696" y="19402"/>
                    </a:cubicBezTo>
                    <a:cubicBezTo>
                      <a:pt x="21419" y="18063"/>
                      <a:pt x="21419" y="16401"/>
                      <a:pt x="20696" y="15007"/>
                    </a:cubicBezTo>
                    <a:close/>
                  </a:path>
                </a:pathLst>
              </a:custGeom>
              <a:solidFill>
                <a:srgbClr val="F1F1F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87" name="Shape">
                <a:extLst>
                  <a:ext uri="{FF2B5EF4-FFF2-40B4-BE49-F238E27FC236}">
                    <a16:creationId xmlns:a16="http://schemas.microsoft.com/office/drawing/2014/main" id="{9765ED20-98EE-4069-A36A-8FAE80FFFEDE}"/>
                  </a:ext>
                </a:extLst>
              </p:cNvPr>
              <p:cNvSpPr/>
              <p:nvPr/>
            </p:nvSpPr>
            <p:spPr>
              <a:xfrm>
                <a:off x="4931432" y="2867430"/>
                <a:ext cx="858188" cy="78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06" h="20989" extrusionOk="0">
                    <a:moveTo>
                      <a:pt x="19570" y="15475"/>
                    </a:moveTo>
                    <a:lnTo>
                      <a:pt x="16167" y="8654"/>
                    </a:lnTo>
                    <a:lnTo>
                      <a:pt x="12765" y="1833"/>
                    </a:lnTo>
                    <a:cubicBezTo>
                      <a:pt x="11532" y="-611"/>
                      <a:pt x="8474" y="-611"/>
                      <a:pt x="7241" y="1833"/>
                    </a:cubicBezTo>
                    <a:lnTo>
                      <a:pt x="3839" y="8654"/>
                    </a:lnTo>
                    <a:lnTo>
                      <a:pt x="436" y="15475"/>
                    </a:lnTo>
                    <a:cubicBezTo>
                      <a:pt x="-797" y="17920"/>
                      <a:pt x="732" y="20989"/>
                      <a:pt x="3198" y="20989"/>
                    </a:cubicBezTo>
                    <a:lnTo>
                      <a:pt x="10003" y="20989"/>
                    </a:lnTo>
                    <a:lnTo>
                      <a:pt x="16808" y="20989"/>
                    </a:lnTo>
                    <a:cubicBezTo>
                      <a:pt x="19274" y="20989"/>
                      <a:pt x="20803" y="17920"/>
                      <a:pt x="19570" y="1547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F2DD54C9-AB15-4A71-9F50-091EA2B16656}"/>
                </a:ext>
              </a:extLst>
            </p:cNvPr>
            <p:cNvGrpSpPr/>
            <p:nvPr/>
          </p:nvGrpSpPr>
          <p:grpSpPr>
            <a:xfrm>
              <a:off x="4737819" y="2898505"/>
              <a:ext cx="734107" cy="671611"/>
              <a:chOff x="6306488" y="2835987"/>
              <a:chExt cx="931866" cy="852534"/>
            </a:xfrm>
          </p:grpSpPr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6C58CE0C-9A50-448E-9307-1DE617669DEC}"/>
                  </a:ext>
                </a:extLst>
              </p:cNvPr>
              <p:cNvSpPr/>
              <p:nvPr/>
            </p:nvSpPr>
            <p:spPr>
              <a:xfrm>
                <a:off x="6306488" y="2835987"/>
                <a:ext cx="931866" cy="85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1600" extrusionOk="0">
                    <a:moveTo>
                      <a:pt x="20696" y="15007"/>
                    </a:moveTo>
                    <a:lnTo>
                      <a:pt x="14042" y="2198"/>
                    </a:lnTo>
                    <a:cubicBezTo>
                      <a:pt x="13319" y="804"/>
                      <a:pt x="12065" y="0"/>
                      <a:pt x="10619" y="0"/>
                    </a:cubicBezTo>
                    <a:cubicBezTo>
                      <a:pt x="9173" y="0"/>
                      <a:pt x="7919" y="804"/>
                      <a:pt x="7196" y="2198"/>
                    </a:cubicBezTo>
                    <a:lnTo>
                      <a:pt x="542" y="15007"/>
                    </a:lnTo>
                    <a:cubicBezTo>
                      <a:pt x="-181" y="16401"/>
                      <a:pt x="-181" y="18009"/>
                      <a:pt x="542" y="19402"/>
                    </a:cubicBezTo>
                    <a:cubicBezTo>
                      <a:pt x="1265" y="20796"/>
                      <a:pt x="2519" y="21600"/>
                      <a:pt x="3965" y="21600"/>
                    </a:cubicBezTo>
                    <a:lnTo>
                      <a:pt x="17273" y="21600"/>
                    </a:lnTo>
                    <a:cubicBezTo>
                      <a:pt x="18719" y="21600"/>
                      <a:pt x="19973" y="20796"/>
                      <a:pt x="20696" y="19402"/>
                    </a:cubicBezTo>
                    <a:cubicBezTo>
                      <a:pt x="21419" y="18063"/>
                      <a:pt x="21419" y="16401"/>
                      <a:pt x="20696" y="15007"/>
                    </a:cubicBezTo>
                    <a:close/>
                  </a:path>
                </a:pathLst>
              </a:custGeom>
              <a:solidFill>
                <a:srgbClr val="F1F1F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90" name="Shape">
                <a:extLst>
                  <a:ext uri="{FF2B5EF4-FFF2-40B4-BE49-F238E27FC236}">
                    <a16:creationId xmlns:a16="http://schemas.microsoft.com/office/drawing/2014/main" id="{06028D03-25E6-4A97-A8D0-18B80F22BA00}"/>
                  </a:ext>
                </a:extLst>
              </p:cNvPr>
              <p:cNvSpPr/>
              <p:nvPr/>
            </p:nvSpPr>
            <p:spPr>
              <a:xfrm>
                <a:off x="6348797" y="2867430"/>
                <a:ext cx="858188" cy="78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06" h="20989" extrusionOk="0">
                    <a:moveTo>
                      <a:pt x="19570" y="15475"/>
                    </a:moveTo>
                    <a:lnTo>
                      <a:pt x="16167" y="8654"/>
                    </a:lnTo>
                    <a:lnTo>
                      <a:pt x="12765" y="1833"/>
                    </a:lnTo>
                    <a:cubicBezTo>
                      <a:pt x="11532" y="-611"/>
                      <a:pt x="8474" y="-611"/>
                      <a:pt x="7241" y="1833"/>
                    </a:cubicBezTo>
                    <a:lnTo>
                      <a:pt x="3839" y="8654"/>
                    </a:lnTo>
                    <a:lnTo>
                      <a:pt x="436" y="15475"/>
                    </a:lnTo>
                    <a:cubicBezTo>
                      <a:pt x="-797" y="17920"/>
                      <a:pt x="732" y="20989"/>
                      <a:pt x="3198" y="20989"/>
                    </a:cubicBezTo>
                    <a:lnTo>
                      <a:pt x="10003" y="20989"/>
                    </a:lnTo>
                    <a:lnTo>
                      <a:pt x="16808" y="20989"/>
                    </a:lnTo>
                    <a:cubicBezTo>
                      <a:pt x="19274" y="20989"/>
                      <a:pt x="20803" y="17920"/>
                      <a:pt x="19570" y="1547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8794C963-4BBA-4BCE-BBF8-5A9070D255B5}"/>
                </a:ext>
              </a:extLst>
            </p:cNvPr>
            <p:cNvGrpSpPr/>
            <p:nvPr/>
          </p:nvGrpSpPr>
          <p:grpSpPr>
            <a:xfrm>
              <a:off x="5854391" y="2898505"/>
              <a:ext cx="732857" cy="671611"/>
              <a:chOff x="7723852" y="2835987"/>
              <a:chExt cx="930280" cy="852534"/>
            </a:xfrm>
          </p:grpSpPr>
          <p:sp>
            <p:nvSpPr>
              <p:cNvPr id="92" name="Shape">
                <a:extLst>
                  <a:ext uri="{FF2B5EF4-FFF2-40B4-BE49-F238E27FC236}">
                    <a16:creationId xmlns:a16="http://schemas.microsoft.com/office/drawing/2014/main" id="{477D687A-EE42-4691-A773-39B54914B18A}"/>
                  </a:ext>
                </a:extLst>
              </p:cNvPr>
              <p:cNvSpPr/>
              <p:nvPr/>
            </p:nvSpPr>
            <p:spPr>
              <a:xfrm>
                <a:off x="7723852" y="2835987"/>
                <a:ext cx="930280" cy="85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0" h="21600" extrusionOk="0">
                    <a:moveTo>
                      <a:pt x="20742" y="15007"/>
                    </a:moveTo>
                    <a:lnTo>
                      <a:pt x="14074" y="2198"/>
                    </a:lnTo>
                    <a:cubicBezTo>
                      <a:pt x="13349" y="804"/>
                      <a:pt x="12093" y="0"/>
                      <a:pt x="10643" y="0"/>
                    </a:cubicBezTo>
                    <a:cubicBezTo>
                      <a:pt x="9193" y="0"/>
                      <a:pt x="7937" y="804"/>
                      <a:pt x="7212" y="2198"/>
                    </a:cubicBezTo>
                    <a:lnTo>
                      <a:pt x="544" y="15007"/>
                    </a:lnTo>
                    <a:cubicBezTo>
                      <a:pt x="-181" y="16401"/>
                      <a:pt x="-181" y="18009"/>
                      <a:pt x="544" y="19402"/>
                    </a:cubicBezTo>
                    <a:cubicBezTo>
                      <a:pt x="1269" y="20796"/>
                      <a:pt x="2525" y="21600"/>
                      <a:pt x="3975" y="21600"/>
                    </a:cubicBezTo>
                    <a:lnTo>
                      <a:pt x="17312" y="21600"/>
                    </a:lnTo>
                    <a:cubicBezTo>
                      <a:pt x="18761" y="21600"/>
                      <a:pt x="20018" y="20796"/>
                      <a:pt x="20742" y="19402"/>
                    </a:cubicBezTo>
                    <a:cubicBezTo>
                      <a:pt x="21419" y="18063"/>
                      <a:pt x="21419" y="16401"/>
                      <a:pt x="20742" y="15007"/>
                    </a:cubicBezTo>
                    <a:close/>
                  </a:path>
                </a:pathLst>
              </a:custGeom>
              <a:solidFill>
                <a:srgbClr val="F1F1F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93" name="Shape">
                <a:extLst>
                  <a:ext uri="{FF2B5EF4-FFF2-40B4-BE49-F238E27FC236}">
                    <a16:creationId xmlns:a16="http://schemas.microsoft.com/office/drawing/2014/main" id="{F199BC0D-5D3F-46FF-A726-FF78B0A80867}"/>
                  </a:ext>
                </a:extLst>
              </p:cNvPr>
              <p:cNvSpPr/>
              <p:nvPr/>
            </p:nvSpPr>
            <p:spPr>
              <a:xfrm>
                <a:off x="7766162" y="2867430"/>
                <a:ext cx="857032" cy="78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24" h="20989" extrusionOk="0">
                    <a:moveTo>
                      <a:pt x="19615" y="15475"/>
                    </a:moveTo>
                    <a:lnTo>
                      <a:pt x="16204" y="8654"/>
                    </a:lnTo>
                    <a:lnTo>
                      <a:pt x="12794" y="1833"/>
                    </a:lnTo>
                    <a:cubicBezTo>
                      <a:pt x="11558" y="-611"/>
                      <a:pt x="8493" y="-611"/>
                      <a:pt x="7258" y="1833"/>
                    </a:cubicBezTo>
                    <a:lnTo>
                      <a:pt x="3847" y="8654"/>
                    </a:lnTo>
                    <a:lnTo>
                      <a:pt x="437" y="15475"/>
                    </a:lnTo>
                    <a:cubicBezTo>
                      <a:pt x="-799" y="17920"/>
                      <a:pt x="733" y="20989"/>
                      <a:pt x="3205" y="20989"/>
                    </a:cubicBezTo>
                    <a:lnTo>
                      <a:pt x="10026" y="20989"/>
                    </a:lnTo>
                    <a:lnTo>
                      <a:pt x="16847" y="20989"/>
                    </a:lnTo>
                    <a:cubicBezTo>
                      <a:pt x="19269" y="20989"/>
                      <a:pt x="20801" y="17920"/>
                      <a:pt x="19615" y="1547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</p:grpSp>
      </p:grpSp>
      <p:grpSp>
        <p:nvGrpSpPr>
          <p:cNvPr id="94" name="Graphic 4" descr="Brainstorm">
            <a:extLst>
              <a:ext uri="{FF2B5EF4-FFF2-40B4-BE49-F238E27FC236}">
                <a16:creationId xmlns:a16="http://schemas.microsoft.com/office/drawing/2014/main" id="{B7BB6D26-6B72-47D7-B4E3-D3024FC4CFC7}"/>
              </a:ext>
            </a:extLst>
          </p:cNvPr>
          <p:cNvGrpSpPr/>
          <p:nvPr/>
        </p:nvGrpSpPr>
        <p:grpSpPr>
          <a:xfrm>
            <a:off x="2690135" y="3124885"/>
            <a:ext cx="363182" cy="363181"/>
            <a:chOff x="3707182" y="3123351"/>
            <a:chExt cx="461018" cy="461017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45CCE70-02EB-4241-BBF1-98F8C406ABED}"/>
                </a:ext>
              </a:extLst>
            </p:cNvPr>
            <p:cNvSpPr/>
            <p:nvPr/>
          </p:nvSpPr>
          <p:spPr>
            <a:xfrm>
              <a:off x="3865354" y="3223963"/>
              <a:ext cx="94441" cy="99166"/>
            </a:xfrm>
            <a:custGeom>
              <a:avLst/>
              <a:gdLst>
                <a:gd name="connsiteX0" fmla="*/ 47230 w 94441"/>
                <a:gd name="connsiteY0" fmla="*/ 0 h 99166"/>
                <a:gd name="connsiteX1" fmla="*/ 47230 w 94441"/>
                <a:gd name="connsiteY1" fmla="*/ 0 h 99166"/>
                <a:gd name="connsiteX2" fmla="*/ 0 w 94441"/>
                <a:gd name="connsiteY2" fmla="*/ 46640 h 99166"/>
                <a:gd name="connsiteX3" fmla="*/ 0 w 94441"/>
                <a:gd name="connsiteY3" fmla="*/ 48412 h 99166"/>
                <a:gd name="connsiteX4" fmla="*/ 3362 w 94441"/>
                <a:gd name="connsiteY4" fmla="*/ 64946 h 99166"/>
                <a:gd name="connsiteX5" fmla="*/ 11343 w 94441"/>
                <a:gd name="connsiteY5" fmla="*/ 77912 h 99166"/>
                <a:gd name="connsiteX6" fmla="*/ 25159 w 94441"/>
                <a:gd name="connsiteY6" fmla="*/ 99167 h 99166"/>
                <a:gd name="connsiteX7" fmla="*/ 69278 w 94441"/>
                <a:gd name="connsiteY7" fmla="*/ 99167 h 99166"/>
                <a:gd name="connsiteX8" fmla="*/ 83094 w 94441"/>
                <a:gd name="connsiteY8" fmla="*/ 77912 h 99166"/>
                <a:gd name="connsiteX9" fmla="*/ 91080 w 94441"/>
                <a:gd name="connsiteY9" fmla="*/ 64946 h 99166"/>
                <a:gd name="connsiteX10" fmla="*/ 94441 w 94441"/>
                <a:gd name="connsiteY10" fmla="*/ 48412 h 99166"/>
                <a:gd name="connsiteX11" fmla="*/ 94441 w 94441"/>
                <a:gd name="connsiteY11" fmla="*/ 46640 h 99166"/>
                <a:gd name="connsiteX12" fmla="*/ 47230 w 94441"/>
                <a:gd name="connsiteY12" fmla="*/ 0 h 99166"/>
                <a:gd name="connsiteX13" fmla="*/ 49454 w 94441"/>
                <a:gd name="connsiteY13" fmla="*/ 84553 h 99166"/>
                <a:gd name="connsiteX14" fmla="*/ 49454 w 94441"/>
                <a:gd name="connsiteY14" fmla="*/ 56369 h 99166"/>
                <a:gd name="connsiteX15" fmla="*/ 24050 w 94441"/>
                <a:gd name="connsiteY15" fmla="*/ 62132 h 99166"/>
                <a:gd name="connsiteX16" fmla="*/ 49454 w 94441"/>
                <a:gd name="connsiteY16" fmla="*/ 12544 h 99166"/>
                <a:gd name="connsiteX17" fmla="*/ 49454 w 94441"/>
                <a:gd name="connsiteY17" fmla="*/ 41256 h 99166"/>
                <a:gd name="connsiteX18" fmla="*/ 75837 w 94441"/>
                <a:gd name="connsiteY18" fmla="*/ 36036 h 9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4441" h="99166">
                  <a:moveTo>
                    <a:pt x="47230" y="0"/>
                  </a:moveTo>
                  <a:lnTo>
                    <a:pt x="47230" y="0"/>
                  </a:lnTo>
                  <a:cubicBezTo>
                    <a:pt x="21437" y="149"/>
                    <a:pt x="474" y="20850"/>
                    <a:pt x="0" y="46640"/>
                  </a:cubicBezTo>
                  <a:lnTo>
                    <a:pt x="0" y="48412"/>
                  </a:lnTo>
                  <a:cubicBezTo>
                    <a:pt x="206" y="54070"/>
                    <a:pt x="1341" y="59656"/>
                    <a:pt x="3362" y="64946"/>
                  </a:cubicBezTo>
                  <a:cubicBezTo>
                    <a:pt x="5235" y="69705"/>
                    <a:pt x="7938" y="74095"/>
                    <a:pt x="11343" y="77912"/>
                  </a:cubicBezTo>
                  <a:cubicBezTo>
                    <a:pt x="16756" y="84438"/>
                    <a:pt x="21392" y="91571"/>
                    <a:pt x="25159" y="99167"/>
                  </a:cubicBezTo>
                  <a:lnTo>
                    <a:pt x="69278" y="99167"/>
                  </a:lnTo>
                  <a:cubicBezTo>
                    <a:pt x="73047" y="91572"/>
                    <a:pt x="77683" y="84440"/>
                    <a:pt x="83094" y="77912"/>
                  </a:cubicBezTo>
                  <a:cubicBezTo>
                    <a:pt x="86500" y="74095"/>
                    <a:pt x="89204" y="69705"/>
                    <a:pt x="91080" y="64946"/>
                  </a:cubicBezTo>
                  <a:cubicBezTo>
                    <a:pt x="93098" y="59656"/>
                    <a:pt x="94234" y="54070"/>
                    <a:pt x="94441" y="48412"/>
                  </a:cubicBezTo>
                  <a:lnTo>
                    <a:pt x="94441" y="46640"/>
                  </a:lnTo>
                  <a:cubicBezTo>
                    <a:pt x="93953" y="20864"/>
                    <a:pt x="73010" y="175"/>
                    <a:pt x="47230" y="0"/>
                  </a:cubicBezTo>
                  <a:close/>
                  <a:moveTo>
                    <a:pt x="49454" y="84553"/>
                  </a:moveTo>
                  <a:lnTo>
                    <a:pt x="49454" y="56369"/>
                  </a:lnTo>
                  <a:lnTo>
                    <a:pt x="24050" y="62132"/>
                  </a:lnTo>
                  <a:lnTo>
                    <a:pt x="49454" y="12544"/>
                  </a:lnTo>
                  <a:lnTo>
                    <a:pt x="49454" y="41256"/>
                  </a:lnTo>
                  <a:lnTo>
                    <a:pt x="75837" y="36036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DF5D241-AFE3-46E9-85EA-D40D53C6C043}"/>
                </a:ext>
              </a:extLst>
            </p:cNvPr>
            <p:cNvSpPr/>
            <p:nvPr/>
          </p:nvSpPr>
          <p:spPr>
            <a:xfrm>
              <a:off x="3774341" y="3150402"/>
              <a:ext cx="326698" cy="387383"/>
            </a:xfrm>
            <a:custGeom>
              <a:avLst/>
              <a:gdLst>
                <a:gd name="connsiteX0" fmla="*/ 321848 w 326698"/>
                <a:gd name="connsiteY0" fmla="*/ 209700 h 387383"/>
                <a:gd name="connsiteX1" fmla="*/ 288713 w 326698"/>
                <a:gd name="connsiteY1" fmla="*/ 152073 h 387383"/>
                <a:gd name="connsiteX2" fmla="*/ 288713 w 326698"/>
                <a:gd name="connsiteY2" fmla="*/ 149672 h 387383"/>
                <a:gd name="connsiteX3" fmla="*/ 149670 w 326698"/>
                <a:gd name="connsiteY3" fmla="*/ 98 h 387383"/>
                <a:gd name="connsiteX4" fmla="*/ 96 w 326698"/>
                <a:gd name="connsiteY4" fmla="*/ 139140 h 387383"/>
                <a:gd name="connsiteX5" fmla="*/ 96 w 326698"/>
                <a:gd name="connsiteY5" fmla="*/ 149672 h 387383"/>
                <a:gd name="connsiteX6" fmla="*/ 56763 w 326698"/>
                <a:gd name="connsiteY6" fmla="*/ 265886 h 387383"/>
                <a:gd name="connsiteX7" fmla="*/ 56763 w 326698"/>
                <a:gd name="connsiteY7" fmla="*/ 387384 h 387383"/>
                <a:gd name="connsiteX8" fmla="*/ 208515 w 326698"/>
                <a:gd name="connsiteY8" fmla="*/ 387384 h 387383"/>
                <a:gd name="connsiteX9" fmla="*/ 208515 w 326698"/>
                <a:gd name="connsiteY9" fmla="*/ 329756 h 387383"/>
                <a:gd name="connsiteX10" fmla="*/ 232046 w 326698"/>
                <a:gd name="connsiteY10" fmla="*/ 329756 h 387383"/>
                <a:gd name="connsiteX11" fmla="*/ 288721 w 326698"/>
                <a:gd name="connsiteY11" fmla="*/ 273098 h 387383"/>
                <a:gd name="connsiteX12" fmla="*/ 288713 w 326698"/>
                <a:gd name="connsiteY12" fmla="*/ 272129 h 387383"/>
                <a:gd name="connsiteX13" fmla="*/ 288713 w 326698"/>
                <a:gd name="connsiteY13" fmla="*/ 243316 h 387383"/>
                <a:gd name="connsiteX14" fmla="*/ 309843 w 326698"/>
                <a:gd name="connsiteY14" fmla="*/ 243316 h 387383"/>
                <a:gd name="connsiteX15" fmla="*/ 321848 w 326698"/>
                <a:gd name="connsiteY15" fmla="*/ 209700 h 387383"/>
                <a:gd name="connsiteX16" fmla="*/ 138243 w 326698"/>
                <a:gd name="connsiteY16" fmla="*/ 234950 h 387383"/>
                <a:gd name="connsiteX17" fmla="*/ 122876 w 326698"/>
                <a:gd name="connsiteY17" fmla="*/ 220760 h 387383"/>
                <a:gd name="connsiteX18" fmla="*/ 153577 w 326698"/>
                <a:gd name="connsiteY18" fmla="*/ 220760 h 387383"/>
                <a:gd name="connsiteX19" fmla="*/ 138243 w 326698"/>
                <a:gd name="connsiteY19" fmla="*/ 234950 h 387383"/>
                <a:gd name="connsiteX20" fmla="*/ 159402 w 326698"/>
                <a:gd name="connsiteY20" fmla="*/ 210939 h 387383"/>
                <a:gd name="connsiteX21" fmla="*/ 117084 w 326698"/>
                <a:gd name="connsiteY21" fmla="*/ 210939 h 387383"/>
                <a:gd name="connsiteX22" fmla="*/ 110183 w 326698"/>
                <a:gd name="connsiteY22" fmla="*/ 203669 h 387383"/>
                <a:gd name="connsiteX23" fmla="*/ 117084 w 326698"/>
                <a:gd name="connsiteY23" fmla="*/ 196767 h 387383"/>
                <a:gd name="connsiteX24" fmla="*/ 159402 w 326698"/>
                <a:gd name="connsiteY24" fmla="*/ 196767 h 387383"/>
                <a:gd name="connsiteX25" fmla="*/ 166303 w 326698"/>
                <a:gd name="connsiteY25" fmla="*/ 204038 h 387383"/>
                <a:gd name="connsiteX26" fmla="*/ 159402 w 326698"/>
                <a:gd name="connsiteY26" fmla="*/ 210939 h 387383"/>
                <a:gd name="connsiteX27" fmla="*/ 199645 w 326698"/>
                <a:gd name="connsiteY27" fmla="*/ 122222 h 387383"/>
                <a:gd name="connsiteX28" fmla="*/ 195371 w 326698"/>
                <a:gd name="connsiteY28" fmla="*/ 143477 h 387383"/>
                <a:gd name="connsiteX29" fmla="*/ 184695 w 326698"/>
                <a:gd name="connsiteY29" fmla="*/ 160957 h 387383"/>
                <a:gd name="connsiteX30" fmla="*/ 170317 w 326698"/>
                <a:gd name="connsiteY30" fmla="*/ 184310 h 387383"/>
                <a:gd name="connsiteX31" fmla="*/ 166087 w 326698"/>
                <a:gd name="connsiteY31" fmla="*/ 186932 h 387383"/>
                <a:gd name="connsiteX32" fmla="*/ 110380 w 326698"/>
                <a:gd name="connsiteY32" fmla="*/ 186932 h 387383"/>
                <a:gd name="connsiteX33" fmla="*/ 106154 w 326698"/>
                <a:gd name="connsiteY33" fmla="*/ 184310 h 387383"/>
                <a:gd name="connsiteX34" fmla="*/ 91748 w 326698"/>
                <a:gd name="connsiteY34" fmla="*/ 160957 h 387383"/>
                <a:gd name="connsiteX35" fmla="*/ 81072 w 326698"/>
                <a:gd name="connsiteY35" fmla="*/ 143477 h 387383"/>
                <a:gd name="connsiteX36" fmla="*/ 76798 w 326698"/>
                <a:gd name="connsiteY36" fmla="*/ 122222 h 387383"/>
                <a:gd name="connsiteX37" fmla="*/ 76798 w 326698"/>
                <a:gd name="connsiteY37" fmla="*/ 120099 h 387383"/>
                <a:gd name="connsiteX38" fmla="*/ 138238 w 326698"/>
                <a:gd name="connsiteY38" fmla="*/ 59389 h 387383"/>
                <a:gd name="connsiteX39" fmla="*/ 138238 w 326698"/>
                <a:gd name="connsiteY39" fmla="*/ 59389 h 387383"/>
                <a:gd name="connsiteX40" fmla="*/ 199645 w 326698"/>
                <a:gd name="connsiteY40" fmla="*/ 120085 h 38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6698" h="387383">
                  <a:moveTo>
                    <a:pt x="321848" y="209700"/>
                  </a:moveTo>
                  <a:lnTo>
                    <a:pt x="288713" y="152073"/>
                  </a:lnTo>
                  <a:lnTo>
                    <a:pt x="288713" y="149672"/>
                  </a:lnTo>
                  <a:cubicBezTo>
                    <a:pt x="291621" y="69972"/>
                    <a:pt x="229370" y="3006"/>
                    <a:pt x="149670" y="98"/>
                  </a:cubicBezTo>
                  <a:cubicBezTo>
                    <a:pt x="69971" y="-2810"/>
                    <a:pt x="3004" y="59441"/>
                    <a:pt x="96" y="139140"/>
                  </a:cubicBezTo>
                  <a:cubicBezTo>
                    <a:pt x="-32" y="142649"/>
                    <a:pt x="-32" y="146162"/>
                    <a:pt x="96" y="149672"/>
                  </a:cubicBezTo>
                  <a:cubicBezTo>
                    <a:pt x="-90" y="195109"/>
                    <a:pt x="20849" y="238052"/>
                    <a:pt x="56763" y="265886"/>
                  </a:cubicBezTo>
                  <a:lnTo>
                    <a:pt x="56763" y="387384"/>
                  </a:lnTo>
                  <a:lnTo>
                    <a:pt x="208515" y="387384"/>
                  </a:lnTo>
                  <a:lnTo>
                    <a:pt x="208515" y="329756"/>
                  </a:lnTo>
                  <a:lnTo>
                    <a:pt x="232046" y="329756"/>
                  </a:lnTo>
                  <a:cubicBezTo>
                    <a:pt x="263342" y="329761"/>
                    <a:pt x="288716" y="304394"/>
                    <a:pt x="288721" y="273098"/>
                  </a:cubicBezTo>
                  <a:cubicBezTo>
                    <a:pt x="288721" y="272775"/>
                    <a:pt x="288718" y="272452"/>
                    <a:pt x="288713" y="272129"/>
                  </a:cubicBezTo>
                  <a:lnTo>
                    <a:pt x="288713" y="243316"/>
                  </a:lnTo>
                  <a:lnTo>
                    <a:pt x="309843" y="243316"/>
                  </a:lnTo>
                  <a:cubicBezTo>
                    <a:pt x="322329" y="241875"/>
                    <a:pt x="333374" y="227468"/>
                    <a:pt x="321848" y="209700"/>
                  </a:cubicBezTo>
                  <a:close/>
                  <a:moveTo>
                    <a:pt x="138243" y="234950"/>
                  </a:moveTo>
                  <a:cubicBezTo>
                    <a:pt x="130200" y="234960"/>
                    <a:pt x="123505" y="228777"/>
                    <a:pt x="122876" y="220760"/>
                  </a:cubicBezTo>
                  <a:lnTo>
                    <a:pt x="153577" y="220760"/>
                  </a:lnTo>
                  <a:cubicBezTo>
                    <a:pt x="152948" y="228764"/>
                    <a:pt x="146273" y="234943"/>
                    <a:pt x="138243" y="234950"/>
                  </a:cubicBezTo>
                  <a:close/>
                  <a:moveTo>
                    <a:pt x="159402" y="210939"/>
                  </a:moveTo>
                  <a:lnTo>
                    <a:pt x="117084" y="210939"/>
                  </a:lnTo>
                  <a:cubicBezTo>
                    <a:pt x="113171" y="210837"/>
                    <a:pt x="110081" y="207582"/>
                    <a:pt x="110183" y="203669"/>
                  </a:cubicBezTo>
                  <a:cubicBezTo>
                    <a:pt x="110281" y="199899"/>
                    <a:pt x="113314" y="196865"/>
                    <a:pt x="117084" y="196767"/>
                  </a:cubicBezTo>
                  <a:lnTo>
                    <a:pt x="159402" y="196767"/>
                  </a:lnTo>
                  <a:cubicBezTo>
                    <a:pt x="163315" y="196869"/>
                    <a:pt x="166405" y="200124"/>
                    <a:pt x="166303" y="204038"/>
                  </a:cubicBezTo>
                  <a:cubicBezTo>
                    <a:pt x="166205" y="207808"/>
                    <a:pt x="163172" y="210841"/>
                    <a:pt x="159402" y="210939"/>
                  </a:cubicBezTo>
                  <a:close/>
                  <a:moveTo>
                    <a:pt x="199645" y="122222"/>
                  </a:moveTo>
                  <a:cubicBezTo>
                    <a:pt x="199419" y="129496"/>
                    <a:pt x="197974" y="136681"/>
                    <a:pt x="195371" y="143477"/>
                  </a:cubicBezTo>
                  <a:cubicBezTo>
                    <a:pt x="192882" y="149893"/>
                    <a:pt x="189267" y="155812"/>
                    <a:pt x="184695" y="160957"/>
                  </a:cubicBezTo>
                  <a:cubicBezTo>
                    <a:pt x="179010" y="168155"/>
                    <a:pt x="174185" y="175993"/>
                    <a:pt x="170317" y="184310"/>
                  </a:cubicBezTo>
                  <a:cubicBezTo>
                    <a:pt x="169518" y="185916"/>
                    <a:pt x="167880" y="186931"/>
                    <a:pt x="166087" y="186932"/>
                  </a:cubicBezTo>
                  <a:lnTo>
                    <a:pt x="110380" y="186932"/>
                  </a:lnTo>
                  <a:cubicBezTo>
                    <a:pt x="108588" y="186931"/>
                    <a:pt x="106951" y="185916"/>
                    <a:pt x="106154" y="184310"/>
                  </a:cubicBezTo>
                  <a:cubicBezTo>
                    <a:pt x="102277" y="175991"/>
                    <a:pt x="97443" y="168154"/>
                    <a:pt x="91748" y="160957"/>
                  </a:cubicBezTo>
                  <a:cubicBezTo>
                    <a:pt x="87176" y="155812"/>
                    <a:pt x="83561" y="149893"/>
                    <a:pt x="81072" y="143477"/>
                  </a:cubicBezTo>
                  <a:cubicBezTo>
                    <a:pt x="78473" y="136680"/>
                    <a:pt x="77029" y="129495"/>
                    <a:pt x="76798" y="122222"/>
                  </a:cubicBezTo>
                  <a:lnTo>
                    <a:pt x="76798" y="120099"/>
                  </a:lnTo>
                  <a:cubicBezTo>
                    <a:pt x="77405" y="86541"/>
                    <a:pt x="104675" y="59595"/>
                    <a:pt x="138238" y="59389"/>
                  </a:cubicBezTo>
                  <a:lnTo>
                    <a:pt x="138238" y="59389"/>
                  </a:lnTo>
                  <a:cubicBezTo>
                    <a:pt x="171785" y="59610"/>
                    <a:pt x="199033" y="86544"/>
                    <a:pt x="199645" y="120085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7" name="Graphic 5" descr="Bullseye">
            <a:extLst>
              <a:ext uri="{FF2B5EF4-FFF2-40B4-BE49-F238E27FC236}">
                <a16:creationId xmlns:a16="http://schemas.microsoft.com/office/drawing/2014/main" id="{D3A9F49E-CC74-4F85-9302-1A2A66294215}"/>
              </a:ext>
            </a:extLst>
          </p:cNvPr>
          <p:cNvGrpSpPr/>
          <p:nvPr/>
        </p:nvGrpSpPr>
        <p:grpSpPr>
          <a:xfrm>
            <a:off x="6039229" y="3124885"/>
            <a:ext cx="363182" cy="363181"/>
            <a:chOff x="7958483" y="3123351"/>
            <a:chExt cx="461018" cy="461017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2AF4781-CCA3-486D-B877-76484EF7284D}"/>
                </a:ext>
              </a:extLst>
            </p:cNvPr>
            <p:cNvSpPr/>
            <p:nvPr/>
          </p:nvSpPr>
          <p:spPr>
            <a:xfrm>
              <a:off x="8133285" y="3164170"/>
              <a:ext cx="245396" cy="244915"/>
            </a:xfrm>
            <a:custGeom>
              <a:avLst/>
              <a:gdLst>
                <a:gd name="connsiteX0" fmla="*/ 202176 w 245396"/>
                <a:gd name="connsiteY0" fmla="*/ 43220 h 244915"/>
                <a:gd name="connsiteX1" fmla="*/ 197373 w 245396"/>
                <a:gd name="connsiteY1" fmla="*/ 0 h 244915"/>
                <a:gd name="connsiteX2" fmla="*/ 144548 w 245396"/>
                <a:gd name="connsiteY2" fmla="*/ 52825 h 244915"/>
                <a:gd name="connsiteX3" fmla="*/ 147430 w 245396"/>
                <a:gd name="connsiteY3" fmla="*/ 77797 h 244915"/>
                <a:gd name="connsiteX4" fmla="*/ 70593 w 245396"/>
                <a:gd name="connsiteY4" fmla="*/ 154633 h 244915"/>
                <a:gd name="connsiteX5" fmla="*/ 48023 w 245396"/>
                <a:gd name="connsiteY5" fmla="*/ 148870 h 244915"/>
                <a:gd name="connsiteX6" fmla="*/ 0 w 245396"/>
                <a:gd name="connsiteY6" fmla="*/ 196893 h 244915"/>
                <a:gd name="connsiteX7" fmla="*/ 48023 w 245396"/>
                <a:gd name="connsiteY7" fmla="*/ 244915 h 244915"/>
                <a:gd name="connsiteX8" fmla="*/ 96045 w 245396"/>
                <a:gd name="connsiteY8" fmla="*/ 196893 h 244915"/>
                <a:gd name="connsiteX9" fmla="*/ 90763 w 245396"/>
                <a:gd name="connsiteY9" fmla="*/ 174802 h 244915"/>
                <a:gd name="connsiteX10" fmla="*/ 167599 w 245396"/>
                <a:gd name="connsiteY10" fmla="*/ 97966 h 244915"/>
                <a:gd name="connsiteX11" fmla="*/ 192571 w 245396"/>
                <a:gd name="connsiteY11" fmla="*/ 100847 h 244915"/>
                <a:gd name="connsiteX12" fmla="*/ 245396 w 245396"/>
                <a:gd name="connsiteY12" fmla="*/ 48023 h 244915"/>
                <a:gd name="connsiteX13" fmla="*/ 202176 w 245396"/>
                <a:gd name="connsiteY13" fmla="*/ 43220 h 244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96" h="244915">
                  <a:moveTo>
                    <a:pt x="202176" y="43220"/>
                  </a:moveTo>
                  <a:lnTo>
                    <a:pt x="197373" y="0"/>
                  </a:lnTo>
                  <a:lnTo>
                    <a:pt x="144548" y="52825"/>
                  </a:lnTo>
                  <a:lnTo>
                    <a:pt x="147430" y="77797"/>
                  </a:lnTo>
                  <a:lnTo>
                    <a:pt x="70593" y="154633"/>
                  </a:lnTo>
                  <a:cubicBezTo>
                    <a:pt x="63870" y="151271"/>
                    <a:pt x="56187" y="148870"/>
                    <a:pt x="48023" y="148870"/>
                  </a:cubicBezTo>
                  <a:cubicBezTo>
                    <a:pt x="21610" y="148870"/>
                    <a:pt x="0" y="170480"/>
                    <a:pt x="0" y="196893"/>
                  </a:cubicBezTo>
                  <a:cubicBezTo>
                    <a:pt x="0" y="223305"/>
                    <a:pt x="21610" y="244915"/>
                    <a:pt x="48023" y="244915"/>
                  </a:cubicBezTo>
                  <a:cubicBezTo>
                    <a:pt x="74435" y="244915"/>
                    <a:pt x="96045" y="223305"/>
                    <a:pt x="96045" y="196893"/>
                  </a:cubicBezTo>
                  <a:cubicBezTo>
                    <a:pt x="96045" y="188729"/>
                    <a:pt x="94125" y="181525"/>
                    <a:pt x="90763" y="174802"/>
                  </a:cubicBezTo>
                  <a:lnTo>
                    <a:pt x="167599" y="97966"/>
                  </a:lnTo>
                  <a:lnTo>
                    <a:pt x="192571" y="100847"/>
                  </a:lnTo>
                  <a:lnTo>
                    <a:pt x="245396" y="48023"/>
                  </a:lnTo>
                  <a:lnTo>
                    <a:pt x="202176" y="4322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3AACA4B1-D2A7-44D7-839D-BC2C6EE8545C}"/>
                </a:ext>
              </a:extLst>
            </p:cNvPr>
            <p:cNvSpPr/>
            <p:nvPr/>
          </p:nvSpPr>
          <p:spPr>
            <a:xfrm>
              <a:off x="7999302" y="3178576"/>
              <a:ext cx="364972" cy="364971"/>
            </a:xfrm>
            <a:custGeom>
              <a:avLst/>
              <a:gdLst>
                <a:gd name="connsiteX0" fmla="*/ 340001 w 364972"/>
                <a:gd name="connsiteY0" fmla="*/ 99887 h 364971"/>
                <a:gd name="connsiteX1" fmla="*/ 333758 w 364972"/>
                <a:gd name="connsiteY1" fmla="*/ 106610 h 364971"/>
                <a:gd name="connsiteX2" fmla="*/ 324634 w 364972"/>
                <a:gd name="connsiteY2" fmla="*/ 105650 h 364971"/>
                <a:gd name="connsiteX3" fmla="*/ 314549 w 364972"/>
                <a:gd name="connsiteY3" fmla="*/ 104209 h 364971"/>
                <a:gd name="connsiteX4" fmla="*/ 336159 w 364972"/>
                <a:gd name="connsiteY4" fmla="*/ 182486 h 364971"/>
                <a:gd name="connsiteX5" fmla="*/ 182486 w 364972"/>
                <a:gd name="connsiteY5" fmla="*/ 336158 h 364971"/>
                <a:gd name="connsiteX6" fmla="*/ 28814 w 364972"/>
                <a:gd name="connsiteY6" fmla="*/ 182486 h 364971"/>
                <a:gd name="connsiteX7" fmla="*/ 182486 w 364972"/>
                <a:gd name="connsiteY7" fmla="*/ 28814 h 364971"/>
                <a:gd name="connsiteX8" fmla="*/ 260763 w 364972"/>
                <a:gd name="connsiteY8" fmla="*/ 50424 h 364971"/>
                <a:gd name="connsiteX9" fmla="*/ 259803 w 364972"/>
                <a:gd name="connsiteY9" fmla="*/ 40819 h 364971"/>
                <a:gd name="connsiteX10" fmla="*/ 258362 w 364972"/>
                <a:gd name="connsiteY10" fmla="*/ 31215 h 364971"/>
                <a:gd name="connsiteX11" fmla="*/ 265085 w 364972"/>
                <a:gd name="connsiteY11" fmla="*/ 24492 h 364971"/>
                <a:gd name="connsiteX12" fmla="*/ 268447 w 364972"/>
                <a:gd name="connsiteY12" fmla="*/ 21130 h 364971"/>
                <a:gd name="connsiteX13" fmla="*/ 182486 w 364972"/>
                <a:gd name="connsiteY13" fmla="*/ 0 h 364971"/>
                <a:gd name="connsiteX14" fmla="*/ 0 w 364972"/>
                <a:gd name="connsiteY14" fmla="*/ 182486 h 364971"/>
                <a:gd name="connsiteX15" fmla="*/ 182486 w 364972"/>
                <a:gd name="connsiteY15" fmla="*/ 364972 h 364971"/>
                <a:gd name="connsiteX16" fmla="*/ 364973 w 364972"/>
                <a:gd name="connsiteY16" fmla="*/ 182486 h 364971"/>
                <a:gd name="connsiteX17" fmla="*/ 343362 w 364972"/>
                <a:gd name="connsiteY17" fmla="*/ 97006 h 364971"/>
                <a:gd name="connsiteX18" fmla="*/ 340001 w 364972"/>
                <a:gd name="connsiteY18" fmla="*/ 99887 h 36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4972" h="364971">
                  <a:moveTo>
                    <a:pt x="340001" y="99887"/>
                  </a:moveTo>
                  <a:lnTo>
                    <a:pt x="333758" y="106610"/>
                  </a:lnTo>
                  <a:lnTo>
                    <a:pt x="324634" y="105650"/>
                  </a:lnTo>
                  <a:lnTo>
                    <a:pt x="314549" y="104209"/>
                  </a:lnTo>
                  <a:cubicBezTo>
                    <a:pt x="327995" y="127260"/>
                    <a:pt x="336159" y="153672"/>
                    <a:pt x="336159" y="182486"/>
                  </a:cubicBezTo>
                  <a:cubicBezTo>
                    <a:pt x="336159" y="267006"/>
                    <a:pt x="267006" y="336158"/>
                    <a:pt x="182486" y="336158"/>
                  </a:cubicBezTo>
                  <a:cubicBezTo>
                    <a:pt x="97966" y="336158"/>
                    <a:pt x="28814" y="267006"/>
                    <a:pt x="28814" y="182486"/>
                  </a:cubicBezTo>
                  <a:cubicBezTo>
                    <a:pt x="28814" y="97966"/>
                    <a:pt x="97966" y="28814"/>
                    <a:pt x="182486" y="28814"/>
                  </a:cubicBezTo>
                  <a:cubicBezTo>
                    <a:pt x="210820" y="28814"/>
                    <a:pt x="237712" y="36497"/>
                    <a:pt x="260763" y="50424"/>
                  </a:cubicBezTo>
                  <a:lnTo>
                    <a:pt x="259803" y="40819"/>
                  </a:lnTo>
                  <a:lnTo>
                    <a:pt x="258362" y="31215"/>
                  </a:lnTo>
                  <a:lnTo>
                    <a:pt x="265085" y="24492"/>
                  </a:lnTo>
                  <a:lnTo>
                    <a:pt x="268447" y="21130"/>
                  </a:lnTo>
                  <a:cubicBezTo>
                    <a:pt x="242515" y="7684"/>
                    <a:pt x="213701" y="0"/>
                    <a:pt x="182486" y="0"/>
                  </a:cubicBezTo>
                  <a:cubicBezTo>
                    <a:pt x="81639" y="0"/>
                    <a:pt x="0" y="81638"/>
                    <a:pt x="0" y="182486"/>
                  </a:cubicBezTo>
                  <a:cubicBezTo>
                    <a:pt x="0" y="283333"/>
                    <a:pt x="81639" y="364972"/>
                    <a:pt x="182486" y="364972"/>
                  </a:cubicBezTo>
                  <a:cubicBezTo>
                    <a:pt x="283334" y="364972"/>
                    <a:pt x="364973" y="283333"/>
                    <a:pt x="364973" y="182486"/>
                  </a:cubicBezTo>
                  <a:cubicBezTo>
                    <a:pt x="364973" y="151271"/>
                    <a:pt x="357289" y="122458"/>
                    <a:pt x="343362" y="97006"/>
                  </a:cubicBezTo>
                  <a:lnTo>
                    <a:pt x="340001" y="99887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E4ED9D3-04D2-45E6-9143-76506AB7FDED}"/>
                </a:ext>
              </a:extLst>
            </p:cNvPr>
            <p:cNvSpPr/>
            <p:nvPr/>
          </p:nvSpPr>
          <p:spPr>
            <a:xfrm>
              <a:off x="8066534" y="3245808"/>
              <a:ext cx="230509" cy="230508"/>
            </a:xfrm>
            <a:custGeom>
              <a:avLst/>
              <a:gdLst>
                <a:gd name="connsiteX0" fmla="*/ 195452 w 230509"/>
                <a:gd name="connsiteY0" fmla="*/ 82599 h 230508"/>
                <a:gd name="connsiteX1" fmla="*/ 201695 w 230509"/>
                <a:gd name="connsiteY1" fmla="*/ 115254 h 230508"/>
                <a:gd name="connsiteX2" fmla="*/ 115255 w 230509"/>
                <a:gd name="connsiteY2" fmla="*/ 201695 h 230508"/>
                <a:gd name="connsiteX3" fmla="*/ 28814 w 230509"/>
                <a:gd name="connsiteY3" fmla="*/ 115254 h 230508"/>
                <a:gd name="connsiteX4" fmla="*/ 115255 w 230509"/>
                <a:gd name="connsiteY4" fmla="*/ 28814 h 230508"/>
                <a:gd name="connsiteX5" fmla="*/ 147910 w 230509"/>
                <a:gd name="connsiteY5" fmla="*/ 35056 h 230508"/>
                <a:gd name="connsiteX6" fmla="*/ 169520 w 230509"/>
                <a:gd name="connsiteY6" fmla="*/ 13446 h 230508"/>
                <a:gd name="connsiteX7" fmla="*/ 115255 w 230509"/>
                <a:gd name="connsiteY7" fmla="*/ 0 h 230508"/>
                <a:gd name="connsiteX8" fmla="*/ 0 w 230509"/>
                <a:gd name="connsiteY8" fmla="*/ 115254 h 230508"/>
                <a:gd name="connsiteX9" fmla="*/ 115255 w 230509"/>
                <a:gd name="connsiteY9" fmla="*/ 230509 h 230508"/>
                <a:gd name="connsiteX10" fmla="*/ 230509 w 230509"/>
                <a:gd name="connsiteY10" fmla="*/ 115254 h 230508"/>
                <a:gd name="connsiteX11" fmla="*/ 217063 w 230509"/>
                <a:gd name="connsiteY11" fmla="*/ 60989 h 230508"/>
                <a:gd name="connsiteX12" fmla="*/ 195452 w 230509"/>
                <a:gd name="connsiteY12" fmla="*/ 82599 h 23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0509" h="230508">
                  <a:moveTo>
                    <a:pt x="195452" y="82599"/>
                  </a:moveTo>
                  <a:cubicBezTo>
                    <a:pt x="199774" y="92684"/>
                    <a:pt x="201695" y="103729"/>
                    <a:pt x="201695" y="115254"/>
                  </a:cubicBezTo>
                  <a:cubicBezTo>
                    <a:pt x="201695" y="162797"/>
                    <a:pt x="162797" y="201695"/>
                    <a:pt x="115255" y="201695"/>
                  </a:cubicBezTo>
                  <a:cubicBezTo>
                    <a:pt x="67712" y="201695"/>
                    <a:pt x="28814" y="162797"/>
                    <a:pt x="28814" y="115254"/>
                  </a:cubicBezTo>
                  <a:cubicBezTo>
                    <a:pt x="28814" y="67712"/>
                    <a:pt x="67712" y="28814"/>
                    <a:pt x="115255" y="28814"/>
                  </a:cubicBezTo>
                  <a:cubicBezTo>
                    <a:pt x="126780" y="28814"/>
                    <a:pt x="137825" y="31215"/>
                    <a:pt x="147910" y="35056"/>
                  </a:cubicBezTo>
                  <a:lnTo>
                    <a:pt x="169520" y="13446"/>
                  </a:lnTo>
                  <a:cubicBezTo>
                    <a:pt x="153192" y="4802"/>
                    <a:pt x="134944" y="0"/>
                    <a:pt x="115255" y="0"/>
                  </a:cubicBezTo>
                  <a:cubicBezTo>
                    <a:pt x="51865" y="0"/>
                    <a:pt x="0" y="51864"/>
                    <a:pt x="0" y="115254"/>
                  </a:cubicBezTo>
                  <a:cubicBezTo>
                    <a:pt x="0" y="178644"/>
                    <a:pt x="51865" y="230509"/>
                    <a:pt x="115255" y="230509"/>
                  </a:cubicBezTo>
                  <a:cubicBezTo>
                    <a:pt x="178644" y="230509"/>
                    <a:pt x="230509" y="178644"/>
                    <a:pt x="230509" y="115254"/>
                  </a:cubicBezTo>
                  <a:cubicBezTo>
                    <a:pt x="230509" y="95565"/>
                    <a:pt x="225707" y="77316"/>
                    <a:pt x="217063" y="60989"/>
                  </a:cubicBezTo>
                  <a:lnTo>
                    <a:pt x="195452" y="82599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1" name="Graphic 6" descr="Database">
            <a:extLst>
              <a:ext uri="{FF2B5EF4-FFF2-40B4-BE49-F238E27FC236}">
                <a16:creationId xmlns:a16="http://schemas.microsoft.com/office/drawing/2014/main" id="{9FEFD665-F033-4CD4-80BE-1AB2FDAB3A58}"/>
              </a:ext>
            </a:extLst>
          </p:cNvPr>
          <p:cNvGrpSpPr/>
          <p:nvPr/>
        </p:nvGrpSpPr>
        <p:grpSpPr>
          <a:xfrm>
            <a:off x="4998944" y="3162716"/>
            <a:ext cx="211855" cy="287517"/>
            <a:chOff x="6637957" y="3171373"/>
            <a:chExt cx="268927" cy="364971"/>
          </a:xfrm>
          <a:solidFill>
            <a:srgbClr val="FFFFFF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59E552C-E022-4A41-B4F7-E29E66FF08CC}"/>
                </a:ext>
              </a:extLst>
            </p:cNvPr>
            <p:cNvSpPr/>
            <p:nvPr/>
          </p:nvSpPr>
          <p:spPr>
            <a:xfrm>
              <a:off x="6637957" y="3171373"/>
              <a:ext cx="268927" cy="76836"/>
            </a:xfrm>
            <a:custGeom>
              <a:avLst/>
              <a:gdLst>
                <a:gd name="connsiteX0" fmla="*/ 268927 w 268927"/>
                <a:gd name="connsiteY0" fmla="*/ 38418 h 76836"/>
                <a:gd name="connsiteX1" fmla="*/ 134464 w 268927"/>
                <a:gd name="connsiteY1" fmla="*/ 76836 h 76836"/>
                <a:gd name="connsiteX2" fmla="*/ 0 w 268927"/>
                <a:gd name="connsiteY2" fmla="*/ 38418 h 76836"/>
                <a:gd name="connsiteX3" fmla="*/ 134464 w 268927"/>
                <a:gd name="connsiteY3" fmla="*/ 0 h 76836"/>
                <a:gd name="connsiteX4" fmla="*/ 268927 w 268927"/>
                <a:gd name="connsiteY4" fmla="*/ 38418 h 7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927" h="76836">
                  <a:moveTo>
                    <a:pt x="268927" y="38418"/>
                  </a:moveTo>
                  <a:cubicBezTo>
                    <a:pt x="268927" y="59636"/>
                    <a:pt x="208726" y="76836"/>
                    <a:pt x="134464" y="76836"/>
                  </a:cubicBezTo>
                  <a:cubicBezTo>
                    <a:pt x="60201" y="76836"/>
                    <a:pt x="0" y="59636"/>
                    <a:pt x="0" y="38418"/>
                  </a:cubicBezTo>
                  <a:cubicBezTo>
                    <a:pt x="0" y="17200"/>
                    <a:pt x="60201" y="0"/>
                    <a:pt x="134464" y="0"/>
                  </a:cubicBezTo>
                  <a:cubicBezTo>
                    <a:pt x="208726" y="0"/>
                    <a:pt x="268927" y="17200"/>
                    <a:pt x="268927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9FE0AD8-6296-47C1-AE1E-6C89C35F1B57}"/>
                </a:ext>
              </a:extLst>
            </p:cNvPr>
            <p:cNvSpPr/>
            <p:nvPr/>
          </p:nvSpPr>
          <p:spPr>
            <a:xfrm>
              <a:off x="6637957" y="3229000"/>
              <a:ext cx="268927" cy="115254"/>
            </a:xfrm>
            <a:custGeom>
              <a:avLst/>
              <a:gdLst>
                <a:gd name="connsiteX0" fmla="*/ 230509 w 268927"/>
                <a:gd name="connsiteY0" fmla="*/ 76836 h 115254"/>
                <a:gd name="connsiteX1" fmla="*/ 220904 w 268927"/>
                <a:gd name="connsiteY1" fmla="*/ 67232 h 115254"/>
                <a:gd name="connsiteX2" fmla="*/ 230509 w 268927"/>
                <a:gd name="connsiteY2" fmla="*/ 57627 h 115254"/>
                <a:gd name="connsiteX3" fmla="*/ 240114 w 268927"/>
                <a:gd name="connsiteY3" fmla="*/ 67232 h 115254"/>
                <a:gd name="connsiteX4" fmla="*/ 230509 w 268927"/>
                <a:gd name="connsiteY4" fmla="*/ 76836 h 115254"/>
                <a:gd name="connsiteX5" fmla="*/ 134464 w 268927"/>
                <a:gd name="connsiteY5" fmla="*/ 38418 h 115254"/>
                <a:gd name="connsiteX6" fmla="*/ 0 w 268927"/>
                <a:gd name="connsiteY6" fmla="*/ 0 h 115254"/>
                <a:gd name="connsiteX7" fmla="*/ 0 w 268927"/>
                <a:gd name="connsiteY7" fmla="*/ 76836 h 115254"/>
                <a:gd name="connsiteX8" fmla="*/ 134464 w 268927"/>
                <a:gd name="connsiteY8" fmla="*/ 115254 h 115254"/>
                <a:gd name="connsiteX9" fmla="*/ 268927 w 268927"/>
                <a:gd name="connsiteY9" fmla="*/ 76836 h 115254"/>
                <a:gd name="connsiteX10" fmla="*/ 268927 w 268927"/>
                <a:gd name="connsiteY10" fmla="*/ 0 h 115254"/>
                <a:gd name="connsiteX11" fmla="*/ 134464 w 268927"/>
                <a:gd name="connsiteY11" fmla="*/ 38418 h 11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27" h="115254">
                  <a:moveTo>
                    <a:pt x="230509" y="76836"/>
                  </a:moveTo>
                  <a:cubicBezTo>
                    <a:pt x="224746" y="76836"/>
                    <a:pt x="220904" y="72994"/>
                    <a:pt x="220904" y="67232"/>
                  </a:cubicBezTo>
                  <a:cubicBezTo>
                    <a:pt x="220904" y="61469"/>
                    <a:pt x="224746" y="57627"/>
                    <a:pt x="230509" y="57627"/>
                  </a:cubicBezTo>
                  <a:cubicBezTo>
                    <a:pt x="236272" y="57627"/>
                    <a:pt x="240114" y="61469"/>
                    <a:pt x="240114" y="67232"/>
                  </a:cubicBezTo>
                  <a:cubicBezTo>
                    <a:pt x="240114" y="72994"/>
                    <a:pt x="236272" y="76836"/>
                    <a:pt x="230509" y="76836"/>
                  </a:cubicBezTo>
                  <a:close/>
                  <a:moveTo>
                    <a:pt x="134464" y="38418"/>
                  </a:moveTo>
                  <a:cubicBezTo>
                    <a:pt x="60509" y="38418"/>
                    <a:pt x="0" y="21130"/>
                    <a:pt x="0" y="0"/>
                  </a:cubicBezTo>
                  <a:lnTo>
                    <a:pt x="0" y="76836"/>
                  </a:lnTo>
                  <a:cubicBezTo>
                    <a:pt x="0" y="97966"/>
                    <a:pt x="60509" y="115254"/>
                    <a:pt x="134464" y="115254"/>
                  </a:cubicBezTo>
                  <a:cubicBezTo>
                    <a:pt x="208419" y="115254"/>
                    <a:pt x="268927" y="97966"/>
                    <a:pt x="268927" y="76836"/>
                  </a:cubicBezTo>
                  <a:lnTo>
                    <a:pt x="268927" y="0"/>
                  </a:lnTo>
                  <a:cubicBezTo>
                    <a:pt x="268927" y="21130"/>
                    <a:pt x="208419" y="38418"/>
                    <a:pt x="134464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43B6F6D-D42B-48A7-BEB5-B61702AEF6FC}"/>
                </a:ext>
              </a:extLst>
            </p:cNvPr>
            <p:cNvSpPr/>
            <p:nvPr/>
          </p:nvSpPr>
          <p:spPr>
            <a:xfrm>
              <a:off x="6637957" y="3325045"/>
              <a:ext cx="268927" cy="115254"/>
            </a:xfrm>
            <a:custGeom>
              <a:avLst/>
              <a:gdLst>
                <a:gd name="connsiteX0" fmla="*/ 230509 w 268927"/>
                <a:gd name="connsiteY0" fmla="*/ 76836 h 115254"/>
                <a:gd name="connsiteX1" fmla="*/ 220904 w 268927"/>
                <a:gd name="connsiteY1" fmla="*/ 67232 h 115254"/>
                <a:gd name="connsiteX2" fmla="*/ 230509 w 268927"/>
                <a:gd name="connsiteY2" fmla="*/ 57627 h 115254"/>
                <a:gd name="connsiteX3" fmla="*/ 240114 w 268927"/>
                <a:gd name="connsiteY3" fmla="*/ 67232 h 115254"/>
                <a:gd name="connsiteX4" fmla="*/ 230509 w 268927"/>
                <a:gd name="connsiteY4" fmla="*/ 76836 h 115254"/>
                <a:gd name="connsiteX5" fmla="*/ 134464 w 268927"/>
                <a:gd name="connsiteY5" fmla="*/ 38418 h 115254"/>
                <a:gd name="connsiteX6" fmla="*/ 0 w 268927"/>
                <a:gd name="connsiteY6" fmla="*/ 0 h 115254"/>
                <a:gd name="connsiteX7" fmla="*/ 0 w 268927"/>
                <a:gd name="connsiteY7" fmla="*/ 76836 h 115254"/>
                <a:gd name="connsiteX8" fmla="*/ 134464 w 268927"/>
                <a:gd name="connsiteY8" fmla="*/ 115254 h 115254"/>
                <a:gd name="connsiteX9" fmla="*/ 268927 w 268927"/>
                <a:gd name="connsiteY9" fmla="*/ 76836 h 115254"/>
                <a:gd name="connsiteX10" fmla="*/ 268927 w 268927"/>
                <a:gd name="connsiteY10" fmla="*/ 0 h 115254"/>
                <a:gd name="connsiteX11" fmla="*/ 134464 w 268927"/>
                <a:gd name="connsiteY11" fmla="*/ 38418 h 11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27" h="115254">
                  <a:moveTo>
                    <a:pt x="230509" y="76836"/>
                  </a:moveTo>
                  <a:cubicBezTo>
                    <a:pt x="224746" y="76836"/>
                    <a:pt x="220904" y="72994"/>
                    <a:pt x="220904" y="67232"/>
                  </a:cubicBezTo>
                  <a:cubicBezTo>
                    <a:pt x="220904" y="61469"/>
                    <a:pt x="224746" y="57627"/>
                    <a:pt x="230509" y="57627"/>
                  </a:cubicBezTo>
                  <a:cubicBezTo>
                    <a:pt x="236272" y="57627"/>
                    <a:pt x="240114" y="61469"/>
                    <a:pt x="240114" y="67232"/>
                  </a:cubicBezTo>
                  <a:cubicBezTo>
                    <a:pt x="240114" y="72994"/>
                    <a:pt x="236272" y="76836"/>
                    <a:pt x="230509" y="76836"/>
                  </a:cubicBezTo>
                  <a:close/>
                  <a:moveTo>
                    <a:pt x="134464" y="38418"/>
                  </a:moveTo>
                  <a:cubicBezTo>
                    <a:pt x="60509" y="38418"/>
                    <a:pt x="0" y="21130"/>
                    <a:pt x="0" y="0"/>
                  </a:cubicBezTo>
                  <a:lnTo>
                    <a:pt x="0" y="76836"/>
                  </a:lnTo>
                  <a:cubicBezTo>
                    <a:pt x="0" y="97966"/>
                    <a:pt x="60509" y="115254"/>
                    <a:pt x="134464" y="115254"/>
                  </a:cubicBezTo>
                  <a:cubicBezTo>
                    <a:pt x="208419" y="115254"/>
                    <a:pt x="268927" y="97966"/>
                    <a:pt x="268927" y="76836"/>
                  </a:cubicBezTo>
                  <a:lnTo>
                    <a:pt x="268927" y="0"/>
                  </a:lnTo>
                  <a:cubicBezTo>
                    <a:pt x="268927" y="21130"/>
                    <a:pt x="208419" y="38418"/>
                    <a:pt x="134464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8139C87-A40A-4ED8-B393-AB7EB8EB00E3}"/>
                </a:ext>
              </a:extLst>
            </p:cNvPr>
            <p:cNvSpPr/>
            <p:nvPr/>
          </p:nvSpPr>
          <p:spPr>
            <a:xfrm>
              <a:off x="6637957" y="3421091"/>
              <a:ext cx="268927" cy="115254"/>
            </a:xfrm>
            <a:custGeom>
              <a:avLst/>
              <a:gdLst>
                <a:gd name="connsiteX0" fmla="*/ 230509 w 268927"/>
                <a:gd name="connsiteY0" fmla="*/ 76836 h 115254"/>
                <a:gd name="connsiteX1" fmla="*/ 220904 w 268927"/>
                <a:gd name="connsiteY1" fmla="*/ 67232 h 115254"/>
                <a:gd name="connsiteX2" fmla="*/ 230509 w 268927"/>
                <a:gd name="connsiteY2" fmla="*/ 57627 h 115254"/>
                <a:gd name="connsiteX3" fmla="*/ 240114 w 268927"/>
                <a:gd name="connsiteY3" fmla="*/ 67232 h 115254"/>
                <a:gd name="connsiteX4" fmla="*/ 230509 w 268927"/>
                <a:gd name="connsiteY4" fmla="*/ 76836 h 115254"/>
                <a:gd name="connsiteX5" fmla="*/ 134464 w 268927"/>
                <a:gd name="connsiteY5" fmla="*/ 38418 h 115254"/>
                <a:gd name="connsiteX6" fmla="*/ 0 w 268927"/>
                <a:gd name="connsiteY6" fmla="*/ 0 h 115254"/>
                <a:gd name="connsiteX7" fmla="*/ 0 w 268927"/>
                <a:gd name="connsiteY7" fmla="*/ 76836 h 115254"/>
                <a:gd name="connsiteX8" fmla="*/ 134464 w 268927"/>
                <a:gd name="connsiteY8" fmla="*/ 115254 h 115254"/>
                <a:gd name="connsiteX9" fmla="*/ 268927 w 268927"/>
                <a:gd name="connsiteY9" fmla="*/ 76836 h 115254"/>
                <a:gd name="connsiteX10" fmla="*/ 268927 w 268927"/>
                <a:gd name="connsiteY10" fmla="*/ 0 h 115254"/>
                <a:gd name="connsiteX11" fmla="*/ 134464 w 268927"/>
                <a:gd name="connsiteY11" fmla="*/ 38418 h 11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27" h="115254">
                  <a:moveTo>
                    <a:pt x="230509" y="76836"/>
                  </a:moveTo>
                  <a:cubicBezTo>
                    <a:pt x="224746" y="76836"/>
                    <a:pt x="220904" y="72994"/>
                    <a:pt x="220904" y="67232"/>
                  </a:cubicBezTo>
                  <a:cubicBezTo>
                    <a:pt x="220904" y="61469"/>
                    <a:pt x="224746" y="57627"/>
                    <a:pt x="230509" y="57627"/>
                  </a:cubicBezTo>
                  <a:cubicBezTo>
                    <a:pt x="236272" y="57627"/>
                    <a:pt x="240114" y="61469"/>
                    <a:pt x="240114" y="67232"/>
                  </a:cubicBezTo>
                  <a:cubicBezTo>
                    <a:pt x="240114" y="72994"/>
                    <a:pt x="236272" y="76836"/>
                    <a:pt x="230509" y="76836"/>
                  </a:cubicBezTo>
                  <a:close/>
                  <a:moveTo>
                    <a:pt x="134464" y="38418"/>
                  </a:moveTo>
                  <a:cubicBezTo>
                    <a:pt x="60509" y="38418"/>
                    <a:pt x="0" y="21130"/>
                    <a:pt x="0" y="0"/>
                  </a:cubicBezTo>
                  <a:lnTo>
                    <a:pt x="0" y="76836"/>
                  </a:lnTo>
                  <a:cubicBezTo>
                    <a:pt x="0" y="97966"/>
                    <a:pt x="60509" y="115254"/>
                    <a:pt x="134464" y="115254"/>
                  </a:cubicBezTo>
                  <a:cubicBezTo>
                    <a:pt x="208419" y="115254"/>
                    <a:pt x="268927" y="97966"/>
                    <a:pt x="268927" y="76836"/>
                  </a:cubicBezTo>
                  <a:lnTo>
                    <a:pt x="268927" y="0"/>
                  </a:lnTo>
                  <a:cubicBezTo>
                    <a:pt x="268927" y="21130"/>
                    <a:pt x="208419" y="38418"/>
                    <a:pt x="134464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6" name="Graphic 7" descr="Gears">
            <a:extLst>
              <a:ext uri="{FF2B5EF4-FFF2-40B4-BE49-F238E27FC236}">
                <a16:creationId xmlns:a16="http://schemas.microsoft.com/office/drawing/2014/main" id="{B24C0213-D6FB-448E-BB29-11571A37B3C2}"/>
              </a:ext>
            </a:extLst>
          </p:cNvPr>
          <p:cNvGrpSpPr/>
          <p:nvPr/>
        </p:nvGrpSpPr>
        <p:grpSpPr>
          <a:xfrm>
            <a:off x="3864968" y="3157041"/>
            <a:ext cx="246660" cy="298489"/>
            <a:chOff x="5198501" y="3164170"/>
            <a:chExt cx="313108" cy="378898"/>
          </a:xfrm>
          <a:solidFill>
            <a:srgbClr val="FFFFFF"/>
          </a:solidFill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F415D25-4BD4-4558-9FCB-988D4A03FCEF}"/>
                </a:ext>
              </a:extLst>
            </p:cNvPr>
            <p:cNvSpPr/>
            <p:nvPr/>
          </p:nvSpPr>
          <p:spPr>
            <a:xfrm>
              <a:off x="5307033" y="3164170"/>
              <a:ext cx="204576" cy="204096"/>
            </a:xfrm>
            <a:custGeom>
              <a:avLst/>
              <a:gdLst>
                <a:gd name="connsiteX0" fmla="*/ 102288 w 204576"/>
                <a:gd name="connsiteY0" fmla="*/ 138305 h 204096"/>
                <a:gd name="connsiteX1" fmla="*/ 66271 w 204576"/>
                <a:gd name="connsiteY1" fmla="*/ 102288 h 204096"/>
                <a:gd name="connsiteX2" fmla="*/ 102288 w 204576"/>
                <a:gd name="connsiteY2" fmla="*/ 66271 h 204096"/>
                <a:gd name="connsiteX3" fmla="*/ 138305 w 204576"/>
                <a:gd name="connsiteY3" fmla="*/ 102288 h 204096"/>
                <a:gd name="connsiteX4" fmla="*/ 102288 w 204576"/>
                <a:gd name="connsiteY4" fmla="*/ 138305 h 204096"/>
                <a:gd name="connsiteX5" fmla="*/ 183447 w 204576"/>
                <a:gd name="connsiteY5" fmla="*/ 79718 h 204096"/>
                <a:gd name="connsiteX6" fmla="*/ 175763 w 204576"/>
                <a:gd name="connsiteY6" fmla="*/ 60989 h 204096"/>
                <a:gd name="connsiteX7" fmla="*/ 183447 w 204576"/>
                <a:gd name="connsiteY7" fmla="*/ 38418 h 204096"/>
                <a:gd name="connsiteX8" fmla="*/ 166159 w 204576"/>
                <a:gd name="connsiteY8" fmla="*/ 21130 h 204096"/>
                <a:gd name="connsiteX9" fmla="*/ 143588 w 204576"/>
                <a:gd name="connsiteY9" fmla="*/ 28814 h 204096"/>
                <a:gd name="connsiteX10" fmla="*/ 124859 w 204576"/>
                <a:gd name="connsiteY10" fmla="*/ 21130 h 204096"/>
                <a:gd name="connsiteX11" fmla="*/ 114294 w 204576"/>
                <a:gd name="connsiteY11" fmla="*/ 0 h 204096"/>
                <a:gd name="connsiteX12" fmla="*/ 90283 w 204576"/>
                <a:gd name="connsiteY12" fmla="*/ 0 h 204096"/>
                <a:gd name="connsiteX13" fmla="*/ 79718 w 204576"/>
                <a:gd name="connsiteY13" fmla="*/ 21130 h 204096"/>
                <a:gd name="connsiteX14" fmla="*/ 60989 w 204576"/>
                <a:gd name="connsiteY14" fmla="*/ 28814 h 204096"/>
                <a:gd name="connsiteX15" fmla="*/ 38418 w 204576"/>
                <a:gd name="connsiteY15" fmla="*/ 21130 h 204096"/>
                <a:gd name="connsiteX16" fmla="*/ 21130 w 204576"/>
                <a:gd name="connsiteY16" fmla="*/ 38418 h 204096"/>
                <a:gd name="connsiteX17" fmla="*/ 28814 w 204576"/>
                <a:gd name="connsiteY17" fmla="*/ 60989 h 204096"/>
                <a:gd name="connsiteX18" fmla="*/ 21130 w 204576"/>
                <a:gd name="connsiteY18" fmla="*/ 79718 h 204096"/>
                <a:gd name="connsiteX19" fmla="*/ 0 w 204576"/>
                <a:gd name="connsiteY19" fmla="*/ 90282 h 204096"/>
                <a:gd name="connsiteX20" fmla="*/ 0 w 204576"/>
                <a:gd name="connsiteY20" fmla="*/ 114294 h 204096"/>
                <a:gd name="connsiteX21" fmla="*/ 21130 w 204576"/>
                <a:gd name="connsiteY21" fmla="*/ 124859 h 204096"/>
                <a:gd name="connsiteX22" fmla="*/ 28814 w 204576"/>
                <a:gd name="connsiteY22" fmla="*/ 143588 h 204096"/>
                <a:gd name="connsiteX23" fmla="*/ 21130 w 204576"/>
                <a:gd name="connsiteY23" fmla="*/ 166158 h 204096"/>
                <a:gd name="connsiteX24" fmla="*/ 37938 w 204576"/>
                <a:gd name="connsiteY24" fmla="*/ 182966 h 204096"/>
                <a:gd name="connsiteX25" fmla="*/ 60509 w 204576"/>
                <a:gd name="connsiteY25" fmla="*/ 175283 h 204096"/>
                <a:gd name="connsiteX26" fmla="*/ 79237 w 204576"/>
                <a:gd name="connsiteY26" fmla="*/ 182966 h 204096"/>
                <a:gd name="connsiteX27" fmla="*/ 89802 w 204576"/>
                <a:gd name="connsiteY27" fmla="*/ 204096 h 204096"/>
                <a:gd name="connsiteX28" fmla="*/ 113814 w 204576"/>
                <a:gd name="connsiteY28" fmla="*/ 204096 h 204096"/>
                <a:gd name="connsiteX29" fmla="*/ 124379 w 204576"/>
                <a:gd name="connsiteY29" fmla="*/ 182966 h 204096"/>
                <a:gd name="connsiteX30" fmla="*/ 143108 w 204576"/>
                <a:gd name="connsiteY30" fmla="*/ 175283 h 204096"/>
                <a:gd name="connsiteX31" fmla="*/ 165678 w 204576"/>
                <a:gd name="connsiteY31" fmla="*/ 182966 h 204096"/>
                <a:gd name="connsiteX32" fmla="*/ 182967 w 204576"/>
                <a:gd name="connsiteY32" fmla="*/ 166158 h 204096"/>
                <a:gd name="connsiteX33" fmla="*/ 175283 w 204576"/>
                <a:gd name="connsiteY33" fmla="*/ 143588 h 204096"/>
                <a:gd name="connsiteX34" fmla="*/ 183447 w 204576"/>
                <a:gd name="connsiteY34" fmla="*/ 124859 h 204096"/>
                <a:gd name="connsiteX35" fmla="*/ 204577 w 204576"/>
                <a:gd name="connsiteY35" fmla="*/ 114294 h 204096"/>
                <a:gd name="connsiteX36" fmla="*/ 204577 w 204576"/>
                <a:gd name="connsiteY36" fmla="*/ 90282 h 204096"/>
                <a:gd name="connsiteX37" fmla="*/ 183447 w 204576"/>
                <a:gd name="connsiteY37" fmla="*/ 79718 h 20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4576" h="204096">
                  <a:moveTo>
                    <a:pt x="102288" y="138305"/>
                  </a:moveTo>
                  <a:cubicBezTo>
                    <a:pt x="82119" y="138305"/>
                    <a:pt x="66271" y="121977"/>
                    <a:pt x="66271" y="102288"/>
                  </a:cubicBezTo>
                  <a:cubicBezTo>
                    <a:pt x="66271" y="82599"/>
                    <a:pt x="82599" y="66271"/>
                    <a:pt x="102288" y="66271"/>
                  </a:cubicBezTo>
                  <a:cubicBezTo>
                    <a:pt x="122458" y="66271"/>
                    <a:pt x="138305" y="82599"/>
                    <a:pt x="138305" y="102288"/>
                  </a:cubicBezTo>
                  <a:cubicBezTo>
                    <a:pt x="138305" y="121977"/>
                    <a:pt x="121978" y="138305"/>
                    <a:pt x="102288" y="138305"/>
                  </a:cubicBezTo>
                  <a:close/>
                  <a:moveTo>
                    <a:pt x="183447" y="79718"/>
                  </a:moveTo>
                  <a:cubicBezTo>
                    <a:pt x="181526" y="72994"/>
                    <a:pt x="179125" y="66751"/>
                    <a:pt x="175763" y="60989"/>
                  </a:cubicBezTo>
                  <a:lnTo>
                    <a:pt x="183447" y="38418"/>
                  </a:lnTo>
                  <a:lnTo>
                    <a:pt x="166159" y="21130"/>
                  </a:lnTo>
                  <a:lnTo>
                    <a:pt x="143588" y="28814"/>
                  </a:lnTo>
                  <a:cubicBezTo>
                    <a:pt x="137825" y="25452"/>
                    <a:pt x="131582" y="23051"/>
                    <a:pt x="124859" y="21130"/>
                  </a:cubicBezTo>
                  <a:lnTo>
                    <a:pt x="114294" y="0"/>
                  </a:lnTo>
                  <a:lnTo>
                    <a:pt x="90283" y="0"/>
                  </a:lnTo>
                  <a:lnTo>
                    <a:pt x="79718" y="21130"/>
                  </a:lnTo>
                  <a:cubicBezTo>
                    <a:pt x="72995" y="23051"/>
                    <a:pt x="66752" y="25452"/>
                    <a:pt x="60989" y="28814"/>
                  </a:cubicBezTo>
                  <a:lnTo>
                    <a:pt x="38418" y="21130"/>
                  </a:lnTo>
                  <a:lnTo>
                    <a:pt x="21130" y="38418"/>
                  </a:lnTo>
                  <a:lnTo>
                    <a:pt x="28814" y="60989"/>
                  </a:lnTo>
                  <a:cubicBezTo>
                    <a:pt x="25452" y="66751"/>
                    <a:pt x="23051" y="72994"/>
                    <a:pt x="21130" y="79718"/>
                  </a:cubicBezTo>
                  <a:lnTo>
                    <a:pt x="0" y="90282"/>
                  </a:lnTo>
                  <a:lnTo>
                    <a:pt x="0" y="114294"/>
                  </a:lnTo>
                  <a:lnTo>
                    <a:pt x="21130" y="124859"/>
                  </a:lnTo>
                  <a:cubicBezTo>
                    <a:pt x="23051" y="131582"/>
                    <a:pt x="25452" y="137825"/>
                    <a:pt x="28814" y="143588"/>
                  </a:cubicBezTo>
                  <a:lnTo>
                    <a:pt x="21130" y="166158"/>
                  </a:lnTo>
                  <a:lnTo>
                    <a:pt x="37938" y="182966"/>
                  </a:lnTo>
                  <a:lnTo>
                    <a:pt x="60509" y="175283"/>
                  </a:lnTo>
                  <a:cubicBezTo>
                    <a:pt x="66271" y="178644"/>
                    <a:pt x="72514" y="181045"/>
                    <a:pt x="79237" y="182966"/>
                  </a:cubicBezTo>
                  <a:lnTo>
                    <a:pt x="89802" y="204096"/>
                  </a:lnTo>
                  <a:lnTo>
                    <a:pt x="113814" y="204096"/>
                  </a:lnTo>
                  <a:lnTo>
                    <a:pt x="124379" y="182966"/>
                  </a:lnTo>
                  <a:cubicBezTo>
                    <a:pt x="131102" y="181045"/>
                    <a:pt x="137345" y="178644"/>
                    <a:pt x="143108" y="175283"/>
                  </a:cubicBezTo>
                  <a:lnTo>
                    <a:pt x="165678" y="182966"/>
                  </a:lnTo>
                  <a:lnTo>
                    <a:pt x="182967" y="166158"/>
                  </a:lnTo>
                  <a:lnTo>
                    <a:pt x="175283" y="143588"/>
                  </a:lnTo>
                  <a:cubicBezTo>
                    <a:pt x="178644" y="137825"/>
                    <a:pt x="181526" y="131102"/>
                    <a:pt x="183447" y="124859"/>
                  </a:cubicBezTo>
                  <a:lnTo>
                    <a:pt x="204577" y="114294"/>
                  </a:lnTo>
                  <a:lnTo>
                    <a:pt x="204577" y="90282"/>
                  </a:lnTo>
                  <a:lnTo>
                    <a:pt x="183447" y="79718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BD53E06-8DB8-4ECC-8F50-332CC6DC1C66}"/>
                </a:ext>
              </a:extLst>
            </p:cNvPr>
            <p:cNvSpPr/>
            <p:nvPr/>
          </p:nvSpPr>
          <p:spPr>
            <a:xfrm>
              <a:off x="5198501" y="3338972"/>
              <a:ext cx="204576" cy="204096"/>
            </a:xfrm>
            <a:custGeom>
              <a:avLst/>
              <a:gdLst>
                <a:gd name="connsiteX0" fmla="*/ 102288 w 204576"/>
                <a:gd name="connsiteY0" fmla="*/ 138305 h 204096"/>
                <a:gd name="connsiteX1" fmla="*/ 66271 w 204576"/>
                <a:gd name="connsiteY1" fmla="*/ 102288 h 204096"/>
                <a:gd name="connsiteX2" fmla="*/ 102288 w 204576"/>
                <a:gd name="connsiteY2" fmla="*/ 66271 h 204096"/>
                <a:gd name="connsiteX3" fmla="*/ 138305 w 204576"/>
                <a:gd name="connsiteY3" fmla="*/ 102288 h 204096"/>
                <a:gd name="connsiteX4" fmla="*/ 102288 w 204576"/>
                <a:gd name="connsiteY4" fmla="*/ 138305 h 204096"/>
                <a:gd name="connsiteX5" fmla="*/ 102288 w 204576"/>
                <a:gd name="connsiteY5" fmla="*/ 138305 h 204096"/>
                <a:gd name="connsiteX6" fmla="*/ 175763 w 204576"/>
                <a:gd name="connsiteY6" fmla="*/ 60989 h 204096"/>
                <a:gd name="connsiteX7" fmla="*/ 183447 w 204576"/>
                <a:gd name="connsiteY7" fmla="*/ 38418 h 204096"/>
                <a:gd name="connsiteX8" fmla="*/ 166159 w 204576"/>
                <a:gd name="connsiteY8" fmla="*/ 21130 h 204096"/>
                <a:gd name="connsiteX9" fmla="*/ 143588 w 204576"/>
                <a:gd name="connsiteY9" fmla="*/ 28814 h 204096"/>
                <a:gd name="connsiteX10" fmla="*/ 124859 w 204576"/>
                <a:gd name="connsiteY10" fmla="*/ 21130 h 204096"/>
                <a:gd name="connsiteX11" fmla="*/ 114294 w 204576"/>
                <a:gd name="connsiteY11" fmla="*/ 0 h 204096"/>
                <a:gd name="connsiteX12" fmla="*/ 90283 w 204576"/>
                <a:gd name="connsiteY12" fmla="*/ 0 h 204096"/>
                <a:gd name="connsiteX13" fmla="*/ 79718 w 204576"/>
                <a:gd name="connsiteY13" fmla="*/ 21130 h 204096"/>
                <a:gd name="connsiteX14" fmla="*/ 60989 w 204576"/>
                <a:gd name="connsiteY14" fmla="*/ 28814 h 204096"/>
                <a:gd name="connsiteX15" fmla="*/ 38418 w 204576"/>
                <a:gd name="connsiteY15" fmla="*/ 21130 h 204096"/>
                <a:gd name="connsiteX16" fmla="*/ 21610 w 204576"/>
                <a:gd name="connsiteY16" fmla="*/ 37938 h 204096"/>
                <a:gd name="connsiteX17" fmla="*/ 28814 w 204576"/>
                <a:gd name="connsiteY17" fmla="*/ 60508 h 204096"/>
                <a:gd name="connsiteX18" fmla="*/ 21130 w 204576"/>
                <a:gd name="connsiteY18" fmla="*/ 79237 h 204096"/>
                <a:gd name="connsiteX19" fmla="*/ 0 w 204576"/>
                <a:gd name="connsiteY19" fmla="*/ 89802 h 204096"/>
                <a:gd name="connsiteX20" fmla="*/ 0 w 204576"/>
                <a:gd name="connsiteY20" fmla="*/ 113814 h 204096"/>
                <a:gd name="connsiteX21" fmla="*/ 21130 w 204576"/>
                <a:gd name="connsiteY21" fmla="*/ 124379 h 204096"/>
                <a:gd name="connsiteX22" fmla="*/ 28814 w 204576"/>
                <a:gd name="connsiteY22" fmla="*/ 143107 h 204096"/>
                <a:gd name="connsiteX23" fmla="*/ 21610 w 204576"/>
                <a:gd name="connsiteY23" fmla="*/ 165678 h 204096"/>
                <a:gd name="connsiteX24" fmla="*/ 38418 w 204576"/>
                <a:gd name="connsiteY24" fmla="*/ 182486 h 204096"/>
                <a:gd name="connsiteX25" fmla="*/ 60989 w 204576"/>
                <a:gd name="connsiteY25" fmla="*/ 175283 h 204096"/>
                <a:gd name="connsiteX26" fmla="*/ 79718 w 204576"/>
                <a:gd name="connsiteY26" fmla="*/ 182966 h 204096"/>
                <a:gd name="connsiteX27" fmla="*/ 90283 w 204576"/>
                <a:gd name="connsiteY27" fmla="*/ 204096 h 204096"/>
                <a:gd name="connsiteX28" fmla="*/ 114294 w 204576"/>
                <a:gd name="connsiteY28" fmla="*/ 204096 h 204096"/>
                <a:gd name="connsiteX29" fmla="*/ 124859 w 204576"/>
                <a:gd name="connsiteY29" fmla="*/ 182966 h 204096"/>
                <a:gd name="connsiteX30" fmla="*/ 143588 w 204576"/>
                <a:gd name="connsiteY30" fmla="*/ 175283 h 204096"/>
                <a:gd name="connsiteX31" fmla="*/ 166159 w 204576"/>
                <a:gd name="connsiteY31" fmla="*/ 182966 h 204096"/>
                <a:gd name="connsiteX32" fmla="*/ 182967 w 204576"/>
                <a:gd name="connsiteY32" fmla="*/ 165678 h 204096"/>
                <a:gd name="connsiteX33" fmla="*/ 175763 w 204576"/>
                <a:gd name="connsiteY33" fmla="*/ 143588 h 204096"/>
                <a:gd name="connsiteX34" fmla="*/ 183447 w 204576"/>
                <a:gd name="connsiteY34" fmla="*/ 124859 h 204096"/>
                <a:gd name="connsiteX35" fmla="*/ 204577 w 204576"/>
                <a:gd name="connsiteY35" fmla="*/ 114294 h 204096"/>
                <a:gd name="connsiteX36" fmla="*/ 204577 w 204576"/>
                <a:gd name="connsiteY36" fmla="*/ 90282 h 204096"/>
                <a:gd name="connsiteX37" fmla="*/ 183447 w 204576"/>
                <a:gd name="connsiteY37" fmla="*/ 79718 h 204096"/>
                <a:gd name="connsiteX38" fmla="*/ 175763 w 204576"/>
                <a:gd name="connsiteY38" fmla="*/ 60989 h 20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4576" h="204096">
                  <a:moveTo>
                    <a:pt x="102288" y="138305"/>
                  </a:moveTo>
                  <a:cubicBezTo>
                    <a:pt x="82119" y="138305"/>
                    <a:pt x="66271" y="121977"/>
                    <a:pt x="66271" y="102288"/>
                  </a:cubicBezTo>
                  <a:cubicBezTo>
                    <a:pt x="66271" y="82119"/>
                    <a:pt x="82599" y="66271"/>
                    <a:pt x="102288" y="66271"/>
                  </a:cubicBezTo>
                  <a:cubicBezTo>
                    <a:pt x="122458" y="66271"/>
                    <a:pt x="138305" y="82599"/>
                    <a:pt x="138305" y="102288"/>
                  </a:cubicBezTo>
                  <a:cubicBezTo>
                    <a:pt x="138305" y="121977"/>
                    <a:pt x="122458" y="138305"/>
                    <a:pt x="102288" y="138305"/>
                  </a:cubicBezTo>
                  <a:lnTo>
                    <a:pt x="102288" y="138305"/>
                  </a:lnTo>
                  <a:close/>
                  <a:moveTo>
                    <a:pt x="175763" y="60989"/>
                  </a:moveTo>
                  <a:lnTo>
                    <a:pt x="183447" y="38418"/>
                  </a:lnTo>
                  <a:lnTo>
                    <a:pt x="166159" y="21130"/>
                  </a:lnTo>
                  <a:lnTo>
                    <a:pt x="143588" y="28814"/>
                  </a:lnTo>
                  <a:cubicBezTo>
                    <a:pt x="137825" y="25452"/>
                    <a:pt x="131102" y="23051"/>
                    <a:pt x="124859" y="21130"/>
                  </a:cubicBezTo>
                  <a:lnTo>
                    <a:pt x="114294" y="0"/>
                  </a:lnTo>
                  <a:lnTo>
                    <a:pt x="90283" y="0"/>
                  </a:lnTo>
                  <a:lnTo>
                    <a:pt x="79718" y="21130"/>
                  </a:lnTo>
                  <a:cubicBezTo>
                    <a:pt x="72995" y="23051"/>
                    <a:pt x="66752" y="25452"/>
                    <a:pt x="60989" y="28814"/>
                  </a:cubicBezTo>
                  <a:lnTo>
                    <a:pt x="38418" y="21130"/>
                  </a:lnTo>
                  <a:lnTo>
                    <a:pt x="21610" y="37938"/>
                  </a:lnTo>
                  <a:lnTo>
                    <a:pt x="28814" y="60508"/>
                  </a:lnTo>
                  <a:cubicBezTo>
                    <a:pt x="25452" y="66271"/>
                    <a:pt x="23051" y="72994"/>
                    <a:pt x="21130" y="79237"/>
                  </a:cubicBezTo>
                  <a:lnTo>
                    <a:pt x="0" y="89802"/>
                  </a:lnTo>
                  <a:lnTo>
                    <a:pt x="0" y="113814"/>
                  </a:lnTo>
                  <a:lnTo>
                    <a:pt x="21130" y="124379"/>
                  </a:lnTo>
                  <a:cubicBezTo>
                    <a:pt x="23051" y="131102"/>
                    <a:pt x="25452" y="137345"/>
                    <a:pt x="28814" y="143107"/>
                  </a:cubicBezTo>
                  <a:lnTo>
                    <a:pt x="21610" y="165678"/>
                  </a:lnTo>
                  <a:lnTo>
                    <a:pt x="38418" y="182486"/>
                  </a:lnTo>
                  <a:lnTo>
                    <a:pt x="60989" y="175283"/>
                  </a:lnTo>
                  <a:cubicBezTo>
                    <a:pt x="66752" y="178644"/>
                    <a:pt x="72995" y="181045"/>
                    <a:pt x="79718" y="182966"/>
                  </a:cubicBezTo>
                  <a:lnTo>
                    <a:pt x="90283" y="204096"/>
                  </a:lnTo>
                  <a:lnTo>
                    <a:pt x="114294" y="204096"/>
                  </a:lnTo>
                  <a:lnTo>
                    <a:pt x="124859" y="182966"/>
                  </a:lnTo>
                  <a:cubicBezTo>
                    <a:pt x="131582" y="181045"/>
                    <a:pt x="137825" y="178644"/>
                    <a:pt x="143588" y="175283"/>
                  </a:cubicBezTo>
                  <a:lnTo>
                    <a:pt x="166159" y="182966"/>
                  </a:lnTo>
                  <a:lnTo>
                    <a:pt x="182967" y="165678"/>
                  </a:lnTo>
                  <a:lnTo>
                    <a:pt x="175763" y="143588"/>
                  </a:lnTo>
                  <a:cubicBezTo>
                    <a:pt x="179125" y="137825"/>
                    <a:pt x="181526" y="131582"/>
                    <a:pt x="183447" y="124859"/>
                  </a:cubicBezTo>
                  <a:lnTo>
                    <a:pt x="204577" y="114294"/>
                  </a:lnTo>
                  <a:lnTo>
                    <a:pt x="204577" y="90282"/>
                  </a:lnTo>
                  <a:lnTo>
                    <a:pt x="183447" y="79718"/>
                  </a:lnTo>
                  <a:cubicBezTo>
                    <a:pt x="181526" y="72994"/>
                    <a:pt x="179125" y="66751"/>
                    <a:pt x="175763" y="60989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BF8C15C-4699-4099-B2F3-D5BC72DF429B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4DDCA26-1315-4943-9FCA-8D547D9EA51D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1A6368A-7171-493C-9530-C88DC54ADEA0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733304F-F79D-4EC3-AA2D-82D75446FCCF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043DF2D-DC58-4418-A218-39FBC0A06391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9DF3401-2984-45BB-A00B-5622701809C8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1F4830A-5E8E-4871-BEF6-1897B9BA894C}"/>
              </a:ext>
            </a:extLst>
          </p:cNvPr>
          <p:cNvGrpSpPr/>
          <p:nvPr/>
        </p:nvGrpSpPr>
        <p:grpSpPr>
          <a:xfrm>
            <a:off x="6697329" y="1255447"/>
            <a:ext cx="2194560" cy="1237868"/>
            <a:chOff x="6697329" y="1465257"/>
            <a:chExt cx="2194560" cy="1237868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9FE3AA72-EF73-4B8E-9727-36EA4B84DABE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0033D18-DCD8-4850-A058-FC66601BE45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8F74EC80-93D2-4755-99B0-B659CCCE9D26}"/>
              </a:ext>
            </a:extLst>
          </p:cNvPr>
          <p:cNvGrpSpPr/>
          <p:nvPr/>
        </p:nvGrpSpPr>
        <p:grpSpPr>
          <a:xfrm>
            <a:off x="255548" y="1255446"/>
            <a:ext cx="2194560" cy="1237867"/>
            <a:chOff x="255548" y="1465256"/>
            <a:chExt cx="2194560" cy="123786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D362FB9-6E39-450E-9E7F-E62B9E52D8D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25A159F-BF34-40FE-823C-0B9C396E7A9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Barrier – Slide Template</a:t>
            </a:r>
          </a:p>
        </p:txBody>
      </p:sp>
      <p:grpSp>
        <p:nvGrpSpPr>
          <p:cNvPr id="3" name="Graphic 28" descr="Gears">
            <a:extLst>
              <a:ext uri="{FF2B5EF4-FFF2-40B4-BE49-F238E27FC236}">
                <a16:creationId xmlns:a16="http://schemas.microsoft.com/office/drawing/2014/main" id="{C8023749-5AE7-4B61-9068-D4AFDC80395F}"/>
              </a:ext>
            </a:extLst>
          </p:cNvPr>
          <p:cNvGrpSpPr/>
          <p:nvPr/>
        </p:nvGrpSpPr>
        <p:grpSpPr>
          <a:xfrm>
            <a:off x="8352191" y="1334656"/>
            <a:ext cx="230291" cy="278681"/>
            <a:chOff x="11473979" y="1289229"/>
            <a:chExt cx="307055" cy="371575"/>
          </a:xfrm>
          <a:solidFill>
            <a:schemeClr val="accent4">
              <a:lumMod val="75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3F5E545-4AC5-48E9-BF20-2AAA02B29220}"/>
                </a:ext>
              </a:extLst>
            </p:cNvPr>
            <p:cNvSpPr/>
            <p:nvPr/>
          </p:nvSpPr>
          <p:spPr>
            <a:xfrm>
              <a:off x="11580413" y="1289229"/>
              <a:ext cx="200622" cy="200151"/>
            </a:xfrm>
            <a:custGeom>
              <a:avLst/>
              <a:gdLst>
                <a:gd name="connsiteX0" fmla="*/ 100311 w 200622"/>
                <a:gd name="connsiteY0" fmla="*/ 135632 h 200151"/>
                <a:gd name="connsiteX1" fmla="*/ 64990 w 200622"/>
                <a:gd name="connsiteY1" fmla="*/ 100311 h 200151"/>
                <a:gd name="connsiteX2" fmla="*/ 100311 w 200622"/>
                <a:gd name="connsiteY2" fmla="*/ 64990 h 200151"/>
                <a:gd name="connsiteX3" fmla="*/ 135632 w 200622"/>
                <a:gd name="connsiteY3" fmla="*/ 100311 h 200151"/>
                <a:gd name="connsiteX4" fmla="*/ 100311 w 200622"/>
                <a:gd name="connsiteY4" fmla="*/ 135632 h 200151"/>
                <a:gd name="connsiteX5" fmla="*/ 179901 w 200622"/>
                <a:gd name="connsiteY5" fmla="*/ 78177 h 200151"/>
                <a:gd name="connsiteX6" fmla="*/ 172366 w 200622"/>
                <a:gd name="connsiteY6" fmla="*/ 59810 h 200151"/>
                <a:gd name="connsiteX7" fmla="*/ 179901 w 200622"/>
                <a:gd name="connsiteY7" fmla="*/ 37676 h 200151"/>
                <a:gd name="connsiteX8" fmla="*/ 162947 w 200622"/>
                <a:gd name="connsiteY8" fmla="*/ 20722 h 200151"/>
                <a:gd name="connsiteX9" fmla="*/ 140813 w 200622"/>
                <a:gd name="connsiteY9" fmla="*/ 28257 h 200151"/>
                <a:gd name="connsiteX10" fmla="*/ 122446 w 200622"/>
                <a:gd name="connsiteY10" fmla="*/ 20722 h 200151"/>
                <a:gd name="connsiteX11" fmla="*/ 112085 w 200622"/>
                <a:gd name="connsiteY11" fmla="*/ 0 h 200151"/>
                <a:gd name="connsiteX12" fmla="*/ 88538 w 200622"/>
                <a:gd name="connsiteY12" fmla="*/ 0 h 200151"/>
                <a:gd name="connsiteX13" fmla="*/ 78177 w 200622"/>
                <a:gd name="connsiteY13" fmla="*/ 20722 h 200151"/>
                <a:gd name="connsiteX14" fmla="*/ 59810 w 200622"/>
                <a:gd name="connsiteY14" fmla="*/ 28257 h 200151"/>
                <a:gd name="connsiteX15" fmla="*/ 37676 w 200622"/>
                <a:gd name="connsiteY15" fmla="*/ 20722 h 200151"/>
                <a:gd name="connsiteX16" fmla="*/ 20722 w 200622"/>
                <a:gd name="connsiteY16" fmla="*/ 37676 h 200151"/>
                <a:gd name="connsiteX17" fmla="*/ 28257 w 200622"/>
                <a:gd name="connsiteY17" fmla="*/ 59810 h 200151"/>
                <a:gd name="connsiteX18" fmla="*/ 20722 w 200622"/>
                <a:gd name="connsiteY18" fmla="*/ 78177 h 200151"/>
                <a:gd name="connsiteX19" fmla="*/ 0 w 200622"/>
                <a:gd name="connsiteY19" fmla="*/ 88538 h 200151"/>
                <a:gd name="connsiteX20" fmla="*/ 0 w 200622"/>
                <a:gd name="connsiteY20" fmla="*/ 112085 h 200151"/>
                <a:gd name="connsiteX21" fmla="*/ 20722 w 200622"/>
                <a:gd name="connsiteY21" fmla="*/ 122446 h 200151"/>
                <a:gd name="connsiteX22" fmla="*/ 28257 w 200622"/>
                <a:gd name="connsiteY22" fmla="*/ 140813 h 200151"/>
                <a:gd name="connsiteX23" fmla="*/ 20722 w 200622"/>
                <a:gd name="connsiteY23" fmla="*/ 162947 h 200151"/>
                <a:gd name="connsiteX24" fmla="*/ 37205 w 200622"/>
                <a:gd name="connsiteY24" fmla="*/ 179430 h 200151"/>
                <a:gd name="connsiteX25" fmla="*/ 59339 w 200622"/>
                <a:gd name="connsiteY25" fmla="*/ 171895 h 200151"/>
                <a:gd name="connsiteX26" fmla="*/ 77706 w 200622"/>
                <a:gd name="connsiteY26" fmla="*/ 179430 h 200151"/>
                <a:gd name="connsiteX27" fmla="*/ 88067 w 200622"/>
                <a:gd name="connsiteY27" fmla="*/ 200152 h 200151"/>
                <a:gd name="connsiteX28" fmla="*/ 111614 w 200622"/>
                <a:gd name="connsiteY28" fmla="*/ 200152 h 200151"/>
                <a:gd name="connsiteX29" fmla="*/ 121975 w 200622"/>
                <a:gd name="connsiteY29" fmla="*/ 179430 h 200151"/>
                <a:gd name="connsiteX30" fmla="*/ 140342 w 200622"/>
                <a:gd name="connsiteY30" fmla="*/ 171895 h 200151"/>
                <a:gd name="connsiteX31" fmla="*/ 162476 w 200622"/>
                <a:gd name="connsiteY31" fmla="*/ 179430 h 200151"/>
                <a:gd name="connsiteX32" fmla="*/ 179430 w 200622"/>
                <a:gd name="connsiteY32" fmla="*/ 162947 h 200151"/>
                <a:gd name="connsiteX33" fmla="*/ 171895 w 200622"/>
                <a:gd name="connsiteY33" fmla="*/ 140813 h 200151"/>
                <a:gd name="connsiteX34" fmla="*/ 179901 w 200622"/>
                <a:gd name="connsiteY34" fmla="*/ 122446 h 200151"/>
                <a:gd name="connsiteX35" fmla="*/ 200622 w 200622"/>
                <a:gd name="connsiteY35" fmla="*/ 112085 h 200151"/>
                <a:gd name="connsiteX36" fmla="*/ 200622 w 200622"/>
                <a:gd name="connsiteY36" fmla="*/ 88538 h 200151"/>
                <a:gd name="connsiteX37" fmla="*/ 179901 w 200622"/>
                <a:gd name="connsiteY37" fmla="*/ 78177 h 20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622" h="200151">
                  <a:moveTo>
                    <a:pt x="100311" y="135632"/>
                  </a:moveTo>
                  <a:cubicBezTo>
                    <a:pt x="80532" y="135632"/>
                    <a:pt x="64990" y="119620"/>
                    <a:pt x="64990" y="100311"/>
                  </a:cubicBezTo>
                  <a:cubicBezTo>
                    <a:pt x="64990" y="81003"/>
                    <a:pt x="81003" y="64990"/>
                    <a:pt x="100311" y="64990"/>
                  </a:cubicBezTo>
                  <a:cubicBezTo>
                    <a:pt x="120091" y="64990"/>
                    <a:pt x="135632" y="81003"/>
                    <a:pt x="135632" y="100311"/>
                  </a:cubicBezTo>
                  <a:cubicBezTo>
                    <a:pt x="135632" y="119620"/>
                    <a:pt x="119620" y="135632"/>
                    <a:pt x="100311" y="135632"/>
                  </a:cubicBezTo>
                  <a:close/>
                  <a:moveTo>
                    <a:pt x="179901" y="78177"/>
                  </a:moveTo>
                  <a:cubicBezTo>
                    <a:pt x="178017" y="71584"/>
                    <a:pt x="175662" y="65461"/>
                    <a:pt x="172366" y="59810"/>
                  </a:cubicBezTo>
                  <a:lnTo>
                    <a:pt x="179901" y="37676"/>
                  </a:lnTo>
                  <a:lnTo>
                    <a:pt x="162947" y="20722"/>
                  </a:lnTo>
                  <a:lnTo>
                    <a:pt x="140813" y="28257"/>
                  </a:lnTo>
                  <a:cubicBezTo>
                    <a:pt x="135161" y="24960"/>
                    <a:pt x="129039" y="22605"/>
                    <a:pt x="122446" y="20722"/>
                  </a:cubicBezTo>
                  <a:lnTo>
                    <a:pt x="112085" y="0"/>
                  </a:lnTo>
                  <a:lnTo>
                    <a:pt x="88538" y="0"/>
                  </a:lnTo>
                  <a:lnTo>
                    <a:pt x="78177" y="20722"/>
                  </a:lnTo>
                  <a:cubicBezTo>
                    <a:pt x="71584" y="22605"/>
                    <a:pt x="65461" y="24960"/>
                    <a:pt x="59810" y="28257"/>
                  </a:cubicBezTo>
                  <a:lnTo>
                    <a:pt x="37676" y="20722"/>
                  </a:lnTo>
                  <a:lnTo>
                    <a:pt x="20722" y="37676"/>
                  </a:lnTo>
                  <a:lnTo>
                    <a:pt x="28257" y="59810"/>
                  </a:lnTo>
                  <a:cubicBezTo>
                    <a:pt x="24960" y="65461"/>
                    <a:pt x="22605" y="71584"/>
                    <a:pt x="20722" y="78177"/>
                  </a:cubicBezTo>
                  <a:lnTo>
                    <a:pt x="0" y="88538"/>
                  </a:lnTo>
                  <a:lnTo>
                    <a:pt x="0" y="112085"/>
                  </a:lnTo>
                  <a:lnTo>
                    <a:pt x="20722" y="122446"/>
                  </a:lnTo>
                  <a:cubicBezTo>
                    <a:pt x="22605" y="129039"/>
                    <a:pt x="24960" y="135161"/>
                    <a:pt x="28257" y="140813"/>
                  </a:cubicBezTo>
                  <a:lnTo>
                    <a:pt x="20722" y="162947"/>
                  </a:lnTo>
                  <a:lnTo>
                    <a:pt x="37205" y="179430"/>
                  </a:lnTo>
                  <a:lnTo>
                    <a:pt x="59339" y="171895"/>
                  </a:lnTo>
                  <a:cubicBezTo>
                    <a:pt x="64990" y="175191"/>
                    <a:pt x="71113" y="177546"/>
                    <a:pt x="77706" y="179430"/>
                  </a:cubicBezTo>
                  <a:lnTo>
                    <a:pt x="88067" y="200152"/>
                  </a:lnTo>
                  <a:lnTo>
                    <a:pt x="111614" y="200152"/>
                  </a:lnTo>
                  <a:lnTo>
                    <a:pt x="121975" y="179430"/>
                  </a:lnTo>
                  <a:cubicBezTo>
                    <a:pt x="128568" y="177546"/>
                    <a:pt x="134690" y="175191"/>
                    <a:pt x="140342" y="171895"/>
                  </a:cubicBezTo>
                  <a:lnTo>
                    <a:pt x="162476" y="179430"/>
                  </a:lnTo>
                  <a:lnTo>
                    <a:pt x="179430" y="162947"/>
                  </a:lnTo>
                  <a:lnTo>
                    <a:pt x="171895" y="140813"/>
                  </a:lnTo>
                  <a:cubicBezTo>
                    <a:pt x="175191" y="135161"/>
                    <a:pt x="178017" y="128568"/>
                    <a:pt x="179901" y="122446"/>
                  </a:cubicBezTo>
                  <a:lnTo>
                    <a:pt x="200622" y="112085"/>
                  </a:lnTo>
                  <a:lnTo>
                    <a:pt x="200622" y="88538"/>
                  </a:lnTo>
                  <a:lnTo>
                    <a:pt x="179901" y="78177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62AA518-5FDB-440D-9A8B-DE73650922EB}"/>
                </a:ext>
              </a:extLst>
            </p:cNvPr>
            <p:cNvSpPr/>
            <p:nvPr/>
          </p:nvSpPr>
          <p:spPr>
            <a:xfrm>
              <a:off x="11473979" y="1460653"/>
              <a:ext cx="200622" cy="200151"/>
            </a:xfrm>
            <a:custGeom>
              <a:avLst/>
              <a:gdLst>
                <a:gd name="connsiteX0" fmla="*/ 100311 w 200622"/>
                <a:gd name="connsiteY0" fmla="*/ 135632 h 200151"/>
                <a:gd name="connsiteX1" fmla="*/ 64990 w 200622"/>
                <a:gd name="connsiteY1" fmla="*/ 100311 h 200151"/>
                <a:gd name="connsiteX2" fmla="*/ 100311 w 200622"/>
                <a:gd name="connsiteY2" fmla="*/ 64990 h 200151"/>
                <a:gd name="connsiteX3" fmla="*/ 135632 w 200622"/>
                <a:gd name="connsiteY3" fmla="*/ 100311 h 200151"/>
                <a:gd name="connsiteX4" fmla="*/ 100311 w 200622"/>
                <a:gd name="connsiteY4" fmla="*/ 135632 h 200151"/>
                <a:gd name="connsiteX5" fmla="*/ 100311 w 200622"/>
                <a:gd name="connsiteY5" fmla="*/ 135632 h 200151"/>
                <a:gd name="connsiteX6" fmla="*/ 172366 w 200622"/>
                <a:gd name="connsiteY6" fmla="*/ 59810 h 200151"/>
                <a:gd name="connsiteX7" fmla="*/ 179901 w 200622"/>
                <a:gd name="connsiteY7" fmla="*/ 37676 h 200151"/>
                <a:gd name="connsiteX8" fmla="*/ 162947 w 200622"/>
                <a:gd name="connsiteY8" fmla="*/ 20722 h 200151"/>
                <a:gd name="connsiteX9" fmla="*/ 140812 w 200622"/>
                <a:gd name="connsiteY9" fmla="*/ 28257 h 200151"/>
                <a:gd name="connsiteX10" fmla="*/ 122446 w 200622"/>
                <a:gd name="connsiteY10" fmla="*/ 20722 h 200151"/>
                <a:gd name="connsiteX11" fmla="*/ 112085 w 200622"/>
                <a:gd name="connsiteY11" fmla="*/ 0 h 200151"/>
                <a:gd name="connsiteX12" fmla="*/ 88538 w 200622"/>
                <a:gd name="connsiteY12" fmla="*/ 0 h 200151"/>
                <a:gd name="connsiteX13" fmla="*/ 78177 w 200622"/>
                <a:gd name="connsiteY13" fmla="*/ 20722 h 200151"/>
                <a:gd name="connsiteX14" fmla="*/ 59810 w 200622"/>
                <a:gd name="connsiteY14" fmla="*/ 28257 h 200151"/>
                <a:gd name="connsiteX15" fmla="*/ 37676 w 200622"/>
                <a:gd name="connsiteY15" fmla="*/ 20722 h 200151"/>
                <a:gd name="connsiteX16" fmla="*/ 21193 w 200622"/>
                <a:gd name="connsiteY16" fmla="*/ 37205 h 200151"/>
                <a:gd name="connsiteX17" fmla="*/ 28257 w 200622"/>
                <a:gd name="connsiteY17" fmla="*/ 59339 h 200151"/>
                <a:gd name="connsiteX18" fmla="*/ 20722 w 200622"/>
                <a:gd name="connsiteY18" fmla="*/ 77706 h 200151"/>
                <a:gd name="connsiteX19" fmla="*/ 0 w 200622"/>
                <a:gd name="connsiteY19" fmla="*/ 88067 h 200151"/>
                <a:gd name="connsiteX20" fmla="*/ 0 w 200622"/>
                <a:gd name="connsiteY20" fmla="*/ 111614 h 200151"/>
                <a:gd name="connsiteX21" fmla="*/ 20722 w 200622"/>
                <a:gd name="connsiteY21" fmla="*/ 121975 h 200151"/>
                <a:gd name="connsiteX22" fmla="*/ 28257 w 200622"/>
                <a:gd name="connsiteY22" fmla="*/ 140342 h 200151"/>
                <a:gd name="connsiteX23" fmla="*/ 21193 w 200622"/>
                <a:gd name="connsiteY23" fmla="*/ 162476 h 200151"/>
                <a:gd name="connsiteX24" fmla="*/ 37676 w 200622"/>
                <a:gd name="connsiteY24" fmla="*/ 178959 h 200151"/>
                <a:gd name="connsiteX25" fmla="*/ 59810 w 200622"/>
                <a:gd name="connsiteY25" fmla="*/ 171895 h 200151"/>
                <a:gd name="connsiteX26" fmla="*/ 78177 w 200622"/>
                <a:gd name="connsiteY26" fmla="*/ 179430 h 200151"/>
                <a:gd name="connsiteX27" fmla="*/ 88538 w 200622"/>
                <a:gd name="connsiteY27" fmla="*/ 200152 h 200151"/>
                <a:gd name="connsiteX28" fmla="*/ 112085 w 200622"/>
                <a:gd name="connsiteY28" fmla="*/ 200152 h 200151"/>
                <a:gd name="connsiteX29" fmla="*/ 122446 w 200622"/>
                <a:gd name="connsiteY29" fmla="*/ 179430 h 200151"/>
                <a:gd name="connsiteX30" fmla="*/ 140812 w 200622"/>
                <a:gd name="connsiteY30" fmla="*/ 171895 h 200151"/>
                <a:gd name="connsiteX31" fmla="*/ 162947 w 200622"/>
                <a:gd name="connsiteY31" fmla="*/ 179430 h 200151"/>
                <a:gd name="connsiteX32" fmla="*/ 179430 w 200622"/>
                <a:gd name="connsiteY32" fmla="*/ 162476 h 200151"/>
                <a:gd name="connsiteX33" fmla="*/ 172366 w 200622"/>
                <a:gd name="connsiteY33" fmla="*/ 140813 h 200151"/>
                <a:gd name="connsiteX34" fmla="*/ 179901 w 200622"/>
                <a:gd name="connsiteY34" fmla="*/ 122446 h 200151"/>
                <a:gd name="connsiteX35" fmla="*/ 200622 w 200622"/>
                <a:gd name="connsiteY35" fmla="*/ 112085 h 200151"/>
                <a:gd name="connsiteX36" fmla="*/ 200622 w 200622"/>
                <a:gd name="connsiteY36" fmla="*/ 88538 h 200151"/>
                <a:gd name="connsiteX37" fmla="*/ 179901 w 200622"/>
                <a:gd name="connsiteY37" fmla="*/ 78177 h 200151"/>
                <a:gd name="connsiteX38" fmla="*/ 172366 w 200622"/>
                <a:gd name="connsiteY38" fmla="*/ 59810 h 20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622" h="200151">
                  <a:moveTo>
                    <a:pt x="100311" y="135632"/>
                  </a:moveTo>
                  <a:cubicBezTo>
                    <a:pt x="80532" y="135632"/>
                    <a:pt x="64990" y="119620"/>
                    <a:pt x="64990" y="100311"/>
                  </a:cubicBezTo>
                  <a:cubicBezTo>
                    <a:pt x="64990" y="80532"/>
                    <a:pt x="81003" y="64990"/>
                    <a:pt x="100311" y="64990"/>
                  </a:cubicBezTo>
                  <a:cubicBezTo>
                    <a:pt x="120091" y="64990"/>
                    <a:pt x="135632" y="81002"/>
                    <a:pt x="135632" y="100311"/>
                  </a:cubicBezTo>
                  <a:cubicBezTo>
                    <a:pt x="135632" y="119620"/>
                    <a:pt x="120091" y="135632"/>
                    <a:pt x="100311" y="135632"/>
                  </a:cubicBezTo>
                  <a:lnTo>
                    <a:pt x="100311" y="135632"/>
                  </a:lnTo>
                  <a:close/>
                  <a:moveTo>
                    <a:pt x="172366" y="59810"/>
                  </a:moveTo>
                  <a:lnTo>
                    <a:pt x="179901" y="37676"/>
                  </a:lnTo>
                  <a:lnTo>
                    <a:pt x="162947" y="20722"/>
                  </a:lnTo>
                  <a:lnTo>
                    <a:pt x="140812" y="28257"/>
                  </a:lnTo>
                  <a:cubicBezTo>
                    <a:pt x="135161" y="24960"/>
                    <a:pt x="128568" y="22605"/>
                    <a:pt x="122446" y="20722"/>
                  </a:cubicBezTo>
                  <a:lnTo>
                    <a:pt x="112085" y="0"/>
                  </a:lnTo>
                  <a:lnTo>
                    <a:pt x="88538" y="0"/>
                  </a:lnTo>
                  <a:lnTo>
                    <a:pt x="78177" y="20722"/>
                  </a:lnTo>
                  <a:cubicBezTo>
                    <a:pt x="71584" y="22605"/>
                    <a:pt x="65461" y="24960"/>
                    <a:pt x="59810" y="28257"/>
                  </a:cubicBezTo>
                  <a:lnTo>
                    <a:pt x="37676" y="20722"/>
                  </a:lnTo>
                  <a:lnTo>
                    <a:pt x="21193" y="37205"/>
                  </a:lnTo>
                  <a:lnTo>
                    <a:pt x="28257" y="59339"/>
                  </a:lnTo>
                  <a:cubicBezTo>
                    <a:pt x="24960" y="64990"/>
                    <a:pt x="22605" y="71584"/>
                    <a:pt x="20722" y="77706"/>
                  </a:cubicBezTo>
                  <a:lnTo>
                    <a:pt x="0" y="88067"/>
                  </a:lnTo>
                  <a:lnTo>
                    <a:pt x="0" y="111614"/>
                  </a:lnTo>
                  <a:lnTo>
                    <a:pt x="20722" y="121975"/>
                  </a:lnTo>
                  <a:cubicBezTo>
                    <a:pt x="22605" y="128568"/>
                    <a:pt x="24960" y="134690"/>
                    <a:pt x="28257" y="140342"/>
                  </a:cubicBezTo>
                  <a:lnTo>
                    <a:pt x="21193" y="162476"/>
                  </a:lnTo>
                  <a:lnTo>
                    <a:pt x="37676" y="178959"/>
                  </a:lnTo>
                  <a:lnTo>
                    <a:pt x="59810" y="171895"/>
                  </a:lnTo>
                  <a:cubicBezTo>
                    <a:pt x="65461" y="175191"/>
                    <a:pt x="71584" y="177546"/>
                    <a:pt x="78177" y="179430"/>
                  </a:cubicBezTo>
                  <a:lnTo>
                    <a:pt x="88538" y="200152"/>
                  </a:lnTo>
                  <a:lnTo>
                    <a:pt x="112085" y="200152"/>
                  </a:lnTo>
                  <a:lnTo>
                    <a:pt x="122446" y="179430"/>
                  </a:lnTo>
                  <a:cubicBezTo>
                    <a:pt x="129039" y="177546"/>
                    <a:pt x="135161" y="175191"/>
                    <a:pt x="140812" y="171895"/>
                  </a:cubicBezTo>
                  <a:lnTo>
                    <a:pt x="162947" y="179430"/>
                  </a:lnTo>
                  <a:lnTo>
                    <a:pt x="179430" y="162476"/>
                  </a:lnTo>
                  <a:lnTo>
                    <a:pt x="172366" y="140813"/>
                  </a:lnTo>
                  <a:cubicBezTo>
                    <a:pt x="175662" y="135161"/>
                    <a:pt x="178017" y="129039"/>
                    <a:pt x="179901" y="122446"/>
                  </a:cubicBezTo>
                  <a:lnTo>
                    <a:pt x="200622" y="112085"/>
                  </a:lnTo>
                  <a:lnTo>
                    <a:pt x="200622" y="88538"/>
                  </a:lnTo>
                  <a:lnTo>
                    <a:pt x="179901" y="78177"/>
                  </a:lnTo>
                  <a:cubicBezTo>
                    <a:pt x="178017" y="71584"/>
                    <a:pt x="175662" y="65461"/>
                    <a:pt x="172366" y="59810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" name="Graphic 26" descr="Bullseye">
            <a:extLst>
              <a:ext uri="{FF2B5EF4-FFF2-40B4-BE49-F238E27FC236}">
                <a16:creationId xmlns:a16="http://schemas.microsoft.com/office/drawing/2014/main" id="{9B7F11BD-534C-4FFD-BD6D-1B82E9C50235}"/>
              </a:ext>
            </a:extLst>
          </p:cNvPr>
          <p:cNvGrpSpPr/>
          <p:nvPr/>
        </p:nvGrpSpPr>
        <p:grpSpPr>
          <a:xfrm>
            <a:off x="8297797" y="4660019"/>
            <a:ext cx="339080" cy="339080"/>
            <a:chOff x="11401454" y="4704587"/>
            <a:chExt cx="452107" cy="452107"/>
          </a:xfrm>
          <a:solidFill>
            <a:schemeClr val="accent4">
              <a:lumMod val="75000"/>
            </a:scheme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F3F7E01-1440-4C7A-B4D4-E44862296406}"/>
                </a:ext>
              </a:extLst>
            </p:cNvPr>
            <p:cNvSpPr/>
            <p:nvPr/>
          </p:nvSpPr>
          <p:spPr>
            <a:xfrm>
              <a:off x="11572877" y="4744617"/>
              <a:ext cx="240652" cy="240181"/>
            </a:xfrm>
            <a:custGeom>
              <a:avLst/>
              <a:gdLst>
                <a:gd name="connsiteX0" fmla="*/ 198268 w 240652"/>
                <a:gd name="connsiteY0" fmla="*/ 42385 h 240181"/>
                <a:gd name="connsiteX1" fmla="*/ 193558 w 240652"/>
                <a:gd name="connsiteY1" fmla="*/ 0 h 240181"/>
                <a:gd name="connsiteX2" fmla="*/ 141754 w 240652"/>
                <a:gd name="connsiteY2" fmla="*/ 51804 h 240181"/>
                <a:gd name="connsiteX3" fmla="*/ 144580 w 240652"/>
                <a:gd name="connsiteY3" fmla="*/ 76293 h 240181"/>
                <a:gd name="connsiteX4" fmla="*/ 69229 w 240652"/>
                <a:gd name="connsiteY4" fmla="*/ 151644 h 240181"/>
                <a:gd name="connsiteX5" fmla="*/ 47094 w 240652"/>
                <a:gd name="connsiteY5" fmla="*/ 145993 h 240181"/>
                <a:gd name="connsiteX6" fmla="*/ 0 w 240652"/>
                <a:gd name="connsiteY6" fmla="*/ 193087 h 240181"/>
                <a:gd name="connsiteX7" fmla="*/ 47094 w 240652"/>
                <a:gd name="connsiteY7" fmla="*/ 240182 h 240181"/>
                <a:gd name="connsiteX8" fmla="*/ 94189 w 240652"/>
                <a:gd name="connsiteY8" fmla="*/ 193087 h 240181"/>
                <a:gd name="connsiteX9" fmla="*/ 89009 w 240652"/>
                <a:gd name="connsiteY9" fmla="*/ 171424 h 240181"/>
                <a:gd name="connsiteX10" fmla="*/ 164360 w 240652"/>
                <a:gd name="connsiteY10" fmla="*/ 96073 h 240181"/>
                <a:gd name="connsiteX11" fmla="*/ 188849 w 240652"/>
                <a:gd name="connsiteY11" fmla="*/ 98898 h 240181"/>
                <a:gd name="connsiteX12" fmla="*/ 240653 w 240652"/>
                <a:gd name="connsiteY12" fmla="*/ 47094 h 240181"/>
                <a:gd name="connsiteX13" fmla="*/ 198268 w 240652"/>
                <a:gd name="connsiteY13" fmla="*/ 42385 h 24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52" h="240181">
                  <a:moveTo>
                    <a:pt x="198268" y="42385"/>
                  </a:moveTo>
                  <a:lnTo>
                    <a:pt x="193558" y="0"/>
                  </a:lnTo>
                  <a:lnTo>
                    <a:pt x="141754" y="51804"/>
                  </a:lnTo>
                  <a:lnTo>
                    <a:pt x="144580" y="76293"/>
                  </a:lnTo>
                  <a:lnTo>
                    <a:pt x="69229" y="151644"/>
                  </a:lnTo>
                  <a:cubicBezTo>
                    <a:pt x="62636" y="148348"/>
                    <a:pt x="55101" y="145993"/>
                    <a:pt x="47094" y="145993"/>
                  </a:cubicBezTo>
                  <a:cubicBezTo>
                    <a:pt x="21193" y="145993"/>
                    <a:pt x="0" y="167185"/>
                    <a:pt x="0" y="193087"/>
                  </a:cubicBezTo>
                  <a:cubicBezTo>
                    <a:pt x="0" y="218989"/>
                    <a:pt x="21193" y="240182"/>
                    <a:pt x="47094" y="240182"/>
                  </a:cubicBezTo>
                  <a:cubicBezTo>
                    <a:pt x="72996" y="240182"/>
                    <a:pt x="94189" y="218989"/>
                    <a:pt x="94189" y="193087"/>
                  </a:cubicBezTo>
                  <a:cubicBezTo>
                    <a:pt x="94189" y="185081"/>
                    <a:pt x="92305" y="178017"/>
                    <a:pt x="89009" y="171424"/>
                  </a:cubicBezTo>
                  <a:lnTo>
                    <a:pt x="164360" y="96073"/>
                  </a:lnTo>
                  <a:lnTo>
                    <a:pt x="188849" y="98898"/>
                  </a:lnTo>
                  <a:lnTo>
                    <a:pt x="240653" y="47094"/>
                  </a:lnTo>
                  <a:lnTo>
                    <a:pt x="198268" y="42385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A4D0102-7857-4A9F-BAB9-B602934EAD43}"/>
                </a:ext>
              </a:extLst>
            </p:cNvPr>
            <p:cNvSpPr/>
            <p:nvPr/>
          </p:nvSpPr>
          <p:spPr>
            <a:xfrm>
              <a:off x="11441484" y="4758745"/>
              <a:ext cx="357918" cy="357918"/>
            </a:xfrm>
            <a:custGeom>
              <a:avLst/>
              <a:gdLst>
                <a:gd name="connsiteX0" fmla="*/ 333429 w 357918"/>
                <a:gd name="connsiteY0" fmla="*/ 97957 h 357918"/>
                <a:gd name="connsiteX1" fmla="*/ 327307 w 357918"/>
                <a:gd name="connsiteY1" fmla="*/ 104550 h 357918"/>
                <a:gd name="connsiteX2" fmla="*/ 318359 w 357918"/>
                <a:gd name="connsiteY2" fmla="*/ 103608 h 357918"/>
                <a:gd name="connsiteX3" fmla="*/ 308469 w 357918"/>
                <a:gd name="connsiteY3" fmla="*/ 102195 h 357918"/>
                <a:gd name="connsiteX4" fmla="*/ 329661 w 357918"/>
                <a:gd name="connsiteY4" fmla="*/ 178959 h 357918"/>
                <a:gd name="connsiteX5" fmla="*/ 178959 w 357918"/>
                <a:gd name="connsiteY5" fmla="*/ 329661 h 357918"/>
                <a:gd name="connsiteX6" fmla="*/ 28257 w 357918"/>
                <a:gd name="connsiteY6" fmla="*/ 178959 h 357918"/>
                <a:gd name="connsiteX7" fmla="*/ 178959 w 357918"/>
                <a:gd name="connsiteY7" fmla="*/ 28257 h 357918"/>
                <a:gd name="connsiteX8" fmla="*/ 255723 w 357918"/>
                <a:gd name="connsiteY8" fmla="*/ 49449 h 357918"/>
                <a:gd name="connsiteX9" fmla="*/ 254781 w 357918"/>
                <a:gd name="connsiteY9" fmla="*/ 40030 h 357918"/>
                <a:gd name="connsiteX10" fmla="*/ 253368 w 357918"/>
                <a:gd name="connsiteY10" fmla="*/ 30611 h 357918"/>
                <a:gd name="connsiteX11" fmla="*/ 259962 w 357918"/>
                <a:gd name="connsiteY11" fmla="*/ 24018 h 357918"/>
                <a:gd name="connsiteX12" fmla="*/ 263258 w 357918"/>
                <a:gd name="connsiteY12" fmla="*/ 20722 h 357918"/>
                <a:gd name="connsiteX13" fmla="*/ 178959 w 357918"/>
                <a:gd name="connsiteY13" fmla="*/ 0 h 357918"/>
                <a:gd name="connsiteX14" fmla="*/ 0 w 357918"/>
                <a:gd name="connsiteY14" fmla="*/ 178959 h 357918"/>
                <a:gd name="connsiteX15" fmla="*/ 178959 w 357918"/>
                <a:gd name="connsiteY15" fmla="*/ 357918 h 357918"/>
                <a:gd name="connsiteX16" fmla="*/ 357918 w 357918"/>
                <a:gd name="connsiteY16" fmla="*/ 178959 h 357918"/>
                <a:gd name="connsiteX17" fmla="*/ 336726 w 357918"/>
                <a:gd name="connsiteY17" fmla="*/ 95131 h 357918"/>
                <a:gd name="connsiteX18" fmla="*/ 333429 w 357918"/>
                <a:gd name="connsiteY18" fmla="*/ 97957 h 35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7918" h="357918">
                  <a:moveTo>
                    <a:pt x="333429" y="97957"/>
                  </a:moveTo>
                  <a:lnTo>
                    <a:pt x="327307" y="104550"/>
                  </a:lnTo>
                  <a:lnTo>
                    <a:pt x="318359" y="103608"/>
                  </a:lnTo>
                  <a:lnTo>
                    <a:pt x="308469" y="102195"/>
                  </a:lnTo>
                  <a:cubicBezTo>
                    <a:pt x="321655" y="124800"/>
                    <a:pt x="329661" y="150702"/>
                    <a:pt x="329661" y="178959"/>
                  </a:cubicBezTo>
                  <a:cubicBezTo>
                    <a:pt x="329661" y="261845"/>
                    <a:pt x="261845" y="329661"/>
                    <a:pt x="178959" y="329661"/>
                  </a:cubicBezTo>
                  <a:cubicBezTo>
                    <a:pt x="96073" y="329661"/>
                    <a:pt x="28257" y="261845"/>
                    <a:pt x="28257" y="178959"/>
                  </a:cubicBezTo>
                  <a:cubicBezTo>
                    <a:pt x="28257" y="96073"/>
                    <a:pt x="96073" y="28257"/>
                    <a:pt x="178959" y="28257"/>
                  </a:cubicBezTo>
                  <a:cubicBezTo>
                    <a:pt x="206745" y="28257"/>
                    <a:pt x="233118" y="35792"/>
                    <a:pt x="255723" y="49449"/>
                  </a:cubicBezTo>
                  <a:lnTo>
                    <a:pt x="254781" y="40030"/>
                  </a:lnTo>
                  <a:lnTo>
                    <a:pt x="253368" y="30611"/>
                  </a:lnTo>
                  <a:lnTo>
                    <a:pt x="259962" y="24018"/>
                  </a:lnTo>
                  <a:lnTo>
                    <a:pt x="263258" y="20722"/>
                  </a:lnTo>
                  <a:cubicBezTo>
                    <a:pt x="237827" y="7535"/>
                    <a:pt x="209570" y="0"/>
                    <a:pt x="178959" y="0"/>
                  </a:cubicBezTo>
                  <a:cubicBezTo>
                    <a:pt x="80061" y="0"/>
                    <a:pt x="0" y="80061"/>
                    <a:pt x="0" y="178959"/>
                  </a:cubicBezTo>
                  <a:cubicBezTo>
                    <a:pt x="0" y="277857"/>
                    <a:pt x="80061" y="357918"/>
                    <a:pt x="178959" y="357918"/>
                  </a:cubicBezTo>
                  <a:cubicBezTo>
                    <a:pt x="277857" y="357918"/>
                    <a:pt x="357918" y="277857"/>
                    <a:pt x="357918" y="178959"/>
                  </a:cubicBezTo>
                  <a:cubicBezTo>
                    <a:pt x="357918" y="148348"/>
                    <a:pt x="350383" y="120091"/>
                    <a:pt x="336726" y="95131"/>
                  </a:cubicBezTo>
                  <a:lnTo>
                    <a:pt x="333429" y="97957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43CA8D1-7894-435E-9F40-C4BB1B59EFC7}"/>
                </a:ext>
              </a:extLst>
            </p:cNvPr>
            <p:cNvSpPr/>
            <p:nvPr/>
          </p:nvSpPr>
          <p:spPr>
            <a:xfrm>
              <a:off x="11507416" y="4824677"/>
              <a:ext cx="226053" cy="226053"/>
            </a:xfrm>
            <a:custGeom>
              <a:avLst/>
              <a:gdLst>
                <a:gd name="connsiteX0" fmla="*/ 191675 w 226053"/>
                <a:gd name="connsiteY0" fmla="*/ 81003 h 226053"/>
                <a:gd name="connsiteX1" fmla="*/ 197797 w 226053"/>
                <a:gd name="connsiteY1" fmla="*/ 113027 h 226053"/>
                <a:gd name="connsiteX2" fmla="*/ 113027 w 226053"/>
                <a:gd name="connsiteY2" fmla="*/ 197797 h 226053"/>
                <a:gd name="connsiteX3" fmla="*/ 28257 w 226053"/>
                <a:gd name="connsiteY3" fmla="*/ 113027 h 226053"/>
                <a:gd name="connsiteX4" fmla="*/ 113027 w 226053"/>
                <a:gd name="connsiteY4" fmla="*/ 28257 h 226053"/>
                <a:gd name="connsiteX5" fmla="*/ 145051 w 226053"/>
                <a:gd name="connsiteY5" fmla="*/ 34379 h 226053"/>
                <a:gd name="connsiteX6" fmla="*/ 166244 w 226053"/>
                <a:gd name="connsiteY6" fmla="*/ 13186 h 226053"/>
                <a:gd name="connsiteX7" fmla="*/ 113027 w 226053"/>
                <a:gd name="connsiteY7" fmla="*/ 0 h 226053"/>
                <a:gd name="connsiteX8" fmla="*/ 0 w 226053"/>
                <a:gd name="connsiteY8" fmla="*/ 113027 h 226053"/>
                <a:gd name="connsiteX9" fmla="*/ 113027 w 226053"/>
                <a:gd name="connsiteY9" fmla="*/ 226054 h 226053"/>
                <a:gd name="connsiteX10" fmla="*/ 226054 w 226053"/>
                <a:gd name="connsiteY10" fmla="*/ 113027 h 226053"/>
                <a:gd name="connsiteX11" fmla="*/ 212867 w 226053"/>
                <a:gd name="connsiteY11" fmla="*/ 59810 h 226053"/>
                <a:gd name="connsiteX12" fmla="*/ 191675 w 226053"/>
                <a:gd name="connsiteY12" fmla="*/ 81003 h 22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6053" h="226053">
                  <a:moveTo>
                    <a:pt x="191675" y="81003"/>
                  </a:moveTo>
                  <a:cubicBezTo>
                    <a:pt x="195913" y="90892"/>
                    <a:pt x="197797" y="101724"/>
                    <a:pt x="197797" y="113027"/>
                  </a:cubicBezTo>
                  <a:cubicBezTo>
                    <a:pt x="197797" y="159650"/>
                    <a:pt x="159650" y="197797"/>
                    <a:pt x="113027" y="197797"/>
                  </a:cubicBezTo>
                  <a:cubicBezTo>
                    <a:pt x="66403" y="197797"/>
                    <a:pt x="28257" y="159650"/>
                    <a:pt x="28257" y="113027"/>
                  </a:cubicBezTo>
                  <a:cubicBezTo>
                    <a:pt x="28257" y="66403"/>
                    <a:pt x="66403" y="28257"/>
                    <a:pt x="113027" y="28257"/>
                  </a:cubicBezTo>
                  <a:cubicBezTo>
                    <a:pt x="124329" y="28257"/>
                    <a:pt x="135161" y="30611"/>
                    <a:pt x="145051" y="34379"/>
                  </a:cubicBezTo>
                  <a:lnTo>
                    <a:pt x="166244" y="13186"/>
                  </a:lnTo>
                  <a:cubicBezTo>
                    <a:pt x="150231" y="4709"/>
                    <a:pt x="132335" y="0"/>
                    <a:pt x="113027" y="0"/>
                  </a:cubicBezTo>
                  <a:cubicBezTo>
                    <a:pt x="50862" y="0"/>
                    <a:pt x="0" y="50862"/>
                    <a:pt x="0" y="113027"/>
                  </a:cubicBezTo>
                  <a:cubicBezTo>
                    <a:pt x="0" y="175191"/>
                    <a:pt x="50862" y="226054"/>
                    <a:pt x="113027" y="226054"/>
                  </a:cubicBezTo>
                  <a:cubicBezTo>
                    <a:pt x="175191" y="226054"/>
                    <a:pt x="226054" y="175191"/>
                    <a:pt x="226054" y="113027"/>
                  </a:cubicBezTo>
                  <a:cubicBezTo>
                    <a:pt x="226054" y="93718"/>
                    <a:pt x="221344" y="75822"/>
                    <a:pt x="212867" y="59810"/>
                  </a:cubicBezTo>
                  <a:lnTo>
                    <a:pt x="191675" y="81003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" name="Graphic 27" descr="Database">
            <a:extLst>
              <a:ext uri="{FF2B5EF4-FFF2-40B4-BE49-F238E27FC236}">
                <a16:creationId xmlns:a16="http://schemas.microsoft.com/office/drawing/2014/main" id="{81EA774D-C9F1-425B-B71A-5F3099844C13}"/>
              </a:ext>
            </a:extLst>
          </p:cNvPr>
          <p:cNvGrpSpPr/>
          <p:nvPr/>
        </p:nvGrpSpPr>
        <p:grpSpPr>
          <a:xfrm>
            <a:off x="577764" y="4695339"/>
            <a:ext cx="197797" cy="268439"/>
            <a:chOff x="432628" y="4751681"/>
            <a:chExt cx="263729" cy="357918"/>
          </a:xfrm>
          <a:solidFill>
            <a:schemeClr val="accent4">
              <a:lumMod val="75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0E17AF-65E0-46E6-B5FC-01B3446728D6}"/>
                </a:ext>
              </a:extLst>
            </p:cNvPr>
            <p:cNvSpPr/>
            <p:nvPr/>
          </p:nvSpPr>
          <p:spPr>
            <a:xfrm>
              <a:off x="432628" y="4751681"/>
              <a:ext cx="263729" cy="75351"/>
            </a:xfrm>
            <a:custGeom>
              <a:avLst/>
              <a:gdLst>
                <a:gd name="connsiteX0" fmla="*/ 263729 w 263729"/>
                <a:gd name="connsiteY0" fmla="*/ 37676 h 75351"/>
                <a:gd name="connsiteX1" fmla="*/ 131865 w 263729"/>
                <a:gd name="connsiteY1" fmla="*/ 75351 h 75351"/>
                <a:gd name="connsiteX2" fmla="*/ 0 w 263729"/>
                <a:gd name="connsiteY2" fmla="*/ 37676 h 75351"/>
                <a:gd name="connsiteX3" fmla="*/ 131865 w 263729"/>
                <a:gd name="connsiteY3" fmla="*/ 0 h 75351"/>
                <a:gd name="connsiteX4" fmla="*/ 263729 w 263729"/>
                <a:gd name="connsiteY4" fmla="*/ 37676 h 7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729" h="75351">
                  <a:moveTo>
                    <a:pt x="263729" y="37676"/>
                  </a:moveTo>
                  <a:cubicBezTo>
                    <a:pt x="263729" y="58483"/>
                    <a:pt x="204691" y="75351"/>
                    <a:pt x="131865" y="75351"/>
                  </a:cubicBezTo>
                  <a:cubicBezTo>
                    <a:pt x="59038" y="75351"/>
                    <a:pt x="0" y="58483"/>
                    <a:pt x="0" y="37676"/>
                  </a:cubicBezTo>
                  <a:cubicBezTo>
                    <a:pt x="0" y="16868"/>
                    <a:pt x="59038" y="0"/>
                    <a:pt x="131865" y="0"/>
                  </a:cubicBezTo>
                  <a:cubicBezTo>
                    <a:pt x="204691" y="0"/>
                    <a:pt x="263729" y="16868"/>
                    <a:pt x="263729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DF7588-0E93-4F83-B6C6-DD207F13A442}"/>
                </a:ext>
              </a:extLst>
            </p:cNvPr>
            <p:cNvSpPr/>
            <p:nvPr/>
          </p:nvSpPr>
          <p:spPr>
            <a:xfrm>
              <a:off x="432628" y="4808194"/>
              <a:ext cx="263729" cy="113026"/>
            </a:xfrm>
            <a:custGeom>
              <a:avLst/>
              <a:gdLst>
                <a:gd name="connsiteX0" fmla="*/ 226054 w 263729"/>
                <a:gd name="connsiteY0" fmla="*/ 75351 h 113026"/>
                <a:gd name="connsiteX1" fmla="*/ 216635 w 263729"/>
                <a:gd name="connsiteY1" fmla="*/ 65932 h 113026"/>
                <a:gd name="connsiteX2" fmla="*/ 226054 w 263729"/>
                <a:gd name="connsiteY2" fmla="*/ 56513 h 113026"/>
                <a:gd name="connsiteX3" fmla="*/ 235472 w 263729"/>
                <a:gd name="connsiteY3" fmla="*/ 65932 h 113026"/>
                <a:gd name="connsiteX4" fmla="*/ 226054 w 263729"/>
                <a:gd name="connsiteY4" fmla="*/ 75351 h 113026"/>
                <a:gd name="connsiteX5" fmla="*/ 131865 w 263729"/>
                <a:gd name="connsiteY5" fmla="*/ 37676 h 113026"/>
                <a:gd name="connsiteX6" fmla="*/ 0 w 263729"/>
                <a:gd name="connsiteY6" fmla="*/ 0 h 113026"/>
                <a:gd name="connsiteX7" fmla="*/ 0 w 263729"/>
                <a:gd name="connsiteY7" fmla="*/ 75351 h 113026"/>
                <a:gd name="connsiteX8" fmla="*/ 131865 w 263729"/>
                <a:gd name="connsiteY8" fmla="*/ 113027 h 113026"/>
                <a:gd name="connsiteX9" fmla="*/ 263729 w 263729"/>
                <a:gd name="connsiteY9" fmla="*/ 75351 h 113026"/>
                <a:gd name="connsiteX10" fmla="*/ 263729 w 263729"/>
                <a:gd name="connsiteY10" fmla="*/ 0 h 113026"/>
                <a:gd name="connsiteX11" fmla="*/ 131865 w 263729"/>
                <a:gd name="connsiteY11" fmla="*/ 37676 h 11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729" h="113026">
                  <a:moveTo>
                    <a:pt x="226054" y="75351"/>
                  </a:moveTo>
                  <a:cubicBezTo>
                    <a:pt x="220402" y="75351"/>
                    <a:pt x="216635" y="71584"/>
                    <a:pt x="216635" y="65932"/>
                  </a:cubicBezTo>
                  <a:cubicBezTo>
                    <a:pt x="216635" y="60281"/>
                    <a:pt x="220402" y="56513"/>
                    <a:pt x="226054" y="56513"/>
                  </a:cubicBezTo>
                  <a:cubicBezTo>
                    <a:pt x="231705" y="56513"/>
                    <a:pt x="235472" y="60281"/>
                    <a:pt x="235472" y="65932"/>
                  </a:cubicBezTo>
                  <a:cubicBezTo>
                    <a:pt x="235472" y="71584"/>
                    <a:pt x="231705" y="75351"/>
                    <a:pt x="226054" y="75351"/>
                  </a:cubicBezTo>
                  <a:close/>
                  <a:moveTo>
                    <a:pt x="131865" y="37676"/>
                  </a:moveTo>
                  <a:cubicBezTo>
                    <a:pt x="59339" y="37676"/>
                    <a:pt x="0" y="20722"/>
                    <a:pt x="0" y="0"/>
                  </a:cubicBezTo>
                  <a:lnTo>
                    <a:pt x="0" y="75351"/>
                  </a:lnTo>
                  <a:cubicBezTo>
                    <a:pt x="0" y="96073"/>
                    <a:pt x="59339" y="113027"/>
                    <a:pt x="131865" y="113027"/>
                  </a:cubicBezTo>
                  <a:cubicBezTo>
                    <a:pt x="204390" y="113027"/>
                    <a:pt x="263729" y="96073"/>
                    <a:pt x="263729" y="75351"/>
                  </a:cubicBezTo>
                  <a:lnTo>
                    <a:pt x="263729" y="0"/>
                  </a:lnTo>
                  <a:cubicBezTo>
                    <a:pt x="263729" y="20722"/>
                    <a:pt x="204390" y="37676"/>
                    <a:pt x="131865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3B1B60-CCBB-48CD-8571-8D1113D44579}"/>
                </a:ext>
              </a:extLst>
            </p:cNvPr>
            <p:cNvSpPr/>
            <p:nvPr/>
          </p:nvSpPr>
          <p:spPr>
            <a:xfrm>
              <a:off x="432628" y="4902383"/>
              <a:ext cx="263729" cy="113026"/>
            </a:xfrm>
            <a:custGeom>
              <a:avLst/>
              <a:gdLst>
                <a:gd name="connsiteX0" fmla="*/ 226054 w 263729"/>
                <a:gd name="connsiteY0" fmla="*/ 75351 h 113026"/>
                <a:gd name="connsiteX1" fmla="*/ 216635 w 263729"/>
                <a:gd name="connsiteY1" fmla="*/ 65932 h 113026"/>
                <a:gd name="connsiteX2" fmla="*/ 226054 w 263729"/>
                <a:gd name="connsiteY2" fmla="*/ 56513 h 113026"/>
                <a:gd name="connsiteX3" fmla="*/ 235472 w 263729"/>
                <a:gd name="connsiteY3" fmla="*/ 65932 h 113026"/>
                <a:gd name="connsiteX4" fmla="*/ 226054 w 263729"/>
                <a:gd name="connsiteY4" fmla="*/ 75351 h 113026"/>
                <a:gd name="connsiteX5" fmla="*/ 131865 w 263729"/>
                <a:gd name="connsiteY5" fmla="*/ 37676 h 113026"/>
                <a:gd name="connsiteX6" fmla="*/ 0 w 263729"/>
                <a:gd name="connsiteY6" fmla="*/ 0 h 113026"/>
                <a:gd name="connsiteX7" fmla="*/ 0 w 263729"/>
                <a:gd name="connsiteY7" fmla="*/ 75351 h 113026"/>
                <a:gd name="connsiteX8" fmla="*/ 131865 w 263729"/>
                <a:gd name="connsiteY8" fmla="*/ 113027 h 113026"/>
                <a:gd name="connsiteX9" fmla="*/ 263729 w 263729"/>
                <a:gd name="connsiteY9" fmla="*/ 75351 h 113026"/>
                <a:gd name="connsiteX10" fmla="*/ 263729 w 263729"/>
                <a:gd name="connsiteY10" fmla="*/ 0 h 113026"/>
                <a:gd name="connsiteX11" fmla="*/ 131865 w 263729"/>
                <a:gd name="connsiteY11" fmla="*/ 37676 h 11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729" h="113026">
                  <a:moveTo>
                    <a:pt x="226054" y="75351"/>
                  </a:moveTo>
                  <a:cubicBezTo>
                    <a:pt x="220402" y="75351"/>
                    <a:pt x="216635" y="71584"/>
                    <a:pt x="216635" y="65932"/>
                  </a:cubicBezTo>
                  <a:cubicBezTo>
                    <a:pt x="216635" y="60281"/>
                    <a:pt x="220402" y="56513"/>
                    <a:pt x="226054" y="56513"/>
                  </a:cubicBezTo>
                  <a:cubicBezTo>
                    <a:pt x="231705" y="56513"/>
                    <a:pt x="235472" y="60281"/>
                    <a:pt x="235472" y="65932"/>
                  </a:cubicBezTo>
                  <a:cubicBezTo>
                    <a:pt x="235472" y="71584"/>
                    <a:pt x="231705" y="75351"/>
                    <a:pt x="226054" y="75351"/>
                  </a:cubicBezTo>
                  <a:close/>
                  <a:moveTo>
                    <a:pt x="131865" y="37676"/>
                  </a:moveTo>
                  <a:cubicBezTo>
                    <a:pt x="59339" y="37676"/>
                    <a:pt x="0" y="20722"/>
                    <a:pt x="0" y="0"/>
                  </a:cubicBezTo>
                  <a:lnTo>
                    <a:pt x="0" y="75351"/>
                  </a:lnTo>
                  <a:cubicBezTo>
                    <a:pt x="0" y="96073"/>
                    <a:pt x="59339" y="113027"/>
                    <a:pt x="131865" y="113027"/>
                  </a:cubicBezTo>
                  <a:cubicBezTo>
                    <a:pt x="204390" y="113027"/>
                    <a:pt x="263729" y="96073"/>
                    <a:pt x="263729" y="75351"/>
                  </a:cubicBezTo>
                  <a:lnTo>
                    <a:pt x="263729" y="0"/>
                  </a:lnTo>
                  <a:cubicBezTo>
                    <a:pt x="263729" y="20722"/>
                    <a:pt x="204390" y="37676"/>
                    <a:pt x="131865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D3D6985-70CB-4203-9C41-AE26AADA75B2}"/>
                </a:ext>
              </a:extLst>
            </p:cNvPr>
            <p:cNvSpPr/>
            <p:nvPr/>
          </p:nvSpPr>
          <p:spPr>
            <a:xfrm>
              <a:off x="432628" y="4996572"/>
              <a:ext cx="263729" cy="113026"/>
            </a:xfrm>
            <a:custGeom>
              <a:avLst/>
              <a:gdLst>
                <a:gd name="connsiteX0" fmla="*/ 226054 w 263729"/>
                <a:gd name="connsiteY0" fmla="*/ 75351 h 113026"/>
                <a:gd name="connsiteX1" fmla="*/ 216635 w 263729"/>
                <a:gd name="connsiteY1" fmla="*/ 65932 h 113026"/>
                <a:gd name="connsiteX2" fmla="*/ 226054 w 263729"/>
                <a:gd name="connsiteY2" fmla="*/ 56513 h 113026"/>
                <a:gd name="connsiteX3" fmla="*/ 235472 w 263729"/>
                <a:gd name="connsiteY3" fmla="*/ 65932 h 113026"/>
                <a:gd name="connsiteX4" fmla="*/ 226054 w 263729"/>
                <a:gd name="connsiteY4" fmla="*/ 75351 h 113026"/>
                <a:gd name="connsiteX5" fmla="*/ 131865 w 263729"/>
                <a:gd name="connsiteY5" fmla="*/ 37676 h 113026"/>
                <a:gd name="connsiteX6" fmla="*/ 0 w 263729"/>
                <a:gd name="connsiteY6" fmla="*/ 0 h 113026"/>
                <a:gd name="connsiteX7" fmla="*/ 0 w 263729"/>
                <a:gd name="connsiteY7" fmla="*/ 75351 h 113026"/>
                <a:gd name="connsiteX8" fmla="*/ 131865 w 263729"/>
                <a:gd name="connsiteY8" fmla="*/ 113027 h 113026"/>
                <a:gd name="connsiteX9" fmla="*/ 263729 w 263729"/>
                <a:gd name="connsiteY9" fmla="*/ 75351 h 113026"/>
                <a:gd name="connsiteX10" fmla="*/ 263729 w 263729"/>
                <a:gd name="connsiteY10" fmla="*/ 0 h 113026"/>
                <a:gd name="connsiteX11" fmla="*/ 131865 w 263729"/>
                <a:gd name="connsiteY11" fmla="*/ 37676 h 11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729" h="113026">
                  <a:moveTo>
                    <a:pt x="226054" y="75351"/>
                  </a:moveTo>
                  <a:cubicBezTo>
                    <a:pt x="220402" y="75351"/>
                    <a:pt x="216635" y="71584"/>
                    <a:pt x="216635" y="65932"/>
                  </a:cubicBezTo>
                  <a:cubicBezTo>
                    <a:pt x="216635" y="60281"/>
                    <a:pt x="220402" y="56513"/>
                    <a:pt x="226054" y="56513"/>
                  </a:cubicBezTo>
                  <a:cubicBezTo>
                    <a:pt x="231705" y="56513"/>
                    <a:pt x="235472" y="60281"/>
                    <a:pt x="235472" y="65932"/>
                  </a:cubicBezTo>
                  <a:cubicBezTo>
                    <a:pt x="235472" y="71584"/>
                    <a:pt x="231705" y="75351"/>
                    <a:pt x="226054" y="75351"/>
                  </a:cubicBezTo>
                  <a:close/>
                  <a:moveTo>
                    <a:pt x="131865" y="37676"/>
                  </a:moveTo>
                  <a:cubicBezTo>
                    <a:pt x="59339" y="37676"/>
                    <a:pt x="0" y="20722"/>
                    <a:pt x="0" y="0"/>
                  </a:cubicBezTo>
                  <a:lnTo>
                    <a:pt x="0" y="75351"/>
                  </a:lnTo>
                  <a:cubicBezTo>
                    <a:pt x="0" y="96073"/>
                    <a:pt x="59339" y="113027"/>
                    <a:pt x="131865" y="113027"/>
                  </a:cubicBezTo>
                  <a:cubicBezTo>
                    <a:pt x="204390" y="113027"/>
                    <a:pt x="263729" y="96073"/>
                    <a:pt x="263729" y="75351"/>
                  </a:cubicBezTo>
                  <a:lnTo>
                    <a:pt x="263729" y="0"/>
                  </a:lnTo>
                  <a:cubicBezTo>
                    <a:pt x="263729" y="20722"/>
                    <a:pt x="204390" y="37676"/>
                    <a:pt x="131865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25" descr="Brainstorm">
            <a:extLst>
              <a:ext uri="{FF2B5EF4-FFF2-40B4-BE49-F238E27FC236}">
                <a16:creationId xmlns:a16="http://schemas.microsoft.com/office/drawing/2014/main" id="{0C506E9F-E474-4B70-AF10-46C966983D9C}"/>
              </a:ext>
            </a:extLst>
          </p:cNvPr>
          <p:cNvGrpSpPr/>
          <p:nvPr/>
        </p:nvGrpSpPr>
        <p:grpSpPr>
          <a:xfrm>
            <a:off x="507124" y="1304634"/>
            <a:ext cx="339080" cy="339080"/>
            <a:chOff x="338440" y="1249199"/>
            <a:chExt cx="452107" cy="452107"/>
          </a:xfrm>
          <a:solidFill>
            <a:schemeClr val="accent4">
              <a:lumMod val="75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4932591-3904-41F5-9AD9-0BA3B1A3D139}"/>
                </a:ext>
              </a:extLst>
            </p:cNvPr>
            <p:cNvSpPr/>
            <p:nvPr/>
          </p:nvSpPr>
          <p:spPr>
            <a:xfrm>
              <a:off x="493555" y="1347866"/>
              <a:ext cx="92616" cy="97250"/>
            </a:xfrm>
            <a:custGeom>
              <a:avLst/>
              <a:gdLst>
                <a:gd name="connsiteX0" fmla="*/ 46317 w 92616"/>
                <a:gd name="connsiteY0" fmla="*/ 0 h 97250"/>
                <a:gd name="connsiteX1" fmla="*/ 46317 w 92616"/>
                <a:gd name="connsiteY1" fmla="*/ 0 h 97250"/>
                <a:gd name="connsiteX2" fmla="*/ 0 w 92616"/>
                <a:gd name="connsiteY2" fmla="*/ 45738 h 97250"/>
                <a:gd name="connsiteX3" fmla="*/ 0 w 92616"/>
                <a:gd name="connsiteY3" fmla="*/ 47476 h 97250"/>
                <a:gd name="connsiteX4" fmla="*/ 3297 w 92616"/>
                <a:gd name="connsiteY4" fmla="*/ 63691 h 97250"/>
                <a:gd name="connsiteX5" fmla="*/ 11124 w 92616"/>
                <a:gd name="connsiteY5" fmla="*/ 76406 h 97250"/>
                <a:gd name="connsiteX6" fmla="*/ 24673 w 92616"/>
                <a:gd name="connsiteY6" fmla="*/ 97250 h 97250"/>
                <a:gd name="connsiteX7" fmla="*/ 67938 w 92616"/>
                <a:gd name="connsiteY7" fmla="*/ 97250 h 97250"/>
                <a:gd name="connsiteX8" fmla="*/ 81488 w 92616"/>
                <a:gd name="connsiteY8" fmla="*/ 76406 h 97250"/>
                <a:gd name="connsiteX9" fmla="*/ 89319 w 92616"/>
                <a:gd name="connsiteY9" fmla="*/ 63691 h 97250"/>
                <a:gd name="connsiteX10" fmla="*/ 92616 w 92616"/>
                <a:gd name="connsiteY10" fmla="*/ 47476 h 97250"/>
                <a:gd name="connsiteX11" fmla="*/ 92616 w 92616"/>
                <a:gd name="connsiteY11" fmla="*/ 45738 h 97250"/>
                <a:gd name="connsiteX12" fmla="*/ 46317 w 92616"/>
                <a:gd name="connsiteY12" fmla="*/ 0 h 97250"/>
                <a:gd name="connsiteX13" fmla="*/ 48498 w 92616"/>
                <a:gd name="connsiteY13" fmla="*/ 82919 h 97250"/>
                <a:gd name="connsiteX14" fmla="*/ 48498 w 92616"/>
                <a:gd name="connsiteY14" fmla="*/ 55279 h 97250"/>
                <a:gd name="connsiteX15" fmla="*/ 23585 w 92616"/>
                <a:gd name="connsiteY15" fmla="*/ 60931 h 97250"/>
                <a:gd name="connsiteX16" fmla="*/ 48498 w 92616"/>
                <a:gd name="connsiteY16" fmla="*/ 12301 h 97250"/>
                <a:gd name="connsiteX17" fmla="*/ 48498 w 92616"/>
                <a:gd name="connsiteY17" fmla="*/ 40459 h 97250"/>
                <a:gd name="connsiteX18" fmla="*/ 74372 w 92616"/>
                <a:gd name="connsiteY18" fmla="*/ 35340 h 9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2616" h="97250">
                  <a:moveTo>
                    <a:pt x="46317" y="0"/>
                  </a:moveTo>
                  <a:lnTo>
                    <a:pt x="46317" y="0"/>
                  </a:lnTo>
                  <a:cubicBezTo>
                    <a:pt x="21023" y="146"/>
                    <a:pt x="465" y="20447"/>
                    <a:pt x="0" y="45738"/>
                  </a:cubicBezTo>
                  <a:lnTo>
                    <a:pt x="0" y="47476"/>
                  </a:lnTo>
                  <a:cubicBezTo>
                    <a:pt x="202" y="53025"/>
                    <a:pt x="1315" y="58503"/>
                    <a:pt x="3297" y="63691"/>
                  </a:cubicBezTo>
                  <a:cubicBezTo>
                    <a:pt x="5134" y="68358"/>
                    <a:pt x="7784" y="72663"/>
                    <a:pt x="11124" y="76406"/>
                  </a:cubicBezTo>
                  <a:cubicBezTo>
                    <a:pt x="16432" y="82806"/>
                    <a:pt x="20978" y="89801"/>
                    <a:pt x="24673" y="97250"/>
                  </a:cubicBezTo>
                  <a:lnTo>
                    <a:pt x="67938" y="97250"/>
                  </a:lnTo>
                  <a:cubicBezTo>
                    <a:pt x="71635" y="89802"/>
                    <a:pt x="76181" y="82808"/>
                    <a:pt x="81488" y="76406"/>
                  </a:cubicBezTo>
                  <a:cubicBezTo>
                    <a:pt x="84828" y="72663"/>
                    <a:pt x="87480" y="68358"/>
                    <a:pt x="89319" y="63691"/>
                  </a:cubicBezTo>
                  <a:cubicBezTo>
                    <a:pt x="91298" y="58503"/>
                    <a:pt x="92412" y="53025"/>
                    <a:pt x="92616" y="47476"/>
                  </a:cubicBezTo>
                  <a:lnTo>
                    <a:pt x="92616" y="45738"/>
                  </a:lnTo>
                  <a:cubicBezTo>
                    <a:pt x="92137" y="20461"/>
                    <a:pt x="71599" y="171"/>
                    <a:pt x="46317" y="0"/>
                  </a:cubicBezTo>
                  <a:close/>
                  <a:moveTo>
                    <a:pt x="48498" y="82919"/>
                  </a:moveTo>
                  <a:lnTo>
                    <a:pt x="48498" y="55279"/>
                  </a:lnTo>
                  <a:lnTo>
                    <a:pt x="23585" y="60931"/>
                  </a:lnTo>
                  <a:lnTo>
                    <a:pt x="48498" y="12301"/>
                  </a:lnTo>
                  <a:lnTo>
                    <a:pt x="48498" y="40459"/>
                  </a:lnTo>
                  <a:lnTo>
                    <a:pt x="74372" y="35340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F7AAA7-A569-4253-98D7-0D3CC405C3F6}"/>
                </a:ext>
              </a:extLst>
            </p:cNvPr>
            <p:cNvSpPr/>
            <p:nvPr/>
          </p:nvSpPr>
          <p:spPr>
            <a:xfrm>
              <a:off x="404301" y="1275727"/>
              <a:ext cx="320383" cy="379896"/>
            </a:xfrm>
            <a:custGeom>
              <a:avLst/>
              <a:gdLst>
                <a:gd name="connsiteX0" fmla="*/ 315627 w 320383"/>
                <a:gd name="connsiteY0" fmla="*/ 205647 h 379896"/>
                <a:gd name="connsiteX1" fmla="*/ 283132 w 320383"/>
                <a:gd name="connsiteY1" fmla="*/ 149134 h 379896"/>
                <a:gd name="connsiteX2" fmla="*/ 283132 w 320383"/>
                <a:gd name="connsiteY2" fmla="*/ 146779 h 379896"/>
                <a:gd name="connsiteX3" fmla="*/ 146777 w 320383"/>
                <a:gd name="connsiteY3" fmla="*/ 96 h 379896"/>
                <a:gd name="connsiteX4" fmla="*/ 94 w 320383"/>
                <a:gd name="connsiteY4" fmla="*/ 136451 h 379896"/>
                <a:gd name="connsiteX5" fmla="*/ 94 w 320383"/>
                <a:gd name="connsiteY5" fmla="*/ 146779 h 379896"/>
                <a:gd name="connsiteX6" fmla="*/ 55666 w 320383"/>
                <a:gd name="connsiteY6" fmla="*/ 260748 h 379896"/>
                <a:gd name="connsiteX7" fmla="*/ 55666 w 320383"/>
                <a:gd name="connsiteY7" fmla="*/ 379897 h 379896"/>
                <a:gd name="connsiteX8" fmla="*/ 204484 w 320383"/>
                <a:gd name="connsiteY8" fmla="*/ 379897 h 379896"/>
                <a:gd name="connsiteX9" fmla="*/ 204484 w 320383"/>
                <a:gd name="connsiteY9" fmla="*/ 323383 h 379896"/>
                <a:gd name="connsiteX10" fmla="*/ 227561 w 320383"/>
                <a:gd name="connsiteY10" fmla="*/ 323383 h 379896"/>
                <a:gd name="connsiteX11" fmla="*/ 283140 w 320383"/>
                <a:gd name="connsiteY11" fmla="*/ 267820 h 379896"/>
                <a:gd name="connsiteX12" fmla="*/ 283132 w 320383"/>
                <a:gd name="connsiteY12" fmla="*/ 266870 h 379896"/>
                <a:gd name="connsiteX13" fmla="*/ 283132 w 320383"/>
                <a:gd name="connsiteY13" fmla="*/ 238613 h 379896"/>
                <a:gd name="connsiteX14" fmla="*/ 303854 w 320383"/>
                <a:gd name="connsiteY14" fmla="*/ 238613 h 379896"/>
                <a:gd name="connsiteX15" fmla="*/ 315627 w 320383"/>
                <a:gd name="connsiteY15" fmla="*/ 205647 h 379896"/>
                <a:gd name="connsiteX16" fmla="*/ 135571 w 320383"/>
                <a:gd name="connsiteY16" fmla="*/ 230409 h 379896"/>
                <a:gd name="connsiteX17" fmla="*/ 120501 w 320383"/>
                <a:gd name="connsiteY17" fmla="*/ 216493 h 379896"/>
                <a:gd name="connsiteX18" fmla="*/ 150608 w 320383"/>
                <a:gd name="connsiteY18" fmla="*/ 216493 h 379896"/>
                <a:gd name="connsiteX19" fmla="*/ 135571 w 320383"/>
                <a:gd name="connsiteY19" fmla="*/ 230409 h 379896"/>
                <a:gd name="connsiteX20" fmla="*/ 156321 w 320383"/>
                <a:gd name="connsiteY20" fmla="*/ 206862 h 379896"/>
                <a:gd name="connsiteX21" fmla="*/ 114821 w 320383"/>
                <a:gd name="connsiteY21" fmla="*/ 206862 h 379896"/>
                <a:gd name="connsiteX22" fmla="*/ 108053 w 320383"/>
                <a:gd name="connsiteY22" fmla="*/ 199733 h 379896"/>
                <a:gd name="connsiteX23" fmla="*/ 114821 w 320383"/>
                <a:gd name="connsiteY23" fmla="*/ 192965 h 379896"/>
                <a:gd name="connsiteX24" fmla="*/ 156321 w 320383"/>
                <a:gd name="connsiteY24" fmla="*/ 192965 h 379896"/>
                <a:gd name="connsiteX25" fmla="*/ 163089 w 320383"/>
                <a:gd name="connsiteY25" fmla="*/ 200094 h 379896"/>
                <a:gd name="connsiteX26" fmla="*/ 156321 w 320383"/>
                <a:gd name="connsiteY26" fmla="*/ 206862 h 379896"/>
                <a:gd name="connsiteX27" fmla="*/ 195786 w 320383"/>
                <a:gd name="connsiteY27" fmla="*/ 119860 h 379896"/>
                <a:gd name="connsiteX28" fmla="*/ 191595 w 320383"/>
                <a:gd name="connsiteY28" fmla="*/ 140704 h 379896"/>
                <a:gd name="connsiteX29" fmla="*/ 181125 w 320383"/>
                <a:gd name="connsiteY29" fmla="*/ 157846 h 379896"/>
                <a:gd name="connsiteX30" fmla="*/ 167025 w 320383"/>
                <a:gd name="connsiteY30" fmla="*/ 180748 h 379896"/>
                <a:gd name="connsiteX31" fmla="*/ 162876 w 320383"/>
                <a:gd name="connsiteY31" fmla="*/ 183320 h 379896"/>
                <a:gd name="connsiteX32" fmla="*/ 108247 w 320383"/>
                <a:gd name="connsiteY32" fmla="*/ 183320 h 379896"/>
                <a:gd name="connsiteX33" fmla="*/ 104102 w 320383"/>
                <a:gd name="connsiteY33" fmla="*/ 180748 h 379896"/>
                <a:gd name="connsiteX34" fmla="*/ 89974 w 320383"/>
                <a:gd name="connsiteY34" fmla="*/ 157846 h 379896"/>
                <a:gd name="connsiteX35" fmla="*/ 79505 w 320383"/>
                <a:gd name="connsiteY35" fmla="*/ 140704 h 379896"/>
                <a:gd name="connsiteX36" fmla="*/ 75314 w 320383"/>
                <a:gd name="connsiteY36" fmla="*/ 119860 h 379896"/>
                <a:gd name="connsiteX37" fmla="*/ 75314 w 320383"/>
                <a:gd name="connsiteY37" fmla="*/ 117778 h 379896"/>
                <a:gd name="connsiteX38" fmla="*/ 135566 w 320383"/>
                <a:gd name="connsiteY38" fmla="*/ 58241 h 379896"/>
                <a:gd name="connsiteX39" fmla="*/ 135566 w 320383"/>
                <a:gd name="connsiteY39" fmla="*/ 58241 h 379896"/>
                <a:gd name="connsiteX40" fmla="*/ 195786 w 320383"/>
                <a:gd name="connsiteY40" fmla="*/ 117764 h 37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0383" h="379896">
                  <a:moveTo>
                    <a:pt x="315627" y="205647"/>
                  </a:moveTo>
                  <a:lnTo>
                    <a:pt x="283132" y="149134"/>
                  </a:lnTo>
                  <a:lnTo>
                    <a:pt x="283132" y="146779"/>
                  </a:lnTo>
                  <a:cubicBezTo>
                    <a:pt x="285984" y="68620"/>
                    <a:pt x="224936" y="2948"/>
                    <a:pt x="146777" y="96"/>
                  </a:cubicBezTo>
                  <a:cubicBezTo>
                    <a:pt x="68619" y="-2756"/>
                    <a:pt x="2946" y="58292"/>
                    <a:pt x="94" y="136451"/>
                  </a:cubicBezTo>
                  <a:cubicBezTo>
                    <a:pt x="-31" y="139892"/>
                    <a:pt x="-31" y="143337"/>
                    <a:pt x="94" y="146779"/>
                  </a:cubicBezTo>
                  <a:cubicBezTo>
                    <a:pt x="-88" y="191338"/>
                    <a:pt x="20446" y="233451"/>
                    <a:pt x="55666" y="260748"/>
                  </a:cubicBezTo>
                  <a:lnTo>
                    <a:pt x="55666" y="379897"/>
                  </a:lnTo>
                  <a:lnTo>
                    <a:pt x="204484" y="379897"/>
                  </a:lnTo>
                  <a:lnTo>
                    <a:pt x="204484" y="323383"/>
                  </a:lnTo>
                  <a:lnTo>
                    <a:pt x="227561" y="323383"/>
                  </a:lnTo>
                  <a:cubicBezTo>
                    <a:pt x="258252" y="323388"/>
                    <a:pt x="283136" y="298511"/>
                    <a:pt x="283140" y="267820"/>
                  </a:cubicBezTo>
                  <a:cubicBezTo>
                    <a:pt x="283140" y="267503"/>
                    <a:pt x="283137" y="267186"/>
                    <a:pt x="283132" y="266870"/>
                  </a:cubicBezTo>
                  <a:lnTo>
                    <a:pt x="283132" y="238613"/>
                  </a:lnTo>
                  <a:lnTo>
                    <a:pt x="303854" y="238613"/>
                  </a:lnTo>
                  <a:cubicBezTo>
                    <a:pt x="316098" y="237200"/>
                    <a:pt x="326930" y="223072"/>
                    <a:pt x="315627" y="205647"/>
                  </a:cubicBezTo>
                  <a:close/>
                  <a:moveTo>
                    <a:pt x="135571" y="230409"/>
                  </a:moveTo>
                  <a:cubicBezTo>
                    <a:pt x="127684" y="230419"/>
                    <a:pt x="121118" y="224356"/>
                    <a:pt x="120501" y="216493"/>
                  </a:cubicBezTo>
                  <a:lnTo>
                    <a:pt x="150608" y="216493"/>
                  </a:lnTo>
                  <a:cubicBezTo>
                    <a:pt x="149992" y="224343"/>
                    <a:pt x="143446" y="230402"/>
                    <a:pt x="135571" y="230409"/>
                  </a:cubicBezTo>
                  <a:close/>
                  <a:moveTo>
                    <a:pt x="156321" y="206862"/>
                  </a:moveTo>
                  <a:lnTo>
                    <a:pt x="114821" y="206862"/>
                  </a:lnTo>
                  <a:cubicBezTo>
                    <a:pt x="110983" y="206762"/>
                    <a:pt x="107953" y="203570"/>
                    <a:pt x="108053" y="199733"/>
                  </a:cubicBezTo>
                  <a:cubicBezTo>
                    <a:pt x="108150" y="196035"/>
                    <a:pt x="111124" y="193061"/>
                    <a:pt x="114821" y="192965"/>
                  </a:cubicBezTo>
                  <a:lnTo>
                    <a:pt x="156321" y="192965"/>
                  </a:lnTo>
                  <a:cubicBezTo>
                    <a:pt x="160159" y="193064"/>
                    <a:pt x="163189" y="196256"/>
                    <a:pt x="163089" y="200094"/>
                  </a:cubicBezTo>
                  <a:cubicBezTo>
                    <a:pt x="162992" y="203792"/>
                    <a:pt x="160018" y="206766"/>
                    <a:pt x="156321" y="206862"/>
                  </a:cubicBezTo>
                  <a:close/>
                  <a:moveTo>
                    <a:pt x="195786" y="119860"/>
                  </a:moveTo>
                  <a:cubicBezTo>
                    <a:pt x="195565" y="126993"/>
                    <a:pt x="194148" y="134039"/>
                    <a:pt x="191595" y="140704"/>
                  </a:cubicBezTo>
                  <a:cubicBezTo>
                    <a:pt x="189154" y="146996"/>
                    <a:pt x="185608" y="152801"/>
                    <a:pt x="181125" y="157846"/>
                  </a:cubicBezTo>
                  <a:cubicBezTo>
                    <a:pt x="175550" y="164905"/>
                    <a:pt x="170818" y="172591"/>
                    <a:pt x="167025" y="180748"/>
                  </a:cubicBezTo>
                  <a:cubicBezTo>
                    <a:pt x="166242" y="182323"/>
                    <a:pt x="164635" y="183318"/>
                    <a:pt x="162876" y="183320"/>
                  </a:cubicBezTo>
                  <a:lnTo>
                    <a:pt x="108247" y="183320"/>
                  </a:lnTo>
                  <a:cubicBezTo>
                    <a:pt x="106489" y="183319"/>
                    <a:pt x="104884" y="182323"/>
                    <a:pt x="104102" y="180748"/>
                  </a:cubicBezTo>
                  <a:cubicBezTo>
                    <a:pt x="100301" y="172590"/>
                    <a:pt x="95559" y="164904"/>
                    <a:pt x="89974" y="157846"/>
                  </a:cubicBezTo>
                  <a:cubicBezTo>
                    <a:pt x="85491" y="152801"/>
                    <a:pt x="81946" y="146996"/>
                    <a:pt x="79505" y="140704"/>
                  </a:cubicBezTo>
                  <a:cubicBezTo>
                    <a:pt x="76956" y="134038"/>
                    <a:pt x="75540" y="126993"/>
                    <a:pt x="75314" y="119860"/>
                  </a:cubicBezTo>
                  <a:lnTo>
                    <a:pt x="75314" y="117778"/>
                  </a:lnTo>
                  <a:cubicBezTo>
                    <a:pt x="75909" y="84868"/>
                    <a:pt x="102651" y="58443"/>
                    <a:pt x="135566" y="58241"/>
                  </a:cubicBezTo>
                  <a:lnTo>
                    <a:pt x="135566" y="58241"/>
                  </a:lnTo>
                  <a:cubicBezTo>
                    <a:pt x="168464" y="58458"/>
                    <a:pt x="195186" y="84871"/>
                    <a:pt x="195786" y="11776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41F90F2-AA82-4508-AE79-10F6A9B34745}"/>
              </a:ext>
            </a:extLst>
          </p:cNvPr>
          <p:cNvGrpSpPr/>
          <p:nvPr/>
        </p:nvGrpSpPr>
        <p:grpSpPr>
          <a:xfrm>
            <a:off x="2169644" y="2265227"/>
            <a:ext cx="4804713" cy="2356469"/>
            <a:chOff x="2169644" y="2265227"/>
            <a:chExt cx="4804713" cy="2356469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7FC5C879-738A-43BE-A5D9-3B2DEB6C0620}"/>
                </a:ext>
              </a:extLst>
            </p:cNvPr>
            <p:cNvSpPr/>
            <p:nvPr/>
          </p:nvSpPr>
          <p:spPr>
            <a:xfrm>
              <a:off x="2604666" y="2265227"/>
              <a:ext cx="3933005" cy="23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23" y="21600"/>
                  </a:moveTo>
                  <a:lnTo>
                    <a:pt x="21600" y="21600"/>
                  </a:lnTo>
                  <a:cubicBezTo>
                    <a:pt x="21600" y="20882"/>
                    <a:pt x="21271" y="20256"/>
                    <a:pt x="20776" y="19920"/>
                  </a:cubicBezTo>
                  <a:lnTo>
                    <a:pt x="20776" y="1436"/>
                  </a:lnTo>
                  <a:cubicBezTo>
                    <a:pt x="20776" y="642"/>
                    <a:pt x="20392" y="0"/>
                    <a:pt x="19916" y="0"/>
                  </a:cubicBezTo>
                  <a:cubicBezTo>
                    <a:pt x="19440" y="0"/>
                    <a:pt x="19056" y="642"/>
                    <a:pt x="19056" y="1436"/>
                  </a:cubicBezTo>
                  <a:lnTo>
                    <a:pt x="19056" y="16956"/>
                  </a:lnTo>
                  <a:lnTo>
                    <a:pt x="2544" y="16956"/>
                  </a:lnTo>
                  <a:lnTo>
                    <a:pt x="2544" y="1436"/>
                  </a:lnTo>
                  <a:cubicBezTo>
                    <a:pt x="2544" y="642"/>
                    <a:pt x="2160" y="0"/>
                    <a:pt x="1684" y="0"/>
                  </a:cubicBezTo>
                  <a:cubicBezTo>
                    <a:pt x="1208" y="0"/>
                    <a:pt x="824" y="642"/>
                    <a:pt x="824" y="1436"/>
                  </a:cubicBezTo>
                  <a:lnTo>
                    <a:pt x="824" y="19920"/>
                  </a:lnTo>
                  <a:cubicBezTo>
                    <a:pt x="329" y="20256"/>
                    <a:pt x="0" y="20882"/>
                    <a:pt x="0" y="21600"/>
                  </a:cubicBezTo>
                  <a:lnTo>
                    <a:pt x="3377" y="21600"/>
                  </a:lnTo>
                  <a:cubicBezTo>
                    <a:pt x="3377" y="20882"/>
                    <a:pt x="3048" y="20256"/>
                    <a:pt x="2554" y="19920"/>
                  </a:cubicBezTo>
                  <a:lnTo>
                    <a:pt x="2554" y="17674"/>
                  </a:lnTo>
                  <a:lnTo>
                    <a:pt x="19065" y="17674"/>
                  </a:lnTo>
                  <a:lnTo>
                    <a:pt x="19065" y="19920"/>
                  </a:lnTo>
                  <a:cubicBezTo>
                    <a:pt x="18552" y="20256"/>
                    <a:pt x="18223" y="20882"/>
                    <a:pt x="18223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80" name="Rectangle">
              <a:extLst>
                <a:ext uri="{FF2B5EF4-FFF2-40B4-BE49-F238E27FC236}">
                  <a16:creationId xmlns:a16="http://schemas.microsoft.com/office/drawing/2014/main" id="{5EEC2F5C-1F09-4544-A352-69CFD42BF62C}"/>
                </a:ext>
              </a:extLst>
            </p:cNvPr>
            <p:cNvSpPr/>
            <p:nvPr/>
          </p:nvSpPr>
          <p:spPr>
            <a:xfrm>
              <a:off x="2169644" y="2682439"/>
              <a:ext cx="4804713" cy="1123741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091FC8C-EBBC-4F85-820C-A588D42609ED}"/>
                </a:ext>
              </a:extLst>
            </p:cNvPr>
            <p:cNvSpPr/>
            <p:nvPr/>
          </p:nvSpPr>
          <p:spPr>
            <a:xfrm>
              <a:off x="2171368" y="2682439"/>
              <a:ext cx="4802989" cy="1123741"/>
            </a:xfrm>
            <a:custGeom>
              <a:avLst/>
              <a:gdLst>
                <a:gd name="connsiteX0" fmla="*/ 6096860 w 6096860"/>
                <a:gd name="connsiteY0" fmla="*/ 70644 h 1426464"/>
                <a:gd name="connsiteX1" fmla="*/ 6096860 w 6096860"/>
                <a:gd name="connsiteY1" fmla="*/ 715838 h 1426464"/>
                <a:gd name="connsiteX2" fmla="*/ 5616364 w 6096860"/>
                <a:gd name="connsiteY2" fmla="*/ 1426464 h 1426464"/>
                <a:gd name="connsiteX3" fmla="*/ 5182331 w 6096860"/>
                <a:gd name="connsiteY3" fmla="*/ 1426464 h 1426464"/>
                <a:gd name="connsiteX4" fmla="*/ 5183848 w 6096860"/>
                <a:gd name="connsiteY4" fmla="*/ 0 h 1426464"/>
                <a:gd name="connsiteX5" fmla="*/ 5617863 w 6096860"/>
                <a:gd name="connsiteY5" fmla="*/ 0 h 1426464"/>
                <a:gd name="connsiteX6" fmla="*/ 4656942 w 6096860"/>
                <a:gd name="connsiteY6" fmla="*/ 1426464 h 1426464"/>
                <a:gd name="connsiteX7" fmla="*/ 4220872 w 6096860"/>
                <a:gd name="connsiteY7" fmla="*/ 1426464 h 1426464"/>
                <a:gd name="connsiteX8" fmla="*/ 4229131 w 6096860"/>
                <a:gd name="connsiteY8" fmla="*/ 0 h 1426464"/>
                <a:gd name="connsiteX9" fmla="*/ 4665190 w 6096860"/>
                <a:gd name="connsiteY9" fmla="*/ 0 h 1426464"/>
                <a:gd name="connsiteX10" fmla="*/ 3702214 w 6096860"/>
                <a:gd name="connsiteY10" fmla="*/ 1426464 h 1426464"/>
                <a:gd name="connsiteX11" fmla="*/ 3268210 w 6096860"/>
                <a:gd name="connsiteY11" fmla="*/ 1426464 h 1426464"/>
                <a:gd name="connsiteX12" fmla="*/ 3297655 w 6096860"/>
                <a:gd name="connsiteY12" fmla="*/ 0 h 1426464"/>
                <a:gd name="connsiteX13" fmla="*/ 3733715 w 6096860"/>
                <a:gd name="connsiteY13" fmla="*/ 0 h 1426464"/>
                <a:gd name="connsiteX14" fmla="*/ 2770738 w 6096860"/>
                <a:gd name="connsiteY14" fmla="*/ 1426464 h 1426464"/>
                <a:gd name="connsiteX15" fmla="*/ 2336735 w 6096860"/>
                <a:gd name="connsiteY15" fmla="*/ 1426464 h 1426464"/>
                <a:gd name="connsiteX16" fmla="*/ 2347083 w 6096860"/>
                <a:gd name="connsiteY16" fmla="*/ 0 h 1426464"/>
                <a:gd name="connsiteX17" fmla="*/ 2781098 w 6096860"/>
                <a:gd name="connsiteY17" fmla="*/ 0 h 1426464"/>
                <a:gd name="connsiteX18" fmla="*/ 1820177 w 6096860"/>
                <a:gd name="connsiteY18" fmla="*/ 1426464 h 1426464"/>
                <a:gd name="connsiteX19" fmla="*/ 1384106 w 6096860"/>
                <a:gd name="connsiteY19" fmla="*/ 1426464 h 1426464"/>
                <a:gd name="connsiteX20" fmla="*/ 1413510 w 6096860"/>
                <a:gd name="connsiteY20" fmla="*/ 0 h 1426464"/>
                <a:gd name="connsiteX21" fmla="*/ 1847503 w 6096860"/>
                <a:gd name="connsiteY21" fmla="*/ 0 h 1426464"/>
                <a:gd name="connsiteX22" fmla="*/ 886609 w 6096860"/>
                <a:gd name="connsiteY22" fmla="*/ 1426464 h 1426464"/>
                <a:gd name="connsiteX23" fmla="*/ 452616 w 6096860"/>
                <a:gd name="connsiteY23" fmla="*/ 1426464 h 1426464"/>
                <a:gd name="connsiteX24" fmla="*/ 462972 w 6096860"/>
                <a:gd name="connsiteY24" fmla="*/ 0 h 1426464"/>
                <a:gd name="connsiteX25" fmla="*/ 899063 w 6096860"/>
                <a:gd name="connsiteY25" fmla="*/ 0 h 1426464"/>
                <a:gd name="connsiteX26" fmla="*/ 0 w 6096860"/>
                <a:gd name="connsiteY26" fmla="*/ 1331606 h 1426464"/>
                <a:gd name="connsiteX27" fmla="*/ 0 w 6096860"/>
                <a:gd name="connsiteY27" fmla="*/ 686440 h 142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096860" h="1426464">
                  <a:moveTo>
                    <a:pt x="6096860" y="70644"/>
                  </a:moveTo>
                  <a:lnTo>
                    <a:pt x="6096860" y="715838"/>
                  </a:lnTo>
                  <a:lnTo>
                    <a:pt x="5616364" y="1426464"/>
                  </a:lnTo>
                  <a:lnTo>
                    <a:pt x="5182331" y="1426464"/>
                  </a:lnTo>
                  <a:close/>
                  <a:moveTo>
                    <a:pt x="5183848" y="0"/>
                  </a:moveTo>
                  <a:lnTo>
                    <a:pt x="5617863" y="0"/>
                  </a:lnTo>
                  <a:lnTo>
                    <a:pt x="4656942" y="1426464"/>
                  </a:lnTo>
                  <a:lnTo>
                    <a:pt x="4220872" y="1426464"/>
                  </a:lnTo>
                  <a:close/>
                  <a:moveTo>
                    <a:pt x="4229131" y="0"/>
                  </a:moveTo>
                  <a:lnTo>
                    <a:pt x="4665190" y="0"/>
                  </a:lnTo>
                  <a:lnTo>
                    <a:pt x="3702214" y="1426464"/>
                  </a:lnTo>
                  <a:lnTo>
                    <a:pt x="3268210" y="1426464"/>
                  </a:lnTo>
                  <a:close/>
                  <a:moveTo>
                    <a:pt x="3297655" y="0"/>
                  </a:moveTo>
                  <a:lnTo>
                    <a:pt x="3733715" y="0"/>
                  </a:lnTo>
                  <a:lnTo>
                    <a:pt x="2770738" y="1426464"/>
                  </a:lnTo>
                  <a:lnTo>
                    <a:pt x="2336735" y="1426464"/>
                  </a:lnTo>
                  <a:close/>
                  <a:moveTo>
                    <a:pt x="2347083" y="0"/>
                  </a:moveTo>
                  <a:lnTo>
                    <a:pt x="2781098" y="0"/>
                  </a:lnTo>
                  <a:lnTo>
                    <a:pt x="1820177" y="1426464"/>
                  </a:lnTo>
                  <a:lnTo>
                    <a:pt x="1384106" y="1426464"/>
                  </a:lnTo>
                  <a:close/>
                  <a:moveTo>
                    <a:pt x="1413510" y="0"/>
                  </a:moveTo>
                  <a:lnTo>
                    <a:pt x="1847503" y="0"/>
                  </a:lnTo>
                  <a:lnTo>
                    <a:pt x="886609" y="1426464"/>
                  </a:lnTo>
                  <a:lnTo>
                    <a:pt x="452616" y="1426464"/>
                  </a:lnTo>
                  <a:close/>
                  <a:moveTo>
                    <a:pt x="462972" y="0"/>
                  </a:moveTo>
                  <a:lnTo>
                    <a:pt x="899063" y="0"/>
                  </a:lnTo>
                  <a:lnTo>
                    <a:pt x="0" y="1331606"/>
                  </a:lnTo>
                  <a:lnTo>
                    <a:pt x="0" y="68644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 dirty="0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1421808A-118B-4DE8-8A20-5B8E3FE2CE39}"/>
                </a:ext>
              </a:extLst>
            </p:cNvPr>
            <p:cNvGrpSpPr/>
            <p:nvPr/>
          </p:nvGrpSpPr>
          <p:grpSpPr>
            <a:xfrm>
              <a:off x="2504672" y="2898505"/>
              <a:ext cx="734107" cy="671611"/>
              <a:chOff x="3471758" y="2835987"/>
              <a:chExt cx="931866" cy="852534"/>
            </a:xfrm>
          </p:grpSpPr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DB51B502-C5AA-49C5-A359-D7B53CE9F0B2}"/>
                  </a:ext>
                </a:extLst>
              </p:cNvPr>
              <p:cNvSpPr/>
              <p:nvPr/>
            </p:nvSpPr>
            <p:spPr>
              <a:xfrm>
                <a:off x="3471758" y="2835987"/>
                <a:ext cx="931866" cy="85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1600" extrusionOk="0">
                    <a:moveTo>
                      <a:pt x="20696" y="15007"/>
                    </a:moveTo>
                    <a:lnTo>
                      <a:pt x="14042" y="2198"/>
                    </a:lnTo>
                    <a:cubicBezTo>
                      <a:pt x="13319" y="804"/>
                      <a:pt x="12065" y="0"/>
                      <a:pt x="10619" y="0"/>
                    </a:cubicBezTo>
                    <a:cubicBezTo>
                      <a:pt x="9173" y="0"/>
                      <a:pt x="7919" y="804"/>
                      <a:pt x="7196" y="2198"/>
                    </a:cubicBezTo>
                    <a:lnTo>
                      <a:pt x="542" y="15007"/>
                    </a:lnTo>
                    <a:cubicBezTo>
                      <a:pt x="-181" y="16401"/>
                      <a:pt x="-181" y="18009"/>
                      <a:pt x="542" y="19402"/>
                    </a:cubicBezTo>
                    <a:cubicBezTo>
                      <a:pt x="1265" y="20796"/>
                      <a:pt x="2519" y="21600"/>
                      <a:pt x="3965" y="21600"/>
                    </a:cubicBezTo>
                    <a:lnTo>
                      <a:pt x="17273" y="21600"/>
                    </a:lnTo>
                    <a:cubicBezTo>
                      <a:pt x="18719" y="21600"/>
                      <a:pt x="19973" y="20796"/>
                      <a:pt x="20696" y="19402"/>
                    </a:cubicBezTo>
                    <a:cubicBezTo>
                      <a:pt x="21419" y="18063"/>
                      <a:pt x="21419" y="16401"/>
                      <a:pt x="20696" y="15007"/>
                    </a:cubicBezTo>
                    <a:close/>
                  </a:path>
                </a:pathLst>
              </a:custGeom>
              <a:solidFill>
                <a:srgbClr val="F1F1F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F5A7D2E0-BF3F-4A52-9250-68662B46F630}"/>
                  </a:ext>
                </a:extLst>
              </p:cNvPr>
              <p:cNvSpPr/>
              <p:nvPr/>
            </p:nvSpPr>
            <p:spPr>
              <a:xfrm>
                <a:off x="3514067" y="2867430"/>
                <a:ext cx="858188" cy="78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06" h="20989" extrusionOk="0">
                    <a:moveTo>
                      <a:pt x="19570" y="15475"/>
                    </a:moveTo>
                    <a:lnTo>
                      <a:pt x="16167" y="8654"/>
                    </a:lnTo>
                    <a:lnTo>
                      <a:pt x="12765" y="1833"/>
                    </a:lnTo>
                    <a:cubicBezTo>
                      <a:pt x="11532" y="-611"/>
                      <a:pt x="8474" y="-611"/>
                      <a:pt x="7241" y="1833"/>
                    </a:cubicBezTo>
                    <a:lnTo>
                      <a:pt x="3839" y="8654"/>
                    </a:lnTo>
                    <a:lnTo>
                      <a:pt x="436" y="15475"/>
                    </a:lnTo>
                    <a:cubicBezTo>
                      <a:pt x="-797" y="17920"/>
                      <a:pt x="732" y="20989"/>
                      <a:pt x="3198" y="20989"/>
                    </a:cubicBezTo>
                    <a:lnTo>
                      <a:pt x="10003" y="20989"/>
                    </a:lnTo>
                    <a:lnTo>
                      <a:pt x="16808" y="20989"/>
                    </a:lnTo>
                    <a:cubicBezTo>
                      <a:pt x="19274" y="20989"/>
                      <a:pt x="20803" y="17920"/>
                      <a:pt x="19570" y="1547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1F06555A-EDDE-434F-86F1-E53D1E3476FB}"/>
                </a:ext>
              </a:extLst>
            </p:cNvPr>
            <p:cNvGrpSpPr/>
            <p:nvPr/>
          </p:nvGrpSpPr>
          <p:grpSpPr>
            <a:xfrm>
              <a:off x="3621246" y="2898505"/>
              <a:ext cx="734107" cy="671611"/>
              <a:chOff x="4889123" y="2835987"/>
              <a:chExt cx="931866" cy="852534"/>
            </a:xfrm>
          </p:grpSpPr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89BACD6D-3A1B-4290-BF28-37E15FA60D61}"/>
                  </a:ext>
                </a:extLst>
              </p:cNvPr>
              <p:cNvSpPr/>
              <p:nvPr/>
            </p:nvSpPr>
            <p:spPr>
              <a:xfrm>
                <a:off x="4889123" y="2835987"/>
                <a:ext cx="931866" cy="85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1600" extrusionOk="0">
                    <a:moveTo>
                      <a:pt x="20696" y="15007"/>
                    </a:moveTo>
                    <a:lnTo>
                      <a:pt x="14042" y="2198"/>
                    </a:lnTo>
                    <a:cubicBezTo>
                      <a:pt x="13319" y="804"/>
                      <a:pt x="12065" y="0"/>
                      <a:pt x="10619" y="0"/>
                    </a:cubicBezTo>
                    <a:cubicBezTo>
                      <a:pt x="9173" y="0"/>
                      <a:pt x="7919" y="804"/>
                      <a:pt x="7196" y="2198"/>
                    </a:cubicBezTo>
                    <a:lnTo>
                      <a:pt x="542" y="15007"/>
                    </a:lnTo>
                    <a:cubicBezTo>
                      <a:pt x="-181" y="16401"/>
                      <a:pt x="-181" y="18009"/>
                      <a:pt x="542" y="19402"/>
                    </a:cubicBezTo>
                    <a:cubicBezTo>
                      <a:pt x="1265" y="20796"/>
                      <a:pt x="2519" y="21600"/>
                      <a:pt x="3965" y="21600"/>
                    </a:cubicBezTo>
                    <a:lnTo>
                      <a:pt x="17273" y="21600"/>
                    </a:lnTo>
                    <a:cubicBezTo>
                      <a:pt x="18719" y="21600"/>
                      <a:pt x="19973" y="20796"/>
                      <a:pt x="20696" y="19402"/>
                    </a:cubicBezTo>
                    <a:cubicBezTo>
                      <a:pt x="21419" y="18063"/>
                      <a:pt x="21419" y="16401"/>
                      <a:pt x="20696" y="15007"/>
                    </a:cubicBezTo>
                    <a:close/>
                  </a:path>
                </a:pathLst>
              </a:custGeom>
              <a:solidFill>
                <a:srgbClr val="F1F1F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87" name="Shape">
                <a:extLst>
                  <a:ext uri="{FF2B5EF4-FFF2-40B4-BE49-F238E27FC236}">
                    <a16:creationId xmlns:a16="http://schemas.microsoft.com/office/drawing/2014/main" id="{9765ED20-98EE-4069-A36A-8FAE80FFFEDE}"/>
                  </a:ext>
                </a:extLst>
              </p:cNvPr>
              <p:cNvSpPr/>
              <p:nvPr/>
            </p:nvSpPr>
            <p:spPr>
              <a:xfrm>
                <a:off x="4931432" y="2867430"/>
                <a:ext cx="858188" cy="78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06" h="20989" extrusionOk="0">
                    <a:moveTo>
                      <a:pt x="19570" y="15475"/>
                    </a:moveTo>
                    <a:lnTo>
                      <a:pt x="16167" y="8654"/>
                    </a:lnTo>
                    <a:lnTo>
                      <a:pt x="12765" y="1833"/>
                    </a:lnTo>
                    <a:cubicBezTo>
                      <a:pt x="11532" y="-611"/>
                      <a:pt x="8474" y="-611"/>
                      <a:pt x="7241" y="1833"/>
                    </a:cubicBezTo>
                    <a:lnTo>
                      <a:pt x="3839" y="8654"/>
                    </a:lnTo>
                    <a:lnTo>
                      <a:pt x="436" y="15475"/>
                    </a:lnTo>
                    <a:cubicBezTo>
                      <a:pt x="-797" y="17920"/>
                      <a:pt x="732" y="20989"/>
                      <a:pt x="3198" y="20989"/>
                    </a:cubicBezTo>
                    <a:lnTo>
                      <a:pt x="10003" y="20989"/>
                    </a:lnTo>
                    <a:lnTo>
                      <a:pt x="16808" y="20989"/>
                    </a:lnTo>
                    <a:cubicBezTo>
                      <a:pt x="19274" y="20989"/>
                      <a:pt x="20803" y="17920"/>
                      <a:pt x="19570" y="1547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F2DD54C9-AB15-4A71-9F50-091EA2B16656}"/>
                </a:ext>
              </a:extLst>
            </p:cNvPr>
            <p:cNvGrpSpPr/>
            <p:nvPr/>
          </p:nvGrpSpPr>
          <p:grpSpPr>
            <a:xfrm>
              <a:off x="4737819" y="2898505"/>
              <a:ext cx="734107" cy="671611"/>
              <a:chOff x="6306488" y="2835987"/>
              <a:chExt cx="931866" cy="852534"/>
            </a:xfrm>
          </p:grpSpPr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6C58CE0C-9A50-448E-9307-1DE617669DEC}"/>
                  </a:ext>
                </a:extLst>
              </p:cNvPr>
              <p:cNvSpPr/>
              <p:nvPr/>
            </p:nvSpPr>
            <p:spPr>
              <a:xfrm>
                <a:off x="6306488" y="2835987"/>
                <a:ext cx="931866" cy="85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1600" extrusionOk="0">
                    <a:moveTo>
                      <a:pt x="20696" y="15007"/>
                    </a:moveTo>
                    <a:lnTo>
                      <a:pt x="14042" y="2198"/>
                    </a:lnTo>
                    <a:cubicBezTo>
                      <a:pt x="13319" y="804"/>
                      <a:pt x="12065" y="0"/>
                      <a:pt x="10619" y="0"/>
                    </a:cubicBezTo>
                    <a:cubicBezTo>
                      <a:pt x="9173" y="0"/>
                      <a:pt x="7919" y="804"/>
                      <a:pt x="7196" y="2198"/>
                    </a:cubicBezTo>
                    <a:lnTo>
                      <a:pt x="542" y="15007"/>
                    </a:lnTo>
                    <a:cubicBezTo>
                      <a:pt x="-181" y="16401"/>
                      <a:pt x="-181" y="18009"/>
                      <a:pt x="542" y="19402"/>
                    </a:cubicBezTo>
                    <a:cubicBezTo>
                      <a:pt x="1265" y="20796"/>
                      <a:pt x="2519" y="21600"/>
                      <a:pt x="3965" y="21600"/>
                    </a:cubicBezTo>
                    <a:lnTo>
                      <a:pt x="17273" y="21600"/>
                    </a:lnTo>
                    <a:cubicBezTo>
                      <a:pt x="18719" y="21600"/>
                      <a:pt x="19973" y="20796"/>
                      <a:pt x="20696" y="19402"/>
                    </a:cubicBezTo>
                    <a:cubicBezTo>
                      <a:pt x="21419" y="18063"/>
                      <a:pt x="21419" y="16401"/>
                      <a:pt x="20696" y="15007"/>
                    </a:cubicBezTo>
                    <a:close/>
                  </a:path>
                </a:pathLst>
              </a:custGeom>
              <a:solidFill>
                <a:srgbClr val="F1F1F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90" name="Shape">
                <a:extLst>
                  <a:ext uri="{FF2B5EF4-FFF2-40B4-BE49-F238E27FC236}">
                    <a16:creationId xmlns:a16="http://schemas.microsoft.com/office/drawing/2014/main" id="{06028D03-25E6-4A97-A8D0-18B80F22BA00}"/>
                  </a:ext>
                </a:extLst>
              </p:cNvPr>
              <p:cNvSpPr/>
              <p:nvPr/>
            </p:nvSpPr>
            <p:spPr>
              <a:xfrm>
                <a:off x="6348797" y="2867430"/>
                <a:ext cx="858188" cy="78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06" h="20989" extrusionOk="0">
                    <a:moveTo>
                      <a:pt x="19570" y="15475"/>
                    </a:moveTo>
                    <a:lnTo>
                      <a:pt x="16167" y="8654"/>
                    </a:lnTo>
                    <a:lnTo>
                      <a:pt x="12765" y="1833"/>
                    </a:lnTo>
                    <a:cubicBezTo>
                      <a:pt x="11532" y="-611"/>
                      <a:pt x="8474" y="-611"/>
                      <a:pt x="7241" y="1833"/>
                    </a:cubicBezTo>
                    <a:lnTo>
                      <a:pt x="3839" y="8654"/>
                    </a:lnTo>
                    <a:lnTo>
                      <a:pt x="436" y="15475"/>
                    </a:lnTo>
                    <a:cubicBezTo>
                      <a:pt x="-797" y="17920"/>
                      <a:pt x="732" y="20989"/>
                      <a:pt x="3198" y="20989"/>
                    </a:cubicBezTo>
                    <a:lnTo>
                      <a:pt x="10003" y="20989"/>
                    </a:lnTo>
                    <a:lnTo>
                      <a:pt x="16808" y="20989"/>
                    </a:lnTo>
                    <a:cubicBezTo>
                      <a:pt x="19274" y="20989"/>
                      <a:pt x="20803" y="17920"/>
                      <a:pt x="19570" y="1547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8794C963-4BBA-4BCE-BBF8-5A9070D255B5}"/>
                </a:ext>
              </a:extLst>
            </p:cNvPr>
            <p:cNvGrpSpPr/>
            <p:nvPr/>
          </p:nvGrpSpPr>
          <p:grpSpPr>
            <a:xfrm>
              <a:off x="5854391" y="2898505"/>
              <a:ext cx="732857" cy="671611"/>
              <a:chOff x="7723852" y="2835987"/>
              <a:chExt cx="930280" cy="852534"/>
            </a:xfrm>
          </p:grpSpPr>
          <p:sp>
            <p:nvSpPr>
              <p:cNvPr id="92" name="Shape">
                <a:extLst>
                  <a:ext uri="{FF2B5EF4-FFF2-40B4-BE49-F238E27FC236}">
                    <a16:creationId xmlns:a16="http://schemas.microsoft.com/office/drawing/2014/main" id="{477D687A-EE42-4691-A773-39B54914B18A}"/>
                  </a:ext>
                </a:extLst>
              </p:cNvPr>
              <p:cNvSpPr/>
              <p:nvPr/>
            </p:nvSpPr>
            <p:spPr>
              <a:xfrm>
                <a:off x="7723852" y="2835987"/>
                <a:ext cx="930280" cy="85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0" h="21600" extrusionOk="0">
                    <a:moveTo>
                      <a:pt x="20742" y="15007"/>
                    </a:moveTo>
                    <a:lnTo>
                      <a:pt x="14074" y="2198"/>
                    </a:lnTo>
                    <a:cubicBezTo>
                      <a:pt x="13349" y="804"/>
                      <a:pt x="12093" y="0"/>
                      <a:pt x="10643" y="0"/>
                    </a:cubicBezTo>
                    <a:cubicBezTo>
                      <a:pt x="9193" y="0"/>
                      <a:pt x="7937" y="804"/>
                      <a:pt x="7212" y="2198"/>
                    </a:cubicBezTo>
                    <a:lnTo>
                      <a:pt x="544" y="15007"/>
                    </a:lnTo>
                    <a:cubicBezTo>
                      <a:pt x="-181" y="16401"/>
                      <a:pt x="-181" y="18009"/>
                      <a:pt x="544" y="19402"/>
                    </a:cubicBezTo>
                    <a:cubicBezTo>
                      <a:pt x="1269" y="20796"/>
                      <a:pt x="2525" y="21600"/>
                      <a:pt x="3975" y="21600"/>
                    </a:cubicBezTo>
                    <a:lnTo>
                      <a:pt x="17312" y="21600"/>
                    </a:lnTo>
                    <a:cubicBezTo>
                      <a:pt x="18761" y="21600"/>
                      <a:pt x="20018" y="20796"/>
                      <a:pt x="20742" y="19402"/>
                    </a:cubicBezTo>
                    <a:cubicBezTo>
                      <a:pt x="21419" y="18063"/>
                      <a:pt x="21419" y="16401"/>
                      <a:pt x="20742" y="15007"/>
                    </a:cubicBezTo>
                    <a:close/>
                  </a:path>
                </a:pathLst>
              </a:custGeom>
              <a:solidFill>
                <a:srgbClr val="F1F1F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93" name="Shape">
                <a:extLst>
                  <a:ext uri="{FF2B5EF4-FFF2-40B4-BE49-F238E27FC236}">
                    <a16:creationId xmlns:a16="http://schemas.microsoft.com/office/drawing/2014/main" id="{F199BC0D-5D3F-46FF-A726-FF78B0A80867}"/>
                  </a:ext>
                </a:extLst>
              </p:cNvPr>
              <p:cNvSpPr/>
              <p:nvPr/>
            </p:nvSpPr>
            <p:spPr>
              <a:xfrm>
                <a:off x="7766162" y="2867430"/>
                <a:ext cx="857032" cy="78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24" h="20989" extrusionOk="0">
                    <a:moveTo>
                      <a:pt x="19615" y="15475"/>
                    </a:moveTo>
                    <a:lnTo>
                      <a:pt x="16204" y="8654"/>
                    </a:lnTo>
                    <a:lnTo>
                      <a:pt x="12794" y="1833"/>
                    </a:lnTo>
                    <a:cubicBezTo>
                      <a:pt x="11558" y="-611"/>
                      <a:pt x="8493" y="-611"/>
                      <a:pt x="7258" y="1833"/>
                    </a:cubicBezTo>
                    <a:lnTo>
                      <a:pt x="3847" y="8654"/>
                    </a:lnTo>
                    <a:lnTo>
                      <a:pt x="437" y="15475"/>
                    </a:lnTo>
                    <a:cubicBezTo>
                      <a:pt x="-799" y="17920"/>
                      <a:pt x="733" y="20989"/>
                      <a:pt x="3205" y="20989"/>
                    </a:cubicBezTo>
                    <a:lnTo>
                      <a:pt x="10026" y="20989"/>
                    </a:lnTo>
                    <a:lnTo>
                      <a:pt x="16847" y="20989"/>
                    </a:lnTo>
                    <a:cubicBezTo>
                      <a:pt x="19269" y="20989"/>
                      <a:pt x="20801" y="17920"/>
                      <a:pt x="19615" y="1547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</p:grpSp>
      </p:grpSp>
      <p:grpSp>
        <p:nvGrpSpPr>
          <p:cNvPr id="94" name="Graphic 4" descr="Brainstorm">
            <a:extLst>
              <a:ext uri="{FF2B5EF4-FFF2-40B4-BE49-F238E27FC236}">
                <a16:creationId xmlns:a16="http://schemas.microsoft.com/office/drawing/2014/main" id="{B7BB6D26-6B72-47D7-B4E3-D3024FC4CFC7}"/>
              </a:ext>
            </a:extLst>
          </p:cNvPr>
          <p:cNvGrpSpPr/>
          <p:nvPr/>
        </p:nvGrpSpPr>
        <p:grpSpPr>
          <a:xfrm>
            <a:off x="2690135" y="3124885"/>
            <a:ext cx="363182" cy="363181"/>
            <a:chOff x="3707182" y="3123351"/>
            <a:chExt cx="461018" cy="461017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45CCE70-02EB-4241-BBF1-98F8C406ABED}"/>
                </a:ext>
              </a:extLst>
            </p:cNvPr>
            <p:cNvSpPr/>
            <p:nvPr/>
          </p:nvSpPr>
          <p:spPr>
            <a:xfrm>
              <a:off x="3865354" y="3223963"/>
              <a:ext cx="94441" cy="99166"/>
            </a:xfrm>
            <a:custGeom>
              <a:avLst/>
              <a:gdLst>
                <a:gd name="connsiteX0" fmla="*/ 47230 w 94441"/>
                <a:gd name="connsiteY0" fmla="*/ 0 h 99166"/>
                <a:gd name="connsiteX1" fmla="*/ 47230 w 94441"/>
                <a:gd name="connsiteY1" fmla="*/ 0 h 99166"/>
                <a:gd name="connsiteX2" fmla="*/ 0 w 94441"/>
                <a:gd name="connsiteY2" fmla="*/ 46640 h 99166"/>
                <a:gd name="connsiteX3" fmla="*/ 0 w 94441"/>
                <a:gd name="connsiteY3" fmla="*/ 48412 h 99166"/>
                <a:gd name="connsiteX4" fmla="*/ 3362 w 94441"/>
                <a:gd name="connsiteY4" fmla="*/ 64946 h 99166"/>
                <a:gd name="connsiteX5" fmla="*/ 11343 w 94441"/>
                <a:gd name="connsiteY5" fmla="*/ 77912 h 99166"/>
                <a:gd name="connsiteX6" fmla="*/ 25159 w 94441"/>
                <a:gd name="connsiteY6" fmla="*/ 99167 h 99166"/>
                <a:gd name="connsiteX7" fmla="*/ 69278 w 94441"/>
                <a:gd name="connsiteY7" fmla="*/ 99167 h 99166"/>
                <a:gd name="connsiteX8" fmla="*/ 83094 w 94441"/>
                <a:gd name="connsiteY8" fmla="*/ 77912 h 99166"/>
                <a:gd name="connsiteX9" fmla="*/ 91080 w 94441"/>
                <a:gd name="connsiteY9" fmla="*/ 64946 h 99166"/>
                <a:gd name="connsiteX10" fmla="*/ 94441 w 94441"/>
                <a:gd name="connsiteY10" fmla="*/ 48412 h 99166"/>
                <a:gd name="connsiteX11" fmla="*/ 94441 w 94441"/>
                <a:gd name="connsiteY11" fmla="*/ 46640 h 99166"/>
                <a:gd name="connsiteX12" fmla="*/ 47230 w 94441"/>
                <a:gd name="connsiteY12" fmla="*/ 0 h 99166"/>
                <a:gd name="connsiteX13" fmla="*/ 49454 w 94441"/>
                <a:gd name="connsiteY13" fmla="*/ 84553 h 99166"/>
                <a:gd name="connsiteX14" fmla="*/ 49454 w 94441"/>
                <a:gd name="connsiteY14" fmla="*/ 56369 h 99166"/>
                <a:gd name="connsiteX15" fmla="*/ 24050 w 94441"/>
                <a:gd name="connsiteY15" fmla="*/ 62132 h 99166"/>
                <a:gd name="connsiteX16" fmla="*/ 49454 w 94441"/>
                <a:gd name="connsiteY16" fmla="*/ 12544 h 99166"/>
                <a:gd name="connsiteX17" fmla="*/ 49454 w 94441"/>
                <a:gd name="connsiteY17" fmla="*/ 41256 h 99166"/>
                <a:gd name="connsiteX18" fmla="*/ 75837 w 94441"/>
                <a:gd name="connsiteY18" fmla="*/ 36036 h 9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4441" h="99166">
                  <a:moveTo>
                    <a:pt x="47230" y="0"/>
                  </a:moveTo>
                  <a:lnTo>
                    <a:pt x="47230" y="0"/>
                  </a:lnTo>
                  <a:cubicBezTo>
                    <a:pt x="21437" y="149"/>
                    <a:pt x="474" y="20850"/>
                    <a:pt x="0" y="46640"/>
                  </a:cubicBezTo>
                  <a:lnTo>
                    <a:pt x="0" y="48412"/>
                  </a:lnTo>
                  <a:cubicBezTo>
                    <a:pt x="206" y="54070"/>
                    <a:pt x="1341" y="59656"/>
                    <a:pt x="3362" y="64946"/>
                  </a:cubicBezTo>
                  <a:cubicBezTo>
                    <a:pt x="5235" y="69705"/>
                    <a:pt x="7938" y="74095"/>
                    <a:pt x="11343" y="77912"/>
                  </a:cubicBezTo>
                  <a:cubicBezTo>
                    <a:pt x="16756" y="84438"/>
                    <a:pt x="21392" y="91571"/>
                    <a:pt x="25159" y="99167"/>
                  </a:cubicBezTo>
                  <a:lnTo>
                    <a:pt x="69278" y="99167"/>
                  </a:lnTo>
                  <a:cubicBezTo>
                    <a:pt x="73047" y="91572"/>
                    <a:pt x="77683" y="84440"/>
                    <a:pt x="83094" y="77912"/>
                  </a:cubicBezTo>
                  <a:cubicBezTo>
                    <a:pt x="86500" y="74095"/>
                    <a:pt x="89204" y="69705"/>
                    <a:pt x="91080" y="64946"/>
                  </a:cubicBezTo>
                  <a:cubicBezTo>
                    <a:pt x="93098" y="59656"/>
                    <a:pt x="94234" y="54070"/>
                    <a:pt x="94441" y="48412"/>
                  </a:cubicBezTo>
                  <a:lnTo>
                    <a:pt x="94441" y="46640"/>
                  </a:lnTo>
                  <a:cubicBezTo>
                    <a:pt x="93953" y="20864"/>
                    <a:pt x="73010" y="175"/>
                    <a:pt x="47230" y="0"/>
                  </a:cubicBezTo>
                  <a:close/>
                  <a:moveTo>
                    <a:pt x="49454" y="84553"/>
                  </a:moveTo>
                  <a:lnTo>
                    <a:pt x="49454" y="56369"/>
                  </a:lnTo>
                  <a:lnTo>
                    <a:pt x="24050" y="62132"/>
                  </a:lnTo>
                  <a:lnTo>
                    <a:pt x="49454" y="12544"/>
                  </a:lnTo>
                  <a:lnTo>
                    <a:pt x="49454" y="41256"/>
                  </a:lnTo>
                  <a:lnTo>
                    <a:pt x="75837" y="36036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DF5D241-AFE3-46E9-85EA-D40D53C6C043}"/>
                </a:ext>
              </a:extLst>
            </p:cNvPr>
            <p:cNvSpPr/>
            <p:nvPr/>
          </p:nvSpPr>
          <p:spPr>
            <a:xfrm>
              <a:off x="3774341" y="3150402"/>
              <a:ext cx="326698" cy="387383"/>
            </a:xfrm>
            <a:custGeom>
              <a:avLst/>
              <a:gdLst>
                <a:gd name="connsiteX0" fmla="*/ 321848 w 326698"/>
                <a:gd name="connsiteY0" fmla="*/ 209700 h 387383"/>
                <a:gd name="connsiteX1" fmla="*/ 288713 w 326698"/>
                <a:gd name="connsiteY1" fmla="*/ 152073 h 387383"/>
                <a:gd name="connsiteX2" fmla="*/ 288713 w 326698"/>
                <a:gd name="connsiteY2" fmla="*/ 149672 h 387383"/>
                <a:gd name="connsiteX3" fmla="*/ 149670 w 326698"/>
                <a:gd name="connsiteY3" fmla="*/ 98 h 387383"/>
                <a:gd name="connsiteX4" fmla="*/ 96 w 326698"/>
                <a:gd name="connsiteY4" fmla="*/ 139140 h 387383"/>
                <a:gd name="connsiteX5" fmla="*/ 96 w 326698"/>
                <a:gd name="connsiteY5" fmla="*/ 149672 h 387383"/>
                <a:gd name="connsiteX6" fmla="*/ 56763 w 326698"/>
                <a:gd name="connsiteY6" fmla="*/ 265886 h 387383"/>
                <a:gd name="connsiteX7" fmla="*/ 56763 w 326698"/>
                <a:gd name="connsiteY7" fmla="*/ 387384 h 387383"/>
                <a:gd name="connsiteX8" fmla="*/ 208515 w 326698"/>
                <a:gd name="connsiteY8" fmla="*/ 387384 h 387383"/>
                <a:gd name="connsiteX9" fmla="*/ 208515 w 326698"/>
                <a:gd name="connsiteY9" fmla="*/ 329756 h 387383"/>
                <a:gd name="connsiteX10" fmla="*/ 232046 w 326698"/>
                <a:gd name="connsiteY10" fmla="*/ 329756 h 387383"/>
                <a:gd name="connsiteX11" fmla="*/ 288721 w 326698"/>
                <a:gd name="connsiteY11" fmla="*/ 273098 h 387383"/>
                <a:gd name="connsiteX12" fmla="*/ 288713 w 326698"/>
                <a:gd name="connsiteY12" fmla="*/ 272129 h 387383"/>
                <a:gd name="connsiteX13" fmla="*/ 288713 w 326698"/>
                <a:gd name="connsiteY13" fmla="*/ 243316 h 387383"/>
                <a:gd name="connsiteX14" fmla="*/ 309843 w 326698"/>
                <a:gd name="connsiteY14" fmla="*/ 243316 h 387383"/>
                <a:gd name="connsiteX15" fmla="*/ 321848 w 326698"/>
                <a:gd name="connsiteY15" fmla="*/ 209700 h 387383"/>
                <a:gd name="connsiteX16" fmla="*/ 138243 w 326698"/>
                <a:gd name="connsiteY16" fmla="*/ 234950 h 387383"/>
                <a:gd name="connsiteX17" fmla="*/ 122876 w 326698"/>
                <a:gd name="connsiteY17" fmla="*/ 220760 h 387383"/>
                <a:gd name="connsiteX18" fmla="*/ 153577 w 326698"/>
                <a:gd name="connsiteY18" fmla="*/ 220760 h 387383"/>
                <a:gd name="connsiteX19" fmla="*/ 138243 w 326698"/>
                <a:gd name="connsiteY19" fmla="*/ 234950 h 387383"/>
                <a:gd name="connsiteX20" fmla="*/ 159402 w 326698"/>
                <a:gd name="connsiteY20" fmla="*/ 210939 h 387383"/>
                <a:gd name="connsiteX21" fmla="*/ 117084 w 326698"/>
                <a:gd name="connsiteY21" fmla="*/ 210939 h 387383"/>
                <a:gd name="connsiteX22" fmla="*/ 110183 w 326698"/>
                <a:gd name="connsiteY22" fmla="*/ 203669 h 387383"/>
                <a:gd name="connsiteX23" fmla="*/ 117084 w 326698"/>
                <a:gd name="connsiteY23" fmla="*/ 196767 h 387383"/>
                <a:gd name="connsiteX24" fmla="*/ 159402 w 326698"/>
                <a:gd name="connsiteY24" fmla="*/ 196767 h 387383"/>
                <a:gd name="connsiteX25" fmla="*/ 166303 w 326698"/>
                <a:gd name="connsiteY25" fmla="*/ 204038 h 387383"/>
                <a:gd name="connsiteX26" fmla="*/ 159402 w 326698"/>
                <a:gd name="connsiteY26" fmla="*/ 210939 h 387383"/>
                <a:gd name="connsiteX27" fmla="*/ 199645 w 326698"/>
                <a:gd name="connsiteY27" fmla="*/ 122222 h 387383"/>
                <a:gd name="connsiteX28" fmla="*/ 195371 w 326698"/>
                <a:gd name="connsiteY28" fmla="*/ 143477 h 387383"/>
                <a:gd name="connsiteX29" fmla="*/ 184695 w 326698"/>
                <a:gd name="connsiteY29" fmla="*/ 160957 h 387383"/>
                <a:gd name="connsiteX30" fmla="*/ 170317 w 326698"/>
                <a:gd name="connsiteY30" fmla="*/ 184310 h 387383"/>
                <a:gd name="connsiteX31" fmla="*/ 166087 w 326698"/>
                <a:gd name="connsiteY31" fmla="*/ 186932 h 387383"/>
                <a:gd name="connsiteX32" fmla="*/ 110380 w 326698"/>
                <a:gd name="connsiteY32" fmla="*/ 186932 h 387383"/>
                <a:gd name="connsiteX33" fmla="*/ 106154 w 326698"/>
                <a:gd name="connsiteY33" fmla="*/ 184310 h 387383"/>
                <a:gd name="connsiteX34" fmla="*/ 91748 w 326698"/>
                <a:gd name="connsiteY34" fmla="*/ 160957 h 387383"/>
                <a:gd name="connsiteX35" fmla="*/ 81072 w 326698"/>
                <a:gd name="connsiteY35" fmla="*/ 143477 h 387383"/>
                <a:gd name="connsiteX36" fmla="*/ 76798 w 326698"/>
                <a:gd name="connsiteY36" fmla="*/ 122222 h 387383"/>
                <a:gd name="connsiteX37" fmla="*/ 76798 w 326698"/>
                <a:gd name="connsiteY37" fmla="*/ 120099 h 387383"/>
                <a:gd name="connsiteX38" fmla="*/ 138238 w 326698"/>
                <a:gd name="connsiteY38" fmla="*/ 59389 h 387383"/>
                <a:gd name="connsiteX39" fmla="*/ 138238 w 326698"/>
                <a:gd name="connsiteY39" fmla="*/ 59389 h 387383"/>
                <a:gd name="connsiteX40" fmla="*/ 199645 w 326698"/>
                <a:gd name="connsiteY40" fmla="*/ 120085 h 38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6698" h="387383">
                  <a:moveTo>
                    <a:pt x="321848" y="209700"/>
                  </a:moveTo>
                  <a:lnTo>
                    <a:pt x="288713" y="152073"/>
                  </a:lnTo>
                  <a:lnTo>
                    <a:pt x="288713" y="149672"/>
                  </a:lnTo>
                  <a:cubicBezTo>
                    <a:pt x="291621" y="69972"/>
                    <a:pt x="229370" y="3006"/>
                    <a:pt x="149670" y="98"/>
                  </a:cubicBezTo>
                  <a:cubicBezTo>
                    <a:pt x="69971" y="-2810"/>
                    <a:pt x="3004" y="59441"/>
                    <a:pt x="96" y="139140"/>
                  </a:cubicBezTo>
                  <a:cubicBezTo>
                    <a:pt x="-32" y="142649"/>
                    <a:pt x="-32" y="146162"/>
                    <a:pt x="96" y="149672"/>
                  </a:cubicBezTo>
                  <a:cubicBezTo>
                    <a:pt x="-90" y="195109"/>
                    <a:pt x="20849" y="238052"/>
                    <a:pt x="56763" y="265886"/>
                  </a:cubicBezTo>
                  <a:lnTo>
                    <a:pt x="56763" y="387384"/>
                  </a:lnTo>
                  <a:lnTo>
                    <a:pt x="208515" y="387384"/>
                  </a:lnTo>
                  <a:lnTo>
                    <a:pt x="208515" y="329756"/>
                  </a:lnTo>
                  <a:lnTo>
                    <a:pt x="232046" y="329756"/>
                  </a:lnTo>
                  <a:cubicBezTo>
                    <a:pt x="263342" y="329761"/>
                    <a:pt x="288716" y="304394"/>
                    <a:pt x="288721" y="273098"/>
                  </a:cubicBezTo>
                  <a:cubicBezTo>
                    <a:pt x="288721" y="272775"/>
                    <a:pt x="288718" y="272452"/>
                    <a:pt x="288713" y="272129"/>
                  </a:cubicBezTo>
                  <a:lnTo>
                    <a:pt x="288713" y="243316"/>
                  </a:lnTo>
                  <a:lnTo>
                    <a:pt x="309843" y="243316"/>
                  </a:lnTo>
                  <a:cubicBezTo>
                    <a:pt x="322329" y="241875"/>
                    <a:pt x="333374" y="227468"/>
                    <a:pt x="321848" y="209700"/>
                  </a:cubicBezTo>
                  <a:close/>
                  <a:moveTo>
                    <a:pt x="138243" y="234950"/>
                  </a:moveTo>
                  <a:cubicBezTo>
                    <a:pt x="130200" y="234960"/>
                    <a:pt x="123505" y="228777"/>
                    <a:pt x="122876" y="220760"/>
                  </a:cubicBezTo>
                  <a:lnTo>
                    <a:pt x="153577" y="220760"/>
                  </a:lnTo>
                  <a:cubicBezTo>
                    <a:pt x="152948" y="228764"/>
                    <a:pt x="146273" y="234943"/>
                    <a:pt x="138243" y="234950"/>
                  </a:cubicBezTo>
                  <a:close/>
                  <a:moveTo>
                    <a:pt x="159402" y="210939"/>
                  </a:moveTo>
                  <a:lnTo>
                    <a:pt x="117084" y="210939"/>
                  </a:lnTo>
                  <a:cubicBezTo>
                    <a:pt x="113171" y="210837"/>
                    <a:pt x="110081" y="207582"/>
                    <a:pt x="110183" y="203669"/>
                  </a:cubicBezTo>
                  <a:cubicBezTo>
                    <a:pt x="110281" y="199899"/>
                    <a:pt x="113314" y="196865"/>
                    <a:pt x="117084" y="196767"/>
                  </a:cubicBezTo>
                  <a:lnTo>
                    <a:pt x="159402" y="196767"/>
                  </a:lnTo>
                  <a:cubicBezTo>
                    <a:pt x="163315" y="196869"/>
                    <a:pt x="166405" y="200124"/>
                    <a:pt x="166303" y="204038"/>
                  </a:cubicBezTo>
                  <a:cubicBezTo>
                    <a:pt x="166205" y="207808"/>
                    <a:pt x="163172" y="210841"/>
                    <a:pt x="159402" y="210939"/>
                  </a:cubicBezTo>
                  <a:close/>
                  <a:moveTo>
                    <a:pt x="199645" y="122222"/>
                  </a:moveTo>
                  <a:cubicBezTo>
                    <a:pt x="199419" y="129496"/>
                    <a:pt x="197974" y="136681"/>
                    <a:pt x="195371" y="143477"/>
                  </a:cubicBezTo>
                  <a:cubicBezTo>
                    <a:pt x="192882" y="149893"/>
                    <a:pt x="189267" y="155812"/>
                    <a:pt x="184695" y="160957"/>
                  </a:cubicBezTo>
                  <a:cubicBezTo>
                    <a:pt x="179010" y="168155"/>
                    <a:pt x="174185" y="175993"/>
                    <a:pt x="170317" y="184310"/>
                  </a:cubicBezTo>
                  <a:cubicBezTo>
                    <a:pt x="169518" y="185916"/>
                    <a:pt x="167880" y="186931"/>
                    <a:pt x="166087" y="186932"/>
                  </a:cubicBezTo>
                  <a:lnTo>
                    <a:pt x="110380" y="186932"/>
                  </a:lnTo>
                  <a:cubicBezTo>
                    <a:pt x="108588" y="186931"/>
                    <a:pt x="106951" y="185916"/>
                    <a:pt x="106154" y="184310"/>
                  </a:cubicBezTo>
                  <a:cubicBezTo>
                    <a:pt x="102277" y="175991"/>
                    <a:pt x="97443" y="168154"/>
                    <a:pt x="91748" y="160957"/>
                  </a:cubicBezTo>
                  <a:cubicBezTo>
                    <a:pt x="87176" y="155812"/>
                    <a:pt x="83561" y="149893"/>
                    <a:pt x="81072" y="143477"/>
                  </a:cubicBezTo>
                  <a:cubicBezTo>
                    <a:pt x="78473" y="136680"/>
                    <a:pt x="77029" y="129495"/>
                    <a:pt x="76798" y="122222"/>
                  </a:cubicBezTo>
                  <a:lnTo>
                    <a:pt x="76798" y="120099"/>
                  </a:lnTo>
                  <a:cubicBezTo>
                    <a:pt x="77405" y="86541"/>
                    <a:pt x="104675" y="59595"/>
                    <a:pt x="138238" y="59389"/>
                  </a:cubicBezTo>
                  <a:lnTo>
                    <a:pt x="138238" y="59389"/>
                  </a:lnTo>
                  <a:cubicBezTo>
                    <a:pt x="171785" y="59610"/>
                    <a:pt x="199033" y="86544"/>
                    <a:pt x="199645" y="120085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7" name="Graphic 5" descr="Bullseye">
            <a:extLst>
              <a:ext uri="{FF2B5EF4-FFF2-40B4-BE49-F238E27FC236}">
                <a16:creationId xmlns:a16="http://schemas.microsoft.com/office/drawing/2014/main" id="{D3A9F49E-CC74-4F85-9302-1A2A66294215}"/>
              </a:ext>
            </a:extLst>
          </p:cNvPr>
          <p:cNvGrpSpPr/>
          <p:nvPr/>
        </p:nvGrpSpPr>
        <p:grpSpPr>
          <a:xfrm>
            <a:off x="6039229" y="3124885"/>
            <a:ext cx="363182" cy="363181"/>
            <a:chOff x="7958483" y="3123351"/>
            <a:chExt cx="461018" cy="461017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2AF4781-CCA3-486D-B877-76484EF7284D}"/>
                </a:ext>
              </a:extLst>
            </p:cNvPr>
            <p:cNvSpPr/>
            <p:nvPr/>
          </p:nvSpPr>
          <p:spPr>
            <a:xfrm>
              <a:off x="8133285" y="3164170"/>
              <a:ext cx="245396" cy="244915"/>
            </a:xfrm>
            <a:custGeom>
              <a:avLst/>
              <a:gdLst>
                <a:gd name="connsiteX0" fmla="*/ 202176 w 245396"/>
                <a:gd name="connsiteY0" fmla="*/ 43220 h 244915"/>
                <a:gd name="connsiteX1" fmla="*/ 197373 w 245396"/>
                <a:gd name="connsiteY1" fmla="*/ 0 h 244915"/>
                <a:gd name="connsiteX2" fmla="*/ 144548 w 245396"/>
                <a:gd name="connsiteY2" fmla="*/ 52825 h 244915"/>
                <a:gd name="connsiteX3" fmla="*/ 147430 w 245396"/>
                <a:gd name="connsiteY3" fmla="*/ 77797 h 244915"/>
                <a:gd name="connsiteX4" fmla="*/ 70593 w 245396"/>
                <a:gd name="connsiteY4" fmla="*/ 154633 h 244915"/>
                <a:gd name="connsiteX5" fmla="*/ 48023 w 245396"/>
                <a:gd name="connsiteY5" fmla="*/ 148870 h 244915"/>
                <a:gd name="connsiteX6" fmla="*/ 0 w 245396"/>
                <a:gd name="connsiteY6" fmla="*/ 196893 h 244915"/>
                <a:gd name="connsiteX7" fmla="*/ 48023 w 245396"/>
                <a:gd name="connsiteY7" fmla="*/ 244915 h 244915"/>
                <a:gd name="connsiteX8" fmla="*/ 96045 w 245396"/>
                <a:gd name="connsiteY8" fmla="*/ 196893 h 244915"/>
                <a:gd name="connsiteX9" fmla="*/ 90763 w 245396"/>
                <a:gd name="connsiteY9" fmla="*/ 174802 h 244915"/>
                <a:gd name="connsiteX10" fmla="*/ 167599 w 245396"/>
                <a:gd name="connsiteY10" fmla="*/ 97966 h 244915"/>
                <a:gd name="connsiteX11" fmla="*/ 192571 w 245396"/>
                <a:gd name="connsiteY11" fmla="*/ 100847 h 244915"/>
                <a:gd name="connsiteX12" fmla="*/ 245396 w 245396"/>
                <a:gd name="connsiteY12" fmla="*/ 48023 h 244915"/>
                <a:gd name="connsiteX13" fmla="*/ 202176 w 245396"/>
                <a:gd name="connsiteY13" fmla="*/ 43220 h 244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96" h="244915">
                  <a:moveTo>
                    <a:pt x="202176" y="43220"/>
                  </a:moveTo>
                  <a:lnTo>
                    <a:pt x="197373" y="0"/>
                  </a:lnTo>
                  <a:lnTo>
                    <a:pt x="144548" y="52825"/>
                  </a:lnTo>
                  <a:lnTo>
                    <a:pt x="147430" y="77797"/>
                  </a:lnTo>
                  <a:lnTo>
                    <a:pt x="70593" y="154633"/>
                  </a:lnTo>
                  <a:cubicBezTo>
                    <a:pt x="63870" y="151271"/>
                    <a:pt x="56187" y="148870"/>
                    <a:pt x="48023" y="148870"/>
                  </a:cubicBezTo>
                  <a:cubicBezTo>
                    <a:pt x="21610" y="148870"/>
                    <a:pt x="0" y="170480"/>
                    <a:pt x="0" y="196893"/>
                  </a:cubicBezTo>
                  <a:cubicBezTo>
                    <a:pt x="0" y="223305"/>
                    <a:pt x="21610" y="244915"/>
                    <a:pt x="48023" y="244915"/>
                  </a:cubicBezTo>
                  <a:cubicBezTo>
                    <a:pt x="74435" y="244915"/>
                    <a:pt x="96045" y="223305"/>
                    <a:pt x="96045" y="196893"/>
                  </a:cubicBezTo>
                  <a:cubicBezTo>
                    <a:pt x="96045" y="188729"/>
                    <a:pt x="94125" y="181525"/>
                    <a:pt x="90763" y="174802"/>
                  </a:cubicBezTo>
                  <a:lnTo>
                    <a:pt x="167599" y="97966"/>
                  </a:lnTo>
                  <a:lnTo>
                    <a:pt x="192571" y="100847"/>
                  </a:lnTo>
                  <a:lnTo>
                    <a:pt x="245396" y="48023"/>
                  </a:lnTo>
                  <a:lnTo>
                    <a:pt x="202176" y="4322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3AACA4B1-D2A7-44D7-839D-BC2C6EE8545C}"/>
                </a:ext>
              </a:extLst>
            </p:cNvPr>
            <p:cNvSpPr/>
            <p:nvPr/>
          </p:nvSpPr>
          <p:spPr>
            <a:xfrm>
              <a:off x="7999302" y="3178576"/>
              <a:ext cx="364972" cy="364971"/>
            </a:xfrm>
            <a:custGeom>
              <a:avLst/>
              <a:gdLst>
                <a:gd name="connsiteX0" fmla="*/ 340001 w 364972"/>
                <a:gd name="connsiteY0" fmla="*/ 99887 h 364971"/>
                <a:gd name="connsiteX1" fmla="*/ 333758 w 364972"/>
                <a:gd name="connsiteY1" fmla="*/ 106610 h 364971"/>
                <a:gd name="connsiteX2" fmla="*/ 324634 w 364972"/>
                <a:gd name="connsiteY2" fmla="*/ 105650 h 364971"/>
                <a:gd name="connsiteX3" fmla="*/ 314549 w 364972"/>
                <a:gd name="connsiteY3" fmla="*/ 104209 h 364971"/>
                <a:gd name="connsiteX4" fmla="*/ 336159 w 364972"/>
                <a:gd name="connsiteY4" fmla="*/ 182486 h 364971"/>
                <a:gd name="connsiteX5" fmla="*/ 182486 w 364972"/>
                <a:gd name="connsiteY5" fmla="*/ 336158 h 364971"/>
                <a:gd name="connsiteX6" fmla="*/ 28814 w 364972"/>
                <a:gd name="connsiteY6" fmla="*/ 182486 h 364971"/>
                <a:gd name="connsiteX7" fmla="*/ 182486 w 364972"/>
                <a:gd name="connsiteY7" fmla="*/ 28814 h 364971"/>
                <a:gd name="connsiteX8" fmla="*/ 260763 w 364972"/>
                <a:gd name="connsiteY8" fmla="*/ 50424 h 364971"/>
                <a:gd name="connsiteX9" fmla="*/ 259803 w 364972"/>
                <a:gd name="connsiteY9" fmla="*/ 40819 h 364971"/>
                <a:gd name="connsiteX10" fmla="*/ 258362 w 364972"/>
                <a:gd name="connsiteY10" fmla="*/ 31215 h 364971"/>
                <a:gd name="connsiteX11" fmla="*/ 265085 w 364972"/>
                <a:gd name="connsiteY11" fmla="*/ 24492 h 364971"/>
                <a:gd name="connsiteX12" fmla="*/ 268447 w 364972"/>
                <a:gd name="connsiteY12" fmla="*/ 21130 h 364971"/>
                <a:gd name="connsiteX13" fmla="*/ 182486 w 364972"/>
                <a:gd name="connsiteY13" fmla="*/ 0 h 364971"/>
                <a:gd name="connsiteX14" fmla="*/ 0 w 364972"/>
                <a:gd name="connsiteY14" fmla="*/ 182486 h 364971"/>
                <a:gd name="connsiteX15" fmla="*/ 182486 w 364972"/>
                <a:gd name="connsiteY15" fmla="*/ 364972 h 364971"/>
                <a:gd name="connsiteX16" fmla="*/ 364973 w 364972"/>
                <a:gd name="connsiteY16" fmla="*/ 182486 h 364971"/>
                <a:gd name="connsiteX17" fmla="*/ 343362 w 364972"/>
                <a:gd name="connsiteY17" fmla="*/ 97006 h 364971"/>
                <a:gd name="connsiteX18" fmla="*/ 340001 w 364972"/>
                <a:gd name="connsiteY18" fmla="*/ 99887 h 36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4972" h="364971">
                  <a:moveTo>
                    <a:pt x="340001" y="99887"/>
                  </a:moveTo>
                  <a:lnTo>
                    <a:pt x="333758" y="106610"/>
                  </a:lnTo>
                  <a:lnTo>
                    <a:pt x="324634" y="105650"/>
                  </a:lnTo>
                  <a:lnTo>
                    <a:pt x="314549" y="104209"/>
                  </a:lnTo>
                  <a:cubicBezTo>
                    <a:pt x="327995" y="127260"/>
                    <a:pt x="336159" y="153672"/>
                    <a:pt x="336159" y="182486"/>
                  </a:cubicBezTo>
                  <a:cubicBezTo>
                    <a:pt x="336159" y="267006"/>
                    <a:pt x="267006" y="336158"/>
                    <a:pt x="182486" y="336158"/>
                  </a:cubicBezTo>
                  <a:cubicBezTo>
                    <a:pt x="97966" y="336158"/>
                    <a:pt x="28814" y="267006"/>
                    <a:pt x="28814" y="182486"/>
                  </a:cubicBezTo>
                  <a:cubicBezTo>
                    <a:pt x="28814" y="97966"/>
                    <a:pt x="97966" y="28814"/>
                    <a:pt x="182486" y="28814"/>
                  </a:cubicBezTo>
                  <a:cubicBezTo>
                    <a:pt x="210820" y="28814"/>
                    <a:pt x="237712" y="36497"/>
                    <a:pt x="260763" y="50424"/>
                  </a:cubicBezTo>
                  <a:lnTo>
                    <a:pt x="259803" y="40819"/>
                  </a:lnTo>
                  <a:lnTo>
                    <a:pt x="258362" y="31215"/>
                  </a:lnTo>
                  <a:lnTo>
                    <a:pt x="265085" y="24492"/>
                  </a:lnTo>
                  <a:lnTo>
                    <a:pt x="268447" y="21130"/>
                  </a:lnTo>
                  <a:cubicBezTo>
                    <a:pt x="242515" y="7684"/>
                    <a:pt x="213701" y="0"/>
                    <a:pt x="182486" y="0"/>
                  </a:cubicBezTo>
                  <a:cubicBezTo>
                    <a:pt x="81639" y="0"/>
                    <a:pt x="0" y="81638"/>
                    <a:pt x="0" y="182486"/>
                  </a:cubicBezTo>
                  <a:cubicBezTo>
                    <a:pt x="0" y="283333"/>
                    <a:pt x="81639" y="364972"/>
                    <a:pt x="182486" y="364972"/>
                  </a:cubicBezTo>
                  <a:cubicBezTo>
                    <a:pt x="283334" y="364972"/>
                    <a:pt x="364973" y="283333"/>
                    <a:pt x="364973" y="182486"/>
                  </a:cubicBezTo>
                  <a:cubicBezTo>
                    <a:pt x="364973" y="151271"/>
                    <a:pt x="357289" y="122458"/>
                    <a:pt x="343362" y="97006"/>
                  </a:cubicBezTo>
                  <a:lnTo>
                    <a:pt x="340001" y="99887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E4ED9D3-04D2-45E6-9143-76506AB7FDED}"/>
                </a:ext>
              </a:extLst>
            </p:cNvPr>
            <p:cNvSpPr/>
            <p:nvPr/>
          </p:nvSpPr>
          <p:spPr>
            <a:xfrm>
              <a:off x="8066534" y="3245808"/>
              <a:ext cx="230509" cy="230508"/>
            </a:xfrm>
            <a:custGeom>
              <a:avLst/>
              <a:gdLst>
                <a:gd name="connsiteX0" fmla="*/ 195452 w 230509"/>
                <a:gd name="connsiteY0" fmla="*/ 82599 h 230508"/>
                <a:gd name="connsiteX1" fmla="*/ 201695 w 230509"/>
                <a:gd name="connsiteY1" fmla="*/ 115254 h 230508"/>
                <a:gd name="connsiteX2" fmla="*/ 115255 w 230509"/>
                <a:gd name="connsiteY2" fmla="*/ 201695 h 230508"/>
                <a:gd name="connsiteX3" fmla="*/ 28814 w 230509"/>
                <a:gd name="connsiteY3" fmla="*/ 115254 h 230508"/>
                <a:gd name="connsiteX4" fmla="*/ 115255 w 230509"/>
                <a:gd name="connsiteY4" fmla="*/ 28814 h 230508"/>
                <a:gd name="connsiteX5" fmla="*/ 147910 w 230509"/>
                <a:gd name="connsiteY5" fmla="*/ 35056 h 230508"/>
                <a:gd name="connsiteX6" fmla="*/ 169520 w 230509"/>
                <a:gd name="connsiteY6" fmla="*/ 13446 h 230508"/>
                <a:gd name="connsiteX7" fmla="*/ 115255 w 230509"/>
                <a:gd name="connsiteY7" fmla="*/ 0 h 230508"/>
                <a:gd name="connsiteX8" fmla="*/ 0 w 230509"/>
                <a:gd name="connsiteY8" fmla="*/ 115254 h 230508"/>
                <a:gd name="connsiteX9" fmla="*/ 115255 w 230509"/>
                <a:gd name="connsiteY9" fmla="*/ 230509 h 230508"/>
                <a:gd name="connsiteX10" fmla="*/ 230509 w 230509"/>
                <a:gd name="connsiteY10" fmla="*/ 115254 h 230508"/>
                <a:gd name="connsiteX11" fmla="*/ 217063 w 230509"/>
                <a:gd name="connsiteY11" fmla="*/ 60989 h 230508"/>
                <a:gd name="connsiteX12" fmla="*/ 195452 w 230509"/>
                <a:gd name="connsiteY12" fmla="*/ 82599 h 23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0509" h="230508">
                  <a:moveTo>
                    <a:pt x="195452" y="82599"/>
                  </a:moveTo>
                  <a:cubicBezTo>
                    <a:pt x="199774" y="92684"/>
                    <a:pt x="201695" y="103729"/>
                    <a:pt x="201695" y="115254"/>
                  </a:cubicBezTo>
                  <a:cubicBezTo>
                    <a:pt x="201695" y="162797"/>
                    <a:pt x="162797" y="201695"/>
                    <a:pt x="115255" y="201695"/>
                  </a:cubicBezTo>
                  <a:cubicBezTo>
                    <a:pt x="67712" y="201695"/>
                    <a:pt x="28814" y="162797"/>
                    <a:pt x="28814" y="115254"/>
                  </a:cubicBezTo>
                  <a:cubicBezTo>
                    <a:pt x="28814" y="67712"/>
                    <a:pt x="67712" y="28814"/>
                    <a:pt x="115255" y="28814"/>
                  </a:cubicBezTo>
                  <a:cubicBezTo>
                    <a:pt x="126780" y="28814"/>
                    <a:pt x="137825" y="31215"/>
                    <a:pt x="147910" y="35056"/>
                  </a:cubicBezTo>
                  <a:lnTo>
                    <a:pt x="169520" y="13446"/>
                  </a:lnTo>
                  <a:cubicBezTo>
                    <a:pt x="153192" y="4802"/>
                    <a:pt x="134944" y="0"/>
                    <a:pt x="115255" y="0"/>
                  </a:cubicBezTo>
                  <a:cubicBezTo>
                    <a:pt x="51865" y="0"/>
                    <a:pt x="0" y="51864"/>
                    <a:pt x="0" y="115254"/>
                  </a:cubicBezTo>
                  <a:cubicBezTo>
                    <a:pt x="0" y="178644"/>
                    <a:pt x="51865" y="230509"/>
                    <a:pt x="115255" y="230509"/>
                  </a:cubicBezTo>
                  <a:cubicBezTo>
                    <a:pt x="178644" y="230509"/>
                    <a:pt x="230509" y="178644"/>
                    <a:pt x="230509" y="115254"/>
                  </a:cubicBezTo>
                  <a:cubicBezTo>
                    <a:pt x="230509" y="95565"/>
                    <a:pt x="225707" y="77316"/>
                    <a:pt x="217063" y="60989"/>
                  </a:cubicBezTo>
                  <a:lnTo>
                    <a:pt x="195452" y="82599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1" name="Graphic 6" descr="Database">
            <a:extLst>
              <a:ext uri="{FF2B5EF4-FFF2-40B4-BE49-F238E27FC236}">
                <a16:creationId xmlns:a16="http://schemas.microsoft.com/office/drawing/2014/main" id="{9FEFD665-F033-4CD4-80BE-1AB2FDAB3A58}"/>
              </a:ext>
            </a:extLst>
          </p:cNvPr>
          <p:cNvGrpSpPr/>
          <p:nvPr/>
        </p:nvGrpSpPr>
        <p:grpSpPr>
          <a:xfrm>
            <a:off x="4998944" y="3162716"/>
            <a:ext cx="211855" cy="287517"/>
            <a:chOff x="6637957" y="3171373"/>
            <a:chExt cx="268927" cy="364971"/>
          </a:xfrm>
          <a:solidFill>
            <a:srgbClr val="FFFFFF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59E552C-E022-4A41-B4F7-E29E66FF08CC}"/>
                </a:ext>
              </a:extLst>
            </p:cNvPr>
            <p:cNvSpPr/>
            <p:nvPr/>
          </p:nvSpPr>
          <p:spPr>
            <a:xfrm>
              <a:off x="6637957" y="3171373"/>
              <a:ext cx="268927" cy="76836"/>
            </a:xfrm>
            <a:custGeom>
              <a:avLst/>
              <a:gdLst>
                <a:gd name="connsiteX0" fmla="*/ 268927 w 268927"/>
                <a:gd name="connsiteY0" fmla="*/ 38418 h 76836"/>
                <a:gd name="connsiteX1" fmla="*/ 134464 w 268927"/>
                <a:gd name="connsiteY1" fmla="*/ 76836 h 76836"/>
                <a:gd name="connsiteX2" fmla="*/ 0 w 268927"/>
                <a:gd name="connsiteY2" fmla="*/ 38418 h 76836"/>
                <a:gd name="connsiteX3" fmla="*/ 134464 w 268927"/>
                <a:gd name="connsiteY3" fmla="*/ 0 h 76836"/>
                <a:gd name="connsiteX4" fmla="*/ 268927 w 268927"/>
                <a:gd name="connsiteY4" fmla="*/ 38418 h 7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927" h="76836">
                  <a:moveTo>
                    <a:pt x="268927" y="38418"/>
                  </a:moveTo>
                  <a:cubicBezTo>
                    <a:pt x="268927" y="59636"/>
                    <a:pt x="208726" y="76836"/>
                    <a:pt x="134464" y="76836"/>
                  </a:cubicBezTo>
                  <a:cubicBezTo>
                    <a:pt x="60201" y="76836"/>
                    <a:pt x="0" y="59636"/>
                    <a:pt x="0" y="38418"/>
                  </a:cubicBezTo>
                  <a:cubicBezTo>
                    <a:pt x="0" y="17200"/>
                    <a:pt x="60201" y="0"/>
                    <a:pt x="134464" y="0"/>
                  </a:cubicBezTo>
                  <a:cubicBezTo>
                    <a:pt x="208726" y="0"/>
                    <a:pt x="268927" y="17200"/>
                    <a:pt x="268927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9FE0AD8-6296-47C1-AE1E-6C89C35F1B57}"/>
                </a:ext>
              </a:extLst>
            </p:cNvPr>
            <p:cNvSpPr/>
            <p:nvPr/>
          </p:nvSpPr>
          <p:spPr>
            <a:xfrm>
              <a:off x="6637957" y="3229000"/>
              <a:ext cx="268927" cy="115254"/>
            </a:xfrm>
            <a:custGeom>
              <a:avLst/>
              <a:gdLst>
                <a:gd name="connsiteX0" fmla="*/ 230509 w 268927"/>
                <a:gd name="connsiteY0" fmla="*/ 76836 h 115254"/>
                <a:gd name="connsiteX1" fmla="*/ 220904 w 268927"/>
                <a:gd name="connsiteY1" fmla="*/ 67232 h 115254"/>
                <a:gd name="connsiteX2" fmla="*/ 230509 w 268927"/>
                <a:gd name="connsiteY2" fmla="*/ 57627 h 115254"/>
                <a:gd name="connsiteX3" fmla="*/ 240114 w 268927"/>
                <a:gd name="connsiteY3" fmla="*/ 67232 h 115254"/>
                <a:gd name="connsiteX4" fmla="*/ 230509 w 268927"/>
                <a:gd name="connsiteY4" fmla="*/ 76836 h 115254"/>
                <a:gd name="connsiteX5" fmla="*/ 134464 w 268927"/>
                <a:gd name="connsiteY5" fmla="*/ 38418 h 115254"/>
                <a:gd name="connsiteX6" fmla="*/ 0 w 268927"/>
                <a:gd name="connsiteY6" fmla="*/ 0 h 115254"/>
                <a:gd name="connsiteX7" fmla="*/ 0 w 268927"/>
                <a:gd name="connsiteY7" fmla="*/ 76836 h 115254"/>
                <a:gd name="connsiteX8" fmla="*/ 134464 w 268927"/>
                <a:gd name="connsiteY8" fmla="*/ 115254 h 115254"/>
                <a:gd name="connsiteX9" fmla="*/ 268927 w 268927"/>
                <a:gd name="connsiteY9" fmla="*/ 76836 h 115254"/>
                <a:gd name="connsiteX10" fmla="*/ 268927 w 268927"/>
                <a:gd name="connsiteY10" fmla="*/ 0 h 115254"/>
                <a:gd name="connsiteX11" fmla="*/ 134464 w 268927"/>
                <a:gd name="connsiteY11" fmla="*/ 38418 h 11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27" h="115254">
                  <a:moveTo>
                    <a:pt x="230509" y="76836"/>
                  </a:moveTo>
                  <a:cubicBezTo>
                    <a:pt x="224746" y="76836"/>
                    <a:pt x="220904" y="72994"/>
                    <a:pt x="220904" y="67232"/>
                  </a:cubicBezTo>
                  <a:cubicBezTo>
                    <a:pt x="220904" y="61469"/>
                    <a:pt x="224746" y="57627"/>
                    <a:pt x="230509" y="57627"/>
                  </a:cubicBezTo>
                  <a:cubicBezTo>
                    <a:pt x="236272" y="57627"/>
                    <a:pt x="240114" y="61469"/>
                    <a:pt x="240114" y="67232"/>
                  </a:cubicBezTo>
                  <a:cubicBezTo>
                    <a:pt x="240114" y="72994"/>
                    <a:pt x="236272" y="76836"/>
                    <a:pt x="230509" y="76836"/>
                  </a:cubicBezTo>
                  <a:close/>
                  <a:moveTo>
                    <a:pt x="134464" y="38418"/>
                  </a:moveTo>
                  <a:cubicBezTo>
                    <a:pt x="60509" y="38418"/>
                    <a:pt x="0" y="21130"/>
                    <a:pt x="0" y="0"/>
                  </a:cubicBezTo>
                  <a:lnTo>
                    <a:pt x="0" y="76836"/>
                  </a:lnTo>
                  <a:cubicBezTo>
                    <a:pt x="0" y="97966"/>
                    <a:pt x="60509" y="115254"/>
                    <a:pt x="134464" y="115254"/>
                  </a:cubicBezTo>
                  <a:cubicBezTo>
                    <a:pt x="208419" y="115254"/>
                    <a:pt x="268927" y="97966"/>
                    <a:pt x="268927" y="76836"/>
                  </a:cubicBezTo>
                  <a:lnTo>
                    <a:pt x="268927" y="0"/>
                  </a:lnTo>
                  <a:cubicBezTo>
                    <a:pt x="268927" y="21130"/>
                    <a:pt x="208419" y="38418"/>
                    <a:pt x="134464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43B6F6D-D42B-48A7-BEB5-B61702AEF6FC}"/>
                </a:ext>
              </a:extLst>
            </p:cNvPr>
            <p:cNvSpPr/>
            <p:nvPr/>
          </p:nvSpPr>
          <p:spPr>
            <a:xfrm>
              <a:off x="6637957" y="3325045"/>
              <a:ext cx="268927" cy="115254"/>
            </a:xfrm>
            <a:custGeom>
              <a:avLst/>
              <a:gdLst>
                <a:gd name="connsiteX0" fmla="*/ 230509 w 268927"/>
                <a:gd name="connsiteY0" fmla="*/ 76836 h 115254"/>
                <a:gd name="connsiteX1" fmla="*/ 220904 w 268927"/>
                <a:gd name="connsiteY1" fmla="*/ 67232 h 115254"/>
                <a:gd name="connsiteX2" fmla="*/ 230509 w 268927"/>
                <a:gd name="connsiteY2" fmla="*/ 57627 h 115254"/>
                <a:gd name="connsiteX3" fmla="*/ 240114 w 268927"/>
                <a:gd name="connsiteY3" fmla="*/ 67232 h 115254"/>
                <a:gd name="connsiteX4" fmla="*/ 230509 w 268927"/>
                <a:gd name="connsiteY4" fmla="*/ 76836 h 115254"/>
                <a:gd name="connsiteX5" fmla="*/ 134464 w 268927"/>
                <a:gd name="connsiteY5" fmla="*/ 38418 h 115254"/>
                <a:gd name="connsiteX6" fmla="*/ 0 w 268927"/>
                <a:gd name="connsiteY6" fmla="*/ 0 h 115254"/>
                <a:gd name="connsiteX7" fmla="*/ 0 w 268927"/>
                <a:gd name="connsiteY7" fmla="*/ 76836 h 115254"/>
                <a:gd name="connsiteX8" fmla="*/ 134464 w 268927"/>
                <a:gd name="connsiteY8" fmla="*/ 115254 h 115254"/>
                <a:gd name="connsiteX9" fmla="*/ 268927 w 268927"/>
                <a:gd name="connsiteY9" fmla="*/ 76836 h 115254"/>
                <a:gd name="connsiteX10" fmla="*/ 268927 w 268927"/>
                <a:gd name="connsiteY10" fmla="*/ 0 h 115254"/>
                <a:gd name="connsiteX11" fmla="*/ 134464 w 268927"/>
                <a:gd name="connsiteY11" fmla="*/ 38418 h 11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27" h="115254">
                  <a:moveTo>
                    <a:pt x="230509" y="76836"/>
                  </a:moveTo>
                  <a:cubicBezTo>
                    <a:pt x="224746" y="76836"/>
                    <a:pt x="220904" y="72994"/>
                    <a:pt x="220904" y="67232"/>
                  </a:cubicBezTo>
                  <a:cubicBezTo>
                    <a:pt x="220904" y="61469"/>
                    <a:pt x="224746" y="57627"/>
                    <a:pt x="230509" y="57627"/>
                  </a:cubicBezTo>
                  <a:cubicBezTo>
                    <a:pt x="236272" y="57627"/>
                    <a:pt x="240114" y="61469"/>
                    <a:pt x="240114" y="67232"/>
                  </a:cubicBezTo>
                  <a:cubicBezTo>
                    <a:pt x="240114" y="72994"/>
                    <a:pt x="236272" y="76836"/>
                    <a:pt x="230509" y="76836"/>
                  </a:cubicBezTo>
                  <a:close/>
                  <a:moveTo>
                    <a:pt x="134464" y="38418"/>
                  </a:moveTo>
                  <a:cubicBezTo>
                    <a:pt x="60509" y="38418"/>
                    <a:pt x="0" y="21130"/>
                    <a:pt x="0" y="0"/>
                  </a:cubicBezTo>
                  <a:lnTo>
                    <a:pt x="0" y="76836"/>
                  </a:lnTo>
                  <a:cubicBezTo>
                    <a:pt x="0" y="97966"/>
                    <a:pt x="60509" y="115254"/>
                    <a:pt x="134464" y="115254"/>
                  </a:cubicBezTo>
                  <a:cubicBezTo>
                    <a:pt x="208419" y="115254"/>
                    <a:pt x="268927" y="97966"/>
                    <a:pt x="268927" y="76836"/>
                  </a:cubicBezTo>
                  <a:lnTo>
                    <a:pt x="268927" y="0"/>
                  </a:lnTo>
                  <a:cubicBezTo>
                    <a:pt x="268927" y="21130"/>
                    <a:pt x="208419" y="38418"/>
                    <a:pt x="134464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8139C87-A40A-4ED8-B393-AB7EB8EB00E3}"/>
                </a:ext>
              </a:extLst>
            </p:cNvPr>
            <p:cNvSpPr/>
            <p:nvPr/>
          </p:nvSpPr>
          <p:spPr>
            <a:xfrm>
              <a:off x="6637957" y="3421091"/>
              <a:ext cx="268927" cy="115254"/>
            </a:xfrm>
            <a:custGeom>
              <a:avLst/>
              <a:gdLst>
                <a:gd name="connsiteX0" fmla="*/ 230509 w 268927"/>
                <a:gd name="connsiteY0" fmla="*/ 76836 h 115254"/>
                <a:gd name="connsiteX1" fmla="*/ 220904 w 268927"/>
                <a:gd name="connsiteY1" fmla="*/ 67232 h 115254"/>
                <a:gd name="connsiteX2" fmla="*/ 230509 w 268927"/>
                <a:gd name="connsiteY2" fmla="*/ 57627 h 115254"/>
                <a:gd name="connsiteX3" fmla="*/ 240114 w 268927"/>
                <a:gd name="connsiteY3" fmla="*/ 67232 h 115254"/>
                <a:gd name="connsiteX4" fmla="*/ 230509 w 268927"/>
                <a:gd name="connsiteY4" fmla="*/ 76836 h 115254"/>
                <a:gd name="connsiteX5" fmla="*/ 134464 w 268927"/>
                <a:gd name="connsiteY5" fmla="*/ 38418 h 115254"/>
                <a:gd name="connsiteX6" fmla="*/ 0 w 268927"/>
                <a:gd name="connsiteY6" fmla="*/ 0 h 115254"/>
                <a:gd name="connsiteX7" fmla="*/ 0 w 268927"/>
                <a:gd name="connsiteY7" fmla="*/ 76836 h 115254"/>
                <a:gd name="connsiteX8" fmla="*/ 134464 w 268927"/>
                <a:gd name="connsiteY8" fmla="*/ 115254 h 115254"/>
                <a:gd name="connsiteX9" fmla="*/ 268927 w 268927"/>
                <a:gd name="connsiteY9" fmla="*/ 76836 h 115254"/>
                <a:gd name="connsiteX10" fmla="*/ 268927 w 268927"/>
                <a:gd name="connsiteY10" fmla="*/ 0 h 115254"/>
                <a:gd name="connsiteX11" fmla="*/ 134464 w 268927"/>
                <a:gd name="connsiteY11" fmla="*/ 38418 h 11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27" h="115254">
                  <a:moveTo>
                    <a:pt x="230509" y="76836"/>
                  </a:moveTo>
                  <a:cubicBezTo>
                    <a:pt x="224746" y="76836"/>
                    <a:pt x="220904" y="72994"/>
                    <a:pt x="220904" y="67232"/>
                  </a:cubicBezTo>
                  <a:cubicBezTo>
                    <a:pt x="220904" y="61469"/>
                    <a:pt x="224746" y="57627"/>
                    <a:pt x="230509" y="57627"/>
                  </a:cubicBezTo>
                  <a:cubicBezTo>
                    <a:pt x="236272" y="57627"/>
                    <a:pt x="240114" y="61469"/>
                    <a:pt x="240114" y="67232"/>
                  </a:cubicBezTo>
                  <a:cubicBezTo>
                    <a:pt x="240114" y="72994"/>
                    <a:pt x="236272" y="76836"/>
                    <a:pt x="230509" y="76836"/>
                  </a:cubicBezTo>
                  <a:close/>
                  <a:moveTo>
                    <a:pt x="134464" y="38418"/>
                  </a:moveTo>
                  <a:cubicBezTo>
                    <a:pt x="60509" y="38418"/>
                    <a:pt x="0" y="21130"/>
                    <a:pt x="0" y="0"/>
                  </a:cubicBezTo>
                  <a:lnTo>
                    <a:pt x="0" y="76836"/>
                  </a:lnTo>
                  <a:cubicBezTo>
                    <a:pt x="0" y="97966"/>
                    <a:pt x="60509" y="115254"/>
                    <a:pt x="134464" y="115254"/>
                  </a:cubicBezTo>
                  <a:cubicBezTo>
                    <a:pt x="208419" y="115254"/>
                    <a:pt x="268927" y="97966"/>
                    <a:pt x="268927" y="76836"/>
                  </a:cubicBezTo>
                  <a:lnTo>
                    <a:pt x="268927" y="0"/>
                  </a:lnTo>
                  <a:cubicBezTo>
                    <a:pt x="268927" y="21130"/>
                    <a:pt x="208419" y="38418"/>
                    <a:pt x="134464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6" name="Graphic 7" descr="Gears">
            <a:extLst>
              <a:ext uri="{FF2B5EF4-FFF2-40B4-BE49-F238E27FC236}">
                <a16:creationId xmlns:a16="http://schemas.microsoft.com/office/drawing/2014/main" id="{B24C0213-D6FB-448E-BB29-11571A37B3C2}"/>
              </a:ext>
            </a:extLst>
          </p:cNvPr>
          <p:cNvGrpSpPr/>
          <p:nvPr/>
        </p:nvGrpSpPr>
        <p:grpSpPr>
          <a:xfrm>
            <a:off x="3864968" y="3157041"/>
            <a:ext cx="246660" cy="298489"/>
            <a:chOff x="5198501" y="3164170"/>
            <a:chExt cx="313108" cy="378898"/>
          </a:xfrm>
          <a:solidFill>
            <a:srgbClr val="FFFFFF"/>
          </a:solidFill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F415D25-4BD4-4558-9FCB-988D4A03FCEF}"/>
                </a:ext>
              </a:extLst>
            </p:cNvPr>
            <p:cNvSpPr/>
            <p:nvPr/>
          </p:nvSpPr>
          <p:spPr>
            <a:xfrm>
              <a:off x="5307033" y="3164170"/>
              <a:ext cx="204576" cy="204096"/>
            </a:xfrm>
            <a:custGeom>
              <a:avLst/>
              <a:gdLst>
                <a:gd name="connsiteX0" fmla="*/ 102288 w 204576"/>
                <a:gd name="connsiteY0" fmla="*/ 138305 h 204096"/>
                <a:gd name="connsiteX1" fmla="*/ 66271 w 204576"/>
                <a:gd name="connsiteY1" fmla="*/ 102288 h 204096"/>
                <a:gd name="connsiteX2" fmla="*/ 102288 w 204576"/>
                <a:gd name="connsiteY2" fmla="*/ 66271 h 204096"/>
                <a:gd name="connsiteX3" fmla="*/ 138305 w 204576"/>
                <a:gd name="connsiteY3" fmla="*/ 102288 h 204096"/>
                <a:gd name="connsiteX4" fmla="*/ 102288 w 204576"/>
                <a:gd name="connsiteY4" fmla="*/ 138305 h 204096"/>
                <a:gd name="connsiteX5" fmla="*/ 183447 w 204576"/>
                <a:gd name="connsiteY5" fmla="*/ 79718 h 204096"/>
                <a:gd name="connsiteX6" fmla="*/ 175763 w 204576"/>
                <a:gd name="connsiteY6" fmla="*/ 60989 h 204096"/>
                <a:gd name="connsiteX7" fmla="*/ 183447 w 204576"/>
                <a:gd name="connsiteY7" fmla="*/ 38418 h 204096"/>
                <a:gd name="connsiteX8" fmla="*/ 166159 w 204576"/>
                <a:gd name="connsiteY8" fmla="*/ 21130 h 204096"/>
                <a:gd name="connsiteX9" fmla="*/ 143588 w 204576"/>
                <a:gd name="connsiteY9" fmla="*/ 28814 h 204096"/>
                <a:gd name="connsiteX10" fmla="*/ 124859 w 204576"/>
                <a:gd name="connsiteY10" fmla="*/ 21130 h 204096"/>
                <a:gd name="connsiteX11" fmla="*/ 114294 w 204576"/>
                <a:gd name="connsiteY11" fmla="*/ 0 h 204096"/>
                <a:gd name="connsiteX12" fmla="*/ 90283 w 204576"/>
                <a:gd name="connsiteY12" fmla="*/ 0 h 204096"/>
                <a:gd name="connsiteX13" fmla="*/ 79718 w 204576"/>
                <a:gd name="connsiteY13" fmla="*/ 21130 h 204096"/>
                <a:gd name="connsiteX14" fmla="*/ 60989 w 204576"/>
                <a:gd name="connsiteY14" fmla="*/ 28814 h 204096"/>
                <a:gd name="connsiteX15" fmla="*/ 38418 w 204576"/>
                <a:gd name="connsiteY15" fmla="*/ 21130 h 204096"/>
                <a:gd name="connsiteX16" fmla="*/ 21130 w 204576"/>
                <a:gd name="connsiteY16" fmla="*/ 38418 h 204096"/>
                <a:gd name="connsiteX17" fmla="*/ 28814 w 204576"/>
                <a:gd name="connsiteY17" fmla="*/ 60989 h 204096"/>
                <a:gd name="connsiteX18" fmla="*/ 21130 w 204576"/>
                <a:gd name="connsiteY18" fmla="*/ 79718 h 204096"/>
                <a:gd name="connsiteX19" fmla="*/ 0 w 204576"/>
                <a:gd name="connsiteY19" fmla="*/ 90282 h 204096"/>
                <a:gd name="connsiteX20" fmla="*/ 0 w 204576"/>
                <a:gd name="connsiteY20" fmla="*/ 114294 h 204096"/>
                <a:gd name="connsiteX21" fmla="*/ 21130 w 204576"/>
                <a:gd name="connsiteY21" fmla="*/ 124859 h 204096"/>
                <a:gd name="connsiteX22" fmla="*/ 28814 w 204576"/>
                <a:gd name="connsiteY22" fmla="*/ 143588 h 204096"/>
                <a:gd name="connsiteX23" fmla="*/ 21130 w 204576"/>
                <a:gd name="connsiteY23" fmla="*/ 166158 h 204096"/>
                <a:gd name="connsiteX24" fmla="*/ 37938 w 204576"/>
                <a:gd name="connsiteY24" fmla="*/ 182966 h 204096"/>
                <a:gd name="connsiteX25" fmla="*/ 60509 w 204576"/>
                <a:gd name="connsiteY25" fmla="*/ 175283 h 204096"/>
                <a:gd name="connsiteX26" fmla="*/ 79237 w 204576"/>
                <a:gd name="connsiteY26" fmla="*/ 182966 h 204096"/>
                <a:gd name="connsiteX27" fmla="*/ 89802 w 204576"/>
                <a:gd name="connsiteY27" fmla="*/ 204096 h 204096"/>
                <a:gd name="connsiteX28" fmla="*/ 113814 w 204576"/>
                <a:gd name="connsiteY28" fmla="*/ 204096 h 204096"/>
                <a:gd name="connsiteX29" fmla="*/ 124379 w 204576"/>
                <a:gd name="connsiteY29" fmla="*/ 182966 h 204096"/>
                <a:gd name="connsiteX30" fmla="*/ 143108 w 204576"/>
                <a:gd name="connsiteY30" fmla="*/ 175283 h 204096"/>
                <a:gd name="connsiteX31" fmla="*/ 165678 w 204576"/>
                <a:gd name="connsiteY31" fmla="*/ 182966 h 204096"/>
                <a:gd name="connsiteX32" fmla="*/ 182967 w 204576"/>
                <a:gd name="connsiteY32" fmla="*/ 166158 h 204096"/>
                <a:gd name="connsiteX33" fmla="*/ 175283 w 204576"/>
                <a:gd name="connsiteY33" fmla="*/ 143588 h 204096"/>
                <a:gd name="connsiteX34" fmla="*/ 183447 w 204576"/>
                <a:gd name="connsiteY34" fmla="*/ 124859 h 204096"/>
                <a:gd name="connsiteX35" fmla="*/ 204577 w 204576"/>
                <a:gd name="connsiteY35" fmla="*/ 114294 h 204096"/>
                <a:gd name="connsiteX36" fmla="*/ 204577 w 204576"/>
                <a:gd name="connsiteY36" fmla="*/ 90282 h 204096"/>
                <a:gd name="connsiteX37" fmla="*/ 183447 w 204576"/>
                <a:gd name="connsiteY37" fmla="*/ 79718 h 20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4576" h="204096">
                  <a:moveTo>
                    <a:pt x="102288" y="138305"/>
                  </a:moveTo>
                  <a:cubicBezTo>
                    <a:pt x="82119" y="138305"/>
                    <a:pt x="66271" y="121977"/>
                    <a:pt x="66271" y="102288"/>
                  </a:cubicBezTo>
                  <a:cubicBezTo>
                    <a:pt x="66271" y="82599"/>
                    <a:pt x="82599" y="66271"/>
                    <a:pt x="102288" y="66271"/>
                  </a:cubicBezTo>
                  <a:cubicBezTo>
                    <a:pt x="122458" y="66271"/>
                    <a:pt x="138305" y="82599"/>
                    <a:pt x="138305" y="102288"/>
                  </a:cubicBezTo>
                  <a:cubicBezTo>
                    <a:pt x="138305" y="121977"/>
                    <a:pt x="121978" y="138305"/>
                    <a:pt x="102288" y="138305"/>
                  </a:cubicBezTo>
                  <a:close/>
                  <a:moveTo>
                    <a:pt x="183447" y="79718"/>
                  </a:moveTo>
                  <a:cubicBezTo>
                    <a:pt x="181526" y="72994"/>
                    <a:pt x="179125" y="66751"/>
                    <a:pt x="175763" y="60989"/>
                  </a:cubicBezTo>
                  <a:lnTo>
                    <a:pt x="183447" y="38418"/>
                  </a:lnTo>
                  <a:lnTo>
                    <a:pt x="166159" y="21130"/>
                  </a:lnTo>
                  <a:lnTo>
                    <a:pt x="143588" y="28814"/>
                  </a:lnTo>
                  <a:cubicBezTo>
                    <a:pt x="137825" y="25452"/>
                    <a:pt x="131582" y="23051"/>
                    <a:pt x="124859" y="21130"/>
                  </a:cubicBezTo>
                  <a:lnTo>
                    <a:pt x="114294" y="0"/>
                  </a:lnTo>
                  <a:lnTo>
                    <a:pt x="90283" y="0"/>
                  </a:lnTo>
                  <a:lnTo>
                    <a:pt x="79718" y="21130"/>
                  </a:lnTo>
                  <a:cubicBezTo>
                    <a:pt x="72995" y="23051"/>
                    <a:pt x="66752" y="25452"/>
                    <a:pt x="60989" y="28814"/>
                  </a:cubicBezTo>
                  <a:lnTo>
                    <a:pt x="38418" y="21130"/>
                  </a:lnTo>
                  <a:lnTo>
                    <a:pt x="21130" y="38418"/>
                  </a:lnTo>
                  <a:lnTo>
                    <a:pt x="28814" y="60989"/>
                  </a:lnTo>
                  <a:cubicBezTo>
                    <a:pt x="25452" y="66751"/>
                    <a:pt x="23051" y="72994"/>
                    <a:pt x="21130" y="79718"/>
                  </a:cubicBezTo>
                  <a:lnTo>
                    <a:pt x="0" y="90282"/>
                  </a:lnTo>
                  <a:lnTo>
                    <a:pt x="0" y="114294"/>
                  </a:lnTo>
                  <a:lnTo>
                    <a:pt x="21130" y="124859"/>
                  </a:lnTo>
                  <a:cubicBezTo>
                    <a:pt x="23051" y="131582"/>
                    <a:pt x="25452" y="137825"/>
                    <a:pt x="28814" y="143588"/>
                  </a:cubicBezTo>
                  <a:lnTo>
                    <a:pt x="21130" y="166158"/>
                  </a:lnTo>
                  <a:lnTo>
                    <a:pt x="37938" y="182966"/>
                  </a:lnTo>
                  <a:lnTo>
                    <a:pt x="60509" y="175283"/>
                  </a:lnTo>
                  <a:cubicBezTo>
                    <a:pt x="66271" y="178644"/>
                    <a:pt x="72514" y="181045"/>
                    <a:pt x="79237" y="182966"/>
                  </a:cubicBezTo>
                  <a:lnTo>
                    <a:pt x="89802" y="204096"/>
                  </a:lnTo>
                  <a:lnTo>
                    <a:pt x="113814" y="204096"/>
                  </a:lnTo>
                  <a:lnTo>
                    <a:pt x="124379" y="182966"/>
                  </a:lnTo>
                  <a:cubicBezTo>
                    <a:pt x="131102" y="181045"/>
                    <a:pt x="137345" y="178644"/>
                    <a:pt x="143108" y="175283"/>
                  </a:cubicBezTo>
                  <a:lnTo>
                    <a:pt x="165678" y="182966"/>
                  </a:lnTo>
                  <a:lnTo>
                    <a:pt x="182967" y="166158"/>
                  </a:lnTo>
                  <a:lnTo>
                    <a:pt x="175283" y="143588"/>
                  </a:lnTo>
                  <a:cubicBezTo>
                    <a:pt x="178644" y="137825"/>
                    <a:pt x="181526" y="131102"/>
                    <a:pt x="183447" y="124859"/>
                  </a:cubicBezTo>
                  <a:lnTo>
                    <a:pt x="204577" y="114294"/>
                  </a:lnTo>
                  <a:lnTo>
                    <a:pt x="204577" y="90282"/>
                  </a:lnTo>
                  <a:lnTo>
                    <a:pt x="183447" y="79718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BD53E06-8DB8-4ECC-8F50-332CC6DC1C66}"/>
                </a:ext>
              </a:extLst>
            </p:cNvPr>
            <p:cNvSpPr/>
            <p:nvPr/>
          </p:nvSpPr>
          <p:spPr>
            <a:xfrm>
              <a:off x="5198501" y="3338972"/>
              <a:ext cx="204576" cy="204096"/>
            </a:xfrm>
            <a:custGeom>
              <a:avLst/>
              <a:gdLst>
                <a:gd name="connsiteX0" fmla="*/ 102288 w 204576"/>
                <a:gd name="connsiteY0" fmla="*/ 138305 h 204096"/>
                <a:gd name="connsiteX1" fmla="*/ 66271 w 204576"/>
                <a:gd name="connsiteY1" fmla="*/ 102288 h 204096"/>
                <a:gd name="connsiteX2" fmla="*/ 102288 w 204576"/>
                <a:gd name="connsiteY2" fmla="*/ 66271 h 204096"/>
                <a:gd name="connsiteX3" fmla="*/ 138305 w 204576"/>
                <a:gd name="connsiteY3" fmla="*/ 102288 h 204096"/>
                <a:gd name="connsiteX4" fmla="*/ 102288 w 204576"/>
                <a:gd name="connsiteY4" fmla="*/ 138305 h 204096"/>
                <a:gd name="connsiteX5" fmla="*/ 102288 w 204576"/>
                <a:gd name="connsiteY5" fmla="*/ 138305 h 204096"/>
                <a:gd name="connsiteX6" fmla="*/ 175763 w 204576"/>
                <a:gd name="connsiteY6" fmla="*/ 60989 h 204096"/>
                <a:gd name="connsiteX7" fmla="*/ 183447 w 204576"/>
                <a:gd name="connsiteY7" fmla="*/ 38418 h 204096"/>
                <a:gd name="connsiteX8" fmla="*/ 166159 w 204576"/>
                <a:gd name="connsiteY8" fmla="*/ 21130 h 204096"/>
                <a:gd name="connsiteX9" fmla="*/ 143588 w 204576"/>
                <a:gd name="connsiteY9" fmla="*/ 28814 h 204096"/>
                <a:gd name="connsiteX10" fmla="*/ 124859 w 204576"/>
                <a:gd name="connsiteY10" fmla="*/ 21130 h 204096"/>
                <a:gd name="connsiteX11" fmla="*/ 114294 w 204576"/>
                <a:gd name="connsiteY11" fmla="*/ 0 h 204096"/>
                <a:gd name="connsiteX12" fmla="*/ 90283 w 204576"/>
                <a:gd name="connsiteY12" fmla="*/ 0 h 204096"/>
                <a:gd name="connsiteX13" fmla="*/ 79718 w 204576"/>
                <a:gd name="connsiteY13" fmla="*/ 21130 h 204096"/>
                <a:gd name="connsiteX14" fmla="*/ 60989 w 204576"/>
                <a:gd name="connsiteY14" fmla="*/ 28814 h 204096"/>
                <a:gd name="connsiteX15" fmla="*/ 38418 w 204576"/>
                <a:gd name="connsiteY15" fmla="*/ 21130 h 204096"/>
                <a:gd name="connsiteX16" fmla="*/ 21610 w 204576"/>
                <a:gd name="connsiteY16" fmla="*/ 37938 h 204096"/>
                <a:gd name="connsiteX17" fmla="*/ 28814 w 204576"/>
                <a:gd name="connsiteY17" fmla="*/ 60508 h 204096"/>
                <a:gd name="connsiteX18" fmla="*/ 21130 w 204576"/>
                <a:gd name="connsiteY18" fmla="*/ 79237 h 204096"/>
                <a:gd name="connsiteX19" fmla="*/ 0 w 204576"/>
                <a:gd name="connsiteY19" fmla="*/ 89802 h 204096"/>
                <a:gd name="connsiteX20" fmla="*/ 0 w 204576"/>
                <a:gd name="connsiteY20" fmla="*/ 113814 h 204096"/>
                <a:gd name="connsiteX21" fmla="*/ 21130 w 204576"/>
                <a:gd name="connsiteY21" fmla="*/ 124379 h 204096"/>
                <a:gd name="connsiteX22" fmla="*/ 28814 w 204576"/>
                <a:gd name="connsiteY22" fmla="*/ 143107 h 204096"/>
                <a:gd name="connsiteX23" fmla="*/ 21610 w 204576"/>
                <a:gd name="connsiteY23" fmla="*/ 165678 h 204096"/>
                <a:gd name="connsiteX24" fmla="*/ 38418 w 204576"/>
                <a:gd name="connsiteY24" fmla="*/ 182486 h 204096"/>
                <a:gd name="connsiteX25" fmla="*/ 60989 w 204576"/>
                <a:gd name="connsiteY25" fmla="*/ 175283 h 204096"/>
                <a:gd name="connsiteX26" fmla="*/ 79718 w 204576"/>
                <a:gd name="connsiteY26" fmla="*/ 182966 h 204096"/>
                <a:gd name="connsiteX27" fmla="*/ 90283 w 204576"/>
                <a:gd name="connsiteY27" fmla="*/ 204096 h 204096"/>
                <a:gd name="connsiteX28" fmla="*/ 114294 w 204576"/>
                <a:gd name="connsiteY28" fmla="*/ 204096 h 204096"/>
                <a:gd name="connsiteX29" fmla="*/ 124859 w 204576"/>
                <a:gd name="connsiteY29" fmla="*/ 182966 h 204096"/>
                <a:gd name="connsiteX30" fmla="*/ 143588 w 204576"/>
                <a:gd name="connsiteY30" fmla="*/ 175283 h 204096"/>
                <a:gd name="connsiteX31" fmla="*/ 166159 w 204576"/>
                <a:gd name="connsiteY31" fmla="*/ 182966 h 204096"/>
                <a:gd name="connsiteX32" fmla="*/ 182967 w 204576"/>
                <a:gd name="connsiteY32" fmla="*/ 165678 h 204096"/>
                <a:gd name="connsiteX33" fmla="*/ 175763 w 204576"/>
                <a:gd name="connsiteY33" fmla="*/ 143588 h 204096"/>
                <a:gd name="connsiteX34" fmla="*/ 183447 w 204576"/>
                <a:gd name="connsiteY34" fmla="*/ 124859 h 204096"/>
                <a:gd name="connsiteX35" fmla="*/ 204577 w 204576"/>
                <a:gd name="connsiteY35" fmla="*/ 114294 h 204096"/>
                <a:gd name="connsiteX36" fmla="*/ 204577 w 204576"/>
                <a:gd name="connsiteY36" fmla="*/ 90282 h 204096"/>
                <a:gd name="connsiteX37" fmla="*/ 183447 w 204576"/>
                <a:gd name="connsiteY37" fmla="*/ 79718 h 204096"/>
                <a:gd name="connsiteX38" fmla="*/ 175763 w 204576"/>
                <a:gd name="connsiteY38" fmla="*/ 60989 h 20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4576" h="204096">
                  <a:moveTo>
                    <a:pt x="102288" y="138305"/>
                  </a:moveTo>
                  <a:cubicBezTo>
                    <a:pt x="82119" y="138305"/>
                    <a:pt x="66271" y="121977"/>
                    <a:pt x="66271" y="102288"/>
                  </a:cubicBezTo>
                  <a:cubicBezTo>
                    <a:pt x="66271" y="82119"/>
                    <a:pt x="82599" y="66271"/>
                    <a:pt x="102288" y="66271"/>
                  </a:cubicBezTo>
                  <a:cubicBezTo>
                    <a:pt x="122458" y="66271"/>
                    <a:pt x="138305" y="82599"/>
                    <a:pt x="138305" y="102288"/>
                  </a:cubicBezTo>
                  <a:cubicBezTo>
                    <a:pt x="138305" y="121977"/>
                    <a:pt x="122458" y="138305"/>
                    <a:pt x="102288" y="138305"/>
                  </a:cubicBezTo>
                  <a:lnTo>
                    <a:pt x="102288" y="138305"/>
                  </a:lnTo>
                  <a:close/>
                  <a:moveTo>
                    <a:pt x="175763" y="60989"/>
                  </a:moveTo>
                  <a:lnTo>
                    <a:pt x="183447" y="38418"/>
                  </a:lnTo>
                  <a:lnTo>
                    <a:pt x="166159" y="21130"/>
                  </a:lnTo>
                  <a:lnTo>
                    <a:pt x="143588" y="28814"/>
                  </a:lnTo>
                  <a:cubicBezTo>
                    <a:pt x="137825" y="25452"/>
                    <a:pt x="131102" y="23051"/>
                    <a:pt x="124859" y="21130"/>
                  </a:cubicBezTo>
                  <a:lnTo>
                    <a:pt x="114294" y="0"/>
                  </a:lnTo>
                  <a:lnTo>
                    <a:pt x="90283" y="0"/>
                  </a:lnTo>
                  <a:lnTo>
                    <a:pt x="79718" y="21130"/>
                  </a:lnTo>
                  <a:cubicBezTo>
                    <a:pt x="72995" y="23051"/>
                    <a:pt x="66752" y="25452"/>
                    <a:pt x="60989" y="28814"/>
                  </a:cubicBezTo>
                  <a:lnTo>
                    <a:pt x="38418" y="21130"/>
                  </a:lnTo>
                  <a:lnTo>
                    <a:pt x="21610" y="37938"/>
                  </a:lnTo>
                  <a:lnTo>
                    <a:pt x="28814" y="60508"/>
                  </a:lnTo>
                  <a:cubicBezTo>
                    <a:pt x="25452" y="66271"/>
                    <a:pt x="23051" y="72994"/>
                    <a:pt x="21130" y="79237"/>
                  </a:cubicBezTo>
                  <a:lnTo>
                    <a:pt x="0" y="89802"/>
                  </a:lnTo>
                  <a:lnTo>
                    <a:pt x="0" y="113814"/>
                  </a:lnTo>
                  <a:lnTo>
                    <a:pt x="21130" y="124379"/>
                  </a:lnTo>
                  <a:cubicBezTo>
                    <a:pt x="23051" y="131102"/>
                    <a:pt x="25452" y="137345"/>
                    <a:pt x="28814" y="143107"/>
                  </a:cubicBezTo>
                  <a:lnTo>
                    <a:pt x="21610" y="165678"/>
                  </a:lnTo>
                  <a:lnTo>
                    <a:pt x="38418" y="182486"/>
                  </a:lnTo>
                  <a:lnTo>
                    <a:pt x="60989" y="175283"/>
                  </a:lnTo>
                  <a:cubicBezTo>
                    <a:pt x="66752" y="178644"/>
                    <a:pt x="72995" y="181045"/>
                    <a:pt x="79718" y="182966"/>
                  </a:cubicBezTo>
                  <a:lnTo>
                    <a:pt x="90283" y="204096"/>
                  </a:lnTo>
                  <a:lnTo>
                    <a:pt x="114294" y="204096"/>
                  </a:lnTo>
                  <a:lnTo>
                    <a:pt x="124859" y="182966"/>
                  </a:lnTo>
                  <a:cubicBezTo>
                    <a:pt x="131582" y="181045"/>
                    <a:pt x="137825" y="178644"/>
                    <a:pt x="143588" y="175283"/>
                  </a:cubicBezTo>
                  <a:lnTo>
                    <a:pt x="166159" y="182966"/>
                  </a:lnTo>
                  <a:lnTo>
                    <a:pt x="182967" y="165678"/>
                  </a:lnTo>
                  <a:lnTo>
                    <a:pt x="175763" y="143588"/>
                  </a:lnTo>
                  <a:cubicBezTo>
                    <a:pt x="179125" y="137825"/>
                    <a:pt x="181526" y="131582"/>
                    <a:pt x="183447" y="124859"/>
                  </a:cubicBezTo>
                  <a:lnTo>
                    <a:pt x="204577" y="114294"/>
                  </a:lnTo>
                  <a:lnTo>
                    <a:pt x="204577" y="90282"/>
                  </a:lnTo>
                  <a:lnTo>
                    <a:pt x="183447" y="79718"/>
                  </a:lnTo>
                  <a:cubicBezTo>
                    <a:pt x="181526" y="72994"/>
                    <a:pt x="179125" y="66751"/>
                    <a:pt x="175763" y="60989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BF8C15C-4699-4099-B2F3-D5BC72DF429B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4DDCA26-1315-4943-9FCA-8D547D9EA51D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1A6368A-7171-493C-9530-C88DC54ADEA0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733304F-F79D-4EC3-AA2D-82D75446FCCF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043DF2D-DC58-4418-A218-39FBC0A06391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9DF3401-2984-45BB-A00B-5622701809C8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1F4830A-5E8E-4871-BEF6-1897B9BA894C}"/>
              </a:ext>
            </a:extLst>
          </p:cNvPr>
          <p:cNvGrpSpPr/>
          <p:nvPr/>
        </p:nvGrpSpPr>
        <p:grpSpPr>
          <a:xfrm>
            <a:off x="6697329" y="1255447"/>
            <a:ext cx="2194560" cy="1237868"/>
            <a:chOff x="6697329" y="1465257"/>
            <a:chExt cx="2194560" cy="1237868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9FE3AA72-EF73-4B8E-9727-36EA4B84DABE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0033D18-DCD8-4850-A058-FC66601BE45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8F74EC80-93D2-4755-99B0-B659CCCE9D26}"/>
              </a:ext>
            </a:extLst>
          </p:cNvPr>
          <p:cNvGrpSpPr/>
          <p:nvPr/>
        </p:nvGrpSpPr>
        <p:grpSpPr>
          <a:xfrm>
            <a:off x="255548" y="1255446"/>
            <a:ext cx="2194560" cy="1237867"/>
            <a:chOff x="255548" y="1465256"/>
            <a:chExt cx="2194560" cy="123786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D362FB9-6E39-450E-9E7F-E62B9E52D8D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25A159F-BF34-40FE-823C-0B9C396E7A9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89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10313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Safety Barrier – Slide Template</vt:lpstr>
      <vt:lpstr>Safety Barrier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Barrier</dc:title>
  <dc:creator>PresentationGO.com</dc:creator>
  <dc:description>© Copyright PresentationGO.com</dc:description>
  <dcterms:created xsi:type="dcterms:W3CDTF">2014-11-26T05:14:11Z</dcterms:created>
  <dcterms:modified xsi:type="dcterms:W3CDTF">2020-09-11T16:38:25Z</dcterms:modified>
  <cp:category>Graphics &amp; Metaphors</cp:category>
</cp:coreProperties>
</file>