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91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28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E9E1EAA7-CADB-43F2-BA56-6DDD852CC899}"/>
              </a:ext>
            </a:extLst>
          </p:cNvPr>
          <p:cNvGrpSpPr/>
          <p:nvPr/>
        </p:nvGrpSpPr>
        <p:grpSpPr>
          <a:xfrm>
            <a:off x="6679790" y="1673445"/>
            <a:ext cx="2202816" cy="1360030"/>
            <a:chOff x="8921977" y="1312837"/>
            <a:chExt cx="2937088" cy="181337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67834CE-46D6-4227-A733-92C1D38B63D2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2509E14-401D-478F-9B6F-CE8F8C225E5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423339F-3429-4481-9CC3-15274A1D9D7F}"/>
              </a:ext>
            </a:extLst>
          </p:cNvPr>
          <p:cNvGrpSpPr/>
          <p:nvPr/>
        </p:nvGrpSpPr>
        <p:grpSpPr>
          <a:xfrm>
            <a:off x="255548" y="1673448"/>
            <a:ext cx="2202816" cy="1360030"/>
            <a:chOff x="332936" y="2473878"/>
            <a:chExt cx="2937088" cy="181337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6059CD3-2050-4A7D-B62C-4F578F90BBB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0CF8B6E-3FD0-4587-A251-7EB4C39E868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Arrows – Slide Template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4D7982A-1F42-43B1-9FF2-B1AF620560F4}"/>
              </a:ext>
            </a:extLst>
          </p:cNvPr>
          <p:cNvGrpSpPr/>
          <p:nvPr/>
        </p:nvGrpSpPr>
        <p:grpSpPr>
          <a:xfrm>
            <a:off x="7197886" y="4231087"/>
            <a:ext cx="1684720" cy="1683196"/>
            <a:chOff x="8921977" y="3919498"/>
            <a:chExt cx="2937088" cy="224426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53E24CA-23A6-4B16-8759-D4834C09FA16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C182714-A682-4667-9235-249869922480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F9FABD1-40F5-4EB8-BB7F-7A9EA7BD9059}"/>
              </a:ext>
            </a:extLst>
          </p:cNvPr>
          <p:cNvGrpSpPr/>
          <p:nvPr/>
        </p:nvGrpSpPr>
        <p:grpSpPr>
          <a:xfrm>
            <a:off x="249702" y="4231086"/>
            <a:ext cx="1684720" cy="1683196"/>
            <a:chOff x="332936" y="4498450"/>
            <a:chExt cx="2937088" cy="2244260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896DB40-A18A-4728-BA74-8856392846B1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09E8D0B-8648-4E35-9867-4C7C2CB8800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9FAF2382-39E4-4556-8F99-BA4055599BE4}"/>
              </a:ext>
            </a:extLst>
          </p:cNvPr>
          <p:cNvSpPr/>
          <p:nvPr/>
        </p:nvSpPr>
        <p:spPr>
          <a:xfrm>
            <a:off x="7860773" y="3908293"/>
            <a:ext cx="358946" cy="322793"/>
          </a:xfrm>
          <a:custGeom>
            <a:avLst/>
            <a:gdLst>
              <a:gd name="connsiteX0" fmla="*/ 95833 w 478594"/>
              <a:gd name="connsiteY0" fmla="*/ 384482 h 430390"/>
              <a:gd name="connsiteX1" fmla="*/ 382760 w 478594"/>
              <a:gd name="connsiteY1" fmla="*/ 384482 h 430390"/>
              <a:gd name="connsiteX2" fmla="*/ 382760 w 478594"/>
              <a:gd name="connsiteY2" fmla="*/ 430390 h 430390"/>
              <a:gd name="connsiteX3" fmla="*/ 95833 w 478594"/>
              <a:gd name="connsiteY3" fmla="*/ 430390 h 430390"/>
              <a:gd name="connsiteX4" fmla="*/ 478594 w 478594"/>
              <a:gd name="connsiteY4" fmla="*/ 116492 h 430390"/>
              <a:gd name="connsiteX5" fmla="*/ 470560 w 478594"/>
              <a:gd name="connsiteY5" fmla="*/ 156662 h 430390"/>
              <a:gd name="connsiteX6" fmla="*/ 430390 w 478594"/>
              <a:gd name="connsiteY6" fmla="*/ 164696 h 430390"/>
              <a:gd name="connsiteX7" fmla="*/ 438424 w 478594"/>
              <a:gd name="connsiteY7" fmla="*/ 124526 h 430390"/>
              <a:gd name="connsiteX8" fmla="*/ 0 w 478594"/>
              <a:gd name="connsiteY8" fmla="*/ 116492 h 430390"/>
              <a:gd name="connsiteX9" fmla="*/ 40170 w 478594"/>
              <a:gd name="connsiteY9" fmla="*/ 124526 h 430390"/>
              <a:gd name="connsiteX10" fmla="*/ 48204 w 478594"/>
              <a:gd name="connsiteY10" fmla="*/ 164696 h 430390"/>
              <a:gd name="connsiteX11" fmla="*/ 8034 w 478594"/>
              <a:gd name="connsiteY11" fmla="*/ 156662 h 430390"/>
              <a:gd name="connsiteX12" fmla="*/ 239297 w 478594"/>
              <a:gd name="connsiteY12" fmla="*/ 86078 h 430390"/>
              <a:gd name="connsiteX13" fmla="*/ 320785 w 478594"/>
              <a:gd name="connsiteY13" fmla="*/ 222655 h 430390"/>
              <a:gd name="connsiteX14" fmla="*/ 417193 w 478594"/>
              <a:gd name="connsiteY14" fmla="*/ 177895 h 430390"/>
              <a:gd name="connsiteX15" fmla="*/ 382761 w 478594"/>
              <a:gd name="connsiteY15" fmla="*/ 327097 h 430390"/>
              <a:gd name="connsiteX16" fmla="*/ 382761 w 478594"/>
              <a:gd name="connsiteY16" fmla="*/ 361528 h 430390"/>
              <a:gd name="connsiteX17" fmla="*/ 95833 w 478594"/>
              <a:gd name="connsiteY17" fmla="*/ 361528 h 430390"/>
              <a:gd name="connsiteX18" fmla="*/ 95833 w 478594"/>
              <a:gd name="connsiteY18" fmla="*/ 327097 h 430390"/>
              <a:gd name="connsiteX19" fmla="*/ 61402 w 478594"/>
              <a:gd name="connsiteY19" fmla="*/ 177895 h 430390"/>
              <a:gd name="connsiteX20" fmla="*/ 157809 w 478594"/>
              <a:gd name="connsiteY20" fmla="*/ 222655 h 430390"/>
              <a:gd name="connsiteX21" fmla="*/ 239297 w 478594"/>
              <a:gd name="connsiteY21" fmla="*/ 0 h 430390"/>
              <a:gd name="connsiteX22" fmla="*/ 262251 w 478594"/>
              <a:gd name="connsiteY22" fmla="*/ 34431 h 430390"/>
              <a:gd name="connsiteX23" fmla="*/ 239297 w 478594"/>
              <a:gd name="connsiteY23" fmla="*/ 68864 h 430390"/>
              <a:gd name="connsiteX24" fmla="*/ 216343 w 478594"/>
              <a:gd name="connsiteY24" fmla="*/ 34431 h 43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8594" h="430390">
                <a:moveTo>
                  <a:pt x="95833" y="384482"/>
                </a:moveTo>
                <a:lnTo>
                  <a:pt x="382760" y="384482"/>
                </a:lnTo>
                <a:lnTo>
                  <a:pt x="382760" y="430390"/>
                </a:lnTo>
                <a:lnTo>
                  <a:pt x="95833" y="430390"/>
                </a:lnTo>
                <a:close/>
                <a:moveTo>
                  <a:pt x="478594" y="116492"/>
                </a:moveTo>
                <a:lnTo>
                  <a:pt x="470560" y="156662"/>
                </a:lnTo>
                <a:lnTo>
                  <a:pt x="430390" y="164696"/>
                </a:lnTo>
                <a:lnTo>
                  <a:pt x="438424" y="124526"/>
                </a:lnTo>
                <a:close/>
                <a:moveTo>
                  <a:pt x="0" y="116492"/>
                </a:moveTo>
                <a:lnTo>
                  <a:pt x="40170" y="124526"/>
                </a:lnTo>
                <a:lnTo>
                  <a:pt x="48204" y="164696"/>
                </a:lnTo>
                <a:lnTo>
                  <a:pt x="8034" y="156662"/>
                </a:lnTo>
                <a:close/>
                <a:moveTo>
                  <a:pt x="239297" y="86078"/>
                </a:moveTo>
                <a:lnTo>
                  <a:pt x="320785" y="222655"/>
                </a:lnTo>
                <a:lnTo>
                  <a:pt x="417193" y="177895"/>
                </a:lnTo>
                <a:lnTo>
                  <a:pt x="382761" y="327097"/>
                </a:lnTo>
                <a:lnTo>
                  <a:pt x="382761" y="361528"/>
                </a:lnTo>
                <a:lnTo>
                  <a:pt x="95833" y="361528"/>
                </a:lnTo>
                <a:lnTo>
                  <a:pt x="95833" y="327097"/>
                </a:lnTo>
                <a:lnTo>
                  <a:pt x="61402" y="177895"/>
                </a:lnTo>
                <a:lnTo>
                  <a:pt x="157809" y="222655"/>
                </a:lnTo>
                <a:close/>
                <a:moveTo>
                  <a:pt x="239297" y="0"/>
                </a:moveTo>
                <a:lnTo>
                  <a:pt x="262251" y="34431"/>
                </a:lnTo>
                <a:lnTo>
                  <a:pt x="239297" y="68864"/>
                </a:lnTo>
                <a:lnTo>
                  <a:pt x="216343" y="34431"/>
                </a:lnTo>
                <a:close/>
              </a:path>
            </a:pathLst>
          </a:custGeom>
          <a:solidFill>
            <a:schemeClr val="accent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AF6D09F0-5335-4720-8AA4-50E7075B6DB3}"/>
              </a:ext>
            </a:extLst>
          </p:cNvPr>
          <p:cNvSpPr/>
          <p:nvPr/>
        </p:nvSpPr>
        <p:spPr>
          <a:xfrm>
            <a:off x="8517580" y="1765166"/>
            <a:ext cx="344314" cy="292667"/>
          </a:xfrm>
          <a:custGeom>
            <a:avLst/>
            <a:gdLst>
              <a:gd name="connsiteX0" fmla="*/ 390221 w 459085"/>
              <a:gd name="connsiteY0" fmla="*/ 68862 h 390222"/>
              <a:gd name="connsiteX1" fmla="*/ 436130 w 459085"/>
              <a:gd name="connsiteY1" fmla="*/ 68862 h 390222"/>
              <a:gd name="connsiteX2" fmla="*/ 459085 w 459085"/>
              <a:gd name="connsiteY2" fmla="*/ 91816 h 390222"/>
              <a:gd name="connsiteX3" fmla="*/ 459085 w 459085"/>
              <a:gd name="connsiteY3" fmla="*/ 367266 h 390222"/>
              <a:gd name="connsiteX4" fmla="*/ 436130 w 459085"/>
              <a:gd name="connsiteY4" fmla="*/ 390220 h 390222"/>
              <a:gd name="connsiteX5" fmla="*/ 390221 w 459085"/>
              <a:gd name="connsiteY5" fmla="*/ 390220 h 390222"/>
              <a:gd name="connsiteX6" fmla="*/ 22954 w 459085"/>
              <a:gd name="connsiteY6" fmla="*/ 68862 h 390222"/>
              <a:gd name="connsiteX7" fmla="*/ 68864 w 459085"/>
              <a:gd name="connsiteY7" fmla="*/ 68862 h 390222"/>
              <a:gd name="connsiteX8" fmla="*/ 68864 w 459085"/>
              <a:gd name="connsiteY8" fmla="*/ 390220 h 390222"/>
              <a:gd name="connsiteX9" fmla="*/ 22954 w 459085"/>
              <a:gd name="connsiteY9" fmla="*/ 390220 h 390222"/>
              <a:gd name="connsiteX10" fmla="*/ 0 w 459085"/>
              <a:gd name="connsiteY10" fmla="*/ 367266 h 390222"/>
              <a:gd name="connsiteX11" fmla="*/ 0 w 459085"/>
              <a:gd name="connsiteY11" fmla="*/ 91816 h 390222"/>
              <a:gd name="connsiteX12" fmla="*/ 22954 w 459085"/>
              <a:gd name="connsiteY12" fmla="*/ 68862 h 390222"/>
              <a:gd name="connsiteX13" fmla="*/ 195111 w 459085"/>
              <a:gd name="connsiteY13" fmla="*/ 34431 h 390222"/>
              <a:gd name="connsiteX14" fmla="*/ 189372 w 459085"/>
              <a:gd name="connsiteY14" fmla="*/ 40170 h 390222"/>
              <a:gd name="connsiteX15" fmla="*/ 189372 w 459085"/>
              <a:gd name="connsiteY15" fmla="*/ 68863 h 390222"/>
              <a:gd name="connsiteX16" fmla="*/ 269712 w 459085"/>
              <a:gd name="connsiteY16" fmla="*/ 68863 h 390222"/>
              <a:gd name="connsiteX17" fmla="*/ 269712 w 459085"/>
              <a:gd name="connsiteY17" fmla="*/ 40170 h 390222"/>
              <a:gd name="connsiteX18" fmla="*/ 263973 w 459085"/>
              <a:gd name="connsiteY18" fmla="*/ 34431 h 390222"/>
              <a:gd name="connsiteX19" fmla="*/ 229542 w 459085"/>
              <a:gd name="connsiteY19" fmla="*/ 34431 h 390222"/>
              <a:gd name="connsiteX20" fmla="*/ 195111 w 459085"/>
              <a:gd name="connsiteY20" fmla="*/ 0 h 390222"/>
              <a:gd name="connsiteX21" fmla="*/ 229542 w 459085"/>
              <a:gd name="connsiteY21" fmla="*/ 0 h 390222"/>
              <a:gd name="connsiteX22" fmla="*/ 263973 w 459085"/>
              <a:gd name="connsiteY22" fmla="*/ 0 h 390222"/>
              <a:gd name="connsiteX23" fmla="*/ 304143 w 459085"/>
              <a:gd name="connsiteY23" fmla="*/ 40170 h 390222"/>
              <a:gd name="connsiteX24" fmla="*/ 304143 w 459085"/>
              <a:gd name="connsiteY24" fmla="*/ 68863 h 390222"/>
              <a:gd name="connsiteX25" fmla="*/ 367267 w 459085"/>
              <a:gd name="connsiteY25" fmla="*/ 68863 h 390222"/>
              <a:gd name="connsiteX26" fmla="*/ 367267 w 459085"/>
              <a:gd name="connsiteY26" fmla="*/ 390222 h 390222"/>
              <a:gd name="connsiteX27" fmla="*/ 91817 w 459085"/>
              <a:gd name="connsiteY27" fmla="*/ 390222 h 390222"/>
              <a:gd name="connsiteX28" fmla="*/ 91817 w 459085"/>
              <a:gd name="connsiteY28" fmla="*/ 68863 h 390222"/>
              <a:gd name="connsiteX29" fmla="*/ 154941 w 459085"/>
              <a:gd name="connsiteY29" fmla="*/ 68863 h 390222"/>
              <a:gd name="connsiteX30" fmla="*/ 154941 w 459085"/>
              <a:gd name="connsiteY30" fmla="*/ 40170 h 390222"/>
              <a:gd name="connsiteX31" fmla="*/ 195111 w 459085"/>
              <a:gd name="connsiteY31" fmla="*/ 0 h 3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9085" h="390222">
                <a:moveTo>
                  <a:pt x="390221" y="68862"/>
                </a:moveTo>
                <a:lnTo>
                  <a:pt x="436130" y="68862"/>
                </a:lnTo>
                <a:cubicBezTo>
                  <a:pt x="448755" y="68862"/>
                  <a:pt x="459085" y="79191"/>
                  <a:pt x="459085" y="91816"/>
                </a:cubicBezTo>
                <a:lnTo>
                  <a:pt x="459085" y="367266"/>
                </a:lnTo>
                <a:cubicBezTo>
                  <a:pt x="459085" y="379891"/>
                  <a:pt x="448755" y="390220"/>
                  <a:pt x="436130" y="390220"/>
                </a:cubicBezTo>
                <a:lnTo>
                  <a:pt x="390221" y="390220"/>
                </a:lnTo>
                <a:close/>
                <a:moveTo>
                  <a:pt x="22954" y="68862"/>
                </a:moveTo>
                <a:lnTo>
                  <a:pt x="68864" y="68862"/>
                </a:lnTo>
                <a:lnTo>
                  <a:pt x="68864" y="390220"/>
                </a:lnTo>
                <a:lnTo>
                  <a:pt x="22954" y="390220"/>
                </a:lnTo>
                <a:cubicBezTo>
                  <a:pt x="10329" y="390220"/>
                  <a:pt x="0" y="379891"/>
                  <a:pt x="0" y="367266"/>
                </a:cubicBezTo>
                <a:lnTo>
                  <a:pt x="0" y="91816"/>
                </a:lnTo>
                <a:cubicBezTo>
                  <a:pt x="0" y="79191"/>
                  <a:pt x="10329" y="68862"/>
                  <a:pt x="22954" y="68862"/>
                </a:cubicBezTo>
                <a:close/>
                <a:moveTo>
                  <a:pt x="195111" y="34431"/>
                </a:moveTo>
                <a:cubicBezTo>
                  <a:pt x="191668" y="34431"/>
                  <a:pt x="189372" y="36727"/>
                  <a:pt x="189372" y="40170"/>
                </a:cubicBezTo>
                <a:lnTo>
                  <a:pt x="189372" y="68863"/>
                </a:lnTo>
                <a:lnTo>
                  <a:pt x="269712" y="68863"/>
                </a:lnTo>
                <a:lnTo>
                  <a:pt x="269712" y="40170"/>
                </a:lnTo>
                <a:cubicBezTo>
                  <a:pt x="269712" y="36727"/>
                  <a:pt x="267416" y="34431"/>
                  <a:pt x="263973" y="34431"/>
                </a:cubicBezTo>
                <a:lnTo>
                  <a:pt x="229542" y="34431"/>
                </a:lnTo>
                <a:close/>
                <a:moveTo>
                  <a:pt x="195111" y="0"/>
                </a:moveTo>
                <a:lnTo>
                  <a:pt x="229542" y="0"/>
                </a:lnTo>
                <a:lnTo>
                  <a:pt x="263973" y="0"/>
                </a:lnTo>
                <a:cubicBezTo>
                  <a:pt x="286354" y="0"/>
                  <a:pt x="304143" y="17789"/>
                  <a:pt x="304143" y="40170"/>
                </a:cubicBezTo>
                <a:lnTo>
                  <a:pt x="304143" y="68863"/>
                </a:lnTo>
                <a:lnTo>
                  <a:pt x="367267" y="68863"/>
                </a:lnTo>
                <a:lnTo>
                  <a:pt x="367267" y="390222"/>
                </a:lnTo>
                <a:lnTo>
                  <a:pt x="91817" y="390222"/>
                </a:lnTo>
                <a:lnTo>
                  <a:pt x="91817" y="68863"/>
                </a:lnTo>
                <a:lnTo>
                  <a:pt x="154941" y="68863"/>
                </a:lnTo>
                <a:lnTo>
                  <a:pt x="154941" y="40170"/>
                </a:lnTo>
                <a:cubicBezTo>
                  <a:pt x="154941" y="17789"/>
                  <a:pt x="172730" y="0"/>
                  <a:pt x="195111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3" name="Graphic 36" descr="Coins">
            <a:extLst>
              <a:ext uri="{FF2B5EF4-FFF2-40B4-BE49-F238E27FC236}">
                <a16:creationId xmlns:a16="http://schemas.microsoft.com/office/drawing/2014/main" id="{6431CF1C-F284-46FD-AEA3-98A76FEC1A4E}"/>
              </a:ext>
            </a:extLst>
          </p:cNvPr>
          <p:cNvSpPr/>
          <p:nvPr/>
        </p:nvSpPr>
        <p:spPr>
          <a:xfrm>
            <a:off x="282106" y="1756560"/>
            <a:ext cx="361529" cy="309881"/>
          </a:xfrm>
          <a:custGeom>
            <a:avLst/>
            <a:gdLst>
              <a:gd name="connsiteX0" fmla="*/ 448180 w 482037"/>
              <a:gd name="connsiteY0" fmla="*/ 344313 h 413175"/>
              <a:gd name="connsiteX1" fmla="*/ 425226 w 482037"/>
              <a:gd name="connsiteY1" fmla="*/ 363824 h 413175"/>
              <a:gd name="connsiteX2" fmla="*/ 425226 w 482037"/>
              <a:gd name="connsiteY2" fmla="*/ 343165 h 413175"/>
              <a:gd name="connsiteX3" fmla="*/ 448180 w 482037"/>
              <a:gd name="connsiteY3" fmla="*/ 333983 h 413175"/>
              <a:gd name="connsiteX4" fmla="*/ 448180 w 482037"/>
              <a:gd name="connsiteY4" fmla="*/ 344313 h 413175"/>
              <a:gd name="connsiteX5" fmla="*/ 402272 w 482037"/>
              <a:gd name="connsiteY5" fmla="*/ 306438 h 413175"/>
              <a:gd name="connsiteX6" fmla="*/ 402272 w 482037"/>
              <a:gd name="connsiteY6" fmla="*/ 285779 h 413175"/>
              <a:gd name="connsiteX7" fmla="*/ 425226 w 482037"/>
              <a:gd name="connsiteY7" fmla="*/ 276598 h 413175"/>
              <a:gd name="connsiteX8" fmla="*/ 425226 w 482037"/>
              <a:gd name="connsiteY8" fmla="*/ 286927 h 413175"/>
              <a:gd name="connsiteX9" fmla="*/ 402272 w 482037"/>
              <a:gd name="connsiteY9" fmla="*/ 306438 h 413175"/>
              <a:gd name="connsiteX10" fmla="*/ 402272 w 482037"/>
              <a:gd name="connsiteY10" fmla="*/ 370710 h 413175"/>
              <a:gd name="connsiteX11" fmla="*/ 379318 w 482037"/>
              <a:gd name="connsiteY11" fmla="*/ 374727 h 413175"/>
              <a:gd name="connsiteX12" fmla="*/ 379318 w 482037"/>
              <a:gd name="connsiteY12" fmla="*/ 352346 h 413175"/>
              <a:gd name="connsiteX13" fmla="*/ 402272 w 482037"/>
              <a:gd name="connsiteY13" fmla="*/ 348903 h 413175"/>
              <a:gd name="connsiteX14" fmla="*/ 402272 w 482037"/>
              <a:gd name="connsiteY14" fmla="*/ 370710 h 413175"/>
              <a:gd name="connsiteX15" fmla="*/ 356363 w 482037"/>
              <a:gd name="connsiteY15" fmla="*/ 294961 h 413175"/>
              <a:gd name="connsiteX16" fmla="*/ 379318 w 482037"/>
              <a:gd name="connsiteY16" fmla="*/ 291518 h 413175"/>
              <a:gd name="connsiteX17" fmla="*/ 379318 w 482037"/>
              <a:gd name="connsiteY17" fmla="*/ 313324 h 413175"/>
              <a:gd name="connsiteX18" fmla="*/ 356363 w 482037"/>
              <a:gd name="connsiteY18" fmla="*/ 317341 h 413175"/>
              <a:gd name="connsiteX19" fmla="*/ 356363 w 482037"/>
              <a:gd name="connsiteY19" fmla="*/ 294961 h 413175"/>
              <a:gd name="connsiteX20" fmla="*/ 356363 w 482037"/>
              <a:gd name="connsiteY20" fmla="*/ 377596 h 413175"/>
              <a:gd name="connsiteX21" fmla="*/ 333409 w 482037"/>
              <a:gd name="connsiteY21" fmla="*/ 378744 h 413175"/>
              <a:gd name="connsiteX22" fmla="*/ 333409 w 482037"/>
              <a:gd name="connsiteY22" fmla="*/ 355790 h 413175"/>
              <a:gd name="connsiteX23" fmla="*/ 356363 w 482037"/>
              <a:gd name="connsiteY23" fmla="*/ 354642 h 413175"/>
              <a:gd name="connsiteX24" fmla="*/ 356363 w 482037"/>
              <a:gd name="connsiteY24" fmla="*/ 377596 h 413175"/>
              <a:gd name="connsiteX25" fmla="*/ 310455 w 482037"/>
              <a:gd name="connsiteY25" fmla="*/ 321358 h 413175"/>
              <a:gd name="connsiteX26" fmla="*/ 310455 w 482037"/>
              <a:gd name="connsiteY26" fmla="*/ 298404 h 413175"/>
              <a:gd name="connsiteX27" fmla="*/ 333409 w 482037"/>
              <a:gd name="connsiteY27" fmla="*/ 297256 h 413175"/>
              <a:gd name="connsiteX28" fmla="*/ 333409 w 482037"/>
              <a:gd name="connsiteY28" fmla="*/ 320211 h 413175"/>
              <a:gd name="connsiteX29" fmla="*/ 310455 w 482037"/>
              <a:gd name="connsiteY29" fmla="*/ 321358 h 413175"/>
              <a:gd name="connsiteX30" fmla="*/ 310455 w 482037"/>
              <a:gd name="connsiteY30" fmla="*/ 378744 h 413175"/>
              <a:gd name="connsiteX31" fmla="*/ 287501 w 482037"/>
              <a:gd name="connsiteY31" fmla="*/ 377596 h 413175"/>
              <a:gd name="connsiteX32" fmla="*/ 287501 w 482037"/>
              <a:gd name="connsiteY32" fmla="*/ 355790 h 413175"/>
              <a:gd name="connsiteX33" fmla="*/ 298978 w 482037"/>
              <a:gd name="connsiteY33" fmla="*/ 355790 h 413175"/>
              <a:gd name="connsiteX34" fmla="*/ 310455 w 482037"/>
              <a:gd name="connsiteY34" fmla="*/ 355790 h 413175"/>
              <a:gd name="connsiteX35" fmla="*/ 310455 w 482037"/>
              <a:gd name="connsiteY35" fmla="*/ 378744 h 413175"/>
              <a:gd name="connsiteX36" fmla="*/ 264547 w 482037"/>
              <a:gd name="connsiteY36" fmla="*/ 297256 h 413175"/>
              <a:gd name="connsiteX37" fmla="*/ 287501 w 482037"/>
              <a:gd name="connsiteY37" fmla="*/ 298404 h 413175"/>
              <a:gd name="connsiteX38" fmla="*/ 287501 w 482037"/>
              <a:gd name="connsiteY38" fmla="*/ 321358 h 413175"/>
              <a:gd name="connsiteX39" fmla="*/ 264547 w 482037"/>
              <a:gd name="connsiteY39" fmla="*/ 320211 h 413175"/>
              <a:gd name="connsiteX40" fmla="*/ 264547 w 482037"/>
              <a:gd name="connsiteY40" fmla="*/ 297256 h 413175"/>
              <a:gd name="connsiteX41" fmla="*/ 264547 w 482037"/>
              <a:gd name="connsiteY41" fmla="*/ 374727 h 413175"/>
              <a:gd name="connsiteX42" fmla="*/ 241593 w 482037"/>
              <a:gd name="connsiteY42" fmla="*/ 370710 h 413175"/>
              <a:gd name="connsiteX43" fmla="*/ 241593 w 482037"/>
              <a:gd name="connsiteY43" fmla="*/ 352346 h 413175"/>
              <a:gd name="connsiteX44" fmla="*/ 264547 w 482037"/>
              <a:gd name="connsiteY44" fmla="*/ 354642 h 413175"/>
              <a:gd name="connsiteX45" fmla="*/ 264547 w 482037"/>
              <a:gd name="connsiteY45" fmla="*/ 374727 h 413175"/>
              <a:gd name="connsiteX46" fmla="*/ 218638 w 482037"/>
              <a:gd name="connsiteY46" fmla="*/ 313324 h 413175"/>
              <a:gd name="connsiteX47" fmla="*/ 218638 w 482037"/>
              <a:gd name="connsiteY47" fmla="*/ 290944 h 413175"/>
              <a:gd name="connsiteX48" fmla="*/ 241593 w 482037"/>
              <a:gd name="connsiteY48" fmla="*/ 294387 h 413175"/>
              <a:gd name="connsiteX49" fmla="*/ 241593 w 482037"/>
              <a:gd name="connsiteY49" fmla="*/ 317341 h 413175"/>
              <a:gd name="connsiteX50" fmla="*/ 218638 w 482037"/>
              <a:gd name="connsiteY50" fmla="*/ 313324 h 413175"/>
              <a:gd name="connsiteX51" fmla="*/ 218638 w 482037"/>
              <a:gd name="connsiteY51" fmla="*/ 363824 h 413175"/>
              <a:gd name="connsiteX52" fmla="*/ 195684 w 482037"/>
              <a:gd name="connsiteY52" fmla="*/ 344313 h 413175"/>
              <a:gd name="connsiteX53" fmla="*/ 195684 w 482037"/>
              <a:gd name="connsiteY53" fmla="*/ 343165 h 413175"/>
              <a:gd name="connsiteX54" fmla="*/ 196258 w 482037"/>
              <a:gd name="connsiteY54" fmla="*/ 343165 h 413175"/>
              <a:gd name="connsiteX55" fmla="*/ 200849 w 482037"/>
              <a:gd name="connsiteY55" fmla="*/ 344313 h 413175"/>
              <a:gd name="connsiteX56" fmla="*/ 218638 w 482037"/>
              <a:gd name="connsiteY56" fmla="*/ 348329 h 413175"/>
              <a:gd name="connsiteX57" fmla="*/ 218638 w 482037"/>
              <a:gd name="connsiteY57" fmla="*/ 363824 h 413175"/>
              <a:gd name="connsiteX58" fmla="*/ 126822 w 482037"/>
              <a:gd name="connsiteY58" fmla="*/ 285779 h 413175"/>
              <a:gd name="connsiteX59" fmla="*/ 138299 w 482037"/>
              <a:gd name="connsiteY59" fmla="*/ 286353 h 413175"/>
              <a:gd name="connsiteX60" fmla="*/ 138299 w 482037"/>
              <a:gd name="connsiteY60" fmla="*/ 286927 h 413175"/>
              <a:gd name="connsiteX61" fmla="*/ 144037 w 482037"/>
              <a:gd name="connsiteY61" fmla="*/ 309307 h 413175"/>
              <a:gd name="connsiteX62" fmla="*/ 126822 w 482037"/>
              <a:gd name="connsiteY62" fmla="*/ 308160 h 413175"/>
              <a:gd name="connsiteX63" fmla="*/ 126822 w 482037"/>
              <a:gd name="connsiteY63" fmla="*/ 285779 h 413175"/>
              <a:gd name="connsiteX64" fmla="*/ 103868 w 482037"/>
              <a:gd name="connsiteY64" fmla="*/ 216917 h 413175"/>
              <a:gd name="connsiteX65" fmla="*/ 126822 w 482037"/>
              <a:gd name="connsiteY65" fmla="*/ 220360 h 413175"/>
              <a:gd name="connsiteX66" fmla="*/ 126822 w 482037"/>
              <a:gd name="connsiteY66" fmla="*/ 243314 h 413175"/>
              <a:gd name="connsiteX67" fmla="*/ 103868 w 482037"/>
              <a:gd name="connsiteY67" fmla="*/ 239297 h 413175"/>
              <a:gd name="connsiteX68" fmla="*/ 103868 w 482037"/>
              <a:gd name="connsiteY68" fmla="*/ 216917 h 413175"/>
              <a:gd name="connsiteX69" fmla="*/ 103868 w 482037"/>
              <a:gd name="connsiteY69" fmla="*/ 305864 h 413175"/>
              <a:gd name="connsiteX70" fmla="*/ 80913 w 482037"/>
              <a:gd name="connsiteY70" fmla="*/ 301847 h 413175"/>
              <a:gd name="connsiteX71" fmla="*/ 80913 w 482037"/>
              <a:gd name="connsiteY71" fmla="*/ 279467 h 413175"/>
              <a:gd name="connsiteX72" fmla="*/ 103868 w 482037"/>
              <a:gd name="connsiteY72" fmla="*/ 282910 h 413175"/>
              <a:gd name="connsiteX73" fmla="*/ 103868 w 482037"/>
              <a:gd name="connsiteY73" fmla="*/ 305864 h 413175"/>
              <a:gd name="connsiteX74" fmla="*/ 57959 w 482037"/>
              <a:gd name="connsiteY74" fmla="*/ 212326 h 413175"/>
              <a:gd name="connsiteX75" fmla="*/ 57959 w 482037"/>
              <a:gd name="connsiteY75" fmla="*/ 201997 h 413175"/>
              <a:gd name="connsiteX76" fmla="*/ 80913 w 482037"/>
              <a:gd name="connsiteY76" fmla="*/ 210604 h 413175"/>
              <a:gd name="connsiteX77" fmla="*/ 80913 w 482037"/>
              <a:gd name="connsiteY77" fmla="*/ 231837 h 413175"/>
              <a:gd name="connsiteX78" fmla="*/ 57959 w 482037"/>
              <a:gd name="connsiteY78" fmla="*/ 212326 h 413175"/>
              <a:gd name="connsiteX79" fmla="*/ 57959 w 482037"/>
              <a:gd name="connsiteY79" fmla="*/ 294961 h 413175"/>
              <a:gd name="connsiteX80" fmla="*/ 35005 w 482037"/>
              <a:gd name="connsiteY80" fmla="*/ 275450 h 413175"/>
              <a:gd name="connsiteX81" fmla="*/ 35005 w 482037"/>
              <a:gd name="connsiteY81" fmla="*/ 265121 h 413175"/>
              <a:gd name="connsiteX82" fmla="*/ 57959 w 482037"/>
              <a:gd name="connsiteY82" fmla="*/ 273728 h 413175"/>
              <a:gd name="connsiteX83" fmla="*/ 57959 w 482037"/>
              <a:gd name="connsiteY83" fmla="*/ 294961 h 413175"/>
              <a:gd name="connsiteX84" fmla="*/ 35005 w 482037"/>
              <a:gd name="connsiteY84" fmla="*/ 115919 h 413175"/>
              <a:gd name="connsiteX85" fmla="*/ 57959 w 482037"/>
              <a:gd name="connsiteY85" fmla="*/ 124526 h 413175"/>
              <a:gd name="connsiteX86" fmla="*/ 57959 w 482037"/>
              <a:gd name="connsiteY86" fmla="*/ 145759 h 413175"/>
              <a:gd name="connsiteX87" fmla="*/ 35005 w 482037"/>
              <a:gd name="connsiteY87" fmla="*/ 126248 h 413175"/>
              <a:gd name="connsiteX88" fmla="*/ 35005 w 482037"/>
              <a:gd name="connsiteY88" fmla="*/ 115919 h 413175"/>
              <a:gd name="connsiteX89" fmla="*/ 103868 w 482037"/>
              <a:gd name="connsiteY89" fmla="*/ 134282 h 413175"/>
              <a:gd name="connsiteX90" fmla="*/ 103868 w 482037"/>
              <a:gd name="connsiteY90" fmla="*/ 157236 h 413175"/>
              <a:gd name="connsiteX91" fmla="*/ 80913 w 482037"/>
              <a:gd name="connsiteY91" fmla="*/ 153219 h 413175"/>
              <a:gd name="connsiteX92" fmla="*/ 80913 w 482037"/>
              <a:gd name="connsiteY92" fmla="*/ 130839 h 413175"/>
              <a:gd name="connsiteX93" fmla="*/ 103868 w 482037"/>
              <a:gd name="connsiteY93" fmla="*/ 134282 h 413175"/>
              <a:gd name="connsiteX94" fmla="*/ 161253 w 482037"/>
              <a:gd name="connsiteY94" fmla="*/ 34431 h 413175"/>
              <a:gd name="connsiteX95" fmla="*/ 287501 w 482037"/>
              <a:gd name="connsiteY95" fmla="*/ 68863 h 413175"/>
              <a:gd name="connsiteX96" fmla="*/ 161253 w 482037"/>
              <a:gd name="connsiteY96" fmla="*/ 103294 h 413175"/>
              <a:gd name="connsiteX97" fmla="*/ 35005 w 482037"/>
              <a:gd name="connsiteY97" fmla="*/ 68863 h 413175"/>
              <a:gd name="connsiteX98" fmla="*/ 161253 w 482037"/>
              <a:gd name="connsiteY98" fmla="*/ 34431 h 413175"/>
              <a:gd name="connsiteX99" fmla="*/ 195684 w 482037"/>
              <a:gd name="connsiteY99" fmla="*/ 306438 h 413175"/>
              <a:gd name="connsiteX100" fmla="*/ 172730 w 482037"/>
              <a:gd name="connsiteY100" fmla="*/ 286927 h 413175"/>
              <a:gd name="connsiteX101" fmla="*/ 172730 w 482037"/>
              <a:gd name="connsiteY101" fmla="*/ 276598 h 413175"/>
              <a:gd name="connsiteX102" fmla="*/ 195684 w 482037"/>
              <a:gd name="connsiteY102" fmla="*/ 285206 h 413175"/>
              <a:gd name="connsiteX103" fmla="*/ 195684 w 482037"/>
              <a:gd name="connsiteY103" fmla="*/ 306438 h 413175"/>
              <a:gd name="connsiteX104" fmla="*/ 264547 w 482037"/>
              <a:gd name="connsiteY104" fmla="*/ 145759 h 413175"/>
              <a:gd name="connsiteX105" fmla="*/ 264547 w 482037"/>
              <a:gd name="connsiteY105" fmla="*/ 125100 h 413175"/>
              <a:gd name="connsiteX106" fmla="*/ 287501 w 482037"/>
              <a:gd name="connsiteY106" fmla="*/ 115919 h 413175"/>
              <a:gd name="connsiteX107" fmla="*/ 287501 w 482037"/>
              <a:gd name="connsiteY107" fmla="*/ 126248 h 413175"/>
              <a:gd name="connsiteX108" fmla="*/ 264547 w 482037"/>
              <a:gd name="connsiteY108" fmla="*/ 145759 h 413175"/>
              <a:gd name="connsiteX109" fmla="*/ 218638 w 482037"/>
              <a:gd name="connsiteY109" fmla="*/ 156662 h 413175"/>
              <a:gd name="connsiteX110" fmla="*/ 218638 w 482037"/>
              <a:gd name="connsiteY110" fmla="*/ 134282 h 413175"/>
              <a:gd name="connsiteX111" fmla="*/ 241593 w 482037"/>
              <a:gd name="connsiteY111" fmla="*/ 130839 h 413175"/>
              <a:gd name="connsiteX112" fmla="*/ 241593 w 482037"/>
              <a:gd name="connsiteY112" fmla="*/ 152645 h 413175"/>
              <a:gd name="connsiteX113" fmla="*/ 218638 w 482037"/>
              <a:gd name="connsiteY113" fmla="*/ 156662 h 413175"/>
              <a:gd name="connsiteX114" fmla="*/ 172730 w 482037"/>
              <a:gd name="connsiteY114" fmla="*/ 160679 h 413175"/>
              <a:gd name="connsiteX115" fmla="*/ 172730 w 482037"/>
              <a:gd name="connsiteY115" fmla="*/ 137725 h 413175"/>
              <a:gd name="connsiteX116" fmla="*/ 195684 w 482037"/>
              <a:gd name="connsiteY116" fmla="*/ 136577 h 413175"/>
              <a:gd name="connsiteX117" fmla="*/ 195684 w 482037"/>
              <a:gd name="connsiteY117" fmla="*/ 159531 h 413175"/>
              <a:gd name="connsiteX118" fmla="*/ 172730 w 482037"/>
              <a:gd name="connsiteY118" fmla="*/ 160679 h 413175"/>
              <a:gd name="connsiteX119" fmla="*/ 126822 w 482037"/>
              <a:gd name="connsiteY119" fmla="*/ 159531 h 413175"/>
              <a:gd name="connsiteX120" fmla="*/ 126822 w 482037"/>
              <a:gd name="connsiteY120" fmla="*/ 136577 h 413175"/>
              <a:gd name="connsiteX121" fmla="*/ 149776 w 482037"/>
              <a:gd name="connsiteY121" fmla="*/ 137725 h 413175"/>
              <a:gd name="connsiteX122" fmla="*/ 149776 w 482037"/>
              <a:gd name="connsiteY122" fmla="*/ 160679 h 413175"/>
              <a:gd name="connsiteX123" fmla="*/ 126822 w 482037"/>
              <a:gd name="connsiteY123" fmla="*/ 159531 h 413175"/>
              <a:gd name="connsiteX124" fmla="*/ 425226 w 482037"/>
              <a:gd name="connsiteY124" fmla="*/ 229542 h 413175"/>
              <a:gd name="connsiteX125" fmla="*/ 298978 w 482037"/>
              <a:gd name="connsiteY125" fmla="*/ 263973 h 413175"/>
              <a:gd name="connsiteX126" fmla="*/ 172730 w 482037"/>
              <a:gd name="connsiteY126" fmla="*/ 229542 h 413175"/>
              <a:gd name="connsiteX127" fmla="*/ 298978 w 482037"/>
              <a:gd name="connsiteY127" fmla="*/ 195110 h 413175"/>
              <a:gd name="connsiteX128" fmla="*/ 425226 w 482037"/>
              <a:gd name="connsiteY128" fmla="*/ 229542 h 413175"/>
              <a:gd name="connsiteX129" fmla="*/ 459657 w 482037"/>
              <a:gd name="connsiteY129" fmla="*/ 246757 h 413175"/>
              <a:gd name="connsiteX130" fmla="*/ 459657 w 482037"/>
              <a:gd name="connsiteY130" fmla="*/ 229542 h 413175"/>
              <a:gd name="connsiteX131" fmla="*/ 397107 w 482037"/>
              <a:gd name="connsiteY131" fmla="*/ 172156 h 413175"/>
              <a:gd name="connsiteX132" fmla="*/ 343739 w 482037"/>
              <a:gd name="connsiteY132" fmla="*/ 162975 h 413175"/>
              <a:gd name="connsiteX133" fmla="*/ 344313 w 482037"/>
              <a:gd name="connsiteY133" fmla="*/ 154941 h 413175"/>
              <a:gd name="connsiteX134" fmla="*/ 321358 w 482037"/>
              <a:gd name="connsiteY134" fmla="*/ 114771 h 413175"/>
              <a:gd name="connsiteX135" fmla="*/ 321358 w 482037"/>
              <a:gd name="connsiteY135" fmla="*/ 68863 h 413175"/>
              <a:gd name="connsiteX136" fmla="*/ 258808 w 482037"/>
              <a:gd name="connsiteY136" fmla="*/ 11477 h 413175"/>
              <a:gd name="connsiteX137" fmla="*/ 160679 w 482037"/>
              <a:gd name="connsiteY137" fmla="*/ 0 h 413175"/>
              <a:gd name="connsiteX138" fmla="*/ 0 w 482037"/>
              <a:gd name="connsiteY138" fmla="*/ 68863 h 413175"/>
              <a:gd name="connsiteX139" fmla="*/ 0 w 482037"/>
              <a:gd name="connsiteY139" fmla="*/ 126248 h 413175"/>
              <a:gd name="connsiteX140" fmla="*/ 22954 w 482037"/>
              <a:gd name="connsiteY140" fmla="*/ 166418 h 413175"/>
              <a:gd name="connsiteX141" fmla="*/ 22954 w 482037"/>
              <a:gd name="connsiteY141" fmla="*/ 177321 h 413175"/>
              <a:gd name="connsiteX142" fmla="*/ 0 w 482037"/>
              <a:gd name="connsiteY142" fmla="*/ 218065 h 413175"/>
              <a:gd name="connsiteX143" fmla="*/ 0 w 482037"/>
              <a:gd name="connsiteY143" fmla="*/ 275450 h 413175"/>
              <a:gd name="connsiteX144" fmla="*/ 62550 w 482037"/>
              <a:gd name="connsiteY144" fmla="*/ 332835 h 413175"/>
              <a:gd name="connsiteX145" fmla="*/ 160679 w 482037"/>
              <a:gd name="connsiteY145" fmla="*/ 344313 h 413175"/>
              <a:gd name="connsiteX146" fmla="*/ 223229 w 482037"/>
              <a:gd name="connsiteY146" fmla="*/ 401698 h 413175"/>
              <a:gd name="connsiteX147" fmla="*/ 321358 w 482037"/>
              <a:gd name="connsiteY147" fmla="*/ 413175 h 413175"/>
              <a:gd name="connsiteX148" fmla="*/ 482038 w 482037"/>
              <a:gd name="connsiteY148" fmla="*/ 344313 h 413175"/>
              <a:gd name="connsiteX149" fmla="*/ 482038 w 482037"/>
              <a:gd name="connsiteY149" fmla="*/ 286927 h 413175"/>
              <a:gd name="connsiteX150" fmla="*/ 459657 w 482037"/>
              <a:gd name="connsiteY150" fmla="*/ 246757 h 41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82037" h="413175">
                <a:moveTo>
                  <a:pt x="448180" y="344313"/>
                </a:moveTo>
                <a:cubicBezTo>
                  <a:pt x="448180" y="351773"/>
                  <a:pt x="439572" y="358659"/>
                  <a:pt x="425226" y="363824"/>
                </a:cubicBezTo>
                <a:lnTo>
                  <a:pt x="425226" y="343165"/>
                </a:lnTo>
                <a:cubicBezTo>
                  <a:pt x="433260" y="340869"/>
                  <a:pt x="441294" y="337426"/>
                  <a:pt x="448180" y="333983"/>
                </a:cubicBezTo>
                <a:lnTo>
                  <a:pt x="448180" y="344313"/>
                </a:lnTo>
                <a:close/>
                <a:moveTo>
                  <a:pt x="402272" y="306438"/>
                </a:moveTo>
                <a:lnTo>
                  <a:pt x="402272" y="285779"/>
                </a:lnTo>
                <a:cubicBezTo>
                  <a:pt x="410306" y="283484"/>
                  <a:pt x="418340" y="280041"/>
                  <a:pt x="425226" y="276598"/>
                </a:cubicBezTo>
                <a:lnTo>
                  <a:pt x="425226" y="286927"/>
                </a:lnTo>
                <a:cubicBezTo>
                  <a:pt x="425226" y="294387"/>
                  <a:pt x="416618" y="301273"/>
                  <a:pt x="402272" y="306438"/>
                </a:cubicBezTo>
                <a:close/>
                <a:moveTo>
                  <a:pt x="402272" y="370710"/>
                </a:moveTo>
                <a:cubicBezTo>
                  <a:pt x="395386" y="372431"/>
                  <a:pt x="387352" y="373579"/>
                  <a:pt x="379318" y="374727"/>
                </a:cubicBezTo>
                <a:lnTo>
                  <a:pt x="379318" y="352346"/>
                </a:lnTo>
                <a:cubicBezTo>
                  <a:pt x="386778" y="351199"/>
                  <a:pt x="394812" y="350051"/>
                  <a:pt x="402272" y="348903"/>
                </a:cubicBezTo>
                <a:lnTo>
                  <a:pt x="402272" y="370710"/>
                </a:lnTo>
                <a:close/>
                <a:moveTo>
                  <a:pt x="356363" y="294961"/>
                </a:moveTo>
                <a:cubicBezTo>
                  <a:pt x="363824" y="293813"/>
                  <a:pt x="371857" y="292666"/>
                  <a:pt x="379318" y="291518"/>
                </a:cubicBezTo>
                <a:lnTo>
                  <a:pt x="379318" y="313324"/>
                </a:lnTo>
                <a:cubicBezTo>
                  <a:pt x="372431" y="315046"/>
                  <a:pt x="364397" y="316194"/>
                  <a:pt x="356363" y="317341"/>
                </a:cubicBezTo>
                <a:lnTo>
                  <a:pt x="356363" y="294961"/>
                </a:lnTo>
                <a:close/>
                <a:moveTo>
                  <a:pt x="356363" y="377596"/>
                </a:moveTo>
                <a:cubicBezTo>
                  <a:pt x="348903" y="378170"/>
                  <a:pt x="341443" y="378744"/>
                  <a:pt x="333409" y="378744"/>
                </a:cubicBezTo>
                <a:lnTo>
                  <a:pt x="333409" y="355790"/>
                </a:lnTo>
                <a:cubicBezTo>
                  <a:pt x="340296" y="355790"/>
                  <a:pt x="348329" y="355216"/>
                  <a:pt x="356363" y="354642"/>
                </a:cubicBezTo>
                <a:lnTo>
                  <a:pt x="356363" y="377596"/>
                </a:lnTo>
                <a:close/>
                <a:moveTo>
                  <a:pt x="310455" y="321358"/>
                </a:moveTo>
                <a:lnTo>
                  <a:pt x="310455" y="298404"/>
                </a:lnTo>
                <a:cubicBezTo>
                  <a:pt x="317341" y="298404"/>
                  <a:pt x="325375" y="297830"/>
                  <a:pt x="333409" y="297256"/>
                </a:cubicBezTo>
                <a:lnTo>
                  <a:pt x="333409" y="320211"/>
                </a:lnTo>
                <a:cubicBezTo>
                  <a:pt x="325949" y="320785"/>
                  <a:pt x="318489" y="320785"/>
                  <a:pt x="310455" y="321358"/>
                </a:cubicBezTo>
                <a:close/>
                <a:moveTo>
                  <a:pt x="310455" y="378744"/>
                </a:moveTo>
                <a:cubicBezTo>
                  <a:pt x="302421" y="378744"/>
                  <a:pt x="294961" y="378170"/>
                  <a:pt x="287501" y="377596"/>
                </a:cubicBezTo>
                <a:lnTo>
                  <a:pt x="287501" y="355790"/>
                </a:lnTo>
                <a:cubicBezTo>
                  <a:pt x="291518" y="355790"/>
                  <a:pt x="294961" y="355790"/>
                  <a:pt x="298978" y="355790"/>
                </a:cubicBezTo>
                <a:cubicBezTo>
                  <a:pt x="302421" y="355790"/>
                  <a:pt x="306438" y="355790"/>
                  <a:pt x="310455" y="355790"/>
                </a:cubicBezTo>
                <a:lnTo>
                  <a:pt x="310455" y="378744"/>
                </a:lnTo>
                <a:close/>
                <a:moveTo>
                  <a:pt x="264547" y="297256"/>
                </a:moveTo>
                <a:cubicBezTo>
                  <a:pt x="272007" y="297830"/>
                  <a:pt x="279467" y="298404"/>
                  <a:pt x="287501" y="298404"/>
                </a:cubicBezTo>
                <a:lnTo>
                  <a:pt x="287501" y="321358"/>
                </a:lnTo>
                <a:cubicBezTo>
                  <a:pt x="279467" y="321358"/>
                  <a:pt x="272007" y="320785"/>
                  <a:pt x="264547" y="320211"/>
                </a:cubicBezTo>
                <a:lnTo>
                  <a:pt x="264547" y="297256"/>
                </a:lnTo>
                <a:close/>
                <a:moveTo>
                  <a:pt x="264547" y="374727"/>
                </a:moveTo>
                <a:cubicBezTo>
                  <a:pt x="256513" y="373579"/>
                  <a:pt x="248479" y="372431"/>
                  <a:pt x="241593" y="370710"/>
                </a:cubicBezTo>
                <a:lnTo>
                  <a:pt x="241593" y="352346"/>
                </a:lnTo>
                <a:cubicBezTo>
                  <a:pt x="249053" y="353494"/>
                  <a:pt x="256513" y="354068"/>
                  <a:pt x="264547" y="354642"/>
                </a:cubicBezTo>
                <a:lnTo>
                  <a:pt x="264547" y="374727"/>
                </a:lnTo>
                <a:close/>
                <a:moveTo>
                  <a:pt x="218638" y="313324"/>
                </a:moveTo>
                <a:lnTo>
                  <a:pt x="218638" y="290944"/>
                </a:lnTo>
                <a:cubicBezTo>
                  <a:pt x="226099" y="292092"/>
                  <a:pt x="233559" y="293813"/>
                  <a:pt x="241593" y="294387"/>
                </a:cubicBezTo>
                <a:lnTo>
                  <a:pt x="241593" y="317341"/>
                </a:lnTo>
                <a:cubicBezTo>
                  <a:pt x="233559" y="316194"/>
                  <a:pt x="225525" y="315046"/>
                  <a:pt x="218638" y="313324"/>
                </a:cubicBezTo>
                <a:close/>
                <a:moveTo>
                  <a:pt x="218638" y="363824"/>
                </a:moveTo>
                <a:cubicBezTo>
                  <a:pt x="204292" y="358085"/>
                  <a:pt x="195684" y="351199"/>
                  <a:pt x="195684" y="344313"/>
                </a:cubicBezTo>
                <a:lnTo>
                  <a:pt x="195684" y="343165"/>
                </a:lnTo>
                <a:cubicBezTo>
                  <a:pt x="195684" y="343165"/>
                  <a:pt x="195684" y="343165"/>
                  <a:pt x="196258" y="343165"/>
                </a:cubicBezTo>
                <a:cubicBezTo>
                  <a:pt x="197980" y="343739"/>
                  <a:pt x="199127" y="344313"/>
                  <a:pt x="200849" y="344313"/>
                </a:cubicBezTo>
                <a:cubicBezTo>
                  <a:pt x="206588" y="346034"/>
                  <a:pt x="212326" y="347182"/>
                  <a:pt x="218638" y="348329"/>
                </a:cubicBezTo>
                <a:lnTo>
                  <a:pt x="218638" y="363824"/>
                </a:lnTo>
                <a:close/>
                <a:moveTo>
                  <a:pt x="126822" y="285779"/>
                </a:moveTo>
                <a:cubicBezTo>
                  <a:pt x="130839" y="285779"/>
                  <a:pt x="134282" y="286353"/>
                  <a:pt x="138299" y="286353"/>
                </a:cubicBezTo>
                <a:lnTo>
                  <a:pt x="138299" y="286927"/>
                </a:lnTo>
                <a:cubicBezTo>
                  <a:pt x="138299" y="294961"/>
                  <a:pt x="140020" y="302995"/>
                  <a:pt x="144037" y="309307"/>
                </a:cubicBezTo>
                <a:cubicBezTo>
                  <a:pt x="138299" y="309307"/>
                  <a:pt x="132560" y="308734"/>
                  <a:pt x="126822" y="308160"/>
                </a:cubicBezTo>
                <a:lnTo>
                  <a:pt x="126822" y="285779"/>
                </a:lnTo>
                <a:close/>
                <a:moveTo>
                  <a:pt x="103868" y="216917"/>
                </a:moveTo>
                <a:cubicBezTo>
                  <a:pt x="111328" y="218065"/>
                  <a:pt x="118788" y="219786"/>
                  <a:pt x="126822" y="220360"/>
                </a:cubicBezTo>
                <a:lnTo>
                  <a:pt x="126822" y="243314"/>
                </a:lnTo>
                <a:cubicBezTo>
                  <a:pt x="118788" y="242166"/>
                  <a:pt x="110754" y="241019"/>
                  <a:pt x="103868" y="239297"/>
                </a:cubicBezTo>
                <a:lnTo>
                  <a:pt x="103868" y="216917"/>
                </a:lnTo>
                <a:close/>
                <a:moveTo>
                  <a:pt x="103868" y="305864"/>
                </a:moveTo>
                <a:cubicBezTo>
                  <a:pt x="95834" y="304717"/>
                  <a:pt x="87800" y="303569"/>
                  <a:pt x="80913" y="301847"/>
                </a:cubicBezTo>
                <a:lnTo>
                  <a:pt x="80913" y="279467"/>
                </a:lnTo>
                <a:cubicBezTo>
                  <a:pt x="88374" y="280615"/>
                  <a:pt x="95834" y="282336"/>
                  <a:pt x="103868" y="282910"/>
                </a:cubicBezTo>
                <a:lnTo>
                  <a:pt x="103868" y="305864"/>
                </a:lnTo>
                <a:close/>
                <a:moveTo>
                  <a:pt x="57959" y="212326"/>
                </a:moveTo>
                <a:lnTo>
                  <a:pt x="57959" y="201997"/>
                </a:lnTo>
                <a:cubicBezTo>
                  <a:pt x="64846" y="205440"/>
                  <a:pt x="72306" y="208309"/>
                  <a:pt x="80913" y="210604"/>
                </a:cubicBezTo>
                <a:lnTo>
                  <a:pt x="80913" y="231837"/>
                </a:lnTo>
                <a:cubicBezTo>
                  <a:pt x="66567" y="226672"/>
                  <a:pt x="57959" y="219786"/>
                  <a:pt x="57959" y="212326"/>
                </a:cubicBezTo>
                <a:close/>
                <a:moveTo>
                  <a:pt x="57959" y="294961"/>
                </a:moveTo>
                <a:cubicBezTo>
                  <a:pt x="43613" y="289223"/>
                  <a:pt x="35005" y="282336"/>
                  <a:pt x="35005" y="275450"/>
                </a:cubicBezTo>
                <a:lnTo>
                  <a:pt x="35005" y="265121"/>
                </a:lnTo>
                <a:cubicBezTo>
                  <a:pt x="41891" y="268564"/>
                  <a:pt x="49351" y="271433"/>
                  <a:pt x="57959" y="273728"/>
                </a:cubicBezTo>
                <a:lnTo>
                  <a:pt x="57959" y="294961"/>
                </a:lnTo>
                <a:close/>
                <a:moveTo>
                  <a:pt x="35005" y="115919"/>
                </a:moveTo>
                <a:cubicBezTo>
                  <a:pt x="41891" y="119362"/>
                  <a:pt x="49351" y="122231"/>
                  <a:pt x="57959" y="124526"/>
                </a:cubicBezTo>
                <a:lnTo>
                  <a:pt x="57959" y="145759"/>
                </a:lnTo>
                <a:cubicBezTo>
                  <a:pt x="43613" y="140020"/>
                  <a:pt x="35005" y="133134"/>
                  <a:pt x="35005" y="126248"/>
                </a:cubicBezTo>
                <a:lnTo>
                  <a:pt x="35005" y="115919"/>
                </a:lnTo>
                <a:close/>
                <a:moveTo>
                  <a:pt x="103868" y="134282"/>
                </a:moveTo>
                <a:lnTo>
                  <a:pt x="103868" y="157236"/>
                </a:lnTo>
                <a:cubicBezTo>
                  <a:pt x="95834" y="156088"/>
                  <a:pt x="87800" y="154941"/>
                  <a:pt x="80913" y="153219"/>
                </a:cubicBezTo>
                <a:lnTo>
                  <a:pt x="80913" y="130839"/>
                </a:lnTo>
                <a:cubicBezTo>
                  <a:pt x="88374" y="131986"/>
                  <a:pt x="95834" y="133134"/>
                  <a:pt x="103868" y="134282"/>
                </a:cubicBezTo>
                <a:close/>
                <a:moveTo>
                  <a:pt x="161253" y="34431"/>
                </a:moveTo>
                <a:cubicBezTo>
                  <a:pt x="231263" y="34431"/>
                  <a:pt x="287501" y="49925"/>
                  <a:pt x="287501" y="68863"/>
                </a:cubicBezTo>
                <a:cubicBezTo>
                  <a:pt x="287501" y="87800"/>
                  <a:pt x="231263" y="103294"/>
                  <a:pt x="161253" y="103294"/>
                </a:cubicBezTo>
                <a:cubicBezTo>
                  <a:pt x="91243" y="103294"/>
                  <a:pt x="35005" y="87800"/>
                  <a:pt x="35005" y="68863"/>
                </a:cubicBezTo>
                <a:cubicBezTo>
                  <a:pt x="35005" y="49925"/>
                  <a:pt x="91243" y="34431"/>
                  <a:pt x="161253" y="34431"/>
                </a:cubicBezTo>
                <a:close/>
                <a:moveTo>
                  <a:pt x="195684" y="306438"/>
                </a:moveTo>
                <a:cubicBezTo>
                  <a:pt x="181338" y="300700"/>
                  <a:pt x="172730" y="293813"/>
                  <a:pt x="172730" y="286927"/>
                </a:cubicBezTo>
                <a:lnTo>
                  <a:pt x="172730" y="276598"/>
                </a:lnTo>
                <a:cubicBezTo>
                  <a:pt x="179616" y="280041"/>
                  <a:pt x="187076" y="282910"/>
                  <a:pt x="195684" y="285206"/>
                </a:cubicBezTo>
                <a:lnTo>
                  <a:pt x="195684" y="306438"/>
                </a:lnTo>
                <a:close/>
                <a:moveTo>
                  <a:pt x="264547" y="145759"/>
                </a:moveTo>
                <a:lnTo>
                  <a:pt x="264547" y="125100"/>
                </a:lnTo>
                <a:cubicBezTo>
                  <a:pt x="272581" y="122805"/>
                  <a:pt x="280615" y="119362"/>
                  <a:pt x="287501" y="115919"/>
                </a:cubicBezTo>
                <a:lnTo>
                  <a:pt x="287501" y="126248"/>
                </a:lnTo>
                <a:cubicBezTo>
                  <a:pt x="287501" y="133708"/>
                  <a:pt x="278893" y="140594"/>
                  <a:pt x="264547" y="145759"/>
                </a:cubicBezTo>
                <a:close/>
                <a:moveTo>
                  <a:pt x="218638" y="156662"/>
                </a:moveTo>
                <a:lnTo>
                  <a:pt x="218638" y="134282"/>
                </a:lnTo>
                <a:cubicBezTo>
                  <a:pt x="226099" y="133134"/>
                  <a:pt x="234133" y="131986"/>
                  <a:pt x="241593" y="130839"/>
                </a:cubicBezTo>
                <a:lnTo>
                  <a:pt x="241593" y="152645"/>
                </a:lnTo>
                <a:cubicBezTo>
                  <a:pt x="234706" y="154367"/>
                  <a:pt x="226672" y="155514"/>
                  <a:pt x="218638" y="156662"/>
                </a:cubicBezTo>
                <a:close/>
                <a:moveTo>
                  <a:pt x="172730" y="160679"/>
                </a:moveTo>
                <a:lnTo>
                  <a:pt x="172730" y="137725"/>
                </a:lnTo>
                <a:cubicBezTo>
                  <a:pt x="179616" y="137725"/>
                  <a:pt x="187650" y="137151"/>
                  <a:pt x="195684" y="136577"/>
                </a:cubicBezTo>
                <a:lnTo>
                  <a:pt x="195684" y="159531"/>
                </a:lnTo>
                <a:cubicBezTo>
                  <a:pt x="188224" y="160105"/>
                  <a:pt x="180764" y="160105"/>
                  <a:pt x="172730" y="160679"/>
                </a:cubicBezTo>
                <a:close/>
                <a:moveTo>
                  <a:pt x="126822" y="159531"/>
                </a:moveTo>
                <a:lnTo>
                  <a:pt x="126822" y="136577"/>
                </a:lnTo>
                <a:cubicBezTo>
                  <a:pt x="134282" y="137151"/>
                  <a:pt x="141742" y="137725"/>
                  <a:pt x="149776" y="137725"/>
                </a:cubicBezTo>
                <a:lnTo>
                  <a:pt x="149776" y="160679"/>
                </a:lnTo>
                <a:cubicBezTo>
                  <a:pt x="141742" y="160105"/>
                  <a:pt x="134282" y="160105"/>
                  <a:pt x="126822" y="159531"/>
                </a:cubicBezTo>
                <a:close/>
                <a:moveTo>
                  <a:pt x="425226" y="229542"/>
                </a:moveTo>
                <a:cubicBezTo>
                  <a:pt x="425226" y="248479"/>
                  <a:pt x="368988" y="263973"/>
                  <a:pt x="298978" y="263973"/>
                </a:cubicBezTo>
                <a:cubicBezTo>
                  <a:pt x="228968" y="263973"/>
                  <a:pt x="172730" y="248479"/>
                  <a:pt x="172730" y="229542"/>
                </a:cubicBezTo>
                <a:cubicBezTo>
                  <a:pt x="172730" y="210604"/>
                  <a:pt x="228968" y="195110"/>
                  <a:pt x="298978" y="195110"/>
                </a:cubicBezTo>
                <a:cubicBezTo>
                  <a:pt x="368988" y="195110"/>
                  <a:pt x="425226" y="210604"/>
                  <a:pt x="425226" y="229542"/>
                </a:cubicBezTo>
                <a:close/>
                <a:moveTo>
                  <a:pt x="459657" y="246757"/>
                </a:moveTo>
                <a:lnTo>
                  <a:pt x="459657" y="229542"/>
                </a:lnTo>
                <a:cubicBezTo>
                  <a:pt x="459657" y="202571"/>
                  <a:pt x="438425" y="183059"/>
                  <a:pt x="397107" y="172156"/>
                </a:cubicBezTo>
                <a:cubicBezTo>
                  <a:pt x="381613" y="168139"/>
                  <a:pt x="363824" y="164696"/>
                  <a:pt x="343739" y="162975"/>
                </a:cubicBezTo>
                <a:cubicBezTo>
                  <a:pt x="344313" y="160679"/>
                  <a:pt x="344313" y="157810"/>
                  <a:pt x="344313" y="154941"/>
                </a:cubicBezTo>
                <a:cubicBezTo>
                  <a:pt x="344313" y="138873"/>
                  <a:pt x="336852" y="125100"/>
                  <a:pt x="321358" y="114771"/>
                </a:cubicBezTo>
                <a:lnTo>
                  <a:pt x="321358" y="68863"/>
                </a:lnTo>
                <a:cubicBezTo>
                  <a:pt x="321358" y="41891"/>
                  <a:pt x="300126" y="22380"/>
                  <a:pt x="258808" y="11477"/>
                </a:cubicBezTo>
                <a:cubicBezTo>
                  <a:pt x="231837" y="4017"/>
                  <a:pt x="197406" y="0"/>
                  <a:pt x="160679" y="0"/>
                </a:cubicBezTo>
                <a:cubicBezTo>
                  <a:pt x="112475" y="0"/>
                  <a:pt x="0" y="6886"/>
                  <a:pt x="0" y="68863"/>
                </a:cubicBezTo>
                <a:lnTo>
                  <a:pt x="0" y="126248"/>
                </a:lnTo>
                <a:cubicBezTo>
                  <a:pt x="0" y="142316"/>
                  <a:pt x="7460" y="156088"/>
                  <a:pt x="22954" y="166418"/>
                </a:cubicBezTo>
                <a:lnTo>
                  <a:pt x="22954" y="177321"/>
                </a:lnTo>
                <a:cubicBezTo>
                  <a:pt x="9182" y="187076"/>
                  <a:pt x="0" y="200275"/>
                  <a:pt x="0" y="218065"/>
                </a:cubicBezTo>
                <a:lnTo>
                  <a:pt x="0" y="275450"/>
                </a:lnTo>
                <a:cubicBezTo>
                  <a:pt x="0" y="302421"/>
                  <a:pt x="21233" y="321932"/>
                  <a:pt x="62550" y="332835"/>
                </a:cubicBezTo>
                <a:cubicBezTo>
                  <a:pt x="89521" y="340296"/>
                  <a:pt x="123953" y="344313"/>
                  <a:pt x="160679" y="344313"/>
                </a:cubicBezTo>
                <a:cubicBezTo>
                  <a:pt x="160679" y="371284"/>
                  <a:pt x="181912" y="390795"/>
                  <a:pt x="223229" y="401698"/>
                </a:cubicBezTo>
                <a:cubicBezTo>
                  <a:pt x="250200" y="409158"/>
                  <a:pt x="284632" y="413175"/>
                  <a:pt x="321358" y="413175"/>
                </a:cubicBezTo>
                <a:cubicBezTo>
                  <a:pt x="369562" y="413175"/>
                  <a:pt x="482038" y="406289"/>
                  <a:pt x="482038" y="344313"/>
                </a:cubicBezTo>
                <a:lnTo>
                  <a:pt x="482038" y="286927"/>
                </a:lnTo>
                <a:cubicBezTo>
                  <a:pt x="482611" y="270859"/>
                  <a:pt x="475151" y="257087"/>
                  <a:pt x="459657" y="24675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466797CE-1343-47CF-8A3E-102F104C4397}"/>
              </a:ext>
            </a:extLst>
          </p:cNvPr>
          <p:cNvSpPr/>
          <p:nvPr/>
        </p:nvSpPr>
        <p:spPr>
          <a:xfrm>
            <a:off x="961181" y="3872672"/>
            <a:ext cx="258236" cy="379175"/>
          </a:xfrm>
          <a:custGeom>
            <a:avLst/>
            <a:gdLst>
              <a:gd name="connsiteX0" fmla="*/ 72305 w 344314"/>
              <a:gd name="connsiteY0" fmla="*/ 398829 h 505567"/>
              <a:gd name="connsiteX1" fmla="*/ 294388 w 344314"/>
              <a:gd name="connsiteY1" fmla="*/ 398829 h 505567"/>
              <a:gd name="connsiteX2" fmla="*/ 278320 w 344314"/>
              <a:gd name="connsiteY2" fmla="*/ 486630 h 505567"/>
              <a:gd name="connsiteX3" fmla="*/ 255939 w 344314"/>
              <a:gd name="connsiteY3" fmla="*/ 505567 h 505567"/>
              <a:gd name="connsiteX4" fmla="*/ 110753 w 344314"/>
              <a:gd name="connsiteY4" fmla="*/ 505567 h 505567"/>
              <a:gd name="connsiteX5" fmla="*/ 88373 w 344314"/>
              <a:gd name="connsiteY5" fmla="*/ 486630 h 505567"/>
              <a:gd name="connsiteX6" fmla="*/ 172156 w 344314"/>
              <a:gd name="connsiteY6" fmla="*/ 160679 h 505567"/>
              <a:gd name="connsiteX7" fmla="*/ 195110 w 344314"/>
              <a:gd name="connsiteY7" fmla="*/ 160679 h 505567"/>
              <a:gd name="connsiteX8" fmla="*/ 195110 w 344314"/>
              <a:gd name="connsiteY8" fmla="*/ 247905 h 505567"/>
              <a:gd name="connsiteX9" fmla="*/ 254792 w 344314"/>
              <a:gd name="connsiteY9" fmla="*/ 307586 h 505567"/>
              <a:gd name="connsiteX10" fmla="*/ 238724 w 344314"/>
              <a:gd name="connsiteY10" fmla="*/ 323654 h 505567"/>
              <a:gd name="connsiteX11" fmla="*/ 175599 w 344314"/>
              <a:gd name="connsiteY11" fmla="*/ 260530 h 505567"/>
              <a:gd name="connsiteX12" fmla="*/ 172156 w 344314"/>
              <a:gd name="connsiteY12" fmla="*/ 252496 h 505567"/>
              <a:gd name="connsiteX13" fmla="*/ 183634 w 344314"/>
              <a:gd name="connsiteY13" fmla="*/ 126248 h 505567"/>
              <a:gd name="connsiteX14" fmla="*/ 57385 w 344314"/>
              <a:gd name="connsiteY14" fmla="*/ 252496 h 505567"/>
              <a:gd name="connsiteX15" fmla="*/ 183634 w 344314"/>
              <a:gd name="connsiteY15" fmla="*/ 378744 h 505567"/>
              <a:gd name="connsiteX16" fmla="*/ 309882 w 344314"/>
              <a:gd name="connsiteY16" fmla="*/ 252496 h 505567"/>
              <a:gd name="connsiteX17" fmla="*/ 183634 w 344314"/>
              <a:gd name="connsiteY17" fmla="*/ 126248 h 505567"/>
              <a:gd name="connsiteX18" fmla="*/ 183634 w 344314"/>
              <a:gd name="connsiteY18" fmla="*/ 91817 h 505567"/>
              <a:gd name="connsiteX19" fmla="*/ 344314 w 344314"/>
              <a:gd name="connsiteY19" fmla="*/ 252496 h 505567"/>
              <a:gd name="connsiteX20" fmla="*/ 183634 w 344314"/>
              <a:gd name="connsiteY20" fmla="*/ 413175 h 505567"/>
              <a:gd name="connsiteX21" fmla="*/ 24102 w 344314"/>
              <a:gd name="connsiteY21" fmla="*/ 269712 h 505567"/>
              <a:gd name="connsiteX22" fmla="*/ 11477 w 344314"/>
              <a:gd name="connsiteY22" fmla="*/ 269712 h 505567"/>
              <a:gd name="connsiteX23" fmla="*/ 0 w 344314"/>
              <a:gd name="connsiteY23" fmla="*/ 258235 h 505567"/>
              <a:gd name="connsiteX24" fmla="*/ 0 w 344314"/>
              <a:gd name="connsiteY24" fmla="*/ 235281 h 505567"/>
              <a:gd name="connsiteX25" fmla="*/ 11477 w 344314"/>
              <a:gd name="connsiteY25" fmla="*/ 223803 h 505567"/>
              <a:gd name="connsiteX26" fmla="*/ 25823 w 344314"/>
              <a:gd name="connsiteY26" fmla="*/ 223803 h 505567"/>
              <a:gd name="connsiteX27" fmla="*/ 183634 w 344314"/>
              <a:gd name="connsiteY27" fmla="*/ 91817 h 505567"/>
              <a:gd name="connsiteX28" fmla="*/ 110753 w 344314"/>
              <a:gd name="connsiteY28" fmla="*/ 0 h 505567"/>
              <a:gd name="connsiteX29" fmla="*/ 256513 w 344314"/>
              <a:gd name="connsiteY29" fmla="*/ 0 h 505567"/>
              <a:gd name="connsiteX30" fmla="*/ 278893 w 344314"/>
              <a:gd name="connsiteY30" fmla="*/ 18937 h 505567"/>
              <a:gd name="connsiteX31" fmla="*/ 294961 w 344314"/>
              <a:gd name="connsiteY31" fmla="*/ 106164 h 505567"/>
              <a:gd name="connsiteX32" fmla="*/ 72305 w 344314"/>
              <a:gd name="connsiteY32" fmla="*/ 106738 h 505567"/>
              <a:gd name="connsiteX33" fmla="*/ 88373 w 344314"/>
              <a:gd name="connsiteY33" fmla="*/ 18937 h 505567"/>
              <a:gd name="connsiteX34" fmla="*/ 110753 w 344314"/>
              <a:gd name="connsiteY34" fmla="*/ 0 h 50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44314" h="505567">
                <a:moveTo>
                  <a:pt x="72305" y="398829"/>
                </a:moveTo>
                <a:cubicBezTo>
                  <a:pt x="138298" y="448755"/>
                  <a:pt x="228968" y="448755"/>
                  <a:pt x="294388" y="398829"/>
                </a:cubicBezTo>
                <a:lnTo>
                  <a:pt x="278320" y="486630"/>
                </a:lnTo>
                <a:cubicBezTo>
                  <a:pt x="276598" y="497533"/>
                  <a:pt x="266843" y="505567"/>
                  <a:pt x="255939" y="505567"/>
                </a:cubicBezTo>
                <a:lnTo>
                  <a:pt x="110753" y="505567"/>
                </a:lnTo>
                <a:cubicBezTo>
                  <a:pt x="99850" y="505567"/>
                  <a:pt x="90094" y="497533"/>
                  <a:pt x="88373" y="486630"/>
                </a:cubicBezTo>
                <a:close/>
                <a:moveTo>
                  <a:pt x="172156" y="160679"/>
                </a:moveTo>
                <a:lnTo>
                  <a:pt x="195110" y="160679"/>
                </a:lnTo>
                <a:lnTo>
                  <a:pt x="195110" y="247905"/>
                </a:lnTo>
                <a:lnTo>
                  <a:pt x="254792" y="307586"/>
                </a:lnTo>
                <a:lnTo>
                  <a:pt x="238724" y="323654"/>
                </a:lnTo>
                <a:lnTo>
                  <a:pt x="175599" y="260530"/>
                </a:lnTo>
                <a:cubicBezTo>
                  <a:pt x="173304" y="258234"/>
                  <a:pt x="172156" y="255365"/>
                  <a:pt x="172156" y="252496"/>
                </a:cubicBezTo>
                <a:close/>
                <a:moveTo>
                  <a:pt x="183634" y="126248"/>
                </a:moveTo>
                <a:cubicBezTo>
                  <a:pt x="113623" y="126248"/>
                  <a:pt x="57385" y="182486"/>
                  <a:pt x="57385" y="252496"/>
                </a:cubicBezTo>
                <a:cubicBezTo>
                  <a:pt x="57385" y="322506"/>
                  <a:pt x="113623" y="378744"/>
                  <a:pt x="183634" y="378744"/>
                </a:cubicBezTo>
                <a:cubicBezTo>
                  <a:pt x="253645" y="378744"/>
                  <a:pt x="309882" y="322506"/>
                  <a:pt x="309882" y="252496"/>
                </a:cubicBezTo>
                <a:cubicBezTo>
                  <a:pt x="309882" y="182486"/>
                  <a:pt x="253645" y="126248"/>
                  <a:pt x="183634" y="126248"/>
                </a:cubicBezTo>
                <a:close/>
                <a:moveTo>
                  <a:pt x="183634" y="91817"/>
                </a:moveTo>
                <a:cubicBezTo>
                  <a:pt x="272582" y="91817"/>
                  <a:pt x="344314" y="163549"/>
                  <a:pt x="344314" y="252496"/>
                </a:cubicBezTo>
                <a:cubicBezTo>
                  <a:pt x="344314" y="341444"/>
                  <a:pt x="272582" y="413175"/>
                  <a:pt x="183634" y="413175"/>
                </a:cubicBezTo>
                <a:cubicBezTo>
                  <a:pt x="100424" y="413175"/>
                  <a:pt x="32710" y="350625"/>
                  <a:pt x="24102" y="269712"/>
                </a:cubicBezTo>
                <a:lnTo>
                  <a:pt x="11477" y="269712"/>
                </a:lnTo>
                <a:cubicBezTo>
                  <a:pt x="5165" y="269712"/>
                  <a:pt x="0" y="264547"/>
                  <a:pt x="0" y="258235"/>
                </a:cubicBezTo>
                <a:lnTo>
                  <a:pt x="0" y="235281"/>
                </a:lnTo>
                <a:cubicBezTo>
                  <a:pt x="0" y="228968"/>
                  <a:pt x="5165" y="223803"/>
                  <a:pt x="11477" y="223803"/>
                </a:cubicBezTo>
                <a:lnTo>
                  <a:pt x="25823" y="223803"/>
                </a:lnTo>
                <a:cubicBezTo>
                  <a:pt x="39022" y="148629"/>
                  <a:pt x="104441" y="91817"/>
                  <a:pt x="183634" y="91817"/>
                </a:cubicBezTo>
                <a:close/>
                <a:moveTo>
                  <a:pt x="110753" y="0"/>
                </a:moveTo>
                <a:lnTo>
                  <a:pt x="256513" y="0"/>
                </a:lnTo>
                <a:cubicBezTo>
                  <a:pt x="267416" y="0"/>
                  <a:pt x="277172" y="8034"/>
                  <a:pt x="278893" y="18937"/>
                </a:cubicBezTo>
                <a:lnTo>
                  <a:pt x="294961" y="106164"/>
                </a:lnTo>
                <a:cubicBezTo>
                  <a:pt x="228968" y="56238"/>
                  <a:pt x="138298" y="56238"/>
                  <a:pt x="72305" y="106738"/>
                </a:cubicBezTo>
                <a:lnTo>
                  <a:pt x="88373" y="18937"/>
                </a:lnTo>
                <a:cubicBezTo>
                  <a:pt x="90094" y="8034"/>
                  <a:pt x="99850" y="0"/>
                  <a:pt x="110753" y="0"/>
                </a:cubicBezTo>
                <a:close/>
              </a:path>
            </a:pathLst>
          </a:custGeom>
          <a:solidFill>
            <a:schemeClr val="accent5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4CDCE1-99FD-44C2-9B3F-EA8CBF164493}"/>
              </a:ext>
            </a:extLst>
          </p:cNvPr>
          <p:cNvGrpSpPr/>
          <p:nvPr/>
        </p:nvGrpSpPr>
        <p:grpSpPr>
          <a:xfrm>
            <a:off x="2270460" y="1491271"/>
            <a:ext cx="4603080" cy="4142136"/>
            <a:chOff x="2687490" y="1756991"/>
            <a:chExt cx="3769022" cy="3391599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84049CCE-AB1B-4F17-8653-A57EACEC8229}"/>
                </a:ext>
              </a:extLst>
            </p:cNvPr>
            <p:cNvGrpSpPr/>
            <p:nvPr/>
          </p:nvGrpSpPr>
          <p:grpSpPr>
            <a:xfrm>
              <a:off x="2687490" y="1756991"/>
              <a:ext cx="3769022" cy="3391599"/>
              <a:chOff x="3578064" y="1199654"/>
              <a:chExt cx="5025363" cy="4522132"/>
            </a:xfrm>
          </p:grpSpPr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D37F3580-82A8-4117-BFE5-911D085DBF93}"/>
                  </a:ext>
                </a:extLst>
              </p:cNvPr>
              <p:cNvSpPr/>
              <p:nvPr/>
            </p:nvSpPr>
            <p:spPr>
              <a:xfrm>
                <a:off x="3578064" y="1199654"/>
                <a:ext cx="4801503" cy="4421876"/>
              </a:xfrm>
              <a:custGeom>
                <a:avLst/>
                <a:gdLst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1846673 w 4801503"/>
                  <a:gd name="connsiteY3" fmla="*/ 3771200 h 4421876"/>
                  <a:gd name="connsiteX4" fmla="*/ 1844306 w 4801503"/>
                  <a:gd name="connsiteY4" fmla="*/ 3773543 h 4421876"/>
                  <a:gd name="connsiteX5" fmla="*/ 1845552 w 4801503"/>
                  <a:gd name="connsiteY5" fmla="*/ 3771296 h 4421876"/>
                  <a:gd name="connsiteX6" fmla="*/ 4785281 w 4801503"/>
                  <a:gd name="connsiteY6" fmla="*/ 3717141 h 4421876"/>
                  <a:gd name="connsiteX7" fmla="*/ 4781119 w 4801503"/>
                  <a:gd name="connsiteY7" fmla="*/ 3728655 h 4421876"/>
                  <a:gd name="connsiteX8" fmla="*/ 4780741 w 4801503"/>
                  <a:gd name="connsiteY8" fmla="*/ 3727560 h 4421876"/>
                  <a:gd name="connsiteX9" fmla="*/ 4783602 w 4801503"/>
                  <a:gd name="connsiteY9" fmla="*/ 3720277 h 4421876"/>
                  <a:gd name="connsiteX10" fmla="*/ 4785281 w 4801503"/>
                  <a:gd name="connsiteY10" fmla="*/ 3717141 h 4421876"/>
                  <a:gd name="connsiteX11" fmla="*/ 272982 w 4801503"/>
                  <a:gd name="connsiteY11" fmla="*/ 3663559 h 4421876"/>
                  <a:gd name="connsiteX12" fmla="*/ 273767 w 4801503"/>
                  <a:gd name="connsiteY12" fmla="*/ 3664343 h 4421876"/>
                  <a:gd name="connsiteX13" fmla="*/ 273276 w 4801503"/>
                  <a:gd name="connsiteY13" fmla="*/ 3664346 h 4421876"/>
                  <a:gd name="connsiteX14" fmla="*/ 2892426 w 4801503"/>
                  <a:gd name="connsiteY14" fmla="*/ 450 h 4421876"/>
                  <a:gd name="connsiteX15" fmla="*/ 3104590 w 4801503"/>
                  <a:gd name="connsiteY15" fmla="*/ 48651 h 4421876"/>
                  <a:gd name="connsiteX16" fmla="*/ 3478331 w 4801503"/>
                  <a:gd name="connsiteY16" fmla="*/ 332956 h 4421876"/>
                  <a:gd name="connsiteX17" fmla="*/ 3793980 w 4801503"/>
                  <a:gd name="connsiteY17" fmla="*/ 893155 h 4421876"/>
                  <a:gd name="connsiteX18" fmla="*/ 3909462 w 4801503"/>
                  <a:gd name="connsiteY18" fmla="*/ 1300266 h 4421876"/>
                  <a:gd name="connsiteX19" fmla="*/ 3943942 w 4801503"/>
                  <a:gd name="connsiteY19" fmla="*/ 1485619 h 4421876"/>
                  <a:gd name="connsiteX20" fmla="*/ 3944345 w 4801503"/>
                  <a:gd name="connsiteY20" fmla="*/ 1535301 h 4421876"/>
                  <a:gd name="connsiteX21" fmla="*/ 3955188 w 4801503"/>
                  <a:gd name="connsiteY21" fmla="*/ 2335498 h 4421876"/>
                  <a:gd name="connsiteX22" fmla="*/ 3908995 w 4801503"/>
                  <a:gd name="connsiteY22" fmla="*/ 2669430 h 4421876"/>
                  <a:gd name="connsiteX23" fmla="*/ 3792814 w 4801503"/>
                  <a:gd name="connsiteY23" fmla="*/ 3076542 h 4421876"/>
                  <a:gd name="connsiteX24" fmla="*/ 3503993 w 4801503"/>
                  <a:gd name="connsiteY24" fmla="*/ 3607090 h 4421876"/>
                  <a:gd name="connsiteX25" fmla="*/ 3412541 w 4801503"/>
                  <a:gd name="connsiteY25" fmla="*/ 3714546 h 4421876"/>
                  <a:gd name="connsiteX26" fmla="*/ 3439837 w 4801503"/>
                  <a:gd name="connsiteY26" fmla="*/ 3724219 h 4421876"/>
                  <a:gd name="connsiteX27" fmla="*/ 3660302 w 4801503"/>
                  <a:gd name="connsiteY27" fmla="*/ 3745247 h 4421876"/>
                  <a:gd name="connsiteX28" fmla="*/ 3932092 w 4801503"/>
                  <a:gd name="connsiteY28" fmla="*/ 3750925 h 4421876"/>
                  <a:gd name="connsiteX29" fmla="*/ 4257540 w 4801503"/>
                  <a:gd name="connsiteY29" fmla="*/ 3716438 h 4421876"/>
                  <a:gd name="connsiteX30" fmla="*/ 4746762 w 4801503"/>
                  <a:gd name="connsiteY30" fmla="*/ 3501107 h 4421876"/>
                  <a:gd name="connsiteX31" fmla="*/ 4793654 w 4801503"/>
                  <a:gd name="connsiteY31" fmla="*/ 3474821 h 4421876"/>
                  <a:gd name="connsiteX32" fmla="*/ 4800285 w 4801503"/>
                  <a:gd name="connsiteY32" fmla="*/ 3522537 h 4421876"/>
                  <a:gd name="connsiteX33" fmla="*/ 4780764 w 4801503"/>
                  <a:gd name="connsiteY33" fmla="*/ 3717361 h 4421876"/>
                  <a:gd name="connsiteX34" fmla="*/ 4780307 w 4801503"/>
                  <a:gd name="connsiteY34" fmla="*/ 3726303 h 4421876"/>
                  <a:gd name="connsiteX35" fmla="*/ 4780741 w 4801503"/>
                  <a:gd name="connsiteY35" fmla="*/ 3727560 h 4421876"/>
                  <a:gd name="connsiteX36" fmla="*/ 4779657 w 4801503"/>
                  <a:gd name="connsiteY36" fmla="*/ 3730317 h 4421876"/>
                  <a:gd name="connsiteX37" fmla="*/ 4696370 w 4801503"/>
                  <a:gd name="connsiteY37" fmla="*/ 3945228 h 4421876"/>
                  <a:gd name="connsiteX38" fmla="*/ 4273871 w 4801503"/>
                  <a:gd name="connsiteY38" fmla="*/ 4293250 h 4421876"/>
                  <a:gd name="connsiteX39" fmla="*/ 3845772 w 4801503"/>
                  <a:gd name="connsiteY39" fmla="*/ 4406173 h 4421876"/>
                  <a:gd name="connsiteX40" fmla="*/ 3436571 w 4801503"/>
                  <a:gd name="connsiteY40" fmla="*/ 4416477 h 4421876"/>
                  <a:gd name="connsiteX41" fmla="*/ 2611635 w 4801503"/>
                  <a:gd name="connsiteY41" fmla="*/ 4235211 h 4421876"/>
                  <a:gd name="connsiteX42" fmla="*/ 2407099 w 4801503"/>
                  <a:gd name="connsiteY42" fmla="*/ 4166673 h 4421876"/>
                  <a:gd name="connsiteX43" fmla="*/ 1875616 w 4801503"/>
                  <a:gd name="connsiteY43" fmla="*/ 3768727 h 4421876"/>
                  <a:gd name="connsiteX44" fmla="*/ 1846673 w 4801503"/>
                  <a:gd name="connsiteY44" fmla="*/ 3771200 h 4421876"/>
                  <a:gd name="connsiteX45" fmla="*/ 1847824 w 4801503"/>
                  <a:gd name="connsiteY45" fmla="*/ 3770061 h 4421876"/>
                  <a:gd name="connsiteX46" fmla="*/ 1655588 w 4801503"/>
                  <a:gd name="connsiteY46" fmla="*/ 3559776 h 4421876"/>
                  <a:gd name="connsiteX47" fmla="*/ 1403161 w 4801503"/>
                  <a:gd name="connsiteY47" fmla="*/ 3219956 h 4421876"/>
                  <a:gd name="connsiteX48" fmla="*/ 1279514 w 4801503"/>
                  <a:gd name="connsiteY48" fmla="*/ 3000419 h 4421876"/>
                  <a:gd name="connsiteX49" fmla="*/ 1289499 w 4801503"/>
                  <a:gd name="connsiteY49" fmla="*/ 2808928 h 4421876"/>
                  <a:gd name="connsiteX50" fmla="*/ 1806735 w 4801503"/>
                  <a:gd name="connsiteY50" fmla="*/ 2568782 h 4421876"/>
                  <a:gd name="connsiteX51" fmla="*/ 1862245 w 4801503"/>
                  <a:gd name="connsiteY51" fmla="*/ 2748122 h 4421876"/>
                  <a:gd name="connsiteX52" fmla="*/ 1864747 w 4801503"/>
                  <a:gd name="connsiteY52" fmla="*/ 2745513 h 4421876"/>
                  <a:gd name="connsiteX53" fmla="*/ 1873246 w 4801503"/>
                  <a:gd name="connsiteY53" fmla="*/ 2748455 h 4421876"/>
                  <a:gd name="connsiteX54" fmla="*/ 1891683 w 4801503"/>
                  <a:gd name="connsiteY54" fmla="*/ 2783615 h 4421876"/>
                  <a:gd name="connsiteX55" fmla="*/ 2074121 w 4801503"/>
                  <a:gd name="connsiteY55" fmla="*/ 3079065 h 4421876"/>
                  <a:gd name="connsiteX56" fmla="*/ 2515984 w 4801503"/>
                  <a:gd name="connsiteY56" fmla="*/ 3463676 h 4421876"/>
                  <a:gd name="connsiteX57" fmla="*/ 2569876 w 4801503"/>
                  <a:gd name="connsiteY57" fmla="*/ 3432896 h 4421876"/>
                  <a:gd name="connsiteX58" fmla="*/ 2513773 w 4801503"/>
                  <a:gd name="connsiteY58" fmla="*/ 3465471 h 4421876"/>
                  <a:gd name="connsiteX59" fmla="*/ 2748844 w 4801503"/>
                  <a:gd name="connsiteY59" fmla="*/ 3630964 h 4421876"/>
                  <a:gd name="connsiteX60" fmla="*/ 2788259 w 4801503"/>
                  <a:gd name="connsiteY60" fmla="*/ 3680060 h 4421876"/>
                  <a:gd name="connsiteX61" fmla="*/ 3062880 w 4801503"/>
                  <a:gd name="connsiteY61" fmla="*/ 3307691 h 4421876"/>
                  <a:gd name="connsiteX62" fmla="*/ 3119696 w 4801503"/>
                  <a:gd name="connsiteY62" fmla="*/ 3157069 h 4421876"/>
                  <a:gd name="connsiteX63" fmla="*/ 3122087 w 4801503"/>
                  <a:gd name="connsiteY63" fmla="*/ 3155188 h 4421876"/>
                  <a:gd name="connsiteX64" fmla="*/ 3130253 w 4801503"/>
                  <a:gd name="connsiteY64" fmla="*/ 3116075 h 4421876"/>
                  <a:gd name="connsiteX65" fmla="*/ 3251100 w 4801503"/>
                  <a:gd name="connsiteY65" fmla="*/ 2721371 h 4421876"/>
                  <a:gd name="connsiteX66" fmla="*/ 3327155 w 4801503"/>
                  <a:gd name="connsiteY66" fmla="*/ 2092199 h 4421876"/>
                  <a:gd name="connsiteX67" fmla="*/ 3338586 w 4801503"/>
                  <a:gd name="connsiteY67" fmla="*/ 2022384 h 4421876"/>
                  <a:gd name="connsiteX68" fmla="*/ 3335850 w 4801503"/>
                  <a:gd name="connsiteY68" fmla="*/ 2020938 h 4421876"/>
                  <a:gd name="connsiteX69" fmla="*/ 3344248 w 4801503"/>
                  <a:gd name="connsiteY69" fmla="*/ 2011840 h 4421876"/>
                  <a:gd name="connsiteX70" fmla="*/ 3338190 w 4801503"/>
                  <a:gd name="connsiteY70" fmla="*/ 1959840 h 4421876"/>
                  <a:gd name="connsiteX71" fmla="*/ 2784636 w 4801503"/>
                  <a:gd name="connsiteY71" fmla="*/ 1795959 h 4421876"/>
                  <a:gd name="connsiteX72" fmla="*/ 2561840 w 4801503"/>
                  <a:gd name="connsiteY72" fmla="*/ 1789594 h 4421876"/>
                  <a:gd name="connsiteX73" fmla="*/ 2570725 w 4801503"/>
                  <a:gd name="connsiteY73" fmla="*/ 1798578 h 4421876"/>
                  <a:gd name="connsiteX74" fmla="*/ 2579721 w 4801503"/>
                  <a:gd name="connsiteY74" fmla="*/ 1805112 h 4421876"/>
                  <a:gd name="connsiteX75" fmla="*/ 2574593 w 4801503"/>
                  <a:gd name="connsiteY75" fmla="*/ 1814087 h 4421876"/>
                  <a:gd name="connsiteX76" fmla="*/ 2568942 w 4801503"/>
                  <a:gd name="connsiteY76" fmla="*/ 1809996 h 4421876"/>
                  <a:gd name="connsiteX77" fmla="*/ 2320715 w 4801503"/>
                  <a:gd name="connsiteY77" fmla="*/ 1850792 h 4421876"/>
                  <a:gd name="connsiteX78" fmla="*/ 1804664 w 4801503"/>
                  <a:gd name="connsiteY78" fmla="*/ 2005351 h 4421876"/>
                  <a:gd name="connsiteX79" fmla="*/ 1751879 w 4801503"/>
                  <a:gd name="connsiteY79" fmla="*/ 2024275 h 4421876"/>
                  <a:gd name="connsiteX80" fmla="*/ 1748380 w 4801503"/>
                  <a:gd name="connsiteY80" fmla="*/ 2007687 h 4421876"/>
                  <a:gd name="connsiteX81" fmla="*/ 1063482 w 4801503"/>
                  <a:gd name="connsiteY81" fmla="*/ 2429495 h 4421876"/>
                  <a:gd name="connsiteX82" fmla="*/ 971360 w 4801503"/>
                  <a:gd name="connsiteY82" fmla="*/ 2504015 h 4421876"/>
                  <a:gd name="connsiteX83" fmla="*/ 887302 w 4801503"/>
                  <a:gd name="connsiteY83" fmla="*/ 2576536 h 4421876"/>
                  <a:gd name="connsiteX84" fmla="*/ 883098 w 4801503"/>
                  <a:gd name="connsiteY84" fmla="*/ 2578019 h 4421876"/>
                  <a:gd name="connsiteX85" fmla="*/ 882694 w 4801503"/>
                  <a:gd name="connsiteY85" fmla="*/ 2580511 h 4421876"/>
                  <a:gd name="connsiteX86" fmla="*/ 881511 w 4801503"/>
                  <a:gd name="connsiteY86" fmla="*/ 2581531 h 4421876"/>
                  <a:gd name="connsiteX87" fmla="*/ 466244 w 4801503"/>
                  <a:gd name="connsiteY87" fmla="*/ 3087897 h 4421876"/>
                  <a:gd name="connsiteX88" fmla="*/ 285439 w 4801503"/>
                  <a:gd name="connsiteY88" fmla="*/ 3628119 h 4421876"/>
                  <a:gd name="connsiteX89" fmla="*/ 270508 w 4801503"/>
                  <a:gd name="connsiteY89" fmla="*/ 3656928 h 4421876"/>
                  <a:gd name="connsiteX90" fmla="*/ 272982 w 4801503"/>
                  <a:gd name="connsiteY90" fmla="*/ 3663559 h 4421876"/>
                  <a:gd name="connsiteX91" fmla="*/ 268142 w 4801503"/>
                  <a:gd name="connsiteY91" fmla="*/ 3658722 h 4421876"/>
                  <a:gd name="connsiteX92" fmla="*/ 190003 w 4801503"/>
                  <a:gd name="connsiteY92" fmla="*/ 3583200 h 4421876"/>
                  <a:gd name="connsiteX93" fmla="*/ 126041 w 4801503"/>
                  <a:gd name="connsiteY93" fmla="*/ 3521254 h 4421876"/>
                  <a:gd name="connsiteX94" fmla="*/ 125398 w 4801503"/>
                  <a:gd name="connsiteY94" fmla="*/ 3518140 h 4421876"/>
                  <a:gd name="connsiteX95" fmla="*/ 103468 w 4801503"/>
                  <a:gd name="connsiteY95" fmla="*/ 3491854 h 4421876"/>
                  <a:gd name="connsiteX96" fmla="*/ 5251 w 4801503"/>
                  <a:gd name="connsiteY96" fmla="*/ 3179792 h 4421876"/>
                  <a:gd name="connsiteX97" fmla="*/ 5251 w 4801503"/>
                  <a:gd name="connsiteY97" fmla="*/ 2992848 h 4421876"/>
                  <a:gd name="connsiteX98" fmla="*/ 148028 w 4801503"/>
                  <a:gd name="connsiteY98" fmla="*/ 2548096 h 4421876"/>
                  <a:gd name="connsiteX99" fmla="*/ 364993 w 4801503"/>
                  <a:gd name="connsiteY99" fmla="*/ 2225940 h 4421876"/>
                  <a:gd name="connsiteX100" fmla="*/ 555596 w 4801503"/>
                  <a:gd name="connsiteY100" fmla="*/ 2016706 h 4421876"/>
                  <a:gd name="connsiteX101" fmla="*/ 1043419 w 4801503"/>
                  <a:gd name="connsiteY101" fmla="*/ 1641558 h 4421876"/>
                  <a:gd name="connsiteX102" fmla="*/ 1106642 w 4801503"/>
                  <a:gd name="connsiteY102" fmla="*/ 1599291 h 4421876"/>
                  <a:gd name="connsiteX103" fmla="*/ 1116015 w 4801503"/>
                  <a:gd name="connsiteY103" fmla="*/ 1597557 h 4421876"/>
                  <a:gd name="connsiteX104" fmla="*/ 1820664 w 4801503"/>
                  <a:gd name="connsiteY104" fmla="*/ 1294274 h 4421876"/>
                  <a:gd name="connsiteX105" fmla="*/ 1820684 w 4801503"/>
                  <a:gd name="connsiteY105" fmla="*/ 1294190 h 4421876"/>
                  <a:gd name="connsiteX106" fmla="*/ 1988939 w 4801503"/>
                  <a:gd name="connsiteY106" fmla="*/ 1250902 h 4421876"/>
                  <a:gd name="connsiteX107" fmla="*/ 2169539 w 4801503"/>
                  <a:gd name="connsiteY107" fmla="*/ 1217414 h 4421876"/>
                  <a:gd name="connsiteX108" fmla="*/ 2385426 w 4801503"/>
                  <a:gd name="connsiteY108" fmla="*/ 1195728 h 4421876"/>
                  <a:gd name="connsiteX109" fmla="*/ 2602537 w 4801503"/>
                  <a:gd name="connsiteY109" fmla="*/ 1195965 h 4421876"/>
                  <a:gd name="connsiteX110" fmla="*/ 2641876 w 4801503"/>
                  <a:gd name="connsiteY110" fmla="*/ 1198594 h 4421876"/>
                  <a:gd name="connsiteX111" fmla="*/ 2671241 w 4801503"/>
                  <a:gd name="connsiteY111" fmla="*/ 1211292 h 4421876"/>
                  <a:gd name="connsiteX112" fmla="*/ 2659993 w 4801503"/>
                  <a:gd name="connsiteY112" fmla="*/ 1223241 h 4421876"/>
                  <a:gd name="connsiteX113" fmla="*/ 2633943 w 4801503"/>
                  <a:gd name="connsiteY113" fmla="*/ 1237369 h 4421876"/>
                  <a:gd name="connsiteX114" fmla="*/ 2632920 w 4801503"/>
                  <a:gd name="connsiteY114" fmla="*/ 1237993 h 4421876"/>
                  <a:gd name="connsiteX115" fmla="*/ 3265636 w 4801503"/>
                  <a:gd name="connsiteY115" fmla="*/ 1337093 h 4421876"/>
                  <a:gd name="connsiteX116" fmla="*/ 3257847 w 4801503"/>
                  <a:gd name="connsiteY116" fmla="*/ 1270240 h 4421876"/>
                  <a:gd name="connsiteX117" fmla="*/ 3254577 w 4801503"/>
                  <a:gd name="connsiteY117" fmla="*/ 1269577 h 4421876"/>
                  <a:gd name="connsiteX118" fmla="*/ 3252034 w 4801503"/>
                  <a:gd name="connsiteY118" fmla="*/ 1240361 h 4421876"/>
                  <a:gd name="connsiteX119" fmla="*/ 3241302 w 4801503"/>
                  <a:gd name="connsiteY119" fmla="*/ 1198909 h 4421876"/>
                  <a:gd name="connsiteX120" fmla="*/ 3022470 w 4801503"/>
                  <a:gd name="connsiteY120" fmla="*/ 614107 h 4421876"/>
                  <a:gd name="connsiteX121" fmla="*/ 2572675 w 4801503"/>
                  <a:gd name="connsiteY121" fmla="*/ 105638 h 4421876"/>
                  <a:gd name="connsiteX122" fmla="*/ 2560894 w 4801503"/>
                  <a:gd name="connsiteY122" fmla="*/ 96386 h 4421876"/>
                  <a:gd name="connsiteX123" fmla="*/ 2556153 w 4801503"/>
                  <a:gd name="connsiteY123" fmla="*/ 82211 h 4421876"/>
                  <a:gd name="connsiteX124" fmla="*/ 2565394 w 4801503"/>
                  <a:gd name="connsiteY124" fmla="*/ 80688 h 4421876"/>
                  <a:gd name="connsiteX125" fmla="*/ 2630671 w 4801503"/>
                  <a:gd name="connsiteY125" fmla="*/ 47778 h 4421876"/>
                  <a:gd name="connsiteX126" fmla="*/ 2728420 w 4801503"/>
                  <a:gd name="connsiteY126" fmla="*/ 19567 h 4421876"/>
                  <a:gd name="connsiteX127" fmla="*/ 2818345 w 4801503"/>
                  <a:gd name="connsiteY127" fmla="*/ 2388 h 4421876"/>
                  <a:gd name="connsiteX128" fmla="*/ 2818802 w 4801503"/>
                  <a:gd name="connsiteY128" fmla="*/ 2388 h 4421876"/>
                  <a:gd name="connsiteX129" fmla="*/ 2892426 w 4801503"/>
                  <a:gd name="connsiteY129" fmla="*/ 450 h 4421876"/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2575370 w 4801503"/>
                  <a:gd name="connsiteY3" fmla="*/ 4209403 h 4421876"/>
                  <a:gd name="connsiteX4" fmla="*/ 1846673 w 4801503"/>
                  <a:gd name="connsiteY4" fmla="*/ 3771200 h 4421876"/>
                  <a:gd name="connsiteX5" fmla="*/ 1844306 w 4801503"/>
                  <a:gd name="connsiteY5" fmla="*/ 3773543 h 4421876"/>
                  <a:gd name="connsiteX6" fmla="*/ 1845552 w 4801503"/>
                  <a:gd name="connsiteY6" fmla="*/ 3771296 h 4421876"/>
                  <a:gd name="connsiteX7" fmla="*/ 1846673 w 4801503"/>
                  <a:gd name="connsiteY7" fmla="*/ 3771200 h 4421876"/>
                  <a:gd name="connsiteX8" fmla="*/ 4785281 w 4801503"/>
                  <a:gd name="connsiteY8" fmla="*/ 3717141 h 4421876"/>
                  <a:gd name="connsiteX9" fmla="*/ 4781119 w 4801503"/>
                  <a:gd name="connsiteY9" fmla="*/ 3728655 h 4421876"/>
                  <a:gd name="connsiteX10" fmla="*/ 4780741 w 4801503"/>
                  <a:gd name="connsiteY10" fmla="*/ 3727560 h 4421876"/>
                  <a:gd name="connsiteX11" fmla="*/ 4783602 w 4801503"/>
                  <a:gd name="connsiteY11" fmla="*/ 3720277 h 4421876"/>
                  <a:gd name="connsiteX12" fmla="*/ 4785281 w 4801503"/>
                  <a:gd name="connsiteY12" fmla="*/ 3717141 h 4421876"/>
                  <a:gd name="connsiteX13" fmla="*/ 272982 w 4801503"/>
                  <a:gd name="connsiteY13" fmla="*/ 3663559 h 4421876"/>
                  <a:gd name="connsiteX14" fmla="*/ 273767 w 4801503"/>
                  <a:gd name="connsiteY14" fmla="*/ 3664343 h 4421876"/>
                  <a:gd name="connsiteX15" fmla="*/ 273276 w 4801503"/>
                  <a:gd name="connsiteY15" fmla="*/ 3664346 h 4421876"/>
                  <a:gd name="connsiteX16" fmla="*/ 272982 w 4801503"/>
                  <a:gd name="connsiteY16" fmla="*/ 3663559 h 4421876"/>
                  <a:gd name="connsiteX17" fmla="*/ 2892426 w 4801503"/>
                  <a:gd name="connsiteY17" fmla="*/ 450 h 4421876"/>
                  <a:gd name="connsiteX18" fmla="*/ 3104590 w 4801503"/>
                  <a:gd name="connsiteY18" fmla="*/ 48651 h 4421876"/>
                  <a:gd name="connsiteX19" fmla="*/ 3478331 w 4801503"/>
                  <a:gd name="connsiteY19" fmla="*/ 332956 h 4421876"/>
                  <a:gd name="connsiteX20" fmla="*/ 3793980 w 4801503"/>
                  <a:gd name="connsiteY20" fmla="*/ 893155 h 4421876"/>
                  <a:gd name="connsiteX21" fmla="*/ 3909462 w 4801503"/>
                  <a:gd name="connsiteY21" fmla="*/ 1300266 h 4421876"/>
                  <a:gd name="connsiteX22" fmla="*/ 3943942 w 4801503"/>
                  <a:gd name="connsiteY22" fmla="*/ 1485619 h 4421876"/>
                  <a:gd name="connsiteX23" fmla="*/ 3944345 w 4801503"/>
                  <a:gd name="connsiteY23" fmla="*/ 1535301 h 4421876"/>
                  <a:gd name="connsiteX24" fmla="*/ 3955188 w 4801503"/>
                  <a:gd name="connsiteY24" fmla="*/ 2335498 h 4421876"/>
                  <a:gd name="connsiteX25" fmla="*/ 3908995 w 4801503"/>
                  <a:gd name="connsiteY25" fmla="*/ 2669430 h 4421876"/>
                  <a:gd name="connsiteX26" fmla="*/ 3792814 w 4801503"/>
                  <a:gd name="connsiteY26" fmla="*/ 3076542 h 4421876"/>
                  <a:gd name="connsiteX27" fmla="*/ 3503993 w 4801503"/>
                  <a:gd name="connsiteY27" fmla="*/ 3607090 h 4421876"/>
                  <a:gd name="connsiteX28" fmla="*/ 3412541 w 4801503"/>
                  <a:gd name="connsiteY28" fmla="*/ 3714546 h 4421876"/>
                  <a:gd name="connsiteX29" fmla="*/ 3439837 w 4801503"/>
                  <a:gd name="connsiteY29" fmla="*/ 3724219 h 4421876"/>
                  <a:gd name="connsiteX30" fmla="*/ 3660302 w 4801503"/>
                  <a:gd name="connsiteY30" fmla="*/ 3745247 h 4421876"/>
                  <a:gd name="connsiteX31" fmla="*/ 3932092 w 4801503"/>
                  <a:gd name="connsiteY31" fmla="*/ 3750925 h 4421876"/>
                  <a:gd name="connsiteX32" fmla="*/ 4257540 w 4801503"/>
                  <a:gd name="connsiteY32" fmla="*/ 3716438 h 4421876"/>
                  <a:gd name="connsiteX33" fmla="*/ 4746762 w 4801503"/>
                  <a:gd name="connsiteY33" fmla="*/ 3501107 h 4421876"/>
                  <a:gd name="connsiteX34" fmla="*/ 4793654 w 4801503"/>
                  <a:gd name="connsiteY34" fmla="*/ 3474821 h 4421876"/>
                  <a:gd name="connsiteX35" fmla="*/ 4800285 w 4801503"/>
                  <a:gd name="connsiteY35" fmla="*/ 3522537 h 4421876"/>
                  <a:gd name="connsiteX36" fmla="*/ 4780764 w 4801503"/>
                  <a:gd name="connsiteY36" fmla="*/ 3717361 h 4421876"/>
                  <a:gd name="connsiteX37" fmla="*/ 4780307 w 4801503"/>
                  <a:gd name="connsiteY37" fmla="*/ 3726303 h 4421876"/>
                  <a:gd name="connsiteX38" fmla="*/ 4780741 w 4801503"/>
                  <a:gd name="connsiteY38" fmla="*/ 3727560 h 4421876"/>
                  <a:gd name="connsiteX39" fmla="*/ 4779657 w 4801503"/>
                  <a:gd name="connsiteY39" fmla="*/ 3730317 h 4421876"/>
                  <a:gd name="connsiteX40" fmla="*/ 4696370 w 4801503"/>
                  <a:gd name="connsiteY40" fmla="*/ 3945228 h 4421876"/>
                  <a:gd name="connsiteX41" fmla="*/ 4273871 w 4801503"/>
                  <a:gd name="connsiteY41" fmla="*/ 4293250 h 4421876"/>
                  <a:gd name="connsiteX42" fmla="*/ 3845772 w 4801503"/>
                  <a:gd name="connsiteY42" fmla="*/ 4406173 h 4421876"/>
                  <a:gd name="connsiteX43" fmla="*/ 3436571 w 4801503"/>
                  <a:gd name="connsiteY43" fmla="*/ 4416477 h 4421876"/>
                  <a:gd name="connsiteX44" fmla="*/ 2611635 w 4801503"/>
                  <a:gd name="connsiteY44" fmla="*/ 4235211 h 4421876"/>
                  <a:gd name="connsiteX45" fmla="*/ 2407099 w 4801503"/>
                  <a:gd name="connsiteY45" fmla="*/ 4166673 h 4421876"/>
                  <a:gd name="connsiteX46" fmla="*/ 1875616 w 4801503"/>
                  <a:gd name="connsiteY46" fmla="*/ 3768727 h 4421876"/>
                  <a:gd name="connsiteX47" fmla="*/ 1846673 w 4801503"/>
                  <a:gd name="connsiteY47" fmla="*/ 3771200 h 4421876"/>
                  <a:gd name="connsiteX48" fmla="*/ 1847824 w 4801503"/>
                  <a:gd name="connsiteY48" fmla="*/ 3770061 h 4421876"/>
                  <a:gd name="connsiteX49" fmla="*/ 1655588 w 4801503"/>
                  <a:gd name="connsiteY49" fmla="*/ 3559776 h 4421876"/>
                  <a:gd name="connsiteX50" fmla="*/ 1403161 w 4801503"/>
                  <a:gd name="connsiteY50" fmla="*/ 3219956 h 4421876"/>
                  <a:gd name="connsiteX51" fmla="*/ 1279514 w 4801503"/>
                  <a:gd name="connsiteY51" fmla="*/ 3000419 h 4421876"/>
                  <a:gd name="connsiteX52" fmla="*/ 1289499 w 4801503"/>
                  <a:gd name="connsiteY52" fmla="*/ 2808928 h 4421876"/>
                  <a:gd name="connsiteX53" fmla="*/ 1806735 w 4801503"/>
                  <a:gd name="connsiteY53" fmla="*/ 2568782 h 4421876"/>
                  <a:gd name="connsiteX54" fmla="*/ 1862245 w 4801503"/>
                  <a:gd name="connsiteY54" fmla="*/ 2748122 h 4421876"/>
                  <a:gd name="connsiteX55" fmla="*/ 1864747 w 4801503"/>
                  <a:gd name="connsiteY55" fmla="*/ 2745513 h 4421876"/>
                  <a:gd name="connsiteX56" fmla="*/ 1873246 w 4801503"/>
                  <a:gd name="connsiteY56" fmla="*/ 2748455 h 4421876"/>
                  <a:gd name="connsiteX57" fmla="*/ 1891683 w 4801503"/>
                  <a:gd name="connsiteY57" fmla="*/ 2783615 h 4421876"/>
                  <a:gd name="connsiteX58" fmla="*/ 2074121 w 4801503"/>
                  <a:gd name="connsiteY58" fmla="*/ 3079065 h 4421876"/>
                  <a:gd name="connsiteX59" fmla="*/ 2515984 w 4801503"/>
                  <a:gd name="connsiteY59" fmla="*/ 3463676 h 4421876"/>
                  <a:gd name="connsiteX60" fmla="*/ 2569876 w 4801503"/>
                  <a:gd name="connsiteY60" fmla="*/ 3432896 h 4421876"/>
                  <a:gd name="connsiteX61" fmla="*/ 2513773 w 4801503"/>
                  <a:gd name="connsiteY61" fmla="*/ 3465471 h 4421876"/>
                  <a:gd name="connsiteX62" fmla="*/ 2748844 w 4801503"/>
                  <a:gd name="connsiteY62" fmla="*/ 3630964 h 4421876"/>
                  <a:gd name="connsiteX63" fmla="*/ 2788259 w 4801503"/>
                  <a:gd name="connsiteY63" fmla="*/ 3680060 h 4421876"/>
                  <a:gd name="connsiteX64" fmla="*/ 3062880 w 4801503"/>
                  <a:gd name="connsiteY64" fmla="*/ 3307691 h 4421876"/>
                  <a:gd name="connsiteX65" fmla="*/ 3119696 w 4801503"/>
                  <a:gd name="connsiteY65" fmla="*/ 3157069 h 4421876"/>
                  <a:gd name="connsiteX66" fmla="*/ 3122087 w 4801503"/>
                  <a:gd name="connsiteY66" fmla="*/ 3155188 h 4421876"/>
                  <a:gd name="connsiteX67" fmla="*/ 3130253 w 4801503"/>
                  <a:gd name="connsiteY67" fmla="*/ 3116075 h 4421876"/>
                  <a:gd name="connsiteX68" fmla="*/ 3251100 w 4801503"/>
                  <a:gd name="connsiteY68" fmla="*/ 2721371 h 4421876"/>
                  <a:gd name="connsiteX69" fmla="*/ 3327155 w 4801503"/>
                  <a:gd name="connsiteY69" fmla="*/ 2092199 h 4421876"/>
                  <a:gd name="connsiteX70" fmla="*/ 3338586 w 4801503"/>
                  <a:gd name="connsiteY70" fmla="*/ 2022384 h 4421876"/>
                  <a:gd name="connsiteX71" fmla="*/ 3335850 w 4801503"/>
                  <a:gd name="connsiteY71" fmla="*/ 2020938 h 4421876"/>
                  <a:gd name="connsiteX72" fmla="*/ 3344248 w 4801503"/>
                  <a:gd name="connsiteY72" fmla="*/ 2011840 h 4421876"/>
                  <a:gd name="connsiteX73" fmla="*/ 3338190 w 4801503"/>
                  <a:gd name="connsiteY73" fmla="*/ 1959840 h 4421876"/>
                  <a:gd name="connsiteX74" fmla="*/ 2784636 w 4801503"/>
                  <a:gd name="connsiteY74" fmla="*/ 1795959 h 4421876"/>
                  <a:gd name="connsiteX75" fmla="*/ 2561840 w 4801503"/>
                  <a:gd name="connsiteY75" fmla="*/ 1789594 h 4421876"/>
                  <a:gd name="connsiteX76" fmla="*/ 2570725 w 4801503"/>
                  <a:gd name="connsiteY76" fmla="*/ 1798578 h 4421876"/>
                  <a:gd name="connsiteX77" fmla="*/ 2579721 w 4801503"/>
                  <a:gd name="connsiteY77" fmla="*/ 1805112 h 4421876"/>
                  <a:gd name="connsiteX78" fmla="*/ 2574593 w 4801503"/>
                  <a:gd name="connsiteY78" fmla="*/ 1814087 h 4421876"/>
                  <a:gd name="connsiteX79" fmla="*/ 2568942 w 4801503"/>
                  <a:gd name="connsiteY79" fmla="*/ 1809996 h 4421876"/>
                  <a:gd name="connsiteX80" fmla="*/ 2320715 w 4801503"/>
                  <a:gd name="connsiteY80" fmla="*/ 1850792 h 4421876"/>
                  <a:gd name="connsiteX81" fmla="*/ 1804664 w 4801503"/>
                  <a:gd name="connsiteY81" fmla="*/ 2005351 h 4421876"/>
                  <a:gd name="connsiteX82" fmla="*/ 1751879 w 4801503"/>
                  <a:gd name="connsiteY82" fmla="*/ 2024275 h 4421876"/>
                  <a:gd name="connsiteX83" fmla="*/ 1748380 w 4801503"/>
                  <a:gd name="connsiteY83" fmla="*/ 2007687 h 4421876"/>
                  <a:gd name="connsiteX84" fmla="*/ 1063482 w 4801503"/>
                  <a:gd name="connsiteY84" fmla="*/ 2429495 h 4421876"/>
                  <a:gd name="connsiteX85" fmla="*/ 971360 w 4801503"/>
                  <a:gd name="connsiteY85" fmla="*/ 2504015 h 4421876"/>
                  <a:gd name="connsiteX86" fmla="*/ 887302 w 4801503"/>
                  <a:gd name="connsiteY86" fmla="*/ 2576536 h 4421876"/>
                  <a:gd name="connsiteX87" fmla="*/ 883098 w 4801503"/>
                  <a:gd name="connsiteY87" fmla="*/ 2578019 h 4421876"/>
                  <a:gd name="connsiteX88" fmla="*/ 882694 w 4801503"/>
                  <a:gd name="connsiteY88" fmla="*/ 2580511 h 4421876"/>
                  <a:gd name="connsiteX89" fmla="*/ 881511 w 4801503"/>
                  <a:gd name="connsiteY89" fmla="*/ 2581531 h 4421876"/>
                  <a:gd name="connsiteX90" fmla="*/ 466244 w 4801503"/>
                  <a:gd name="connsiteY90" fmla="*/ 3087897 h 4421876"/>
                  <a:gd name="connsiteX91" fmla="*/ 285439 w 4801503"/>
                  <a:gd name="connsiteY91" fmla="*/ 3628119 h 4421876"/>
                  <a:gd name="connsiteX92" fmla="*/ 270508 w 4801503"/>
                  <a:gd name="connsiteY92" fmla="*/ 3656928 h 4421876"/>
                  <a:gd name="connsiteX93" fmla="*/ 272982 w 4801503"/>
                  <a:gd name="connsiteY93" fmla="*/ 3663559 h 4421876"/>
                  <a:gd name="connsiteX94" fmla="*/ 268142 w 4801503"/>
                  <a:gd name="connsiteY94" fmla="*/ 3658722 h 4421876"/>
                  <a:gd name="connsiteX95" fmla="*/ 190003 w 4801503"/>
                  <a:gd name="connsiteY95" fmla="*/ 3583200 h 4421876"/>
                  <a:gd name="connsiteX96" fmla="*/ 126041 w 4801503"/>
                  <a:gd name="connsiteY96" fmla="*/ 3521254 h 4421876"/>
                  <a:gd name="connsiteX97" fmla="*/ 125398 w 4801503"/>
                  <a:gd name="connsiteY97" fmla="*/ 3518140 h 4421876"/>
                  <a:gd name="connsiteX98" fmla="*/ 103468 w 4801503"/>
                  <a:gd name="connsiteY98" fmla="*/ 3491854 h 4421876"/>
                  <a:gd name="connsiteX99" fmla="*/ 5251 w 4801503"/>
                  <a:gd name="connsiteY99" fmla="*/ 3179792 h 4421876"/>
                  <a:gd name="connsiteX100" fmla="*/ 5251 w 4801503"/>
                  <a:gd name="connsiteY100" fmla="*/ 2992848 h 4421876"/>
                  <a:gd name="connsiteX101" fmla="*/ 148028 w 4801503"/>
                  <a:gd name="connsiteY101" fmla="*/ 2548096 h 4421876"/>
                  <a:gd name="connsiteX102" fmla="*/ 364993 w 4801503"/>
                  <a:gd name="connsiteY102" fmla="*/ 2225940 h 4421876"/>
                  <a:gd name="connsiteX103" fmla="*/ 555596 w 4801503"/>
                  <a:gd name="connsiteY103" fmla="*/ 2016706 h 4421876"/>
                  <a:gd name="connsiteX104" fmla="*/ 1043419 w 4801503"/>
                  <a:gd name="connsiteY104" fmla="*/ 1641558 h 4421876"/>
                  <a:gd name="connsiteX105" fmla="*/ 1106642 w 4801503"/>
                  <a:gd name="connsiteY105" fmla="*/ 1599291 h 4421876"/>
                  <a:gd name="connsiteX106" fmla="*/ 1116015 w 4801503"/>
                  <a:gd name="connsiteY106" fmla="*/ 1597557 h 4421876"/>
                  <a:gd name="connsiteX107" fmla="*/ 1820664 w 4801503"/>
                  <a:gd name="connsiteY107" fmla="*/ 1294274 h 4421876"/>
                  <a:gd name="connsiteX108" fmla="*/ 1820684 w 4801503"/>
                  <a:gd name="connsiteY108" fmla="*/ 1294190 h 4421876"/>
                  <a:gd name="connsiteX109" fmla="*/ 1988939 w 4801503"/>
                  <a:gd name="connsiteY109" fmla="*/ 1250902 h 4421876"/>
                  <a:gd name="connsiteX110" fmla="*/ 2169539 w 4801503"/>
                  <a:gd name="connsiteY110" fmla="*/ 1217414 h 4421876"/>
                  <a:gd name="connsiteX111" fmla="*/ 2385426 w 4801503"/>
                  <a:gd name="connsiteY111" fmla="*/ 1195728 h 4421876"/>
                  <a:gd name="connsiteX112" fmla="*/ 2602537 w 4801503"/>
                  <a:gd name="connsiteY112" fmla="*/ 1195965 h 4421876"/>
                  <a:gd name="connsiteX113" fmla="*/ 2641876 w 4801503"/>
                  <a:gd name="connsiteY113" fmla="*/ 1198594 h 4421876"/>
                  <a:gd name="connsiteX114" fmla="*/ 2671241 w 4801503"/>
                  <a:gd name="connsiteY114" fmla="*/ 1211292 h 4421876"/>
                  <a:gd name="connsiteX115" fmla="*/ 2659993 w 4801503"/>
                  <a:gd name="connsiteY115" fmla="*/ 1223241 h 4421876"/>
                  <a:gd name="connsiteX116" fmla="*/ 2633943 w 4801503"/>
                  <a:gd name="connsiteY116" fmla="*/ 1237369 h 4421876"/>
                  <a:gd name="connsiteX117" fmla="*/ 3265636 w 4801503"/>
                  <a:gd name="connsiteY117" fmla="*/ 1337093 h 4421876"/>
                  <a:gd name="connsiteX118" fmla="*/ 3257847 w 4801503"/>
                  <a:gd name="connsiteY118" fmla="*/ 1270240 h 4421876"/>
                  <a:gd name="connsiteX119" fmla="*/ 3254577 w 4801503"/>
                  <a:gd name="connsiteY119" fmla="*/ 1269577 h 4421876"/>
                  <a:gd name="connsiteX120" fmla="*/ 3252034 w 4801503"/>
                  <a:gd name="connsiteY120" fmla="*/ 1240361 h 4421876"/>
                  <a:gd name="connsiteX121" fmla="*/ 3241302 w 4801503"/>
                  <a:gd name="connsiteY121" fmla="*/ 1198909 h 4421876"/>
                  <a:gd name="connsiteX122" fmla="*/ 3022470 w 4801503"/>
                  <a:gd name="connsiteY122" fmla="*/ 614107 h 4421876"/>
                  <a:gd name="connsiteX123" fmla="*/ 2572675 w 4801503"/>
                  <a:gd name="connsiteY123" fmla="*/ 105638 h 4421876"/>
                  <a:gd name="connsiteX124" fmla="*/ 2560894 w 4801503"/>
                  <a:gd name="connsiteY124" fmla="*/ 96386 h 4421876"/>
                  <a:gd name="connsiteX125" fmla="*/ 2556153 w 4801503"/>
                  <a:gd name="connsiteY125" fmla="*/ 82211 h 4421876"/>
                  <a:gd name="connsiteX126" fmla="*/ 2565394 w 4801503"/>
                  <a:gd name="connsiteY126" fmla="*/ 80688 h 4421876"/>
                  <a:gd name="connsiteX127" fmla="*/ 2630671 w 4801503"/>
                  <a:gd name="connsiteY127" fmla="*/ 47778 h 4421876"/>
                  <a:gd name="connsiteX128" fmla="*/ 2728420 w 4801503"/>
                  <a:gd name="connsiteY128" fmla="*/ 19567 h 4421876"/>
                  <a:gd name="connsiteX129" fmla="*/ 2818345 w 4801503"/>
                  <a:gd name="connsiteY129" fmla="*/ 2388 h 4421876"/>
                  <a:gd name="connsiteX130" fmla="*/ 2818802 w 4801503"/>
                  <a:gd name="connsiteY130" fmla="*/ 2388 h 4421876"/>
                  <a:gd name="connsiteX131" fmla="*/ 2892426 w 4801503"/>
                  <a:gd name="connsiteY131" fmla="*/ 450 h 4421876"/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2575370 w 4801503"/>
                  <a:gd name="connsiteY3" fmla="*/ 4209403 h 4421876"/>
                  <a:gd name="connsiteX4" fmla="*/ 1846673 w 4801503"/>
                  <a:gd name="connsiteY4" fmla="*/ 3771200 h 4421876"/>
                  <a:gd name="connsiteX5" fmla="*/ 1844306 w 4801503"/>
                  <a:gd name="connsiteY5" fmla="*/ 3773543 h 4421876"/>
                  <a:gd name="connsiteX6" fmla="*/ 1845552 w 4801503"/>
                  <a:gd name="connsiteY6" fmla="*/ 3771296 h 4421876"/>
                  <a:gd name="connsiteX7" fmla="*/ 1846673 w 4801503"/>
                  <a:gd name="connsiteY7" fmla="*/ 3771200 h 4421876"/>
                  <a:gd name="connsiteX8" fmla="*/ 4785281 w 4801503"/>
                  <a:gd name="connsiteY8" fmla="*/ 3717141 h 4421876"/>
                  <a:gd name="connsiteX9" fmla="*/ 4781119 w 4801503"/>
                  <a:gd name="connsiteY9" fmla="*/ 3728655 h 4421876"/>
                  <a:gd name="connsiteX10" fmla="*/ 4780741 w 4801503"/>
                  <a:gd name="connsiteY10" fmla="*/ 3727560 h 4421876"/>
                  <a:gd name="connsiteX11" fmla="*/ 4783602 w 4801503"/>
                  <a:gd name="connsiteY11" fmla="*/ 3720277 h 4421876"/>
                  <a:gd name="connsiteX12" fmla="*/ 4785281 w 4801503"/>
                  <a:gd name="connsiteY12" fmla="*/ 3717141 h 4421876"/>
                  <a:gd name="connsiteX13" fmla="*/ 272982 w 4801503"/>
                  <a:gd name="connsiteY13" fmla="*/ 3663559 h 4421876"/>
                  <a:gd name="connsiteX14" fmla="*/ 273767 w 4801503"/>
                  <a:gd name="connsiteY14" fmla="*/ 3664343 h 4421876"/>
                  <a:gd name="connsiteX15" fmla="*/ 273276 w 4801503"/>
                  <a:gd name="connsiteY15" fmla="*/ 3664346 h 4421876"/>
                  <a:gd name="connsiteX16" fmla="*/ 272982 w 4801503"/>
                  <a:gd name="connsiteY16" fmla="*/ 3663559 h 4421876"/>
                  <a:gd name="connsiteX17" fmla="*/ 2892426 w 4801503"/>
                  <a:gd name="connsiteY17" fmla="*/ 450 h 4421876"/>
                  <a:gd name="connsiteX18" fmla="*/ 3104590 w 4801503"/>
                  <a:gd name="connsiteY18" fmla="*/ 48651 h 4421876"/>
                  <a:gd name="connsiteX19" fmla="*/ 3478331 w 4801503"/>
                  <a:gd name="connsiteY19" fmla="*/ 332956 h 4421876"/>
                  <a:gd name="connsiteX20" fmla="*/ 3793980 w 4801503"/>
                  <a:gd name="connsiteY20" fmla="*/ 893155 h 4421876"/>
                  <a:gd name="connsiteX21" fmla="*/ 3909462 w 4801503"/>
                  <a:gd name="connsiteY21" fmla="*/ 1300266 h 4421876"/>
                  <a:gd name="connsiteX22" fmla="*/ 3943942 w 4801503"/>
                  <a:gd name="connsiteY22" fmla="*/ 1485619 h 4421876"/>
                  <a:gd name="connsiteX23" fmla="*/ 3944345 w 4801503"/>
                  <a:gd name="connsiteY23" fmla="*/ 1535301 h 4421876"/>
                  <a:gd name="connsiteX24" fmla="*/ 3955188 w 4801503"/>
                  <a:gd name="connsiteY24" fmla="*/ 2335498 h 4421876"/>
                  <a:gd name="connsiteX25" fmla="*/ 3908995 w 4801503"/>
                  <a:gd name="connsiteY25" fmla="*/ 2669430 h 4421876"/>
                  <a:gd name="connsiteX26" fmla="*/ 3792814 w 4801503"/>
                  <a:gd name="connsiteY26" fmla="*/ 3076542 h 4421876"/>
                  <a:gd name="connsiteX27" fmla="*/ 3503993 w 4801503"/>
                  <a:gd name="connsiteY27" fmla="*/ 3607090 h 4421876"/>
                  <a:gd name="connsiteX28" fmla="*/ 3412541 w 4801503"/>
                  <a:gd name="connsiteY28" fmla="*/ 3714546 h 4421876"/>
                  <a:gd name="connsiteX29" fmla="*/ 3439837 w 4801503"/>
                  <a:gd name="connsiteY29" fmla="*/ 3724219 h 4421876"/>
                  <a:gd name="connsiteX30" fmla="*/ 3660302 w 4801503"/>
                  <a:gd name="connsiteY30" fmla="*/ 3745247 h 4421876"/>
                  <a:gd name="connsiteX31" fmla="*/ 3932092 w 4801503"/>
                  <a:gd name="connsiteY31" fmla="*/ 3750925 h 4421876"/>
                  <a:gd name="connsiteX32" fmla="*/ 4257540 w 4801503"/>
                  <a:gd name="connsiteY32" fmla="*/ 3716438 h 4421876"/>
                  <a:gd name="connsiteX33" fmla="*/ 4746762 w 4801503"/>
                  <a:gd name="connsiteY33" fmla="*/ 3501107 h 4421876"/>
                  <a:gd name="connsiteX34" fmla="*/ 4793654 w 4801503"/>
                  <a:gd name="connsiteY34" fmla="*/ 3474821 h 4421876"/>
                  <a:gd name="connsiteX35" fmla="*/ 4800285 w 4801503"/>
                  <a:gd name="connsiteY35" fmla="*/ 3522537 h 4421876"/>
                  <a:gd name="connsiteX36" fmla="*/ 4780764 w 4801503"/>
                  <a:gd name="connsiteY36" fmla="*/ 3717361 h 4421876"/>
                  <a:gd name="connsiteX37" fmla="*/ 4780307 w 4801503"/>
                  <a:gd name="connsiteY37" fmla="*/ 3726303 h 4421876"/>
                  <a:gd name="connsiteX38" fmla="*/ 4780741 w 4801503"/>
                  <a:gd name="connsiteY38" fmla="*/ 3727560 h 4421876"/>
                  <a:gd name="connsiteX39" fmla="*/ 4779657 w 4801503"/>
                  <a:gd name="connsiteY39" fmla="*/ 3730317 h 4421876"/>
                  <a:gd name="connsiteX40" fmla="*/ 4696370 w 4801503"/>
                  <a:gd name="connsiteY40" fmla="*/ 3945228 h 4421876"/>
                  <a:gd name="connsiteX41" fmla="*/ 4273871 w 4801503"/>
                  <a:gd name="connsiteY41" fmla="*/ 4293250 h 4421876"/>
                  <a:gd name="connsiteX42" fmla="*/ 3845772 w 4801503"/>
                  <a:gd name="connsiteY42" fmla="*/ 4406173 h 4421876"/>
                  <a:gd name="connsiteX43" fmla="*/ 3436571 w 4801503"/>
                  <a:gd name="connsiteY43" fmla="*/ 4416477 h 4421876"/>
                  <a:gd name="connsiteX44" fmla="*/ 2611635 w 4801503"/>
                  <a:gd name="connsiteY44" fmla="*/ 4235211 h 4421876"/>
                  <a:gd name="connsiteX45" fmla="*/ 2407099 w 4801503"/>
                  <a:gd name="connsiteY45" fmla="*/ 4166673 h 4421876"/>
                  <a:gd name="connsiteX46" fmla="*/ 1875616 w 4801503"/>
                  <a:gd name="connsiteY46" fmla="*/ 3768727 h 4421876"/>
                  <a:gd name="connsiteX47" fmla="*/ 1846673 w 4801503"/>
                  <a:gd name="connsiteY47" fmla="*/ 3771200 h 4421876"/>
                  <a:gd name="connsiteX48" fmla="*/ 1847824 w 4801503"/>
                  <a:gd name="connsiteY48" fmla="*/ 3770061 h 4421876"/>
                  <a:gd name="connsiteX49" fmla="*/ 1655588 w 4801503"/>
                  <a:gd name="connsiteY49" fmla="*/ 3559776 h 4421876"/>
                  <a:gd name="connsiteX50" fmla="*/ 1403161 w 4801503"/>
                  <a:gd name="connsiteY50" fmla="*/ 3219956 h 4421876"/>
                  <a:gd name="connsiteX51" fmla="*/ 1279514 w 4801503"/>
                  <a:gd name="connsiteY51" fmla="*/ 3000419 h 4421876"/>
                  <a:gd name="connsiteX52" fmla="*/ 1289499 w 4801503"/>
                  <a:gd name="connsiteY52" fmla="*/ 2808928 h 4421876"/>
                  <a:gd name="connsiteX53" fmla="*/ 1806735 w 4801503"/>
                  <a:gd name="connsiteY53" fmla="*/ 2568782 h 4421876"/>
                  <a:gd name="connsiteX54" fmla="*/ 1862245 w 4801503"/>
                  <a:gd name="connsiteY54" fmla="*/ 2748122 h 4421876"/>
                  <a:gd name="connsiteX55" fmla="*/ 1864747 w 4801503"/>
                  <a:gd name="connsiteY55" fmla="*/ 2745513 h 4421876"/>
                  <a:gd name="connsiteX56" fmla="*/ 1873246 w 4801503"/>
                  <a:gd name="connsiteY56" fmla="*/ 2748455 h 4421876"/>
                  <a:gd name="connsiteX57" fmla="*/ 1891683 w 4801503"/>
                  <a:gd name="connsiteY57" fmla="*/ 2783615 h 4421876"/>
                  <a:gd name="connsiteX58" fmla="*/ 2074121 w 4801503"/>
                  <a:gd name="connsiteY58" fmla="*/ 3079065 h 4421876"/>
                  <a:gd name="connsiteX59" fmla="*/ 2515984 w 4801503"/>
                  <a:gd name="connsiteY59" fmla="*/ 3463676 h 4421876"/>
                  <a:gd name="connsiteX60" fmla="*/ 2569876 w 4801503"/>
                  <a:gd name="connsiteY60" fmla="*/ 3432896 h 4421876"/>
                  <a:gd name="connsiteX61" fmla="*/ 2513773 w 4801503"/>
                  <a:gd name="connsiteY61" fmla="*/ 3465471 h 4421876"/>
                  <a:gd name="connsiteX62" fmla="*/ 2748844 w 4801503"/>
                  <a:gd name="connsiteY62" fmla="*/ 3630964 h 4421876"/>
                  <a:gd name="connsiteX63" fmla="*/ 2788259 w 4801503"/>
                  <a:gd name="connsiteY63" fmla="*/ 3680060 h 4421876"/>
                  <a:gd name="connsiteX64" fmla="*/ 3062880 w 4801503"/>
                  <a:gd name="connsiteY64" fmla="*/ 3307691 h 4421876"/>
                  <a:gd name="connsiteX65" fmla="*/ 3119696 w 4801503"/>
                  <a:gd name="connsiteY65" fmla="*/ 3157069 h 4421876"/>
                  <a:gd name="connsiteX66" fmla="*/ 3122087 w 4801503"/>
                  <a:gd name="connsiteY66" fmla="*/ 3155188 h 4421876"/>
                  <a:gd name="connsiteX67" fmla="*/ 3130253 w 4801503"/>
                  <a:gd name="connsiteY67" fmla="*/ 3116075 h 4421876"/>
                  <a:gd name="connsiteX68" fmla="*/ 3251100 w 4801503"/>
                  <a:gd name="connsiteY68" fmla="*/ 2721371 h 4421876"/>
                  <a:gd name="connsiteX69" fmla="*/ 3327155 w 4801503"/>
                  <a:gd name="connsiteY69" fmla="*/ 2092199 h 4421876"/>
                  <a:gd name="connsiteX70" fmla="*/ 3338586 w 4801503"/>
                  <a:gd name="connsiteY70" fmla="*/ 2022384 h 4421876"/>
                  <a:gd name="connsiteX71" fmla="*/ 3335850 w 4801503"/>
                  <a:gd name="connsiteY71" fmla="*/ 2020938 h 4421876"/>
                  <a:gd name="connsiteX72" fmla="*/ 3344248 w 4801503"/>
                  <a:gd name="connsiteY72" fmla="*/ 2011840 h 4421876"/>
                  <a:gd name="connsiteX73" fmla="*/ 3338190 w 4801503"/>
                  <a:gd name="connsiteY73" fmla="*/ 1959840 h 4421876"/>
                  <a:gd name="connsiteX74" fmla="*/ 2784636 w 4801503"/>
                  <a:gd name="connsiteY74" fmla="*/ 1795959 h 4421876"/>
                  <a:gd name="connsiteX75" fmla="*/ 2561840 w 4801503"/>
                  <a:gd name="connsiteY75" fmla="*/ 1789594 h 4421876"/>
                  <a:gd name="connsiteX76" fmla="*/ 2570725 w 4801503"/>
                  <a:gd name="connsiteY76" fmla="*/ 1798578 h 4421876"/>
                  <a:gd name="connsiteX77" fmla="*/ 2579721 w 4801503"/>
                  <a:gd name="connsiteY77" fmla="*/ 1805112 h 4421876"/>
                  <a:gd name="connsiteX78" fmla="*/ 2574593 w 4801503"/>
                  <a:gd name="connsiteY78" fmla="*/ 1814087 h 4421876"/>
                  <a:gd name="connsiteX79" fmla="*/ 2568942 w 4801503"/>
                  <a:gd name="connsiteY79" fmla="*/ 1809996 h 4421876"/>
                  <a:gd name="connsiteX80" fmla="*/ 2320715 w 4801503"/>
                  <a:gd name="connsiteY80" fmla="*/ 1850792 h 4421876"/>
                  <a:gd name="connsiteX81" fmla="*/ 1804664 w 4801503"/>
                  <a:gd name="connsiteY81" fmla="*/ 2005351 h 4421876"/>
                  <a:gd name="connsiteX82" fmla="*/ 1751879 w 4801503"/>
                  <a:gd name="connsiteY82" fmla="*/ 2024275 h 4421876"/>
                  <a:gd name="connsiteX83" fmla="*/ 1748380 w 4801503"/>
                  <a:gd name="connsiteY83" fmla="*/ 2007687 h 4421876"/>
                  <a:gd name="connsiteX84" fmla="*/ 1063482 w 4801503"/>
                  <a:gd name="connsiteY84" fmla="*/ 2429495 h 4421876"/>
                  <a:gd name="connsiteX85" fmla="*/ 971360 w 4801503"/>
                  <a:gd name="connsiteY85" fmla="*/ 2504015 h 4421876"/>
                  <a:gd name="connsiteX86" fmla="*/ 887302 w 4801503"/>
                  <a:gd name="connsiteY86" fmla="*/ 2576536 h 4421876"/>
                  <a:gd name="connsiteX87" fmla="*/ 883098 w 4801503"/>
                  <a:gd name="connsiteY87" fmla="*/ 2578019 h 4421876"/>
                  <a:gd name="connsiteX88" fmla="*/ 882694 w 4801503"/>
                  <a:gd name="connsiteY88" fmla="*/ 2580511 h 4421876"/>
                  <a:gd name="connsiteX89" fmla="*/ 881511 w 4801503"/>
                  <a:gd name="connsiteY89" fmla="*/ 2581531 h 4421876"/>
                  <a:gd name="connsiteX90" fmla="*/ 466244 w 4801503"/>
                  <a:gd name="connsiteY90" fmla="*/ 3087897 h 4421876"/>
                  <a:gd name="connsiteX91" fmla="*/ 285439 w 4801503"/>
                  <a:gd name="connsiteY91" fmla="*/ 3628119 h 4421876"/>
                  <a:gd name="connsiteX92" fmla="*/ 270508 w 4801503"/>
                  <a:gd name="connsiteY92" fmla="*/ 3656928 h 4421876"/>
                  <a:gd name="connsiteX93" fmla="*/ 272982 w 4801503"/>
                  <a:gd name="connsiteY93" fmla="*/ 3663559 h 4421876"/>
                  <a:gd name="connsiteX94" fmla="*/ 268142 w 4801503"/>
                  <a:gd name="connsiteY94" fmla="*/ 3658722 h 4421876"/>
                  <a:gd name="connsiteX95" fmla="*/ 190003 w 4801503"/>
                  <a:gd name="connsiteY95" fmla="*/ 3583200 h 4421876"/>
                  <a:gd name="connsiteX96" fmla="*/ 126041 w 4801503"/>
                  <a:gd name="connsiteY96" fmla="*/ 3521254 h 4421876"/>
                  <a:gd name="connsiteX97" fmla="*/ 125398 w 4801503"/>
                  <a:gd name="connsiteY97" fmla="*/ 3518140 h 4421876"/>
                  <a:gd name="connsiteX98" fmla="*/ 103468 w 4801503"/>
                  <a:gd name="connsiteY98" fmla="*/ 3491854 h 4421876"/>
                  <a:gd name="connsiteX99" fmla="*/ 5251 w 4801503"/>
                  <a:gd name="connsiteY99" fmla="*/ 3179792 h 4421876"/>
                  <a:gd name="connsiteX100" fmla="*/ 5251 w 4801503"/>
                  <a:gd name="connsiteY100" fmla="*/ 2992848 h 4421876"/>
                  <a:gd name="connsiteX101" fmla="*/ 148028 w 4801503"/>
                  <a:gd name="connsiteY101" fmla="*/ 2548096 h 4421876"/>
                  <a:gd name="connsiteX102" fmla="*/ 364993 w 4801503"/>
                  <a:gd name="connsiteY102" fmla="*/ 2225940 h 4421876"/>
                  <a:gd name="connsiteX103" fmla="*/ 555596 w 4801503"/>
                  <a:gd name="connsiteY103" fmla="*/ 2016706 h 4421876"/>
                  <a:gd name="connsiteX104" fmla="*/ 1043419 w 4801503"/>
                  <a:gd name="connsiteY104" fmla="*/ 1641558 h 4421876"/>
                  <a:gd name="connsiteX105" fmla="*/ 1106642 w 4801503"/>
                  <a:gd name="connsiteY105" fmla="*/ 1599291 h 4421876"/>
                  <a:gd name="connsiteX106" fmla="*/ 1116015 w 4801503"/>
                  <a:gd name="connsiteY106" fmla="*/ 1597557 h 4421876"/>
                  <a:gd name="connsiteX107" fmla="*/ 1820664 w 4801503"/>
                  <a:gd name="connsiteY107" fmla="*/ 1294274 h 4421876"/>
                  <a:gd name="connsiteX108" fmla="*/ 1820684 w 4801503"/>
                  <a:gd name="connsiteY108" fmla="*/ 1294190 h 4421876"/>
                  <a:gd name="connsiteX109" fmla="*/ 1988939 w 4801503"/>
                  <a:gd name="connsiteY109" fmla="*/ 1250902 h 4421876"/>
                  <a:gd name="connsiteX110" fmla="*/ 2169539 w 4801503"/>
                  <a:gd name="connsiteY110" fmla="*/ 1217414 h 4421876"/>
                  <a:gd name="connsiteX111" fmla="*/ 2385426 w 4801503"/>
                  <a:gd name="connsiteY111" fmla="*/ 1195728 h 4421876"/>
                  <a:gd name="connsiteX112" fmla="*/ 2602537 w 4801503"/>
                  <a:gd name="connsiteY112" fmla="*/ 1195965 h 4421876"/>
                  <a:gd name="connsiteX113" fmla="*/ 2641876 w 4801503"/>
                  <a:gd name="connsiteY113" fmla="*/ 1198594 h 4421876"/>
                  <a:gd name="connsiteX114" fmla="*/ 2671241 w 4801503"/>
                  <a:gd name="connsiteY114" fmla="*/ 1211292 h 4421876"/>
                  <a:gd name="connsiteX115" fmla="*/ 2659993 w 4801503"/>
                  <a:gd name="connsiteY115" fmla="*/ 1223241 h 4421876"/>
                  <a:gd name="connsiteX116" fmla="*/ 3265636 w 4801503"/>
                  <a:gd name="connsiteY116" fmla="*/ 1337093 h 4421876"/>
                  <a:gd name="connsiteX117" fmla="*/ 3257847 w 4801503"/>
                  <a:gd name="connsiteY117" fmla="*/ 1270240 h 4421876"/>
                  <a:gd name="connsiteX118" fmla="*/ 3254577 w 4801503"/>
                  <a:gd name="connsiteY118" fmla="*/ 1269577 h 4421876"/>
                  <a:gd name="connsiteX119" fmla="*/ 3252034 w 4801503"/>
                  <a:gd name="connsiteY119" fmla="*/ 1240361 h 4421876"/>
                  <a:gd name="connsiteX120" fmla="*/ 3241302 w 4801503"/>
                  <a:gd name="connsiteY120" fmla="*/ 1198909 h 4421876"/>
                  <a:gd name="connsiteX121" fmla="*/ 3022470 w 4801503"/>
                  <a:gd name="connsiteY121" fmla="*/ 614107 h 4421876"/>
                  <a:gd name="connsiteX122" fmla="*/ 2572675 w 4801503"/>
                  <a:gd name="connsiteY122" fmla="*/ 105638 h 4421876"/>
                  <a:gd name="connsiteX123" fmla="*/ 2560894 w 4801503"/>
                  <a:gd name="connsiteY123" fmla="*/ 96386 h 4421876"/>
                  <a:gd name="connsiteX124" fmla="*/ 2556153 w 4801503"/>
                  <a:gd name="connsiteY124" fmla="*/ 82211 h 4421876"/>
                  <a:gd name="connsiteX125" fmla="*/ 2565394 w 4801503"/>
                  <a:gd name="connsiteY125" fmla="*/ 80688 h 4421876"/>
                  <a:gd name="connsiteX126" fmla="*/ 2630671 w 4801503"/>
                  <a:gd name="connsiteY126" fmla="*/ 47778 h 4421876"/>
                  <a:gd name="connsiteX127" fmla="*/ 2728420 w 4801503"/>
                  <a:gd name="connsiteY127" fmla="*/ 19567 h 4421876"/>
                  <a:gd name="connsiteX128" fmla="*/ 2818345 w 4801503"/>
                  <a:gd name="connsiteY128" fmla="*/ 2388 h 4421876"/>
                  <a:gd name="connsiteX129" fmla="*/ 2818802 w 4801503"/>
                  <a:gd name="connsiteY129" fmla="*/ 2388 h 4421876"/>
                  <a:gd name="connsiteX130" fmla="*/ 2892426 w 4801503"/>
                  <a:gd name="connsiteY130" fmla="*/ 450 h 4421876"/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2575370 w 4801503"/>
                  <a:gd name="connsiteY3" fmla="*/ 4209403 h 4421876"/>
                  <a:gd name="connsiteX4" fmla="*/ 1846673 w 4801503"/>
                  <a:gd name="connsiteY4" fmla="*/ 3771200 h 4421876"/>
                  <a:gd name="connsiteX5" fmla="*/ 1844306 w 4801503"/>
                  <a:gd name="connsiteY5" fmla="*/ 3773543 h 4421876"/>
                  <a:gd name="connsiteX6" fmla="*/ 1845552 w 4801503"/>
                  <a:gd name="connsiteY6" fmla="*/ 3771296 h 4421876"/>
                  <a:gd name="connsiteX7" fmla="*/ 1846673 w 4801503"/>
                  <a:gd name="connsiteY7" fmla="*/ 3771200 h 4421876"/>
                  <a:gd name="connsiteX8" fmla="*/ 4785281 w 4801503"/>
                  <a:gd name="connsiteY8" fmla="*/ 3717141 h 4421876"/>
                  <a:gd name="connsiteX9" fmla="*/ 4781119 w 4801503"/>
                  <a:gd name="connsiteY9" fmla="*/ 3728655 h 4421876"/>
                  <a:gd name="connsiteX10" fmla="*/ 4780741 w 4801503"/>
                  <a:gd name="connsiteY10" fmla="*/ 3727560 h 4421876"/>
                  <a:gd name="connsiteX11" fmla="*/ 4783602 w 4801503"/>
                  <a:gd name="connsiteY11" fmla="*/ 3720277 h 4421876"/>
                  <a:gd name="connsiteX12" fmla="*/ 4785281 w 4801503"/>
                  <a:gd name="connsiteY12" fmla="*/ 3717141 h 4421876"/>
                  <a:gd name="connsiteX13" fmla="*/ 272982 w 4801503"/>
                  <a:gd name="connsiteY13" fmla="*/ 3663559 h 4421876"/>
                  <a:gd name="connsiteX14" fmla="*/ 273767 w 4801503"/>
                  <a:gd name="connsiteY14" fmla="*/ 3664343 h 4421876"/>
                  <a:gd name="connsiteX15" fmla="*/ 273276 w 4801503"/>
                  <a:gd name="connsiteY15" fmla="*/ 3664346 h 4421876"/>
                  <a:gd name="connsiteX16" fmla="*/ 272982 w 4801503"/>
                  <a:gd name="connsiteY16" fmla="*/ 3663559 h 4421876"/>
                  <a:gd name="connsiteX17" fmla="*/ 2892426 w 4801503"/>
                  <a:gd name="connsiteY17" fmla="*/ 450 h 4421876"/>
                  <a:gd name="connsiteX18" fmla="*/ 3104590 w 4801503"/>
                  <a:gd name="connsiteY18" fmla="*/ 48651 h 4421876"/>
                  <a:gd name="connsiteX19" fmla="*/ 3478331 w 4801503"/>
                  <a:gd name="connsiteY19" fmla="*/ 332956 h 4421876"/>
                  <a:gd name="connsiteX20" fmla="*/ 3793980 w 4801503"/>
                  <a:gd name="connsiteY20" fmla="*/ 893155 h 4421876"/>
                  <a:gd name="connsiteX21" fmla="*/ 3909462 w 4801503"/>
                  <a:gd name="connsiteY21" fmla="*/ 1300266 h 4421876"/>
                  <a:gd name="connsiteX22" fmla="*/ 3943942 w 4801503"/>
                  <a:gd name="connsiteY22" fmla="*/ 1485619 h 4421876"/>
                  <a:gd name="connsiteX23" fmla="*/ 3944345 w 4801503"/>
                  <a:gd name="connsiteY23" fmla="*/ 1535301 h 4421876"/>
                  <a:gd name="connsiteX24" fmla="*/ 3955188 w 4801503"/>
                  <a:gd name="connsiteY24" fmla="*/ 2335498 h 4421876"/>
                  <a:gd name="connsiteX25" fmla="*/ 3908995 w 4801503"/>
                  <a:gd name="connsiteY25" fmla="*/ 2669430 h 4421876"/>
                  <a:gd name="connsiteX26" fmla="*/ 3792814 w 4801503"/>
                  <a:gd name="connsiteY26" fmla="*/ 3076542 h 4421876"/>
                  <a:gd name="connsiteX27" fmla="*/ 3503993 w 4801503"/>
                  <a:gd name="connsiteY27" fmla="*/ 3607090 h 4421876"/>
                  <a:gd name="connsiteX28" fmla="*/ 3412541 w 4801503"/>
                  <a:gd name="connsiteY28" fmla="*/ 3714546 h 4421876"/>
                  <a:gd name="connsiteX29" fmla="*/ 3439837 w 4801503"/>
                  <a:gd name="connsiteY29" fmla="*/ 3724219 h 4421876"/>
                  <a:gd name="connsiteX30" fmla="*/ 3660302 w 4801503"/>
                  <a:gd name="connsiteY30" fmla="*/ 3745247 h 4421876"/>
                  <a:gd name="connsiteX31" fmla="*/ 3932092 w 4801503"/>
                  <a:gd name="connsiteY31" fmla="*/ 3750925 h 4421876"/>
                  <a:gd name="connsiteX32" fmla="*/ 4257540 w 4801503"/>
                  <a:gd name="connsiteY32" fmla="*/ 3716438 h 4421876"/>
                  <a:gd name="connsiteX33" fmla="*/ 4746762 w 4801503"/>
                  <a:gd name="connsiteY33" fmla="*/ 3501107 h 4421876"/>
                  <a:gd name="connsiteX34" fmla="*/ 4793654 w 4801503"/>
                  <a:gd name="connsiteY34" fmla="*/ 3474821 h 4421876"/>
                  <a:gd name="connsiteX35" fmla="*/ 4800285 w 4801503"/>
                  <a:gd name="connsiteY35" fmla="*/ 3522537 h 4421876"/>
                  <a:gd name="connsiteX36" fmla="*/ 4780764 w 4801503"/>
                  <a:gd name="connsiteY36" fmla="*/ 3717361 h 4421876"/>
                  <a:gd name="connsiteX37" fmla="*/ 4780307 w 4801503"/>
                  <a:gd name="connsiteY37" fmla="*/ 3726303 h 4421876"/>
                  <a:gd name="connsiteX38" fmla="*/ 4780741 w 4801503"/>
                  <a:gd name="connsiteY38" fmla="*/ 3727560 h 4421876"/>
                  <a:gd name="connsiteX39" fmla="*/ 4779657 w 4801503"/>
                  <a:gd name="connsiteY39" fmla="*/ 3730317 h 4421876"/>
                  <a:gd name="connsiteX40" fmla="*/ 4696370 w 4801503"/>
                  <a:gd name="connsiteY40" fmla="*/ 3945228 h 4421876"/>
                  <a:gd name="connsiteX41" fmla="*/ 4273871 w 4801503"/>
                  <a:gd name="connsiteY41" fmla="*/ 4293250 h 4421876"/>
                  <a:gd name="connsiteX42" fmla="*/ 3845772 w 4801503"/>
                  <a:gd name="connsiteY42" fmla="*/ 4406173 h 4421876"/>
                  <a:gd name="connsiteX43" fmla="*/ 3436571 w 4801503"/>
                  <a:gd name="connsiteY43" fmla="*/ 4416477 h 4421876"/>
                  <a:gd name="connsiteX44" fmla="*/ 2611635 w 4801503"/>
                  <a:gd name="connsiteY44" fmla="*/ 4235211 h 4421876"/>
                  <a:gd name="connsiteX45" fmla="*/ 2407099 w 4801503"/>
                  <a:gd name="connsiteY45" fmla="*/ 4166673 h 4421876"/>
                  <a:gd name="connsiteX46" fmla="*/ 1875616 w 4801503"/>
                  <a:gd name="connsiteY46" fmla="*/ 3768727 h 4421876"/>
                  <a:gd name="connsiteX47" fmla="*/ 1846673 w 4801503"/>
                  <a:gd name="connsiteY47" fmla="*/ 3771200 h 4421876"/>
                  <a:gd name="connsiteX48" fmla="*/ 1847824 w 4801503"/>
                  <a:gd name="connsiteY48" fmla="*/ 3770061 h 4421876"/>
                  <a:gd name="connsiteX49" fmla="*/ 1655588 w 4801503"/>
                  <a:gd name="connsiteY49" fmla="*/ 3559776 h 4421876"/>
                  <a:gd name="connsiteX50" fmla="*/ 1403161 w 4801503"/>
                  <a:gd name="connsiteY50" fmla="*/ 3219956 h 4421876"/>
                  <a:gd name="connsiteX51" fmla="*/ 1279514 w 4801503"/>
                  <a:gd name="connsiteY51" fmla="*/ 3000419 h 4421876"/>
                  <a:gd name="connsiteX52" fmla="*/ 1289499 w 4801503"/>
                  <a:gd name="connsiteY52" fmla="*/ 2808928 h 4421876"/>
                  <a:gd name="connsiteX53" fmla="*/ 1806735 w 4801503"/>
                  <a:gd name="connsiteY53" fmla="*/ 2568782 h 4421876"/>
                  <a:gd name="connsiteX54" fmla="*/ 1862245 w 4801503"/>
                  <a:gd name="connsiteY54" fmla="*/ 2748122 h 4421876"/>
                  <a:gd name="connsiteX55" fmla="*/ 1864747 w 4801503"/>
                  <a:gd name="connsiteY55" fmla="*/ 2745513 h 4421876"/>
                  <a:gd name="connsiteX56" fmla="*/ 1873246 w 4801503"/>
                  <a:gd name="connsiteY56" fmla="*/ 2748455 h 4421876"/>
                  <a:gd name="connsiteX57" fmla="*/ 1891683 w 4801503"/>
                  <a:gd name="connsiteY57" fmla="*/ 2783615 h 4421876"/>
                  <a:gd name="connsiteX58" fmla="*/ 2074121 w 4801503"/>
                  <a:gd name="connsiteY58" fmla="*/ 3079065 h 4421876"/>
                  <a:gd name="connsiteX59" fmla="*/ 2515984 w 4801503"/>
                  <a:gd name="connsiteY59" fmla="*/ 3463676 h 4421876"/>
                  <a:gd name="connsiteX60" fmla="*/ 2569876 w 4801503"/>
                  <a:gd name="connsiteY60" fmla="*/ 3432896 h 4421876"/>
                  <a:gd name="connsiteX61" fmla="*/ 2513773 w 4801503"/>
                  <a:gd name="connsiteY61" fmla="*/ 3465471 h 4421876"/>
                  <a:gd name="connsiteX62" fmla="*/ 2748844 w 4801503"/>
                  <a:gd name="connsiteY62" fmla="*/ 3630964 h 4421876"/>
                  <a:gd name="connsiteX63" fmla="*/ 2788259 w 4801503"/>
                  <a:gd name="connsiteY63" fmla="*/ 3680060 h 4421876"/>
                  <a:gd name="connsiteX64" fmla="*/ 3062880 w 4801503"/>
                  <a:gd name="connsiteY64" fmla="*/ 3307691 h 4421876"/>
                  <a:gd name="connsiteX65" fmla="*/ 3119696 w 4801503"/>
                  <a:gd name="connsiteY65" fmla="*/ 3157069 h 4421876"/>
                  <a:gd name="connsiteX66" fmla="*/ 3122087 w 4801503"/>
                  <a:gd name="connsiteY66" fmla="*/ 3155188 h 4421876"/>
                  <a:gd name="connsiteX67" fmla="*/ 3130253 w 4801503"/>
                  <a:gd name="connsiteY67" fmla="*/ 3116075 h 4421876"/>
                  <a:gd name="connsiteX68" fmla="*/ 3251100 w 4801503"/>
                  <a:gd name="connsiteY68" fmla="*/ 2721371 h 4421876"/>
                  <a:gd name="connsiteX69" fmla="*/ 3327155 w 4801503"/>
                  <a:gd name="connsiteY69" fmla="*/ 2092199 h 4421876"/>
                  <a:gd name="connsiteX70" fmla="*/ 3338586 w 4801503"/>
                  <a:gd name="connsiteY70" fmla="*/ 2022384 h 4421876"/>
                  <a:gd name="connsiteX71" fmla="*/ 3335850 w 4801503"/>
                  <a:gd name="connsiteY71" fmla="*/ 2020938 h 4421876"/>
                  <a:gd name="connsiteX72" fmla="*/ 3344248 w 4801503"/>
                  <a:gd name="connsiteY72" fmla="*/ 2011840 h 4421876"/>
                  <a:gd name="connsiteX73" fmla="*/ 3338190 w 4801503"/>
                  <a:gd name="connsiteY73" fmla="*/ 1959840 h 4421876"/>
                  <a:gd name="connsiteX74" fmla="*/ 2784636 w 4801503"/>
                  <a:gd name="connsiteY74" fmla="*/ 1795959 h 4421876"/>
                  <a:gd name="connsiteX75" fmla="*/ 2561840 w 4801503"/>
                  <a:gd name="connsiteY75" fmla="*/ 1789594 h 4421876"/>
                  <a:gd name="connsiteX76" fmla="*/ 2570725 w 4801503"/>
                  <a:gd name="connsiteY76" fmla="*/ 1798578 h 4421876"/>
                  <a:gd name="connsiteX77" fmla="*/ 2579721 w 4801503"/>
                  <a:gd name="connsiteY77" fmla="*/ 1805112 h 4421876"/>
                  <a:gd name="connsiteX78" fmla="*/ 2574593 w 4801503"/>
                  <a:gd name="connsiteY78" fmla="*/ 1814087 h 4421876"/>
                  <a:gd name="connsiteX79" fmla="*/ 2568942 w 4801503"/>
                  <a:gd name="connsiteY79" fmla="*/ 1809996 h 4421876"/>
                  <a:gd name="connsiteX80" fmla="*/ 2320715 w 4801503"/>
                  <a:gd name="connsiteY80" fmla="*/ 1850792 h 4421876"/>
                  <a:gd name="connsiteX81" fmla="*/ 1804664 w 4801503"/>
                  <a:gd name="connsiteY81" fmla="*/ 2005351 h 4421876"/>
                  <a:gd name="connsiteX82" fmla="*/ 1751879 w 4801503"/>
                  <a:gd name="connsiteY82" fmla="*/ 2024275 h 4421876"/>
                  <a:gd name="connsiteX83" fmla="*/ 1748380 w 4801503"/>
                  <a:gd name="connsiteY83" fmla="*/ 2007687 h 4421876"/>
                  <a:gd name="connsiteX84" fmla="*/ 1063482 w 4801503"/>
                  <a:gd name="connsiteY84" fmla="*/ 2429495 h 4421876"/>
                  <a:gd name="connsiteX85" fmla="*/ 971360 w 4801503"/>
                  <a:gd name="connsiteY85" fmla="*/ 2504015 h 4421876"/>
                  <a:gd name="connsiteX86" fmla="*/ 887302 w 4801503"/>
                  <a:gd name="connsiteY86" fmla="*/ 2576536 h 4421876"/>
                  <a:gd name="connsiteX87" fmla="*/ 883098 w 4801503"/>
                  <a:gd name="connsiteY87" fmla="*/ 2578019 h 4421876"/>
                  <a:gd name="connsiteX88" fmla="*/ 882694 w 4801503"/>
                  <a:gd name="connsiteY88" fmla="*/ 2580511 h 4421876"/>
                  <a:gd name="connsiteX89" fmla="*/ 881511 w 4801503"/>
                  <a:gd name="connsiteY89" fmla="*/ 2581531 h 4421876"/>
                  <a:gd name="connsiteX90" fmla="*/ 466244 w 4801503"/>
                  <a:gd name="connsiteY90" fmla="*/ 3087897 h 4421876"/>
                  <a:gd name="connsiteX91" fmla="*/ 285439 w 4801503"/>
                  <a:gd name="connsiteY91" fmla="*/ 3628119 h 4421876"/>
                  <a:gd name="connsiteX92" fmla="*/ 270508 w 4801503"/>
                  <a:gd name="connsiteY92" fmla="*/ 3656928 h 4421876"/>
                  <a:gd name="connsiteX93" fmla="*/ 272982 w 4801503"/>
                  <a:gd name="connsiteY93" fmla="*/ 3663559 h 4421876"/>
                  <a:gd name="connsiteX94" fmla="*/ 268142 w 4801503"/>
                  <a:gd name="connsiteY94" fmla="*/ 3658722 h 4421876"/>
                  <a:gd name="connsiteX95" fmla="*/ 190003 w 4801503"/>
                  <a:gd name="connsiteY95" fmla="*/ 3583200 h 4421876"/>
                  <a:gd name="connsiteX96" fmla="*/ 126041 w 4801503"/>
                  <a:gd name="connsiteY96" fmla="*/ 3521254 h 4421876"/>
                  <a:gd name="connsiteX97" fmla="*/ 125398 w 4801503"/>
                  <a:gd name="connsiteY97" fmla="*/ 3518140 h 4421876"/>
                  <a:gd name="connsiteX98" fmla="*/ 103468 w 4801503"/>
                  <a:gd name="connsiteY98" fmla="*/ 3491854 h 4421876"/>
                  <a:gd name="connsiteX99" fmla="*/ 5251 w 4801503"/>
                  <a:gd name="connsiteY99" fmla="*/ 3179792 h 4421876"/>
                  <a:gd name="connsiteX100" fmla="*/ 5251 w 4801503"/>
                  <a:gd name="connsiteY100" fmla="*/ 2992848 h 4421876"/>
                  <a:gd name="connsiteX101" fmla="*/ 148028 w 4801503"/>
                  <a:gd name="connsiteY101" fmla="*/ 2548096 h 4421876"/>
                  <a:gd name="connsiteX102" fmla="*/ 364993 w 4801503"/>
                  <a:gd name="connsiteY102" fmla="*/ 2225940 h 4421876"/>
                  <a:gd name="connsiteX103" fmla="*/ 555596 w 4801503"/>
                  <a:gd name="connsiteY103" fmla="*/ 2016706 h 4421876"/>
                  <a:gd name="connsiteX104" fmla="*/ 1043419 w 4801503"/>
                  <a:gd name="connsiteY104" fmla="*/ 1641558 h 4421876"/>
                  <a:gd name="connsiteX105" fmla="*/ 1106642 w 4801503"/>
                  <a:gd name="connsiteY105" fmla="*/ 1599291 h 4421876"/>
                  <a:gd name="connsiteX106" fmla="*/ 1116015 w 4801503"/>
                  <a:gd name="connsiteY106" fmla="*/ 1597557 h 4421876"/>
                  <a:gd name="connsiteX107" fmla="*/ 1820664 w 4801503"/>
                  <a:gd name="connsiteY107" fmla="*/ 1294274 h 4421876"/>
                  <a:gd name="connsiteX108" fmla="*/ 1820684 w 4801503"/>
                  <a:gd name="connsiteY108" fmla="*/ 1294190 h 4421876"/>
                  <a:gd name="connsiteX109" fmla="*/ 1988939 w 4801503"/>
                  <a:gd name="connsiteY109" fmla="*/ 1250902 h 4421876"/>
                  <a:gd name="connsiteX110" fmla="*/ 2169539 w 4801503"/>
                  <a:gd name="connsiteY110" fmla="*/ 1217414 h 4421876"/>
                  <a:gd name="connsiteX111" fmla="*/ 2385426 w 4801503"/>
                  <a:gd name="connsiteY111" fmla="*/ 1195728 h 4421876"/>
                  <a:gd name="connsiteX112" fmla="*/ 2602537 w 4801503"/>
                  <a:gd name="connsiteY112" fmla="*/ 1195965 h 4421876"/>
                  <a:gd name="connsiteX113" fmla="*/ 2641876 w 4801503"/>
                  <a:gd name="connsiteY113" fmla="*/ 1198594 h 4421876"/>
                  <a:gd name="connsiteX114" fmla="*/ 2671241 w 4801503"/>
                  <a:gd name="connsiteY114" fmla="*/ 1211292 h 4421876"/>
                  <a:gd name="connsiteX115" fmla="*/ 3265636 w 4801503"/>
                  <a:gd name="connsiteY115" fmla="*/ 1337093 h 4421876"/>
                  <a:gd name="connsiteX116" fmla="*/ 3257847 w 4801503"/>
                  <a:gd name="connsiteY116" fmla="*/ 1270240 h 4421876"/>
                  <a:gd name="connsiteX117" fmla="*/ 3254577 w 4801503"/>
                  <a:gd name="connsiteY117" fmla="*/ 1269577 h 4421876"/>
                  <a:gd name="connsiteX118" fmla="*/ 3252034 w 4801503"/>
                  <a:gd name="connsiteY118" fmla="*/ 1240361 h 4421876"/>
                  <a:gd name="connsiteX119" fmla="*/ 3241302 w 4801503"/>
                  <a:gd name="connsiteY119" fmla="*/ 1198909 h 4421876"/>
                  <a:gd name="connsiteX120" fmla="*/ 3022470 w 4801503"/>
                  <a:gd name="connsiteY120" fmla="*/ 614107 h 4421876"/>
                  <a:gd name="connsiteX121" fmla="*/ 2572675 w 4801503"/>
                  <a:gd name="connsiteY121" fmla="*/ 105638 h 4421876"/>
                  <a:gd name="connsiteX122" fmla="*/ 2560894 w 4801503"/>
                  <a:gd name="connsiteY122" fmla="*/ 96386 h 4421876"/>
                  <a:gd name="connsiteX123" fmla="*/ 2556153 w 4801503"/>
                  <a:gd name="connsiteY123" fmla="*/ 82211 h 4421876"/>
                  <a:gd name="connsiteX124" fmla="*/ 2565394 w 4801503"/>
                  <a:gd name="connsiteY124" fmla="*/ 80688 h 4421876"/>
                  <a:gd name="connsiteX125" fmla="*/ 2630671 w 4801503"/>
                  <a:gd name="connsiteY125" fmla="*/ 47778 h 4421876"/>
                  <a:gd name="connsiteX126" fmla="*/ 2728420 w 4801503"/>
                  <a:gd name="connsiteY126" fmla="*/ 19567 h 4421876"/>
                  <a:gd name="connsiteX127" fmla="*/ 2818345 w 4801503"/>
                  <a:gd name="connsiteY127" fmla="*/ 2388 h 4421876"/>
                  <a:gd name="connsiteX128" fmla="*/ 2818802 w 4801503"/>
                  <a:gd name="connsiteY128" fmla="*/ 2388 h 4421876"/>
                  <a:gd name="connsiteX129" fmla="*/ 2892426 w 4801503"/>
                  <a:gd name="connsiteY129" fmla="*/ 450 h 4421876"/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2575370 w 4801503"/>
                  <a:gd name="connsiteY3" fmla="*/ 4209403 h 4421876"/>
                  <a:gd name="connsiteX4" fmla="*/ 1846673 w 4801503"/>
                  <a:gd name="connsiteY4" fmla="*/ 3771200 h 4421876"/>
                  <a:gd name="connsiteX5" fmla="*/ 1844306 w 4801503"/>
                  <a:gd name="connsiteY5" fmla="*/ 3773543 h 4421876"/>
                  <a:gd name="connsiteX6" fmla="*/ 1845552 w 4801503"/>
                  <a:gd name="connsiteY6" fmla="*/ 3771296 h 4421876"/>
                  <a:gd name="connsiteX7" fmla="*/ 1846673 w 4801503"/>
                  <a:gd name="connsiteY7" fmla="*/ 3771200 h 4421876"/>
                  <a:gd name="connsiteX8" fmla="*/ 4785281 w 4801503"/>
                  <a:gd name="connsiteY8" fmla="*/ 3717141 h 4421876"/>
                  <a:gd name="connsiteX9" fmla="*/ 4781119 w 4801503"/>
                  <a:gd name="connsiteY9" fmla="*/ 3728655 h 4421876"/>
                  <a:gd name="connsiteX10" fmla="*/ 4780741 w 4801503"/>
                  <a:gd name="connsiteY10" fmla="*/ 3727560 h 4421876"/>
                  <a:gd name="connsiteX11" fmla="*/ 4783602 w 4801503"/>
                  <a:gd name="connsiteY11" fmla="*/ 3720277 h 4421876"/>
                  <a:gd name="connsiteX12" fmla="*/ 4785281 w 4801503"/>
                  <a:gd name="connsiteY12" fmla="*/ 3717141 h 4421876"/>
                  <a:gd name="connsiteX13" fmla="*/ 272982 w 4801503"/>
                  <a:gd name="connsiteY13" fmla="*/ 3663559 h 4421876"/>
                  <a:gd name="connsiteX14" fmla="*/ 273767 w 4801503"/>
                  <a:gd name="connsiteY14" fmla="*/ 3664343 h 4421876"/>
                  <a:gd name="connsiteX15" fmla="*/ 273276 w 4801503"/>
                  <a:gd name="connsiteY15" fmla="*/ 3664346 h 4421876"/>
                  <a:gd name="connsiteX16" fmla="*/ 272982 w 4801503"/>
                  <a:gd name="connsiteY16" fmla="*/ 3663559 h 4421876"/>
                  <a:gd name="connsiteX17" fmla="*/ 2892426 w 4801503"/>
                  <a:gd name="connsiteY17" fmla="*/ 450 h 4421876"/>
                  <a:gd name="connsiteX18" fmla="*/ 3104590 w 4801503"/>
                  <a:gd name="connsiteY18" fmla="*/ 48651 h 4421876"/>
                  <a:gd name="connsiteX19" fmla="*/ 3478331 w 4801503"/>
                  <a:gd name="connsiteY19" fmla="*/ 332956 h 4421876"/>
                  <a:gd name="connsiteX20" fmla="*/ 3793980 w 4801503"/>
                  <a:gd name="connsiteY20" fmla="*/ 893155 h 4421876"/>
                  <a:gd name="connsiteX21" fmla="*/ 3909462 w 4801503"/>
                  <a:gd name="connsiteY21" fmla="*/ 1300266 h 4421876"/>
                  <a:gd name="connsiteX22" fmla="*/ 3943942 w 4801503"/>
                  <a:gd name="connsiteY22" fmla="*/ 1485619 h 4421876"/>
                  <a:gd name="connsiteX23" fmla="*/ 3944345 w 4801503"/>
                  <a:gd name="connsiteY23" fmla="*/ 1535301 h 4421876"/>
                  <a:gd name="connsiteX24" fmla="*/ 3955188 w 4801503"/>
                  <a:gd name="connsiteY24" fmla="*/ 2335498 h 4421876"/>
                  <a:gd name="connsiteX25" fmla="*/ 3908995 w 4801503"/>
                  <a:gd name="connsiteY25" fmla="*/ 2669430 h 4421876"/>
                  <a:gd name="connsiteX26" fmla="*/ 3792814 w 4801503"/>
                  <a:gd name="connsiteY26" fmla="*/ 3076542 h 4421876"/>
                  <a:gd name="connsiteX27" fmla="*/ 3503993 w 4801503"/>
                  <a:gd name="connsiteY27" fmla="*/ 3607090 h 4421876"/>
                  <a:gd name="connsiteX28" fmla="*/ 3412541 w 4801503"/>
                  <a:gd name="connsiteY28" fmla="*/ 3714546 h 4421876"/>
                  <a:gd name="connsiteX29" fmla="*/ 3439837 w 4801503"/>
                  <a:gd name="connsiteY29" fmla="*/ 3724219 h 4421876"/>
                  <a:gd name="connsiteX30" fmla="*/ 3660302 w 4801503"/>
                  <a:gd name="connsiteY30" fmla="*/ 3745247 h 4421876"/>
                  <a:gd name="connsiteX31" fmla="*/ 3932092 w 4801503"/>
                  <a:gd name="connsiteY31" fmla="*/ 3750925 h 4421876"/>
                  <a:gd name="connsiteX32" fmla="*/ 4257540 w 4801503"/>
                  <a:gd name="connsiteY32" fmla="*/ 3716438 h 4421876"/>
                  <a:gd name="connsiteX33" fmla="*/ 4746762 w 4801503"/>
                  <a:gd name="connsiteY33" fmla="*/ 3501107 h 4421876"/>
                  <a:gd name="connsiteX34" fmla="*/ 4793654 w 4801503"/>
                  <a:gd name="connsiteY34" fmla="*/ 3474821 h 4421876"/>
                  <a:gd name="connsiteX35" fmla="*/ 4800285 w 4801503"/>
                  <a:gd name="connsiteY35" fmla="*/ 3522537 h 4421876"/>
                  <a:gd name="connsiteX36" fmla="*/ 4780764 w 4801503"/>
                  <a:gd name="connsiteY36" fmla="*/ 3717361 h 4421876"/>
                  <a:gd name="connsiteX37" fmla="*/ 4780307 w 4801503"/>
                  <a:gd name="connsiteY37" fmla="*/ 3726303 h 4421876"/>
                  <a:gd name="connsiteX38" fmla="*/ 4780741 w 4801503"/>
                  <a:gd name="connsiteY38" fmla="*/ 3727560 h 4421876"/>
                  <a:gd name="connsiteX39" fmla="*/ 4779657 w 4801503"/>
                  <a:gd name="connsiteY39" fmla="*/ 3730317 h 4421876"/>
                  <a:gd name="connsiteX40" fmla="*/ 4696370 w 4801503"/>
                  <a:gd name="connsiteY40" fmla="*/ 3945228 h 4421876"/>
                  <a:gd name="connsiteX41" fmla="*/ 4273871 w 4801503"/>
                  <a:gd name="connsiteY41" fmla="*/ 4293250 h 4421876"/>
                  <a:gd name="connsiteX42" fmla="*/ 3845772 w 4801503"/>
                  <a:gd name="connsiteY42" fmla="*/ 4406173 h 4421876"/>
                  <a:gd name="connsiteX43" fmla="*/ 3436571 w 4801503"/>
                  <a:gd name="connsiteY43" fmla="*/ 4416477 h 4421876"/>
                  <a:gd name="connsiteX44" fmla="*/ 2611635 w 4801503"/>
                  <a:gd name="connsiteY44" fmla="*/ 4235211 h 4421876"/>
                  <a:gd name="connsiteX45" fmla="*/ 2407099 w 4801503"/>
                  <a:gd name="connsiteY45" fmla="*/ 4166673 h 4421876"/>
                  <a:gd name="connsiteX46" fmla="*/ 1875616 w 4801503"/>
                  <a:gd name="connsiteY46" fmla="*/ 3768727 h 4421876"/>
                  <a:gd name="connsiteX47" fmla="*/ 1846673 w 4801503"/>
                  <a:gd name="connsiteY47" fmla="*/ 3771200 h 4421876"/>
                  <a:gd name="connsiteX48" fmla="*/ 1847824 w 4801503"/>
                  <a:gd name="connsiteY48" fmla="*/ 3770061 h 4421876"/>
                  <a:gd name="connsiteX49" fmla="*/ 1655588 w 4801503"/>
                  <a:gd name="connsiteY49" fmla="*/ 3559776 h 4421876"/>
                  <a:gd name="connsiteX50" fmla="*/ 1403161 w 4801503"/>
                  <a:gd name="connsiteY50" fmla="*/ 3219956 h 4421876"/>
                  <a:gd name="connsiteX51" fmla="*/ 1279514 w 4801503"/>
                  <a:gd name="connsiteY51" fmla="*/ 3000419 h 4421876"/>
                  <a:gd name="connsiteX52" fmla="*/ 1289499 w 4801503"/>
                  <a:gd name="connsiteY52" fmla="*/ 2808928 h 4421876"/>
                  <a:gd name="connsiteX53" fmla="*/ 1806735 w 4801503"/>
                  <a:gd name="connsiteY53" fmla="*/ 2568782 h 4421876"/>
                  <a:gd name="connsiteX54" fmla="*/ 1862245 w 4801503"/>
                  <a:gd name="connsiteY54" fmla="*/ 2748122 h 4421876"/>
                  <a:gd name="connsiteX55" fmla="*/ 1864747 w 4801503"/>
                  <a:gd name="connsiteY55" fmla="*/ 2745513 h 4421876"/>
                  <a:gd name="connsiteX56" fmla="*/ 1873246 w 4801503"/>
                  <a:gd name="connsiteY56" fmla="*/ 2748455 h 4421876"/>
                  <a:gd name="connsiteX57" fmla="*/ 1891683 w 4801503"/>
                  <a:gd name="connsiteY57" fmla="*/ 2783615 h 4421876"/>
                  <a:gd name="connsiteX58" fmla="*/ 2074121 w 4801503"/>
                  <a:gd name="connsiteY58" fmla="*/ 3079065 h 4421876"/>
                  <a:gd name="connsiteX59" fmla="*/ 2515984 w 4801503"/>
                  <a:gd name="connsiteY59" fmla="*/ 3463676 h 4421876"/>
                  <a:gd name="connsiteX60" fmla="*/ 2569876 w 4801503"/>
                  <a:gd name="connsiteY60" fmla="*/ 3432896 h 4421876"/>
                  <a:gd name="connsiteX61" fmla="*/ 2513773 w 4801503"/>
                  <a:gd name="connsiteY61" fmla="*/ 3465471 h 4421876"/>
                  <a:gd name="connsiteX62" fmla="*/ 2748844 w 4801503"/>
                  <a:gd name="connsiteY62" fmla="*/ 3630964 h 4421876"/>
                  <a:gd name="connsiteX63" fmla="*/ 2788259 w 4801503"/>
                  <a:gd name="connsiteY63" fmla="*/ 3680060 h 4421876"/>
                  <a:gd name="connsiteX64" fmla="*/ 3062880 w 4801503"/>
                  <a:gd name="connsiteY64" fmla="*/ 3307691 h 4421876"/>
                  <a:gd name="connsiteX65" fmla="*/ 3119696 w 4801503"/>
                  <a:gd name="connsiteY65" fmla="*/ 3157069 h 4421876"/>
                  <a:gd name="connsiteX66" fmla="*/ 3122087 w 4801503"/>
                  <a:gd name="connsiteY66" fmla="*/ 3155188 h 4421876"/>
                  <a:gd name="connsiteX67" fmla="*/ 3130253 w 4801503"/>
                  <a:gd name="connsiteY67" fmla="*/ 3116075 h 4421876"/>
                  <a:gd name="connsiteX68" fmla="*/ 3251100 w 4801503"/>
                  <a:gd name="connsiteY68" fmla="*/ 2721371 h 4421876"/>
                  <a:gd name="connsiteX69" fmla="*/ 3327155 w 4801503"/>
                  <a:gd name="connsiteY69" fmla="*/ 2092199 h 4421876"/>
                  <a:gd name="connsiteX70" fmla="*/ 3338586 w 4801503"/>
                  <a:gd name="connsiteY70" fmla="*/ 2022384 h 4421876"/>
                  <a:gd name="connsiteX71" fmla="*/ 3335850 w 4801503"/>
                  <a:gd name="connsiteY71" fmla="*/ 2020938 h 4421876"/>
                  <a:gd name="connsiteX72" fmla="*/ 3344248 w 4801503"/>
                  <a:gd name="connsiteY72" fmla="*/ 2011840 h 4421876"/>
                  <a:gd name="connsiteX73" fmla="*/ 3338190 w 4801503"/>
                  <a:gd name="connsiteY73" fmla="*/ 1959840 h 4421876"/>
                  <a:gd name="connsiteX74" fmla="*/ 2784636 w 4801503"/>
                  <a:gd name="connsiteY74" fmla="*/ 1795959 h 4421876"/>
                  <a:gd name="connsiteX75" fmla="*/ 2561840 w 4801503"/>
                  <a:gd name="connsiteY75" fmla="*/ 1789594 h 4421876"/>
                  <a:gd name="connsiteX76" fmla="*/ 2570725 w 4801503"/>
                  <a:gd name="connsiteY76" fmla="*/ 1798578 h 4421876"/>
                  <a:gd name="connsiteX77" fmla="*/ 2579721 w 4801503"/>
                  <a:gd name="connsiteY77" fmla="*/ 1805112 h 4421876"/>
                  <a:gd name="connsiteX78" fmla="*/ 2574593 w 4801503"/>
                  <a:gd name="connsiteY78" fmla="*/ 1814087 h 4421876"/>
                  <a:gd name="connsiteX79" fmla="*/ 2568942 w 4801503"/>
                  <a:gd name="connsiteY79" fmla="*/ 1809996 h 4421876"/>
                  <a:gd name="connsiteX80" fmla="*/ 2320715 w 4801503"/>
                  <a:gd name="connsiteY80" fmla="*/ 1850792 h 4421876"/>
                  <a:gd name="connsiteX81" fmla="*/ 1804664 w 4801503"/>
                  <a:gd name="connsiteY81" fmla="*/ 2005351 h 4421876"/>
                  <a:gd name="connsiteX82" fmla="*/ 1751879 w 4801503"/>
                  <a:gd name="connsiteY82" fmla="*/ 2024275 h 4421876"/>
                  <a:gd name="connsiteX83" fmla="*/ 1748380 w 4801503"/>
                  <a:gd name="connsiteY83" fmla="*/ 2007687 h 4421876"/>
                  <a:gd name="connsiteX84" fmla="*/ 1063482 w 4801503"/>
                  <a:gd name="connsiteY84" fmla="*/ 2429495 h 4421876"/>
                  <a:gd name="connsiteX85" fmla="*/ 971360 w 4801503"/>
                  <a:gd name="connsiteY85" fmla="*/ 2504015 h 4421876"/>
                  <a:gd name="connsiteX86" fmla="*/ 887302 w 4801503"/>
                  <a:gd name="connsiteY86" fmla="*/ 2576536 h 4421876"/>
                  <a:gd name="connsiteX87" fmla="*/ 883098 w 4801503"/>
                  <a:gd name="connsiteY87" fmla="*/ 2578019 h 4421876"/>
                  <a:gd name="connsiteX88" fmla="*/ 882694 w 4801503"/>
                  <a:gd name="connsiteY88" fmla="*/ 2580511 h 4421876"/>
                  <a:gd name="connsiteX89" fmla="*/ 881511 w 4801503"/>
                  <a:gd name="connsiteY89" fmla="*/ 2581531 h 4421876"/>
                  <a:gd name="connsiteX90" fmla="*/ 466244 w 4801503"/>
                  <a:gd name="connsiteY90" fmla="*/ 3087897 h 4421876"/>
                  <a:gd name="connsiteX91" fmla="*/ 285439 w 4801503"/>
                  <a:gd name="connsiteY91" fmla="*/ 3628119 h 4421876"/>
                  <a:gd name="connsiteX92" fmla="*/ 270508 w 4801503"/>
                  <a:gd name="connsiteY92" fmla="*/ 3656928 h 4421876"/>
                  <a:gd name="connsiteX93" fmla="*/ 272982 w 4801503"/>
                  <a:gd name="connsiteY93" fmla="*/ 3663559 h 4421876"/>
                  <a:gd name="connsiteX94" fmla="*/ 268142 w 4801503"/>
                  <a:gd name="connsiteY94" fmla="*/ 3658722 h 4421876"/>
                  <a:gd name="connsiteX95" fmla="*/ 190003 w 4801503"/>
                  <a:gd name="connsiteY95" fmla="*/ 3583200 h 4421876"/>
                  <a:gd name="connsiteX96" fmla="*/ 126041 w 4801503"/>
                  <a:gd name="connsiteY96" fmla="*/ 3521254 h 4421876"/>
                  <a:gd name="connsiteX97" fmla="*/ 125398 w 4801503"/>
                  <a:gd name="connsiteY97" fmla="*/ 3518140 h 4421876"/>
                  <a:gd name="connsiteX98" fmla="*/ 103468 w 4801503"/>
                  <a:gd name="connsiteY98" fmla="*/ 3491854 h 4421876"/>
                  <a:gd name="connsiteX99" fmla="*/ 5251 w 4801503"/>
                  <a:gd name="connsiteY99" fmla="*/ 3179792 h 4421876"/>
                  <a:gd name="connsiteX100" fmla="*/ 5251 w 4801503"/>
                  <a:gd name="connsiteY100" fmla="*/ 2992848 h 4421876"/>
                  <a:gd name="connsiteX101" fmla="*/ 148028 w 4801503"/>
                  <a:gd name="connsiteY101" fmla="*/ 2548096 h 4421876"/>
                  <a:gd name="connsiteX102" fmla="*/ 364993 w 4801503"/>
                  <a:gd name="connsiteY102" fmla="*/ 2225940 h 4421876"/>
                  <a:gd name="connsiteX103" fmla="*/ 555596 w 4801503"/>
                  <a:gd name="connsiteY103" fmla="*/ 2016706 h 4421876"/>
                  <a:gd name="connsiteX104" fmla="*/ 1043419 w 4801503"/>
                  <a:gd name="connsiteY104" fmla="*/ 1641558 h 4421876"/>
                  <a:gd name="connsiteX105" fmla="*/ 1106642 w 4801503"/>
                  <a:gd name="connsiteY105" fmla="*/ 1599291 h 4421876"/>
                  <a:gd name="connsiteX106" fmla="*/ 1116015 w 4801503"/>
                  <a:gd name="connsiteY106" fmla="*/ 1597557 h 4421876"/>
                  <a:gd name="connsiteX107" fmla="*/ 1820664 w 4801503"/>
                  <a:gd name="connsiteY107" fmla="*/ 1294274 h 4421876"/>
                  <a:gd name="connsiteX108" fmla="*/ 1820684 w 4801503"/>
                  <a:gd name="connsiteY108" fmla="*/ 1294190 h 4421876"/>
                  <a:gd name="connsiteX109" fmla="*/ 1988939 w 4801503"/>
                  <a:gd name="connsiteY109" fmla="*/ 1250902 h 4421876"/>
                  <a:gd name="connsiteX110" fmla="*/ 2169539 w 4801503"/>
                  <a:gd name="connsiteY110" fmla="*/ 1217414 h 4421876"/>
                  <a:gd name="connsiteX111" fmla="*/ 2385426 w 4801503"/>
                  <a:gd name="connsiteY111" fmla="*/ 1195728 h 4421876"/>
                  <a:gd name="connsiteX112" fmla="*/ 2602537 w 4801503"/>
                  <a:gd name="connsiteY112" fmla="*/ 1195965 h 4421876"/>
                  <a:gd name="connsiteX113" fmla="*/ 2641876 w 4801503"/>
                  <a:gd name="connsiteY113" fmla="*/ 1198594 h 4421876"/>
                  <a:gd name="connsiteX114" fmla="*/ 2671241 w 4801503"/>
                  <a:gd name="connsiteY114" fmla="*/ 1211292 h 4421876"/>
                  <a:gd name="connsiteX115" fmla="*/ 3257847 w 4801503"/>
                  <a:gd name="connsiteY115" fmla="*/ 1270240 h 4421876"/>
                  <a:gd name="connsiteX116" fmla="*/ 3254577 w 4801503"/>
                  <a:gd name="connsiteY116" fmla="*/ 1269577 h 4421876"/>
                  <a:gd name="connsiteX117" fmla="*/ 3252034 w 4801503"/>
                  <a:gd name="connsiteY117" fmla="*/ 1240361 h 4421876"/>
                  <a:gd name="connsiteX118" fmla="*/ 3241302 w 4801503"/>
                  <a:gd name="connsiteY118" fmla="*/ 1198909 h 4421876"/>
                  <a:gd name="connsiteX119" fmla="*/ 3022470 w 4801503"/>
                  <a:gd name="connsiteY119" fmla="*/ 614107 h 4421876"/>
                  <a:gd name="connsiteX120" fmla="*/ 2572675 w 4801503"/>
                  <a:gd name="connsiteY120" fmla="*/ 105638 h 4421876"/>
                  <a:gd name="connsiteX121" fmla="*/ 2560894 w 4801503"/>
                  <a:gd name="connsiteY121" fmla="*/ 96386 h 4421876"/>
                  <a:gd name="connsiteX122" fmla="*/ 2556153 w 4801503"/>
                  <a:gd name="connsiteY122" fmla="*/ 82211 h 4421876"/>
                  <a:gd name="connsiteX123" fmla="*/ 2565394 w 4801503"/>
                  <a:gd name="connsiteY123" fmla="*/ 80688 h 4421876"/>
                  <a:gd name="connsiteX124" fmla="*/ 2630671 w 4801503"/>
                  <a:gd name="connsiteY124" fmla="*/ 47778 h 4421876"/>
                  <a:gd name="connsiteX125" fmla="*/ 2728420 w 4801503"/>
                  <a:gd name="connsiteY125" fmla="*/ 19567 h 4421876"/>
                  <a:gd name="connsiteX126" fmla="*/ 2818345 w 4801503"/>
                  <a:gd name="connsiteY126" fmla="*/ 2388 h 4421876"/>
                  <a:gd name="connsiteX127" fmla="*/ 2818802 w 4801503"/>
                  <a:gd name="connsiteY127" fmla="*/ 2388 h 4421876"/>
                  <a:gd name="connsiteX128" fmla="*/ 2892426 w 4801503"/>
                  <a:gd name="connsiteY128" fmla="*/ 450 h 4421876"/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2575370 w 4801503"/>
                  <a:gd name="connsiteY3" fmla="*/ 4209403 h 4421876"/>
                  <a:gd name="connsiteX4" fmla="*/ 1846673 w 4801503"/>
                  <a:gd name="connsiteY4" fmla="*/ 3771200 h 4421876"/>
                  <a:gd name="connsiteX5" fmla="*/ 1844306 w 4801503"/>
                  <a:gd name="connsiteY5" fmla="*/ 3773543 h 4421876"/>
                  <a:gd name="connsiteX6" fmla="*/ 1845552 w 4801503"/>
                  <a:gd name="connsiteY6" fmla="*/ 3771296 h 4421876"/>
                  <a:gd name="connsiteX7" fmla="*/ 1846673 w 4801503"/>
                  <a:gd name="connsiteY7" fmla="*/ 3771200 h 4421876"/>
                  <a:gd name="connsiteX8" fmla="*/ 4785281 w 4801503"/>
                  <a:gd name="connsiteY8" fmla="*/ 3717141 h 4421876"/>
                  <a:gd name="connsiteX9" fmla="*/ 4781119 w 4801503"/>
                  <a:gd name="connsiteY9" fmla="*/ 3728655 h 4421876"/>
                  <a:gd name="connsiteX10" fmla="*/ 4780741 w 4801503"/>
                  <a:gd name="connsiteY10" fmla="*/ 3727560 h 4421876"/>
                  <a:gd name="connsiteX11" fmla="*/ 4783602 w 4801503"/>
                  <a:gd name="connsiteY11" fmla="*/ 3720277 h 4421876"/>
                  <a:gd name="connsiteX12" fmla="*/ 4785281 w 4801503"/>
                  <a:gd name="connsiteY12" fmla="*/ 3717141 h 4421876"/>
                  <a:gd name="connsiteX13" fmla="*/ 272982 w 4801503"/>
                  <a:gd name="connsiteY13" fmla="*/ 3663559 h 4421876"/>
                  <a:gd name="connsiteX14" fmla="*/ 273767 w 4801503"/>
                  <a:gd name="connsiteY14" fmla="*/ 3664343 h 4421876"/>
                  <a:gd name="connsiteX15" fmla="*/ 273276 w 4801503"/>
                  <a:gd name="connsiteY15" fmla="*/ 3664346 h 4421876"/>
                  <a:gd name="connsiteX16" fmla="*/ 272982 w 4801503"/>
                  <a:gd name="connsiteY16" fmla="*/ 3663559 h 4421876"/>
                  <a:gd name="connsiteX17" fmla="*/ 2892426 w 4801503"/>
                  <a:gd name="connsiteY17" fmla="*/ 450 h 4421876"/>
                  <a:gd name="connsiteX18" fmla="*/ 3104590 w 4801503"/>
                  <a:gd name="connsiteY18" fmla="*/ 48651 h 4421876"/>
                  <a:gd name="connsiteX19" fmla="*/ 3478331 w 4801503"/>
                  <a:gd name="connsiteY19" fmla="*/ 332956 h 4421876"/>
                  <a:gd name="connsiteX20" fmla="*/ 3793980 w 4801503"/>
                  <a:gd name="connsiteY20" fmla="*/ 893155 h 4421876"/>
                  <a:gd name="connsiteX21" fmla="*/ 3909462 w 4801503"/>
                  <a:gd name="connsiteY21" fmla="*/ 1300266 h 4421876"/>
                  <a:gd name="connsiteX22" fmla="*/ 3943942 w 4801503"/>
                  <a:gd name="connsiteY22" fmla="*/ 1485619 h 4421876"/>
                  <a:gd name="connsiteX23" fmla="*/ 3944345 w 4801503"/>
                  <a:gd name="connsiteY23" fmla="*/ 1535301 h 4421876"/>
                  <a:gd name="connsiteX24" fmla="*/ 3955188 w 4801503"/>
                  <a:gd name="connsiteY24" fmla="*/ 2335498 h 4421876"/>
                  <a:gd name="connsiteX25" fmla="*/ 3908995 w 4801503"/>
                  <a:gd name="connsiteY25" fmla="*/ 2669430 h 4421876"/>
                  <a:gd name="connsiteX26" fmla="*/ 3792814 w 4801503"/>
                  <a:gd name="connsiteY26" fmla="*/ 3076542 h 4421876"/>
                  <a:gd name="connsiteX27" fmla="*/ 3503993 w 4801503"/>
                  <a:gd name="connsiteY27" fmla="*/ 3607090 h 4421876"/>
                  <a:gd name="connsiteX28" fmla="*/ 3412541 w 4801503"/>
                  <a:gd name="connsiteY28" fmla="*/ 3714546 h 4421876"/>
                  <a:gd name="connsiteX29" fmla="*/ 3439837 w 4801503"/>
                  <a:gd name="connsiteY29" fmla="*/ 3724219 h 4421876"/>
                  <a:gd name="connsiteX30" fmla="*/ 3660302 w 4801503"/>
                  <a:gd name="connsiteY30" fmla="*/ 3745247 h 4421876"/>
                  <a:gd name="connsiteX31" fmla="*/ 3932092 w 4801503"/>
                  <a:gd name="connsiteY31" fmla="*/ 3750925 h 4421876"/>
                  <a:gd name="connsiteX32" fmla="*/ 4257540 w 4801503"/>
                  <a:gd name="connsiteY32" fmla="*/ 3716438 h 4421876"/>
                  <a:gd name="connsiteX33" fmla="*/ 4746762 w 4801503"/>
                  <a:gd name="connsiteY33" fmla="*/ 3501107 h 4421876"/>
                  <a:gd name="connsiteX34" fmla="*/ 4793654 w 4801503"/>
                  <a:gd name="connsiteY34" fmla="*/ 3474821 h 4421876"/>
                  <a:gd name="connsiteX35" fmla="*/ 4800285 w 4801503"/>
                  <a:gd name="connsiteY35" fmla="*/ 3522537 h 4421876"/>
                  <a:gd name="connsiteX36" fmla="*/ 4780764 w 4801503"/>
                  <a:gd name="connsiteY36" fmla="*/ 3717361 h 4421876"/>
                  <a:gd name="connsiteX37" fmla="*/ 4780307 w 4801503"/>
                  <a:gd name="connsiteY37" fmla="*/ 3726303 h 4421876"/>
                  <a:gd name="connsiteX38" fmla="*/ 4780741 w 4801503"/>
                  <a:gd name="connsiteY38" fmla="*/ 3727560 h 4421876"/>
                  <a:gd name="connsiteX39" fmla="*/ 4779657 w 4801503"/>
                  <a:gd name="connsiteY39" fmla="*/ 3730317 h 4421876"/>
                  <a:gd name="connsiteX40" fmla="*/ 4696370 w 4801503"/>
                  <a:gd name="connsiteY40" fmla="*/ 3945228 h 4421876"/>
                  <a:gd name="connsiteX41" fmla="*/ 4273871 w 4801503"/>
                  <a:gd name="connsiteY41" fmla="*/ 4293250 h 4421876"/>
                  <a:gd name="connsiteX42" fmla="*/ 3845772 w 4801503"/>
                  <a:gd name="connsiteY42" fmla="*/ 4406173 h 4421876"/>
                  <a:gd name="connsiteX43" fmla="*/ 3436571 w 4801503"/>
                  <a:gd name="connsiteY43" fmla="*/ 4416477 h 4421876"/>
                  <a:gd name="connsiteX44" fmla="*/ 2611635 w 4801503"/>
                  <a:gd name="connsiteY44" fmla="*/ 4235211 h 4421876"/>
                  <a:gd name="connsiteX45" fmla="*/ 2407099 w 4801503"/>
                  <a:gd name="connsiteY45" fmla="*/ 4166673 h 4421876"/>
                  <a:gd name="connsiteX46" fmla="*/ 1875616 w 4801503"/>
                  <a:gd name="connsiteY46" fmla="*/ 3768727 h 4421876"/>
                  <a:gd name="connsiteX47" fmla="*/ 1846673 w 4801503"/>
                  <a:gd name="connsiteY47" fmla="*/ 3771200 h 4421876"/>
                  <a:gd name="connsiteX48" fmla="*/ 1847824 w 4801503"/>
                  <a:gd name="connsiteY48" fmla="*/ 3770061 h 4421876"/>
                  <a:gd name="connsiteX49" fmla="*/ 1655588 w 4801503"/>
                  <a:gd name="connsiteY49" fmla="*/ 3559776 h 4421876"/>
                  <a:gd name="connsiteX50" fmla="*/ 1403161 w 4801503"/>
                  <a:gd name="connsiteY50" fmla="*/ 3219956 h 4421876"/>
                  <a:gd name="connsiteX51" fmla="*/ 1279514 w 4801503"/>
                  <a:gd name="connsiteY51" fmla="*/ 3000419 h 4421876"/>
                  <a:gd name="connsiteX52" fmla="*/ 1289499 w 4801503"/>
                  <a:gd name="connsiteY52" fmla="*/ 2808928 h 4421876"/>
                  <a:gd name="connsiteX53" fmla="*/ 1806735 w 4801503"/>
                  <a:gd name="connsiteY53" fmla="*/ 2568782 h 4421876"/>
                  <a:gd name="connsiteX54" fmla="*/ 1862245 w 4801503"/>
                  <a:gd name="connsiteY54" fmla="*/ 2748122 h 4421876"/>
                  <a:gd name="connsiteX55" fmla="*/ 1864747 w 4801503"/>
                  <a:gd name="connsiteY55" fmla="*/ 2745513 h 4421876"/>
                  <a:gd name="connsiteX56" fmla="*/ 1873246 w 4801503"/>
                  <a:gd name="connsiteY56" fmla="*/ 2748455 h 4421876"/>
                  <a:gd name="connsiteX57" fmla="*/ 1891683 w 4801503"/>
                  <a:gd name="connsiteY57" fmla="*/ 2783615 h 4421876"/>
                  <a:gd name="connsiteX58" fmla="*/ 2074121 w 4801503"/>
                  <a:gd name="connsiteY58" fmla="*/ 3079065 h 4421876"/>
                  <a:gd name="connsiteX59" fmla="*/ 2515984 w 4801503"/>
                  <a:gd name="connsiteY59" fmla="*/ 3463676 h 4421876"/>
                  <a:gd name="connsiteX60" fmla="*/ 2569876 w 4801503"/>
                  <a:gd name="connsiteY60" fmla="*/ 3432896 h 4421876"/>
                  <a:gd name="connsiteX61" fmla="*/ 2513773 w 4801503"/>
                  <a:gd name="connsiteY61" fmla="*/ 3465471 h 4421876"/>
                  <a:gd name="connsiteX62" fmla="*/ 2748844 w 4801503"/>
                  <a:gd name="connsiteY62" fmla="*/ 3630964 h 4421876"/>
                  <a:gd name="connsiteX63" fmla="*/ 2788259 w 4801503"/>
                  <a:gd name="connsiteY63" fmla="*/ 3680060 h 4421876"/>
                  <a:gd name="connsiteX64" fmla="*/ 3062880 w 4801503"/>
                  <a:gd name="connsiteY64" fmla="*/ 3307691 h 4421876"/>
                  <a:gd name="connsiteX65" fmla="*/ 3119696 w 4801503"/>
                  <a:gd name="connsiteY65" fmla="*/ 3157069 h 4421876"/>
                  <a:gd name="connsiteX66" fmla="*/ 3122087 w 4801503"/>
                  <a:gd name="connsiteY66" fmla="*/ 3155188 h 4421876"/>
                  <a:gd name="connsiteX67" fmla="*/ 3130253 w 4801503"/>
                  <a:gd name="connsiteY67" fmla="*/ 3116075 h 4421876"/>
                  <a:gd name="connsiteX68" fmla="*/ 3251100 w 4801503"/>
                  <a:gd name="connsiteY68" fmla="*/ 2721371 h 4421876"/>
                  <a:gd name="connsiteX69" fmla="*/ 3327155 w 4801503"/>
                  <a:gd name="connsiteY69" fmla="*/ 2092199 h 4421876"/>
                  <a:gd name="connsiteX70" fmla="*/ 3338586 w 4801503"/>
                  <a:gd name="connsiteY70" fmla="*/ 2022384 h 4421876"/>
                  <a:gd name="connsiteX71" fmla="*/ 3335850 w 4801503"/>
                  <a:gd name="connsiteY71" fmla="*/ 2020938 h 4421876"/>
                  <a:gd name="connsiteX72" fmla="*/ 3344248 w 4801503"/>
                  <a:gd name="connsiteY72" fmla="*/ 2011840 h 4421876"/>
                  <a:gd name="connsiteX73" fmla="*/ 3338190 w 4801503"/>
                  <a:gd name="connsiteY73" fmla="*/ 1959840 h 4421876"/>
                  <a:gd name="connsiteX74" fmla="*/ 2784636 w 4801503"/>
                  <a:gd name="connsiteY74" fmla="*/ 1795959 h 4421876"/>
                  <a:gd name="connsiteX75" fmla="*/ 2561840 w 4801503"/>
                  <a:gd name="connsiteY75" fmla="*/ 1789594 h 4421876"/>
                  <a:gd name="connsiteX76" fmla="*/ 2570725 w 4801503"/>
                  <a:gd name="connsiteY76" fmla="*/ 1798578 h 4421876"/>
                  <a:gd name="connsiteX77" fmla="*/ 2579721 w 4801503"/>
                  <a:gd name="connsiteY77" fmla="*/ 1805112 h 4421876"/>
                  <a:gd name="connsiteX78" fmla="*/ 2574593 w 4801503"/>
                  <a:gd name="connsiteY78" fmla="*/ 1814087 h 4421876"/>
                  <a:gd name="connsiteX79" fmla="*/ 2568942 w 4801503"/>
                  <a:gd name="connsiteY79" fmla="*/ 1809996 h 4421876"/>
                  <a:gd name="connsiteX80" fmla="*/ 2320715 w 4801503"/>
                  <a:gd name="connsiteY80" fmla="*/ 1850792 h 4421876"/>
                  <a:gd name="connsiteX81" fmla="*/ 1804664 w 4801503"/>
                  <a:gd name="connsiteY81" fmla="*/ 2005351 h 4421876"/>
                  <a:gd name="connsiteX82" fmla="*/ 1751879 w 4801503"/>
                  <a:gd name="connsiteY82" fmla="*/ 2024275 h 4421876"/>
                  <a:gd name="connsiteX83" fmla="*/ 1748380 w 4801503"/>
                  <a:gd name="connsiteY83" fmla="*/ 2007687 h 4421876"/>
                  <a:gd name="connsiteX84" fmla="*/ 1063482 w 4801503"/>
                  <a:gd name="connsiteY84" fmla="*/ 2429495 h 4421876"/>
                  <a:gd name="connsiteX85" fmla="*/ 971360 w 4801503"/>
                  <a:gd name="connsiteY85" fmla="*/ 2504015 h 4421876"/>
                  <a:gd name="connsiteX86" fmla="*/ 887302 w 4801503"/>
                  <a:gd name="connsiteY86" fmla="*/ 2576536 h 4421876"/>
                  <a:gd name="connsiteX87" fmla="*/ 883098 w 4801503"/>
                  <a:gd name="connsiteY87" fmla="*/ 2578019 h 4421876"/>
                  <a:gd name="connsiteX88" fmla="*/ 882694 w 4801503"/>
                  <a:gd name="connsiteY88" fmla="*/ 2580511 h 4421876"/>
                  <a:gd name="connsiteX89" fmla="*/ 881511 w 4801503"/>
                  <a:gd name="connsiteY89" fmla="*/ 2581531 h 4421876"/>
                  <a:gd name="connsiteX90" fmla="*/ 466244 w 4801503"/>
                  <a:gd name="connsiteY90" fmla="*/ 3087897 h 4421876"/>
                  <a:gd name="connsiteX91" fmla="*/ 285439 w 4801503"/>
                  <a:gd name="connsiteY91" fmla="*/ 3628119 h 4421876"/>
                  <a:gd name="connsiteX92" fmla="*/ 270508 w 4801503"/>
                  <a:gd name="connsiteY92" fmla="*/ 3656928 h 4421876"/>
                  <a:gd name="connsiteX93" fmla="*/ 272982 w 4801503"/>
                  <a:gd name="connsiteY93" fmla="*/ 3663559 h 4421876"/>
                  <a:gd name="connsiteX94" fmla="*/ 268142 w 4801503"/>
                  <a:gd name="connsiteY94" fmla="*/ 3658722 h 4421876"/>
                  <a:gd name="connsiteX95" fmla="*/ 190003 w 4801503"/>
                  <a:gd name="connsiteY95" fmla="*/ 3583200 h 4421876"/>
                  <a:gd name="connsiteX96" fmla="*/ 126041 w 4801503"/>
                  <a:gd name="connsiteY96" fmla="*/ 3521254 h 4421876"/>
                  <a:gd name="connsiteX97" fmla="*/ 125398 w 4801503"/>
                  <a:gd name="connsiteY97" fmla="*/ 3518140 h 4421876"/>
                  <a:gd name="connsiteX98" fmla="*/ 103468 w 4801503"/>
                  <a:gd name="connsiteY98" fmla="*/ 3491854 h 4421876"/>
                  <a:gd name="connsiteX99" fmla="*/ 5251 w 4801503"/>
                  <a:gd name="connsiteY99" fmla="*/ 3179792 h 4421876"/>
                  <a:gd name="connsiteX100" fmla="*/ 5251 w 4801503"/>
                  <a:gd name="connsiteY100" fmla="*/ 2992848 h 4421876"/>
                  <a:gd name="connsiteX101" fmla="*/ 148028 w 4801503"/>
                  <a:gd name="connsiteY101" fmla="*/ 2548096 h 4421876"/>
                  <a:gd name="connsiteX102" fmla="*/ 364993 w 4801503"/>
                  <a:gd name="connsiteY102" fmla="*/ 2225940 h 4421876"/>
                  <a:gd name="connsiteX103" fmla="*/ 555596 w 4801503"/>
                  <a:gd name="connsiteY103" fmla="*/ 2016706 h 4421876"/>
                  <a:gd name="connsiteX104" fmla="*/ 1043419 w 4801503"/>
                  <a:gd name="connsiteY104" fmla="*/ 1641558 h 4421876"/>
                  <a:gd name="connsiteX105" fmla="*/ 1106642 w 4801503"/>
                  <a:gd name="connsiteY105" fmla="*/ 1599291 h 4421876"/>
                  <a:gd name="connsiteX106" fmla="*/ 1116015 w 4801503"/>
                  <a:gd name="connsiteY106" fmla="*/ 1597557 h 4421876"/>
                  <a:gd name="connsiteX107" fmla="*/ 1820664 w 4801503"/>
                  <a:gd name="connsiteY107" fmla="*/ 1294274 h 4421876"/>
                  <a:gd name="connsiteX108" fmla="*/ 1820684 w 4801503"/>
                  <a:gd name="connsiteY108" fmla="*/ 1294190 h 4421876"/>
                  <a:gd name="connsiteX109" fmla="*/ 1988939 w 4801503"/>
                  <a:gd name="connsiteY109" fmla="*/ 1250902 h 4421876"/>
                  <a:gd name="connsiteX110" fmla="*/ 2169539 w 4801503"/>
                  <a:gd name="connsiteY110" fmla="*/ 1217414 h 4421876"/>
                  <a:gd name="connsiteX111" fmla="*/ 2385426 w 4801503"/>
                  <a:gd name="connsiteY111" fmla="*/ 1195728 h 4421876"/>
                  <a:gd name="connsiteX112" fmla="*/ 2602537 w 4801503"/>
                  <a:gd name="connsiteY112" fmla="*/ 1195965 h 4421876"/>
                  <a:gd name="connsiteX113" fmla="*/ 2641876 w 4801503"/>
                  <a:gd name="connsiteY113" fmla="*/ 1198594 h 4421876"/>
                  <a:gd name="connsiteX114" fmla="*/ 3257847 w 4801503"/>
                  <a:gd name="connsiteY114" fmla="*/ 1270240 h 4421876"/>
                  <a:gd name="connsiteX115" fmla="*/ 3254577 w 4801503"/>
                  <a:gd name="connsiteY115" fmla="*/ 1269577 h 4421876"/>
                  <a:gd name="connsiteX116" fmla="*/ 3252034 w 4801503"/>
                  <a:gd name="connsiteY116" fmla="*/ 1240361 h 4421876"/>
                  <a:gd name="connsiteX117" fmla="*/ 3241302 w 4801503"/>
                  <a:gd name="connsiteY117" fmla="*/ 1198909 h 4421876"/>
                  <a:gd name="connsiteX118" fmla="*/ 3022470 w 4801503"/>
                  <a:gd name="connsiteY118" fmla="*/ 614107 h 4421876"/>
                  <a:gd name="connsiteX119" fmla="*/ 2572675 w 4801503"/>
                  <a:gd name="connsiteY119" fmla="*/ 105638 h 4421876"/>
                  <a:gd name="connsiteX120" fmla="*/ 2560894 w 4801503"/>
                  <a:gd name="connsiteY120" fmla="*/ 96386 h 4421876"/>
                  <a:gd name="connsiteX121" fmla="*/ 2556153 w 4801503"/>
                  <a:gd name="connsiteY121" fmla="*/ 82211 h 4421876"/>
                  <a:gd name="connsiteX122" fmla="*/ 2565394 w 4801503"/>
                  <a:gd name="connsiteY122" fmla="*/ 80688 h 4421876"/>
                  <a:gd name="connsiteX123" fmla="*/ 2630671 w 4801503"/>
                  <a:gd name="connsiteY123" fmla="*/ 47778 h 4421876"/>
                  <a:gd name="connsiteX124" fmla="*/ 2728420 w 4801503"/>
                  <a:gd name="connsiteY124" fmla="*/ 19567 h 4421876"/>
                  <a:gd name="connsiteX125" fmla="*/ 2818345 w 4801503"/>
                  <a:gd name="connsiteY125" fmla="*/ 2388 h 4421876"/>
                  <a:gd name="connsiteX126" fmla="*/ 2818802 w 4801503"/>
                  <a:gd name="connsiteY126" fmla="*/ 2388 h 4421876"/>
                  <a:gd name="connsiteX127" fmla="*/ 2892426 w 4801503"/>
                  <a:gd name="connsiteY127" fmla="*/ 450 h 4421876"/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2575370 w 4801503"/>
                  <a:gd name="connsiteY3" fmla="*/ 4209403 h 4421876"/>
                  <a:gd name="connsiteX4" fmla="*/ 1846673 w 4801503"/>
                  <a:gd name="connsiteY4" fmla="*/ 3771200 h 4421876"/>
                  <a:gd name="connsiteX5" fmla="*/ 1844306 w 4801503"/>
                  <a:gd name="connsiteY5" fmla="*/ 3773543 h 4421876"/>
                  <a:gd name="connsiteX6" fmla="*/ 1845552 w 4801503"/>
                  <a:gd name="connsiteY6" fmla="*/ 3771296 h 4421876"/>
                  <a:gd name="connsiteX7" fmla="*/ 1846673 w 4801503"/>
                  <a:gd name="connsiteY7" fmla="*/ 3771200 h 4421876"/>
                  <a:gd name="connsiteX8" fmla="*/ 4785281 w 4801503"/>
                  <a:gd name="connsiteY8" fmla="*/ 3717141 h 4421876"/>
                  <a:gd name="connsiteX9" fmla="*/ 4781119 w 4801503"/>
                  <a:gd name="connsiteY9" fmla="*/ 3728655 h 4421876"/>
                  <a:gd name="connsiteX10" fmla="*/ 4780741 w 4801503"/>
                  <a:gd name="connsiteY10" fmla="*/ 3727560 h 4421876"/>
                  <a:gd name="connsiteX11" fmla="*/ 4783602 w 4801503"/>
                  <a:gd name="connsiteY11" fmla="*/ 3720277 h 4421876"/>
                  <a:gd name="connsiteX12" fmla="*/ 4785281 w 4801503"/>
                  <a:gd name="connsiteY12" fmla="*/ 3717141 h 4421876"/>
                  <a:gd name="connsiteX13" fmla="*/ 272982 w 4801503"/>
                  <a:gd name="connsiteY13" fmla="*/ 3663559 h 4421876"/>
                  <a:gd name="connsiteX14" fmla="*/ 273767 w 4801503"/>
                  <a:gd name="connsiteY14" fmla="*/ 3664343 h 4421876"/>
                  <a:gd name="connsiteX15" fmla="*/ 273276 w 4801503"/>
                  <a:gd name="connsiteY15" fmla="*/ 3664346 h 4421876"/>
                  <a:gd name="connsiteX16" fmla="*/ 272982 w 4801503"/>
                  <a:gd name="connsiteY16" fmla="*/ 3663559 h 4421876"/>
                  <a:gd name="connsiteX17" fmla="*/ 2892426 w 4801503"/>
                  <a:gd name="connsiteY17" fmla="*/ 450 h 4421876"/>
                  <a:gd name="connsiteX18" fmla="*/ 3104590 w 4801503"/>
                  <a:gd name="connsiteY18" fmla="*/ 48651 h 4421876"/>
                  <a:gd name="connsiteX19" fmla="*/ 3478331 w 4801503"/>
                  <a:gd name="connsiteY19" fmla="*/ 332956 h 4421876"/>
                  <a:gd name="connsiteX20" fmla="*/ 3793980 w 4801503"/>
                  <a:gd name="connsiteY20" fmla="*/ 893155 h 4421876"/>
                  <a:gd name="connsiteX21" fmla="*/ 3909462 w 4801503"/>
                  <a:gd name="connsiteY21" fmla="*/ 1300266 h 4421876"/>
                  <a:gd name="connsiteX22" fmla="*/ 3943942 w 4801503"/>
                  <a:gd name="connsiteY22" fmla="*/ 1485619 h 4421876"/>
                  <a:gd name="connsiteX23" fmla="*/ 3944345 w 4801503"/>
                  <a:gd name="connsiteY23" fmla="*/ 1535301 h 4421876"/>
                  <a:gd name="connsiteX24" fmla="*/ 3955188 w 4801503"/>
                  <a:gd name="connsiteY24" fmla="*/ 2335498 h 4421876"/>
                  <a:gd name="connsiteX25" fmla="*/ 3908995 w 4801503"/>
                  <a:gd name="connsiteY25" fmla="*/ 2669430 h 4421876"/>
                  <a:gd name="connsiteX26" fmla="*/ 3792814 w 4801503"/>
                  <a:gd name="connsiteY26" fmla="*/ 3076542 h 4421876"/>
                  <a:gd name="connsiteX27" fmla="*/ 3503993 w 4801503"/>
                  <a:gd name="connsiteY27" fmla="*/ 3607090 h 4421876"/>
                  <a:gd name="connsiteX28" fmla="*/ 3412541 w 4801503"/>
                  <a:gd name="connsiteY28" fmla="*/ 3714546 h 4421876"/>
                  <a:gd name="connsiteX29" fmla="*/ 3439837 w 4801503"/>
                  <a:gd name="connsiteY29" fmla="*/ 3724219 h 4421876"/>
                  <a:gd name="connsiteX30" fmla="*/ 3660302 w 4801503"/>
                  <a:gd name="connsiteY30" fmla="*/ 3745247 h 4421876"/>
                  <a:gd name="connsiteX31" fmla="*/ 3932092 w 4801503"/>
                  <a:gd name="connsiteY31" fmla="*/ 3750925 h 4421876"/>
                  <a:gd name="connsiteX32" fmla="*/ 4257540 w 4801503"/>
                  <a:gd name="connsiteY32" fmla="*/ 3716438 h 4421876"/>
                  <a:gd name="connsiteX33" fmla="*/ 4746762 w 4801503"/>
                  <a:gd name="connsiteY33" fmla="*/ 3501107 h 4421876"/>
                  <a:gd name="connsiteX34" fmla="*/ 4793654 w 4801503"/>
                  <a:gd name="connsiteY34" fmla="*/ 3474821 h 4421876"/>
                  <a:gd name="connsiteX35" fmla="*/ 4800285 w 4801503"/>
                  <a:gd name="connsiteY35" fmla="*/ 3522537 h 4421876"/>
                  <a:gd name="connsiteX36" fmla="*/ 4780764 w 4801503"/>
                  <a:gd name="connsiteY36" fmla="*/ 3717361 h 4421876"/>
                  <a:gd name="connsiteX37" fmla="*/ 4780307 w 4801503"/>
                  <a:gd name="connsiteY37" fmla="*/ 3726303 h 4421876"/>
                  <a:gd name="connsiteX38" fmla="*/ 4780741 w 4801503"/>
                  <a:gd name="connsiteY38" fmla="*/ 3727560 h 4421876"/>
                  <a:gd name="connsiteX39" fmla="*/ 4779657 w 4801503"/>
                  <a:gd name="connsiteY39" fmla="*/ 3730317 h 4421876"/>
                  <a:gd name="connsiteX40" fmla="*/ 4696370 w 4801503"/>
                  <a:gd name="connsiteY40" fmla="*/ 3945228 h 4421876"/>
                  <a:gd name="connsiteX41" fmla="*/ 4273871 w 4801503"/>
                  <a:gd name="connsiteY41" fmla="*/ 4293250 h 4421876"/>
                  <a:gd name="connsiteX42" fmla="*/ 3845772 w 4801503"/>
                  <a:gd name="connsiteY42" fmla="*/ 4406173 h 4421876"/>
                  <a:gd name="connsiteX43" fmla="*/ 3436571 w 4801503"/>
                  <a:gd name="connsiteY43" fmla="*/ 4416477 h 4421876"/>
                  <a:gd name="connsiteX44" fmla="*/ 2611635 w 4801503"/>
                  <a:gd name="connsiteY44" fmla="*/ 4235211 h 4421876"/>
                  <a:gd name="connsiteX45" fmla="*/ 2407099 w 4801503"/>
                  <a:gd name="connsiteY45" fmla="*/ 4166673 h 4421876"/>
                  <a:gd name="connsiteX46" fmla="*/ 1875616 w 4801503"/>
                  <a:gd name="connsiteY46" fmla="*/ 3768727 h 4421876"/>
                  <a:gd name="connsiteX47" fmla="*/ 1846673 w 4801503"/>
                  <a:gd name="connsiteY47" fmla="*/ 3771200 h 4421876"/>
                  <a:gd name="connsiteX48" fmla="*/ 1847824 w 4801503"/>
                  <a:gd name="connsiteY48" fmla="*/ 3770061 h 4421876"/>
                  <a:gd name="connsiteX49" fmla="*/ 1655588 w 4801503"/>
                  <a:gd name="connsiteY49" fmla="*/ 3559776 h 4421876"/>
                  <a:gd name="connsiteX50" fmla="*/ 1403161 w 4801503"/>
                  <a:gd name="connsiteY50" fmla="*/ 3219956 h 4421876"/>
                  <a:gd name="connsiteX51" fmla="*/ 1279514 w 4801503"/>
                  <a:gd name="connsiteY51" fmla="*/ 3000419 h 4421876"/>
                  <a:gd name="connsiteX52" fmla="*/ 1289499 w 4801503"/>
                  <a:gd name="connsiteY52" fmla="*/ 2808928 h 4421876"/>
                  <a:gd name="connsiteX53" fmla="*/ 1806735 w 4801503"/>
                  <a:gd name="connsiteY53" fmla="*/ 2568782 h 4421876"/>
                  <a:gd name="connsiteX54" fmla="*/ 1862245 w 4801503"/>
                  <a:gd name="connsiteY54" fmla="*/ 2748122 h 4421876"/>
                  <a:gd name="connsiteX55" fmla="*/ 1864747 w 4801503"/>
                  <a:gd name="connsiteY55" fmla="*/ 2745513 h 4421876"/>
                  <a:gd name="connsiteX56" fmla="*/ 1873246 w 4801503"/>
                  <a:gd name="connsiteY56" fmla="*/ 2748455 h 4421876"/>
                  <a:gd name="connsiteX57" fmla="*/ 1891683 w 4801503"/>
                  <a:gd name="connsiteY57" fmla="*/ 2783615 h 4421876"/>
                  <a:gd name="connsiteX58" fmla="*/ 2074121 w 4801503"/>
                  <a:gd name="connsiteY58" fmla="*/ 3079065 h 4421876"/>
                  <a:gd name="connsiteX59" fmla="*/ 2515984 w 4801503"/>
                  <a:gd name="connsiteY59" fmla="*/ 3463676 h 4421876"/>
                  <a:gd name="connsiteX60" fmla="*/ 2569876 w 4801503"/>
                  <a:gd name="connsiteY60" fmla="*/ 3432896 h 4421876"/>
                  <a:gd name="connsiteX61" fmla="*/ 2513773 w 4801503"/>
                  <a:gd name="connsiteY61" fmla="*/ 3465471 h 4421876"/>
                  <a:gd name="connsiteX62" fmla="*/ 2748844 w 4801503"/>
                  <a:gd name="connsiteY62" fmla="*/ 3630964 h 4421876"/>
                  <a:gd name="connsiteX63" fmla="*/ 2788259 w 4801503"/>
                  <a:gd name="connsiteY63" fmla="*/ 3680060 h 4421876"/>
                  <a:gd name="connsiteX64" fmla="*/ 3062880 w 4801503"/>
                  <a:gd name="connsiteY64" fmla="*/ 3307691 h 4421876"/>
                  <a:gd name="connsiteX65" fmla="*/ 3119696 w 4801503"/>
                  <a:gd name="connsiteY65" fmla="*/ 3157069 h 4421876"/>
                  <a:gd name="connsiteX66" fmla="*/ 3122087 w 4801503"/>
                  <a:gd name="connsiteY66" fmla="*/ 3155188 h 4421876"/>
                  <a:gd name="connsiteX67" fmla="*/ 3130253 w 4801503"/>
                  <a:gd name="connsiteY67" fmla="*/ 3116075 h 4421876"/>
                  <a:gd name="connsiteX68" fmla="*/ 3251100 w 4801503"/>
                  <a:gd name="connsiteY68" fmla="*/ 2721371 h 4421876"/>
                  <a:gd name="connsiteX69" fmla="*/ 3327155 w 4801503"/>
                  <a:gd name="connsiteY69" fmla="*/ 2092199 h 4421876"/>
                  <a:gd name="connsiteX70" fmla="*/ 3338586 w 4801503"/>
                  <a:gd name="connsiteY70" fmla="*/ 2022384 h 4421876"/>
                  <a:gd name="connsiteX71" fmla="*/ 3335850 w 4801503"/>
                  <a:gd name="connsiteY71" fmla="*/ 2020938 h 4421876"/>
                  <a:gd name="connsiteX72" fmla="*/ 3344248 w 4801503"/>
                  <a:gd name="connsiteY72" fmla="*/ 2011840 h 4421876"/>
                  <a:gd name="connsiteX73" fmla="*/ 3338190 w 4801503"/>
                  <a:gd name="connsiteY73" fmla="*/ 1959840 h 4421876"/>
                  <a:gd name="connsiteX74" fmla="*/ 2784636 w 4801503"/>
                  <a:gd name="connsiteY74" fmla="*/ 1795959 h 4421876"/>
                  <a:gd name="connsiteX75" fmla="*/ 2570725 w 4801503"/>
                  <a:gd name="connsiteY75" fmla="*/ 1798578 h 4421876"/>
                  <a:gd name="connsiteX76" fmla="*/ 2579721 w 4801503"/>
                  <a:gd name="connsiteY76" fmla="*/ 1805112 h 4421876"/>
                  <a:gd name="connsiteX77" fmla="*/ 2574593 w 4801503"/>
                  <a:gd name="connsiteY77" fmla="*/ 1814087 h 4421876"/>
                  <a:gd name="connsiteX78" fmla="*/ 2568942 w 4801503"/>
                  <a:gd name="connsiteY78" fmla="*/ 1809996 h 4421876"/>
                  <a:gd name="connsiteX79" fmla="*/ 2320715 w 4801503"/>
                  <a:gd name="connsiteY79" fmla="*/ 1850792 h 4421876"/>
                  <a:gd name="connsiteX80" fmla="*/ 1804664 w 4801503"/>
                  <a:gd name="connsiteY80" fmla="*/ 2005351 h 4421876"/>
                  <a:gd name="connsiteX81" fmla="*/ 1751879 w 4801503"/>
                  <a:gd name="connsiteY81" fmla="*/ 2024275 h 4421876"/>
                  <a:gd name="connsiteX82" fmla="*/ 1748380 w 4801503"/>
                  <a:gd name="connsiteY82" fmla="*/ 2007687 h 4421876"/>
                  <a:gd name="connsiteX83" fmla="*/ 1063482 w 4801503"/>
                  <a:gd name="connsiteY83" fmla="*/ 2429495 h 4421876"/>
                  <a:gd name="connsiteX84" fmla="*/ 971360 w 4801503"/>
                  <a:gd name="connsiteY84" fmla="*/ 2504015 h 4421876"/>
                  <a:gd name="connsiteX85" fmla="*/ 887302 w 4801503"/>
                  <a:gd name="connsiteY85" fmla="*/ 2576536 h 4421876"/>
                  <a:gd name="connsiteX86" fmla="*/ 883098 w 4801503"/>
                  <a:gd name="connsiteY86" fmla="*/ 2578019 h 4421876"/>
                  <a:gd name="connsiteX87" fmla="*/ 882694 w 4801503"/>
                  <a:gd name="connsiteY87" fmla="*/ 2580511 h 4421876"/>
                  <a:gd name="connsiteX88" fmla="*/ 881511 w 4801503"/>
                  <a:gd name="connsiteY88" fmla="*/ 2581531 h 4421876"/>
                  <a:gd name="connsiteX89" fmla="*/ 466244 w 4801503"/>
                  <a:gd name="connsiteY89" fmla="*/ 3087897 h 4421876"/>
                  <a:gd name="connsiteX90" fmla="*/ 285439 w 4801503"/>
                  <a:gd name="connsiteY90" fmla="*/ 3628119 h 4421876"/>
                  <a:gd name="connsiteX91" fmla="*/ 270508 w 4801503"/>
                  <a:gd name="connsiteY91" fmla="*/ 3656928 h 4421876"/>
                  <a:gd name="connsiteX92" fmla="*/ 272982 w 4801503"/>
                  <a:gd name="connsiteY92" fmla="*/ 3663559 h 4421876"/>
                  <a:gd name="connsiteX93" fmla="*/ 268142 w 4801503"/>
                  <a:gd name="connsiteY93" fmla="*/ 3658722 h 4421876"/>
                  <a:gd name="connsiteX94" fmla="*/ 190003 w 4801503"/>
                  <a:gd name="connsiteY94" fmla="*/ 3583200 h 4421876"/>
                  <a:gd name="connsiteX95" fmla="*/ 126041 w 4801503"/>
                  <a:gd name="connsiteY95" fmla="*/ 3521254 h 4421876"/>
                  <a:gd name="connsiteX96" fmla="*/ 125398 w 4801503"/>
                  <a:gd name="connsiteY96" fmla="*/ 3518140 h 4421876"/>
                  <a:gd name="connsiteX97" fmla="*/ 103468 w 4801503"/>
                  <a:gd name="connsiteY97" fmla="*/ 3491854 h 4421876"/>
                  <a:gd name="connsiteX98" fmla="*/ 5251 w 4801503"/>
                  <a:gd name="connsiteY98" fmla="*/ 3179792 h 4421876"/>
                  <a:gd name="connsiteX99" fmla="*/ 5251 w 4801503"/>
                  <a:gd name="connsiteY99" fmla="*/ 2992848 h 4421876"/>
                  <a:gd name="connsiteX100" fmla="*/ 148028 w 4801503"/>
                  <a:gd name="connsiteY100" fmla="*/ 2548096 h 4421876"/>
                  <a:gd name="connsiteX101" fmla="*/ 364993 w 4801503"/>
                  <a:gd name="connsiteY101" fmla="*/ 2225940 h 4421876"/>
                  <a:gd name="connsiteX102" fmla="*/ 555596 w 4801503"/>
                  <a:gd name="connsiteY102" fmla="*/ 2016706 h 4421876"/>
                  <a:gd name="connsiteX103" fmla="*/ 1043419 w 4801503"/>
                  <a:gd name="connsiteY103" fmla="*/ 1641558 h 4421876"/>
                  <a:gd name="connsiteX104" fmla="*/ 1106642 w 4801503"/>
                  <a:gd name="connsiteY104" fmla="*/ 1599291 h 4421876"/>
                  <a:gd name="connsiteX105" fmla="*/ 1116015 w 4801503"/>
                  <a:gd name="connsiteY105" fmla="*/ 1597557 h 4421876"/>
                  <a:gd name="connsiteX106" fmla="*/ 1820664 w 4801503"/>
                  <a:gd name="connsiteY106" fmla="*/ 1294274 h 4421876"/>
                  <a:gd name="connsiteX107" fmla="*/ 1820684 w 4801503"/>
                  <a:gd name="connsiteY107" fmla="*/ 1294190 h 4421876"/>
                  <a:gd name="connsiteX108" fmla="*/ 1988939 w 4801503"/>
                  <a:gd name="connsiteY108" fmla="*/ 1250902 h 4421876"/>
                  <a:gd name="connsiteX109" fmla="*/ 2169539 w 4801503"/>
                  <a:gd name="connsiteY109" fmla="*/ 1217414 h 4421876"/>
                  <a:gd name="connsiteX110" fmla="*/ 2385426 w 4801503"/>
                  <a:gd name="connsiteY110" fmla="*/ 1195728 h 4421876"/>
                  <a:gd name="connsiteX111" fmla="*/ 2602537 w 4801503"/>
                  <a:gd name="connsiteY111" fmla="*/ 1195965 h 4421876"/>
                  <a:gd name="connsiteX112" fmla="*/ 2641876 w 4801503"/>
                  <a:gd name="connsiteY112" fmla="*/ 1198594 h 4421876"/>
                  <a:gd name="connsiteX113" fmla="*/ 3257847 w 4801503"/>
                  <a:gd name="connsiteY113" fmla="*/ 1270240 h 4421876"/>
                  <a:gd name="connsiteX114" fmla="*/ 3254577 w 4801503"/>
                  <a:gd name="connsiteY114" fmla="*/ 1269577 h 4421876"/>
                  <a:gd name="connsiteX115" fmla="*/ 3252034 w 4801503"/>
                  <a:gd name="connsiteY115" fmla="*/ 1240361 h 4421876"/>
                  <a:gd name="connsiteX116" fmla="*/ 3241302 w 4801503"/>
                  <a:gd name="connsiteY116" fmla="*/ 1198909 h 4421876"/>
                  <a:gd name="connsiteX117" fmla="*/ 3022470 w 4801503"/>
                  <a:gd name="connsiteY117" fmla="*/ 614107 h 4421876"/>
                  <a:gd name="connsiteX118" fmla="*/ 2572675 w 4801503"/>
                  <a:gd name="connsiteY118" fmla="*/ 105638 h 4421876"/>
                  <a:gd name="connsiteX119" fmla="*/ 2560894 w 4801503"/>
                  <a:gd name="connsiteY119" fmla="*/ 96386 h 4421876"/>
                  <a:gd name="connsiteX120" fmla="*/ 2556153 w 4801503"/>
                  <a:gd name="connsiteY120" fmla="*/ 82211 h 4421876"/>
                  <a:gd name="connsiteX121" fmla="*/ 2565394 w 4801503"/>
                  <a:gd name="connsiteY121" fmla="*/ 80688 h 4421876"/>
                  <a:gd name="connsiteX122" fmla="*/ 2630671 w 4801503"/>
                  <a:gd name="connsiteY122" fmla="*/ 47778 h 4421876"/>
                  <a:gd name="connsiteX123" fmla="*/ 2728420 w 4801503"/>
                  <a:gd name="connsiteY123" fmla="*/ 19567 h 4421876"/>
                  <a:gd name="connsiteX124" fmla="*/ 2818345 w 4801503"/>
                  <a:gd name="connsiteY124" fmla="*/ 2388 h 4421876"/>
                  <a:gd name="connsiteX125" fmla="*/ 2818802 w 4801503"/>
                  <a:gd name="connsiteY125" fmla="*/ 2388 h 4421876"/>
                  <a:gd name="connsiteX126" fmla="*/ 2892426 w 4801503"/>
                  <a:gd name="connsiteY126" fmla="*/ 450 h 4421876"/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2575370 w 4801503"/>
                  <a:gd name="connsiteY3" fmla="*/ 4209403 h 4421876"/>
                  <a:gd name="connsiteX4" fmla="*/ 1846673 w 4801503"/>
                  <a:gd name="connsiteY4" fmla="*/ 3771200 h 4421876"/>
                  <a:gd name="connsiteX5" fmla="*/ 1844306 w 4801503"/>
                  <a:gd name="connsiteY5" fmla="*/ 3773543 h 4421876"/>
                  <a:gd name="connsiteX6" fmla="*/ 1845552 w 4801503"/>
                  <a:gd name="connsiteY6" fmla="*/ 3771296 h 4421876"/>
                  <a:gd name="connsiteX7" fmla="*/ 1846673 w 4801503"/>
                  <a:gd name="connsiteY7" fmla="*/ 3771200 h 4421876"/>
                  <a:gd name="connsiteX8" fmla="*/ 4785281 w 4801503"/>
                  <a:gd name="connsiteY8" fmla="*/ 3717141 h 4421876"/>
                  <a:gd name="connsiteX9" fmla="*/ 4781119 w 4801503"/>
                  <a:gd name="connsiteY9" fmla="*/ 3728655 h 4421876"/>
                  <a:gd name="connsiteX10" fmla="*/ 4780741 w 4801503"/>
                  <a:gd name="connsiteY10" fmla="*/ 3727560 h 4421876"/>
                  <a:gd name="connsiteX11" fmla="*/ 4783602 w 4801503"/>
                  <a:gd name="connsiteY11" fmla="*/ 3720277 h 4421876"/>
                  <a:gd name="connsiteX12" fmla="*/ 4785281 w 4801503"/>
                  <a:gd name="connsiteY12" fmla="*/ 3717141 h 4421876"/>
                  <a:gd name="connsiteX13" fmla="*/ 272982 w 4801503"/>
                  <a:gd name="connsiteY13" fmla="*/ 3663559 h 4421876"/>
                  <a:gd name="connsiteX14" fmla="*/ 273767 w 4801503"/>
                  <a:gd name="connsiteY14" fmla="*/ 3664343 h 4421876"/>
                  <a:gd name="connsiteX15" fmla="*/ 273276 w 4801503"/>
                  <a:gd name="connsiteY15" fmla="*/ 3664346 h 4421876"/>
                  <a:gd name="connsiteX16" fmla="*/ 272982 w 4801503"/>
                  <a:gd name="connsiteY16" fmla="*/ 3663559 h 4421876"/>
                  <a:gd name="connsiteX17" fmla="*/ 2892426 w 4801503"/>
                  <a:gd name="connsiteY17" fmla="*/ 450 h 4421876"/>
                  <a:gd name="connsiteX18" fmla="*/ 3104590 w 4801503"/>
                  <a:gd name="connsiteY18" fmla="*/ 48651 h 4421876"/>
                  <a:gd name="connsiteX19" fmla="*/ 3478331 w 4801503"/>
                  <a:gd name="connsiteY19" fmla="*/ 332956 h 4421876"/>
                  <a:gd name="connsiteX20" fmla="*/ 3793980 w 4801503"/>
                  <a:gd name="connsiteY20" fmla="*/ 893155 h 4421876"/>
                  <a:gd name="connsiteX21" fmla="*/ 3909462 w 4801503"/>
                  <a:gd name="connsiteY21" fmla="*/ 1300266 h 4421876"/>
                  <a:gd name="connsiteX22" fmla="*/ 3943942 w 4801503"/>
                  <a:gd name="connsiteY22" fmla="*/ 1485619 h 4421876"/>
                  <a:gd name="connsiteX23" fmla="*/ 3944345 w 4801503"/>
                  <a:gd name="connsiteY23" fmla="*/ 1535301 h 4421876"/>
                  <a:gd name="connsiteX24" fmla="*/ 3955188 w 4801503"/>
                  <a:gd name="connsiteY24" fmla="*/ 2335498 h 4421876"/>
                  <a:gd name="connsiteX25" fmla="*/ 3908995 w 4801503"/>
                  <a:gd name="connsiteY25" fmla="*/ 2669430 h 4421876"/>
                  <a:gd name="connsiteX26" fmla="*/ 3792814 w 4801503"/>
                  <a:gd name="connsiteY26" fmla="*/ 3076542 h 4421876"/>
                  <a:gd name="connsiteX27" fmla="*/ 3503993 w 4801503"/>
                  <a:gd name="connsiteY27" fmla="*/ 3607090 h 4421876"/>
                  <a:gd name="connsiteX28" fmla="*/ 3412541 w 4801503"/>
                  <a:gd name="connsiteY28" fmla="*/ 3714546 h 4421876"/>
                  <a:gd name="connsiteX29" fmla="*/ 3439837 w 4801503"/>
                  <a:gd name="connsiteY29" fmla="*/ 3724219 h 4421876"/>
                  <a:gd name="connsiteX30" fmla="*/ 3660302 w 4801503"/>
                  <a:gd name="connsiteY30" fmla="*/ 3745247 h 4421876"/>
                  <a:gd name="connsiteX31" fmla="*/ 3932092 w 4801503"/>
                  <a:gd name="connsiteY31" fmla="*/ 3750925 h 4421876"/>
                  <a:gd name="connsiteX32" fmla="*/ 4257540 w 4801503"/>
                  <a:gd name="connsiteY32" fmla="*/ 3716438 h 4421876"/>
                  <a:gd name="connsiteX33" fmla="*/ 4746762 w 4801503"/>
                  <a:gd name="connsiteY33" fmla="*/ 3501107 h 4421876"/>
                  <a:gd name="connsiteX34" fmla="*/ 4793654 w 4801503"/>
                  <a:gd name="connsiteY34" fmla="*/ 3474821 h 4421876"/>
                  <a:gd name="connsiteX35" fmla="*/ 4800285 w 4801503"/>
                  <a:gd name="connsiteY35" fmla="*/ 3522537 h 4421876"/>
                  <a:gd name="connsiteX36" fmla="*/ 4780764 w 4801503"/>
                  <a:gd name="connsiteY36" fmla="*/ 3717361 h 4421876"/>
                  <a:gd name="connsiteX37" fmla="*/ 4780307 w 4801503"/>
                  <a:gd name="connsiteY37" fmla="*/ 3726303 h 4421876"/>
                  <a:gd name="connsiteX38" fmla="*/ 4780741 w 4801503"/>
                  <a:gd name="connsiteY38" fmla="*/ 3727560 h 4421876"/>
                  <a:gd name="connsiteX39" fmla="*/ 4779657 w 4801503"/>
                  <a:gd name="connsiteY39" fmla="*/ 3730317 h 4421876"/>
                  <a:gd name="connsiteX40" fmla="*/ 4696370 w 4801503"/>
                  <a:gd name="connsiteY40" fmla="*/ 3945228 h 4421876"/>
                  <a:gd name="connsiteX41" fmla="*/ 4273871 w 4801503"/>
                  <a:gd name="connsiteY41" fmla="*/ 4293250 h 4421876"/>
                  <a:gd name="connsiteX42" fmla="*/ 3845772 w 4801503"/>
                  <a:gd name="connsiteY42" fmla="*/ 4406173 h 4421876"/>
                  <a:gd name="connsiteX43" fmla="*/ 3436571 w 4801503"/>
                  <a:gd name="connsiteY43" fmla="*/ 4416477 h 4421876"/>
                  <a:gd name="connsiteX44" fmla="*/ 2611635 w 4801503"/>
                  <a:gd name="connsiteY44" fmla="*/ 4235211 h 4421876"/>
                  <a:gd name="connsiteX45" fmla="*/ 2407099 w 4801503"/>
                  <a:gd name="connsiteY45" fmla="*/ 4166673 h 4421876"/>
                  <a:gd name="connsiteX46" fmla="*/ 1875616 w 4801503"/>
                  <a:gd name="connsiteY46" fmla="*/ 3768727 h 4421876"/>
                  <a:gd name="connsiteX47" fmla="*/ 1846673 w 4801503"/>
                  <a:gd name="connsiteY47" fmla="*/ 3771200 h 4421876"/>
                  <a:gd name="connsiteX48" fmla="*/ 1847824 w 4801503"/>
                  <a:gd name="connsiteY48" fmla="*/ 3770061 h 4421876"/>
                  <a:gd name="connsiteX49" fmla="*/ 1655588 w 4801503"/>
                  <a:gd name="connsiteY49" fmla="*/ 3559776 h 4421876"/>
                  <a:gd name="connsiteX50" fmla="*/ 1403161 w 4801503"/>
                  <a:gd name="connsiteY50" fmla="*/ 3219956 h 4421876"/>
                  <a:gd name="connsiteX51" fmla="*/ 1279514 w 4801503"/>
                  <a:gd name="connsiteY51" fmla="*/ 3000419 h 4421876"/>
                  <a:gd name="connsiteX52" fmla="*/ 1289499 w 4801503"/>
                  <a:gd name="connsiteY52" fmla="*/ 2808928 h 4421876"/>
                  <a:gd name="connsiteX53" fmla="*/ 1806735 w 4801503"/>
                  <a:gd name="connsiteY53" fmla="*/ 2568782 h 4421876"/>
                  <a:gd name="connsiteX54" fmla="*/ 1862245 w 4801503"/>
                  <a:gd name="connsiteY54" fmla="*/ 2748122 h 4421876"/>
                  <a:gd name="connsiteX55" fmla="*/ 1864747 w 4801503"/>
                  <a:gd name="connsiteY55" fmla="*/ 2745513 h 4421876"/>
                  <a:gd name="connsiteX56" fmla="*/ 1873246 w 4801503"/>
                  <a:gd name="connsiteY56" fmla="*/ 2748455 h 4421876"/>
                  <a:gd name="connsiteX57" fmla="*/ 1891683 w 4801503"/>
                  <a:gd name="connsiteY57" fmla="*/ 2783615 h 4421876"/>
                  <a:gd name="connsiteX58" fmla="*/ 2074121 w 4801503"/>
                  <a:gd name="connsiteY58" fmla="*/ 3079065 h 4421876"/>
                  <a:gd name="connsiteX59" fmla="*/ 2515984 w 4801503"/>
                  <a:gd name="connsiteY59" fmla="*/ 3463676 h 4421876"/>
                  <a:gd name="connsiteX60" fmla="*/ 2569876 w 4801503"/>
                  <a:gd name="connsiteY60" fmla="*/ 3432896 h 4421876"/>
                  <a:gd name="connsiteX61" fmla="*/ 2513773 w 4801503"/>
                  <a:gd name="connsiteY61" fmla="*/ 3465471 h 4421876"/>
                  <a:gd name="connsiteX62" fmla="*/ 2748844 w 4801503"/>
                  <a:gd name="connsiteY62" fmla="*/ 3630964 h 4421876"/>
                  <a:gd name="connsiteX63" fmla="*/ 2788259 w 4801503"/>
                  <a:gd name="connsiteY63" fmla="*/ 3680060 h 4421876"/>
                  <a:gd name="connsiteX64" fmla="*/ 3062880 w 4801503"/>
                  <a:gd name="connsiteY64" fmla="*/ 3307691 h 4421876"/>
                  <a:gd name="connsiteX65" fmla="*/ 3119696 w 4801503"/>
                  <a:gd name="connsiteY65" fmla="*/ 3157069 h 4421876"/>
                  <a:gd name="connsiteX66" fmla="*/ 3122087 w 4801503"/>
                  <a:gd name="connsiteY66" fmla="*/ 3155188 h 4421876"/>
                  <a:gd name="connsiteX67" fmla="*/ 3130253 w 4801503"/>
                  <a:gd name="connsiteY67" fmla="*/ 3116075 h 4421876"/>
                  <a:gd name="connsiteX68" fmla="*/ 3251100 w 4801503"/>
                  <a:gd name="connsiteY68" fmla="*/ 2721371 h 4421876"/>
                  <a:gd name="connsiteX69" fmla="*/ 3327155 w 4801503"/>
                  <a:gd name="connsiteY69" fmla="*/ 2092199 h 4421876"/>
                  <a:gd name="connsiteX70" fmla="*/ 3338586 w 4801503"/>
                  <a:gd name="connsiteY70" fmla="*/ 2022384 h 4421876"/>
                  <a:gd name="connsiteX71" fmla="*/ 3335850 w 4801503"/>
                  <a:gd name="connsiteY71" fmla="*/ 2020938 h 4421876"/>
                  <a:gd name="connsiteX72" fmla="*/ 3344248 w 4801503"/>
                  <a:gd name="connsiteY72" fmla="*/ 2011840 h 4421876"/>
                  <a:gd name="connsiteX73" fmla="*/ 3338190 w 4801503"/>
                  <a:gd name="connsiteY73" fmla="*/ 1959840 h 4421876"/>
                  <a:gd name="connsiteX74" fmla="*/ 2784636 w 4801503"/>
                  <a:gd name="connsiteY74" fmla="*/ 1795959 h 4421876"/>
                  <a:gd name="connsiteX75" fmla="*/ 2570725 w 4801503"/>
                  <a:gd name="connsiteY75" fmla="*/ 1798578 h 4421876"/>
                  <a:gd name="connsiteX76" fmla="*/ 2579721 w 4801503"/>
                  <a:gd name="connsiteY76" fmla="*/ 1805112 h 4421876"/>
                  <a:gd name="connsiteX77" fmla="*/ 2574593 w 4801503"/>
                  <a:gd name="connsiteY77" fmla="*/ 1814087 h 4421876"/>
                  <a:gd name="connsiteX78" fmla="*/ 2320715 w 4801503"/>
                  <a:gd name="connsiteY78" fmla="*/ 1850792 h 4421876"/>
                  <a:gd name="connsiteX79" fmla="*/ 1804664 w 4801503"/>
                  <a:gd name="connsiteY79" fmla="*/ 2005351 h 4421876"/>
                  <a:gd name="connsiteX80" fmla="*/ 1751879 w 4801503"/>
                  <a:gd name="connsiteY80" fmla="*/ 2024275 h 4421876"/>
                  <a:gd name="connsiteX81" fmla="*/ 1748380 w 4801503"/>
                  <a:gd name="connsiteY81" fmla="*/ 2007687 h 4421876"/>
                  <a:gd name="connsiteX82" fmla="*/ 1063482 w 4801503"/>
                  <a:gd name="connsiteY82" fmla="*/ 2429495 h 4421876"/>
                  <a:gd name="connsiteX83" fmla="*/ 971360 w 4801503"/>
                  <a:gd name="connsiteY83" fmla="*/ 2504015 h 4421876"/>
                  <a:gd name="connsiteX84" fmla="*/ 887302 w 4801503"/>
                  <a:gd name="connsiteY84" fmla="*/ 2576536 h 4421876"/>
                  <a:gd name="connsiteX85" fmla="*/ 883098 w 4801503"/>
                  <a:gd name="connsiteY85" fmla="*/ 2578019 h 4421876"/>
                  <a:gd name="connsiteX86" fmla="*/ 882694 w 4801503"/>
                  <a:gd name="connsiteY86" fmla="*/ 2580511 h 4421876"/>
                  <a:gd name="connsiteX87" fmla="*/ 881511 w 4801503"/>
                  <a:gd name="connsiteY87" fmla="*/ 2581531 h 4421876"/>
                  <a:gd name="connsiteX88" fmla="*/ 466244 w 4801503"/>
                  <a:gd name="connsiteY88" fmla="*/ 3087897 h 4421876"/>
                  <a:gd name="connsiteX89" fmla="*/ 285439 w 4801503"/>
                  <a:gd name="connsiteY89" fmla="*/ 3628119 h 4421876"/>
                  <a:gd name="connsiteX90" fmla="*/ 270508 w 4801503"/>
                  <a:gd name="connsiteY90" fmla="*/ 3656928 h 4421876"/>
                  <a:gd name="connsiteX91" fmla="*/ 272982 w 4801503"/>
                  <a:gd name="connsiteY91" fmla="*/ 3663559 h 4421876"/>
                  <a:gd name="connsiteX92" fmla="*/ 268142 w 4801503"/>
                  <a:gd name="connsiteY92" fmla="*/ 3658722 h 4421876"/>
                  <a:gd name="connsiteX93" fmla="*/ 190003 w 4801503"/>
                  <a:gd name="connsiteY93" fmla="*/ 3583200 h 4421876"/>
                  <a:gd name="connsiteX94" fmla="*/ 126041 w 4801503"/>
                  <a:gd name="connsiteY94" fmla="*/ 3521254 h 4421876"/>
                  <a:gd name="connsiteX95" fmla="*/ 125398 w 4801503"/>
                  <a:gd name="connsiteY95" fmla="*/ 3518140 h 4421876"/>
                  <a:gd name="connsiteX96" fmla="*/ 103468 w 4801503"/>
                  <a:gd name="connsiteY96" fmla="*/ 3491854 h 4421876"/>
                  <a:gd name="connsiteX97" fmla="*/ 5251 w 4801503"/>
                  <a:gd name="connsiteY97" fmla="*/ 3179792 h 4421876"/>
                  <a:gd name="connsiteX98" fmla="*/ 5251 w 4801503"/>
                  <a:gd name="connsiteY98" fmla="*/ 2992848 h 4421876"/>
                  <a:gd name="connsiteX99" fmla="*/ 148028 w 4801503"/>
                  <a:gd name="connsiteY99" fmla="*/ 2548096 h 4421876"/>
                  <a:gd name="connsiteX100" fmla="*/ 364993 w 4801503"/>
                  <a:gd name="connsiteY100" fmla="*/ 2225940 h 4421876"/>
                  <a:gd name="connsiteX101" fmla="*/ 555596 w 4801503"/>
                  <a:gd name="connsiteY101" fmla="*/ 2016706 h 4421876"/>
                  <a:gd name="connsiteX102" fmla="*/ 1043419 w 4801503"/>
                  <a:gd name="connsiteY102" fmla="*/ 1641558 h 4421876"/>
                  <a:gd name="connsiteX103" fmla="*/ 1106642 w 4801503"/>
                  <a:gd name="connsiteY103" fmla="*/ 1599291 h 4421876"/>
                  <a:gd name="connsiteX104" fmla="*/ 1116015 w 4801503"/>
                  <a:gd name="connsiteY104" fmla="*/ 1597557 h 4421876"/>
                  <a:gd name="connsiteX105" fmla="*/ 1820664 w 4801503"/>
                  <a:gd name="connsiteY105" fmla="*/ 1294274 h 4421876"/>
                  <a:gd name="connsiteX106" fmla="*/ 1820684 w 4801503"/>
                  <a:gd name="connsiteY106" fmla="*/ 1294190 h 4421876"/>
                  <a:gd name="connsiteX107" fmla="*/ 1988939 w 4801503"/>
                  <a:gd name="connsiteY107" fmla="*/ 1250902 h 4421876"/>
                  <a:gd name="connsiteX108" fmla="*/ 2169539 w 4801503"/>
                  <a:gd name="connsiteY108" fmla="*/ 1217414 h 4421876"/>
                  <a:gd name="connsiteX109" fmla="*/ 2385426 w 4801503"/>
                  <a:gd name="connsiteY109" fmla="*/ 1195728 h 4421876"/>
                  <a:gd name="connsiteX110" fmla="*/ 2602537 w 4801503"/>
                  <a:gd name="connsiteY110" fmla="*/ 1195965 h 4421876"/>
                  <a:gd name="connsiteX111" fmla="*/ 2641876 w 4801503"/>
                  <a:gd name="connsiteY111" fmla="*/ 1198594 h 4421876"/>
                  <a:gd name="connsiteX112" fmla="*/ 3257847 w 4801503"/>
                  <a:gd name="connsiteY112" fmla="*/ 1270240 h 4421876"/>
                  <a:gd name="connsiteX113" fmla="*/ 3254577 w 4801503"/>
                  <a:gd name="connsiteY113" fmla="*/ 1269577 h 4421876"/>
                  <a:gd name="connsiteX114" fmla="*/ 3252034 w 4801503"/>
                  <a:gd name="connsiteY114" fmla="*/ 1240361 h 4421876"/>
                  <a:gd name="connsiteX115" fmla="*/ 3241302 w 4801503"/>
                  <a:gd name="connsiteY115" fmla="*/ 1198909 h 4421876"/>
                  <a:gd name="connsiteX116" fmla="*/ 3022470 w 4801503"/>
                  <a:gd name="connsiteY116" fmla="*/ 614107 h 4421876"/>
                  <a:gd name="connsiteX117" fmla="*/ 2572675 w 4801503"/>
                  <a:gd name="connsiteY117" fmla="*/ 105638 h 4421876"/>
                  <a:gd name="connsiteX118" fmla="*/ 2560894 w 4801503"/>
                  <a:gd name="connsiteY118" fmla="*/ 96386 h 4421876"/>
                  <a:gd name="connsiteX119" fmla="*/ 2556153 w 4801503"/>
                  <a:gd name="connsiteY119" fmla="*/ 82211 h 4421876"/>
                  <a:gd name="connsiteX120" fmla="*/ 2565394 w 4801503"/>
                  <a:gd name="connsiteY120" fmla="*/ 80688 h 4421876"/>
                  <a:gd name="connsiteX121" fmla="*/ 2630671 w 4801503"/>
                  <a:gd name="connsiteY121" fmla="*/ 47778 h 4421876"/>
                  <a:gd name="connsiteX122" fmla="*/ 2728420 w 4801503"/>
                  <a:gd name="connsiteY122" fmla="*/ 19567 h 4421876"/>
                  <a:gd name="connsiteX123" fmla="*/ 2818345 w 4801503"/>
                  <a:gd name="connsiteY123" fmla="*/ 2388 h 4421876"/>
                  <a:gd name="connsiteX124" fmla="*/ 2818802 w 4801503"/>
                  <a:gd name="connsiteY124" fmla="*/ 2388 h 4421876"/>
                  <a:gd name="connsiteX125" fmla="*/ 2892426 w 4801503"/>
                  <a:gd name="connsiteY125" fmla="*/ 450 h 4421876"/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2575370 w 4801503"/>
                  <a:gd name="connsiteY3" fmla="*/ 4209403 h 4421876"/>
                  <a:gd name="connsiteX4" fmla="*/ 1846673 w 4801503"/>
                  <a:gd name="connsiteY4" fmla="*/ 3771200 h 4421876"/>
                  <a:gd name="connsiteX5" fmla="*/ 1844306 w 4801503"/>
                  <a:gd name="connsiteY5" fmla="*/ 3773543 h 4421876"/>
                  <a:gd name="connsiteX6" fmla="*/ 1845552 w 4801503"/>
                  <a:gd name="connsiteY6" fmla="*/ 3771296 h 4421876"/>
                  <a:gd name="connsiteX7" fmla="*/ 1846673 w 4801503"/>
                  <a:gd name="connsiteY7" fmla="*/ 3771200 h 4421876"/>
                  <a:gd name="connsiteX8" fmla="*/ 4785281 w 4801503"/>
                  <a:gd name="connsiteY8" fmla="*/ 3717141 h 4421876"/>
                  <a:gd name="connsiteX9" fmla="*/ 4781119 w 4801503"/>
                  <a:gd name="connsiteY9" fmla="*/ 3728655 h 4421876"/>
                  <a:gd name="connsiteX10" fmla="*/ 4780741 w 4801503"/>
                  <a:gd name="connsiteY10" fmla="*/ 3727560 h 4421876"/>
                  <a:gd name="connsiteX11" fmla="*/ 4783602 w 4801503"/>
                  <a:gd name="connsiteY11" fmla="*/ 3720277 h 4421876"/>
                  <a:gd name="connsiteX12" fmla="*/ 4785281 w 4801503"/>
                  <a:gd name="connsiteY12" fmla="*/ 3717141 h 4421876"/>
                  <a:gd name="connsiteX13" fmla="*/ 272982 w 4801503"/>
                  <a:gd name="connsiteY13" fmla="*/ 3663559 h 4421876"/>
                  <a:gd name="connsiteX14" fmla="*/ 273767 w 4801503"/>
                  <a:gd name="connsiteY14" fmla="*/ 3664343 h 4421876"/>
                  <a:gd name="connsiteX15" fmla="*/ 273276 w 4801503"/>
                  <a:gd name="connsiteY15" fmla="*/ 3664346 h 4421876"/>
                  <a:gd name="connsiteX16" fmla="*/ 272982 w 4801503"/>
                  <a:gd name="connsiteY16" fmla="*/ 3663559 h 4421876"/>
                  <a:gd name="connsiteX17" fmla="*/ 2892426 w 4801503"/>
                  <a:gd name="connsiteY17" fmla="*/ 450 h 4421876"/>
                  <a:gd name="connsiteX18" fmla="*/ 3104590 w 4801503"/>
                  <a:gd name="connsiteY18" fmla="*/ 48651 h 4421876"/>
                  <a:gd name="connsiteX19" fmla="*/ 3478331 w 4801503"/>
                  <a:gd name="connsiteY19" fmla="*/ 332956 h 4421876"/>
                  <a:gd name="connsiteX20" fmla="*/ 3793980 w 4801503"/>
                  <a:gd name="connsiteY20" fmla="*/ 893155 h 4421876"/>
                  <a:gd name="connsiteX21" fmla="*/ 3909462 w 4801503"/>
                  <a:gd name="connsiteY21" fmla="*/ 1300266 h 4421876"/>
                  <a:gd name="connsiteX22" fmla="*/ 3943942 w 4801503"/>
                  <a:gd name="connsiteY22" fmla="*/ 1485619 h 4421876"/>
                  <a:gd name="connsiteX23" fmla="*/ 3944345 w 4801503"/>
                  <a:gd name="connsiteY23" fmla="*/ 1535301 h 4421876"/>
                  <a:gd name="connsiteX24" fmla="*/ 3955188 w 4801503"/>
                  <a:gd name="connsiteY24" fmla="*/ 2335498 h 4421876"/>
                  <a:gd name="connsiteX25" fmla="*/ 3908995 w 4801503"/>
                  <a:gd name="connsiteY25" fmla="*/ 2669430 h 4421876"/>
                  <a:gd name="connsiteX26" fmla="*/ 3792814 w 4801503"/>
                  <a:gd name="connsiteY26" fmla="*/ 3076542 h 4421876"/>
                  <a:gd name="connsiteX27" fmla="*/ 3503993 w 4801503"/>
                  <a:gd name="connsiteY27" fmla="*/ 3607090 h 4421876"/>
                  <a:gd name="connsiteX28" fmla="*/ 3412541 w 4801503"/>
                  <a:gd name="connsiteY28" fmla="*/ 3714546 h 4421876"/>
                  <a:gd name="connsiteX29" fmla="*/ 3439837 w 4801503"/>
                  <a:gd name="connsiteY29" fmla="*/ 3724219 h 4421876"/>
                  <a:gd name="connsiteX30" fmla="*/ 3660302 w 4801503"/>
                  <a:gd name="connsiteY30" fmla="*/ 3745247 h 4421876"/>
                  <a:gd name="connsiteX31" fmla="*/ 3932092 w 4801503"/>
                  <a:gd name="connsiteY31" fmla="*/ 3750925 h 4421876"/>
                  <a:gd name="connsiteX32" fmla="*/ 4257540 w 4801503"/>
                  <a:gd name="connsiteY32" fmla="*/ 3716438 h 4421876"/>
                  <a:gd name="connsiteX33" fmla="*/ 4746762 w 4801503"/>
                  <a:gd name="connsiteY33" fmla="*/ 3501107 h 4421876"/>
                  <a:gd name="connsiteX34" fmla="*/ 4793654 w 4801503"/>
                  <a:gd name="connsiteY34" fmla="*/ 3474821 h 4421876"/>
                  <a:gd name="connsiteX35" fmla="*/ 4800285 w 4801503"/>
                  <a:gd name="connsiteY35" fmla="*/ 3522537 h 4421876"/>
                  <a:gd name="connsiteX36" fmla="*/ 4780764 w 4801503"/>
                  <a:gd name="connsiteY36" fmla="*/ 3717361 h 4421876"/>
                  <a:gd name="connsiteX37" fmla="*/ 4780307 w 4801503"/>
                  <a:gd name="connsiteY37" fmla="*/ 3726303 h 4421876"/>
                  <a:gd name="connsiteX38" fmla="*/ 4780741 w 4801503"/>
                  <a:gd name="connsiteY38" fmla="*/ 3727560 h 4421876"/>
                  <a:gd name="connsiteX39" fmla="*/ 4779657 w 4801503"/>
                  <a:gd name="connsiteY39" fmla="*/ 3730317 h 4421876"/>
                  <a:gd name="connsiteX40" fmla="*/ 4696370 w 4801503"/>
                  <a:gd name="connsiteY40" fmla="*/ 3945228 h 4421876"/>
                  <a:gd name="connsiteX41" fmla="*/ 4273871 w 4801503"/>
                  <a:gd name="connsiteY41" fmla="*/ 4293250 h 4421876"/>
                  <a:gd name="connsiteX42" fmla="*/ 3845772 w 4801503"/>
                  <a:gd name="connsiteY42" fmla="*/ 4406173 h 4421876"/>
                  <a:gd name="connsiteX43" fmla="*/ 3436571 w 4801503"/>
                  <a:gd name="connsiteY43" fmla="*/ 4416477 h 4421876"/>
                  <a:gd name="connsiteX44" fmla="*/ 2611635 w 4801503"/>
                  <a:gd name="connsiteY44" fmla="*/ 4235211 h 4421876"/>
                  <a:gd name="connsiteX45" fmla="*/ 2407099 w 4801503"/>
                  <a:gd name="connsiteY45" fmla="*/ 4166673 h 4421876"/>
                  <a:gd name="connsiteX46" fmla="*/ 1875616 w 4801503"/>
                  <a:gd name="connsiteY46" fmla="*/ 3768727 h 4421876"/>
                  <a:gd name="connsiteX47" fmla="*/ 1846673 w 4801503"/>
                  <a:gd name="connsiteY47" fmla="*/ 3771200 h 4421876"/>
                  <a:gd name="connsiteX48" fmla="*/ 1847824 w 4801503"/>
                  <a:gd name="connsiteY48" fmla="*/ 3770061 h 4421876"/>
                  <a:gd name="connsiteX49" fmla="*/ 1655588 w 4801503"/>
                  <a:gd name="connsiteY49" fmla="*/ 3559776 h 4421876"/>
                  <a:gd name="connsiteX50" fmla="*/ 1403161 w 4801503"/>
                  <a:gd name="connsiteY50" fmla="*/ 3219956 h 4421876"/>
                  <a:gd name="connsiteX51" fmla="*/ 1279514 w 4801503"/>
                  <a:gd name="connsiteY51" fmla="*/ 3000419 h 4421876"/>
                  <a:gd name="connsiteX52" fmla="*/ 1289499 w 4801503"/>
                  <a:gd name="connsiteY52" fmla="*/ 2808928 h 4421876"/>
                  <a:gd name="connsiteX53" fmla="*/ 1806735 w 4801503"/>
                  <a:gd name="connsiteY53" fmla="*/ 2568782 h 4421876"/>
                  <a:gd name="connsiteX54" fmla="*/ 1862245 w 4801503"/>
                  <a:gd name="connsiteY54" fmla="*/ 2748122 h 4421876"/>
                  <a:gd name="connsiteX55" fmla="*/ 1864747 w 4801503"/>
                  <a:gd name="connsiteY55" fmla="*/ 2745513 h 4421876"/>
                  <a:gd name="connsiteX56" fmla="*/ 1873246 w 4801503"/>
                  <a:gd name="connsiteY56" fmla="*/ 2748455 h 4421876"/>
                  <a:gd name="connsiteX57" fmla="*/ 1891683 w 4801503"/>
                  <a:gd name="connsiteY57" fmla="*/ 2783615 h 4421876"/>
                  <a:gd name="connsiteX58" fmla="*/ 2074121 w 4801503"/>
                  <a:gd name="connsiteY58" fmla="*/ 3079065 h 4421876"/>
                  <a:gd name="connsiteX59" fmla="*/ 2515984 w 4801503"/>
                  <a:gd name="connsiteY59" fmla="*/ 3463676 h 4421876"/>
                  <a:gd name="connsiteX60" fmla="*/ 2569876 w 4801503"/>
                  <a:gd name="connsiteY60" fmla="*/ 3432896 h 4421876"/>
                  <a:gd name="connsiteX61" fmla="*/ 2513773 w 4801503"/>
                  <a:gd name="connsiteY61" fmla="*/ 3465471 h 4421876"/>
                  <a:gd name="connsiteX62" fmla="*/ 2748844 w 4801503"/>
                  <a:gd name="connsiteY62" fmla="*/ 3630964 h 4421876"/>
                  <a:gd name="connsiteX63" fmla="*/ 2788259 w 4801503"/>
                  <a:gd name="connsiteY63" fmla="*/ 3680060 h 4421876"/>
                  <a:gd name="connsiteX64" fmla="*/ 3062880 w 4801503"/>
                  <a:gd name="connsiteY64" fmla="*/ 3307691 h 4421876"/>
                  <a:gd name="connsiteX65" fmla="*/ 3119696 w 4801503"/>
                  <a:gd name="connsiteY65" fmla="*/ 3157069 h 4421876"/>
                  <a:gd name="connsiteX66" fmla="*/ 3122087 w 4801503"/>
                  <a:gd name="connsiteY66" fmla="*/ 3155188 h 4421876"/>
                  <a:gd name="connsiteX67" fmla="*/ 3130253 w 4801503"/>
                  <a:gd name="connsiteY67" fmla="*/ 3116075 h 4421876"/>
                  <a:gd name="connsiteX68" fmla="*/ 3251100 w 4801503"/>
                  <a:gd name="connsiteY68" fmla="*/ 2721371 h 4421876"/>
                  <a:gd name="connsiteX69" fmla="*/ 3327155 w 4801503"/>
                  <a:gd name="connsiteY69" fmla="*/ 2092199 h 4421876"/>
                  <a:gd name="connsiteX70" fmla="*/ 3338586 w 4801503"/>
                  <a:gd name="connsiteY70" fmla="*/ 2022384 h 4421876"/>
                  <a:gd name="connsiteX71" fmla="*/ 3335850 w 4801503"/>
                  <a:gd name="connsiteY71" fmla="*/ 2020938 h 4421876"/>
                  <a:gd name="connsiteX72" fmla="*/ 3344248 w 4801503"/>
                  <a:gd name="connsiteY72" fmla="*/ 2011840 h 4421876"/>
                  <a:gd name="connsiteX73" fmla="*/ 3338190 w 4801503"/>
                  <a:gd name="connsiteY73" fmla="*/ 1959840 h 4421876"/>
                  <a:gd name="connsiteX74" fmla="*/ 2784636 w 4801503"/>
                  <a:gd name="connsiteY74" fmla="*/ 1795959 h 4421876"/>
                  <a:gd name="connsiteX75" fmla="*/ 2570725 w 4801503"/>
                  <a:gd name="connsiteY75" fmla="*/ 1798578 h 4421876"/>
                  <a:gd name="connsiteX76" fmla="*/ 2579721 w 4801503"/>
                  <a:gd name="connsiteY76" fmla="*/ 1805112 h 4421876"/>
                  <a:gd name="connsiteX77" fmla="*/ 2320715 w 4801503"/>
                  <a:gd name="connsiteY77" fmla="*/ 1850792 h 4421876"/>
                  <a:gd name="connsiteX78" fmla="*/ 1804664 w 4801503"/>
                  <a:gd name="connsiteY78" fmla="*/ 2005351 h 4421876"/>
                  <a:gd name="connsiteX79" fmla="*/ 1751879 w 4801503"/>
                  <a:gd name="connsiteY79" fmla="*/ 2024275 h 4421876"/>
                  <a:gd name="connsiteX80" fmla="*/ 1748380 w 4801503"/>
                  <a:gd name="connsiteY80" fmla="*/ 2007687 h 4421876"/>
                  <a:gd name="connsiteX81" fmla="*/ 1063482 w 4801503"/>
                  <a:gd name="connsiteY81" fmla="*/ 2429495 h 4421876"/>
                  <a:gd name="connsiteX82" fmla="*/ 971360 w 4801503"/>
                  <a:gd name="connsiteY82" fmla="*/ 2504015 h 4421876"/>
                  <a:gd name="connsiteX83" fmla="*/ 887302 w 4801503"/>
                  <a:gd name="connsiteY83" fmla="*/ 2576536 h 4421876"/>
                  <a:gd name="connsiteX84" fmla="*/ 883098 w 4801503"/>
                  <a:gd name="connsiteY84" fmla="*/ 2578019 h 4421876"/>
                  <a:gd name="connsiteX85" fmla="*/ 882694 w 4801503"/>
                  <a:gd name="connsiteY85" fmla="*/ 2580511 h 4421876"/>
                  <a:gd name="connsiteX86" fmla="*/ 881511 w 4801503"/>
                  <a:gd name="connsiteY86" fmla="*/ 2581531 h 4421876"/>
                  <a:gd name="connsiteX87" fmla="*/ 466244 w 4801503"/>
                  <a:gd name="connsiteY87" fmla="*/ 3087897 h 4421876"/>
                  <a:gd name="connsiteX88" fmla="*/ 285439 w 4801503"/>
                  <a:gd name="connsiteY88" fmla="*/ 3628119 h 4421876"/>
                  <a:gd name="connsiteX89" fmla="*/ 270508 w 4801503"/>
                  <a:gd name="connsiteY89" fmla="*/ 3656928 h 4421876"/>
                  <a:gd name="connsiteX90" fmla="*/ 272982 w 4801503"/>
                  <a:gd name="connsiteY90" fmla="*/ 3663559 h 4421876"/>
                  <a:gd name="connsiteX91" fmla="*/ 268142 w 4801503"/>
                  <a:gd name="connsiteY91" fmla="*/ 3658722 h 4421876"/>
                  <a:gd name="connsiteX92" fmla="*/ 190003 w 4801503"/>
                  <a:gd name="connsiteY92" fmla="*/ 3583200 h 4421876"/>
                  <a:gd name="connsiteX93" fmla="*/ 126041 w 4801503"/>
                  <a:gd name="connsiteY93" fmla="*/ 3521254 h 4421876"/>
                  <a:gd name="connsiteX94" fmla="*/ 125398 w 4801503"/>
                  <a:gd name="connsiteY94" fmla="*/ 3518140 h 4421876"/>
                  <a:gd name="connsiteX95" fmla="*/ 103468 w 4801503"/>
                  <a:gd name="connsiteY95" fmla="*/ 3491854 h 4421876"/>
                  <a:gd name="connsiteX96" fmla="*/ 5251 w 4801503"/>
                  <a:gd name="connsiteY96" fmla="*/ 3179792 h 4421876"/>
                  <a:gd name="connsiteX97" fmla="*/ 5251 w 4801503"/>
                  <a:gd name="connsiteY97" fmla="*/ 2992848 h 4421876"/>
                  <a:gd name="connsiteX98" fmla="*/ 148028 w 4801503"/>
                  <a:gd name="connsiteY98" fmla="*/ 2548096 h 4421876"/>
                  <a:gd name="connsiteX99" fmla="*/ 364993 w 4801503"/>
                  <a:gd name="connsiteY99" fmla="*/ 2225940 h 4421876"/>
                  <a:gd name="connsiteX100" fmla="*/ 555596 w 4801503"/>
                  <a:gd name="connsiteY100" fmla="*/ 2016706 h 4421876"/>
                  <a:gd name="connsiteX101" fmla="*/ 1043419 w 4801503"/>
                  <a:gd name="connsiteY101" fmla="*/ 1641558 h 4421876"/>
                  <a:gd name="connsiteX102" fmla="*/ 1106642 w 4801503"/>
                  <a:gd name="connsiteY102" fmla="*/ 1599291 h 4421876"/>
                  <a:gd name="connsiteX103" fmla="*/ 1116015 w 4801503"/>
                  <a:gd name="connsiteY103" fmla="*/ 1597557 h 4421876"/>
                  <a:gd name="connsiteX104" fmla="*/ 1820664 w 4801503"/>
                  <a:gd name="connsiteY104" fmla="*/ 1294274 h 4421876"/>
                  <a:gd name="connsiteX105" fmla="*/ 1820684 w 4801503"/>
                  <a:gd name="connsiteY105" fmla="*/ 1294190 h 4421876"/>
                  <a:gd name="connsiteX106" fmla="*/ 1988939 w 4801503"/>
                  <a:gd name="connsiteY106" fmla="*/ 1250902 h 4421876"/>
                  <a:gd name="connsiteX107" fmla="*/ 2169539 w 4801503"/>
                  <a:gd name="connsiteY107" fmla="*/ 1217414 h 4421876"/>
                  <a:gd name="connsiteX108" fmla="*/ 2385426 w 4801503"/>
                  <a:gd name="connsiteY108" fmla="*/ 1195728 h 4421876"/>
                  <a:gd name="connsiteX109" fmla="*/ 2602537 w 4801503"/>
                  <a:gd name="connsiteY109" fmla="*/ 1195965 h 4421876"/>
                  <a:gd name="connsiteX110" fmla="*/ 2641876 w 4801503"/>
                  <a:gd name="connsiteY110" fmla="*/ 1198594 h 4421876"/>
                  <a:gd name="connsiteX111" fmla="*/ 3257847 w 4801503"/>
                  <a:gd name="connsiteY111" fmla="*/ 1270240 h 4421876"/>
                  <a:gd name="connsiteX112" fmla="*/ 3254577 w 4801503"/>
                  <a:gd name="connsiteY112" fmla="*/ 1269577 h 4421876"/>
                  <a:gd name="connsiteX113" fmla="*/ 3252034 w 4801503"/>
                  <a:gd name="connsiteY113" fmla="*/ 1240361 h 4421876"/>
                  <a:gd name="connsiteX114" fmla="*/ 3241302 w 4801503"/>
                  <a:gd name="connsiteY114" fmla="*/ 1198909 h 4421876"/>
                  <a:gd name="connsiteX115" fmla="*/ 3022470 w 4801503"/>
                  <a:gd name="connsiteY115" fmla="*/ 614107 h 4421876"/>
                  <a:gd name="connsiteX116" fmla="*/ 2572675 w 4801503"/>
                  <a:gd name="connsiteY116" fmla="*/ 105638 h 4421876"/>
                  <a:gd name="connsiteX117" fmla="*/ 2560894 w 4801503"/>
                  <a:gd name="connsiteY117" fmla="*/ 96386 h 4421876"/>
                  <a:gd name="connsiteX118" fmla="*/ 2556153 w 4801503"/>
                  <a:gd name="connsiteY118" fmla="*/ 82211 h 4421876"/>
                  <a:gd name="connsiteX119" fmla="*/ 2565394 w 4801503"/>
                  <a:gd name="connsiteY119" fmla="*/ 80688 h 4421876"/>
                  <a:gd name="connsiteX120" fmla="*/ 2630671 w 4801503"/>
                  <a:gd name="connsiteY120" fmla="*/ 47778 h 4421876"/>
                  <a:gd name="connsiteX121" fmla="*/ 2728420 w 4801503"/>
                  <a:gd name="connsiteY121" fmla="*/ 19567 h 4421876"/>
                  <a:gd name="connsiteX122" fmla="*/ 2818345 w 4801503"/>
                  <a:gd name="connsiteY122" fmla="*/ 2388 h 4421876"/>
                  <a:gd name="connsiteX123" fmla="*/ 2818802 w 4801503"/>
                  <a:gd name="connsiteY123" fmla="*/ 2388 h 4421876"/>
                  <a:gd name="connsiteX124" fmla="*/ 2892426 w 4801503"/>
                  <a:gd name="connsiteY124" fmla="*/ 450 h 4421876"/>
                  <a:gd name="connsiteX0" fmla="*/ 2575370 w 4801503"/>
                  <a:gd name="connsiteY0" fmla="*/ 4209403 h 4421876"/>
                  <a:gd name="connsiteX1" fmla="*/ 2571194 w 4801503"/>
                  <a:gd name="connsiteY1" fmla="*/ 4209522 h 4421876"/>
                  <a:gd name="connsiteX2" fmla="*/ 2574853 w 4801503"/>
                  <a:gd name="connsiteY2" fmla="*/ 4209736 h 4421876"/>
                  <a:gd name="connsiteX3" fmla="*/ 2575370 w 4801503"/>
                  <a:gd name="connsiteY3" fmla="*/ 4209403 h 4421876"/>
                  <a:gd name="connsiteX4" fmla="*/ 1846673 w 4801503"/>
                  <a:gd name="connsiteY4" fmla="*/ 3771200 h 4421876"/>
                  <a:gd name="connsiteX5" fmla="*/ 1844306 w 4801503"/>
                  <a:gd name="connsiteY5" fmla="*/ 3773543 h 4421876"/>
                  <a:gd name="connsiteX6" fmla="*/ 1845552 w 4801503"/>
                  <a:gd name="connsiteY6" fmla="*/ 3771296 h 4421876"/>
                  <a:gd name="connsiteX7" fmla="*/ 1846673 w 4801503"/>
                  <a:gd name="connsiteY7" fmla="*/ 3771200 h 4421876"/>
                  <a:gd name="connsiteX8" fmla="*/ 4785281 w 4801503"/>
                  <a:gd name="connsiteY8" fmla="*/ 3717141 h 4421876"/>
                  <a:gd name="connsiteX9" fmla="*/ 4781119 w 4801503"/>
                  <a:gd name="connsiteY9" fmla="*/ 3728655 h 4421876"/>
                  <a:gd name="connsiteX10" fmla="*/ 4780741 w 4801503"/>
                  <a:gd name="connsiteY10" fmla="*/ 3727560 h 4421876"/>
                  <a:gd name="connsiteX11" fmla="*/ 4783602 w 4801503"/>
                  <a:gd name="connsiteY11" fmla="*/ 3720277 h 4421876"/>
                  <a:gd name="connsiteX12" fmla="*/ 4785281 w 4801503"/>
                  <a:gd name="connsiteY12" fmla="*/ 3717141 h 4421876"/>
                  <a:gd name="connsiteX13" fmla="*/ 272982 w 4801503"/>
                  <a:gd name="connsiteY13" fmla="*/ 3663559 h 4421876"/>
                  <a:gd name="connsiteX14" fmla="*/ 273767 w 4801503"/>
                  <a:gd name="connsiteY14" fmla="*/ 3664343 h 4421876"/>
                  <a:gd name="connsiteX15" fmla="*/ 273276 w 4801503"/>
                  <a:gd name="connsiteY15" fmla="*/ 3664346 h 4421876"/>
                  <a:gd name="connsiteX16" fmla="*/ 272982 w 4801503"/>
                  <a:gd name="connsiteY16" fmla="*/ 3663559 h 4421876"/>
                  <a:gd name="connsiteX17" fmla="*/ 2892426 w 4801503"/>
                  <a:gd name="connsiteY17" fmla="*/ 450 h 4421876"/>
                  <a:gd name="connsiteX18" fmla="*/ 3104590 w 4801503"/>
                  <a:gd name="connsiteY18" fmla="*/ 48651 h 4421876"/>
                  <a:gd name="connsiteX19" fmla="*/ 3478331 w 4801503"/>
                  <a:gd name="connsiteY19" fmla="*/ 332956 h 4421876"/>
                  <a:gd name="connsiteX20" fmla="*/ 3793980 w 4801503"/>
                  <a:gd name="connsiteY20" fmla="*/ 893155 h 4421876"/>
                  <a:gd name="connsiteX21" fmla="*/ 3909462 w 4801503"/>
                  <a:gd name="connsiteY21" fmla="*/ 1300266 h 4421876"/>
                  <a:gd name="connsiteX22" fmla="*/ 3943942 w 4801503"/>
                  <a:gd name="connsiteY22" fmla="*/ 1485619 h 4421876"/>
                  <a:gd name="connsiteX23" fmla="*/ 3944345 w 4801503"/>
                  <a:gd name="connsiteY23" fmla="*/ 1535301 h 4421876"/>
                  <a:gd name="connsiteX24" fmla="*/ 3955188 w 4801503"/>
                  <a:gd name="connsiteY24" fmla="*/ 2335498 h 4421876"/>
                  <a:gd name="connsiteX25" fmla="*/ 3908995 w 4801503"/>
                  <a:gd name="connsiteY25" fmla="*/ 2669430 h 4421876"/>
                  <a:gd name="connsiteX26" fmla="*/ 3792814 w 4801503"/>
                  <a:gd name="connsiteY26" fmla="*/ 3076542 h 4421876"/>
                  <a:gd name="connsiteX27" fmla="*/ 3503993 w 4801503"/>
                  <a:gd name="connsiteY27" fmla="*/ 3607090 h 4421876"/>
                  <a:gd name="connsiteX28" fmla="*/ 3412541 w 4801503"/>
                  <a:gd name="connsiteY28" fmla="*/ 3714546 h 4421876"/>
                  <a:gd name="connsiteX29" fmla="*/ 3439837 w 4801503"/>
                  <a:gd name="connsiteY29" fmla="*/ 3724219 h 4421876"/>
                  <a:gd name="connsiteX30" fmla="*/ 3660302 w 4801503"/>
                  <a:gd name="connsiteY30" fmla="*/ 3745247 h 4421876"/>
                  <a:gd name="connsiteX31" fmla="*/ 3932092 w 4801503"/>
                  <a:gd name="connsiteY31" fmla="*/ 3750925 h 4421876"/>
                  <a:gd name="connsiteX32" fmla="*/ 4257540 w 4801503"/>
                  <a:gd name="connsiteY32" fmla="*/ 3716438 h 4421876"/>
                  <a:gd name="connsiteX33" fmla="*/ 4746762 w 4801503"/>
                  <a:gd name="connsiteY33" fmla="*/ 3501107 h 4421876"/>
                  <a:gd name="connsiteX34" fmla="*/ 4793654 w 4801503"/>
                  <a:gd name="connsiteY34" fmla="*/ 3474821 h 4421876"/>
                  <a:gd name="connsiteX35" fmla="*/ 4800285 w 4801503"/>
                  <a:gd name="connsiteY35" fmla="*/ 3522537 h 4421876"/>
                  <a:gd name="connsiteX36" fmla="*/ 4780764 w 4801503"/>
                  <a:gd name="connsiteY36" fmla="*/ 3717361 h 4421876"/>
                  <a:gd name="connsiteX37" fmla="*/ 4780307 w 4801503"/>
                  <a:gd name="connsiteY37" fmla="*/ 3726303 h 4421876"/>
                  <a:gd name="connsiteX38" fmla="*/ 4780741 w 4801503"/>
                  <a:gd name="connsiteY38" fmla="*/ 3727560 h 4421876"/>
                  <a:gd name="connsiteX39" fmla="*/ 4779657 w 4801503"/>
                  <a:gd name="connsiteY39" fmla="*/ 3730317 h 4421876"/>
                  <a:gd name="connsiteX40" fmla="*/ 4696370 w 4801503"/>
                  <a:gd name="connsiteY40" fmla="*/ 3945228 h 4421876"/>
                  <a:gd name="connsiteX41" fmla="*/ 4273871 w 4801503"/>
                  <a:gd name="connsiteY41" fmla="*/ 4293250 h 4421876"/>
                  <a:gd name="connsiteX42" fmla="*/ 3845772 w 4801503"/>
                  <a:gd name="connsiteY42" fmla="*/ 4406173 h 4421876"/>
                  <a:gd name="connsiteX43" fmla="*/ 3436571 w 4801503"/>
                  <a:gd name="connsiteY43" fmla="*/ 4416477 h 4421876"/>
                  <a:gd name="connsiteX44" fmla="*/ 2611635 w 4801503"/>
                  <a:gd name="connsiteY44" fmla="*/ 4235211 h 4421876"/>
                  <a:gd name="connsiteX45" fmla="*/ 2407099 w 4801503"/>
                  <a:gd name="connsiteY45" fmla="*/ 4166673 h 4421876"/>
                  <a:gd name="connsiteX46" fmla="*/ 1875616 w 4801503"/>
                  <a:gd name="connsiteY46" fmla="*/ 3768727 h 4421876"/>
                  <a:gd name="connsiteX47" fmla="*/ 1846673 w 4801503"/>
                  <a:gd name="connsiteY47" fmla="*/ 3771200 h 4421876"/>
                  <a:gd name="connsiteX48" fmla="*/ 1847824 w 4801503"/>
                  <a:gd name="connsiteY48" fmla="*/ 3770061 h 4421876"/>
                  <a:gd name="connsiteX49" fmla="*/ 1655588 w 4801503"/>
                  <a:gd name="connsiteY49" fmla="*/ 3559776 h 4421876"/>
                  <a:gd name="connsiteX50" fmla="*/ 1403161 w 4801503"/>
                  <a:gd name="connsiteY50" fmla="*/ 3219956 h 4421876"/>
                  <a:gd name="connsiteX51" fmla="*/ 1279514 w 4801503"/>
                  <a:gd name="connsiteY51" fmla="*/ 3000419 h 4421876"/>
                  <a:gd name="connsiteX52" fmla="*/ 1289499 w 4801503"/>
                  <a:gd name="connsiteY52" fmla="*/ 2808928 h 4421876"/>
                  <a:gd name="connsiteX53" fmla="*/ 1806735 w 4801503"/>
                  <a:gd name="connsiteY53" fmla="*/ 2568782 h 4421876"/>
                  <a:gd name="connsiteX54" fmla="*/ 1862245 w 4801503"/>
                  <a:gd name="connsiteY54" fmla="*/ 2748122 h 4421876"/>
                  <a:gd name="connsiteX55" fmla="*/ 1864747 w 4801503"/>
                  <a:gd name="connsiteY55" fmla="*/ 2745513 h 4421876"/>
                  <a:gd name="connsiteX56" fmla="*/ 1873246 w 4801503"/>
                  <a:gd name="connsiteY56" fmla="*/ 2748455 h 4421876"/>
                  <a:gd name="connsiteX57" fmla="*/ 1891683 w 4801503"/>
                  <a:gd name="connsiteY57" fmla="*/ 2783615 h 4421876"/>
                  <a:gd name="connsiteX58" fmla="*/ 2074121 w 4801503"/>
                  <a:gd name="connsiteY58" fmla="*/ 3079065 h 4421876"/>
                  <a:gd name="connsiteX59" fmla="*/ 2515984 w 4801503"/>
                  <a:gd name="connsiteY59" fmla="*/ 3463676 h 4421876"/>
                  <a:gd name="connsiteX60" fmla="*/ 2569876 w 4801503"/>
                  <a:gd name="connsiteY60" fmla="*/ 3432896 h 4421876"/>
                  <a:gd name="connsiteX61" fmla="*/ 2513773 w 4801503"/>
                  <a:gd name="connsiteY61" fmla="*/ 3465471 h 4421876"/>
                  <a:gd name="connsiteX62" fmla="*/ 2748844 w 4801503"/>
                  <a:gd name="connsiteY62" fmla="*/ 3630964 h 4421876"/>
                  <a:gd name="connsiteX63" fmla="*/ 2788259 w 4801503"/>
                  <a:gd name="connsiteY63" fmla="*/ 3680060 h 4421876"/>
                  <a:gd name="connsiteX64" fmla="*/ 3062880 w 4801503"/>
                  <a:gd name="connsiteY64" fmla="*/ 3307691 h 4421876"/>
                  <a:gd name="connsiteX65" fmla="*/ 3119696 w 4801503"/>
                  <a:gd name="connsiteY65" fmla="*/ 3157069 h 4421876"/>
                  <a:gd name="connsiteX66" fmla="*/ 3122087 w 4801503"/>
                  <a:gd name="connsiteY66" fmla="*/ 3155188 h 4421876"/>
                  <a:gd name="connsiteX67" fmla="*/ 3130253 w 4801503"/>
                  <a:gd name="connsiteY67" fmla="*/ 3116075 h 4421876"/>
                  <a:gd name="connsiteX68" fmla="*/ 3251100 w 4801503"/>
                  <a:gd name="connsiteY68" fmla="*/ 2721371 h 4421876"/>
                  <a:gd name="connsiteX69" fmla="*/ 3327155 w 4801503"/>
                  <a:gd name="connsiteY69" fmla="*/ 2092199 h 4421876"/>
                  <a:gd name="connsiteX70" fmla="*/ 3338586 w 4801503"/>
                  <a:gd name="connsiteY70" fmla="*/ 2022384 h 4421876"/>
                  <a:gd name="connsiteX71" fmla="*/ 3335850 w 4801503"/>
                  <a:gd name="connsiteY71" fmla="*/ 2020938 h 4421876"/>
                  <a:gd name="connsiteX72" fmla="*/ 3344248 w 4801503"/>
                  <a:gd name="connsiteY72" fmla="*/ 2011840 h 4421876"/>
                  <a:gd name="connsiteX73" fmla="*/ 3338190 w 4801503"/>
                  <a:gd name="connsiteY73" fmla="*/ 1959840 h 4421876"/>
                  <a:gd name="connsiteX74" fmla="*/ 2784636 w 4801503"/>
                  <a:gd name="connsiteY74" fmla="*/ 1795959 h 4421876"/>
                  <a:gd name="connsiteX75" fmla="*/ 2570725 w 4801503"/>
                  <a:gd name="connsiteY75" fmla="*/ 1798578 h 4421876"/>
                  <a:gd name="connsiteX76" fmla="*/ 2320715 w 4801503"/>
                  <a:gd name="connsiteY76" fmla="*/ 1850792 h 4421876"/>
                  <a:gd name="connsiteX77" fmla="*/ 1804664 w 4801503"/>
                  <a:gd name="connsiteY77" fmla="*/ 2005351 h 4421876"/>
                  <a:gd name="connsiteX78" fmla="*/ 1751879 w 4801503"/>
                  <a:gd name="connsiteY78" fmla="*/ 2024275 h 4421876"/>
                  <a:gd name="connsiteX79" fmla="*/ 1748380 w 4801503"/>
                  <a:gd name="connsiteY79" fmla="*/ 2007687 h 4421876"/>
                  <a:gd name="connsiteX80" fmla="*/ 1063482 w 4801503"/>
                  <a:gd name="connsiteY80" fmla="*/ 2429495 h 4421876"/>
                  <a:gd name="connsiteX81" fmla="*/ 971360 w 4801503"/>
                  <a:gd name="connsiteY81" fmla="*/ 2504015 h 4421876"/>
                  <a:gd name="connsiteX82" fmla="*/ 887302 w 4801503"/>
                  <a:gd name="connsiteY82" fmla="*/ 2576536 h 4421876"/>
                  <a:gd name="connsiteX83" fmla="*/ 883098 w 4801503"/>
                  <a:gd name="connsiteY83" fmla="*/ 2578019 h 4421876"/>
                  <a:gd name="connsiteX84" fmla="*/ 882694 w 4801503"/>
                  <a:gd name="connsiteY84" fmla="*/ 2580511 h 4421876"/>
                  <a:gd name="connsiteX85" fmla="*/ 881511 w 4801503"/>
                  <a:gd name="connsiteY85" fmla="*/ 2581531 h 4421876"/>
                  <a:gd name="connsiteX86" fmla="*/ 466244 w 4801503"/>
                  <a:gd name="connsiteY86" fmla="*/ 3087897 h 4421876"/>
                  <a:gd name="connsiteX87" fmla="*/ 285439 w 4801503"/>
                  <a:gd name="connsiteY87" fmla="*/ 3628119 h 4421876"/>
                  <a:gd name="connsiteX88" fmla="*/ 270508 w 4801503"/>
                  <a:gd name="connsiteY88" fmla="*/ 3656928 h 4421876"/>
                  <a:gd name="connsiteX89" fmla="*/ 272982 w 4801503"/>
                  <a:gd name="connsiteY89" fmla="*/ 3663559 h 4421876"/>
                  <a:gd name="connsiteX90" fmla="*/ 268142 w 4801503"/>
                  <a:gd name="connsiteY90" fmla="*/ 3658722 h 4421876"/>
                  <a:gd name="connsiteX91" fmla="*/ 190003 w 4801503"/>
                  <a:gd name="connsiteY91" fmla="*/ 3583200 h 4421876"/>
                  <a:gd name="connsiteX92" fmla="*/ 126041 w 4801503"/>
                  <a:gd name="connsiteY92" fmla="*/ 3521254 h 4421876"/>
                  <a:gd name="connsiteX93" fmla="*/ 125398 w 4801503"/>
                  <a:gd name="connsiteY93" fmla="*/ 3518140 h 4421876"/>
                  <a:gd name="connsiteX94" fmla="*/ 103468 w 4801503"/>
                  <a:gd name="connsiteY94" fmla="*/ 3491854 h 4421876"/>
                  <a:gd name="connsiteX95" fmla="*/ 5251 w 4801503"/>
                  <a:gd name="connsiteY95" fmla="*/ 3179792 h 4421876"/>
                  <a:gd name="connsiteX96" fmla="*/ 5251 w 4801503"/>
                  <a:gd name="connsiteY96" fmla="*/ 2992848 h 4421876"/>
                  <a:gd name="connsiteX97" fmla="*/ 148028 w 4801503"/>
                  <a:gd name="connsiteY97" fmla="*/ 2548096 h 4421876"/>
                  <a:gd name="connsiteX98" fmla="*/ 364993 w 4801503"/>
                  <a:gd name="connsiteY98" fmla="*/ 2225940 h 4421876"/>
                  <a:gd name="connsiteX99" fmla="*/ 555596 w 4801503"/>
                  <a:gd name="connsiteY99" fmla="*/ 2016706 h 4421876"/>
                  <a:gd name="connsiteX100" fmla="*/ 1043419 w 4801503"/>
                  <a:gd name="connsiteY100" fmla="*/ 1641558 h 4421876"/>
                  <a:gd name="connsiteX101" fmla="*/ 1106642 w 4801503"/>
                  <a:gd name="connsiteY101" fmla="*/ 1599291 h 4421876"/>
                  <a:gd name="connsiteX102" fmla="*/ 1116015 w 4801503"/>
                  <a:gd name="connsiteY102" fmla="*/ 1597557 h 4421876"/>
                  <a:gd name="connsiteX103" fmla="*/ 1820664 w 4801503"/>
                  <a:gd name="connsiteY103" fmla="*/ 1294274 h 4421876"/>
                  <a:gd name="connsiteX104" fmla="*/ 1820684 w 4801503"/>
                  <a:gd name="connsiteY104" fmla="*/ 1294190 h 4421876"/>
                  <a:gd name="connsiteX105" fmla="*/ 1988939 w 4801503"/>
                  <a:gd name="connsiteY105" fmla="*/ 1250902 h 4421876"/>
                  <a:gd name="connsiteX106" fmla="*/ 2169539 w 4801503"/>
                  <a:gd name="connsiteY106" fmla="*/ 1217414 h 4421876"/>
                  <a:gd name="connsiteX107" fmla="*/ 2385426 w 4801503"/>
                  <a:gd name="connsiteY107" fmla="*/ 1195728 h 4421876"/>
                  <a:gd name="connsiteX108" fmla="*/ 2602537 w 4801503"/>
                  <a:gd name="connsiteY108" fmla="*/ 1195965 h 4421876"/>
                  <a:gd name="connsiteX109" fmla="*/ 2641876 w 4801503"/>
                  <a:gd name="connsiteY109" fmla="*/ 1198594 h 4421876"/>
                  <a:gd name="connsiteX110" fmla="*/ 3257847 w 4801503"/>
                  <a:gd name="connsiteY110" fmla="*/ 1270240 h 4421876"/>
                  <a:gd name="connsiteX111" fmla="*/ 3254577 w 4801503"/>
                  <a:gd name="connsiteY111" fmla="*/ 1269577 h 4421876"/>
                  <a:gd name="connsiteX112" fmla="*/ 3252034 w 4801503"/>
                  <a:gd name="connsiteY112" fmla="*/ 1240361 h 4421876"/>
                  <a:gd name="connsiteX113" fmla="*/ 3241302 w 4801503"/>
                  <a:gd name="connsiteY113" fmla="*/ 1198909 h 4421876"/>
                  <a:gd name="connsiteX114" fmla="*/ 3022470 w 4801503"/>
                  <a:gd name="connsiteY114" fmla="*/ 614107 h 4421876"/>
                  <a:gd name="connsiteX115" fmla="*/ 2572675 w 4801503"/>
                  <a:gd name="connsiteY115" fmla="*/ 105638 h 4421876"/>
                  <a:gd name="connsiteX116" fmla="*/ 2560894 w 4801503"/>
                  <a:gd name="connsiteY116" fmla="*/ 96386 h 4421876"/>
                  <a:gd name="connsiteX117" fmla="*/ 2556153 w 4801503"/>
                  <a:gd name="connsiteY117" fmla="*/ 82211 h 4421876"/>
                  <a:gd name="connsiteX118" fmla="*/ 2565394 w 4801503"/>
                  <a:gd name="connsiteY118" fmla="*/ 80688 h 4421876"/>
                  <a:gd name="connsiteX119" fmla="*/ 2630671 w 4801503"/>
                  <a:gd name="connsiteY119" fmla="*/ 47778 h 4421876"/>
                  <a:gd name="connsiteX120" fmla="*/ 2728420 w 4801503"/>
                  <a:gd name="connsiteY120" fmla="*/ 19567 h 4421876"/>
                  <a:gd name="connsiteX121" fmla="*/ 2818345 w 4801503"/>
                  <a:gd name="connsiteY121" fmla="*/ 2388 h 4421876"/>
                  <a:gd name="connsiteX122" fmla="*/ 2818802 w 4801503"/>
                  <a:gd name="connsiteY122" fmla="*/ 2388 h 4421876"/>
                  <a:gd name="connsiteX123" fmla="*/ 2892426 w 4801503"/>
                  <a:gd name="connsiteY123" fmla="*/ 450 h 4421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</a:cxnLst>
                <a:rect l="l" t="t" r="r" b="b"/>
                <a:pathLst>
                  <a:path w="4801503" h="4421876">
                    <a:moveTo>
                      <a:pt x="2575370" y="4209403"/>
                    </a:moveTo>
                    <a:lnTo>
                      <a:pt x="2571194" y="4209522"/>
                    </a:lnTo>
                    <a:cubicBezTo>
                      <a:pt x="2564345" y="4212211"/>
                      <a:pt x="2557933" y="4219901"/>
                      <a:pt x="2574853" y="4209736"/>
                    </a:cubicBezTo>
                    <a:lnTo>
                      <a:pt x="2575370" y="4209403"/>
                    </a:lnTo>
                    <a:close/>
                    <a:moveTo>
                      <a:pt x="1846673" y="3771200"/>
                    </a:moveTo>
                    <a:lnTo>
                      <a:pt x="1844306" y="3773543"/>
                    </a:lnTo>
                    <a:cubicBezTo>
                      <a:pt x="1842184" y="3773380"/>
                      <a:pt x="1840855" y="3772262"/>
                      <a:pt x="1845552" y="3771296"/>
                    </a:cubicBezTo>
                    <a:lnTo>
                      <a:pt x="1846673" y="3771200"/>
                    </a:lnTo>
                    <a:close/>
                    <a:moveTo>
                      <a:pt x="4785281" y="3717141"/>
                    </a:moveTo>
                    <a:cubicBezTo>
                      <a:pt x="4786270" y="3716562"/>
                      <a:pt x="4782787" y="3728396"/>
                      <a:pt x="4781119" y="3728655"/>
                    </a:cubicBezTo>
                    <a:lnTo>
                      <a:pt x="4780741" y="3727560"/>
                    </a:lnTo>
                    <a:lnTo>
                      <a:pt x="4783602" y="3720277"/>
                    </a:lnTo>
                    <a:cubicBezTo>
                      <a:pt x="4784507" y="3718206"/>
                      <a:pt x="4785034" y="3717285"/>
                      <a:pt x="4785281" y="3717141"/>
                    </a:cubicBezTo>
                    <a:close/>
                    <a:moveTo>
                      <a:pt x="272982" y="3663559"/>
                    </a:moveTo>
                    <a:lnTo>
                      <a:pt x="273767" y="3664343"/>
                    </a:lnTo>
                    <a:cubicBezTo>
                      <a:pt x="274393" y="3665149"/>
                      <a:pt x="273999" y="3665019"/>
                      <a:pt x="273276" y="3664346"/>
                    </a:cubicBezTo>
                    <a:lnTo>
                      <a:pt x="272982" y="3663559"/>
                    </a:lnTo>
                    <a:close/>
                    <a:moveTo>
                      <a:pt x="2892426" y="450"/>
                    </a:moveTo>
                    <a:cubicBezTo>
                      <a:pt x="2965312" y="3387"/>
                      <a:pt x="3036001" y="20578"/>
                      <a:pt x="3104590" y="48651"/>
                    </a:cubicBezTo>
                    <a:cubicBezTo>
                      <a:pt x="3254133" y="109844"/>
                      <a:pt x="3374980" y="209098"/>
                      <a:pt x="3478331" y="332956"/>
                    </a:cubicBezTo>
                    <a:cubicBezTo>
                      <a:pt x="3618075" y="500343"/>
                      <a:pt x="3717226" y="689599"/>
                      <a:pt x="3793980" y="893155"/>
                    </a:cubicBezTo>
                    <a:cubicBezTo>
                      <a:pt x="3843672" y="1025844"/>
                      <a:pt x="3880766" y="1161899"/>
                      <a:pt x="3909462" y="1300266"/>
                    </a:cubicBezTo>
                    <a:cubicBezTo>
                      <a:pt x="3922235" y="1361459"/>
                      <a:pt x="3938945" y="1422770"/>
                      <a:pt x="3943942" y="1485619"/>
                    </a:cubicBezTo>
                    <a:cubicBezTo>
                      <a:pt x="3944076" y="1502180"/>
                      <a:pt x="3944211" y="1518740"/>
                      <a:pt x="3944345" y="1535301"/>
                    </a:cubicBezTo>
                    <a:lnTo>
                      <a:pt x="3955188" y="2335498"/>
                    </a:lnTo>
                    <a:cubicBezTo>
                      <a:pt x="3954721" y="2449052"/>
                      <a:pt x="3931625" y="2559451"/>
                      <a:pt x="3908995" y="2669430"/>
                    </a:cubicBezTo>
                    <a:cubicBezTo>
                      <a:pt x="3880766" y="2807798"/>
                      <a:pt x="3842739" y="2944062"/>
                      <a:pt x="3792814" y="3076542"/>
                    </a:cubicBezTo>
                    <a:cubicBezTo>
                      <a:pt x="3721892" y="3267270"/>
                      <a:pt x="3628340" y="3445171"/>
                      <a:pt x="3503993" y="3607090"/>
                    </a:cubicBezTo>
                    <a:cubicBezTo>
                      <a:pt x="3475764" y="3643470"/>
                      <a:pt x="3438670" y="3672909"/>
                      <a:pt x="3412541" y="3714546"/>
                    </a:cubicBezTo>
                    <a:cubicBezTo>
                      <a:pt x="3423739" y="3718541"/>
                      <a:pt x="3431438" y="3723167"/>
                      <a:pt x="3439837" y="3724219"/>
                    </a:cubicBezTo>
                    <a:cubicBezTo>
                      <a:pt x="3513325" y="3732420"/>
                      <a:pt x="3586813" y="3745247"/>
                      <a:pt x="3660302" y="3745247"/>
                    </a:cubicBezTo>
                    <a:cubicBezTo>
                      <a:pt x="3750587" y="3745878"/>
                      <a:pt x="3840639" y="3755972"/>
                      <a:pt x="3932092" y="3750925"/>
                    </a:cubicBezTo>
                    <a:cubicBezTo>
                      <a:pt x="4041507" y="3744827"/>
                      <a:pt x="4149990" y="3737046"/>
                      <a:pt x="4257540" y="3716438"/>
                    </a:cubicBezTo>
                    <a:cubicBezTo>
                      <a:pt x="4436245" y="3682162"/>
                      <a:pt x="4602818" y="3617394"/>
                      <a:pt x="4746762" y="3501107"/>
                    </a:cubicBezTo>
                    <a:cubicBezTo>
                      <a:pt x="4760060" y="3490382"/>
                      <a:pt x="4771958" y="3472929"/>
                      <a:pt x="4793654" y="3474821"/>
                    </a:cubicBezTo>
                    <a:cubicBezTo>
                      <a:pt x="4802575" y="3478393"/>
                      <a:pt x="4802433" y="3482114"/>
                      <a:pt x="4800285" y="3522537"/>
                    </a:cubicBezTo>
                    <a:cubicBezTo>
                      <a:pt x="4793175" y="3587268"/>
                      <a:pt x="4794209" y="3653136"/>
                      <a:pt x="4780764" y="3717361"/>
                    </a:cubicBezTo>
                    <a:cubicBezTo>
                      <a:pt x="4780335" y="3721690"/>
                      <a:pt x="4780215" y="3724546"/>
                      <a:pt x="4780307" y="3726303"/>
                    </a:cubicBezTo>
                    <a:lnTo>
                      <a:pt x="4780741" y="3727560"/>
                    </a:lnTo>
                    <a:lnTo>
                      <a:pt x="4779657" y="3730317"/>
                    </a:lnTo>
                    <a:cubicBezTo>
                      <a:pt x="4773124" y="3810015"/>
                      <a:pt x="4736030" y="3878988"/>
                      <a:pt x="4696370" y="3945228"/>
                    </a:cubicBezTo>
                    <a:cubicBezTo>
                      <a:pt x="4597219" y="4111143"/>
                      <a:pt x="4447210" y="4217127"/>
                      <a:pt x="4273871" y="4293250"/>
                    </a:cubicBezTo>
                    <a:cubicBezTo>
                      <a:pt x="4137625" y="4353391"/>
                      <a:pt x="3993215" y="4387247"/>
                      <a:pt x="3845772" y="4406173"/>
                    </a:cubicBezTo>
                    <a:cubicBezTo>
                      <a:pt x="3709994" y="4424257"/>
                      <a:pt x="3572815" y="4425309"/>
                      <a:pt x="3436571" y="4416477"/>
                    </a:cubicBezTo>
                    <a:cubicBezTo>
                      <a:pt x="3152882" y="4397972"/>
                      <a:pt x="2878526" y="4333204"/>
                      <a:pt x="2611635" y="4235211"/>
                    </a:cubicBezTo>
                    <a:cubicBezTo>
                      <a:pt x="2440056" y="4193577"/>
                      <a:pt x="2529769" y="4244420"/>
                      <a:pt x="2407099" y="4166673"/>
                    </a:cubicBezTo>
                    <a:lnTo>
                      <a:pt x="1875616" y="3768727"/>
                    </a:lnTo>
                    <a:lnTo>
                      <a:pt x="1846673" y="3771200"/>
                    </a:lnTo>
                    <a:lnTo>
                      <a:pt x="1847824" y="3770061"/>
                    </a:lnTo>
                    <a:cubicBezTo>
                      <a:pt x="1815977" y="3734824"/>
                      <a:pt x="1729698" y="3651460"/>
                      <a:pt x="1655588" y="3559776"/>
                    </a:cubicBezTo>
                    <a:cubicBezTo>
                      <a:pt x="1581478" y="3468092"/>
                      <a:pt x="1477816" y="3340239"/>
                      <a:pt x="1403161" y="3219956"/>
                    </a:cubicBezTo>
                    <a:cubicBezTo>
                      <a:pt x="1358602" y="3148459"/>
                      <a:pt x="1315909" y="3076121"/>
                      <a:pt x="1279514" y="3000419"/>
                    </a:cubicBezTo>
                    <a:cubicBezTo>
                      <a:pt x="1260570" y="2931914"/>
                      <a:pt x="1201629" y="2880867"/>
                      <a:pt x="1289499" y="2808928"/>
                    </a:cubicBezTo>
                    <a:lnTo>
                      <a:pt x="1806735" y="2568782"/>
                    </a:lnTo>
                    <a:lnTo>
                      <a:pt x="1862245" y="2748122"/>
                    </a:lnTo>
                    <a:lnTo>
                      <a:pt x="1864747" y="2745513"/>
                    </a:lnTo>
                    <a:lnTo>
                      <a:pt x="1873246" y="2748455"/>
                    </a:lnTo>
                    <a:cubicBezTo>
                      <a:pt x="1884247" y="2756449"/>
                      <a:pt x="1886259" y="2772102"/>
                      <a:pt x="1891683" y="2783615"/>
                    </a:cubicBezTo>
                    <a:cubicBezTo>
                      <a:pt x="1941842" y="2888547"/>
                      <a:pt x="2003199" y="2986540"/>
                      <a:pt x="2074121" y="3079065"/>
                    </a:cubicBezTo>
                    <a:cubicBezTo>
                      <a:pt x="2194735" y="3237410"/>
                      <a:pt x="2343345" y="3364422"/>
                      <a:pt x="2515984" y="3463676"/>
                    </a:cubicBezTo>
                    <a:cubicBezTo>
                      <a:pt x="2534065" y="3453583"/>
                      <a:pt x="2552203" y="3443804"/>
                      <a:pt x="2569876" y="3432896"/>
                    </a:cubicBezTo>
                    <a:lnTo>
                      <a:pt x="2513773" y="3465471"/>
                    </a:lnTo>
                    <a:lnTo>
                      <a:pt x="2748844" y="3630964"/>
                    </a:lnTo>
                    <a:lnTo>
                      <a:pt x="2788259" y="3680060"/>
                    </a:lnTo>
                    <a:lnTo>
                      <a:pt x="3062880" y="3307691"/>
                    </a:lnTo>
                    <a:lnTo>
                      <a:pt x="3119696" y="3157069"/>
                    </a:lnTo>
                    <a:lnTo>
                      <a:pt x="3122087" y="3155188"/>
                    </a:lnTo>
                    <a:cubicBezTo>
                      <a:pt x="3121621" y="3141309"/>
                      <a:pt x="3125120" y="3129113"/>
                      <a:pt x="3130253" y="3116075"/>
                    </a:cubicBezTo>
                    <a:cubicBezTo>
                      <a:pt x="3180178" y="2987591"/>
                      <a:pt x="3221705" y="2856584"/>
                      <a:pt x="3251100" y="2721371"/>
                    </a:cubicBezTo>
                    <a:cubicBezTo>
                      <a:pt x="3296360" y="2514240"/>
                      <a:pt x="3326221" y="2305007"/>
                      <a:pt x="3327155" y="2092199"/>
                    </a:cubicBezTo>
                    <a:cubicBezTo>
                      <a:pt x="3327621" y="2068226"/>
                      <a:pt x="3330187" y="2045095"/>
                      <a:pt x="3338586" y="2022384"/>
                    </a:cubicBezTo>
                    <a:lnTo>
                      <a:pt x="3335850" y="2020938"/>
                    </a:lnTo>
                    <a:lnTo>
                      <a:pt x="3344248" y="2011840"/>
                    </a:lnTo>
                    <a:lnTo>
                      <a:pt x="3338190" y="1959840"/>
                    </a:lnTo>
                    <a:lnTo>
                      <a:pt x="2784636" y="1795959"/>
                    </a:lnTo>
                    <a:lnTo>
                      <a:pt x="2570725" y="1798578"/>
                    </a:lnTo>
                    <a:lnTo>
                      <a:pt x="2320715" y="1850792"/>
                    </a:lnTo>
                    <a:cubicBezTo>
                      <a:pt x="2143410" y="1885068"/>
                      <a:pt x="1972171" y="1939111"/>
                      <a:pt x="1804664" y="2005351"/>
                    </a:cubicBezTo>
                    <a:lnTo>
                      <a:pt x="1751879" y="2024275"/>
                    </a:lnTo>
                    <a:lnTo>
                      <a:pt x="1748380" y="2007687"/>
                    </a:lnTo>
                    <a:lnTo>
                      <a:pt x="1063482" y="2429495"/>
                    </a:lnTo>
                    <a:lnTo>
                      <a:pt x="971360" y="2504015"/>
                    </a:lnTo>
                    <a:lnTo>
                      <a:pt x="887302" y="2576536"/>
                    </a:lnTo>
                    <a:lnTo>
                      <a:pt x="883098" y="2578019"/>
                    </a:lnTo>
                    <a:cubicBezTo>
                      <a:pt x="882963" y="2578850"/>
                      <a:pt x="882829" y="2579680"/>
                      <a:pt x="882694" y="2580511"/>
                    </a:cubicBezTo>
                    <a:lnTo>
                      <a:pt x="881511" y="2581531"/>
                    </a:lnTo>
                    <a:cubicBezTo>
                      <a:pt x="720070" y="2731675"/>
                      <a:pt x="576826" y="2896748"/>
                      <a:pt x="466244" y="3087897"/>
                    </a:cubicBezTo>
                    <a:cubicBezTo>
                      <a:pt x="369659" y="3254863"/>
                      <a:pt x="294071" y="3430661"/>
                      <a:pt x="285439" y="3628119"/>
                    </a:cubicBezTo>
                    <a:cubicBezTo>
                      <a:pt x="284739" y="3639895"/>
                      <a:pt x="284739" y="3652301"/>
                      <a:pt x="270508" y="3656928"/>
                    </a:cubicBezTo>
                    <a:lnTo>
                      <a:pt x="272982" y="3663559"/>
                    </a:lnTo>
                    <a:lnTo>
                      <a:pt x="268142" y="3658722"/>
                    </a:lnTo>
                    <a:cubicBezTo>
                      <a:pt x="234632" y="3641260"/>
                      <a:pt x="214069" y="3610458"/>
                      <a:pt x="190003" y="3583200"/>
                    </a:cubicBezTo>
                    <a:lnTo>
                      <a:pt x="126041" y="3521254"/>
                    </a:lnTo>
                    <a:lnTo>
                      <a:pt x="125398" y="3518140"/>
                    </a:lnTo>
                    <a:cubicBezTo>
                      <a:pt x="114200" y="3512883"/>
                      <a:pt x="107901" y="3502579"/>
                      <a:pt x="103468" y="3491854"/>
                    </a:cubicBezTo>
                    <a:cubicBezTo>
                      <a:pt x="60309" y="3391128"/>
                      <a:pt x="17149" y="3289981"/>
                      <a:pt x="5251" y="3179792"/>
                    </a:cubicBezTo>
                    <a:cubicBezTo>
                      <a:pt x="-1515" y="3117758"/>
                      <a:pt x="-1982" y="3054462"/>
                      <a:pt x="5251" y="2992848"/>
                    </a:cubicBezTo>
                    <a:cubicBezTo>
                      <a:pt x="23214" y="2835555"/>
                      <a:pt x="75006" y="2687935"/>
                      <a:pt x="148028" y="2548096"/>
                    </a:cubicBezTo>
                    <a:cubicBezTo>
                      <a:pt x="208218" y="2432439"/>
                      <a:pt x="281707" y="2326246"/>
                      <a:pt x="364993" y="2225940"/>
                    </a:cubicBezTo>
                    <a:cubicBezTo>
                      <a:pt x="425184" y="2152971"/>
                      <a:pt x="486774" y="2081054"/>
                      <a:pt x="555596" y="2016706"/>
                    </a:cubicBezTo>
                    <a:cubicBezTo>
                      <a:pt x="706306" y="1875816"/>
                      <a:pt x="867280" y="1748383"/>
                      <a:pt x="1043419" y="1641558"/>
                    </a:cubicBezTo>
                    <a:cubicBezTo>
                      <a:pt x="1065115" y="1628100"/>
                      <a:pt x="1085645" y="1613170"/>
                      <a:pt x="1106642" y="1599291"/>
                    </a:cubicBezTo>
                    <a:lnTo>
                      <a:pt x="1116015" y="1597557"/>
                    </a:lnTo>
                    <a:lnTo>
                      <a:pt x="1820664" y="1294274"/>
                    </a:lnTo>
                    <a:cubicBezTo>
                      <a:pt x="1820671" y="1294246"/>
                      <a:pt x="1820677" y="1294218"/>
                      <a:pt x="1820684" y="1294190"/>
                    </a:cubicBezTo>
                    <a:lnTo>
                      <a:pt x="1988939" y="1250902"/>
                    </a:lnTo>
                    <a:cubicBezTo>
                      <a:pt x="2048750" y="1237917"/>
                      <a:pt x="2108999" y="1226982"/>
                      <a:pt x="2169539" y="1217414"/>
                    </a:cubicBezTo>
                    <a:cubicBezTo>
                      <a:pt x="2241278" y="1206164"/>
                      <a:pt x="2313250" y="1199119"/>
                      <a:pt x="2385426" y="1195728"/>
                    </a:cubicBezTo>
                    <a:cubicBezTo>
                      <a:pt x="2457602" y="1192338"/>
                      <a:pt x="2529982" y="1192601"/>
                      <a:pt x="2602537" y="1195965"/>
                    </a:cubicBezTo>
                    <a:cubicBezTo>
                      <a:pt x="2615368" y="1196386"/>
                      <a:pt x="2628841" y="1196386"/>
                      <a:pt x="2641876" y="1198594"/>
                    </a:cubicBezTo>
                    <a:lnTo>
                      <a:pt x="3257847" y="1270240"/>
                    </a:lnTo>
                    <a:lnTo>
                      <a:pt x="3254577" y="1269577"/>
                    </a:lnTo>
                    <a:lnTo>
                      <a:pt x="3252034" y="1240361"/>
                    </a:lnTo>
                    <a:cubicBezTo>
                      <a:pt x="3249059" y="1226351"/>
                      <a:pt x="3244918" y="1212578"/>
                      <a:pt x="3241302" y="1198909"/>
                    </a:cubicBezTo>
                    <a:cubicBezTo>
                      <a:pt x="3188343" y="996405"/>
                      <a:pt x="3123021" y="798526"/>
                      <a:pt x="3022470" y="614107"/>
                    </a:cubicBezTo>
                    <a:cubicBezTo>
                      <a:pt x="2911421" y="410551"/>
                      <a:pt x="2773543" y="229496"/>
                      <a:pt x="2572675" y="105638"/>
                    </a:cubicBezTo>
                    <a:cubicBezTo>
                      <a:pt x="2568009" y="103115"/>
                      <a:pt x="2563868" y="100171"/>
                      <a:pt x="2560894" y="96386"/>
                    </a:cubicBezTo>
                    <a:lnTo>
                      <a:pt x="2556153" y="82211"/>
                    </a:lnTo>
                    <a:lnTo>
                      <a:pt x="2565394" y="80688"/>
                    </a:lnTo>
                    <a:cubicBezTo>
                      <a:pt x="2582396" y="60157"/>
                      <a:pt x="2607591" y="56081"/>
                      <a:pt x="2630671" y="47778"/>
                    </a:cubicBezTo>
                    <a:cubicBezTo>
                      <a:pt x="2662825" y="36532"/>
                      <a:pt x="2695463" y="27285"/>
                      <a:pt x="2728420" y="19567"/>
                    </a:cubicBezTo>
                    <a:lnTo>
                      <a:pt x="2818345" y="2388"/>
                    </a:lnTo>
                    <a:lnTo>
                      <a:pt x="2818802" y="2388"/>
                    </a:lnTo>
                    <a:cubicBezTo>
                      <a:pt x="2843590" y="75"/>
                      <a:pt x="2868130" y="-530"/>
                      <a:pt x="2892426" y="45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7" name="Shape">
                <a:extLst>
                  <a:ext uri="{FF2B5EF4-FFF2-40B4-BE49-F238E27FC236}">
                    <a16:creationId xmlns:a16="http://schemas.microsoft.com/office/drawing/2014/main" id="{FF6562C0-BB24-4154-83B6-0D7A2D1117E5}"/>
                  </a:ext>
                </a:extLst>
              </p:cNvPr>
              <p:cNvSpPr/>
              <p:nvPr/>
            </p:nvSpPr>
            <p:spPr>
              <a:xfrm>
                <a:off x="4503361" y="1199728"/>
                <a:ext cx="1902790" cy="3259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3" extrusionOk="0">
                    <a:moveTo>
                      <a:pt x="2165" y="10582"/>
                    </a:moveTo>
                    <a:cubicBezTo>
                      <a:pt x="2404" y="9608"/>
                      <a:pt x="2661" y="8638"/>
                      <a:pt x="3092" y="7684"/>
                    </a:cubicBezTo>
                    <a:cubicBezTo>
                      <a:pt x="3828" y="6064"/>
                      <a:pt x="4860" y="4521"/>
                      <a:pt x="6459" y="3119"/>
                    </a:cubicBezTo>
                    <a:cubicBezTo>
                      <a:pt x="7311" y="2370"/>
                      <a:pt x="8303" y="1695"/>
                      <a:pt x="9522" y="1134"/>
                    </a:cubicBezTo>
                    <a:cubicBezTo>
                      <a:pt x="11144" y="388"/>
                      <a:pt x="12971" y="-7"/>
                      <a:pt x="15048" y="0"/>
                    </a:cubicBezTo>
                    <a:cubicBezTo>
                      <a:pt x="17230" y="7"/>
                      <a:pt x="19418" y="3"/>
                      <a:pt x="21600" y="3"/>
                    </a:cubicBezTo>
                    <a:cubicBezTo>
                      <a:pt x="20841" y="71"/>
                      <a:pt x="20089" y="167"/>
                      <a:pt x="19359" y="316"/>
                    </a:cubicBezTo>
                    <a:cubicBezTo>
                      <a:pt x="19097" y="371"/>
                      <a:pt x="18811" y="398"/>
                      <a:pt x="18618" y="534"/>
                    </a:cubicBezTo>
                    <a:cubicBezTo>
                      <a:pt x="18017" y="538"/>
                      <a:pt x="17562" y="766"/>
                      <a:pt x="17160" y="953"/>
                    </a:cubicBezTo>
                    <a:cubicBezTo>
                      <a:pt x="16075" y="1457"/>
                      <a:pt x="15094" y="2039"/>
                      <a:pt x="14283" y="2710"/>
                    </a:cubicBezTo>
                    <a:cubicBezTo>
                      <a:pt x="12142" y="4481"/>
                      <a:pt x="10882" y="6462"/>
                      <a:pt x="10164" y="8573"/>
                    </a:cubicBezTo>
                    <a:cubicBezTo>
                      <a:pt x="9557" y="10126"/>
                      <a:pt x="9371" y="11705"/>
                      <a:pt x="9341" y="13292"/>
                    </a:cubicBezTo>
                    <a:cubicBezTo>
                      <a:pt x="9341" y="13336"/>
                      <a:pt x="9371" y="13377"/>
                      <a:pt x="9388" y="13422"/>
                    </a:cubicBezTo>
                    <a:cubicBezTo>
                      <a:pt x="9324" y="13956"/>
                      <a:pt x="9411" y="14487"/>
                      <a:pt x="9487" y="15022"/>
                    </a:cubicBezTo>
                    <a:cubicBezTo>
                      <a:pt x="9528" y="15328"/>
                      <a:pt x="9511" y="15641"/>
                      <a:pt x="9709" y="15944"/>
                    </a:cubicBezTo>
                    <a:cubicBezTo>
                      <a:pt x="10567" y="15822"/>
                      <a:pt x="11407" y="15699"/>
                      <a:pt x="12288" y="15570"/>
                    </a:cubicBezTo>
                    <a:cubicBezTo>
                      <a:pt x="12323" y="15737"/>
                      <a:pt x="12200" y="15842"/>
                      <a:pt x="12124" y="15948"/>
                    </a:cubicBezTo>
                    <a:cubicBezTo>
                      <a:pt x="11716" y="16561"/>
                      <a:pt x="11302" y="17170"/>
                      <a:pt x="10882" y="17780"/>
                    </a:cubicBezTo>
                    <a:cubicBezTo>
                      <a:pt x="10794" y="17906"/>
                      <a:pt x="10707" y="18025"/>
                      <a:pt x="10701" y="18164"/>
                    </a:cubicBezTo>
                    <a:cubicBezTo>
                      <a:pt x="10537" y="18205"/>
                      <a:pt x="10526" y="18304"/>
                      <a:pt x="10467" y="18382"/>
                    </a:cubicBezTo>
                    <a:cubicBezTo>
                      <a:pt x="9808" y="19349"/>
                      <a:pt x="9155" y="20316"/>
                      <a:pt x="8495" y="21280"/>
                    </a:cubicBezTo>
                    <a:cubicBezTo>
                      <a:pt x="8419" y="21389"/>
                      <a:pt x="8390" y="21518"/>
                      <a:pt x="8204" y="21593"/>
                    </a:cubicBezTo>
                    <a:cubicBezTo>
                      <a:pt x="8069" y="21590"/>
                      <a:pt x="7994" y="21535"/>
                      <a:pt x="7906" y="21491"/>
                    </a:cubicBezTo>
                    <a:cubicBezTo>
                      <a:pt x="7037" y="21052"/>
                      <a:pt x="6173" y="20606"/>
                      <a:pt x="5292" y="20177"/>
                    </a:cubicBezTo>
                    <a:cubicBezTo>
                      <a:pt x="4866" y="19969"/>
                      <a:pt x="4504" y="19720"/>
                      <a:pt x="4003" y="19571"/>
                    </a:cubicBezTo>
                    <a:cubicBezTo>
                      <a:pt x="3828" y="19438"/>
                      <a:pt x="3612" y="19329"/>
                      <a:pt x="3396" y="19216"/>
                    </a:cubicBezTo>
                    <a:cubicBezTo>
                      <a:pt x="2351" y="18692"/>
                      <a:pt x="1307" y="18168"/>
                      <a:pt x="268" y="17640"/>
                    </a:cubicBezTo>
                    <a:cubicBezTo>
                      <a:pt x="158" y="17586"/>
                      <a:pt x="0" y="17548"/>
                      <a:pt x="0" y="17422"/>
                    </a:cubicBezTo>
                    <a:cubicBezTo>
                      <a:pt x="642" y="17323"/>
                      <a:pt x="1284" y="17225"/>
                      <a:pt x="1931" y="17122"/>
                    </a:cubicBezTo>
                    <a:cubicBezTo>
                      <a:pt x="2526" y="17031"/>
                      <a:pt x="2526" y="17031"/>
                      <a:pt x="2427" y="16683"/>
                    </a:cubicBezTo>
                    <a:cubicBezTo>
                      <a:pt x="2357" y="16442"/>
                      <a:pt x="2305" y="16196"/>
                      <a:pt x="2240" y="15955"/>
                    </a:cubicBezTo>
                    <a:cubicBezTo>
                      <a:pt x="2065" y="15240"/>
                      <a:pt x="1984" y="14521"/>
                      <a:pt x="1943" y="13799"/>
                    </a:cubicBezTo>
                    <a:cubicBezTo>
                      <a:pt x="1890" y="12734"/>
                      <a:pt x="1990" y="11658"/>
                      <a:pt x="2165" y="105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8" name="Shape">
                <a:extLst>
                  <a:ext uri="{FF2B5EF4-FFF2-40B4-BE49-F238E27FC236}">
                    <a16:creationId xmlns:a16="http://schemas.microsoft.com/office/drawing/2014/main" id="{57AD2C93-2449-4B8B-B5E5-B122615E26F8}"/>
                  </a:ext>
                </a:extLst>
              </p:cNvPr>
              <p:cNvSpPr/>
              <p:nvPr/>
            </p:nvSpPr>
            <p:spPr>
              <a:xfrm>
                <a:off x="3701201" y="4345445"/>
                <a:ext cx="3285052" cy="13763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359" extrusionOk="0">
                    <a:moveTo>
                      <a:pt x="16096" y="16511"/>
                    </a:moveTo>
                    <a:cubicBezTo>
                      <a:pt x="15907" y="16591"/>
                      <a:pt x="15749" y="16838"/>
                      <a:pt x="15577" y="17029"/>
                    </a:cubicBezTo>
                    <a:cubicBezTo>
                      <a:pt x="13886" y="18928"/>
                      <a:pt x="12128" y="20300"/>
                      <a:pt x="10275" y="20954"/>
                    </a:cubicBezTo>
                    <a:cubicBezTo>
                      <a:pt x="8595" y="21544"/>
                      <a:pt x="6921" y="21568"/>
                      <a:pt x="5268" y="20491"/>
                    </a:cubicBezTo>
                    <a:cubicBezTo>
                      <a:pt x="4184" y="19781"/>
                      <a:pt x="3202" y="18625"/>
                      <a:pt x="2403" y="16710"/>
                    </a:cubicBezTo>
                    <a:cubicBezTo>
                      <a:pt x="1903" y="15514"/>
                      <a:pt x="1572" y="14070"/>
                      <a:pt x="1286" y="12563"/>
                    </a:cubicBezTo>
                    <a:cubicBezTo>
                      <a:pt x="941" y="10752"/>
                      <a:pt x="594" y="8933"/>
                      <a:pt x="256" y="7115"/>
                    </a:cubicBezTo>
                    <a:cubicBezTo>
                      <a:pt x="172" y="6668"/>
                      <a:pt x="7" y="6309"/>
                      <a:pt x="0" y="5783"/>
                    </a:cubicBezTo>
                    <a:cubicBezTo>
                      <a:pt x="162" y="6078"/>
                      <a:pt x="304" y="6421"/>
                      <a:pt x="439" y="6788"/>
                    </a:cubicBezTo>
                    <a:cubicBezTo>
                      <a:pt x="597" y="7211"/>
                      <a:pt x="732" y="7689"/>
                      <a:pt x="952" y="7960"/>
                    </a:cubicBezTo>
                    <a:cubicBezTo>
                      <a:pt x="982" y="8176"/>
                      <a:pt x="1053" y="8303"/>
                      <a:pt x="1124" y="8423"/>
                    </a:cubicBezTo>
                    <a:cubicBezTo>
                      <a:pt x="1481" y="9029"/>
                      <a:pt x="1849" y="9579"/>
                      <a:pt x="2251" y="10018"/>
                    </a:cubicBezTo>
                    <a:cubicBezTo>
                      <a:pt x="3462" y="11334"/>
                      <a:pt x="4745" y="11797"/>
                      <a:pt x="6057" y="11853"/>
                    </a:cubicBezTo>
                    <a:cubicBezTo>
                      <a:pt x="7046" y="11901"/>
                      <a:pt x="8025" y="11661"/>
                      <a:pt x="8993" y="11215"/>
                    </a:cubicBezTo>
                    <a:cubicBezTo>
                      <a:pt x="9779" y="10848"/>
                      <a:pt x="10569" y="10489"/>
                      <a:pt x="11308" y="9707"/>
                    </a:cubicBezTo>
                    <a:cubicBezTo>
                      <a:pt x="11446" y="9763"/>
                      <a:pt x="11568" y="9611"/>
                      <a:pt x="11693" y="9508"/>
                    </a:cubicBezTo>
                    <a:cubicBezTo>
                      <a:pt x="12394" y="8933"/>
                      <a:pt x="13083" y="8279"/>
                      <a:pt x="13751" y="7506"/>
                    </a:cubicBezTo>
                    <a:cubicBezTo>
                      <a:pt x="14419" y="6740"/>
                      <a:pt x="15081" y="5958"/>
                      <a:pt x="15695" y="4961"/>
                    </a:cubicBezTo>
                    <a:cubicBezTo>
                      <a:pt x="15931" y="4650"/>
                      <a:pt x="16174" y="4363"/>
                      <a:pt x="16383" y="3900"/>
                    </a:cubicBezTo>
                    <a:cubicBezTo>
                      <a:pt x="16049" y="2879"/>
                      <a:pt x="15728" y="1898"/>
                      <a:pt x="15371" y="805"/>
                    </a:cubicBezTo>
                    <a:cubicBezTo>
                      <a:pt x="15516" y="774"/>
                      <a:pt x="15590" y="750"/>
                      <a:pt x="15664" y="742"/>
                    </a:cubicBezTo>
                    <a:cubicBezTo>
                      <a:pt x="16680" y="614"/>
                      <a:pt x="17699" y="502"/>
                      <a:pt x="18715" y="367"/>
                    </a:cubicBezTo>
                    <a:cubicBezTo>
                      <a:pt x="19035" y="327"/>
                      <a:pt x="19353" y="239"/>
                      <a:pt x="19673" y="175"/>
                    </a:cubicBezTo>
                    <a:cubicBezTo>
                      <a:pt x="19717" y="191"/>
                      <a:pt x="19761" y="223"/>
                      <a:pt x="19805" y="223"/>
                    </a:cubicBezTo>
                    <a:cubicBezTo>
                      <a:pt x="20301" y="160"/>
                      <a:pt x="20800" y="96"/>
                      <a:pt x="21296" y="16"/>
                    </a:cubicBezTo>
                    <a:cubicBezTo>
                      <a:pt x="21586" y="-32"/>
                      <a:pt x="21600" y="-16"/>
                      <a:pt x="21536" y="678"/>
                    </a:cubicBezTo>
                    <a:cubicBezTo>
                      <a:pt x="21533" y="702"/>
                      <a:pt x="21533" y="726"/>
                      <a:pt x="21529" y="758"/>
                    </a:cubicBezTo>
                    <a:cubicBezTo>
                      <a:pt x="21131" y="4674"/>
                      <a:pt x="20736" y="8598"/>
                      <a:pt x="20331" y="12507"/>
                    </a:cubicBezTo>
                    <a:cubicBezTo>
                      <a:pt x="20250" y="13281"/>
                      <a:pt x="20206" y="14086"/>
                      <a:pt x="20075" y="14828"/>
                    </a:cubicBezTo>
                    <a:cubicBezTo>
                      <a:pt x="19997" y="14804"/>
                      <a:pt x="19963" y="14692"/>
                      <a:pt x="19930" y="14589"/>
                    </a:cubicBezTo>
                    <a:cubicBezTo>
                      <a:pt x="19714" y="13927"/>
                      <a:pt x="19498" y="13257"/>
                      <a:pt x="19278" y="12595"/>
                    </a:cubicBezTo>
                    <a:cubicBezTo>
                      <a:pt x="19089" y="12020"/>
                      <a:pt x="19083" y="12020"/>
                      <a:pt x="18843" y="12435"/>
                    </a:cubicBezTo>
                    <a:cubicBezTo>
                      <a:pt x="18249" y="13448"/>
                      <a:pt x="17632" y="14365"/>
                      <a:pt x="17001" y="15243"/>
                    </a:cubicBezTo>
                    <a:cubicBezTo>
                      <a:pt x="16704" y="15665"/>
                      <a:pt x="16373" y="15969"/>
                      <a:pt x="16096" y="1651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3B5BB05B-F071-418F-841D-2590CCCF57B4}"/>
                  </a:ext>
                </a:extLst>
              </p:cNvPr>
              <p:cNvSpPr/>
              <p:nvPr/>
            </p:nvSpPr>
            <p:spPr>
              <a:xfrm>
                <a:off x="5829340" y="2186697"/>
                <a:ext cx="2774087" cy="2730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8" h="21596" extrusionOk="0">
                    <a:moveTo>
                      <a:pt x="19566" y="21596"/>
                    </a:moveTo>
                    <a:cubicBezTo>
                      <a:pt x="19670" y="21088"/>
                      <a:pt x="19662" y="20567"/>
                      <a:pt x="19717" y="20055"/>
                    </a:cubicBezTo>
                    <a:cubicBezTo>
                      <a:pt x="19733" y="19901"/>
                      <a:pt x="19757" y="19738"/>
                      <a:pt x="19682" y="19584"/>
                    </a:cubicBezTo>
                    <a:cubicBezTo>
                      <a:pt x="19729" y="19466"/>
                      <a:pt x="19705" y="19348"/>
                      <a:pt x="19689" y="19230"/>
                    </a:cubicBezTo>
                    <a:cubicBezTo>
                      <a:pt x="19586" y="18527"/>
                      <a:pt x="19391" y="17856"/>
                      <a:pt x="19117" y="17201"/>
                    </a:cubicBezTo>
                    <a:cubicBezTo>
                      <a:pt x="18485" y="15685"/>
                      <a:pt x="17543" y="14380"/>
                      <a:pt x="16414" y="13217"/>
                    </a:cubicBezTo>
                    <a:cubicBezTo>
                      <a:pt x="15443" y="12213"/>
                      <a:pt x="14406" y="11290"/>
                      <a:pt x="13197" y="10578"/>
                    </a:cubicBezTo>
                    <a:cubicBezTo>
                      <a:pt x="13102" y="10424"/>
                      <a:pt x="12939" y="10359"/>
                      <a:pt x="12800" y="10269"/>
                    </a:cubicBezTo>
                    <a:cubicBezTo>
                      <a:pt x="11480" y="9432"/>
                      <a:pt x="10096" y="8720"/>
                      <a:pt x="8649" y="8147"/>
                    </a:cubicBezTo>
                    <a:cubicBezTo>
                      <a:pt x="8577" y="8119"/>
                      <a:pt x="8498" y="8115"/>
                      <a:pt x="8422" y="8099"/>
                    </a:cubicBezTo>
                    <a:cubicBezTo>
                      <a:pt x="8343" y="8054"/>
                      <a:pt x="8267" y="8001"/>
                      <a:pt x="8184" y="7968"/>
                    </a:cubicBezTo>
                    <a:cubicBezTo>
                      <a:pt x="7504" y="7704"/>
                      <a:pt x="6808" y="7485"/>
                      <a:pt x="6097" y="7314"/>
                    </a:cubicBezTo>
                    <a:cubicBezTo>
                      <a:pt x="5544" y="7184"/>
                      <a:pt x="5572" y="7098"/>
                      <a:pt x="5508" y="7749"/>
                    </a:cubicBezTo>
                    <a:cubicBezTo>
                      <a:pt x="5464" y="8208"/>
                      <a:pt x="5452" y="8672"/>
                      <a:pt x="5353" y="9127"/>
                    </a:cubicBezTo>
                    <a:cubicBezTo>
                      <a:pt x="5202" y="9091"/>
                      <a:pt x="5138" y="8981"/>
                      <a:pt x="5059" y="8903"/>
                    </a:cubicBezTo>
                    <a:cubicBezTo>
                      <a:pt x="4331" y="8196"/>
                      <a:pt x="3612" y="7489"/>
                      <a:pt x="2884" y="6781"/>
                    </a:cubicBezTo>
                    <a:cubicBezTo>
                      <a:pt x="2753" y="6655"/>
                      <a:pt x="2642" y="6501"/>
                      <a:pt x="2471" y="6419"/>
                    </a:cubicBezTo>
                    <a:cubicBezTo>
                      <a:pt x="1942" y="5830"/>
                      <a:pt x="1362" y="5297"/>
                      <a:pt x="801" y="4744"/>
                    </a:cubicBezTo>
                    <a:cubicBezTo>
                      <a:pt x="558" y="4505"/>
                      <a:pt x="312" y="4265"/>
                      <a:pt x="69" y="4025"/>
                    </a:cubicBezTo>
                    <a:cubicBezTo>
                      <a:pt x="-30" y="3927"/>
                      <a:pt x="-22" y="3846"/>
                      <a:pt x="93" y="3769"/>
                    </a:cubicBezTo>
                    <a:cubicBezTo>
                      <a:pt x="149" y="3732"/>
                      <a:pt x="205" y="3700"/>
                      <a:pt x="260" y="3663"/>
                    </a:cubicBezTo>
                    <a:cubicBezTo>
                      <a:pt x="1159" y="3102"/>
                      <a:pt x="2061" y="2545"/>
                      <a:pt x="2960" y="1980"/>
                    </a:cubicBezTo>
                    <a:cubicBezTo>
                      <a:pt x="3087" y="1899"/>
                      <a:pt x="3250" y="1858"/>
                      <a:pt x="3321" y="1695"/>
                    </a:cubicBezTo>
                    <a:cubicBezTo>
                      <a:pt x="3477" y="1663"/>
                      <a:pt x="3608" y="1577"/>
                      <a:pt x="3743" y="1492"/>
                    </a:cubicBezTo>
                    <a:cubicBezTo>
                      <a:pt x="4439" y="1057"/>
                      <a:pt x="5138" y="618"/>
                      <a:pt x="5838" y="187"/>
                    </a:cubicBezTo>
                    <a:cubicBezTo>
                      <a:pt x="5957" y="114"/>
                      <a:pt x="6057" y="-4"/>
                      <a:pt x="6216" y="0"/>
                    </a:cubicBezTo>
                    <a:cubicBezTo>
                      <a:pt x="6228" y="12"/>
                      <a:pt x="6236" y="24"/>
                      <a:pt x="6248" y="33"/>
                    </a:cubicBezTo>
                    <a:cubicBezTo>
                      <a:pt x="6256" y="581"/>
                      <a:pt x="6156" y="1118"/>
                      <a:pt x="6108" y="1659"/>
                    </a:cubicBezTo>
                    <a:cubicBezTo>
                      <a:pt x="6093" y="1830"/>
                      <a:pt x="6132" y="1899"/>
                      <a:pt x="6295" y="1931"/>
                    </a:cubicBezTo>
                    <a:cubicBezTo>
                      <a:pt x="6792" y="2025"/>
                      <a:pt x="7289" y="2134"/>
                      <a:pt x="7786" y="2240"/>
                    </a:cubicBezTo>
                    <a:cubicBezTo>
                      <a:pt x="7834" y="2256"/>
                      <a:pt x="7882" y="2281"/>
                      <a:pt x="7933" y="2293"/>
                    </a:cubicBezTo>
                    <a:cubicBezTo>
                      <a:pt x="9539" y="2708"/>
                      <a:pt x="11074" y="3330"/>
                      <a:pt x="12557" y="4086"/>
                    </a:cubicBezTo>
                    <a:cubicBezTo>
                      <a:pt x="12740" y="4179"/>
                      <a:pt x="12911" y="4314"/>
                      <a:pt x="13122" y="4346"/>
                    </a:cubicBezTo>
                    <a:cubicBezTo>
                      <a:pt x="13185" y="4436"/>
                      <a:pt x="13285" y="4480"/>
                      <a:pt x="13376" y="4529"/>
                    </a:cubicBezTo>
                    <a:cubicBezTo>
                      <a:pt x="14672" y="5261"/>
                      <a:pt x="15885" y="6111"/>
                      <a:pt x="17002" y="7107"/>
                    </a:cubicBezTo>
                    <a:cubicBezTo>
                      <a:pt x="18449" y="8395"/>
                      <a:pt x="19705" y="9843"/>
                      <a:pt x="20564" y="11615"/>
                    </a:cubicBezTo>
                    <a:cubicBezTo>
                      <a:pt x="21208" y="12941"/>
                      <a:pt x="21570" y="14331"/>
                      <a:pt x="21427" y="15827"/>
                    </a:cubicBezTo>
                    <a:cubicBezTo>
                      <a:pt x="21383" y="16266"/>
                      <a:pt x="21296" y="16697"/>
                      <a:pt x="21149" y="17112"/>
                    </a:cubicBezTo>
                    <a:cubicBezTo>
                      <a:pt x="20691" y="18421"/>
                      <a:pt x="20234" y="19726"/>
                      <a:pt x="19777" y="21031"/>
                    </a:cubicBezTo>
                    <a:cubicBezTo>
                      <a:pt x="19701" y="21226"/>
                      <a:pt x="19590" y="21397"/>
                      <a:pt x="19566" y="2159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9" name="Graphic 35" descr="Coins">
              <a:extLst>
                <a:ext uri="{FF2B5EF4-FFF2-40B4-BE49-F238E27FC236}">
                  <a16:creationId xmlns:a16="http://schemas.microsoft.com/office/drawing/2014/main" id="{368EA941-F06D-4A70-AC63-2464548A7F25}"/>
                </a:ext>
              </a:extLst>
            </p:cNvPr>
            <p:cNvSpPr/>
            <p:nvPr/>
          </p:nvSpPr>
          <p:spPr>
            <a:xfrm>
              <a:off x="4436389" y="2095478"/>
              <a:ext cx="361529" cy="309881"/>
            </a:xfrm>
            <a:custGeom>
              <a:avLst/>
              <a:gdLst>
                <a:gd name="connsiteX0" fmla="*/ 448180 w 482037"/>
                <a:gd name="connsiteY0" fmla="*/ 344313 h 413175"/>
                <a:gd name="connsiteX1" fmla="*/ 425226 w 482037"/>
                <a:gd name="connsiteY1" fmla="*/ 363824 h 413175"/>
                <a:gd name="connsiteX2" fmla="*/ 425226 w 482037"/>
                <a:gd name="connsiteY2" fmla="*/ 343165 h 413175"/>
                <a:gd name="connsiteX3" fmla="*/ 448180 w 482037"/>
                <a:gd name="connsiteY3" fmla="*/ 333983 h 413175"/>
                <a:gd name="connsiteX4" fmla="*/ 448180 w 482037"/>
                <a:gd name="connsiteY4" fmla="*/ 344313 h 413175"/>
                <a:gd name="connsiteX5" fmla="*/ 402272 w 482037"/>
                <a:gd name="connsiteY5" fmla="*/ 306438 h 413175"/>
                <a:gd name="connsiteX6" fmla="*/ 402272 w 482037"/>
                <a:gd name="connsiteY6" fmla="*/ 285779 h 413175"/>
                <a:gd name="connsiteX7" fmla="*/ 425226 w 482037"/>
                <a:gd name="connsiteY7" fmla="*/ 276598 h 413175"/>
                <a:gd name="connsiteX8" fmla="*/ 425226 w 482037"/>
                <a:gd name="connsiteY8" fmla="*/ 286927 h 413175"/>
                <a:gd name="connsiteX9" fmla="*/ 402272 w 482037"/>
                <a:gd name="connsiteY9" fmla="*/ 306438 h 413175"/>
                <a:gd name="connsiteX10" fmla="*/ 402272 w 482037"/>
                <a:gd name="connsiteY10" fmla="*/ 370710 h 413175"/>
                <a:gd name="connsiteX11" fmla="*/ 379318 w 482037"/>
                <a:gd name="connsiteY11" fmla="*/ 374727 h 413175"/>
                <a:gd name="connsiteX12" fmla="*/ 379318 w 482037"/>
                <a:gd name="connsiteY12" fmla="*/ 352346 h 413175"/>
                <a:gd name="connsiteX13" fmla="*/ 402272 w 482037"/>
                <a:gd name="connsiteY13" fmla="*/ 348903 h 413175"/>
                <a:gd name="connsiteX14" fmla="*/ 402272 w 482037"/>
                <a:gd name="connsiteY14" fmla="*/ 370710 h 413175"/>
                <a:gd name="connsiteX15" fmla="*/ 356363 w 482037"/>
                <a:gd name="connsiteY15" fmla="*/ 294961 h 413175"/>
                <a:gd name="connsiteX16" fmla="*/ 379318 w 482037"/>
                <a:gd name="connsiteY16" fmla="*/ 291518 h 413175"/>
                <a:gd name="connsiteX17" fmla="*/ 379318 w 482037"/>
                <a:gd name="connsiteY17" fmla="*/ 313324 h 413175"/>
                <a:gd name="connsiteX18" fmla="*/ 356363 w 482037"/>
                <a:gd name="connsiteY18" fmla="*/ 317341 h 413175"/>
                <a:gd name="connsiteX19" fmla="*/ 356363 w 482037"/>
                <a:gd name="connsiteY19" fmla="*/ 294961 h 413175"/>
                <a:gd name="connsiteX20" fmla="*/ 356363 w 482037"/>
                <a:gd name="connsiteY20" fmla="*/ 377596 h 413175"/>
                <a:gd name="connsiteX21" fmla="*/ 333409 w 482037"/>
                <a:gd name="connsiteY21" fmla="*/ 378744 h 413175"/>
                <a:gd name="connsiteX22" fmla="*/ 333409 w 482037"/>
                <a:gd name="connsiteY22" fmla="*/ 355790 h 413175"/>
                <a:gd name="connsiteX23" fmla="*/ 356363 w 482037"/>
                <a:gd name="connsiteY23" fmla="*/ 354642 h 413175"/>
                <a:gd name="connsiteX24" fmla="*/ 356363 w 482037"/>
                <a:gd name="connsiteY24" fmla="*/ 377596 h 413175"/>
                <a:gd name="connsiteX25" fmla="*/ 310455 w 482037"/>
                <a:gd name="connsiteY25" fmla="*/ 321358 h 413175"/>
                <a:gd name="connsiteX26" fmla="*/ 310455 w 482037"/>
                <a:gd name="connsiteY26" fmla="*/ 298404 h 413175"/>
                <a:gd name="connsiteX27" fmla="*/ 333409 w 482037"/>
                <a:gd name="connsiteY27" fmla="*/ 297256 h 413175"/>
                <a:gd name="connsiteX28" fmla="*/ 333409 w 482037"/>
                <a:gd name="connsiteY28" fmla="*/ 320211 h 413175"/>
                <a:gd name="connsiteX29" fmla="*/ 310455 w 482037"/>
                <a:gd name="connsiteY29" fmla="*/ 321358 h 413175"/>
                <a:gd name="connsiteX30" fmla="*/ 310455 w 482037"/>
                <a:gd name="connsiteY30" fmla="*/ 378744 h 413175"/>
                <a:gd name="connsiteX31" fmla="*/ 287501 w 482037"/>
                <a:gd name="connsiteY31" fmla="*/ 377596 h 413175"/>
                <a:gd name="connsiteX32" fmla="*/ 287501 w 482037"/>
                <a:gd name="connsiteY32" fmla="*/ 355790 h 413175"/>
                <a:gd name="connsiteX33" fmla="*/ 298978 w 482037"/>
                <a:gd name="connsiteY33" fmla="*/ 355790 h 413175"/>
                <a:gd name="connsiteX34" fmla="*/ 310455 w 482037"/>
                <a:gd name="connsiteY34" fmla="*/ 355790 h 413175"/>
                <a:gd name="connsiteX35" fmla="*/ 310455 w 482037"/>
                <a:gd name="connsiteY35" fmla="*/ 378744 h 413175"/>
                <a:gd name="connsiteX36" fmla="*/ 264547 w 482037"/>
                <a:gd name="connsiteY36" fmla="*/ 297256 h 413175"/>
                <a:gd name="connsiteX37" fmla="*/ 287501 w 482037"/>
                <a:gd name="connsiteY37" fmla="*/ 298404 h 413175"/>
                <a:gd name="connsiteX38" fmla="*/ 287501 w 482037"/>
                <a:gd name="connsiteY38" fmla="*/ 321358 h 413175"/>
                <a:gd name="connsiteX39" fmla="*/ 264547 w 482037"/>
                <a:gd name="connsiteY39" fmla="*/ 320211 h 413175"/>
                <a:gd name="connsiteX40" fmla="*/ 264547 w 482037"/>
                <a:gd name="connsiteY40" fmla="*/ 297256 h 413175"/>
                <a:gd name="connsiteX41" fmla="*/ 264547 w 482037"/>
                <a:gd name="connsiteY41" fmla="*/ 374727 h 413175"/>
                <a:gd name="connsiteX42" fmla="*/ 241593 w 482037"/>
                <a:gd name="connsiteY42" fmla="*/ 370710 h 413175"/>
                <a:gd name="connsiteX43" fmla="*/ 241593 w 482037"/>
                <a:gd name="connsiteY43" fmla="*/ 352346 h 413175"/>
                <a:gd name="connsiteX44" fmla="*/ 264547 w 482037"/>
                <a:gd name="connsiteY44" fmla="*/ 354642 h 413175"/>
                <a:gd name="connsiteX45" fmla="*/ 264547 w 482037"/>
                <a:gd name="connsiteY45" fmla="*/ 374727 h 413175"/>
                <a:gd name="connsiteX46" fmla="*/ 218638 w 482037"/>
                <a:gd name="connsiteY46" fmla="*/ 313324 h 413175"/>
                <a:gd name="connsiteX47" fmla="*/ 218638 w 482037"/>
                <a:gd name="connsiteY47" fmla="*/ 290944 h 413175"/>
                <a:gd name="connsiteX48" fmla="*/ 241593 w 482037"/>
                <a:gd name="connsiteY48" fmla="*/ 294387 h 413175"/>
                <a:gd name="connsiteX49" fmla="*/ 241593 w 482037"/>
                <a:gd name="connsiteY49" fmla="*/ 317341 h 413175"/>
                <a:gd name="connsiteX50" fmla="*/ 218638 w 482037"/>
                <a:gd name="connsiteY50" fmla="*/ 313324 h 413175"/>
                <a:gd name="connsiteX51" fmla="*/ 218638 w 482037"/>
                <a:gd name="connsiteY51" fmla="*/ 363824 h 413175"/>
                <a:gd name="connsiteX52" fmla="*/ 195684 w 482037"/>
                <a:gd name="connsiteY52" fmla="*/ 344313 h 413175"/>
                <a:gd name="connsiteX53" fmla="*/ 195684 w 482037"/>
                <a:gd name="connsiteY53" fmla="*/ 343165 h 413175"/>
                <a:gd name="connsiteX54" fmla="*/ 196258 w 482037"/>
                <a:gd name="connsiteY54" fmla="*/ 343165 h 413175"/>
                <a:gd name="connsiteX55" fmla="*/ 200849 w 482037"/>
                <a:gd name="connsiteY55" fmla="*/ 344313 h 413175"/>
                <a:gd name="connsiteX56" fmla="*/ 218638 w 482037"/>
                <a:gd name="connsiteY56" fmla="*/ 348329 h 413175"/>
                <a:gd name="connsiteX57" fmla="*/ 218638 w 482037"/>
                <a:gd name="connsiteY57" fmla="*/ 363824 h 413175"/>
                <a:gd name="connsiteX58" fmla="*/ 126822 w 482037"/>
                <a:gd name="connsiteY58" fmla="*/ 285779 h 413175"/>
                <a:gd name="connsiteX59" fmla="*/ 138299 w 482037"/>
                <a:gd name="connsiteY59" fmla="*/ 286353 h 413175"/>
                <a:gd name="connsiteX60" fmla="*/ 138299 w 482037"/>
                <a:gd name="connsiteY60" fmla="*/ 286927 h 413175"/>
                <a:gd name="connsiteX61" fmla="*/ 144037 w 482037"/>
                <a:gd name="connsiteY61" fmla="*/ 309307 h 413175"/>
                <a:gd name="connsiteX62" fmla="*/ 126822 w 482037"/>
                <a:gd name="connsiteY62" fmla="*/ 308160 h 413175"/>
                <a:gd name="connsiteX63" fmla="*/ 126822 w 482037"/>
                <a:gd name="connsiteY63" fmla="*/ 285779 h 413175"/>
                <a:gd name="connsiteX64" fmla="*/ 103868 w 482037"/>
                <a:gd name="connsiteY64" fmla="*/ 216917 h 413175"/>
                <a:gd name="connsiteX65" fmla="*/ 126822 w 482037"/>
                <a:gd name="connsiteY65" fmla="*/ 220360 h 413175"/>
                <a:gd name="connsiteX66" fmla="*/ 126822 w 482037"/>
                <a:gd name="connsiteY66" fmla="*/ 243314 h 413175"/>
                <a:gd name="connsiteX67" fmla="*/ 103868 w 482037"/>
                <a:gd name="connsiteY67" fmla="*/ 239297 h 413175"/>
                <a:gd name="connsiteX68" fmla="*/ 103868 w 482037"/>
                <a:gd name="connsiteY68" fmla="*/ 216917 h 413175"/>
                <a:gd name="connsiteX69" fmla="*/ 103868 w 482037"/>
                <a:gd name="connsiteY69" fmla="*/ 305864 h 413175"/>
                <a:gd name="connsiteX70" fmla="*/ 80913 w 482037"/>
                <a:gd name="connsiteY70" fmla="*/ 301847 h 413175"/>
                <a:gd name="connsiteX71" fmla="*/ 80913 w 482037"/>
                <a:gd name="connsiteY71" fmla="*/ 279467 h 413175"/>
                <a:gd name="connsiteX72" fmla="*/ 103868 w 482037"/>
                <a:gd name="connsiteY72" fmla="*/ 282910 h 413175"/>
                <a:gd name="connsiteX73" fmla="*/ 103868 w 482037"/>
                <a:gd name="connsiteY73" fmla="*/ 305864 h 413175"/>
                <a:gd name="connsiteX74" fmla="*/ 57959 w 482037"/>
                <a:gd name="connsiteY74" fmla="*/ 212326 h 413175"/>
                <a:gd name="connsiteX75" fmla="*/ 57959 w 482037"/>
                <a:gd name="connsiteY75" fmla="*/ 201997 h 413175"/>
                <a:gd name="connsiteX76" fmla="*/ 80913 w 482037"/>
                <a:gd name="connsiteY76" fmla="*/ 210604 h 413175"/>
                <a:gd name="connsiteX77" fmla="*/ 80913 w 482037"/>
                <a:gd name="connsiteY77" fmla="*/ 231837 h 413175"/>
                <a:gd name="connsiteX78" fmla="*/ 57959 w 482037"/>
                <a:gd name="connsiteY78" fmla="*/ 212326 h 413175"/>
                <a:gd name="connsiteX79" fmla="*/ 57959 w 482037"/>
                <a:gd name="connsiteY79" fmla="*/ 294961 h 413175"/>
                <a:gd name="connsiteX80" fmla="*/ 35005 w 482037"/>
                <a:gd name="connsiteY80" fmla="*/ 275450 h 413175"/>
                <a:gd name="connsiteX81" fmla="*/ 35005 w 482037"/>
                <a:gd name="connsiteY81" fmla="*/ 265121 h 413175"/>
                <a:gd name="connsiteX82" fmla="*/ 57959 w 482037"/>
                <a:gd name="connsiteY82" fmla="*/ 273728 h 413175"/>
                <a:gd name="connsiteX83" fmla="*/ 57959 w 482037"/>
                <a:gd name="connsiteY83" fmla="*/ 294961 h 413175"/>
                <a:gd name="connsiteX84" fmla="*/ 35005 w 482037"/>
                <a:gd name="connsiteY84" fmla="*/ 115919 h 413175"/>
                <a:gd name="connsiteX85" fmla="*/ 57959 w 482037"/>
                <a:gd name="connsiteY85" fmla="*/ 124526 h 413175"/>
                <a:gd name="connsiteX86" fmla="*/ 57959 w 482037"/>
                <a:gd name="connsiteY86" fmla="*/ 145759 h 413175"/>
                <a:gd name="connsiteX87" fmla="*/ 35005 w 482037"/>
                <a:gd name="connsiteY87" fmla="*/ 126248 h 413175"/>
                <a:gd name="connsiteX88" fmla="*/ 35005 w 482037"/>
                <a:gd name="connsiteY88" fmla="*/ 115919 h 413175"/>
                <a:gd name="connsiteX89" fmla="*/ 103868 w 482037"/>
                <a:gd name="connsiteY89" fmla="*/ 134282 h 413175"/>
                <a:gd name="connsiteX90" fmla="*/ 103868 w 482037"/>
                <a:gd name="connsiteY90" fmla="*/ 157236 h 413175"/>
                <a:gd name="connsiteX91" fmla="*/ 80913 w 482037"/>
                <a:gd name="connsiteY91" fmla="*/ 153219 h 413175"/>
                <a:gd name="connsiteX92" fmla="*/ 80913 w 482037"/>
                <a:gd name="connsiteY92" fmla="*/ 130839 h 413175"/>
                <a:gd name="connsiteX93" fmla="*/ 103868 w 482037"/>
                <a:gd name="connsiteY93" fmla="*/ 134282 h 413175"/>
                <a:gd name="connsiteX94" fmla="*/ 161253 w 482037"/>
                <a:gd name="connsiteY94" fmla="*/ 34431 h 413175"/>
                <a:gd name="connsiteX95" fmla="*/ 287501 w 482037"/>
                <a:gd name="connsiteY95" fmla="*/ 68863 h 413175"/>
                <a:gd name="connsiteX96" fmla="*/ 161253 w 482037"/>
                <a:gd name="connsiteY96" fmla="*/ 103294 h 413175"/>
                <a:gd name="connsiteX97" fmla="*/ 35005 w 482037"/>
                <a:gd name="connsiteY97" fmla="*/ 68863 h 413175"/>
                <a:gd name="connsiteX98" fmla="*/ 161253 w 482037"/>
                <a:gd name="connsiteY98" fmla="*/ 34431 h 413175"/>
                <a:gd name="connsiteX99" fmla="*/ 195684 w 482037"/>
                <a:gd name="connsiteY99" fmla="*/ 306438 h 413175"/>
                <a:gd name="connsiteX100" fmla="*/ 172730 w 482037"/>
                <a:gd name="connsiteY100" fmla="*/ 286927 h 413175"/>
                <a:gd name="connsiteX101" fmla="*/ 172730 w 482037"/>
                <a:gd name="connsiteY101" fmla="*/ 276598 h 413175"/>
                <a:gd name="connsiteX102" fmla="*/ 195684 w 482037"/>
                <a:gd name="connsiteY102" fmla="*/ 285206 h 413175"/>
                <a:gd name="connsiteX103" fmla="*/ 195684 w 482037"/>
                <a:gd name="connsiteY103" fmla="*/ 306438 h 413175"/>
                <a:gd name="connsiteX104" fmla="*/ 264547 w 482037"/>
                <a:gd name="connsiteY104" fmla="*/ 145759 h 413175"/>
                <a:gd name="connsiteX105" fmla="*/ 264547 w 482037"/>
                <a:gd name="connsiteY105" fmla="*/ 125100 h 413175"/>
                <a:gd name="connsiteX106" fmla="*/ 287501 w 482037"/>
                <a:gd name="connsiteY106" fmla="*/ 115919 h 413175"/>
                <a:gd name="connsiteX107" fmla="*/ 287501 w 482037"/>
                <a:gd name="connsiteY107" fmla="*/ 126248 h 413175"/>
                <a:gd name="connsiteX108" fmla="*/ 264547 w 482037"/>
                <a:gd name="connsiteY108" fmla="*/ 145759 h 413175"/>
                <a:gd name="connsiteX109" fmla="*/ 218638 w 482037"/>
                <a:gd name="connsiteY109" fmla="*/ 156662 h 413175"/>
                <a:gd name="connsiteX110" fmla="*/ 218638 w 482037"/>
                <a:gd name="connsiteY110" fmla="*/ 134282 h 413175"/>
                <a:gd name="connsiteX111" fmla="*/ 241593 w 482037"/>
                <a:gd name="connsiteY111" fmla="*/ 130839 h 413175"/>
                <a:gd name="connsiteX112" fmla="*/ 241593 w 482037"/>
                <a:gd name="connsiteY112" fmla="*/ 152645 h 413175"/>
                <a:gd name="connsiteX113" fmla="*/ 218638 w 482037"/>
                <a:gd name="connsiteY113" fmla="*/ 156662 h 413175"/>
                <a:gd name="connsiteX114" fmla="*/ 172730 w 482037"/>
                <a:gd name="connsiteY114" fmla="*/ 160679 h 413175"/>
                <a:gd name="connsiteX115" fmla="*/ 172730 w 482037"/>
                <a:gd name="connsiteY115" fmla="*/ 137725 h 413175"/>
                <a:gd name="connsiteX116" fmla="*/ 195684 w 482037"/>
                <a:gd name="connsiteY116" fmla="*/ 136577 h 413175"/>
                <a:gd name="connsiteX117" fmla="*/ 195684 w 482037"/>
                <a:gd name="connsiteY117" fmla="*/ 159531 h 413175"/>
                <a:gd name="connsiteX118" fmla="*/ 172730 w 482037"/>
                <a:gd name="connsiteY118" fmla="*/ 160679 h 413175"/>
                <a:gd name="connsiteX119" fmla="*/ 126822 w 482037"/>
                <a:gd name="connsiteY119" fmla="*/ 159531 h 413175"/>
                <a:gd name="connsiteX120" fmla="*/ 126822 w 482037"/>
                <a:gd name="connsiteY120" fmla="*/ 136577 h 413175"/>
                <a:gd name="connsiteX121" fmla="*/ 149776 w 482037"/>
                <a:gd name="connsiteY121" fmla="*/ 137725 h 413175"/>
                <a:gd name="connsiteX122" fmla="*/ 149776 w 482037"/>
                <a:gd name="connsiteY122" fmla="*/ 160679 h 413175"/>
                <a:gd name="connsiteX123" fmla="*/ 126822 w 482037"/>
                <a:gd name="connsiteY123" fmla="*/ 159531 h 413175"/>
                <a:gd name="connsiteX124" fmla="*/ 425226 w 482037"/>
                <a:gd name="connsiteY124" fmla="*/ 229542 h 413175"/>
                <a:gd name="connsiteX125" fmla="*/ 298978 w 482037"/>
                <a:gd name="connsiteY125" fmla="*/ 263973 h 413175"/>
                <a:gd name="connsiteX126" fmla="*/ 172730 w 482037"/>
                <a:gd name="connsiteY126" fmla="*/ 229542 h 413175"/>
                <a:gd name="connsiteX127" fmla="*/ 298978 w 482037"/>
                <a:gd name="connsiteY127" fmla="*/ 195110 h 413175"/>
                <a:gd name="connsiteX128" fmla="*/ 425226 w 482037"/>
                <a:gd name="connsiteY128" fmla="*/ 229542 h 413175"/>
                <a:gd name="connsiteX129" fmla="*/ 459657 w 482037"/>
                <a:gd name="connsiteY129" fmla="*/ 246757 h 413175"/>
                <a:gd name="connsiteX130" fmla="*/ 459657 w 482037"/>
                <a:gd name="connsiteY130" fmla="*/ 229542 h 413175"/>
                <a:gd name="connsiteX131" fmla="*/ 397107 w 482037"/>
                <a:gd name="connsiteY131" fmla="*/ 172156 h 413175"/>
                <a:gd name="connsiteX132" fmla="*/ 343739 w 482037"/>
                <a:gd name="connsiteY132" fmla="*/ 162975 h 413175"/>
                <a:gd name="connsiteX133" fmla="*/ 344313 w 482037"/>
                <a:gd name="connsiteY133" fmla="*/ 154941 h 413175"/>
                <a:gd name="connsiteX134" fmla="*/ 321358 w 482037"/>
                <a:gd name="connsiteY134" fmla="*/ 114771 h 413175"/>
                <a:gd name="connsiteX135" fmla="*/ 321358 w 482037"/>
                <a:gd name="connsiteY135" fmla="*/ 68863 h 413175"/>
                <a:gd name="connsiteX136" fmla="*/ 258808 w 482037"/>
                <a:gd name="connsiteY136" fmla="*/ 11477 h 413175"/>
                <a:gd name="connsiteX137" fmla="*/ 160679 w 482037"/>
                <a:gd name="connsiteY137" fmla="*/ 0 h 413175"/>
                <a:gd name="connsiteX138" fmla="*/ 0 w 482037"/>
                <a:gd name="connsiteY138" fmla="*/ 68863 h 413175"/>
                <a:gd name="connsiteX139" fmla="*/ 0 w 482037"/>
                <a:gd name="connsiteY139" fmla="*/ 126248 h 413175"/>
                <a:gd name="connsiteX140" fmla="*/ 22954 w 482037"/>
                <a:gd name="connsiteY140" fmla="*/ 166418 h 413175"/>
                <a:gd name="connsiteX141" fmla="*/ 22954 w 482037"/>
                <a:gd name="connsiteY141" fmla="*/ 177321 h 413175"/>
                <a:gd name="connsiteX142" fmla="*/ 0 w 482037"/>
                <a:gd name="connsiteY142" fmla="*/ 218065 h 413175"/>
                <a:gd name="connsiteX143" fmla="*/ 0 w 482037"/>
                <a:gd name="connsiteY143" fmla="*/ 275450 h 413175"/>
                <a:gd name="connsiteX144" fmla="*/ 62550 w 482037"/>
                <a:gd name="connsiteY144" fmla="*/ 332835 h 413175"/>
                <a:gd name="connsiteX145" fmla="*/ 160679 w 482037"/>
                <a:gd name="connsiteY145" fmla="*/ 344313 h 413175"/>
                <a:gd name="connsiteX146" fmla="*/ 223229 w 482037"/>
                <a:gd name="connsiteY146" fmla="*/ 401698 h 413175"/>
                <a:gd name="connsiteX147" fmla="*/ 321358 w 482037"/>
                <a:gd name="connsiteY147" fmla="*/ 413175 h 413175"/>
                <a:gd name="connsiteX148" fmla="*/ 482038 w 482037"/>
                <a:gd name="connsiteY148" fmla="*/ 344313 h 413175"/>
                <a:gd name="connsiteX149" fmla="*/ 482038 w 482037"/>
                <a:gd name="connsiteY149" fmla="*/ 286927 h 413175"/>
                <a:gd name="connsiteX150" fmla="*/ 459657 w 482037"/>
                <a:gd name="connsiteY150" fmla="*/ 246757 h 413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482037" h="413175">
                  <a:moveTo>
                    <a:pt x="448180" y="344313"/>
                  </a:moveTo>
                  <a:cubicBezTo>
                    <a:pt x="448180" y="351773"/>
                    <a:pt x="439572" y="358659"/>
                    <a:pt x="425226" y="363824"/>
                  </a:cubicBezTo>
                  <a:lnTo>
                    <a:pt x="425226" y="343165"/>
                  </a:lnTo>
                  <a:cubicBezTo>
                    <a:pt x="433260" y="340869"/>
                    <a:pt x="441294" y="337426"/>
                    <a:pt x="448180" y="333983"/>
                  </a:cubicBezTo>
                  <a:lnTo>
                    <a:pt x="448180" y="344313"/>
                  </a:lnTo>
                  <a:close/>
                  <a:moveTo>
                    <a:pt x="402272" y="306438"/>
                  </a:moveTo>
                  <a:lnTo>
                    <a:pt x="402272" y="285779"/>
                  </a:lnTo>
                  <a:cubicBezTo>
                    <a:pt x="410306" y="283484"/>
                    <a:pt x="418340" y="280041"/>
                    <a:pt x="425226" y="276598"/>
                  </a:cubicBezTo>
                  <a:lnTo>
                    <a:pt x="425226" y="286927"/>
                  </a:lnTo>
                  <a:cubicBezTo>
                    <a:pt x="425226" y="294387"/>
                    <a:pt x="416618" y="301273"/>
                    <a:pt x="402272" y="306438"/>
                  </a:cubicBezTo>
                  <a:close/>
                  <a:moveTo>
                    <a:pt x="402272" y="370710"/>
                  </a:moveTo>
                  <a:cubicBezTo>
                    <a:pt x="395386" y="372431"/>
                    <a:pt x="387352" y="373579"/>
                    <a:pt x="379318" y="374727"/>
                  </a:cubicBezTo>
                  <a:lnTo>
                    <a:pt x="379318" y="352346"/>
                  </a:lnTo>
                  <a:cubicBezTo>
                    <a:pt x="386778" y="351199"/>
                    <a:pt x="394812" y="350051"/>
                    <a:pt x="402272" y="348903"/>
                  </a:cubicBezTo>
                  <a:lnTo>
                    <a:pt x="402272" y="370710"/>
                  </a:lnTo>
                  <a:close/>
                  <a:moveTo>
                    <a:pt x="356363" y="294961"/>
                  </a:moveTo>
                  <a:cubicBezTo>
                    <a:pt x="363824" y="293813"/>
                    <a:pt x="371857" y="292666"/>
                    <a:pt x="379318" y="291518"/>
                  </a:cubicBezTo>
                  <a:lnTo>
                    <a:pt x="379318" y="313324"/>
                  </a:lnTo>
                  <a:cubicBezTo>
                    <a:pt x="372431" y="315046"/>
                    <a:pt x="364397" y="316194"/>
                    <a:pt x="356363" y="317341"/>
                  </a:cubicBezTo>
                  <a:lnTo>
                    <a:pt x="356363" y="294961"/>
                  </a:lnTo>
                  <a:close/>
                  <a:moveTo>
                    <a:pt x="356363" y="377596"/>
                  </a:moveTo>
                  <a:cubicBezTo>
                    <a:pt x="348903" y="378170"/>
                    <a:pt x="341443" y="378744"/>
                    <a:pt x="333409" y="378744"/>
                  </a:cubicBezTo>
                  <a:lnTo>
                    <a:pt x="333409" y="355790"/>
                  </a:lnTo>
                  <a:cubicBezTo>
                    <a:pt x="340296" y="355790"/>
                    <a:pt x="348329" y="355216"/>
                    <a:pt x="356363" y="354642"/>
                  </a:cubicBezTo>
                  <a:lnTo>
                    <a:pt x="356363" y="377596"/>
                  </a:lnTo>
                  <a:close/>
                  <a:moveTo>
                    <a:pt x="310455" y="321358"/>
                  </a:moveTo>
                  <a:lnTo>
                    <a:pt x="310455" y="298404"/>
                  </a:lnTo>
                  <a:cubicBezTo>
                    <a:pt x="317341" y="298404"/>
                    <a:pt x="325375" y="297830"/>
                    <a:pt x="333409" y="297256"/>
                  </a:cubicBezTo>
                  <a:lnTo>
                    <a:pt x="333409" y="320211"/>
                  </a:lnTo>
                  <a:cubicBezTo>
                    <a:pt x="325949" y="320785"/>
                    <a:pt x="318489" y="320785"/>
                    <a:pt x="310455" y="321358"/>
                  </a:cubicBezTo>
                  <a:close/>
                  <a:moveTo>
                    <a:pt x="310455" y="378744"/>
                  </a:moveTo>
                  <a:cubicBezTo>
                    <a:pt x="302421" y="378744"/>
                    <a:pt x="294961" y="378170"/>
                    <a:pt x="287501" y="377596"/>
                  </a:cubicBezTo>
                  <a:lnTo>
                    <a:pt x="287501" y="355790"/>
                  </a:lnTo>
                  <a:cubicBezTo>
                    <a:pt x="291518" y="355790"/>
                    <a:pt x="294961" y="355790"/>
                    <a:pt x="298978" y="355790"/>
                  </a:cubicBezTo>
                  <a:cubicBezTo>
                    <a:pt x="302421" y="355790"/>
                    <a:pt x="306438" y="355790"/>
                    <a:pt x="310455" y="355790"/>
                  </a:cubicBezTo>
                  <a:lnTo>
                    <a:pt x="310455" y="378744"/>
                  </a:lnTo>
                  <a:close/>
                  <a:moveTo>
                    <a:pt x="264547" y="297256"/>
                  </a:moveTo>
                  <a:cubicBezTo>
                    <a:pt x="272007" y="297830"/>
                    <a:pt x="279467" y="298404"/>
                    <a:pt x="287501" y="298404"/>
                  </a:cubicBezTo>
                  <a:lnTo>
                    <a:pt x="287501" y="321358"/>
                  </a:lnTo>
                  <a:cubicBezTo>
                    <a:pt x="279467" y="321358"/>
                    <a:pt x="272007" y="320785"/>
                    <a:pt x="264547" y="320211"/>
                  </a:cubicBezTo>
                  <a:lnTo>
                    <a:pt x="264547" y="297256"/>
                  </a:lnTo>
                  <a:close/>
                  <a:moveTo>
                    <a:pt x="264547" y="374727"/>
                  </a:moveTo>
                  <a:cubicBezTo>
                    <a:pt x="256513" y="373579"/>
                    <a:pt x="248479" y="372431"/>
                    <a:pt x="241593" y="370710"/>
                  </a:cubicBezTo>
                  <a:lnTo>
                    <a:pt x="241593" y="352346"/>
                  </a:lnTo>
                  <a:cubicBezTo>
                    <a:pt x="249053" y="353494"/>
                    <a:pt x="256513" y="354068"/>
                    <a:pt x="264547" y="354642"/>
                  </a:cubicBezTo>
                  <a:lnTo>
                    <a:pt x="264547" y="374727"/>
                  </a:lnTo>
                  <a:close/>
                  <a:moveTo>
                    <a:pt x="218638" y="313324"/>
                  </a:moveTo>
                  <a:lnTo>
                    <a:pt x="218638" y="290944"/>
                  </a:lnTo>
                  <a:cubicBezTo>
                    <a:pt x="226099" y="292092"/>
                    <a:pt x="233559" y="293813"/>
                    <a:pt x="241593" y="294387"/>
                  </a:cubicBezTo>
                  <a:lnTo>
                    <a:pt x="241593" y="317341"/>
                  </a:lnTo>
                  <a:cubicBezTo>
                    <a:pt x="233559" y="316194"/>
                    <a:pt x="225525" y="315046"/>
                    <a:pt x="218638" y="313324"/>
                  </a:cubicBezTo>
                  <a:close/>
                  <a:moveTo>
                    <a:pt x="218638" y="363824"/>
                  </a:moveTo>
                  <a:cubicBezTo>
                    <a:pt x="204292" y="358085"/>
                    <a:pt x="195684" y="351199"/>
                    <a:pt x="195684" y="344313"/>
                  </a:cubicBezTo>
                  <a:lnTo>
                    <a:pt x="195684" y="343165"/>
                  </a:lnTo>
                  <a:cubicBezTo>
                    <a:pt x="195684" y="343165"/>
                    <a:pt x="195684" y="343165"/>
                    <a:pt x="196258" y="343165"/>
                  </a:cubicBezTo>
                  <a:cubicBezTo>
                    <a:pt x="197980" y="343739"/>
                    <a:pt x="199127" y="344313"/>
                    <a:pt x="200849" y="344313"/>
                  </a:cubicBezTo>
                  <a:cubicBezTo>
                    <a:pt x="206588" y="346034"/>
                    <a:pt x="212326" y="347182"/>
                    <a:pt x="218638" y="348329"/>
                  </a:cubicBezTo>
                  <a:lnTo>
                    <a:pt x="218638" y="363824"/>
                  </a:lnTo>
                  <a:close/>
                  <a:moveTo>
                    <a:pt x="126822" y="285779"/>
                  </a:moveTo>
                  <a:cubicBezTo>
                    <a:pt x="130839" y="285779"/>
                    <a:pt x="134282" y="286353"/>
                    <a:pt x="138299" y="286353"/>
                  </a:cubicBezTo>
                  <a:lnTo>
                    <a:pt x="138299" y="286927"/>
                  </a:lnTo>
                  <a:cubicBezTo>
                    <a:pt x="138299" y="294961"/>
                    <a:pt x="140020" y="302995"/>
                    <a:pt x="144037" y="309307"/>
                  </a:cubicBezTo>
                  <a:cubicBezTo>
                    <a:pt x="138299" y="309307"/>
                    <a:pt x="132560" y="308734"/>
                    <a:pt x="126822" y="308160"/>
                  </a:cubicBezTo>
                  <a:lnTo>
                    <a:pt x="126822" y="285779"/>
                  </a:lnTo>
                  <a:close/>
                  <a:moveTo>
                    <a:pt x="103868" y="216917"/>
                  </a:moveTo>
                  <a:cubicBezTo>
                    <a:pt x="111328" y="218065"/>
                    <a:pt x="118788" y="219786"/>
                    <a:pt x="126822" y="220360"/>
                  </a:cubicBezTo>
                  <a:lnTo>
                    <a:pt x="126822" y="243314"/>
                  </a:lnTo>
                  <a:cubicBezTo>
                    <a:pt x="118788" y="242166"/>
                    <a:pt x="110754" y="241019"/>
                    <a:pt x="103868" y="239297"/>
                  </a:cubicBezTo>
                  <a:lnTo>
                    <a:pt x="103868" y="216917"/>
                  </a:lnTo>
                  <a:close/>
                  <a:moveTo>
                    <a:pt x="103868" y="305864"/>
                  </a:moveTo>
                  <a:cubicBezTo>
                    <a:pt x="95834" y="304717"/>
                    <a:pt x="87800" y="303569"/>
                    <a:pt x="80913" y="301847"/>
                  </a:cubicBezTo>
                  <a:lnTo>
                    <a:pt x="80913" y="279467"/>
                  </a:lnTo>
                  <a:cubicBezTo>
                    <a:pt x="88374" y="280615"/>
                    <a:pt x="95834" y="282336"/>
                    <a:pt x="103868" y="282910"/>
                  </a:cubicBezTo>
                  <a:lnTo>
                    <a:pt x="103868" y="305864"/>
                  </a:lnTo>
                  <a:close/>
                  <a:moveTo>
                    <a:pt x="57959" y="212326"/>
                  </a:moveTo>
                  <a:lnTo>
                    <a:pt x="57959" y="201997"/>
                  </a:lnTo>
                  <a:cubicBezTo>
                    <a:pt x="64846" y="205440"/>
                    <a:pt x="72306" y="208309"/>
                    <a:pt x="80913" y="210604"/>
                  </a:cubicBezTo>
                  <a:lnTo>
                    <a:pt x="80913" y="231837"/>
                  </a:lnTo>
                  <a:cubicBezTo>
                    <a:pt x="66567" y="226672"/>
                    <a:pt x="57959" y="219786"/>
                    <a:pt x="57959" y="212326"/>
                  </a:cubicBezTo>
                  <a:close/>
                  <a:moveTo>
                    <a:pt x="57959" y="294961"/>
                  </a:moveTo>
                  <a:cubicBezTo>
                    <a:pt x="43613" y="289223"/>
                    <a:pt x="35005" y="282336"/>
                    <a:pt x="35005" y="275450"/>
                  </a:cubicBezTo>
                  <a:lnTo>
                    <a:pt x="35005" y="265121"/>
                  </a:lnTo>
                  <a:cubicBezTo>
                    <a:pt x="41891" y="268564"/>
                    <a:pt x="49351" y="271433"/>
                    <a:pt x="57959" y="273728"/>
                  </a:cubicBezTo>
                  <a:lnTo>
                    <a:pt x="57959" y="294961"/>
                  </a:lnTo>
                  <a:close/>
                  <a:moveTo>
                    <a:pt x="35005" y="115919"/>
                  </a:moveTo>
                  <a:cubicBezTo>
                    <a:pt x="41891" y="119362"/>
                    <a:pt x="49351" y="122231"/>
                    <a:pt x="57959" y="124526"/>
                  </a:cubicBezTo>
                  <a:lnTo>
                    <a:pt x="57959" y="145759"/>
                  </a:lnTo>
                  <a:cubicBezTo>
                    <a:pt x="43613" y="140020"/>
                    <a:pt x="35005" y="133134"/>
                    <a:pt x="35005" y="126248"/>
                  </a:cubicBezTo>
                  <a:lnTo>
                    <a:pt x="35005" y="115919"/>
                  </a:lnTo>
                  <a:close/>
                  <a:moveTo>
                    <a:pt x="103868" y="134282"/>
                  </a:moveTo>
                  <a:lnTo>
                    <a:pt x="103868" y="157236"/>
                  </a:lnTo>
                  <a:cubicBezTo>
                    <a:pt x="95834" y="156088"/>
                    <a:pt x="87800" y="154941"/>
                    <a:pt x="80913" y="153219"/>
                  </a:cubicBezTo>
                  <a:lnTo>
                    <a:pt x="80913" y="130839"/>
                  </a:lnTo>
                  <a:cubicBezTo>
                    <a:pt x="88374" y="131986"/>
                    <a:pt x="95834" y="133134"/>
                    <a:pt x="103868" y="134282"/>
                  </a:cubicBezTo>
                  <a:close/>
                  <a:moveTo>
                    <a:pt x="161253" y="34431"/>
                  </a:moveTo>
                  <a:cubicBezTo>
                    <a:pt x="231263" y="34431"/>
                    <a:pt x="287501" y="49925"/>
                    <a:pt x="287501" y="68863"/>
                  </a:cubicBezTo>
                  <a:cubicBezTo>
                    <a:pt x="287501" y="87800"/>
                    <a:pt x="231263" y="103294"/>
                    <a:pt x="161253" y="103294"/>
                  </a:cubicBezTo>
                  <a:cubicBezTo>
                    <a:pt x="91243" y="103294"/>
                    <a:pt x="35005" y="87800"/>
                    <a:pt x="35005" y="68863"/>
                  </a:cubicBezTo>
                  <a:cubicBezTo>
                    <a:pt x="35005" y="49925"/>
                    <a:pt x="91243" y="34431"/>
                    <a:pt x="161253" y="34431"/>
                  </a:cubicBezTo>
                  <a:close/>
                  <a:moveTo>
                    <a:pt x="195684" y="306438"/>
                  </a:moveTo>
                  <a:cubicBezTo>
                    <a:pt x="181338" y="300700"/>
                    <a:pt x="172730" y="293813"/>
                    <a:pt x="172730" y="286927"/>
                  </a:cubicBezTo>
                  <a:lnTo>
                    <a:pt x="172730" y="276598"/>
                  </a:lnTo>
                  <a:cubicBezTo>
                    <a:pt x="179616" y="280041"/>
                    <a:pt x="187076" y="282910"/>
                    <a:pt x="195684" y="285206"/>
                  </a:cubicBezTo>
                  <a:lnTo>
                    <a:pt x="195684" y="306438"/>
                  </a:lnTo>
                  <a:close/>
                  <a:moveTo>
                    <a:pt x="264547" y="145759"/>
                  </a:moveTo>
                  <a:lnTo>
                    <a:pt x="264547" y="125100"/>
                  </a:lnTo>
                  <a:cubicBezTo>
                    <a:pt x="272581" y="122805"/>
                    <a:pt x="280615" y="119362"/>
                    <a:pt x="287501" y="115919"/>
                  </a:cubicBezTo>
                  <a:lnTo>
                    <a:pt x="287501" y="126248"/>
                  </a:lnTo>
                  <a:cubicBezTo>
                    <a:pt x="287501" y="133708"/>
                    <a:pt x="278893" y="140594"/>
                    <a:pt x="264547" y="145759"/>
                  </a:cubicBezTo>
                  <a:close/>
                  <a:moveTo>
                    <a:pt x="218638" y="156662"/>
                  </a:moveTo>
                  <a:lnTo>
                    <a:pt x="218638" y="134282"/>
                  </a:lnTo>
                  <a:cubicBezTo>
                    <a:pt x="226099" y="133134"/>
                    <a:pt x="234133" y="131986"/>
                    <a:pt x="241593" y="130839"/>
                  </a:cubicBezTo>
                  <a:lnTo>
                    <a:pt x="241593" y="152645"/>
                  </a:lnTo>
                  <a:cubicBezTo>
                    <a:pt x="234706" y="154367"/>
                    <a:pt x="226672" y="155514"/>
                    <a:pt x="218638" y="156662"/>
                  </a:cubicBezTo>
                  <a:close/>
                  <a:moveTo>
                    <a:pt x="172730" y="160679"/>
                  </a:moveTo>
                  <a:lnTo>
                    <a:pt x="172730" y="137725"/>
                  </a:lnTo>
                  <a:cubicBezTo>
                    <a:pt x="179616" y="137725"/>
                    <a:pt x="187650" y="137151"/>
                    <a:pt x="195684" y="136577"/>
                  </a:cubicBezTo>
                  <a:lnTo>
                    <a:pt x="195684" y="159531"/>
                  </a:lnTo>
                  <a:cubicBezTo>
                    <a:pt x="188224" y="160105"/>
                    <a:pt x="180764" y="160105"/>
                    <a:pt x="172730" y="160679"/>
                  </a:cubicBezTo>
                  <a:close/>
                  <a:moveTo>
                    <a:pt x="126822" y="159531"/>
                  </a:moveTo>
                  <a:lnTo>
                    <a:pt x="126822" y="136577"/>
                  </a:lnTo>
                  <a:cubicBezTo>
                    <a:pt x="134282" y="137151"/>
                    <a:pt x="141742" y="137725"/>
                    <a:pt x="149776" y="137725"/>
                  </a:cubicBezTo>
                  <a:lnTo>
                    <a:pt x="149776" y="160679"/>
                  </a:lnTo>
                  <a:cubicBezTo>
                    <a:pt x="141742" y="160105"/>
                    <a:pt x="134282" y="160105"/>
                    <a:pt x="126822" y="159531"/>
                  </a:cubicBezTo>
                  <a:close/>
                  <a:moveTo>
                    <a:pt x="425226" y="229542"/>
                  </a:moveTo>
                  <a:cubicBezTo>
                    <a:pt x="425226" y="248479"/>
                    <a:pt x="368988" y="263973"/>
                    <a:pt x="298978" y="263973"/>
                  </a:cubicBezTo>
                  <a:cubicBezTo>
                    <a:pt x="228968" y="263973"/>
                    <a:pt x="172730" y="248479"/>
                    <a:pt x="172730" y="229542"/>
                  </a:cubicBezTo>
                  <a:cubicBezTo>
                    <a:pt x="172730" y="210604"/>
                    <a:pt x="228968" y="195110"/>
                    <a:pt x="298978" y="195110"/>
                  </a:cubicBezTo>
                  <a:cubicBezTo>
                    <a:pt x="368988" y="195110"/>
                    <a:pt x="425226" y="210604"/>
                    <a:pt x="425226" y="229542"/>
                  </a:cubicBezTo>
                  <a:close/>
                  <a:moveTo>
                    <a:pt x="459657" y="246757"/>
                  </a:moveTo>
                  <a:lnTo>
                    <a:pt x="459657" y="229542"/>
                  </a:lnTo>
                  <a:cubicBezTo>
                    <a:pt x="459657" y="202571"/>
                    <a:pt x="438425" y="183059"/>
                    <a:pt x="397107" y="172156"/>
                  </a:cubicBezTo>
                  <a:cubicBezTo>
                    <a:pt x="381613" y="168139"/>
                    <a:pt x="363824" y="164696"/>
                    <a:pt x="343739" y="162975"/>
                  </a:cubicBezTo>
                  <a:cubicBezTo>
                    <a:pt x="344313" y="160679"/>
                    <a:pt x="344313" y="157810"/>
                    <a:pt x="344313" y="154941"/>
                  </a:cubicBezTo>
                  <a:cubicBezTo>
                    <a:pt x="344313" y="138873"/>
                    <a:pt x="336852" y="125100"/>
                    <a:pt x="321358" y="114771"/>
                  </a:cubicBezTo>
                  <a:lnTo>
                    <a:pt x="321358" y="68863"/>
                  </a:lnTo>
                  <a:cubicBezTo>
                    <a:pt x="321358" y="41891"/>
                    <a:pt x="300126" y="22380"/>
                    <a:pt x="258808" y="11477"/>
                  </a:cubicBezTo>
                  <a:cubicBezTo>
                    <a:pt x="231837" y="4017"/>
                    <a:pt x="197406" y="0"/>
                    <a:pt x="160679" y="0"/>
                  </a:cubicBezTo>
                  <a:cubicBezTo>
                    <a:pt x="112475" y="0"/>
                    <a:pt x="0" y="6886"/>
                    <a:pt x="0" y="68863"/>
                  </a:cubicBezTo>
                  <a:lnTo>
                    <a:pt x="0" y="126248"/>
                  </a:lnTo>
                  <a:cubicBezTo>
                    <a:pt x="0" y="142316"/>
                    <a:pt x="7460" y="156088"/>
                    <a:pt x="22954" y="166418"/>
                  </a:cubicBezTo>
                  <a:lnTo>
                    <a:pt x="22954" y="177321"/>
                  </a:lnTo>
                  <a:cubicBezTo>
                    <a:pt x="9182" y="187076"/>
                    <a:pt x="0" y="200275"/>
                    <a:pt x="0" y="218065"/>
                  </a:cubicBezTo>
                  <a:lnTo>
                    <a:pt x="0" y="275450"/>
                  </a:lnTo>
                  <a:cubicBezTo>
                    <a:pt x="0" y="302421"/>
                    <a:pt x="21233" y="321932"/>
                    <a:pt x="62550" y="332835"/>
                  </a:cubicBezTo>
                  <a:cubicBezTo>
                    <a:pt x="89521" y="340296"/>
                    <a:pt x="123953" y="344313"/>
                    <a:pt x="160679" y="344313"/>
                  </a:cubicBezTo>
                  <a:cubicBezTo>
                    <a:pt x="160679" y="371284"/>
                    <a:pt x="181912" y="390795"/>
                    <a:pt x="223229" y="401698"/>
                  </a:cubicBezTo>
                  <a:cubicBezTo>
                    <a:pt x="250200" y="409158"/>
                    <a:pt x="284632" y="413175"/>
                    <a:pt x="321358" y="413175"/>
                  </a:cubicBezTo>
                  <a:cubicBezTo>
                    <a:pt x="369562" y="413175"/>
                    <a:pt x="482038" y="406289"/>
                    <a:pt x="482038" y="344313"/>
                  </a:cubicBezTo>
                  <a:lnTo>
                    <a:pt x="482038" y="286927"/>
                  </a:lnTo>
                  <a:cubicBezTo>
                    <a:pt x="482611" y="270859"/>
                    <a:pt x="475151" y="257087"/>
                    <a:pt x="459657" y="246757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983DC73-4774-4336-A345-E406DAB9F01E}"/>
                </a:ext>
              </a:extLst>
            </p:cNvPr>
            <p:cNvSpPr/>
            <p:nvPr/>
          </p:nvSpPr>
          <p:spPr>
            <a:xfrm>
              <a:off x="4302828" y="3382325"/>
              <a:ext cx="538344" cy="484122"/>
            </a:xfrm>
            <a:custGeom>
              <a:avLst/>
              <a:gdLst>
                <a:gd name="connsiteX0" fmla="*/ 95833 w 478594"/>
                <a:gd name="connsiteY0" fmla="*/ 384482 h 430390"/>
                <a:gd name="connsiteX1" fmla="*/ 382760 w 478594"/>
                <a:gd name="connsiteY1" fmla="*/ 384482 h 430390"/>
                <a:gd name="connsiteX2" fmla="*/ 382760 w 478594"/>
                <a:gd name="connsiteY2" fmla="*/ 430390 h 430390"/>
                <a:gd name="connsiteX3" fmla="*/ 95833 w 478594"/>
                <a:gd name="connsiteY3" fmla="*/ 430390 h 430390"/>
                <a:gd name="connsiteX4" fmla="*/ 478594 w 478594"/>
                <a:gd name="connsiteY4" fmla="*/ 116492 h 430390"/>
                <a:gd name="connsiteX5" fmla="*/ 470560 w 478594"/>
                <a:gd name="connsiteY5" fmla="*/ 156662 h 430390"/>
                <a:gd name="connsiteX6" fmla="*/ 430390 w 478594"/>
                <a:gd name="connsiteY6" fmla="*/ 164696 h 430390"/>
                <a:gd name="connsiteX7" fmla="*/ 438424 w 478594"/>
                <a:gd name="connsiteY7" fmla="*/ 124526 h 430390"/>
                <a:gd name="connsiteX8" fmla="*/ 0 w 478594"/>
                <a:gd name="connsiteY8" fmla="*/ 116492 h 430390"/>
                <a:gd name="connsiteX9" fmla="*/ 40170 w 478594"/>
                <a:gd name="connsiteY9" fmla="*/ 124526 h 430390"/>
                <a:gd name="connsiteX10" fmla="*/ 48204 w 478594"/>
                <a:gd name="connsiteY10" fmla="*/ 164696 h 430390"/>
                <a:gd name="connsiteX11" fmla="*/ 8034 w 478594"/>
                <a:gd name="connsiteY11" fmla="*/ 156662 h 430390"/>
                <a:gd name="connsiteX12" fmla="*/ 239297 w 478594"/>
                <a:gd name="connsiteY12" fmla="*/ 86078 h 430390"/>
                <a:gd name="connsiteX13" fmla="*/ 320784 w 478594"/>
                <a:gd name="connsiteY13" fmla="*/ 222655 h 430390"/>
                <a:gd name="connsiteX14" fmla="*/ 417193 w 478594"/>
                <a:gd name="connsiteY14" fmla="*/ 177895 h 430390"/>
                <a:gd name="connsiteX15" fmla="*/ 382761 w 478594"/>
                <a:gd name="connsiteY15" fmla="*/ 327097 h 430390"/>
                <a:gd name="connsiteX16" fmla="*/ 382761 w 478594"/>
                <a:gd name="connsiteY16" fmla="*/ 361528 h 430390"/>
                <a:gd name="connsiteX17" fmla="*/ 95833 w 478594"/>
                <a:gd name="connsiteY17" fmla="*/ 361528 h 430390"/>
                <a:gd name="connsiteX18" fmla="*/ 95833 w 478594"/>
                <a:gd name="connsiteY18" fmla="*/ 327097 h 430390"/>
                <a:gd name="connsiteX19" fmla="*/ 61402 w 478594"/>
                <a:gd name="connsiteY19" fmla="*/ 177895 h 430390"/>
                <a:gd name="connsiteX20" fmla="*/ 157809 w 478594"/>
                <a:gd name="connsiteY20" fmla="*/ 222655 h 430390"/>
                <a:gd name="connsiteX21" fmla="*/ 239297 w 478594"/>
                <a:gd name="connsiteY21" fmla="*/ 0 h 430390"/>
                <a:gd name="connsiteX22" fmla="*/ 262251 w 478594"/>
                <a:gd name="connsiteY22" fmla="*/ 34431 h 430390"/>
                <a:gd name="connsiteX23" fmla="*/ 239297 w 478594"/>
                <a:gd name="connsiteY23" fmla="*/ 68864 h 430390"/>
                <a:gd name="connsiteX24" fmla="*/ 216343 w 478594"/>
                <a:gd name="connsiteY24" fmla="*/ 34431 h 43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8594" h="430390">
                  <a:moveTo>
                    <a:pt x="95833" y="384482"/>
                  </a:moveTo>
                  <a:lnTo>
                    <a:pt x="382760" y="384482"/>
                  </a:lnTo>
                  <a:lnTo>
                    <a:pt x="382760" y="430390"/>
                  </a:lnTo>
                  <a:lnTo>
                    <a:pt x="95833" y="430390"/>
                  </a:lnTo>
                  <a:close/>
                  <a:moveTo>
                    <a:pt x="478594" y="116492"/>
                  </a:moveTo>
                  <a:lnTo>
                    <a:pt x="470560" y="156662"/>
                  </a:lnTo>
                  <a:lnTo>
                    <a:pt x="430390" y="164696"/>
                  </a:lnTo>
                  <a:lnTo>
                    <a:pt x="438424" y="124526"/>
                  </a:lnTo>
                  <a:close/>
                  <a:moveTo>
                    <a:pt x="0" y="116492"/>
                  </a:moveTo>
                  <a:lnTo>
                    <a:pt x="40170" y="124526"/>
                  </a:lnTo>
                  <a:lnTo>
                    <a:pt x="48204" y="164696"/>
                  </a:lnTo>
                  <a:lnTo>
                    <a:pt x="8034" y="156662"/>
                  </a:lnTo>
                  <a:close/>
                  <a:moveTo>
                    <a:pt x="239297" y="86078"/>
                  </a:moveTo>
                  <a:lnTo>
                    <a:pt x="320784" y="222655"/>
                  </a:lnTo>
                  <a:lnTo>
                    <a:pt x="417193" y="177895"/>
                  </a:lnTo>
                  <a:lnTo>
                    <a:pt x="382761" y="327097"/>
                  </a:lnTo>
                  <a:lnTo>
                    <a:pt x="382761" y="361528"/>
                  </a:lnTo>
                  <a:lnTo>
                    <a:pt x="95833" y="361528"/>
                  </a:lnTo>
                  <a:lnTo>
                    <a:pt x="95833" y="327097"/>
                  </a:lnTo>
                  <a:lnTo>
                    <a:pt x="61402" y="177895"/>
                  </a:lnTo>
                  <a:lnTo>
                    <a:pt x="157809" y="222655"/>
                  </a:lnTo>
                  <a:close/>
                  <a:moveTo>
                    <a:pt x="239297" y="0"/>
                  </a:moveTo>
                  <a:lnTo>
                    <a:pt x="262251" y="34431"/>
                  </a:lnTo>
                  <a:lnTo>
                    <a:pt x="239297" y="68864"/>
                  </a:lnTo>
                  <a:lnTo>
                    <a:pt x="216343" y="34431"/>
                  </a:lnTo>
                  <a:close/>
                </a:path>
              </a:pathLst>
            </a:custGeom>
            <a:solidFill>
              <a:schemeClr val="accent2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3E5C07B5-ADFB-431D-A9B2-BF694E738CA3}"/>
                </a:ext>
              </a:extLst>
            </p:cNvPr>
            <p:cNvSpPr/>
            <p:nvPr/>
          </p:nvSpPr>
          <p:spPr>
            <a:xfrm>
              <a:off x="3225012" y="4072555"/>
              <a:ext cx="258236" cy="379175"/>
            </a:xfrm>
            <a:custGeom>
              <a:avLst/>
              <a:gdLst>
                <a:gd name="connsiteX0" fmla="*/ 72305 w 344314"/>
                <a:gd name="connsiteY0" fmla="*/ 398829 h 505567"/>
                <a:gd name="connsiteX1" fmla="*/ 294388 w 344314"/>
                <a:gd name="connsiteY1" fmla="*/ 398829 h 505567"/>
                <a:gd name="connsiteX2" fmla="*/ 278320 w 344314"/>
                <a:gd name="connsiteY2" fmla="*/ 486630 h 505567"/>
                <a:gd name="connsiteX3" fmla="*/ 255939 w 344314"/>
                <a:gd name="connsiteY3" fmla="*/ 505567 h 505567"/>
                <a:gd name="connsiteX4" fmla="*/ 110753 w 344314"/>
                <a:gd name="connsiteY4" fmla="*/ 505567 h 505567"/>
                <a:gd name="connsiteX5" fmla="*/ 88373 w 344314"/>
                <a:gd name="connsiteY5" fmla="*/ 486630 h 505567"/>
                <a:gd name="connsiteX6" fmla="*/ 172156 w 344314"/>
                <a:gd name="connsiteY6" fmla="*/ 160679 h 505567"/>
                <a:gd name="connsiteX7" fmla="*/ 195111 w 344314"/>
                <a:gd name="connsiteY7" fmla="*/ 160679 h 505567"/>
                <a:gd name="connsiteX8" fmla="*/ 195111 w 344314"/>
                <a:gd name="connsiteY8" fmla="*/ 247905 h 505567"/>
                <a:gd name="connsiteX9" fmla="*/ 254792 w 344314"/>
                <a:gd name="connsiteY9" fmla="*/ 307586 h 505567"/>
                <a:gd name="connsiteX10" fmla="*/ 238724 w 344314"/>
                <a:gd name="connsiteY10" fmla="*/ 323654 h 505567"/>
                <a:gd name="connsiteX11" fmla="*/ 175599 w 344314"/>
                <a:gd name="connsiteY11" fmla="*/ 260530 h 505567"/>
                <a:gd name="connsiteX12" fmla="*/ 172156 w 344314"/>
                <a:gd name="connsiteY12" fmla="*/ 252496 h 505567"/>
                <a:gd name="connsiteX13" fmla="*/ 183634 w 344314"/>
                <a:gd name="connsiteY13" fmla="*/ 126248 h 505567"/>
                <a:gd name="connsiteX14" fmla="*/ 57385 w 344314"/>
                <a:gd name="connsiteY14" fmla="*/ 252496 h 505567"/>
                <a:gd name="connsiteX15" fmla="*/ 183634 w 344314"/>
                <a:gd name="connsiteY15" fmla="*/ 378744 h 505567"/>
                <a:gd name="connsiteX16" fmla="*/ 309882 w 344314"/>
                <a:gd name="connsiteY16" fmla="*/ 252496 h 505567"/>
                <a:gd name="connsiteX17" fmla="*/ 183634 w 344314"/>
                <a:gd name="connsiteY17" fmla="*/ 126248 h 505567"/>
                <a:gd name="connsiteX18" fmla="*/ 183634 w 344314"/>
                <a:gd name="connsiteY18" fmla="*/ 91817 h 505567"/>
                <a:gd name="connsiteX19" fmla="*/ 344314 w 344314"/>
                <a:gd name="connsiteY19" fmla="*/ 252496 h 505567"/>
                <a:gd name="connsiteX20" fmla="*/ 183634 w 344314"/>
                <a:gd name="connsiteY20" fmla="*/ 413175 h 505567"/>
                <a:gd name="connsiteX21" fmla="*/ 24102 w 344314"/>
                <a:gd name="connsiteY21" fmla="*/ 269712 h 505567"/>
                <a:gd name="connsiteX22" fmla="*/ 11477 w 344314"/>
                <a:gd name="connsiteY22" fmla="*/ 269712 h 505567"/>
                <a:gd name="connsiteX23" fmla="*/ 0 w 344314"/>
                <a:gd name="connsiteY23" fmla="*/ 258235 h 505567"/>
                <a:gd name="connsiteX24" fmla="*/ 0 w 344314"/>
                <a:gd name="connsiteY24" fmla="*/ 235281 h 505567"/>
                <a:gd name="connsiteX25" fmla="*/ 11477 w 344314"/>
                <a:gd name="connsiteY25" fmla="*/ 223803 h 505567"/>
                <a:gd name="connsiteX26" fmla="*/ 25823 w 344314"/>
                <a:gd name="connsiteY26" fmla="*/ 223803 h 505567"/>
                <a:gd name="connsiteX27" fmla="*/ 183634 w 344314"/>
                <a:gd name="connsiteY27" fmla="*/ 91817 h 505567"/>
                <a:gd name="connsiteX28" fmla="*/ 110753 w 344314"/>
                <a:gd name="connsiteY28" fmla="*/ 0 h 505567"/>
                <a:gd name="connsiteX29" fmla="*/ 256513 w 344314"/>
                <a:gd name="connsiteY29" fmla="*/ 0 h 505567"/>
                <a:gd name="connsiteX30" fmla="*/ 278893 w 344314"/>
                <a:gd name="connsiteY30" fmla="*/ 18937 h 505567"/>
                <a:gd name="connsiteX31" fmla="*/ 294961 w 344314"/>
                <a:gd name="connsiteY31" fmla="*/ 106164 h 505567"/>
                <a:gd name="connsiteX32" fmla="*/ 72305 w 344314"/>
                <a:gd name="connsiteY32" fmla="*/ 106738 h 505567"/>
                <a:gd name="connsiteX33" fmla="*/ 88373 w 344314"/>
                <a:gd name="connsiteY33" fmla="*/ 18937 h 505567"/>
                <a:gd name="connsiteX34" fmla="*/ 110753 w 344314"/>
                <a:gd name="connsiteY34" fmla="*/ 0 h 50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4314" h="505567">
                  <a:moveTo>
                    <a:pt x="72305" y="398829"/>
                  </a:moveTo>
                  <a:cubicBezTo>
                    <a:pt x="138298" y="448755"/>
                    <a:pt x="228968" y="448755"/>
                    <a:pt x="294388" y="398829"/>
                  </a:cubicBezTo>
                  <a:lnTo>
                    <a:pt x="278320" y="486630"/>
                  </a:lnTo>
                  <a:cubicBezTo>
                    <a:pt x="276598" y="497533"/>
                    <a:pt x="266843" y="505567"/>
                    <a:pt x="255939" y="505567"/>
                  </a:cubicBezTo>
                  <a:lnTo>
                    <a:pt x="110753" y="505567"/>
                  </a:lnTo>
                  <a:cubicBezTo>
                    <a:pt x="99850" y="505567"/>
                    <a:pt x="90094" y="497533"/>
                    <a:pt x="88373" y="486630"/>
                  </a:cubicBezTo>
                  <a:close/>
                  <a:moveTo>
                    <a:pt x="172156" y="160679"/>
                  </a:moveTo>
                  <a:lnTo>
                    <a:pt x="195111" y="160679"/>
                  </a:lnTo>
                  <a:lnTo>
                    <a:pt x="195111" y="247905"/>
                  </a:lnTo>
                  <a:lnTo>
                    <a:pt x="254792" y="307586"/>
                  </a:lnTo>
                  <a:lnTo>
                    <a:pt x="238724" y="323654"/>
                  </a:lnTo>
                  <a:lnTo>
                    <a:pt x="175599" y="260530"/>
                  </a:lnTo>
                  <a:cubicBezTo>
                    <a:pt x="173304" y="258234"/>
                    <a:pt x="172156" y="255365"/>
                    <a:pt x="172156" y="252496"/>
                  </a:cubicBezTo>
                  <a:close/>
                  <a:moveTo>
                    <a:pt x="183634" y="126248"/>
                  </a:moveTo>
                  <a:cubicBezTo>
                    <a:pt x="113623" y="126248"/>
                    <a:pt x="57385" y="182486"/>
                    <a:pt x="57385" y="252496"/>
                  </a:cubicBezTo>
                  <a:cubicBezTo>
                    <a:pt x="57385" y="322506"/>
                    <a:pt x="113623" y="378744"/>
                    <a:pt x="183634" y="378744"/>
                  </a:cubicBezTo>
                  <a:cubicBezTo>
                    <a:pt x="253645" y="378744"/>
                    <a:pt x="309882" y="322506"/>
                    <a:pt x="309882" y="252496"/>
                  </a:cubicBezTo>
                  <a:cubicBezTo>
                    <a:pt x="309882" y="182486"/>
                    <a:pt x="253645" y="126248"/>
                    <a:pt x="183634" y="126248"/>
                  </a:cubicBezTo>
                  <a:close/>
                  <a:moveTo>
                    <a:pt x="183634" y="91817"/>
                  </a:moveTo>
                  <a:cubicBezTo>
                    <a:pt x="272582" y="91817"/>
                    <a:pt x="344314" y="163549"/>
                    <a:pt x="344314" y="252496"/>
                  </a:cubicBezTo>
                  <a:cubicBezTo>
                    <a:pt x="344314" y="341444"/>
                    <a:pt x="272582" y="413175"/>
                    <a:pt x="183634" y="413175"/>
                  </a:cubicBezTo>
                  <a:cubicBezTo>
                    <a:pt x="100424" y="413175"/>
                    <a:pt x="32710" y="350625"/>
                    <a:pt x="24102" y="269712"/>
                  </a:cubicBezTo>
                  <a:lnTo>
                    <a:pt x="11477" y="269712"/>
                  </a:lnTo>
                  <a:cubicBezTo>
                    <a:pt x="5165" y="269712"/>
                    <a:pt x="0" y="264547"/>
                    <a:pt x="0" y="258235"/>
                  </a:cubicBezTo>
                  <a:lnTo>
                    <a:pt x="0" y="235281"/>
                  </a:lnTo>
                  <a:cubicBezTo>
                    <a:pt x="0" y="228968"/>
                    <a:pt x="5165" y="223803"/>
                    <a:pt x="11477" y="223803"/>
                  </a:cubicBezTo>
                  <a:lnTo>
                    <a:pt x="25823" y="223803"/>
                  </a:lnTo>
                  <a:cubicBezTo>
                    <a:pt x="39022" y="148629"/>
                    <a:pt x="104441" y="91817"/>
                    <a:pt x="183634" y="91817"/>
                  </a:cubicBezTo>
                  <a:close/>
                  <a:moveTo>
                    <a:pt x="110753" y="0"/>
                  </a:moveTo>
                  <a:lnTo>
                    <a:pt x="256513" y="0"/>
                  </a:lnTo>
                  <a:cubicBezTo>
                    <a:pt x="267416" y="0"/>
                    <a:pt x="277172" y="8034"/>
                    <a:pt x="278893" y="18937"/>
                  </a:cubicBezTo>
                  <a:lnTo>
                    <a:pt x="294961" y="106164"/>
                  </a:lnTo>
                  <a:cubicBezTo>
                    <a:pt x="228968" y="56238"/>
                    <a:pt x="138298" y="56238"/>
                    <a:pt x="72305" y="106738"/>
                  </a:cubicBezTo>
                  <a:lnTo>
                    <a:pt x="88373" y="18937"/>
                  </a:lnTo>
                  <a:cubicBezTo>
                    <a:pt x="90094" y="8034"/>
                    <a:pt x="99850" y="0"/>
                    <a:pt x="110753" y="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68BCBCF5-05DB-4915-B6BE-E2CB65BD3A2A}"/>
                </a:ext>
              </a:extLst>
            </p:cNvPr>
            <p:cNvSpPr/>
            <p:nvPr/>
          </p:nvSpPr>
          <p:spPr>
            <a:xfrm>
              <a:off x="5669154" y="3985617"/>
              <a:ext cx="344314" cy="292667"/>
            </a:xfrm>
            <a:custGeom>
              <a:avLst/>
              <a:gdLst>
                <a:gd name="connsiteX0" fmla="*/ 390221 w 459085"/>
                <a:gd name="connsiteY0" fmla="*/ 68862 h 390222"/>
                <a:gd name="connsiteX1" fmla="*/ 436130 w 459085"/>
                <a:gd name="connsiteY1" fmla="*/ 68862 h 390222"/>
                <a:gd name="connsiteX2" fmla="*/ 459085 w 459085"/>
                <a:gd name="connsiteY2" fmla="*/ 91816 h 390222"/>
                <a:gd name="connsiteX3" fmla="*/ 459085 w 459085"/>
                <a:gd name="connsiteY3" fmla="*/ 367266 h 390222"/>
                <a:gd name="connsiteX4" fmla="*/ 436130 w 459085"/>
                <a:gd name="connsiteY4" fmla="*/ 390220 h 390222"/>
                <a:gd name="connsiteX5" fmla="*/ 390221 w 459085"/>
                <a:gd name="connsiteY5" fmla="*/ 390220 h 390222"/>
                <a:gd name="connsiteX6" fmla="*/ 22954 w 459085"/>
                <a:gd name="connsiteY6" fmla="*/ 68862 h 390222"/>
                <a:gd name="connsiteX7" fmla="*/ 68864 w 459085"/>
                <a:gd name="connsiteY7" fmla="*/ 68862 h 390222"/>
                <a:gd name="connsiteX8" fmla="*/ 68864 w 459085"/>
                <a:gd name="connsiteY8" fmla="*/ 390220 h 390222"/>
                <a:gd name="connsiteX9" fmla="*/ 22954 w 459085"/>
                <a:gd name="connsiteY9" fmla="*/ 390220 h 390222"/>
                <a:gd name="connsiteX10" fmla="*/ 0 w 459085"/>
                <a:gd name="connsiteY10" fmla="*/ 367266 h 390222"/>
                <a:gd name="connsiteX11" fmla="*/ 0 w 459085"/>
                <a:gd name="connsiteY11" fmla="*/ 91816 h 390222"/>
                <a:gd name="connsiteX12" fmla="*/ 22954 w 459085"/>
                <a:gd name="connsiteY12" fmla="*/ 68862 h 390222"/>
                <a:gd name="connsiteX13" fmla="*/ 195111 w 459085"/>
                <a:gd name="connsiteY13" fmla="*/ 34431 h 390222"/>
                <a:gd name="connsiteX14" fmla="*/ 189372 w 459085"/>
                <a:gd name="connsiteY14" fmla="*/ 40170 h 390222"/>
                <a:gd name="connsiteX15" fmla="*/ 189372 w 459085"/>
                <a:gd name="connsiteY15" fmla="*/ 68863 h 390222"/>
                <a:gd name="connsiteX16" fmla="*/ 269712 w 459085"/>
                <a:gd name="connsiteY16" fmla="*/ 68863 h 390222"/>
                <a:gd name="connsiteX17" fmla="*/ 269712 w 459085"/>
                <a:gd name="connsiteY17" fmla="*/ 40170 h 390222"/>
                <a:gd name="connsiteX18" fmla="*/ 263973 w 459085"/>
                <a:gd name="connsiteY18" fmla="*/ 34431 h 390222"/>
                <a:gd name="connsiteX19" fmla="*/ 229542 w 459085"/>
                <a:gd name="connsiteY19" fmla="*/ 34431 h 390222"/>
                <a:gd name="connsiteX20" fmla="*/ 195111 w 459085"/>
                <a:gd name="connsiteY20" fmla="*/ 0 h 390222"/>
                <a:gd name="connsiteX21" fmla="*/ 229542 w 459085"/>
                <a:gd name="connsiteY21" fmla="*/ 0 h 390222"/>
                <a:gd name="connsiteX22" fmla="*/ 263973 w 459085"/>
                <a:gd name="connsiteY22" fmla="*/ 0 h 390222"/>
                <a:gd name="connsiteX23" fmla="*/ 304143 w 459085"/>
                <a:gd name="connsiteY23" fmla="*/ 40170 h 390222"/>
                <a:gd name="connsiteX24" fmla="*/ 304143 w 459085"/>
                <a:gd name="connsiteY24" fmla="*/ 68863 h 390222"/>
                <a:gd name="connsiteX25" fmla="*/ 367267 w 459085"/>
                <a:gd name="connsiteY25" fmla="*/ 68863 h 390222"/>
                <a:gd name="connsiteX26" fmla="*/ 367267 w 459085"/>
                <a:gd name="connsiteY26" fmla="*/ 390222 h 390222"/>
                <a:gd name="connsiteX27" fmla="*/ 91817 w 459085"/>
                <a:gd name="connsiteY27" fmla="*/ 390222 h 390222"/>
                <a:gd name="connsiteX28" fmla="*/ 91817 w 459085"/>
                <a:gd name="connsiteY28" fmla="*/ 68863 h 390222"/>
                <a:gd name="connsiteX29" fmla="*/ 154941 w 459085"/>
                <a:gd name="connsiteY29" fmla="*/ 68863 h 390222"/>
                <a:gd name="connsiteX30" fmla="*/ 154941 w 459085"/>
                <a:gd name="connsiteY30" fmla="*/ 40170 h 390222"/>
                <a:gd name="connsiteX31" fmla="*/ 195111 w 459085"/>
                <a:gd name="connsiteY31" fmla="*/ 0 h 390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59085" h="390222">
                  <a:moveTo>
                    <a:pt x="390221" y="68862"/>
                  </a:moveTo>
                  <a:lnTo>
                    <a:pt x="436130" y="68862"/>
                  </a:lnTo>
                  <a:cubicBezTo>
                    <a:pt x="448755" y="68862"/>
                    <a:pt x="459085" y="79191"/>
                    <a:pt x="459085" y="91816"/>
                  </a:cubicBezTo>
                  <a:lnTo>
                    <a:pt x="459085" y="367266"/>
                  </a:lnTo>
                  <a:cubicBezTo>
                    <a:pt x="459085" y="379891"/>
                    <a:pt x="448755" y="390220"/>
                    <a:pt x="436130" y="390220"/>
                  </a:cubicBezTo>
                  <a:lnTo>
                    <a:pt x="390221" y="390220"/>
                  </a:lnTo>
                  <a:close/>
                  <a:moveTo>
                    <a:pt x="22954" y="68862"/>
                  </a:moveTo>
                  <a:lnTo>
                    <a:pt x="68864" y="68862"/>
                  </a:lnTo>
                  <a:lnTo>
                    <a:pt x="68864" y="390220"/>
                  </a:lnTo>
                  <a:lnTo>
                    <a:pt x="22954" y="390220"/>
                  </a:lnTo>
                  <a:cubicBezTo>
                    <a:pt x="10329" y="390220"/>
                    <a:pt x="0" y="379891"/>
                    <a:pt x="0" y="367266"/>
                  </a:cubicBezTo>
                  <a:lnTo>
                    <a:pt x="0" y="91816"/>
                  </a:lnTo>
                  <a:cubicBezTo>
                    <a:pt x="0" y="79191"/>
                    <a:pt x="10329" y="68862"/>
                    <a:pt x="22954" y="68862"/>
                  </a:cubicBezTo>
                  <a:close/>
                  <a:moveTo>
                    <a:pt x="195111" y="34431"/>
                  </a:moveTo>
                  <a:cubicBezTo>
                    <a:pt x="191668" y="34431"/>
                    <a:pt x="189372" y="36727"/>
                    <a:pt x="189372" y="40170"/>
                  </a:cubicBezTo>
                  <a:lnTo>
                    <a:pt x="189372" y="68863"/>
                  </a:lnTo>
                  <a:lnTo>
                    <a:pt x="269712" y="68863"/>
                  </a:lnTo>
                  <a:lnTo>
                    <a:pt x="269712" y="40170"/>
                  </a:lnTo>
                  <a:cubicBezTo>
                    <a:pt x="269712" y="36727"/>
                    <a:pt x="267416" y="34431"/>
                    <a:pt x="263973" y="34431"/>
                  </a:cubicBezTo>
                  <a:lnTo>
                    <a:pt x="229542" y="34431"/>
                  </a:lnTo>
                  <a:close/>
                  <a:moveTo>
                    <a:pt x="195111" y="0"/>
                  </a:moveTo>
                  <a:lnTo>
                    <a:pt x="229542" y="0"/>
                  </a:lnTo>
                  <a:lnTo>
                    <a:pt x="263973" y="0"/>
                  </a:lnTo>
                  <a:cubicBezTo>
                    <a:pt x="286354" y="0"/>
                    <a:pt x="304143" y="17789"/>
                    <a:pt x="304143" y="40170"/>
                  </a:cubicBezTo>
                  <a:lnTo>
                    <a:pt x="304143" y="68863"/>
                  </a:lnTo>
                  <a:lnTo>
                    <a:pt x="367267" y="68863"/>
                  </a:lnTo>
                  <a:lnTo>
                    <a:pt x="367267" y="390222"/>
                  </a:lnTo>
                  <a:lnTo>
                    <a:pt x="91817" y="390222"/>
                  </a:lnTo>
                  <a:lnTo>
                    <a:pt x="91817" y="68863"/>
                  </a:lnTo>
                  <a:lnTo>
                    <a:pt x="154941" y="68863"/>
                  </a:lnTo>
                  <a:lnTo>
                    <a:pt x="154941" y="40170"/>
                  </a:lnTo>
                  <a:cubicBezTo>
                    <a:pt x="154941" y="17789"/>
                    <a:pt x="172730" y="0"/>
                    <a:pt x="195111" y="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7233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E9E1EAA7-CADB-43F2-BA56-6DDD852CC899}"/>
              </a:ext>
            </a:extLst>
          </p:cNvPr>
          <p:cNvGrpSpPr/>
          <p:nvPr/>
        </p:nvGrpSpPr>
        <p:grpSpPr>
          <a:xfrm>
            <a:off x="6679790" y="1673445"/>
            <a:ext cx="2202816" cy="1360030"/>
            <a:chOff x="8921977" y="1312837"/>
            <a:chExt cx="2937088" cy="181337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67834CE-46D6-4227-A733-92C1D38B63D2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2509E14-401D-478F-9B6F-CE8F8C225E5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423339F-3429-4481-9CC3-15274A1D9D7F}"/>
              </a:ext>
            </a:extLst>
          </p:cNvPr>
          <p:cNvGrpSpPr/>
          <p:nvPr/>
        </p:nvGrpSpPr>
        <p:grpSpPr>
          <a:xfrm>
            <a:off x="255548" y="1673448"/>
            <a:ext cx="2202816" cy="1360030"/>
            <a:chOff x="332936" y="2473878"/>
            <a:chExt cx="2937088" cy="181337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6059CD3-2050-4A7D-B62C-4F578F90BBB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0CF8B6E-3FD0-4587-A251-7EB4C39E868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Arrows – Slide Template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4D7982A-1F42-43B1-9FF2-B1AF620560F4}"/>
              </a:ext>
            </a:extLst>
          </p:cNvPr>
          <p:cNvGrpSpPr/>
          <p:nvPr/>
        </p:nvGrpSpPr>
        <p:grpSpPr>
          <a:xfrm>
            <a:off x="7197886" y="4231087"/>
            <a:ext cx="1684720" cy="1683196"/>
            <a:chOff x="8921977" y="3919498"/>
            <a:chExt cx="2937088" cy="224426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53E24CA-23A6-4B16-8759-D4834C09FA16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C182714-A682-4667-9235-249869922480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F9FABD1-40F5-4EB8-BB7F-7A9EA7BD9059}"/>
              </a:ext>
            </a:extLst>
          </p:cNvPr>
          <p:cNvGrpSpPr/>
          <p:nvPr/>
        </p:nvGrpSpPr>
        <p:grpSpPr>
          <a:xfrm>
            <a:off x="249702" y="4231086"/>
            <a:ext cx="1684720" cy="1683196"/>
            <a:chOff x="332936" y="4498450"/>
            <a:chExt cx="2937088" cy="2244260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896DB40-A18A-4728-BA74-8856392846B1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09E8D0B-8648-4E35-9867-4C7C2CB8800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9FAF2382-39E4-4556-8F99-BA4055599BE4}"/>
              </a:ext>
            </a:extLst>
          </p:cNvPr>
          <p:cNvSpPr/>
          <p:nvPr/>
        </p:nvSpPr>
        <p:spPr>
          <a:xfrm>
            <a:off x="7860773" y="3908293"/>
            <a:ext cx="358946" cy="322793"/>
          </a:xfrm>
          <a:custGeom>
            <a:avLst/>
            <a:gdLst>
              <a:gd name="connsiteX0" fmla="*/ 95833 w 478594"/>
              <a:gd name="connsiteY0" fmla="*/ 384482 h 430390"/>
              <a:gd name="connsiteX1" fmla="*/ 382760 w 478594"/>
              <a:gd name="connsiteY1" fmla="*/ 384482 h 430390"/>
              <a:gd name="connsiteX2" fmla="*/ 382760 w 478594"/>
              <a:gd name="connsiteY2" fmla="*/ 430390 h 430390"/>
              <a:gd name="connsiteX3" fmla="*/ 95833 w 478594"/>
              <a:gd name="connsiteY3" fmla="*/ 430390 h 430390"/>
              <a:gd name="connsiteX4" fmla="*/ 478594 w 478594"/>
              <a:gd name="connsiteY4" fmla="*/ 116492 h 430390"/>
              <a:gd name="connsiteX5" fmla="*/ 470560 w 478594"/>
              <a:gd name="connsiteY5" fmla="*/ 156662 h 430390"/>
              <a:gd name="connsiteX6" fmla="*/ 430390 w 478594"/>
              <a:gd name="connsiteY6" fmla="*/ 164696 h 430390"/>
              <a:gd name="connsiteX7" fmla="*/ 438424 w 478594"/>
              <a:gd name="connsiteY7" fmla="*/ 124526 h 430390"/>
              <a:gd name="connsiteX8" fmla="*/ 0 w 478594"/>
              <a:gd name="connsiteY8" fmla="*/ 116492 h 430390"/>
              <a:gd name="connsiteX9" fmla="*/ 40170 w 478594"/>
              <a:gd name="connsiteY9" fmla="*/ 124526 h 430390"/>
              <a:gd name="connsiteX10" fmla="*/ 48204 w 478594"/>
              <a:gd name="connsiteY10" fmla="*/ 164696 h 430390"/>
              <a:gd name="connsiteX11" fmla="*/ 8034 w 478594"/>
              <a:gd name="connsiteY11" fmla="*/ 156662 h 430390"/>
              <a:gd name="connsiteX12" fmla="*/ 239297 w 478594"/>
              <a:gd name="connsiteY12" fmla="*/ 86078 h 430390"/>
              <a:gd name="connsiteX13" fmla="*/ 320785 w 478594"/>
              <a:gd name="connsiteY13" fmla="*/ 222655 h 430390"/>
              <a:gd name="connsiteX14" fmla="*/ 417193 w 478594"/>
              <a:gd name="connsiteY14" fmla="*/ 177895 h 430390"/>
              <a:gd name="connsiteX15" fmla="*/ 382761 w 478594"/>
              <a:gd name="connsiteY15" fmla="*/ 327097 h 430390"/>
              <a:gd name="connsiteX16" fmla="*/ 382761 w 478594"/>
              <a:gd name="connsiteY16" fmla="*/ 361528 h 430390"/>
              <a:gd name="connsiteX17" fmla="*/ 95833 w 478594"/>
              <a:gd name="connsiteY17" fmla="*/ 361528 h 430390"/>
              <a:gd name="connsiteX18" fmla="*/ 95833 w 478594"/>
              <a:gd name="connsiteY18" fmla="*/ 327097 h 430390"/>
              <a:gd name="connsiteX19" fmla="*/ 61402 w 478594"/>
              <a:gd name="connsiteY19" fmla="*/ 177895 h 430390"/>
              <a:gd name="connsiteX20" fmla="*/ 157809 w 478594"/>
              <a:gd name="connsiteY20" fmla="*/ 222655 h 430390"/>
              <a:gd name="connsiteX21" fmla="*/ 239297 w 478594"/>
              <a:gd name="connsiteY21" fmla="*/ 0 h 430390"/>
              <a:gd name="connsiteX22" fmla="*/ 262251 w 478594"/>
              <a:gd name="connsiteY22" fmla="*/ 34431 h 430390"/>
              <a:gd name="connsiteX23" fmla="*/ 239297 w 478594"/>
              <a:gd name="connsiteY23" fmla="*/ 68864 h 430390"/>
              <a:gd name="connsiteX24" fmla="*/ 216343 w 478594"/>
              <a:gd name="connsiteY24" fmla="*/ 34431 h 43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8594" h="430390">
                <a:moveTo>
                  <a:pt x="95833" y="384482"/>
                </a:moveTo>
                <a:lnTo>
                  <a:pt x="382760" y="384482"/>
                </a:lnTo>
                <a:lnTo>
                  <a:pt x="382760" y="430390"/>
                </a:lnTo>
                <a:lnTo>
                  <a:pt x="95833" y="430390"/>
                </a:lnTo>
                <a:close/>
                <a:moveTo>
                  <a:pt x="478594" y="116492"/>
                </a:moveTo>
                <a:lnTo>
                  <a:pt x="470560" y="156662"/>
                </a:lnTo>
                <a:lnTo>
                  <a:pt x="430390" y="164696"/>
                </a:lnTo>
                <a:lnTo>
                  <a:pt x="438424" y="124526"/>
                </a:lnTo>
                <a:close/>
                <a:moveTo>
                  <a:pt x="0" y="116492"/>
                </a:moveTo>
                <a:lnTo>
                  <a:pt x="40170" y="124526"/>
                </a:lnTo>
                <a:lnTo>
                  <a:pt x="48204" y="164696"/>
                </a:lnTo>
                <a:lnTo>
                  <a:pt x="8034" y="156662"/>
                </a:lnTo>
                <a:close/>
                <a:moveTo>
                  <a:pt x="239297" y="86078"/>
                </a:moveTo>
                <a:lnTo>
                  <a:pt x="320785" y="222655"/>
                </a:lnTo>
                <a:lnTo>
                  <a:pt x="417193" y="177895"/>
                </a:lnTo>
                <a:lnTo>
                  <a:pt x="382761" y="327097"/>
                </a:lnTo>
                <a:lnTo>
                  <a:pt x="382761" y="361528"/>
                </a:lnTo>
                <a:lnTo>
                  <a:pt x="95833" y="361528"/>
                </a:lnTo>
                <a:lnTo>
                  <a:pt x="95833" y="327097"/>
                </a:lnTo>
                <a:lnTo>
                  <a:pt x="61402" y="177895"/>
                </a:lnTo>
                <a:lnTo>
                  <a:pt x="157809" y="222655"/>
                </a:lnTo>
                <a:close/>
                <a:moveTo>
                  <a:pt x="239297" y="0"/>
                </a:moveTo>
                <a:lnTo>
                  <a:pt x="262251" y="34431"/>
                </a:lnTo>
                <a:lnTo>
                  <a:pt x="239297" y="68864"/>
                </a:lnTo>
                <a:lnTo>
                  <a:pt x="216343" y="34431"/>
                </a:lnTo>
                <a:close/>
              </a:path>
            </a:pathLst>
          </a:custGeom>
          <a:solidFill>
            <a:schemeClr val="accent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AF6D09F0-5335-4720-8AA4-50E7075B6DB3}"/>
              </a:ext>
            </a:extLst>
          </p:cNvPr>
          <p:cNvSpPr/>
          <p:nvPr/>
        </p:nvSpPr>
        <p:spPr>
          <a:xfrm>
            <a:off x="8517580" y="1765166"/>
            <a:ext cx="344314" cy="292667"/>
          </a:xfrm>
          <a:custGeom>
            <a:avLst/>
            <a:gdLst>
              <a:gd name="connsiteX0" fmla="*/ 390221 w 459085"/>
              <a:gd name="connsiteY0" fmla="*/ 68862 h 390222"/>
              <a:gd name="connsiteX1" fmla="*/ 436130 w 459085"/>
              <a:gd name="connsiteY1" fmla="*/ 68862 h 390222"/>
              <a:gd name="connsiteX2" fmla="*/ 459085 w 459085"/>
              <a:gd name="connsiteY2" fmla="*/ 91816 h 390222"/>
              <a:gd name="connsiteX3" fmla="*/ 459085 w 459085"/>
              <a:gd name="connsiteY3" fmla="*/ 367266 h 390222"/>
              <a:gd name="connsiteX4" fmla="*/ 436130 w 459085"/>
              <a:gd name="connsiteY4" fmla="*/ 390220 h 390222"/>
              <a:gd name="connsiteX5" fmla="*/ 390221 w 459085"/>
              <a:gd name="connsiteY5" fmla="*/ 390220 h 390222"/>
              <a:gd name="connsiteX6" fmla="*/ 22954 w 459085"/>
              <a:gd name="connsiteY6" fmla="*/ 68862 h 390222"/>
              <a:gd name="connsiteX7" fmla="*/ 68864 w 459085"/>
              <a:gd name="connsiteY7" fmla="*/ 68862 h 390222"/>
              <a:gd name="connsiteX8" fmla="*/ 68864 w 459085"/>
              <a:gd name="connsiteY8" fmla="*/ 390220 h 390222"/>
              <a:gd name="connsiteX9" fmla="*/ 22954 w 459085"/>
              <a:gd name="connsiteY9" fmla="*/ 390220 h 390222"/>
              <a:gd name="connsiteX10" fmla="*/ 0 w 459085"/>
              <a:gd name="connsiteY10" fmla="*/ 367266 h 390222"/>
              <a:gd name="connsiteX11" fmla="*/ 0 w 459085"/>
              <a:gd name="connsiteY11" fmla="*/ 91816 h 390222"/>
              <a:gd name="connsiteX12" fmla="*/ 22954 w 459085"/>
              <a:gd name="connsiteY12" fmla="*/ 68862 h 390222"/>
              <a:gd name="connsiteX13" fmla="*/ 195111 w 459085"/>
              <a:gd name="connsiteY13" fmla="*/ 34431 h 390222"/>
              <a:gd name="connsiteX14" fmla="*/ 189372 w 459085"/>
              <a:gd name="connsiteY14" fmla="*/ 40170 h 390222"/>
              <a:gd name="connsiteX15" fmla="*/ 189372 w 459085"/>
              <a:gd name="connsiteY15" fmla="*/ 68863 h 390222"/>
              <a:gd name="connsiteX16" fmla="*/ 269712 w 459085"/>
              <a:gd name="connsiteY16" fmla="*/ 68863 h 390222"/>
              <a:gd name="connsiteX17" fmla="*/ 269712 w 459085"/>
              <a:gd name="connsiteY17" fmla="*/ 40170 h 390222"/>
              <a:gd name="connsiteX18" fmla="*/ 263973 w 459085"/>
              <a:gd name="connsiteY18" fmla="*/ 34431 h 390222"/>
              <a:gd name="connsiteX19" fmla="*/ 229542 w 459085"/>
              <a:gd name="connsiteY19" fmla="*/ 34431 h 390222"/>
              <a:gd name="connsiteX20" fmla="*/ 195111 w 459085"/>
              <a:gd name="connsiteY20" fmla="*/ 0 h 390222"/>
              <a:gd name="connsiteX21" fmla="*/ 229542 w 459085"/>
              <a:gd name="connsiteY21" fmla="*/ 0 h 390222"/>
              <a:gd name="connsiteX22" fmla="*/ 263973 w 459085"/>
              <a:gd name="connsiteY22" fmla="*/ 0 h 390222"/>
              <a:gd name="connsiteX23" fmla="*/ 304143 w 459085"/>
              <a:gd name="connsiteY23" fmla="*/ 40170 h 390222"/>
              <a:gd name="connsiteX24" fmla="*/ 304143 w 459085"/>
              <a:gd name="connsiteY24" fmla="*/ 68863 h 390222"/>
              <a:gd name="connsiteX25" fmla="*/ 367267 w 459085"/>
              <a:gd name="connsiteY25" fmla="*/ 68863 h 390222"/>
              <a:gd name="connsiteX26" fmla="*/ 367267 w 459085"/>
              <a:gd name="connsiteY26" fmla="*/ 390222 h 390222"/>
              <a:gd name="connsiteX27" fmla="*/ 91817 w 459085"/>
              <a:gd name="connsiteY27" fmla="*/ 390222 h 390222"/>
              <a:gd name="connsiteX28" fmla="*/ 91817 w 459085"/>
              <a:gd name="connsiteY28" fmla="*/ 68863 h 390222"/>
              <a:gd name="connsiteX29" fmla="*/ 154941 w 459085"/>
              <a:gd name="connsiteY29" fmla="*/ 68863 h 390222"/>
              <a:gd name="connsiteX30" fmla="*/ 154941 w 459085"/>
              <a:gd name="connsiteY30" fmla="*/ 40170 h 390222"/>
              <a:gd name="connsiteX31" fmla="*/ 195111 w 459085"/>
              <a:gd name="connsiteY31" fmla="*/ 0 h 3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9085" h="390222">
                <a:moveTo>
                  <a:pt x="390221" y="68862"/>
                </a:moveTo>
                <a:lnTo>
                  <a:pt x="436130" y="68862"/>
                </a:lnTo>
                <a:cubicBezTo>
                  <a:pt x="448755" y="68862"/>
                  <a:pt x="459085" y="79191"/>
                  <a:pt x="459085" y="91816"/>
                </a:cubicBezTo>
                <a:lnTo>
                  <a:pt x="459085" y="367266"/>
                </a:lnTo>
                <a:cubicBezTo>
                  <a:pt x="459085" y="379891"/>
                  <a:pt x="448755" y="390220"/>
                  <a:pt x="436130" y="390220"/>
                </a:cubicBezTo>
                <a:lnTo>
                  <a:pt x="390221" y="390220"/>
                </a:lnTo>
                <a:close/>
                <a:moveTo>
                  <a:pt x="22954" y="68862"/>
                </a:moveTo>
                <a:lnTo>
                  <a:pt x="68864" y="68862"/>
                </a:lnTo>
                <a:lnTo>
                  <a:pt x="68864" y="390220"/>
                </a:lnTo>
                <a:lnTo>
                  <a:pt x="22954" y="390220"/>
                </a:lnTo>
                <a:cubicBezTo>
                  <a:pt x="10329" y="390220"/>
                  <a:pt x="0" y="379891"/>
                  <a:pt x="0" y="367266"/>
                </a:cubicBezTo>
                <a:lnTo>
                  <a:pt x="0" y="91816"/>
                </a:lnTo>
                <a:cubicBezTo>
                  <a:pt x="0" y="79191"/>
                  <a:pt x="10329" y="68862"/>
                  <a:pt x="22954" y="68862"/>
                </a:cubicBezTo>
                <a:close/>
                <a:moveTo>
                  <a:pt x="195111" y="34431"/>
                </a:moveTo>
                <a:cubicBezTo>
                  <a:pt x="191668" y="34431"/>
                  <a:pt x="189372" y="36727"/>
                  <a:pt x="189372" y="40170"/>
                </a:cubicBezTo>
                <a:lnTo>
                  <a:pt x="189372" y="68863"/>
                </a:lnTo>
                <a:lnTo>
                  <a:pt x="269712" y="68863"/>
                </a:lnTo>
                <a:lnTo>
                  <a:pt x="269712" y="40170"/>
                </a:lnTo>
                <a:cubicBezTo>
                  <a:pt x="269712" y="36727"/>
                  <a:pt x="267416" y="34431"/>
                  <a:pt x="263973" y="34431"/>
                </a:cubicBezTo>
                <a:lnTo>
                  <a:pt x="229542" y="34431"/>
                </a:lnTo>
                <a:close/>
                <a:moveTo>
                  <a:pt x="195111" y="0"/>
                </a:moveTo>
                <a:lnTo>
                  <a:pt x="229542" y="0"/>
                </a:lnTo>
                <a:lnTo>
                  <a:pt x="263973" y="0"/>
                </a:lnTo>
                <a:cubicBezTo>
                  <a:pt x="286354" y="0"/>
                  <a:pt x="304143" y="17789"/>
                  <a:pt x="304143" y="40170"/>
                </a:cubicBezTo>
                <a:lnTo>
                  <a:pt x="304143" y="68863"/>
                </a:lnTo>
                <a:lnTo>
                  <a:pt x="367267" y="68863"/>
                </a:lnTo>
                <a:lnTo>
                  <a:pt x="367267" y="390222"/>
                </a:lnTo>
                <a:lnTo>
                  <a:pt x="91817" y="390222"/>
                </a:lnTo>
                <a:lnTo>
                  <a:pt x="91817" y="68863"/>
                </a:lnTo>
                <a:lnTo>
                  <a:pt x="154941" y="68863"/>
                </a:lnTo>
                <a:lnTo>
                  <a:pt x="154941" y="40170"/>
                </a:lnTo>
                <a:cubicBezTo>
                  <a:pt x="154941" y="17789"/>
                  <a:pt x="172730" y="0"/>
                  <a:pt x="195111" y="0"/>
                </a:cubicBezTo>
                <a:close/>
              </a:path>
            </a:pathLst>
          </a:custGeom>
          <a:solidFill>
            <a:schemeClr val="accent6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3" name="Graphic 36" descr="Coins">
            <a:extLst>
              <a:ext uri="{FF2B5EF4-FFF2-40B4-BE49-F238E27FC236}">
                <a16:creationId xmlns:a16="http://schemas.microsoft.com/office/drawing/2014/main" id="{6431CF1C-F284-46FD-AEA3-98A76FEC1A4E}"/>
              </a:ext>
            </a:extLst>
          </p:cNvPr>
          <p:cNvSpPr/>
          <p:nvPr/>
        </p:nvSpPr>
        <p:spPr>
          <a:xfrm>
            <a:off x="282106" y="1756560"/>
            <a:ext cx="361529" cy="309881"/>
          </a:xfrm>
          <a:custGeom>
            <a:avLst/>
            <a:gdLst>
              <a:gd name="connsiteX0" fmla="*/ 448180 w 482037"/>
              <a:gd name="connsiteY0" fmla="*/ 344313 h 413175"/>
              <a:gd name="connsiteX1" fmla="*/ 425226 w 482037"/>
              <a:gd name="connsiteY1" fmla="*/ 363824 h 413175"/>
              <a:gd name="connsiteX2" fmla="*/ 425226 w 482037"/>
              <a:gd name="connsiteY2" fmla="*/ 343165 h 413175"/>
              <a:gd name="connsiteX3" fmla="*/ 448180 w 482037"/>
              <a:gd name="connsiteY3" fmla="*/ 333983 h 413175"/>
              <a:gd name="connsiteX4" fmla="*/ 448180 w 482037"/>
              <a:gd name="connsiteY4" fmla="*/ 344313 h 413175"/>
              <a:gd name="connsiteX5" fmla="*/ 402272 w 482037"/>
              <a:gd name="connsiteY5" fmla="*/ 306438 h 413175"/>
              <a:gd name="connsiteX6" fmla="*/ 402272 w 482037"/>
              <a:gd name="connsiteY6" fmla="*/ 285779 h 413175"/>
              <a:gd name="connsiteX7" fmla="*/ 425226 w 482037"/>
              <a:gd name="connsiteY7" fmla="*/ 276598 h 413175"/>
              <a:gd name="connsiteX8" fmla="*/ 425226 w 482037"/>
              <a:gd name="connsiteY8" fmla="*/ 286927 h 413175"/>
              <a:gd name="connsiteX9" fmla="*/ 402272 w 482037"/>
              <a:gd name="connsiteY9" fmla="*/ 306438 h 413175"/>
              <a:gd name="connsiteX10" fmla="*/ 402272 w 482037"/>
              <a:gd name="connsiteY10" fmla="*/ 370710 h 413175"/>
              <a:gd name="connsiteX11" fmla="*/ 379318 w 482037"/>
              <a:gd name="connsiteY11" fmla="*/ 374727 h 413175"/>
              <a:gd name="connsiteX12" fmla="*/ 379318 w 482037"/>
              <a:gd name="connsiteY12" fmla="*/ 352346 h 413175"/>
              <a:gd name="connsiteX13" fmla="*/ 402272 w 482037"/>
              <a:gd name="connsiteY13" fmla="*/ 348903 h 413175"/>
              <a:gd name="connsiteX14" fmla="*/ 402272 w 482037"/>
              <a:gd name="connsiteY14" fmla="*/ 370710 h 413175"/>
              <a:gd name="connsiteX15" fmla="*/ 356363 w 482037"/>
              <a:gd name="connsiteY15" fmla="*/ 294961 h 413175"/>
              <a:gd name="connsiteX16" fmla="*/ 379318 w 482037"/>
              <a:gd name="connsiteY16" fmla="*/ 291518 h 413175"/>
              <a:gd name="connsiteX17" fmla="*/ 379318 w 482037"/>
              <a:gd name="connsiteY17" fmla="*/ 313324 h 413175"/>
              <a:gd name="connsiteX18" fmla="*/ 356363 w 482037"/>
              <a:gd name="connsiteY18" fmla="*/ 317341 h 413175"/>
              <a:gd name="connsiteX19" fmla="*/ 356363 w 482037"/>
              <a:gd name="connsiteY19" fmla="*/ 294961 h 413175"/>
              <a:gd name="connsiteX20" fmla="*/ 356363 w 482037"/>
              <a:gd name="connsiteY20" fmla="*/ 377596 h 413175"/>
              <a:gd name="connsiteX21" fmla="*/ 333409 w 482037"/>
              <a:gd name="connsiteY21" fmla="*/ 378744 h 413175"/>
              <a:gd name="connsiteX22" fmla="*/ 333409 w 482037"/>
              <a:gd name="connsiteY22" fmla="*/ 355790 h 413175"/>
              <a:gd name="connsiteX23" fmla="*/ 356363 w 482037"/>
              <a:gd name="connsiteY23" fmla="*/ 354642 h 413175"/>
              <a:gd name="connsiteX24" fmla="*/ 356363 w 482037"/>
              <a:gd name="connsiteY24" fmla="*/ 377596 h 413175"/>
              <a:gd name="connsiteX25" fmla="*/ 310455 w 482037"/>
              <a:gd name="connsiteY25" fmla="*/ 321358 h 413175"/>
              <a:gd name="connsiteX26" fmla="*/ 310455 w 482037"/>
              <a:gd name="connsiteY26" fmla="*/ 298404 h 413175"/>
              <a:gd name="connsiteX27" fmla="*/ 333409 w 482037"/>
              <a:gd name="connsiteY27" fmla="*/ 297256 h 413175"/>
              <a:gd name="connsiteX28" fmla="*/ 333409 w 482037"/>
              <a:gd name="connsiteY28" fmla="*/ 320211 h 413175"/>
              <a:gd name="connsiteX29" fmla="*/ 310455 w 482037"/>
              <a:gd name="connsiteY29" fmla="*/ 321358 h 413175"/>
              <a:gd name="connsiteX30" fmla="*/ 310455 w 482037"/>
              <a:gd name="connsiteY30" fmla="*/ 378744 h 413175"/>
              <a:gd name="connsiteX31" fmla="*/ 287501 w 482037"/>
              <a:gd name="connsiteY31" fmla="*/ 377596 h 413175"/>
              <a:gd name="connsiteX32" fmla="*/ 287501 w 482037"/>
              <a:gd name="connsiteY32" fmla="*/ 355790 h 413175"/>
              <a:gd name="connsiteX33" fmla="*/ 298978 w 482037"/>
              <a:gd name="connsiteY33" fmla="*/ 355790 h 413175"/>
              <a:gd name="connsiteX34" fmla="*/ 310455 w 482037"/>
              <a:gd name="connsiteY34" fmla="*/ 355790 h 413175"/>
              <a:gd name="connsiteX35" fmla="*/ 310455 w 482037"/>
              <a:gd name="connsiteY35" fmla="*/ 378744 h 413175"/>
              <a:gd name="connsiteX36" fmla="*/ 264547 w 482037"/>
              <a:gd name="connsiteY36" fmla="*/ 297256 h 413175"/>
              <a:gd name="connsiteX37" fmla="*/ 287501 w 482037"/>
              <a:gd name="connsiteY37" fmla="*/ 298404 h 413175"/>
              <a:gd name="connsiteX38" fmla="*/ 287501 w 482037"/>
              <a:gd name="connsiteY38" fmla="*/ 321358 h 413175"/>
              <a:gd name="connsiteX39" fmla="*/ 264547 w 482037"/>
              <a:gd name="connsiteY39" fmla="*/ 320211 h 413175"/>
              <a:gd name="connsiteX40" fmla="*/ 264547 w 482037"/>
              <a:gd name="connsiteY40" fmla="*/ 297256 h 413175"/>
              <a:gd name="connsiteX41" fmla="*/ 264547 w 482037"/>
              <a:gd name="connsiteY41" fmla="*/ 374727 h 413175"/>
              <a:gd name="connsiteX42" fmla="*/ 241593 w 482037"/>
              <a:gd name="connsiteY42" fmla="*/ 370710 h 413175"/>
              <a:gd name="connsiteX43" fmla="*/ 241593 w 482037"/>
              <a:gd name="connsiteY43" fmla="*/ 352346 h 413175"/>
              <a:gd name="connsiteX44" fmla="*/ 264547 w 482037"/>
              <a:gd name="connsiteY44" fmla="*/ 354642 h 413175"/>
              <a:gd name="connsiteX45" fmla="*/ 264547 w 482037"/>
              <a:gd name="connsiteY45" fmla="*/ 374727 h 413175"/>
              <a:gd name="connsiteX46" fmla="*/ 218638 w 482037"/>
              <a:gd name="connsiteY46" fmla="*/ 313324 h 413175"/>
              <a:gd name="connsiteX47" fmla="*/ 218638 w 482037"/>
              <a:gd name="connsiteY47" fmla="*/ 290944 h 413175"/>
              <a:gd name="connsiteX48" fmla="*/ 241593 w 482037"/>
              <a:gd name="connsiteY48" fmla="*/ 294387 h 413175"/>
              <a:gd name="connsiteX49" fmla="*/ 241593 w 482037"/>
              <a:gd name="connsiteY49" fmla="*/ 317341 h 413175"/>
              <a:gd name="connsiteX50" fmla="*/ 218638 w 482037"/>
              <a:gd name="connsiteY50" fmla="*/ 313324 h 413175"/>
              <a:gd name="connsiteX51" fmla="*/ 218638 w 482037"/>
              <a:gd name="connsiteY51" fmla="*/ 363824 h 413175"/>
              <a:gd name="connsiteX52" fmla="*/ 195684 w 482037"/>
              <a:gd name="connsiteY52" fmla="*/ 344313 h 413175"/>
              <a:gd name="connsiteX53" fmla="*/ 195684 w 482037"/>
              <a:gd name="connsiteY53" fmla="*/ 343165 h 413175"/>
              <a:gd name="connsiteX54" fmla="*/ 196258 w 482037"/>
              <a:gd name="connsiteY54" fmla="*/ 343165 h 413175"/>
              <a:gd name="connsiteX55" fmla="*/ 200849 w 482037"/>
              <a:gd name="connsiteY55" fmla="*/ 344313 h 413175"/>
              <a:gd name="connsiteX56" fmla="*/ 218638 w 482037"/>
              <a:gd name="connsiteY56" fmla="*/ 348329 h 413175"/>
              <a:gd name="connsiteX57" fmla="*/ 218638 w 482037"/>
              <a:gd name="connsiteY57" fmla="*/ 363824 h 413175"/>
              <a:gd name="connsiteX58" fmla="*/ 126822 w 482037"/>
              <a:gd name="connsiteY58" fmla="*/ 285779 h 413175"/>
              <a:gd name="connsiteX59" fmla="*/ 138299 w 482037"/>
              <a:gd name="connsiteY59" fmla="*/ 286353 h 413175"/>
              <a:gd name="connsiteX60" fmla="*/ 138299 w 482037"/>
              <a:gd name="connsiteY60" fmla="*/ 286927 h 413175"/>
              <a:gd name="connsiteX61" fmla="*/ 144037 w 482037"/>
              <a:gd name="connsiteY61" fmla="*/ 309307 h 413175"/>
              <a:gd name="connsiteX62" fmla="*/ 126822 w 482037"/>
              <a:gd name="connsiteY62" fmla="*/ 308160 h 413175"/>
              <a:gd name="connsiteX63" fmla="*/ 126822 w 482037"/>
              <a:gd name="connsiteY63" fmla="*/ 285779 h 413175"/>
              <a:gd name="connsiteX64" fmla="*/ 103868 w 482037"/>
              <a:gd name="connsiteY64" fmla="*/ 216917 h 413175"/>
              <a:gd name="connsiteX65" fmla="*/ 126822 w 482037"/>
              <a:gd name="connsiteY65" fmla="*/ 220360 h 413175"/>
              <a:gd name="connsiteX66" fmla="*/ 126822 w 482037"/>
              <a:gd name="connsiteY66" fmla="*/ 243314 h 413175"/>
              <a:gd name="connsiteX67" fmla="*/ 103868 w 482037"/>
              <a:gd name="connsiteY67" fmla="*/ 239297 h 413175"/>
              <a:gd name="connsiteX68" fmla="*/ 103868 w 482037"/>
              <a:gd name="connsiteY68" fmla="*/ 216917 h 413175"/>
              <a:gd name="connsiteX69" fmla="*/ 103868 w 482037"/>
              <a:gd name="connsiteY69" fmla="*/ 305864 h 413175"/>
              <a:gd name="connsiteX70" fmla="*/ 80913 w 482037"/>
              <a:gd name="connsiteY70" fmla="*/ 301847 h 413175"/>
              <a:gd name="connsiteX71" fmla="*/ 80913 w 482037"/>
              <a:gd name="connsiteY71" fmla="*/ 279467 h 413175"/>
              <a:gd name="connsiteX72" fmla="*/ 103868 w 482037"/>
              <a:gd name="connsiteY72" fmla="*/ 282910 h 413175"/>
              <a:gd name="connsiteX73" fmla="*/ 103868 w 482037"/>
              <a:gd name="connsiteY73" fmla="*/ 305864 h 413175"/>
              <a:gd name="connsiteX74" fmla="*/ 57959 w 482037"/>
              <a:gd name="connsiteY74" fmla="*/ 212326 h 413175"/>
              <a:gd name="connsiteX75" fmla="*/ 57959 w 482037"/>
              <a:gd name="connsiteY75" fmla="*/ 201997 h 413175"/>
              <a:gd name="connsiteX76" fmla="*/ 80913 w 482037"/>
              <a:gd name="connsiteY76" fmla="*/ 210604 h 413175"/>
              <a:gd name="connsiteX77" fmla="*/ 80913 w 482037"/>
              <a:gd name="connsiteY77" fmla="*/ 231837 h 413175"/>
              <a:gd name="connsiteX78" fmla="*/ 57959 w 482037"/>
              <a:gd name="connsiteY78" fmla="*/ 212326 h 413175"/>
              <a:gd name="connsiteX79" fmla="*/ 57959 w 482037"/>
              <a:gd name="connsiteY79" fmla="*/ 294961 h 413175"/>
              <a:gd name="connsiteX80" fmla="*/ 35005 w 482037"/>
              <a:gd name="connsiteY80" fmla="*/ 275450 h 413175"/>
              <a:gd name="connsiteX81" fmla="*/ 35005 w 482037"/>
              <a:gd name="connsiteY81" fmla="*/ 265121 h 413175"/>
              <a:gd name="connsiteX82" fmla="*/ 57959 w 482037"/>
              <a:gd name="connsiteY82" fmla="*/ 273728 h 413175"/>
              <a:gd name="connsiteX83" fmla="*/ 57959 w 482037"/>
              <a:gd name="connsiteY83" fmla="*/ 294961 h 413175"/>
              <a:gd name="connsiteX84" fmla="*/ 35005 w 482037"/>
              <a:gd name="connsiteY84" fmla="*/ 115919 h 413175"/>
              <a:gd name="connsiteX85" fmla="*/ 57959 w 482037"/>
              <a:gd name="connsiteY85" fmla="*/ 124526 h 413175"/>
              <a:gd name="connsiteX86" fmla="*/ 57959 w 482037"/>
              <a:gd name="connsiteY86" fmla="*/ 145759 h 413175"/>
              <a:gd name="connsiteX87" fmla="*/ 35005 w 482037"/>
              <a:gd name="connsiteY87" fmla="*/ 126248 h 413175"/>
              <a:gd name="connsiteX88" fmla="*/ 35005 w 482037"/>
              <a:gd name="connsiteY88" fmla="*/ 115919 h 413175"/>
              <a:gd name="connsiteX89" fmla="*/ 103868 w 482037"/>
              <a:gd name="connsiteY89" fmla="*/ 134282 h 413175"/>
              <a:gd name="connsiteX90" fmla="*/ 103868 w 482037"/>
              <a:gd name="connsiteY90" fmla="*/ 157236 h 413175"/>
              <a:gd name="connsiteX91" fmla="*/ 80913 w 482037"/>
              <a:gd name="connsiteY91" fmla="*/ 153219 h 413175"/>
              <a:gd name="connsiteX92" fmla="*/ 80913 w 482037"/>
              <a:gd name="connsiteY92" fmla="*/ 130839 h 413175"/>
              <a:gd name="connsiteX93" fmla="*/ 103868 w 482037"/>
              <a:gd name="connsiteY93" fmla="*/ 134282 h 413175"/>
              <a:gd name="connsiteX94" fmla="*/ 161253 w 482037"/>
              <a:gd name="connsiteY94" fmla="*/ 34431 h 413175"/>
              <a:gd name="connsiteX95" fmla="*/ 287501 w 482037"/>
              <a:gd name="connsiteY95" fmla="*/ 68863 h 413175"/>
              <a:gd name="connsiteX96" fmla="*/ 161253 w 482037"/>
              <a:gd name="connsiteY96" fmla="*/ 103294 h 413175"/>
              <a:gd name="connsiteX97" fmla="*/ 35005 w 482037"/>
              <a:gd name="connsiteY97" fmla="*/ 68863 h 413175"/>
              <a:gd name="connsiteX98" fmla="*/ 161253 w 482037"/>
              <a:gd name="connsiteY98" fmla="*/ 34431 h 413175"/>
              <a:gd name="connsiteX99" fmla="*/ 195684 w 482037"/>
              <a:gd name="connsiteY99" fmla="*/ 306438 h 413175"/>
              <a:gd name="connsiteX100" fmla="*/ 172730 w 482037"/>
              <a:gd name="connsiteY100" fmla="*/ 286927 h 413175"/>
              <a:gd name="connsiteX101" fmla="*/ 172730 w 482037"/>
              <a:gd name="connsiteY101" fmla="*/ 276598 h 413175"/>
              <a:gd name="connsiteX102" fmla="*/ 195684 w 482037"/>
              <a:gd name="connsiteY102" fmla="*/ 285206 h 413175"/>
              <a:gd name="connsiteX103" fmla="*/ 195684 w 482037"/>
              <a:gd name="connsiteY103" fmla="*/ 306438 h 413175"/>
              <a:gd name="connsiteX104" fmla="*/ 264547 w 482037"/>
              <a:gd name="connsiteY104" fmla="*/ 145759 h 413175"/>
              <a:gd name="connsiteX105" fmla="*/ 264547 w 482037"/>
              <a:gd name="connsiteY105" fmla="*/ 125100 h 413175"/>
              <a:gd name="connsiteX106" fmla="*/ 287501 w 482037"/>
              <a:gd name="connsiteY106" fmla="*/ 115919 h 413175"/>
              <a:gd name="connsiteX107" fmla="*/ 287501 w 482037"/>
              <a:gd name="connsiteY107" fmla="*/ 126248 h 413175"/>
              <a:gd name="connsiteX108" fmla="*/ 264547 w 482037"/>
              <a:gd name="connsiteY108" fmla="*/ 145759 h 413175"/>
              <a:gd name="connsiteX109" fmla="*/ 218638 w 482037"/>
              <a:gd name="connsiteY109" fmla="*/ 156662 h 413175"/>
              <a:gd name="connsiteX110" fmla="*/ 218638 w 482037"/>
              <a:gd name="connsiteY110" fmla="*/ 134282 h 413175"/>
              <a:gd name="connsiteX111" fmla="*/ 241593 w 482037"/>
              <a:gd name="connsiteY111" fmla="*/ 130839 h 413175"/>
              <a:gd name="connsiteX112" fmla="*/ 241593 w 482037"/>
              <a:gd name="connsiteY112" fmla="*/ 152645 h 413175"/>
              <a:gd name="connsiteX113" fmla="*/ 218638 w 482037"/>
              <a:gd name="connsiteY113" fmla="*/ 156662 h 413175"/>
              <a:gd name="connsiteX114" fmla="*/ 172730 w 482037"/>
              <a:gd name="connsiteY114" fmla="*/ 160679 h 413175"/>
              <a:gd name="connsiteX115" fmla="*/ 172730 w 482037"/>
              <a:gd name="connsiteY115" fmla="*/ 137725 h 413175"/>
              <a:gd name="connsiteX116" fmla="*/ 195684 w 482037"/>
              <a:gd name="connsiteY116" fmla="*/ 136577 h 413175"/>
              <a:gd name="connsiteX117" fmla="*/ 195684 w 482037"/>
              <a:gd name="connsiteY117" fmla="*/ 159531 h 413175"/>
              <a:gd name="connsiteX118" fmla="*/ 172730 w 482037"/>
              <a:gd name="connsiteY118" fmla="*/ 160679 h 413175"/>
              <a:gd name="connsiteX119" fmla="*/ 126822 w 482037"/>
              <a:gd name="connsiteY119" fmla="*/ 159531 h 413175"/>
              <a:gd name="connsiteX120" fmla="*/ 126822 w 482037"/>
              <a:gd name="connsiteY120" fmla="*/ 136577 h 413175"/>
              <a:gd name="connsiteX121" fmla="*/ 149776 w 482037"/>
              <a:gd name="connsiteY121" fmla="*/ 137725 h 413175"/>
              <a:gd name="connsiteX122" fmla="*/ 149776 w 482037"/>
              <a:gd name="connsiteY122" fmla="*/ 160679 h 413175"/>
              <a:gd name="connsiteX123" fmla="*/ 126822 w 482037"/>
              <a:gd name="connsiteY123" fmla="*/ 159531 h 413175"/>
              <a:gd name="connsiteX124" fmla="*/ 425226 w 482037"/>
              <a:gd name="connsiteY124" fmla="*/ 229542 h 413175"/>
              <a:gd name="connsiteX125" fmla="*/ 298978 w 482037"/>
              <a:gd name="connsiteY125" fmla="*/ 263973 h 413175"/>
              <a:gd name="connsiteX126" fmla="*/ 172730 w 482037"/>
              <a:gd name="connsiteY126" fmla="*/ 229542 h 413175"/>
              <a:gd name="connsiteX127" fmla="*/ 298978 w 482037"/>
              <a:gd name="connsiteY127" fmla="*/ 195110 h 413175"/>
              <a:gd name="connsiteX128" fmla="*/ 425226 w 482037"/>
              <a:gd name="connsiteY128" fmla="*/ 229542 h 413175"/>
              <a:gd name="connsiteX129" fmla="*/ 459657 w 482037"/>
              <a:gd name="connsiteY129" fmla="*/ 246757 h 413175"/>
              <a:gd name="connsiteX130" fmla="*/ 459657 w 482037"/>
              <a:gd name="connsiteY130" fmla="*/ 229542 h 413175"/>
              <a:gd name="connsiteX131" fmla="*/ 397107 w 482037"/>
              <a:gd name="connsiteY131" fmla="*/ 172156 h 413175"/>
              <a:gd name="connsiteX132" fmla="*/ 343739 w 482037"/>
              <a:gd name="connsiteY132" fmla="*/ 162975 h 413175"/>
              <a:gd name="connsiteX133" fmla="*/ 344313 w 482037"/>
              <a:gd name="connsiteY133" fmla="*/ 154941 h 413175"/>
              <a:gd name="connsiteX134" fmla="*/ 321358 w 482037"/>
              <a:gd name="connsiteY134" fmla="*/ 114771 h 413175"/>
              <a:gd name="connsiteX135" fmla="*/ 321358 w 482037"/>
              <a:gd name="connsiteY135" fmla="*/ 68863 h 413175"/>
              <a:gd name="connsiteX136" fmla="*/ 258808 w 482037"/>
              <a:gd name="connsiteY136" fmla="*/ 11477 h 413175"/>
              <a:gd name="connsiteX137" fmla="*/ 160679 w 482037"/>
              <a:gd name="connsiteY137" fmla="*/ 0 h 413175"/>
              <a:gd name="connsiteX138" fmla="*/ 0 w 482037"/>
              <a:gd name="connsiteY138" fmla="*/ 68863 h 413175"/>
              <a:gd name="connsiteX139" fmla="*/ 0 w 482037"/>
              <a:gd name="connsiteY139" fmla="*/ 126248 h 413175"/>
              <a:gd name="connsiteX140" fmla="*/ 22954 w 482037"/>
              <a:gd name="connsiteY140" fmla="*/ 166418 h 413175"/>
              <a:gd name="connsiteX141" fmla="*/ 22954 w 482037"/>
              <a:gd name="connsiteY141" fmla="*/ 177321 h 413175"/>
              <a:gd name="connsiteX142" fmla="*/ 0 w 482037"/>
              <a:gd name="connsiteY142" fmla="*/ 218065 h 413175"/>
              <a:gd name="connsiteX143" fmla="*/ 0 w 482037"/>
              <a:gd name="connsiteY143" fmla="*/ 275450 h 413175"/>
              <a:gd name="connsiteX144" fmla="*/ 62550 w 482037"/>
              <a:gd name="connsiteY144" fmla="*/ 332835 h 413175"/>
              <a:gd name="connsiteX145" fmla="*/ 160679 w 482037"/>
              <a:gd name="connsiteY145" fmla="*/ 344313 h 413175"/>
              <a:gd name="connsiteX146" fmla="*/ 223229 w 482037"/>
              <a:gd name="connsiteY146" fmla="*/ 401698 h 413175"/>
              <a:gd name="connsiteX147" fmla="*/ 321358 w 482037"/>
              <a:gd name="connsiteY147" fmla="*/ 413175 h 413175"/>
              <a:gd name="connsiteX148" fmla="*/ 482038 w 482037"/>
              <a:gd name="connsiteY148" fmla="*/ 344313 h 413175"/>
              <a:gd name="connsiteX149" fmla="*/ 482038 w 482037"/>
              <a:gd name="connsiteY149" fmla="*/ 286927 h 413175"/>
              <a:gd name="connsiteX150" fmla="*/ 459657 w 482037"/>
              <a:gd name="connsiteY150" fmla="*/ 246757 h 41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82037" h="413175">
                <a:moveTo>
                  <a:pt x="448180" y="344313"/>
                </a:moveTo>
                <a:cubicBezTo>
                  <a:pt x="448180" y="351773"/>
                  <a:pt x="439572" y="358659"/>
                  <a:pt x="425226" y="363824"/>
                </a:cubicBezTo>
                <a:lnTo>
                  <a:pt x="425226" y="343165"/>
                </a:lnTo>
                <a:cubicBezTo>
                  <a:pt x="433260" y="340869"/>
                  <a:pt x="441294" y="337426"/>
                  <a:pt x="448180" y="333983"/>
                </a:cubicBezTo>
                <a:lnTo>
                  <a:pt x="448180" y="344313"/>
                </a:lnTo>
                <a:close/>
                <a:moveTo>
                  <a:pt x="402272" y="306438"/>
                </a:moveTo>
                <a:lnTo>
                  <a:pt x="402272" y="285779"/>
                </a:lnTo>
                <a:cubicBezTo>
                  <a:pt x="410306" y="283484"/>
                  <a:pt x="418340" y="280041"/>
                  <a:pt x="425226" y="276598"/>
                </a:cubicBezTo>
                <a:lnTo>
                  <a:pt x="425226" y="286927"/>
                </a:lnTo>
                <a:cubicBezTo>
                  <a:pt x="425226" y="294387"/>
                  <a:pt x="416618" y="301273"/>
                  <a:pt x="402272" y="306438"/>
                </a:cubicBezTo>
                <a:close/>
                <a:moveTo>
                  <a:pt x="402272" y="370710"/>
                </a:moveTo>
                <a:cubicBezTo>
                  <a:pt x="395386" y="372431"/>
                  <a:pt x="387352" y="373579"/>
                  <a:pt x="379318" y="374727"/>
                </a:cubicBezTo>
                <a:lnTo>
                  <a:pt x="379318" y="352346"/>
                </a:lnTo>
                <a:cubicBezTo>
                  <a:pt x="386778" y="351199"/>
                  <a:pt x="394812" y="350051"/>
                  <a:pt x="402272" y="348903"/>
                </a:cubicBezTo>
                <a:lnTo>
                  <a:pt x="402272" y="370710"/>
                </a:lnTo>
                <a:close/>
                <a:moveTo>
                  <a:pt x="356363" y="294961"/>
                </a:moveTo>
                <a:cubicBezTo>
                  <a:pt x="363824" y="293813"/>
                  <a:pt x="371857" y="292666"/>
                  <a:pt x="379318" y="291518"/>
                </a:cubicBezTo>
                <a:lnTo>
                  <a:pt x="379318" y="313324"/>
                </a:lnTo>
                <a:cubicBezTo>
                  <a:pt x="372431" y="315046"/>
                  <a:pt x="364397" y="316194"/>
                  <a:pt x="356363" y="317341"/>
                </a:cubicBezTo>
                <a:lnTo>
                  <a:pt x="356363" y="294961"/>
                </a:lnTo>
                <a:close/>
                <a:moveTo>
                  <a:pt x="356363" y="377596"/>
                </a:moveTo>
                <a:cubicBezTo>
                  <a:pt x="348903" y="378170"/>
                  <a:pt x="341443" y="378744"/>
                  <a:pt x="333409" y="378744"/>
                </a:cubicBezTo>
                <a:lnTo>
                  <a:pt x="333409" y="355790"/>
                </a:lnTo>
                <a:cubicBezTo>
                  <a:pt x="340296" y="355790"/>
                  <a:pt x="348329" y="355216"/>
                  <a:pt x="356363" y="354642"/>
                </a:cubicBezTo>
                <a:lnTo>
                  <a:pt x="356363" y="377596"/>
                </a:lnTo>
                <a:close/>
                <a:moveTo>
                  <a:pt x="310455" y="321358"/>
                </a:moveTo>
                <a:lnTo>
                  <a:pt x="310455" y="298404"/>
                </a:lnTo>
                <a:cubicBezTo>
                  <a:pt x="317341" y="298404"/>
                  <a:pt x="325375" y="297830"/>
                  <a:pt x="333409" y="297256"/>
                </a:cubicBezTo>
                <a:lnTo>
                  <a:pt x="333409" y="320211"/>
                </a:lnTo>
                <a:cubicBezTo>
                  <a:pt x="325949" y="320785"/>
                  <a:pt x="318489" y="320785"/>
                  <a:pt x="310455" y="321358"/>
                </a:cubicBezTo>
                <a:close/>
                <a:moveTo>
                  <a:pt x="310455" y="378744"/>
                </a:moveTo>
                <a:cubicBezTo>
                  <a:pt x="302421" y="378744"/>
                  <a:pt x="294961" y="378170"/>
                  <a:pt x="287501" y="377596"/>
                </a:cubicBezTo>
                <a:lnTo>
                  <a:pt x="287501" y="355790"/>
                </a:lnTo>
                <a:cubicBezTo>
                  <a:pt x="291518" y="355790"/>
                  <a:pt x="294961" y="355790"/>
                  <a:pt x="298978" y="355790"/>
                </a:cubicBezTo>
                <a:cubicBezTo>
                  <a:pt x="302421" y="355790"/>
                  <a:pt x="306438" y="355790"/>
                  <a:pt x="310455" y="355790"/>
                </a:cubicBezTo>
                <a:lnTo>
                  <a:pt x="310455" y="378744"/>
                </a:lnTo>
                <a:close/>
                <a:moveTo>
                  <a:pt x="264547" y="297256"/>
                </a:moveTo>
                <a:cubicBezTo>
                  <a:pt x="272007" y="297830"/>
                  <a:pt x="279467" y="298404"/>
                  <a:pt x="287501" y="298404"/>
                </a:cubicBezTo>
                <a:lnTo>
                  <a:pt x="287501" y="321358"/>
                </a:lnTo>
                <a:cubicBezTo>
                  <a:pt x="279467" y="321358"/>
                  <a:pt x="272007" y="320785"/>
                  <a:pt x="264547" y="320211"/>
                </a:cubicBezTo>
                <a:lnTo>
                  <a:pt x="264547" y="297256"/>
                </a:lnTo>
                <a:close/>
                <a:moveTo>
                  <a:pt x="264547" y="374727"/>
                </a:moveTo>
                <a:cubicBezTo>
                  <a:pt x="256513" y="373579"/>
                  <a:pt x="248479" y="372431"/>
                  <a:pt x="241593" y="370710"/>
                </a:cubicBezTo>
                <a:lnTo>
                  <a:pt x="241593" y="352346"/>
                </a:lnTo>
                <a:cubicBezTo>
                  <a:pt x="249053" y="353494"/>
                  <a:pt x="256513" y="354068"/>
                  <a:pt x="264547" y="354642"/>
                </a:cubicBezTo>
                <a:lnTo>
                  <a:pt x="264547" y="374727"/>
                </a:lnTo>
                <a:close/>
                <a:moveTo>
                  <a:pt x="218638" y="313324"/>
                </a:moveTo>
                <a:lnTo>
                  <a:pt x="218638" y="290944"/>
                </a:lnTo>
                <a:cubicBezTo>
                  <a:pt x="226099" y="292092"/>
                  <a:pt x="233559" y="293813"/>
                  <a:pt x="241593" y="294387"/>
                </a:cubicBezTo>
                <a:lnTo>
                  <a:pt x="241593" y="317341"/>
                </a:lnTo>
                <a:cubicBezTo>
                  <a:pt x="233559" y="316194"/>
                  <a:pt x="225525" y="315046"/>
                  <a:pt x="218638" y="313324"/>
                </a:cubicBezTo>
                <a:close/>
                <a:moveTo>
                  <a:pt x="218638" y="363824"/>
                </a:moveTo>
                <a:cubicBezTo>
                  <a:pt x="204292" y="358085"/>
                  <a:pt x="195684" y="351199"/>
                  <a:pt x="195684" y="344313"/>
                </a:cubicBezTo>
                <a:lnTo>
                  <a:pt x="195684" y="343165"/>
                </a:lnTo>
                <a:cubicBezTo>
                  <a:pt x="195684" y="343165"/>
                  <a:pt x="195684" y="343165"/>
                  <a:pt x="196258" y="343165"/>
                </a:cubicBezTo>
                <a:cubicBezTo>
                  <a:pt x="197980" y="343739"/>
                  <a:pt x="199127" y="344313"/>
                  <a:pt x="200849" y="344313"/>
                </a:cubicBezTo>
                <a:cubicBezTo>
                  <a:pt x="206588" y="346034"/>
                  <a:pt x="212326" y="347182"/>
                  <a:pt x="218638" y="348329"/>
                </a:cubicBezTo>
                <a:lnTo>
                  <a:pt x="218638" y="363824"/>
                </a:lnTo>
                <a:close/>
                <a:moveTo>
                  <a:pt x="126822" y="285779"/>
                </a:moveTo>
                <a:cubicBezTo>
                  <a:pt x="130839" y="285779"/>
                  <a:pt x="134282" y="286353"/>
                  <a:pt x="138299" y="286353"/>
                </a:cubicBezTo>
                <a:lnTo>
                  <a:pt x="138299" y="286927"/>
                </a:lnTo>
                <a:cubicBezTo>
                  <a:pt x="138299" y="294961"/>
                  <a:pt x="140020" y="302995"/>
                  <a:pt x="144037" y="309307"/>
                </a:cubicBezTo>
                <a:cubicBezTo>
                  <a:pt x="138299" y="309307"/>
                  <a:pt x="132560" y="308734"/>
                  <a:pt x="126822" y="308160"/>
                </a:cubicBezTo>
                <a:lnTo>
                  <a:pt x="126822" y="285779"/>
                </a:lnTo>
                <a:close/>
                <a:moveTo>
                  <a:pt x="103868" y="216917"/>
                </a:moveTo>
                <a:cubicBezTo>
                  <a:pt x="111328" y="218065"/>
                  <a:pt x="118788" y="219786"/>
                  <a:pt x="126822" y="220360"/>
                </a:cubicBezTo>
                <a:lnTo>
                  <a:pt x="126822" y="243314"/>
                </a:lnTo>
                <a:cubicBezTo>
                  <a:pt x="118788" y="242166"/>
                  <a:pt x="110754" y="241019"/>
                  <a:pt x="103868" y="239297"/>
                </a:cubicBezTo>
                <a:lnTo>
                  <a:pt x="103868" y="216917"/>
                </a:lnTo>
                <a:close/>
                <a:moveTo>
                  <a:pt x="103868" y="305864"/>
                </a:moveTo>
                <a:cubicBezTo>
                  <a:pt x="95834" y="304717"/>
                  <a:pt x="87800" y="303569"/>
                  <a:pt x="80913" y="301847"/>
                </a:cubicBezTo>
                <a:lnTo>
                  <a:pt x="80913" y="279467"/>
                </a:lnTo>
                <a:cubicBezTo>
                  <a:pt x="88374" y="280615"/>
                  <a:pt x="95834" y="282336"/>
                  <a:pt x="103868" y="282910"/>
                </a:cubicBezTo>
                <a:lnTo>
                  <a:pt x="103868" y="305864"/>
                </a:lnTo>
                <a:close/>
                <a:moveTo>
                  <a:pt x="57959" y="212326"/>
                </a:moveTo>
                <a:lnTo>
                  <a:pt x="57959" y="201997"/>
                </a:lnTo>
                <a:cubicBezTo>
                  <a:pt x="64846" y="205440"/>
                  <a:pt x="72306" y="208309"/>
                  <a:pt x="80913" y="210604"/>
                </a:cubicBezTo>
                <a:lnTo>
                  <a:pt x="80913" y="231837"/>
                </a:lnTo>
                <a:cubicBezTo>
                  <a:pt x="66567" y="226672"/>
                  <a:pt x="57959" y="219786"/>
                  <a:pt x="57959" y="212326"/>
                </a:cubicBezTo>
                <a:close/>
                <a:moveTo>
                  <a:pt x="57959" y="294961"/>
                </a:moveTo>
                <a:cubicBezTo>
                  <a:pt x="43613" y="289223"/>
                  <a:pt x="35005" y="282336"/>
                  <a:pt x="35005" y="275450"/>
                </a:cubicBezTo>
                <a:lnTo>
                  <a:pt x="35005" y="265121"/>
                </a:lnTo>
                <a:cubicBezTo>
                  <a:pt x="41891" y="268564"/>
                  <a:pt x="49351" y="271433"/>
                  <a:pt x="57959" y="273728"/>
                </a:cubicBezTo>
                <a:lnTo>
                  <a:pt x="57959" y="294961"/>
                </a:lnTo>
                <a:close/>
                <a:moveTo>
                  <a:pt x="35005" y="115919"/>
                </a:moveTo>
                <a:cubicBezTo>
                  <a:pt x="41891" y="119362"/>
                  <a:pt x="49351" y="122231"/>
                  <a:pt x="57959" y="124526"/>
                </a:cubicBezTo>
                <a:lnTo>
                  <a:pt x="57959" y="145759"/>
                </a:lnTo>
                <a:cubicBezTo>
                  <a:pt x="43613" y="140020"/>
                  <a:pt x="35005" y="133134"/>
                  <a:pt x="35005" y="126248"/>
                </a:cubicBezTo>
                <a:lnTo>
                  <a:pt x="35005" y="115919"/>
                </a:lnTo>
                <a:close/>
                <a:moveTo>
                  <a:pt x="103868" y="134282"/>
                </a:moveTo>
                <a:lnTo>
                  <a:pt x="103868" y="157236"/>
                </a:lnTo>
                <a:cubicBezTo>
                  <a:pt x="95834" y="156088"/>
                  <a:pt x="87800" y="154941"/>
                  <a:pt x="80913" y="153219"/>
                </a:cubicBezTo>
                <a:lnTo>
                  <a:pt x="80913" y="130839"/>
                </a:lnTo>
                <a:cubicBezTo>
                  <a:pt x="88374" y="131986"/>
                  <a:pt x="95834" y="133134"/>
                  <a:pt x="103868" y="134282"/>
                </a:cubicBezTo>
                <a:close/>
                <a:moveTo>
                  <a:pt x="161253" y="34431"/>
                </a:moveTo>
                <a:cubicBezTo>
                  <a:pt x="231263" y="34431"/>
                  <a:pt x="287501" y="49925"/>
                  <a:pt x="287501" y="68863"/>
                </a:cubicBezTo>
                <a:cubicBezTo>
                  <a:pt x="287501" y="87800"/>
                  <a:pt x="231263" y="103294"/>
                  <a:pt x="161253" y="103294"/>
                </a:cubicBezTo>
                <a:cubicBezTo>
                  <a:pt x="91243" y="103294"/>
                  <a:pt x="35005" y="87800"/>
                  <a:pt x="35005" y="68863"/>
                </a:cubicBezTo>
                <a:cubicBezTo>
                  <a:pt x="35005" y="49925"/>
                  <a:pt x="91243" y="34431"/>
                  <a:pt x="161253" y="34431"/>
                </a:cubicBezTo>
                <a:close/>
                <a:moveTo>
                  <a:pt x="195684" y="306438"/>
                </a:moveTo>
                <a:cubicBezTo>
                  <a:pt x="181338" y="300700"/>
                  <a:pt x="172730" y="293813"/>
                  <a:pt x="172730" y="286927"/>
                </a:cubicBezTo>
                <a:lnTo>
                  <a:pt x="172730" y="276598"/>
                </a:lnTo>
                <a:cubicBezTo>
                  <a:pt x="179616" y="280041"/>
                  <a:pt x="187076" y="282910"/>
                  <a:pt x="195684" y="285206"/>
                </a:cubicBezTo>
                <a:lnTo>
                  <a:pt x="195684" y="306438"/>
                </a:lnTo>
                <a:close/>
                <a:moveTo>
                  <a:pt x="264547" y="145759"/>
                </a:moveTo>
                <a:lnTo>
                  <a:pt x="264547" y="125100"/>
                </a:lnTo>
                <a:cubicBezTo>
                  <a:pt x="272581" y="122805"/>
                  <a:pt x="280615" y="119362"/>
                  <a:pt x="287501" y="115919"/>
                </a:cubicBezTo>
                <a:lnTo>
                  <a:pt x="287501" y="126248"/>
                </a:lnTo>
                <a:cubicBezTo>
                  <a:pt x="287501" y="133708"/>
                  <a:pt x="278893" y="140594"/>
                  <a:pt x="264547" y="145759"/>
                </a:cubicBezTo>
                <a:close/>
                <a:moveTo>
                  <a:pt x="218638" y="156662"/>
                </a:moveTo>
                <a:lnTo>
                  <a:pt x="218638" y="134282"/>
                </a:lnTo>
                <a:cubicBezTo>
                  <a:pt x="226099" y="133134"/>
                  <a:pt x="234133" y="131986"/>
                  <a:pt x="241593" y="130839"/>
                </a:cubicBezTo>
                <a:lnTo>
                  <a:pt x="241593" y="152645"/>
                </a:lnTo>
                <a:cubicBezTo>
                  <a:pt x="234706" y="154367"/>
                  <a:pt x="226672" y="155514"/>
                  <a:pt x="218638" y="156662"/>
                </a:cubicBezTo>
                <a:close/>
                <a:moveTo>
                  <a:pt x="172730" y="160679"/>
                </a:moveTo>
                <a:lnTo>
                  <a:pt x="172730" y="137725"/>
                </a:lnTo>
                <a:cubicBezTo>
                  <a:pt x="179616" y="137725"/>
                  <a:pt x="187650" y="137151"/>
                  <a:pt x="195684" y="136577"/>
                </a:cubicBezTo>
                <a:lnTo>
                  <a:pt x="195684" y="159531"/>
                </a:lnTo>
                <a:cubicBezTo>
                  <a:pt x="188224" y="160105"/>
                  <a:pt x="180764" y="160105"/>
                  <a:pt x="172730" y="160679"/>
                </a:cubicBezTo>
                <a:close/>
                <a:moveTo>
                  <a:pt x="126822" y="159531"/>
                </a:moveTo>
                <a:lnTo>
                  <a:pt x="126822" y="136577"/>
                </a:lnTo>
                <a:cubicBezTo>
                  <a:pt x="134282" y="137151"/>
                  <a:pt x="141742" y="137725"/>
                  <a:pt x="149776" y="137725"/>
                </a:cubicBezTo>
                <a:lnTo>
                  <a:pt x="149776" y="160679"/>
                </a:lnTo>
                <a:cubicBezTo>
                  <a:pt x="141742" y="160105"/>
                  <a:pt x="134282" y="160105"/>
                  <a:pt x="126822" y="159531"/>
                </a:cubicBezTo>
                <a:close/>
                <a:moveTo>
                  <a:pt x="425226" y="229542"/>
                </a:moveTo>
                <a:cubicBezTo>
                  <a:pt x="425226" y="248479"/>
                  <a:pt x="368988" y="263973"/>
                  <a:pt x="298978" y="263973"/>
                </a:cubicBezTo>
                <a:cubicBezTo>
                  <a:pt x="228968" y="263973"/>
                  <a:pt x="172730" y="248479"/>
                  <a:pt x="172730" y="229542"/>
                </a:cubicBezTo>
                <a:cubicBezTo>
                  <a:pt x="172730" y="210604"/>
                  <a:pt x="228968" y="195110"/>
                  <a:pt x="298978" y="195110"/>
                </a:cubicBezTo>
                <a:cubicBezTo>
                  <a:pt x="368988" y="195110"/>
                  <a:pt x="425226" y="210604"/>
                  <a:pt x="425226" y="229542"/>
                </a:cubicBezTo>
                <a:close/>
                <a:moveTo>
                  <a:pt x="459657" y="246757"/>
                </a:moveTo>
                <a:lnTo>
                  <a:pt x="459657" y="229542"/>
                </a:lnTo>
                <a:cubicBezTo>
                  <a:pt x="459657" y="202571"/>
                  <a:pt x="438425" y="183059"/>
                  <a:pt x="397107" y="172156"/>
                </a:cubicBezTo>
                <a:cubicBezTo>
                  <a:pt x="381613" y="168139"/>
                  <a:pt x="363824" y="164696"/>
                  <a:pt x="343739" y="162975"/>
                </a:cubicBezTo>
                <a:cubicBezTo>
                  <a:pt x="344313" y="160679"/>
                  <a:pt x="344313" y="157810"/>
                  <a:pt x="344313" y="154941"/>
                </a:cubicBezTo>
                <a:cubicBezTo>
                  <a:pt x="344313" y="138873"/>
                  <a:pt x="336852" y="125100"/>
                  <a:pt x="321358" y="114771"/>
                </a:cubicBezTo>
                <a:lnTo>
                  <a:pt x="321358" y="68863"/>
                </a:lnTo>
                <a:cubicBezTo>
                  <a:pt x="321358" y="41891"/>
                  <a:pt x="300126" y="22380"/>
                  <a:pt x="258808" y="11477"/>
                </a:cubicBezTo>
                <a:cubicBezTo>
                  <a:pt x="231837" y="4017"/>
                  <a:pt x="197406" y="0"/>
                  <a:pt x="160679" y="0"/>
                </a:cubicBezTo>
                <a:cubicBezTo>
                  <a:pt x="112475" y="0"/>
                  <a:pt x="0" y="6886"/>
                  <a:pt x="0" y="68863"/>
                </a:cubicBezTo>
                <a:lnTo>
                  <a:pt x="0" y="126248"/>
                </a:lnTo>
                <a:cubicBezTo>
                  <a:pt x="0" y="142316"/>
                  <a:pt x="7460" y="156088"/>
                  <a:pt x="22954" y="166418"/>
                </a:cubicBezTo>
                <a:lnTo>
                  <a:pt x="22954" y="177321"/>
                </a:lnTo>
                <a:cubicBezTo>
                  <a:pt x="9182" y="187076"/>
                  <a:pt x="0" y="200275"/>
                  <a:pt x="0" y="218065"/>
                </a:cubicBezTo>
                <a:lnTo>
                  <a:pt x="0" y="275450"/>
                </a:lnTo>
                <a:cubicBezTo>
                  <a:pt x="0" y="302421"/>
                  <a:pt x="21233" y="321932"/>
                  <a:pt x="62550" y="332835"/>
                </a:cubicBezTo>
                <a:cubicBezTo>
                  <a:pt x="89521" y="340296"/>
                  <a:pt x="123953" y="344313"/>
                  <a:pt x="160679" y="344313"/>
                </a:cubicBezTo>
                <a:cubicBezTo>
                  <a:pt x="160679" y="371284"/>
                  <a:pt x="181912" y="390795"/>
                  <a:pt x="223229" y="401698"/>
                </a:cubicBezTo>
                <a:cubicBezTo>
                  <a:pt x="250200" y="409158"/>
                  <a:pt x="284632" y="413175"/>
                  <a:pt x="321358" y="413175"/>
                </a:cubicBezTo>
                <a:cubicBezTo>
                  <a:pt x="369562" y="413175"/>
                  <a:pt x="482038" y="406289"/>
                  <a:pt x="482038" y="344313"/>
                </a:cubicBezTo>
                <a:lnTo>
                  <a:pt x="482038" y="286927"/>
                </a:lnTo>
                <a:cubicBezTo>
                  <a:pt x="482611" y="270859"/>
                  <a:pt x="475151" y="257087"/>
                  <a:pt x="459657" y="246757"/>
                </a:cubicBezTo>
                <a:close/>
              </a:path>
            </a:pathLst>
          </a:custGeom>
          <a:solidFill>
            <a:schemeClr val="accent3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466797CE-1343-47CF-8A3E-102F104C4397}"/>
              </a:ext>
            </a:extLst>
          </p:cNvPr>
          <p:cNvSpPr/>
          <p:nvPr/>
        </p:nvSpPr>
        <p:spPr>
          <a:xfrm>
            <a:off x="961181" y="3872672"/>
            <a:ext cx="258236" cy="379175"/>
          </a:xfrm>
          <a:custGeom>
            <a:avLst/>
            <a:gdLst>
              <a:gd name="connsiteX0" fmla="*/ 72305 w 344314"/>
              <a:gd name="connsiteY0" fmla="*/ 398829 h 505567"/>
              <a:gd name="connsiteX1" fmla="*/ 294388 w 344314"/>
              <a:gd name="connsiteY1" fmla="*/ 398829 h 505567"/>
              <a:gd name="connsiteX2" fmla="*/ 278320 w 344314"/>
              <a:gd name="connsiteY2" fmla="*/ 486630 h 505567"/>
              <a:gd name="connsiteX3" fmla="*/ 255939 w 344314"/>
              <a:gd name="connsiteY3" fmla="*/ 505567 h 505567"/>
              <a:gd name="connsiteX4" fmla="*/ 110753 w 344314"/>
              <a:gd name="connsiteY4" fmla="*/ 505567 h 505567"/>
              <a:gd name="connsiteX5" fmla="*/ 88373 w 344314"/>
              <a:gd name="connsiteY5" fmla="*/ 486630 h 505567"/>
              <a:gd name="connsiteX6" fmla="*/ 172156 w 344314"/>
              <a:gd name="connsiteY6" fmla="*/ 160679 h 505567"/>
              <a:gd name="connsiteX7" fmla="*/ 195110 w 344314"/>
              <a:gd name="connsiteY7" fmla="*/ 160679 h 505567"/>
              <a:gd name="connsiteX8" fmla="*/ 195110 w 344314"/>
              <a:gd name="connsiteY8" fmla="*/ 247905 h 505567"/>
              <a:gd name="connsiteX9" fmla="*/ 254792 w 344314"/>
              <a:gd name="connsiteY9" fmla="*/ 307586 h 505567"/>
              <a:gd name="connsiteX10" fmla="*/ 238724 w 344314"/>
              <a:gd name="connsiteY10" fmla="*/ 323654 h 505567"/>
              <a:gd name="connsiteX11" fmla="*/ 175599 w 344314"/>
              <a:gd name="connsiteY11" fmla="*/ 260530 h 505567"/>
              <a:gd name="connsiteX12" fmla="*/ 172156 w 344314"/>
              <a:gd name="connsiteY12" fmla="*/ 252496 h 505567"/>
              <a:gd name="connsiteX13" fmla="*/ 183634 w 344314"/>
              <a:gd name="connsiteY13" fmla="*/ 126248 h 505567"/>
              <a:gd name="connsiteX14" fmla="*/ 57385 w 344314"/>
              <a:gd name="connsiteY14" fmla="*/ 252496 h 505567"/>
              <a:gd name="connsiteX15" fmla="*/ 183634 w 344314"/>
              <a:gd name="connsiteY15" fmla="*/ 378744 h 505567"/>
              <a:gd name="connsiteX16" fmla="*/ 309882 w 344314"/>
              <a:gd name="connsiteY16" fmla="*/ 252496 h 505567"/>
              <a:gd name="connsiteX17" fmla="*/ 183634 w 344314"/>
              <a:gd name="connsiteY17" fmla="*/ 126248 h 505567"/>
              <a:gd name="connsiteX18" fmla="*/ 183634 w 344314"/>
              <a:gd name="connsiteY18" fmla="*/ 91817 h 505567"/>
              <a:gd name="connsiteX19" fmla="*/ 344314 w 344314"/>
              <a:gd name="connsiteY19" fmla="*/ 252496 h 505567"/>
              <a:gd name="connsiteX20" fmla="*/ 183634 w 344314"/>
              <a:gd name="connsiteY20" fmla="*/ 413175 h 505567"/>
              <a:gd name="connsiteX21" fmla="*/ 24102 w 344314"/>
              <a:gd name="connsiteY21" fmla="*/ 269712 h 505567"/>
              <a:gd name="connsiteX22" fmla="*/ 11477 w 344314"/>
              <a:gd name="connsiteY22" fmla="*/ 269712 h 505567"/>
              <a:gd name="connsiteX23" fmla="*/ 0 w 344314"/>
              <a:gd name="connsiteY23" fmla="*/ 258235 h 505567"/>
              <a:gd name="connsiteX24" fmla="*/ 0 w 344314"/>
              <a:gd name="connsiteY24" fmla="*/ 235281 h 505567"/>
              <a:gd name="connsiteX25" fmla="*/ 11477 w 344314"/>
              <a:gd name="connsiteY25" fmla="*/ 223803 h 505567"/>
              <a:gd name="connsiteX26" fmla="*/ 25823 w 344314"/>
              <a:gd name="connsiteY26" fmla="*/ 223803 h 505567"/>
              <a:gd name="connsiteX27" fmla="*/ 183634 w 344314"/>
              <a:gd name="connsiteY27" fmla="*/ 91817 h 505567"/>
              <a:gd name="connsiteX28" fmla="*/ 110753 w 344314"/>
              <a:gd name="connsiteY28" fmla="*/ 0 h 505567"/>
              <a:gd name="connsiteX29" fmla="*/ 256513 w 344314"/>
              <a:gd name="connsiteY29" fmla="*/ 0 h 505567"/>
              <a:gd name="connsiteX30" fmla="*/ 278893 w 344314"/>
              <a:gd name="connsiteY30" fmla="*/ 18937 h 505567"/>
              <a:gd name="connsiteX31" fmla="*/ 294961 w 344314"/>
              <a:gd name="connsiteY31" fmla="*/ 106164 h 505567"/>
              <a:gd name="connsiteX32" fmla="*/ 72305 w 344314"/>
              <a:gd name="connsiteY32" fmla="*/ 106738 h 505567"/>
              <a:gd name="connsiteX33" fmla="*/ 88373 w 344314"/>
              <a:gd name="connsiteY33" fmla="*/ 18937 h 505567"/>
              <a:gd name="connsiteX34" fmla="*/ 110753 w 344314"/>
              <a:gd name="connsiteY34" fmla="*/ 0 h 50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44314" h="505567">
                <a:moveTo>
                  <a:pt x="72305" y="398829"/>
                </a:moveTo>
                <a:cubicBezTo>
                  <a:pt x="138298" y="448755"/>
                  <a:pt x="228968" y="448755"/>
                  <a:pt x="294388" y="398829"/>
                </a:cubicBezTo>
                <a:lnTo>
                  <a:pt x="278320" y="486630"/>
                </a:lnTo>
                <a:cubicBezTo>
                  <a:pt x="276598" y="497533"/>
                  <a:pt x="266843" y="505567"/>
                  <a:pt x="255939" y="505567"/>
                </a:cubicBezTo>
                <a:lnTo>
                  <a:pt x="110753" y="505567"/>
                </a:lnTo>
                <a:cubicBezTo>
                  <a:pt x="99850" y="505567"/>
                  <a:pt x="90094" y="497533"/>
                  <a:pt x="88373" y="486630"/>
                </a:cubicBezTo>
                <a:close/>
                <a:moveTo>
                  <a:pt x="172156" y="160679"/>
                </a:moveTo>
                <a:lnTo>
                  <a:pt x="195110" y="160679"/>
                </a:lnTo>
                <a:lnTo>
                  <a:pt x="195110" y="247905"/>
                </a:lnTo>
                <a:lnTo>
                  <a:pt x="254792" y="307586"/>
                </a:lnTo>
                <a:lnTo>
                  <a:pt x="238724" y="323654"/>
                </a:lnTo>
                <a:lnTo>
                  <a:pt x="175599" y="260530"/>
                </a:lnTo>
                <a:cubicBezTo>
                  <a:pt x="173304" y="258234"/>
                  <a:pt x="172156" y="255365"/>
                  <a:pt x="172156" y="252496"/>
                </a:cubicBezTo>
                <a:close/>
                <a:moveTo>
                  <a:pt x="183634" y="126248"/>
                </a:moveTo>
                <a:cubicBezTo>
                  <a:pt x="113623" y="126248"/>
                  <a:pt x="57385" y="182486"/>
                  <a:pt x="57385" y="252496"/>
                </a:cubicBezTo>
                <a:cubicBezTo>
                  <a:pt x="57385" y="322506"/>
                  <a:pt x="113623" y="378744"/>
                  <a:pt x="183634" y="378744"/>
                </a:cubicBezTo>
                <a:cubicBezTo>
                  <a:pt x="253645" y="378744"/>
                  <a:pt x="309882" y="322506"/>
                  <a:pt x="309882" y="252496"/>
                </a:cubicBezTo>
                <a:cubicBezTo>
                  <a:pt x="309882" y="182486"/>
                  <a:pt x="253645" y="126248"/>
                  <a:pt x="183634" y="126248"/>
                </a:cubicBezTo>
                <a:close/>
                <a:moveTo>
                  <a:pt x="183634" y="91817"/>
                </a:moveTo>
                <a:cubicBezTo>
                  <a:pt x="272582" y="91817"/>
                  <a:pt x="344314" y="163549"/>
                  <a:pt x="344314" y="252496"/>
                </a:cubicBezTo>
                <a:cubicBezTo>
                  <a:pt x="344314" y="341444"/>
                  <a:pt x="272582" y="413175"/>
                  <a:pt x="183634" y="413175"/>
                </a:cubicBezTo>
                <a:cubicBezTo>
                  <a:pt x="100424" y="413175"/>
                  <a:pt x="32710" y="350625"/>
                  <a:pt x="24102" y="269712"/>
                </a:cubicBezTo>
                <a:lnTo>
                  <a:pt x="11477" y="269712"/>
                </a:lnTo>
                <a:cubicBezTo>
                  <a:pt x="5165" y="269712"/>
                  <a:pt x="0" y="264547"/>
                  <a:pt x="0" y="258235"/>
                </a:cubicBezTo>
                <a:lnTo>
                  <a:pt x="0" y="235281"/>
                </a:lnTo>
                <a:cubicBezTo>
                  <a:pt x="0" y="228968"/>
                  <a:pt x="5165" y="223803"/>
                  <a:pt x="11477" y="223803"/>
                </a:cubicBezTo>
                <a:lnTo>
                  <a:pt x="25823" y="223803"/>
                </a:lnTo>
                <a:cubicBezTo>
                  <a:pt x="39022" y="148629"/>
                  <a:pt x="104441" y="91817"/>
                  <a:pt x="183634" y="91817"/>
                </a:cubicBezTo>
                <a:close/>
                <a:moveTo>
                  <a:pt x="110753" y="0"/>
                </a:moveTo>
                <a:lnTo>
                  <a:pt x="256513" y="0"/>
                </a:lnTo>
                <a:cubicBezTo>
                  <a:pt x="267416" y="0"/>
                  <a:pt x="277172" y="8034"/>
                  <a:pt x="278893" y="18937"/>
                </a:cubicBezTo>
                <a:lnTo>
                  <a:pt x="294961" y="106164"/>
                </a:lnTo>
                <a:cubicBezTo>
                  <a:pt x="228968" y="56238"/>
                  <a:pt x="138298" y="56238"/>
                  <a:pt x="72305" y="106738"/>
                </a:cubicBezTo>
                <a:lnTo>
                  <a:pt x="88373" y="18937"/>
                </a:lnTo>
                <a:cubicBezTo>
                  <a:pt x="90094" y="8034"/>
                  <a:pt x="99850" y="0"/>
                  <a:pt x="110753" y="0"/>
                </a:cubicBezTo>
                <a:close/>
              </a:path>
            </a:pathLst>
          </a:custGeom>
          <a:solidFill>
            <a:schemeClr val="accent5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4049CCE-AB1B-4F17-8653-A57EACEC8229}"/>
              </a:ext>
            </a:extLst>
          </p:cNvPr>
          <p:cNvGrpSpPr/>
          <p:nvPr/>
        </p:nvGrpSpPr>
        <p:grpSpPr>
          <a:xfrm>
            <a:off x="2270460" y="1491271"/>
            <a:ext cx="4603080" cy="4142136"/>
            <a:chOff x="3578064" y="1199654"/>
            <a:chExt cx="5025363" cy="4522132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37F3580-82A8-4117-BFE5-911D085DBF93}"/>
                </a:ext>
              </a:extLst>
            </p:cNvPr>
            <p:cNvSpPr/>
            <p:nvPr/>
          </p:nvSpPr>
          <p:spPr>
            <a:xfrm>
              <a:off x="3578064" y="1199654"/>
              <a:ext cx="4801503" cy="4421876"/>
            </a:xfrm>
            <a:custGeom>
              <a:avLst/>
              <a:gdLst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1846673 w 4801503"/>
                <a:gd name="connsiteY3" fmla="*/ 3771200 h 4421876"/>
                <a:gd name="connsiteX4" fmla="*/ 1844306 w 4801503"/>
                <a:gd name="connsiteY4" fmla="*/ 3773543 h 4421876"/>
                <a:gd name="connsiteX5" fmla="*/ 1845552 w 4801503"/>
                <a:gd name="connsiteY5" fmla="*/ 3771296 h 4421876"/>
                <a:gd name="connsiteX6" fmla="*/ 4785281 w 4801503"/>
                <a:gd name="connsiteY6" fmla="*/ 3717141 h 4421876"/>
                <a:gd name="connsiteX7" fmla="*/ 4781119 w 4801503"/>
                <a:gd name="connsiteY7" fmla="*/ 3728655 h 4421876"/>
                <a:gd name="connsiteX8" fmla="*/ 4780741 w 4801503"/>
                <a:gd name="connsiteY8" fmla="*/ 3727560 h 4421876"/>
                <a:gd name="connsiteX9" fmla="*/ 4783602 w 4801503"/>
                <a:gd name="connsiteY9" fmla="*/ 3720277 h 4421876"/>
                <a:gd name="connsiteX10" fmla="*/ 4785281 w 4801503"/>
                <a:gd name="connsiteY10" fmla="*/ 3717141 h 4421876"/>
                <a:gd name="connsiteX11" fmla="*/ 272982 w 4801503"/>
                <a:gd name="connsiteY11" fmla="*/ 3663559 h 4421876"/>
                <a:gd name="connsiteX12" fmla="*/ 273767 w 4801503"/>
                <a:gd name="connsiteY12" fmla="*/ 3664343 h 4421876"/>
                <a:gd name="connsiteX13" fmla="*/ 273276 w 4801503"/>
                <a:gd name="connsiteY13" fmla="*/ 3664346 h 4421876"/>
                <a:gd name="connsiteX14" fmla="*/ 2892426 w 4801503"/>
                <a:gd name="connsiteY14" fmla="*/ 450 h 4421876"/>
                <a:gd name="connsiteX15" fmla="*/ 3104590 w 4801503"/>
                <a:gd name="connsiteY15" fmla="*/ 48651 h 4421876"/>
                <a:gd name="connsiteX16" fmla="*/ 3478331 w 4801503"/>
                <a:gd name="connsiteY16" fmla="*/ 332956 h 4421876"/>
                <a:gd name="connsiteX17" fmla="*/ 3793980 w 4801503"/>
                <a:gd name="connsiteY17" fmla="*/ 893155 h 4421876"/>
                <a:gd name="connsiteX18" fmla="*/ 3909462 w 4801503"/>
                <a:gd name="connsiteY18" fmla="*/ 1300266 h 4421876"/>
                <a:gd name="connsiteX19" fmla="*/ 3943942 w 4801503"/>
                <a:gd name="connsiteY19" fmla="*/ 1485619 h 4421876"/>
                <a:gd name="connsiteX20" fmla="*/ 3944345 w 4801503"/>
                <a:gd name="connsiteY20" fmla="*/ 1535301 h 4421876"/>
                <a:gd name="connsiteX21" fmla="*/ 3955188 w 4801503"/>
                <a:gd name="connsiteY21" fmla="*/ 2335498 h 4421876"/>
                <a:gd name="connsiteX22" fmla="*/ 3908995 w 4801503"/>
                <a:gd name="connsiteY22" fmla="*/ 2669430 h 4421876"/>
                <a:gd name="connsiteX23" fmla="*/ 3792814 w 4801503"/>
                <a:gd name="connsiteY23" fmla="*/ 3076542 h 4421876"/>
                <a:gd name="connsiteX24" fmla="*/ 3503993 w 4801503"/>
                <a:gd name="connsiteY24" fmla="*/ 3607090 h 4421876"/>
                <a:gd name="connsiteX25" fmla="*/ 3412541 w 4801503"/>
                <a:gd name="connsiteY25" fmla="*/ 3714546 h 4421876"/>
                <a:gd name="connsiteX26" fmla="*/ 3439837 w 4801503"/>
                <a:gd name="connsiteY26" fmla="*/ 3724219 h 4421876"/>
                <a:gd name="connsiteX27" fmla="*/ 3660302 w 4801503"/>
                <a:gd name="connsiteY27" fmla="*/ 3745247 h 4421876"/>
                <a:gd name="connsiteX28" fmla="*/ 3932092 w 4801503"/>
                <a:gd name="connsiteY28" fmla="*/ 3750925 h 4421876"/>
                <a:gd name="connsiteX29" fmla="*/ 4257540 w 4801503"/>
                <a:gd name="connsiteY29" fmla="*/ 3716438 h 4421876"/>
                <a:gd name="connsiteX30" fmla="*/ 4746762 w 4801503"/>
                <a:gd name="connsiteY30" fmla="*/ 3501107 h 4421876"/>
                <a:gd name="connsiteX31" fmla="*/ 4793654 w 4801503"/>
                <a:gd name="connsiteY31" fmla="*/ 3474821 h 4421876"/>
                <a:gd name="connsiteX32" fmla="*/ 4800285 w 4801503"/>
                <a:gd name="connsiteY32" fmla="*/ 3522537 h 4421876"/>
                <a:gd name="connsiteX33" fmla="*/ 4780764 w 4801503"/>
                <a:gd name="connsiteY33" fmla="*/ 3717361 h 4421876"/>
                <a:gd name="connsiteX34" fmla="*/ 4780307 w 4801503"/>
                <a:gd name="connsiteY34" fmla="*/ 3726303 h 4421876"/>
                <a:gd name="connsiteX35" fmla="*/ 4780741 w 4801503"/>
                <a:gd name="connsiteY35" fmla="*/ 3727560 h 4421876"/>
                <a:gd name="connsiteX36" fmla="*/ 4779657 w 4801503"/>
                <a:gd name="connsiteY36" fmla="*/ 3730317 h 4421876"/>
                <a:gd name="connsiteX37" fmla="*/ 4696370 w 4801503"/>
                <a:gd name="connsiteY37" fmla="*/ 3945228 h 4421876"/>
                <a:gd name="connsiteX38" fmla="*/ 4273871 w 4801503"/>
                <a:gd name="connsiteY38" fmla="*/ 4293250 h 4421876"/>
                <a:gd name="connsiteX39" fmla="*/ 3845772 w 4801503"/>
                <a:gd name="connsiteY39" fmla="*/ 4406173 h 4421876"/>
                <a:gd name="connsiteX40" fmla="*/ 3436571 w 4801503"/>
                <a:gd name="connsiteY40" fmla="*/ 4416477 h 4421876"/>
                <a:gd name="connsiteX41" fmla="*/ 2611635 w 4801503"/>
                <a:gd name="connsiteY41" fmla="*/ 4235211 h 4421876"/>
                <a:gd name="connsiteX42" fmla="*/ 2407099 w 4801503"/>
                <a:gd name="connsiteY42" fmla="*/ 4166673 h 4421876"/>
                <a:gd name="connsiteX43" fmla="*/ 1875616 w 4801503"/>
                <a:gd name="connsiteY43" fmla="*/ 3768727 h 4421876"/>
                <a:gd name="connsiteX44" fmla="*/ 1846673 w 4801503"/>
                <a:gd name="connsiteY44" fmla="*/ 3771200 h 4421876"/>
                <a:gd name="connsiteX45" fmla="*/ 1847824 w 4801503"/>
                <a:gd name="connsiteY45" fmla="*/ 3770061 h 4421876"/>
                <a:gd name="connsiteX46" fmla="*/ 1655588 w 4801503"/>
                <a:gd name="connsiteY46" fmla="*/ 3559776 h 4421876"/>
                <a:gd name="connsiteX47" fmla="*/ 1403161 w 4801503"/>
                <a:gd name="connsiteY47" fmla="*/ 3219956 h 4421876"/>
                <a:gd name="connsiteX48" fmla="*/ 1279514 w 4801503"/>
                <a:gd name="connsiteY48" fmla="*/ 3000419 h 4421876"/>
                <a:gd name="connsiteX49" fmla="*/ 1289499 w 4801503"/>
                <a:gd name="connsiteY49" fmla="*/ 2808928 h 4421876"/>
                <a:gd name="connsiteX50" fmla="*/ 1806735 w 4801503"/>
                <a:gd name="connsiteY50" fmla="*/ 2568782 h 4421876"/>
                <a:gd name="connsiteX51" fmla="*/ 1862245 w 4801503"/>
                <a:gd name="connsiteY51" fmla="*/ 2748122 h 4421876"/>
                <a:gd name="connsiteX52" fmla="*/ 1864747 w 4801503"/>
                <a:gd name="connsiteY52" fmla="*/ 2745513 h 4421876"/>
                <a:gd name="connsiteX53" fmla="*/ 1873246 w 4801503"/>
                <a:gd name="connsiteY53" fmla="*/ 2748455 h 4421876"/>
                <a:gd name="connsiteX54" fmla="*/ 1891683 w 4801503"/>
                <a:gd name="connsiteY54" fmla="*/ 2783615 h 4421876"/>
                <a:gd name="connsiteX55" fmla="*/ 2074121 w 4801503"/>
                <a:gd name="connsiteY55" fmla="*/ 3079065 h 4421876"/>
                <a:gd name="connsiteX56" fmla="*/ 2515984 w 4801503"/>
                <a:gd name="connsiteY56" fmla="*/ 3463676 h 4421876"/>
                <a:gd name="connsiteX57" fmla="*/ 2569876 w 4801503"/>
                <a:gd name="connsiteY57" fmla="*/ 3432896 h 4421876"/>
                <a:gd name="connsiteX58" fmla="*/ 2513773 w 4801503"/>
                <a:gd name="connsiteY58" fmla="*/ 3465471 h 4421876"/>
                <a:gd name="connsiteX59" fmla="*/ 2748844 w 4801503"/>
                <a:gd name="connsiteY59" fmla="*/ 3630964 h 4421876"/>
                <a:gd name="connsiteX60" fmla="*/ 2788259 w 4801503"/>
                <a:gd name="connsiteY60" fmla="*/ 3680060 h 4421876"/>
                <a:gd name="connsiteX61" fmla="*/ 3062880 w 4801503"/>
                <a:gd name="connsiteY61" fmla="*/ 3307691 h 4421876"/>
                <a:gd name="connsiteX62" fmla="*/ 3119696 w 4801503"/>
                <a:gd name="connsiteY62" fmla="*/ 3157069 h 4421876"/>
                <a:gd name="connsiteX63" fmla="*/ 3122087 w 4801503"/>
                <a:gd name="connsiteY63" fmla="*/ 3155188 h 4421876"/>
                <a:gd name="connsiteX64" fmla="*/ 3130253 w 4801503"/>
                <a:gd name="connsiteY64" fmla="*/ 3116075 h 4421876"/>
                <a:gd name="connsiteX65" fmla="*/ 3251100 w 4801503"/>
                <a:gd name="connsiteY65" fmla="*/ 2721371 h 4421876"/>
                <a:gd name="connsiteX66" fmla="*/ 3327155 w 4801503"/>
                <a:gd name="connsiteY66" fmla="*/ 2092199 h 4421876"/>
                <a:gd name="connsiteX67" fmla="*/ 3338586 w 4801503"/>
                <a:gd name="connsiteY67" fmla="*/ 2022384 h 4421876"/>
                <a:gd name="connsiteX68" fmla="*/ 3335850 w 4801503"/>
                <a:gd name="connsiteY68" fmla="*/ 2020938 h 4421876"/>
                <a:gd name="connsiteX69" fmla="*/ 3344248 w 4801503"/>
                <a:gd name="connsiteY69" fmla="*/ 2011840 h 4421876"/>
                <a:gd name="connsiteX70" fmla="*/ 3338190 w 4801503"/>
                <a:gd name="connsiteY70" fmla="*/ 1959840 h 4421876"/>
                <a:gd name="connsiteX71" fmla="*/ 2784636 w 4801503"/>
                <a:gd name="connsiteY71" fmla="*/ 1795959 h 4421876"/>
                <a:gd name="connsiteX72" fmla="*/ 2561840 w 4801503"/>
                <a:gd name="connsiteY72" fmla="*/ 1789594 h 4421876"/>
                <a:gd name="connsiteX73" fmla="*/ 2570725 w 4801503"/>
                <a:gd name="connsiteY73" fmla="*/ 1798578 h 4421876"/>
                <a:gd name="connsiteX74" fmla="*/ 2579721 w 4801503"/>
                <a:gd name="connsiteY74" fmla="*/ 1805112 h 4421876"/>
                <a:gd name="connsiteX75" fmla="*/ 2574593 w 4801503"/>
                <a:gd name="connsiteY75" fmla="*/ 1814087 h 4421876"/>
                <a:gd name="connsiteX76" fmla="*/ 2568942 w 4801503"/>
                <a:gd name="connsiteY76" fmla="*/ 1809996 h 4421876"/>
                <a:gd name="connsiteX77" fmla="*/ 2320715 w 4801503"/>
                <a:gd name="connsiteY77" fmla="*/ 1850792 h 4421876"/>
                <a:gd name="connsiteX78" fmla="*/ 1804664 w 4801503"/>
                <a:gd name="connsiteY78" fmla="*/ 2005351 h 4421876"/>
                <a:gd name="connsiteX79" fmla="*/ 1751879 w 4801503"/>
                <a:gd name="connsiteY79" fmla="*/ 2024275 h 4421876"/>
                <a:gd name="connsiteX80" fmla="*/ 1748380 w 4801503"/>
                <a:gd name="connsiteY80" fmla="*/ 2007687 h 4421876"/>
                <a:gd name="connsiteX81" fmla="*/ 1063482 w 4801503"/>
                <a:gd name="connsiteY81" fmla="*/ 2429495 h 4421876"/>
                <a:gd name="connsiteX82" fmla="*/ 971360 w 4801503"/>
                <a:gd name="connsiteY82" fmla="*/ 2504015 h 4421876"/>
                <a:gd name="connsiteX83" fmla="*/ 887302 w 4801503"/>
                <a:gd name="connsiteY83" fmla="*/ 2576536 h 4421876"/>
                <a:gd name="connsiteX84" fmla="*/ 883098 w 4801503"/>
                <a:gd name="connsiteY84" fmla="*/ 2578019 h 4421876"/>
                <a:gd name="connsiteX85" fmla="*/ 882694 w 4801503"/>
                <a:gd name="connsiteY85" fmla="*/ 2580511 h 4421876"/>
                <a:gd name="connsiteX86" fmla="*/ 881511 w 4801503"/>
                <a:gd name="connsiteY86" fmla="*/ 2581531 h 4421876"/>
                <a:gd name="connsiteX87" fmla="*/ 466244 w 4801503"/>
                <a:gd name="connsiteY87" fmla="*/ 3087897 h 4421876"/>
                <a:gd name="connsiteX88" fmla="*/ 285439 w 4801503"/>
                <a:gd name="connsiteY88" fmla="*/ 3628119 h 4421876"/>
                <a:gd name="connsiteX89" fmla="*/ 270508 w 4801503"/>
                <a:gd name="connsiteY89" fmla="*/ 3656928 h 4421876"/>
                <a:gd name="connsiteX90" fmla="*/ 272982 w 4801503"/>
                <a:gd name="connsiteY90" fmla="*/ 3663559 h 4421876"/>
                <a:gd name="connsiteX91" fmla="*/ 268142 w 4801503"/>
                <a:gd name="connsiteY91" fmla="*/ 3658722 h 4421876"/>
                <a:gd name="connsiteX92" fmla="*/ 190003 w 4801503"/>
                <a:gd name="connsiteY92" fmla="*/ 3583200 h 4421876"/>
                <a:gd name="connsiteX93" fmla="*/ 126041 w 4801503"/>
                <a:gd name="connsiteY93" fmla="*/ 3521254 h 4421876"/>
                <a:gd name="connsiteX94" fmla="*/ 125398 w 4801503"/>
                <a:gd name="connsiteY94" fmla="*/ 3518140 h 4421876"/>
                <a:gd name="connsiteX95" fmla="*/ 103468 w 4801503"/>
                <a:gd name="connsiteY95" fmla="*/ 3491854 h 4421876"/>
                <a:gd name="connsiteX96" fmla="*/ 5251 w 4801503"/>
                <a:gd name="connsiteY96" fmla="*/ 3179792 h 4421876"/>
                <a:gd name="connsiteX97" fmla="*/ 5251 w 4801503"/>
                <a:gd name="connsiteY97" fmla="*/ 2992848 h 4421876"/>
                <a:gd name="connsiteX98" fmla="*/ 148028 w 4801503"/>
                <a:gd name="connsiteY98" fmla="*/ 2548096 h 4421876"/>
                <a:gd name="connsiteX99" fmla="*/ 364993 w 4801503"/>
                <a:gd name="connsiteY99" fmla="*/ 2225940 h 4421876"/>
                <a:gd name="connsiteX100" fmla="*/ 555596 w 4801503"/>
                <a:gd name="connsiteY100" fmla="*/ 2016706 h 4421876"/>
                <a:gd name="connsiteX101" fmla="*/ 1043419 w 4801503"/>
                <a:gd name="connsiteY101" fmla="*/ 1641558 h 4421876"/>
                <a:gd name="connsiteX102" fmla="*/ 1106642 w 4801503"/>
                <a:gd name="connsiteY102" fmla="*/ 1599291 h 4421876"/>
                <a:gd name="connsiteX103" fmla="*/ 1116015 w 4801503"/>
                <a:gd name="connsiteY103" fmla="*/ 1597557 h 4421876"/>
                <a:gd name="connsiteX104" fmla="*/ 1820664 w 4801503"/>
                <a:gd name="connsiteY104" fmla="*/ 1294274 h 4421876"/>
                <a:gd name="connsiteX105" fmla="*/ 1820684 w 4801503"/>
                <a:gd name="connsiteY105" fmla="*/ 1294190 h 4421876"/>
                <a:gd name="connsiteX106" fmla="*/ 1988939 w 4801503"/>
                <a:gd name="connsiteY106" fmla="*/ 1250902 h 4421876"/>
                <a:gd name="connsiteX107" fmla="*/ 2169539 w 4801503"/>
                <a:gd name="connsiteY107" fmla="*/ 1217414 h 4421876"/>
                <a:gd name="connsiteX108" fmla="*/ 2385426 w 4801503"/>
                <a:gd name="connsiteY108" fmla="*/ 1195728 h 4421876"/>
                <a:gd name="connsiteX109" fmla="*/ 2602537 w 4801503"/>
                <a:gd name="connsiteY109" fmla="*/ 1195965 h 4421876"/>
                <a:gd name="connsiteX110" fmla="*/ 2641876 w 4801503"/>
                <a:gd name="connsiteY110" fmla="*/ 1198594 h 4421876"/>
                <a:gd name="connsiteX111" fmla="*/ 2671241 w 4801503"/>
                <a:gd name="connsiteY111" fmla="*/ 1211292 h 4421876"/>
                <a:gd name="connsiteX112" fmla="*/ 2659993 w 4801503"/>
                <a:gd name="connsiteY112" fmla="*/ 1223241 h 4421876"/>
                <a:gd name="connsiteX113" fmla="*/ 2633943 w 4801503"/>
                <a:gd name="connsiteY113" fmla="*/ 1237369 h 4421876"/>
                <a:gd name="connsiteX114" fmla="*/ 2632920 w 4801503"/>
                <a:gd name="connsiteY114" fmla="*/ 1237993 h 4421876"/>
                <a:gd name="connsiteX115" fmla="*/ 3265636 w 4801503"/>
                <a:gd name="connsiteY115" fmla="*/ 1337093 h 4421876"/>
                <a:gd name="connsiteX116" fmla="*/ 3257847 w 4801503"/>
                <a:gd name="connsiteY116" fmla="*/ 1270240 h 4421876"/>
                <a:gd name="connsiteX117" fmla="*/ 3254577 w 4801503"/>
                <a:gd name="connsiteY117" fmla="*/ 1269577 h 4421876"/>
                <a:gd name="connsiteX118" fmla="*/ 3252034 w 4801503"/>
                <a:gd name="connsiteY118" fmla="*/ 1240361 h 4421876"/>
                <a:gd name="connsiteX119" fmla="*/ 3241302 w 4801503"/>
                <a:gd name="connsiteY119" fmla="*/ 1198909 h 4421876"/>
                <a:gd name="connsiteX120" fmla="*/ 3022470 w 4801503"/>
                <a:gd name="connsiteY120" fmla="*/ 614107 h 4421876"/>
                <a:gd name="connsiteX121" fmla="*/ 2572675 w 4801503"/>
                <a:gd name="connsiteY121" fmla="*/ 105638 h 4421876"/>
                <a:gd name="connsiteX122" fmla="*/ 2560894 w 4801503"/>
                <a:gd name="connsiteY122" fmla="*/ 96386 h 4421876"/>
                <a:gd name="connsiteX123" fmla="*/ 2556153 w 4801503"/>
                <a:gd name="connsiteY123" fmla="*/ 82211 h 4421876"/>
                <a:gd name="connsiteX124" fmla="*/ 2565394 w 4801503"/>
                <a:gd name="connsiteY124" fmla="*/ 80688 h 4421876"/>
                <a:gd name="connsiteX125" fmla="*/ 2630671 w 4801503"/>
                <a:gd name="connsiteY125" fmla="*/ 47778 h 4421876"/>
                <a:gd name="connsiteX126" fmla="*/ 2728420 w 4801503"/>
                <a:gd name="connsiteY126" fmla="*/ 19567 h 4421876"/>
                <a:gd name="connsiteX127" fmla="*/ 2818345 w 4801503"/>
                <a:gd name="connsiteY127" fmla="*/ 2388 h 4421876"/>
                <a:gd name="connsiteX128" fmla="*/ 2818802 w 4801503"/>
                <a:gd name="connsiteY128" fmla="*/ 2388 h 4421876"/>
                <a:gd name="connsiteX129" fmla="*/ 2892426 w 4801503"/>
                <a:gd name="connsiteY129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2659993 w 4801503"/>
                <a:gd name="connsiteY115" fmla="*/ 1223241 h 4421876"/>
                <a:gd name="connsiteX116" fmla="*/ 2633943 w 4801503"/>
                <a:gd name="connsiteY116" fmla="*/ 1237369 h 4421876"/>
                <a:gd name="connsiteX117" fmla="*/ 3265636 w 4801503"/>
                <a:gd name="connsiteY117" fmla="*/ 1337093 h 4421876"/>
                <a:gd name="connsiteX118" fmla="*/ 3257847 w 4801503"/>
                <a:gd name="connsiteY118" fmla="*/ 1270240 h 4421876"/>
                <a:gd name="connsiteX119" fmla="*/ 3254577 w 4801503"/>
                <a:gd name="connsiteY119" fmla="*/ 1269577 h 4421876"/>
                <a:gd name="connsiteX120" fmla="*/ 3252034 w 4801503"/>
                <a:gd name="connsiteY120" fmla="*/ 1240361 h 4421876"/>
                <a:gd name="connsiteX121" fmla="*/ 3241302 w 4801503"/>
                <a:gd name="connsiteY121" fmla="*/ 1198909 h 4421876"/>
                <a:gd name="connsiteX122" fmla="*/ 3022470 w 4801503"/>
                <a:gd name="connsiteY122" fmla="*/ 614107 h 4421876"/>
                <a:gd name="connsiteX123" fmla="*/ 2572675 w 4801503"/>
                <a:gd name="connsiteY123" fmla="*/ 105638 h 4421876"/>
                <a:gd name="connsiteX124" fmla="*/ 2560894 w 4801503"/>
                <a:gd name="connsiteY124" fmla="*/ 96386 h 4421876"/>
                <a:gd name="connsiteX125" fmla="*/ 2556153 w 4801503"/>
                <a:gd name="connsiteY125" fmla="*/ 82211 h 4421876"/>
                <a:gd name="connsiteX126" fmla="*/ 2565394 w 4801503"/>
                <a:gd name="connsiteY126" fmla="*/ 80688 h 4421876"/>
                <a:gd name="connsiteX127" fmla="*/ 2630671 w 4801503"/>
                <a:gd name="connsiteY127" fmla="*/ 47778 h 4421876"/>
                <a:gd name="connsiteX128" fmla="*/ 2728420 w 4801503"/>
                <a:gd name="connsiteY128" fmla="*/ 19567 h 4421876"/>
                <a:gd name="connsiteX129" fmla="*/ 2818345 w 4801503"/>
                <a:gd name="connsiteY129" fmla="*/ 2388 h 4421876"/>
                <a:gd name="connsiteX130" fmla="*/ 2818802 w 4801503"/>
                <a:gd name="connsiteY130" fmla="*/ 2388 h 4421876"/>
                <a:gd name="connsiteX131" fmla="*/ 2892426 w 4801503"/>
                <a:gd name="connsiteY131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2659993 w 4801503"/>
                <a:gd name="connsiteY115" fmla="*/ 1223241 h 4421876"/>
                <a:gd name="connsiteX116" fmla="*/ 3265636 w 4801503"/>
                <a:gd name="connsiteY116" fmla="*/ 1337093 h 4421876"/>
                <a:gd name="connsiteX117" fmla="*/ 3257847 w 4801503"/>
                <a:gd name="connsiteY117" fmla="*/ 1270240 h 4421876"/>
                <a:gd name="connsiteX118" fmla="*/ 3254577 w 4801503"/>
                <a:gd name="connsiteY118" fmla="*/ 1269577 h 4421876"/>
                <a:gd name="connsiteX119" fmla="*/ 3252034 w 4801503"/>
                <a:gd name="connsiteY119" fmla="*/ 1240361 h 4421876"/>
                <a:gd name="connsiteX120" fmla="*/ 3241302 w 4801503"/>
                <a:gd name="connsiteY120" fmla="*/ 1198909 h 4421876"/>
                <a:gd name="connsiteX121" fmla="*/ 3022470 w 4801503"/>
                <a:gd name="connsiteY121" fmla="*/ 614107 h 4421876"/>
                <a:gd name="connsiteX122" fmla="*/ 2572675 w 4801503"/>
                <a:gd name="connsiteY122" fmla="*/ 105638 h 4421876"/>
                <a:gd name="connsiteX123" fmla="*/ 2560894 w 4801503"/>
                <a:gd name="connsiteY123" fmla="*/ 96386 h 4421876"/>
                <a:gd name="connsiteX124" fmla="*/ 2556153 w 4801503"/>
                <a:gd name="connsiteY124" fmla="*/ 82211 h 4421876"/>
                <a:gd name="connsiteX125" fmla="*/ 2565394 w 4801503"/>
                <a:gd name="connsiteY125" fmla="*/ 80688 h 4421876"/>
                <a:gd name="connsiteX126" fmla="*/ 2630671 w 4801503"/>
                <a:gd name="connsiteY126" fmla="*/ 47778 h 4421876"/>
                <a:gd name="connsiteX127" fmla="*/ 2728420 w 4801503"/>
                <a:gd name="connsiteY127" fmla="*/ 19567 h 4421876"/>
                <a:gd name="connsiteX128" fmla="*/ 2818345 w 4801503"/>
                <a:gd name="connsiteY128" fmla="*/ 2388 h 4421876"/>
                <a:gd name="connsiteX129" fmla="*/ 2818802 w 4801503"/>
                <a:gd name="connsiteY129" fmla="*/ 2388 h 4421876"/>
                <a:gd name="connsiteX130" fmla="*/ 2892426 w 4801503"/>
                <a:gd name="connsiteY130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3265636 w 4801503"/>
                <a:gd name="connsiteY115" fmla="*/ 1337093 h 4421876"/>
                <a:gd name="connsiteX116" fmla="*/ 3257847 w 4801503"/>
                <a:gd name="connsiteY116" fmla="*/ 1270240 h 4421876"/>
                <a:gd name="connsiteX117" fmla="*/ 3254577 w 4801503"/>
                <a:gd name="connsiteY117" fmla="*/ 1269577 h 4421876"/>
                <a:gd name="connsiteX118" fmla="*/ 3252034 w 4801503"/>
                <a:gd name="connsiteY118" fmla="*/ 1240361 h 4421876"/>
                <a:gd name="connsiteX119" fmla="*/ 3241302 w 4801503"/>
                <a:gd name="connsiteY119" fmla="*/ 1198909 h 4421876"/>
                <a:gd name="connsiteX120" fmla="*/ 3022470 w 4801503"/>
                <a:gd name="connsiteY120" fmla="*/ 614107 h 4421876"/>
                <a:gd name="connsiteX121" fmla="*/ 2572675 w 4801503"/>
                <a:gd name="connsiteY121" fmla="*/ 105638 h 4421876"/>
                <a:gd name="connsiteX122" fmla="*/ 2560894 w 4801503"/>
                <a:gd name="connsiteY122" fmla="*/ 96386 h 4421876"/>
                <a:gd name="connsiteX123" fmla="*/ 2556153 w 4801503"/>
                <a:gd name="connsiteY123" fmla="*/ 82211 h 4421876"/>
                <a:gd name="connsiteX124" fmla="*/ 2565394 w 4801503"/>
                <a:gd name="connsiteY124" fmla="*/ 80688 h 4421876"/>
                <a:gd name="connsiteX125" fmla="*/ 2630671 w 4801503"/>
                <a:gd name="connsiteY125" fmla="*/ 47778 h 4421876"/>
                <a:gd name="connsiteX126" fmla="*/ 2728420 w 4801503"/>
                <a:gd name="connsiteY126" fmla="*/ 19567 h 4421876"/>
                <a:gd name="connsiteX127" fmla="*/ 2818345 w 4801503"/>
                <a:gd name="connsiteY127" fmla="*/ 2388 h 4421876"/>
                <a:gd name="connsiteX128" fmla="*/ 2818802 w 4801503"/>
                <a:gd name="connsiteY128" fmla="*/ 2388 h 4421876"/>
                <a:gd name="connsiteX129" fmla="*/ 2892426 w 4801503"/>
                <a:gd name="connsiteY129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2671241 w 4801503"/>
                <a:gd name="connsiteY114" fmla="*/ 1211292 h 4421876"/>
                <a:gd name="connsiteX115" fmla="*/ 3257847 w 4801503"/>
                <a:gd name="connsiteY115" fmla="*/ 1270240 h 4421876"/>
                <a:gd name="connsiteX116" fmla="*/ 3254577 w 4801503"/>
                <a:gd name="connsiteY116" fmla="*/ 1269577 h 4421876"/>
                <a:gd name="connsiteX117" fmla="*/ 3252034 w 4801503"/>
                <a:gd name="connsiteY117" fmla="*/ 1240361 h 4421876"/>
                <a:gd name="connsiteX118" fmla="*/ 3241302 w 4801503"/>
                <a:gd name="connsiteY118" fmla="*/ 1198909 h 4421876"/>
                <a:gd name="connsiteX119" fmla="*/ 3022470 w 4801503"/>
                <a:gd name="connsiteY119" fmla="*/ 614107 h 4421876"/>
                <a:gd name="connsiteX120" fmla="*/ 2572675 w 4801503"/>
                <a:gd name="connsiteY120" fmla="*/ 105638 h 4421876"/>
                <a:gd name="connsiteX121" fmla="*/ 2560894 w 4801503"/>
                <a:gd name="connsiteY121" fmla="*/ 96386 h 4421876"/>
                <a:gd name="connsiteX122" fmla="*/ 2556153 w 4801503"/>
                <a:gd name="connsiteY122" fmla="*/ 82211 h 4421876"/>
                <a:gd name="connsiteX123" fmla="*/ 2565394 w 4801503"/>
                <a:gd name="connsiteY123" fmla="*/ 80688 h 4421876"/>
                <a:gd name="connsiteX124" fmla="*/ 2630671 w 4801503"/>
                <a:gd name="connsiteY124" fmla="*/ 47778 h 4421876"/>
                <a:gd name="connsiteX125" fmla="*/ 2728420 w 4801503"/>
                <a:gd name="connsiteY125" fmla="*/ 19567 h 4421876"/>
                <a:gd name="connsiteX126" fmla="*/ 2818345 w 4801503"/>
                <a:gd name="connsiteY126" fmla="*/ 2388 h 4421876"/>
                <a:gd name="connsiteX127" fmla="*/ 2818802 w 4801503"/>
                <a:gd name="connsiteY127" fmla="*/ 2388 h 4421876"/>
                <a:gd name="connsiteX128" fmla="*/ 2892426 w 4801503"/>
                <a:gd name="connsiteY128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61840 w 4801503"/>
                <a:gd name="connsiteY75" fmla="*/ 1789594 h 4421876"/>
                <a:gd name="connsiteX76" fmla="*/ 2570725 w 4801503"/>
                <a:gd name="connsiteY76" fmla="*/ 1798578 h 4421876"/>
                <a:gd name="connsiteX77" fmla="*/ 2579721 w 4801503"/>
                <a:gd name="connsiteY77" fmla="*/ 1805112 h 4421876"/>
                <a:gd name="connsiteX78" fmla="*/ 2574593 w 4801503"/>
                <a:gd name="connsiteY78" fmla="*/ 1814087 h 4421876"/>
                <a:gd name="connsiteX79" fmla="*/ 2568942 w 4801503"/>
                <a:gd name="connsiteY79" fmla="*/ 1809996 h 4421876"/>
                <a:gd name="connsiteX80" fmla="*/ 2320715 w 4801503"/>
                <a:gd name="connsiteY80" fmla="*/ 1850792 h 4421876"/>
                <a:gd name="connsiteX81" fmla="*/ 1804664 w 4801503"/>
                <a:gd name="connsiteY81" fmla="*/ 2005351 h 4421876"/>
                <a:gd name="connsiteX82" fmla="*/ 1751879 w 4801503"/>
                <a:gd name="connsiteY82" fmla="*/ 2024275 h 4421876"/>
                <a:gd name="connsiteX83" fmla="*/ 1748380 w 4801503"/>
                <a:gd name="connsiteY83" fmla="*/ 2007687 h 4421876"/>
                <a:gd name="connsiteX84" fmla="*/ 1063482 w 4801503"/>
                <a:gd name="connsiteY84" fmla="*/ 2429495 h 4421876"/>
                <a:gd name="connsiteX85" fmla="*/ 971360 w 4801503"/>
                <a:gd name="connsiteY85" fmla="*/ 2504015 h 4421876"/>
                <a:gd name="connsiteX86" fmla="*/ 887302 w 4801503"/>
                <a:gd name="connsiteY86" fmla="*/ 2576536 h 4421876"/>
                <a:gd name="connsiteX87" fmla="*/ 883098 w 4801503"/>
                <a:gd name="connsiteY87" fmla="*/ 2578019 h 4421876"/>
                <a:gd name="connsiteX88" fmla="*/ 882694 w 4801503"/>
                <a:gd name="connsiteY88" fmla="*/ 2580511 h 4421876"/>
                <a:gd name="connsiteX89" fmla="*/ 881511 w 4801503"/>
                <a:gd name="connsiteY89" fmla="*/ 2581531 h 4421876"/>
                <a:gd name="connsiteX90" fmla="*/ 466244 w 4801503"/>
                <a:gd name="connsiteY90" fmla="*/ 3087897 h 4421876"/>
                <a:gd name="connsiteX91" fmla="*/ 285439 w 4801503"/>
                <a:gd name="connsiteY91" fmla="*/ 3628119 h 4421876"/>
                <a:gd name="connsiteX92" fmla="*/ 270508 w 4801503"/>
                <a:gd name="connsiteY92" fmla="*/ 3656928 h 4421876"/>
                <a:gd name="connsiteX93" fmla="*/ 272982 w 4801503"/>
                <a:gd name="connsiteY93" fmla="*/ 3663559 h 4421876"/>
                <a:gd name="connsiteX94" fmla="*/ 268142 w 4801503"/>
                <a:gd name="connsiteY94" fmla="*/ 3658722 h 4421876"/>
                <a:gd name="connsiteX95" fmla="*/ 190003 w 4801503"/>
                <a:gd name="connsiteY95" fmla="*/ 3583200 h 4421876"/>
                <a:gd name="connsiteX96" fmla="*/ 126041 w 4801503"/>
                <a:gd name="connsiteY96" fmla="*/ 3521254 h 4421876"/>
                <a:gd name="connsiteX97" fmla="*/ 125398 w 4801503"/>
                <a:gd name="connsiteY97" fmla="*/ 3518140 h 4421876"/>
                <a:gd name="connsiteX98" fmla="*/ 103468 w 4801503"/>
                <a:gd name="connsiteY98" fmla="*/ 3491854 h 4421876"/>
                <a:gd name="connsiteX99" fmla="*/ 5251 w 4801503"/>
                <a:gd name="connsiteY99" fmla="*/ 3179792 h 4421876"/>
                <a:gd name="connsiteX100" fmla="*/ 5251 w 4801503"/>
                <a:gd name="connsiteY100" fmla="*/ 2992848 h 4421876"/>
                <a:gd name="connsiteX101" fmla="*/ 148028 w 4801503"/>
                <a:gd name="connsiteY101" fmla="*/ 2548096 h 4421876"/>
                <a:gd name="connsiteX102" fmla="*/ 364993 w 4801503"/>
                <a:gd name="connsiteY102" fmla="*/ 2225940 h 4421876"/>
                <a:gd name="connsiteX103" fmla="*/ 555596 w 4801503"/>
                <a:gd name="connsiteY103" fmla="*/ 2016706 h 4421876"/>
                <a:gd name="connsiteX104" fmla="*/ 1043419 w 4801503"/>
                <a:gd name="connsiteY104" fmla="*/ 1641558 h 4421876"/>
                <a:gd name="connsiteX105" fmla="*/ 1106642 w 4801503"/>
                <a:gd name="connsiteY105" fmla="*/ 1599291 h 4421876"/>
                <a:gd name="connsiteX106" fmla="*/ 1116015 w 4801503"/>
                <a:gd name="connsiteY106" fmla="*/ 1597557 h 4421876"/>
                <a:gd name="connsiteX107" fmla="*/ 1820664 w 4801503"/>
                <a:gd name="connsiteY107" fmla="*/ 1294274 h 4421876"/>
                <a:gd name="connsiteX108" fmla="*/ 1820684 w 4801503"/>
                <a:gd name="connsiteY108" fmla="*/ 1294190 h 4421876"/>
                <a:gd name="connsiteX109" fmla="*/ 1988939 w 4801503"/>
                <a:gd name="connsiteY109" fmla="*/ 1250902 h 4421876"/>
                <a:gd name="connsiteX110" fmla="*/ 2169539 w 4801503"/>
                <a:gd name="connsiteY110" fmla="*/ 1217414 h 4421876"/>
                <a:gd name="connsiteX111" fmla="*/ 2385426 w 4801503"/>
                <a:gd name="connsiteY111" fmla="*/ 1195728 h 4421876"/>
                <a:gd name="connsiteX112" fmla="*/ 2602537 w 4801503"/>
                <a:gd name="connsiteY112" fmla="*/ 1195965 h 4421876"/>
                <a:gd name="connsiteX113" fmla="*/ 2641876 w 4801503"/>
                <a:gd name="connsiteY113" fmla="*/ 1198594 h 4421876"/>
                <a:gd name="connsiteX114" fmla="*/ 3257847 w 4801503"/>
                <a:gd name="connsiteY114" fmla="*/ 1270240 h 4421876"/>
                <a:gd name="connsiteX115" fmla="*/ 3254577 w 4801503"/>
                <a:gd name="connsiteY115" fmla="*/ 1269577 h 4421876"/>
                <a:gd name="connsiteX116" fmla="*/ 3252034 w 4801503"/>
                <a:gd name="connsiteY116" fmla="*/ 1240361 h 4421876"/>
                <a:gd name="connsiteX117" fmla="*/ 3241302 w 4801503"/>
                <a:gd name="connsiteY117" fmla="*/ 1198909 h 4421876"/>
                <a:gd name="connsiteX118" fmla="*/ 3022470 w 4801503"/>
                <a:gd name="connsiteY118" fmla="*/ 614107 h 4421876"/>
                <a:gd name="connsiteX119" fmla="*/ 2572675 w 4801503"/>
                <a:gd name="connsiteY119" fmla="*/ 105638 h 4421876"/>
                <a:gd name="connsiteX120" fmla="*/ 2560894 w 4801503"/>
                <a:gd name="connsiteY120" fmla="*/ 96386 h 4421876"/>
                <a:gd name="connsiteX121" fmla="*/ 2556153 w 4801503"/>
                <a:gd name="connsiteY121" fmla="*/ 82211 h 4421876"/>
                <a:gd name="connsiteX122" fmla="*/ 2565394 w 4801503"/>
                <a:gd name="connsiteY122" fmla="*/ 80688 h 4421876"/>
                <a:gd name="connsiteX123" fmla="*/ 2630671 w 4801503"/>
                <a:gd name="connsiteY123" fmla="*/ 47778 h 4421876"/>
                <a:gd name="connsiteX124" fmla="*/ 2728420 w 4801503"/>
                <a:gd name="connsiteY124" fmla="*/ 19567 h 4421876"/>
                <a:gd name="connsiteX125" fmla="*/ 2818345 w 4801503"/>
                <a:gd name="connsiteY125" fmla="*/ 2388 h 4421876"/>
                <a:gd name="connsiteX126" fmla="*/ 2818802 w 4801503"/>
                <a:gd name="connsiteY126" fmla="*/ 2388 h 4421876"/>
                <a:gd name="connsiteX127" fmla="*/ 2892426 w 4801503"/>
                <a:gd name="connsiteY127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579721 w 4801503"/>
                <a:gd name="connsiteY76" fmla="*/ 1805112 h 4421876"/>
                <a:gd name="connsiteX77" fmla="*/ 2574593 w 4801503"/>
                <a:gd name="connsiteY77" fmla="*/ 1814087 h 4421876"/>
                <a:gd name="connsiteX78" fmla="*/ 2568942 w 4801503"/>
                <a:gd name="connsiteY78" fmla="*/ 1809996 h 4421876"/>
                <a:gd name="connsiteX79" fmla="*/ 2320715 w 4801503"/>
                <a:gd name="connsiteY79" fmla="*/ 1850792 h 4421876"/>
                <a:gd name="connsiteX80" fmla="*/ 1804664 w 4801503"/>
                <a:gd name="connsiteY80" fmla="*/ 2005351 h 4421876"/>
                <a:gd name="connsiteX81" fmla="*/ 1751879 w 4801503"/>
                <a:gd name="connsiteY81" fmla="*/ 2024275 h 4421876"/>
                <a:gd name="connsiteX82" fmla="*/ 1748380 w 4801503"/>
                <a:gd name="connsiteY82" fmla="*/ 2007687 h 4421876"/>
                <a:gd name="connsiteX83" fmla="*/ 1063482 w 4801503"/>
                <a:gd name="connsiteY83" fmla="*/ 2429495 h 4421876"/>
                <a:gd name="connsiteX84" fmla="*/ 971360 w 4801503"/>
                <a:gd name="connsiteY84" fmla="*/ 2504015 h 4421876"/>
                <a:gd name="connsiteX85" fmla="*/ 887302 w 4801503"/>
                <a:gd name="connsiteY85" fmla="*/ 2576536 h 4421876"/>
                <a:gd name="connsiteX86" fmla="*/ 883098 w 4801503"/>
                <a:gd name="connsiteY86" fmla="*/ 2578019 h 4421876"/>
                <a:gd name="connsiteX87" fmla="*/ 882694 w 4801503"/>
                <a:gd name="connsiteY87" fmla="*/ 2580511 h 4421876"/>
                <a:gd name="connsiteX88" fmla="*/ 881511 w 4801503"/>
                <a:gd name="connsiteY88" fmla="*/ 2581531 h 4421876"/>
                <a:gd name="connsiteX89" fmla="*/ 466244 w 4801503"/>
                <a:gd name="connsiteY89" fmla="*/ 3087897 h 4421876"/>
                <a:gd name="connsiteX90" fmla="*/ 285439 w 4801503"/>
                <a:gd name="connsiteY90" fmla="*/ 3628119 h 4421876"/>
                <a:gd name="connsiteX91" fmla="*/ 270508 w 4801503"/>
                <a:gd name="connsiteY91" fmla="*/ 3656928 h 4421876"/>
                <a:gd name="connsiteX92" fmla="*/ 272982 w 4801503"/>
                <a:gd name="connsiteY92" fmla="*/ 3663559 h 4421876"/>
                <a:gd name="connsiteX93" fmla="*/ 268142 w 4801503"/>
                <a:gd name="connsiteY93" fmla="*/ 3658722 h 4421876"/>
                <a:gd name="connsiteX94" fmla="*/ 190003 w 4801503"/>
                <a:gd name="connsiteY94" fmla="*/ 3583200 h 4421876"/>
                <a:gd name="connsiteX95" fmla="*/ 126041 w 4801503"/>
                <a:gd name="connsiteY95" fmla="*/ 3521254 h 4421876"/>
                <a:gd name="connsiteX96" fmla="*/ 125398 w 4801503"/>
                <a:gd name="connsiteY96" fmla="*/ 3518140 h 4421876"/>
                <a:gd name="connsiteX97" fmla="*/ 103468 w 4801503"/>
                <a:gd name="connsiteY97" fmla="*/ 3491854 h 4421876"/>
                <a:gd name="connsiteX98" fmla="*/ 5251 w 4801503"/>
                <a:gd name="connsiteY98" fmla="*/ 3179792 h 4421876"/>
                <a:gd name="connsiteX99" fmla="*/ 5251 w 4801503"/>
                <a:gd name="connsiteY99" fmla="*/ 2992848 h 4421876"/>
                <a:gd name="connsiteX100" fmla="*/ 148028 w 4801503"/>
                <a:gd name="connsiteY100" fmla="*/ 2548096 h 4421876"/>
                <a:gd name="connsiteX101" fmla="*/ 364993 w 4801503"/>
                <a:gd name="connsiteY101" fmla="*/ 2225940 h 4421876"/>
                <a:gd name="connsiteX102" fmla="*/ 555596 w 4801503"/>
                <a:gd name="connsiteY102" fmla="*/ 2016706 h 4421876"/>
                <a:gd name="connsiteX103" fmla="*/ 1043419 w 4801503"/>
                <a:gd name="connsiteY103" fmla="*/ 1641558 h 4421876"/>
                <a:gd name="connsiteX104" fmla="*/ 1106642 w 4801503"/>
                <a:gd name="connsiteY104" fmla="*/ 1599291 h 4421876"/>
                <a:gd name="connsiteX105" fmla="*/ 1116015 w 4801503"/>
                <a:gd name="connsiteY105" fmla="*/ 1597557 h 4421876"/>
                <a:gd name="connsiteX106" fmla="*/ 1820664 w 4801503"/>
                <a:gd name="connsiteY106" fmla="*/ 1294274 h 4421876"/>
                <a:gd name="connsiteX107" fmla="*/ 1820684 w 4801503"/>
                <a:gd name="connsiteY107" fmla="*/ 1294190 h 4421876"/>
                <a:gd name="connsiteX108" fmla="*/ 1988939 w 4801503"/>
                <a:gd name="connsiteY108" fmla="*/ 1250902 h 4421876"/>
                <a:gd name="connsiteX109" fmla="*/ 2169539 w 4801503"/>
                <a:gd name="connsiteY109" fmla="*/ 1217414 h 4421876"/>
                <a:gd name="connsiteX110" fmla="*/ 2385426 w 4801503"/>
                <a:gd name="connsiteY110" fmla="*/ 1195728 h 4421876"/>
                <a:gd name="connsiteX111" fmla="*/ 2602537 w 4801503"/>
                <a:gd name="connsiteY111" fmla="*/ 1195965 h 4421876"/>
                <a:gd name="connsiteX112" fmla="*/ 2641876 w 4801503"/>
                <a:gd name="connsiteY112" fmla="*/ 1198594 h 4421876"/>
                <a:gd name="connsiteX113" fmla="*/ 3257847 w 4801503"/>
                <a:gd name="connsiteY113" fmla="*/ 1270240 h 4421876"/>
                <a:gd name="connsiteX114" fmla="*/ 3254577 w 4801503"/>
                <a:gd name="connsiteY114" fmla="*/ 1269577 h 4421876"/>
                <a:gd name="connsiteX115" fmla="*/ 3252034 w 4801503"/>
                <a:gd name="connsiteY115" fmla="*/ 1240361 h 4421876"/>
                <a:gd name="connsiteX116" fmla="*/ 3241302 w 4801503"/>
                <a:gd name="connsiteY116" fmla="*/ 1198909 h 4421876"/>
                <a:gd name="connsiteX117" fmla="*/ 3022470 w 4801503"/>
                <a:gd name="connsiteY117" fmla="*/ 614107 h 4421876"/>
                <a:gd name="connsiteX118" fmla="*/ 2572675 w 4801503"/>
                <a:gd name="connsiteY118" fmla="*/ 105638 h 4421876"/>
                <a:gd name="connsiteX119" fmla="*/ 2560894 w 4801503"/>
                <a:gd name="connsiteY119" fmla="*/ 96386 h 4421876"/>
                <a:gd name="connsiteX120" fmla="*/ 2556153 w 4801503"/>
                <a:gd name="connsiteY120" fmla="*/ 82211 h 4421876"/>
                <a:gd name="connsiteX121" fmla="*/ 2565394 w 4801503"/>
                <a:gd name="connsiteY121" fmla="*/ 80688 h 4421876"/>
                <a:gd name="connsiteX122" fmla="*/ 2630671 w 4801503"/>
                <a:gd name="connsiteY122" fmla="*/ 47778 h 4421876"/>
                <a:gd name="connsiteX123" fmla="*/ 2728420 w 4801503"/>
                <a:gd name="connsiteY123" fmla="*/ 19567 h 4421876"/>
                <a:gd name="connsiteX124" fmla="*/ 2818345 w 4801503"/>
                <a:gd name="connsiteY124" fmla="*/ 2388 h 4421876"/>
                <a:gd name="connsiteX125" fmla="*/ 2818802 w 4801503"/>
                <a:gd name="connsiteY125" fmla="*/ 2388 h 4421876"/>
                <a:gd name="connsiteX126" fmla="*/ 2892426 w 4801503"/>
                <a:gd name="connsiteY126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579721 w 4801503"/>
                <a:gd name="connsiteY76" fmla="*/ 1805112 h 4421876"/>
                <a:gd name="connsiteX77" fmla="*/ 2574593 w 4801503"/>
                <a:gd name="connsiteY77" fmla="*/ 1814087 h 4421876"/>
                <a:gd name="connsiteX78" fmla="*/ 2320715 w 4801503"/>
                <a:gd name="connsiteY78" fmla="*/ 1850792 h 4421876"/>
                <a:gd name="connsiteX79" fmla="*/ 1804664 w 4801503"/>
                <a:gd name="connsiteY79" fmla="*/ 2005351 h 4421876"/>
                <a:gd name="connsiteX80" fmla="*/ 1751879 w 4801503"/>
                <a:gd name="connsiteY80" fmla="*/ 2024275 h 4421876"/>
                <a:gd name="connsiteX81" fmla="*/ 1748380 w 4801503"/>
                <a:gd name="connsiteY81" fmla="*/ 2007687 h 4421876"/>
                <a:gd name="connsiteX82" fmla="*/ 1063482 w 4801503"/>
                <a:gd name="connsiteY82" fmla="*/ 2429495 h 4421876"/>
                <a:gd name="connsiteX83" fmla="*/ 971360 w 4801503"/>
                <a:gd name="connsiteY83" fmla="*/ 2504015 h 4421876"/>
                <a:gd name="connsiteX84" fmla="*/ 887302 w 4801503"/>
                <a:gd name="connsiteY84" fmla="*/ 2576536 h 4421876"/>
                <a:gd name="connsiteX85" fmla="*/ 883098 w 4801503"/>
                <a:gd name="connsiteY85" fmla="*/ 2578019 h 4421876"/>
                <a:gd name="connsiteX86" fmla="*/ 882694 w 4801503"/>
                <a:gd name="connsiteY86" fmla="*/ 2580511 h 4421876"/>
                <a:gd name="connsiteX87" fmla="*/ 881511 w 4801503"/>
                <a:gd name="connsiteY87" fmla="*/ 2581531 h 4421876"/>
                <a:gd name="connsiteX88" fmla="*/ 466244 w 4801503"/>
                <a:gd name="connsiteY88" fmla="*/ 3087897 h 4421876"/>
                <a:gd name="connsiteX89" fmla="*/ 285439 w 4801503"/>
                <a:gd name="connsiteY89" fmla="*/ 3628119 h 4421876"/>
                <a:gd name="connsiteX90" fmla="*/ 270508 w 4801503"/>
                <a:gd name="connsiteY90" fmla="*/ 3656928 h 4421876"/>
                <a:gd name="connsiteX91" fmla="*/ 272982 w 4801503"/>
                <a:gd name="connsiteY91" fmla="*/ 3663559 h 4421876"/>
                <a:gd name="connsiteX92" fmla="*/ 268142 w 4801503"/>
                <a:gd name="connsiteY92" fmla="*/ 3658722 h 4421876"/>
                <a:gd name="connsiteX93" fmla="*/ 190003 w 4801503"/>
                <a:gd name="connsiteY93" fmla="*/ 3583200 h 4421876"/>
                <a:gd name="connsiteX94" fmla="*/ 126041 w 4801503"/>
                <a:gd name="connsiteY94" fmla="*/ 3521254 h 4421876"/>
                <a:gd name="connsiteX95" fmla="*/ 125398 w 4801503"/>
                <a:gd name="connsiteY95" fmla="*/ 3518140 h 4421876"/>
                <a:gd name="connsiteX96" fmla="*/ 103468 w 4801503"/>
                <a:gd name="connsiteY96" fmla="*/ 3491854 h 4421876"/>
                <a:gd name="connsiteX97" fmla="*/ 5251 w 4801503"/>
                <a:gd name="connsiteY97" fmla="*/ 3179792 h 4421876"/>
                <a:gd name="connsiteX98" fmla="*/ 5251 w 4801503"/>
                <a:gd name="connsiteY98" fmla="*/ 2992848 h 4421876"/>
                <a:gd name="connsiteX99" fmla="*/ 148028 w 4801503"/>
                <a:gd name="connsiteY99" fmla="*/ 2548096 h 4421876"/>
                <a:gd name="connsiteX100" fmla="*/ 364993 w 4801503"/>
                <a:gd name="connsiteY100" fmla="*/ 2225940 h 4421876"/>
                <a:gd name="connsiteX101" fmla="*/ 555596 w 4801503"/>
                <a:gd name="connsiteY101" fmla="*/ 2016706 h 4421876"/>
                <a:gd name="connsiteX102" fmla="*/ 1043419 w 4801503"/>
                <a:gd name="connsiteY102" fmla="*/ 1641558 h 4421876"/>
                <a:gd name="connsiteX103" fmla="*/ 1106642 w 4801503"/>
                <a:gd name="connsiteY103" fmla="*/ 1599291 h 4421876"/>
                <a:gd name="connsiteX104" fmla="*/ 1116015 w 4801503"/>
                <a:gd name="connsiteY104" fmla="*/ 1597557 h 4421876"/>
                <a:gd name="connsiteX105" fmla="*/ 1820664 w 4801503"/>
                <a:gd name="connsiteY105" fmla="*/ 1294274 h 4421876"/>
                <a:gd name="connsiteX106" fmla="*/ 1820684 w 4801503"/>
                <a:gd name="connsiteY106" fmla="*/ 1294190 h 4421876"/>
                <a:gd name="connsiteX107" fmla="*/ 1988939 w 4801503"/>
                <a:gd name="connsiteY107" fmla="*/ 1250902 h 4421876"/>
                <a:gd name="connsiteX108" fmla="*/ 2169539 w 4801503"/>
                <a:gd name="connsiteY108" fmla="*/ 1217414 h 4421876"/>
                <a:gd name="connsiteX109" fmla="*/ 2385426 w 4801503"/>
                <a:gd name="connsiteY109" fmla="*/ 1195728 h 4421876"/>
                <a:gd name="connsiteX110" fmla="*/ 2602537 w 4801503"/>
                <a:gd name="connsiteY110" fmla="*/ 1195965 h 4421876"/>
                <a:gd name="connsiteX111" fmla="*/ 2641876 w 4801503"/>
                <a:gd name="connsiteY111" fmla="*/ 1198594 h 4421876"/>
                <a:gd name="connsiteX112" fmla="*/ 3257847 w 4801503"/>
                <a:gd name="connsiteY112" fmla="*/ 1270240 h 4421876"/>
                <a:gd name="connsiteX113" fmla="*/ 3254577 w 4801503"/>
                <a:gd name="connsiteY113" fmla="*/ 1269577 h 4421876"/>
                <a:gd name="connsiteX114" fmla="*/ 3252034 w 4801503"/>
                <a:gd name="connsiteY114" fmla="*/ 1240361 h 4421876"/>
                <a:gd name="connsiteX115" fmla="*/ 3241302 w 4801503"/>
                <a:gd name="connsiteY115" fmla="*/ 1198909 h 4421876"/>
                <a:gd name="connsiteX116" fmla="*/ 3022470 w 4801503"/>
                <a:gd name="connsiteY116" fmla="*/ 614107 h 4421876"/>
                <a:gd name="connsiteX117" fmla="*/ 2572675 w 4801503"/>
                <a:gd name="connsiteY117" fmla="*/ 105638 h 4421876"/>
                <a:gd name="connsiteX118" fmla="*/ 2560894 w 4801503"/>
                <a:gd name="connsiteY118" fmla="*/ 96386 h 4421876"/>
                <a:gd name="connsiteX119" fmla="*/ 2556153 w 4801503"/>
                <a:gd name="connsiteY119" fmla="*/ 82211 h 4421876"/>
                <a:gd name="connsiteX120" fmla="*/ 2565394 w 4801503"/>
                <a:gd name="connsiteY120" fmla="*/ 80688 h 4421876"/>
                <a:gd name="connsiteX121" fmla="*/ 2630671 w 4801503"/>
                <a:gd name="connsiteY121" fmla="*/ 47778 h 4421876"/>
                <a:gd name="connsiteX122" fmla="*/ 2728420 w 4801503"/>
                <a:gd name="connsiteY122" fmla="*/ 19567 h 4421876"/>
                <a:gd name="connsiteX123" fmla="*/ 2818345 w 4801503"/>
                <a:gd name="connsiteY123" fmla="*/ 2388 h 4421876"/>
                <a:gd name="connsiteX124" fmla="*/ 2818802 w 4801503"/>
                <a:gd name="connsiteY124" fmla="*/ 2388 h 4421876"/>
                <a:gd name="connsiteX125" fmla="*/ 2892426 w 4801503"/>
                <a:gd name="connsiteY125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579721 w 4801503"/>
                <a:gd name="connsiteY76" fmla="*/ 1805112 h 4421876"/>
                <a:gd name="connsiteX77" fmla="*/ 2320715 w 4801503"/>
                <a:gd name="connsiteY77" fmla="*/ 1850792 h 4421876"/>
                <a:gd name="connsiteX78" fmla="*/ 1804664 w 4801503"/>
                <a:gd name="connsiteY78" fmla="*/ 2005351 h 4421876"/>
                <a:gd name="connsiteX79" fmla="*/ 1751879 w 4801503"/>
                <a:gd name="connsiteY79" fmla="*/ 2024275 h 4421876"/>
                <a:gd name="connsiteX80" fmla="*/ 1748380 w 4801503"/>
                <a:gd name="connsiteY80" fmla="*/ 2007687 h 4421876"/>
                <a:gd name="connsiteX81" fmla="*/ 1063482 w 4801503"/>
                <a:gd name="connsiteY81" fmla="*/ 2429495 h 4421876"/>
                <a:gd name="connsiteX82" fmla="*/ 971360 w 4801503"/>
                <a:gd name="connsiteY82" fmla="*/ 2504015 h 4421876"/>
                <a:gd name="connsiteX83" fmla="*/ 887302 w 4801503"/>
                <a:gd name="connsiteY83" fmla="*/ 2576536 h 4421876"/>
                <a:gd name="connsiteX84" fmla="*/ 883098 w 4801503"/>
                <a:gd name="connsiteY84" fmla="*/ 2578019 h 4421876"/>
                <a:gd name="connsiteX85" fmla="*/ 882694 w 4801503"/>
                <a:gd name="connsiteY85" fmla="*/ 2580511 h 4421876"/>
                <a:gd name="connsiteX86" fmla="*/ 881511 w 4801503"/>
                <a:gd name="connsiteY86" fmla="*/ 2581531 h 4421876"/>
                <a:gd name="connsiteX87" fmla="*/ 466244 w 4801503"/>
                <a:gd name="connsiteY87" fmla="*/ 3087897 h 4421876"/>
                <a:gd name="connsiteX88" fmla="*/ 285439 w 4801503"/>
                <a:gd name="connsiteY88" fmla="*/ 3628119 h 4421876"/>
                <a:gd name="connsiteX89" fmla="*/ 270508 w 4801503"/>
                <a:gd name="connsiteY89" fmla="*/ 3656928 h 4421876"/>
                <a:gd name="connsiteX90" fmla="*/ 272982 w 4801503"/>
                <a:gd name="connsiteY90" fmla="*/ 3663559 h 4421876"/>
                <a:gd name="connsiteX91" fmla="*/ 268142 w 4801503"/>
                <a:gd name="connsiteY91" fmla="*/ 3658722 h 4421876"/>
                <a:gd name="connsiteX92" fmla="*/ 190003 w 4801503"/>
                <a:gd name="connsiteY92" fmla="*/ 3583200 h 4421876"/>
                <a:gd name="connsiteX93" fmla="*/ 126041 w 4801503"/>
                <a:gd name="connsiteY93" fmla="*/ 3521254 h 4421876"/>
                <a:gd name="connsiteX94" fmla="*/ 125398 w 4801503"/>
                <a:gd name="connsiteY94" fmla="*/ 3518140 h 4421876"/>
                <a:gd name="connsiteX95" fmla="*/ 103468 w 4801503"/>
                <a:gd name="connsiteY95" fmla="*/ 3491854 h 4421876"/>
                <a:gd name="connsiteX96" fmla="*/ 5251 w 4801503"/>
                <a:gd name="connsiteY96" fmla="*/ 3179792 h 4421876"/>
                <a:gd name="connsiteX97" fmla="*/ 5251 w 4801503"/>
                <a:gd name="connsiteY97" fmla="*/ 2992848 h 4421876"/>
                <a:gd name="connsiteX98" fmla="*/ 148028 w 4801503"/>
                <a:gd name="connsiteY98" fmla="*/ 2548096 h 4421876"/>
                <a:gd name="connsiteX99" fmla="*/ 364993 w 4801503"/>
                <a:gd name="connsiteY99" fmla="*/ 2225940 h 4421876"/>
                <a:gd name="connsiteX100" fmla="*/ 555596 w 4801503"/>
                <a:gd name="connsiteY100" fmla="*/ 2016706 h 4421876"/>
                <a:gd name="connsiteX101" fmla="*/ 1043419 w 4801503"/>
                <a:gd name="connsiteY101" fmla="*/ 1641558 h 4421876"/>
                <a:gd name="connsiteX102" fmla="*/ 1106642 w 4801503"/>
                <a:gd name="connsiteY102" fmla="*/ 1599291 h 4421876"/>
                <a:gd name="connsiteX103" fmla="*/ 1116015 w 4801503"/>
                <a:gd name="connsiteY103" fmla="*/ 1597557 h 4421876"/>
                <a:gd name="connsiteX104" fmla="*/ 1820664 w 4801503"/>
                <a:gd name="connsiteY104" fmla="*/ 1294274 h 4421876"/>
                <a:gd name="connsiteX105" fmla="*/ 1820684 w 4801503"/>
                <a:gd name="connsiteY105" fmla="*/ 1294190 h 4421876"/>
                <a:gd name="connsiteX106" fmla="*/ 1988939 w 4801503"/>
                <a:gd name="connsiteY106" fmla="*/ 1250902 h 4421876"/>
                <a:gd name="connsiteX107" fmla="*/ 2169539 w 4801503"/>
                <a:gd name="connsiteY107" fmla="*/ 1217414 h 4421876"/>
                <a:gd name="connsiteX108" fmla="*/ 2385426 w 4801503"/>
                <a:gd name="connsiteY108" fmla="*/ 1195728 h 4421876"/>
                <a:gd name="connsiteX109" fmla="*/ 2602537 w 4801503"/>
                <a:gd name="connsiteY109" fmla="*/ 1195965 h 4421876"/>
                <a:gd name="connsiteX110" fmla="*/ 2641876 w 4801503"/>
                <a:gd name="connsiteY110" fmla="*/ 1198594 h 4421876"/>
                <a:gd name="connsiteX111" fmla="*/ 3257847 w 4801503"/>
                <a:gd name="connsiteY111" fmla="*/ 1270240 h 4421876"/>
                <a:gd name="connsiteX112" fmla="*/ 3254577 w 4801503"/>
                <a:gd name="connsiteY112" fmla="*/ 1269577 h 4421876"/>
                <a:gd name="connsiteX113" fmla="*/ 3252034 w 4801503"/>
                <a:gd name="connsiteY113" fmla="*/ 1240361 h 4421876"/>
                <a:gd name="connsiteX114" fmla="*/ 3241302 w 4801503"/>
                <a:gd name="connsiteY114" fmla="*/ 1198909 h 4421876"/>
                <a:gd name="connsiteX115" fmla="*/ 3022470 w 4801503"/>
                <a:gd name="connsiteY115" fmla="*/ 614107 h 4421876"/>
                <a:gd name="connsiteX116" fmla="*/ 2572675 w 4801503"/>
                <a:gd name="connsiteY116" fmla="*/ 105638 h 4421876"/>
                <a:gd name="connsiteX117" fmla="*/ 2560894 w 4801503"/>
                <a:gd name="connsiteY117" fmla="*/ 96386 h 4421876"/>
                <a:gd name="connsiteX118" fmla="*/ 2556153 w 4801503"/>
                <a:gd name="connsiteY118" fmla="*/ 82211 h 4421876"/>
                <a:gd name="connsiteX119" fmla="*/ 2565394 w 4801503"/>
                <a:gd name="connsiteY119" fmla="*/ 80688 h 4421876"/>
                <a:gd name="connsiteX120" fmla="*/ 2630671 w 4801503"/>
                <a:gd name="connsiteY120" fmla="*/ 47778 h 4421876"/>
                <a:gd name="connsiteX121" fmla="*/ 2728420 w 4801503"/>
                <a:gd name="connsiteY121" fmla="*/ 19567 h 4421876"/>
                <a:gd name="connsiteX122" fmla="*/ 2818345 w 4801503"/>
                <a:gd name="connsiteY122" fmla="*/ 2388 h 4421876"/>
                <a:gd name="connsiteX123" fmla="*/ 2818802 w 4801503"/>
                <a:gd name="connsiteY123" fmla="*/ 2388 h 4421876"/>
                <a:gd name="connsiteX124" fmla="*/ 2892426 w 4801503"/>
                <a:gd name="connsiteY124" fmla="*/ 450 h 4421876"/>
                <a:gd name="connsiteX0" fmla="*/ 2575370 w 4801503"/>
                <a:gd name="connsiteY0" fmla="*/ 4209403 h 4421876"/>
                <a:gd name="connsiteX1" fmla="*/ 2571194 w 4801503"/>
                <a:gd name="connsiteY1" fmla="*/ 4209522 h 4421876"/>
                <a:gd name="connsiteX2" fmla="*/ 2574853 w 4801503"/>
                <a:gd name="connsiteY2" fmla="*/ 4209736 h 4421876"/>
                <a:gd name="connsiteX3" fmla="*/ 2575370 w 4801503"/>
                <a:gd name="connsiteY3" fmla="*/ 4209403 h 4421876"/>
                <a:gd name="connsiteX4" fmla="*/ 1846673 w 4801503"/>
                <a:gd name="connsiteY4" fmla="*/ 3771200 h 4421876"/>
                <a:gd name="connsiteX5" fmla="*/ 1844306 w 4801503"/>
                <a:gd name="connsiteY5" fmla="*/ 3773543 h 4421876"/>
                <a:gd name="connsiteX6" fmla="*/ 1845552 w 4801503"/>
                <a:gd name="connsiteY6" fmla="*/ 3771296 h 4421876"/>
                <a:gd name="connsiteX7" fmla="*/ 1846673 w 4801503"/>
                <a:gd name="connsiteY7" fmla="*/ 3771200 h 4421876"/>
                <a:gd name="connsiteX8" fmla="*/ 4785281 w 4801503"/>
                <a:gd name="connsiteY8" fmla="*/ 3717141 h 4421876"/>
                <a:gd name="connsiteX9" fmla="*/ 4781119 w 4801503"/>
                <a:gd name="connsiteY9" fmla="*/ 3728655 h 4421876"/>
                <a:gd name="connsiteX10" fmla="*/ 4780741 w 4801503"/>
                <a:gd name="connsiteY10" fmla="*/ 3727560 h 4421876"/>
                <a:gd name="connsiteX11" fmla="*/ 4783602 w 4801503"/>
                <a:gd name="connsiteY11" fmla="*/ 3720277 h 4421876"/>
                <a:gd name="connsiteX12" fmla="*/ 4785281 w 4801503"/>
                <a:gd name="connsiteY12" fmla="*/ 3717141 h 4421876"/>
                <a:gd name="connsiteX13" fmla="*/ 272982 w 4801503"/>
                <a:gd name="connsiteY13" fmla="*/ 3663559 h 4421876"/>
                <a:gd name="connsiteX14" fmla="*/ 273767 w 4801503"/>
                <a:gd name="connsiteY14" fmla="*/ 3664343 h 4421876"/>
                <a:gd name="connsiteX15" fmla="*/ 273276 w 4801503"/>
                <a:gd name="connsiteY15" fmla="*/ 3664346 h 4421876"/>
                <a:gd name="connsiteX16" fmla="*/ 272982 w 4801503"/>
                <a:gd name="connsiteY16" fmla="*/ 3663559 h 4421876"/>
                <a:gd name="connsiteX17" fmla="*/ 2892426 w 4801503"/>
                <a:gd name="connsiteY17" fmla="*/ 450 h 4421876"/>
                <a:gd name="connsiteX18" fmla="*/ 3104590 w 4801503"/>
                <a:gd name="connsiteY18" fmla="*/ 48651 h 4421876"/>
                <a:gd name="connsiteX19" fmla="*/ 3478331 w 4801503"/>
                <a:gd name="connsiteY19" fmla="*/ 332956 h 4421876"/>
                <a:gd name="connsiteX20" fmla="*/ 3793980 w 4801503"/>
                <a:gd name="connsiteY20" fmla="*/ 893155 h 4421876"/>
                <a:gd name="connsiteX21" fmla="*/ 3909462 w 4801503"/>
                <a:gd name="connsiteY21" fmla="*/ 1300266 h 4421876"/>
                <a:gd name="connsiteX22" fmla="*/ 3943942 w 4801503"/>
                <a:gd name="connsiteY22" fmla="*/ 1485619 h 4421876"/>
                <a:gd name="connsiteX23" fmla="*/ 3944345 w 4801503"/>
                <a:gd name="connsiteY23" fmla="*/ 1535301 h 4421876"/>
                <a:gd name="connsiteX24" fmla="*/ 3955188 w 4801503"/>
                <a:gd name="connsiteY24" fmla="*/ 2335498 h 4421876"/>
                <a:gd name="connsiteX25" fmla="*/ 3908995 w 4801503"/>
                <a:gd name="connsiteY25" fmla="*/ 2669430 h 4421876"/>
                <a:gd name="connsiteX26" fmla="*/ 3792814 w 4801503"/>
                <a:gd name="connsiteY26" fmla="*/ 3076542 h 4421876"/>
                <a:gd name="connsiteX27" fmla="*/ 3503993 w 4801503"/>
                <a:gd name="connsiteY27" fmla="*/ 3607090 h 4421876"/>
                <a:gd name="connsiteX28" fmla="*/ 3412541 w 4801503"/>
                <a:gd name="connsiteY28" fmla="*/ 3714546 h 4421876"/>
                <a:gd name="connsiteX29" fmla="*/ 3439837 w 4801503"/>
                <a:gd name="connsiteY29" fmla="*/ 3724219 h 4421876"/>
                <a:gd name="connsiteX30" fmla="*/ 3660302 w 4801503"/>
                <a:gd name="connsiteY30" fmla="*/ 3745247 h 4421876"/>
                <a:gd name="connsiteX31" fmla="*/ 3932092 w 4801503"/>
                <a:gd name="connsiteY31" fmla="*/ 3750925 h 4421876"/>
                <a:gd name="connsiteX32" fmla="*/ 4257540 w 4801503"/>
                <a:gd name="connsiteY32" fmla="*/ 3716438 h 4421876"/>
                <a:gd name="connsiteX33" fmla="*/ 4746762 w 4801503"/>
                <a:gd name="connsiteY33" fmla="*/ 3501107 h 4421876"/>
                <a:gd name="connsiteX34" fmla="*/ 4793654 w 4801503"/>
                <a:gd name="connsiteY34" fmla="*/ 3474821 h 4421876"/>
                <a:gd name="connsiteX35" fmla="*/ 4800285 w 4801503"/>
                <a:gd name="connsiteY35" fmla="*/ 3522537 h 4421876"/>
                <a:gd name="connsiteX36" fmla="*/ 4780764 w 4801503"/>
                <a:gd name="connsiteY36" fmla="*/ 3717361 h 4421876"/>
                <a:gd name="connsiteX37" fmla="*/ 4780307 w 4801503"/>
                <a:gd name="connsiteY37" fmla="*/ 3726303 h 4421876"/>
                <a:gd name="connsiteX38" fmla="*/ 4780741 w 4801503"/>
                <a:gd name="connsiteY38" fmla="*/ 3727560 h 4421876"/>
                <a:gd name="connsiteX39" fmla="*/ 4779657 w 4801503"/>
                <a:gd name="connsiteY39" fmla="*/ 3730317 h 4421876"/>
                <a:gd name="connsiteX40" fmla="*/ 4696370 w 4801503"/>
                <a:gd name="connsiteY40" fmla="*/ 3945228 h 4421876"/>
                <a:gd name="connsiteX41" fmla="*/ 4273871 w 4801503"/>
                <a:gd name="connsiteY41" fmla="*/ 4293250 h 4421876"/>
                <a:gd name="connsiteX42" fmla="*/ 3845772 w 4801503"/>
                <a:gd name="connsiteY42" fmla="*/ 4406173 h 4421876"/>
                <a:gd name="connsiteX43" fmla="*/ 3436571 w 4801503"/>
                <a:gd name="connsiteY43" fmla="*/ 4416477 h 4421876"/>
                <a:gd name="connsiteX44" fmla="*/ 2611635 w 4801503"/>
                <a:gd name="connsiteY44" fmla="*/ 4235211 h 4421876"/>
                <a:gd name="connsiteX45" fmla="*/ 2407099 w 4801503"/>
                <a:gd name="connsiteY45" fmla="*/ 4166673 h 4421876"/>
                <a:gd name="connsiteX46" fmla="*/ 1875616 w 4801503"/>
                <a:gd name="connsiteY46" fmla="*/ 3768727 h 4421876"/>
                <a:gd name="connsiteX47" fmla="*/ 1846673 w 4801503"/>
                <a:gd name="connsiteY47" fmla="*/ 3771200 h 4421876"/>
                <a:gd name="connsiteX48" fmla="*/ 1847824 w 4801503"/>
                <a:gd name="connsiteY48" fmla="*/ 3770061 h 4421876"/>
                <a:gd name="connsiteX49" fmla="*/ 1655588 w 4801503"/>
                <a:gd name="connsiteY49" fmla="*/ 3559776 h 4421876"/>
                <a:gd name="connsiteX50" fmla="*/ 1403161 w 4801503"/>
                <a:gd name="connsiteY50" fmla="*/ 3219956 h 4421876"/>
                <a:gd name="connsiteX51" fmla="*/ 1279514 w 4801503"/>
                <a:gd name="connsiteY51" fmla="*/ 3000419 h 4421876"/>
                <a:gd name="connsiteX52" fmla="*/ 1289499 w 4801503"/>
                <a:gd name="connsiteY52" fmla="*/ 2808928 h 4421876"/>
                <a:gd name="connsiteX53" fmla="*/ 1806735 w 4801503"/>
                <a:gd name="connsiteY53" fmla="*/ 2568782 h 4421876"/>
                <a:gd name="connsiteX54" fmla="*/ 1862245 w 4801503"/>
                <a:gd name="connsiteY54" fmla="*/ 2748122 h 4421876"/>
                <a:gd name="connsiteX55" fmla="*/ 1864747 w 4801503"/>
                <a:gd name="connsiteY55" fmla="*/ 2745513 h 4421876"/>
                <a:gd name="connsiteX56" fmla="*/ 1873246 w 4801503"/>
                <a:gd name="connsiteY56" fmla="*/ 2748455 h 4421876"/>
                <a:gd name="connsiteX57" fmla="*/ 1891683 w 4801503"/>
                <a:gd name="connsiteY57" fmla="*/ 2783615 h 4421876"/>
                <a:gd name="connsiteX58" fmla="*/ 2074121 w 4801503"/>
                <a:gd name="connsiteY58" fmla="*/ 3079065 h 4421876"/>
                <a:gd name="connsiteX59" fmla="*/ 2515984 w 4801503"/>
                <a:gd name="connsiteY59" fmla="*/ 3463676 h 4421876"/>
                <a:gd name="connsiteX60" fmla="*/ 2569876 w 4801503"/>
                <a:gd name="connsiteY60" fmla="*/ 3432896 h 4421876"/>
                <a:gd name="connsiteX61" fmla="*/ 2513773 w 4801503"/>
                <a:gd name="connsiteY61" fmla="*/ 3465471 h 4421876"/>
                <a:gd name="connsiteX62" fmla="*/ 2748844 w 4801503"/>
                <a:gd name="connsiteY62" fmla="*/ 3630964 h 4421876"/>
                <a:gd name="connsiteX63" fmla="*/ 2788259 w 4801503"/>
                <a:gd name="connsiteY63" fmla="*/ 3680060 h 4421876"/>
                <a:gd name="connsiteX64" fmla="*/ 3062880 w 4801503"/>
                <a:gd name="connsiteY64" fmla="*/ 3307691 h 4421876"/>
                <a:gd name="connsiteX65" fmla="*/ 3119696 w 4801503"/>
                <a:gd name="connsiteY65" fmla="*/ 3157069 h 4421876"/>
                <a:gd name="connsiteX66" fmla="*/ 3122087 w 4801503"/>
                <a:gd name="connsiteY66" fmla="*/ 3155188 h 4421876"/>
                <a:gd name="connsiteX67" fmla="*/ 3130253 w 4801503"/>
                <a:gd name="connsiteY67" fmla="*/ 3116075 h 4421876"/>
                <a:gd name="connsiteX68" fmla="*/ 3251100 w 4801503"/>
                <a:gd name="connsiteY68" fmla="*/ 2721371 h 4421876"/>
                <a:gd name="connsiteX69" fmla="*/ 3327155 w 4801503"/>
                <a:gd name="connsiteY69" fmla="*/ 2092199 h 4421876"/>
                <a:gd name="connsiteX70" fmla="*/ 3338586 w 4801503"/>
                <a:gd name="connsiteY70" fmla="*/ 2022384 h 4421876"/>
                <a:gd name="connsiteX71" fmla="*/ 3335850 w 4801503"/>
                <a:gd name="connsiteY71" fmla="*/ 2020938 h 4421876"/>
                <a:gd name="connsiteX72" fmla="*/ 3344248 w 4801503"/>
                <a:gd name="connsiteY72" fmla="*/ 2011840 h 4421876"/>
                <a:gd name="connsiteX73" fmla="*/ 3338190 w 4801503"/>
                <a:gd name="connsiteY73" fmla="*/ 1959840 h 4421876"/>
                <a:gd name="connsiteX74" fmla="*/ 2784636 w 4801503"/>
                <a:gd name="connsiteY74" fmla="*/ 1795959 h 4421876"/>
                <a:gd name="connsiteX75" fmla="*/ 2570725 w 4801503"/>
                <a:gd name="connsiteY75" fmla="*/ 1798578 h 4421876"/>
                <a:gd name="connsiteX76" fmla="*/ 2320715 w 4801503"/>
                <a:gd name="connsiteY76" fmla="*/ 1850792 h 4421876"/>
                <a:gd name="connsiteX77" fmla="*/ 1804664 w 4801503"/>
                <a:gd name="connsiteY77" fmla="*/ 2005351 h 4421876"/>
                <a:gd name="connsiteX78" fmla="*/ 1751879 w 4801503"/>
                <a:gd name="connsiteY78" fmla="*/ 2024275 h 4421876"/>
                <a:gd name="connsiteX79" fmla="*/ 1748380 w 4801503"/>
                <a:gd name="connsiteY79" fmla="*/ 2007687 h 4421876"/>
                <a:gd name="connsiteX80" fmla="*/ 1063482 w 4801503"/>
                <a:gd name="connsiteY80" fmla="*/ 2429495 h 4421876"/>
                <a:gd name="connsiteX81" fmla="*/ 971360 w 4801503"/>
                <a:gd name="connsiteY81" fmla="*/ 2504015 h 4421876"/>
                <a:gd name="connsiteX82" fmla="*/ 887302 w 4801503"/>
                <a:gd name="connsiteY82" fmla="*/ 2576536 h 4421876"/>
                <a:gd name="connsiteX83" fmla="*/ 883098 w 4801503"/>
                <a:gd name="connsiteY83" fmla="*/ 2578019 h 4421876"/>
                <a:gd name="connsiteX84" fmla="*/ 882694 w 4801503"/>
                <a:gd name="connsiteY84" fmla="*/ 2580511 h 4421876"/>
                <a:gd name="connsiteX85" fmla="*/ 881511 w 4801503"/>
                <a:gd name="connsiteY85" fmla="*/ 2581531 h 4421876"/>
                <a:gd name="connsiteX86" fmla="*/ 466244 w 4801503"/>
                <a:gd name="connsiteY86" fmla="*/ 3087897 h 4421876"/>
                <a:gd name="connsiteX87" fmla="*/ 285439 w 4801503"/>
                <a:gd name="connsiteY87" fmla="*/ 3628119 h 4421876"/>
                <a:gd name="connsiteX88" fmla="*/ 270508 w 4801503"/>
                <a:gd name="connsiteY88" fmla="*/ 3656928 h 4421876"/>
                <a:gd name="connsiteX89" fmla="*/ 272982 w 4801503"/>
                <a:gd name="connsiteY89" fmla="*/ 3663559 h 4421876"/>
                <a:gd name="connsiteX90" fmla="*/ 268142 w 4801503"/>
                <a:gd name="connsiteY90" fmla="*/ 3658722 h 4421876"/>
                <a:gd name="connsiteX91" fmla="*/ 190003 w 4801503"/>
                <a:gd name="connsiteY91" fmla="*/ 3583200 h 4421876"/>
                <a:gd name="connsiteX92" fmla="*/ 126041 w 4801503"/>
                <a:gd name="connsiteY92" fmla="*/ 3521254 h 4421876"/>
                <a:gd name="connsiteX93" fmla="*/ 125398 w 4801503"/>
                <a:gd name="connsiteY93" fmla="*/ 3518140 h 4421876"/>
                <a:gd name="connsiteX94" fmla="*/ 103468 w 4801503"/>
                <a:gd name="connsiteY94" fmla="*/ 3491854 h 4421876"/>
                <a:gd name="connsiteX95" fmla="*/ 5251 w 4801503"/>
                <a:gd name="connsiteY95" fmla="*/ 3179792 h 4421876"/>
                <a:gd name="connsiteX96" fmla="*/ 5251 w 4801503"/>
                <a:gd name="connsiteY96" fmla="*/ 2992848 h 4421876"/>
                <a:gd name="connsiteX97" fmla="*/ 148028 w 4801503"/>
                <a:gd name="connsiteY97" fmla="*/ 2548096 h 4421876"/>
                <a:gd name="connsiteX98" fmla="*/ 364993 w 4801503"/>
                <a:gd name="connsiteY98" fmla="*/ 2225940 h 4421876"/>
                <a:gd name="connsiteX99" fmla="*/ 555596 w 4801503"/>
                <a:gd name="connsiteY99" fmla="*/ 2016706 h 4421876"/>
                <a:gd name="connsiteX100" fmla="*/ 1043419 w 4801503"/>
                <a:gd name="connsiteY100" fmla="*/ 1641558 h 4421876"/>
                <a:gd name="connsiteX101" fmla="*/ 1106642 w 4801503"/>
                <a:gd name="connsiteY101" fmla="*/ 1599291 h 4421876"/>
                <a:gd name="connsiteX102" fmla="*/ 1116015 w 4801503"/>
                <a:gd name="connsiteY102" fmla="*/ 1597557 h 4421876"/>
                <a:gd name="connsiteX103" fmla="*/ 1820664 w 4801503"/>
                <a:gd name="connsiteY103" fmla="*/ 1294274 h 4421876"/>
                <a:gd name="connsiteX104" fmla="*/ 1820684 w 4801503"/>
                <a:gd name="connsiteY104" fmla="*/ 1294190 h 4421876"/>
                <a:gd name="connsiteX105" fmla="*/ 1988939 w 4801503"/>
                <a:gd name="connsiteY105" fmla="*/ 1250902 h 4421876"/>
                <a:gd name="connsiteX106" fmla="*/ 2169539 w 4801503"/>
                <a:gd name="connsiteY106" fmla="*/ 1217414 h 4421876"/>
                <a:gd name="connsiteX107" fmla="*/ 2385426 w 4801503"/>
                <a:gd name="connsiteY107" fmla="*/ 1195728 h 4421876"/>
                <a:gd name="connsiteX108" fmla="*/ 2602537 w 4801503"/>
                <a:gd name="connsiteY108" fmla="*/ 1195965 h 4421876"/>
                <a:gd name="connsiteX109" fmla="*/ 2641876 w 4801503"/>
                <a:gd name="connsiteY109" fmla="*/ 1198594 h 4421876"/>
                <a:gd name="connsiteX110" fmla="*/ 3257847 w 4801503"/>
                <a:gd name="connsiteY110" fmla="*/ 1270240 h 4421876"/>
                <a:gd name="connsiteX111" fmla="*/ 3254577 w 4801503"/>
                <a:gd name="connsiteY111" fmla="*/ 1269577 h 4421876"/>
                <a:gd name="connsiteX112" fmla="*/ 3252034 w 4801503"/>
                <a:gd name="connsiteY112" fmla="*/ 1240361 h 4421876"/>
                <a:gd name="connsiteX113" fmla="*/ 3241302 w 4801503"/>
                <a:gd name="connsiteY113" fmla="*/ 1198909 h 4421876"/>
                <a:gd name="connsiteX114" fmla="*/ 3022470 w 4801503"/>
                <a:gd name="connsiteY114" fmla="*/ 614107 h 4421876"/>
                <a:gd name="connsiteX115" fmla="*/ 2572675 w 4801503"/>
                <a:gd name="connsiteY115" fmla="*/ 105638 h 4421876"/>
                <a:gd name="connsiteX116" fmla="*/ 2560894 w 4801503"/>
                <a:gd name="connsiteY116" fmla="*/ 96386 h 4421876"/>
                <a:gd name="connsiteX117" fmla="*/ 2556153 w 4801503"/>
                <a:gd name="connsiteY117" fmla="*/ 82211 h 4421876"/>
                <a:gd name="connsiteX118" fmla="*/ 2565394 w 4801503"/>
                <a:gd name="connsiteY118" fmla="*/ 80688 h 4421876"/>
                <a:gd name="connsiteX119" fmla="*/ 2630671 w 4801503"/>
                <a:gd name="connsiteY119" fmla="*/ 47778 h 4421876"/>
                <a:gd name="connsiteX120" fmla="*/ 2728420 w 4801503"/>
                <a:gd name="connsiteY120" fmla="*/ 19567 h 4421876"/>
                <a:gd name="connsiteX121" fmla="*/ 2818345 w 4801503"/>
                <a:gd name="connsiteY121" fmla="*/ 2388 h 4421876"/>
                <a:gd name="connsiteX122" fmla="*/ 2818802 w 4801503"/>
                <a:gd name="connsiteY122" fmla="*/ 2388 h 4421876"/>
                <a:gd name="connsiteX123" fmla="*/ 2892426 w 4801503"/>
                <a:gd name="connsiteY123" fmla="*/ 450 h 442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801503" h="4421876">
                  <a:moveTo>
                    <a:pt x="2575370" y="4209403"/>
                  </a:moveTo>
                  <a:lnTo>
                    <a:pt x="2571194" y="4209522"/>
                  </a:lnTo>
                  <a:cubicBezTo>
                    <a:pt x="2564345" y="4212211"/>
                    <a:pt x="2557933" y="4219901"/>
                    <a:pt x="2574853" y="4209736"/>
                  </a:cubicBezTo>
                  <a:lnTo>
                    <a:pt x="2575370" y="4209403"/>
                  </a:lnTo>
                  <a:close/>
                  <a:moveTo>
                    <a:pt x="1846673" y="3771200"/>
                  </a:moveTo>
                  <a:lnTo>
                    <a:pt x="1844306" y="3773543"/>
                  </a:lnTo>
                  <a:cubicBezTo>
                    <a:pt x="1842184" y="3773380"/>
                    <a:pt x="1840855" y="3772262"/>
                    <a:pt x="1845552" y="3771296"/>
                  </a:cubicBezTo>
                  <a:lnTo>
                    <a:pt x="1846673" y="3771200"/>
                  </a:lnTo>
                  <a:close/>
                  <a:moveTo>
                    <a:pt x="4785281" y="3717141"/>
                  </a:moveTo>
                  <a:cubicBezTo>
                    <a:pt x="4786270" y="3716562"/>
                    <a:pt x="4782787" y="3728396"/>
                    <a:pt x="4781119" y="3728655"/>
                  </a:cubicBezTo>
                  <a:lnTo>
                    <a:pt x="4780741" y="3727560"/>
                  </a:lnTo>
                  <a:lnTo>
                    <a:pt x="4783602" y="3720277"/>
                  </a:lnTo>
                  <a:cubicBezTo>
                    <a:pt x="4784507" y="3718206"/>
                    <a:pt x="4785034" y="3717285"/>
                    <a:pt x="4785281" y="3717141"/>
                  </a:cubicBezTo>
                  <a:close/>
                  <a:moveTo>
                    <a:pt x="272982" y="3663559"/>
                  </a:moveTo>
                  <a:lnTo>
                    <a:pt x="273767" y="3664343"/>
                  </a:lnTo>
                  <a:cubicBezTo>
                    <a:pt x="274393" y="3665149"/>
                    <a:pt x="273999" y="3665019"/>
                    <a:pt x="273276" y="3664346"/>
                  </a:cubicBezTo>
                  <a:lnTo>
                    <a:pt x="272982" y="3663559"/>
                  </a:lnTo>
                  <a:close/>
                  <a:moveTo>
                    <a:pt x="2892426" y="450"/>
                  </a:moveTo>
                  <a:cubicBezTo>
                    <a:pt x="2965312" y="3387"/>
                    <a:pt x="3036001" y="20578"/>
                    <a:pt x="3104590" y="48651"/>
                  </a:cubicBezTo>
                  <a:cubicBezTo>
                    <a:pt x="3254133" y="109844"/>
                    <a:pt x="3374980" y="209098"/>
                    <a:pt x="3478331" y="332956"/>
                  </a:cubicBezTo>
                  <a:cubicBezTo>
                    <a:pt x="3618075" y="500343"/>
                    <a:pt x="3717226" y="689599"/>
                    <a:pt x="3793980" y="893155"/>
                  </a:cubicBezTo>
                  <a:cubicBezTo>
                    <a:pt x="3843672" y="1025844"/>
                    <a:pt x="3880766" y="1161899"/>
                    <a:pt x="3909462" y="1300266"/>
                  </a:cubicBezTo>
                  <a:cubicBezTo>
                    <a:pt x="3922235" y="1361459"/>
                    <a:pt x="3938945" y="1422770"/>
                    <a:pt x="3943942" y="1485619"/>
                  </a:cubicBezTo>
                  <a:cubicBezTo>
                    <a:pt x="3944076" y="1502180"/>
                    <a:pt x="3944211" y="1518740"/>
                    <a:pt x="3944345" y="1535301"/>
                  </a:cubicBezTo>
                  <a:lnTo>
                    <a:pt x="3955188" y="2335498"/>
                  </a:lnTo>
                  <a:cubicBezTo>
                    <a:pt x="3954721" y="2449052"/>
                    <a:pt x="3931625" y="2559451"/>
                    <a:pt x="3908995" y="2669430"/>
                  </a:cubicBezTo>
                  <a:cubicBezTo>
                    <a:pt x="3880766" y="2807798"/>
                    <a:pt x="3842739" y="2944062"/>
                    <a:pt x="3792814" y="3076542"/>
                  </a:cubicBezTo>
                  <a:cubicBezTo>
                    <a:pt x="3721892" y="3267270"/>
                    <a:pt x="3628340" y="3445171"/>
                    <a:pt x="3503993" y="3607090"/>
                  </a:cubicBezTo>
                  <a:cubicBezTo>
                    <a:pt x="3475764" y="3643470"/>
                    <a:pt x="3438670" y="3672909"/>
                    <a:pt x="3412541" y="3714546"/>
                  </a:cubicBezTo>
                  <a:cubicBezTo>
                    <a:pt x="3423739" y="3718541"/>
                    <a:pt x="3431438" y="3723167"/>
                    <a:pt x="3439837" y="3724219"/>
                  </a:cubicBezTo>
                  <a:cubicBezTo>
                    <a:pt x="3513325" y="3732420"/>
                    <a:pt x="3586813" y="3745247"/>
                    <a:pt x="3660302" y="3745247"/>
                  </a:cubicBezTo>
                  <a:cubicBezTo>
                    <a:pt x="3750587" y="3745878"/>
                    <a:pt x="3840639" y="3755972"/>
                    <a:pt x="3932092" y="3750925"/>
                  </a:cubicBezTo>
                  <a:cubicBezTo>
                    <a:pt x="4041507" y="3744827"/>
                    <a:pt x="4149990" y="3737046"/>
                    <a:pt x="4257540" y="3716438"/>
                  </a:cubicBezTo>
                  <a:cubicBezTo>
                    <a:pt x="4436245" y="3682162"/>
                    <a:pt x="4602818" y="3617394"/>
                    <a:pt x="4746762" y="3501107"/>
                  </a:cubicBezTo>
                  <a:cubicBezTo>
                    <a:pt x="4760060" y="3490382"/>
                    <a:pt x="4771958" y="3472929"/>
                    <a:pt x="4793654" y="3474821"/>
                  </a:cubicBezTo>
                  <a:cubicBezTo>
                    <a:pt x="4802575" y="3478393"/>
                    <a:pt x="4802433" y="3482114"/>
                    <a:pt x="4800285" y="3522537"/>
                  </a:cubicBezTo>
                  <a:cubicBezTo>
                    <a:pt x="4793175" y="3587268"/>
                    <a:pt x="4794209" y="3653136"/>
                    <a:pt x="4780764" y="3717361"/>
                  </a:cubicBezTo>
                  <a:cubicBezTo>
                    <a:pt x="4780335" y="3721690"/>
                    <a:pt x="4780215" y="3724546"/>
                    <a:pt x="4780307" y="3726303"/>
                  </a:cubicBezTo>
                  <a:lnTo>
                    <a:pt x="4780741" y="3727560"/>
                  </a:lnTo>
                  <a:lnTo>
                    <a:pt x="4779657" y="3730317"/>
                  </a:lnTo>
                  <a:cubicBezTo>
                    <a:pt x="4773124" y="3810015"/>
                    <a:pt x="4736030" y="3878988"/>
                    <a:pt x="4696370" y="3945228"/>
                  </a:cubicBezTo>
                  <a:cubicBezTo>
                    <a:pt x="4597219" y="4111143"/>
                    <a:pt x="4447210" y="4217127"/>
                    <a:pt x="4273871" y="4293250"/>
                  </a:cubicBezTo>
                  <a:cubicBezTo>
                    <a:pt x="4137625" y="4353391"/>
                    <a:pt x="3993215" y="4387247"/>
                    <a:pt x="3845772" y="4406173"/>
                  </a:cubicBezTo>
                  <a:cubicBezTo>
                    <a:pt x="3709994" y="4424257"/>
                    <a:pt x="3572815" y="4425309"/>
                    <a:pt x="3436571" y="4416477"/>
                  </a:cubicBezTo>
                  <a:cubicBezTo>
                    <a:pt x="3152882" y="4397972"/>
                    <a:pt x="2878526" y="4333204"/>
                    <a:pt x="2611635" y="4235211"/>
                  </a:cubicBezTo>
                  <a:cubicBezTo>
                    <a:pt x="2440056" y="4193577"/>
                    <a:pt x="2529769" y="4244420"/>
                    <a:pt x="2407099" y="4166673"/>
                  </a:cubicBezTo>
                  <a:lnTo>
                    <a:pt x="1875616" y="3768727"/>
                  </a:lnTo>
                  <a:lnTo>
                    <a:pt x="1846673" y="3771200"/>
                  </a:lnTo>
                  <a:lnTo>
                    <a:pt x="1847824" y="3770061"/>
                  </a:lnTo>
                  <a:cubicBezTo>
                    <a:pt x="1815977" y="3734824"/>
                    <a:pt x="1729698" y="3651460"/>
                    <a:pt x="1655588" y="3559776"/>
                  </a:cubicBezTo>
                  <a:cubicBezTo>
                    <a:pt x="1581478" y="3468092"/>
                    <a:pt x="1477816" y="3340239"/>
                    <a:pt x="1403161" y="3219956"/>
                  </a:cubicBezTo>
                  <a:cubicBezTo>
                    <a:pt x="1358602" y="3148459"/>
                    <a:pt x="1315909" y="3076121"/>
                    <a:pt x="1279514" y="3000419"/>
                  </a:cubicBezTo>
                  <a:cubicBezTo>
                    <a:pt x="1260570" y="2931914"/>
                    <a:pt x="1201629" y="2880867"/>
                    <a:pt x="1289499" y="2808928"/>
                  </a:cubicBezTo>
                  <a:lnTo>
                    <a:pt x="1806735" y="2568782"/>
                  </a:lnTo>
                  <a:lnTo>
                    <a:pt x="1862245" y="2748122"/>
                  </a:lnTo>
                  <a:lnTo>
                    <a:pt x="1864747" y="2745513"/>
                  </a:lnTo>
                  <a:lnTo>
                    <a:pt x="1873246" y="2748455"/>
                  </a:lnTo>
                  <a:cubicBezTo>
                    <a:pt x="1884247" y="2756449"/>
                    <a:pt x="1886259" y="2772102"/>
                    <a:pt x="1891683" y="2783615"/>
                  </a:cubicBezTo>
                  <a:cubicBezTo>
                    <a:pt x="1941842" y="2888547"/>
                    <a:pt x="2003199" y="2986540"/>
                    <a:pt x="2074121" y="3079065"/>
                  </a:cubicBezTo>
                  <a:cubicBezTo>
                    <a:pt x="2194735" y="3237410"/>
                    <a:pt x="2343345" y="3364422"/>
                    <a:pt x="2515984" y="3463676"/>
                  </a:cubicBezTo>
                  <a:cubicBezTo>
                    <a:pt x="2534065" y="3453583"/>
                    <a:pt x="2552203" y="3443804"/>
                    <a:pt x="2569876" y="3432896"/>
                  </a:cubicBezTo>
                  <a:lnTo>
                    <a:pt x="2513773" y="3465471"/>
                  </a:lnTo>
                  <a:lnTo>
                    <a:pt x="2748844" y="3630964"/>
                  </a:lnTo>
                  <a:lnTo>
                    <a:pt x="2788259" y="3680060"/>
                  </a:lnTo>
                  <a:lnTo>
                    <a:pt x="3062880" y="3307691"/>
                  </a:lnTo>
                  <a:lnTo>
                    <a:pt x="3119696" y="3157069"/>
                  </a:lnTo>
                  <a:lnTo>
                    <a:pt x="3122087" y="3155188"/>
                  </a:lnTo>
                  <a:cubicBezTo>
                    <a:pt x="3121621" y="3141309"/>
                    <a:pt x="3125120" y="3129113"/>
                    <a:pt x="3130253" y="3116075"/>
                  </a:cubicBezTo>
                  <a:cubicBezTo>
                    <a:pt x="3180178" y="2987591"/>
                    <a:pt x="3221705" y="2856584"/>
                    <a:pt x="3251100" y="2721371"/>
                  </a:cubicBezTo>
                  <a:cubicBezTo>
                    <a:pt x="3296360" y="2514240"/>
                    <a:pt x="3326221" y="2305007"/>
                    <a:pt x="3327155" y="2092199"/>
                  </a:cubicBezTo>
                  <a:cubicBezTo>
                    <a:pt x="3327621" y="2068226"/>
                    <a:pt x="3330187" y="2045095"/>
                    <a:pt x="3338586" y="2022384"/>
                  </a:cubicBezTo>
                  <a:lnTo>
                    <a:pt x="3335850" y="2020938"/>
                  </a:lnTo>
                  <a:lnTo>
                    <a:pt x="3344248" y="2011840"/>
                  </a:lnTo>
                  <a:lnTo>
                    <a:pt x="3338190" y="1959840"/>
                  </a:lnTo>
                  <a:lnTo>
                    <a:pt x="2784636" y="1795959"/>
                  </a:lnTo>
                  <a:lnTo>
                    <a:pt x="2570725" y="1798578"/>
                  </a:lnTo>
                  <a:lnTo>
                    <a:pt x="2320715" y="1850792"/>
                  </a:lnTo>
                  <a:cubicBezTo>
                    <a:pt x="2143410" y="1885068"/>
                    <a:pt x="1972171" y="1939111"/>
                    <a:pt x="1804664" y="2005351"/>
                  </a:cubicBezTo>
                  <a:lnTo>
                    <a:pt x="1751879" y="2024275"/>
                  </a:lnTo>
                  <a:lnTo>
                    <a:pt x="1748380" y="2007687"/>
                  </a:lnTo>
                  <a:lnTo>
                    <a:pt x="1063482" y="2429495"/>
                  </a:lnTo>
                  <a:lnTo>
                    <a:pt x="971360" y="2504015"/>
                  </a:lnTo>
                  <a:lnTo>
                    <a:pt x="887302" y="2576536"/>
                  </a:lnTo>
                  <a:lnTo>
                    <a:pt x="883098" y="2578019"/>
                  </a:lnTo>
                  <a:cubicBezTo>
                    <a:pt x="882963" y="2578850"/>
                    <a:pt x="882829" y="2579680"/>
                    <a:pt x="882694" y="2580511"/>
                  </a:cubicBezTo>
                  <a:lnTo>
                    <a:pt x="881511" y="2581531"/>
                  </a:lnTo>
                  <a:cubicBezTo>
                    <a:pt x="720070" y="2731675"/>
                    <a:pt x="576826" y="2896748"/>
                    <a:pt x="466244" y="3087897"/>
                  </a:cubicBezTo>
                  <a:cubicBezTo>
                    <a:pt x="369659" y="3254863"/>
                    <a:pt x="294071" y="3430661"/>
                    <a:pt x="285439" y="3628119"/>
                  </a:cubicBezTo>
                  <a:cubicBezTo>
                    <a:pt x="284739" y="3639895"/>
                    <a:pt x="284739" y="3652301"/>
                    <a:pt x="270508" y="3656928"/>
                  </a:cubicBezTo>
                  <a:lnTo>
                    <a:pt x="272982" y="3663559"/>
                  </a:lnTo>
                  <a:lnTo>
                    <a:pt x="268142" y="3658722"/>
                  </a:lnTo>
                  <a:cubicBezTo>
                    <a:pt x="234632" y="3641260"/>
                    <a:pt x="214069" y="3610458"/>
                    <a:pt x="190003" y="3583200"/>
                  </a:cubicBezTo>
                  <a:lnTo>
                    <a:pt x="126041" y="3521254"/>
                  </a:lnTo>
                  <a:lnTo>
                    <a:pt x="125398" y="3518140"/>
                  </a:lnTo>
                  <a:cubicBezTo>
                    <a:pt x="114200" y="3512883"/>
                    <a:pt x="107901" y="3502579"/>
                    <a:pt x="103468" y="3491854"/>
                  </a:cubicBezTo>
                  <a:cubicBezTo>
                    <a:pt x="60309" y="3391128"/>
                    <a:pt x="17149" y="3289981"/>
                    <a:pt x="5251" y="3179792"/>
                  </a:cubicBezTo>
                  <a:cubicBezTo>
                    <a:pt x="-1515" y="3117758"/>
                    <a:pt x="-1982" y="3054462"/>
                    <a:pt x="5251" y="2992848"/>
                  </a:cubicBezTo>
                  <a:cubicBezTo>
                    <a:pt x="23214" y="2835555"/>
                    <a:pt x="75006" y="2687935"/>
                    <a:pt x="148028" y="2548096"/>
                  </a:cubicBezTo>
                  <a:cubicBezTo>
                    <a:pt x="208218" y="2432439"/>
                    <a:pt x="281707" y="2326246"/>
                    <a:pt x="364993" y="2225940"/>
                  </a:cubicBezTo>
                  <a:cubicBezTo>
                    <a:pt x="425184" y="2152971"/>
                    <a:pt x="486774" y="2081054"/>
                    <a:pt x="555596" y="2016706"/>
                  </a:cubicBezTo>
                  <a:cubicBezTo>
                    <a:pt x="706306" y="1875816"/>
                    <a:pt x="867280" y="1748383"/>
                    <a:pt x="1043419" y="1641558"/>
                  </a:cubicBezTo>
                  <a:cubicBezTo>
                    <a:pt x="1065115" y="1628100"/>
                    <a:pt x="1085645" y="1613170"/>
                    <a:pt x="1106642" y="1599291"/>
                  </a:cubicBezTo>
                  <a:lnTo>
                    <a:pt x="1116015" y="1597557"/>
                  </a:lnTo>
                  <a:lnTo>
                    <a:pt x="1820664" y="1294274"/>
                  </a:lnTo>
                  <a:cubicBezTo>
                    <a:pt x="1820671" y="1294246"/>
                    <a:pt x="1820677" y="1294218"/>
                    <a:pt x="1820684" y="1294190"/>
                  </a:cubicBezTo>
                  <a:lnTo>
                    <a:pt x="1988939" y="1250902"/>
                  </a:lnTo>
                  <a:cubicBezTo>
                    <a:pt x="2048750" y="1237917"/>
                    <a:pt x="2108999" y="1226982"/>
                    <a:pt x="2169539" y="1217414"/>
                  </a:cubicBezTo>
                  <a:cubicBezTo>
                    <a:pt x="2241278" y="1206164"/>
                    <a:pt x="2313250" y="1199119"/>
                    <a:pt x="2385426" y="1195728"/>
                  </a:cubicBezTo>
                  <a:cubicBezTo>
                    <a:pt x="2457602" y="1192338"/>
                    <a:pt x="2529982" y="1192601"/>
                    <a:pt x="2602537" y="1195965"/>
                  </a:cubicBezTo>
                  <a:cubicBezTo>
                    <a:pt x="2615368" y="1196386"/>
                    <a:pt x="2628841" y="1196386"/>
                    <a:pt x="2641876" y="1198594"/>
                  </a:cubicBezTo>
                  <a:lnTo>
                    <a:pt x="3257847" y="1270240"/>
                  </a:lnTo>
                  <a:lnTo>
                    <a:pt x="3254577" y="1269577"/>
                  </a:lnTo>
                  <a:lnTo>
                    <a:pt x="3252034" y="1240361"/>
                  </a:lnTo>
                  <a:cubicBezTo>
                    <a:pt x="3249059" y="1226351"/>
                    <a:pt x="3244918" y="1212578"/>
                    <a:pt x="3241302" y="1198909"/>
                  </a:cubicBezTo>
                  <a:cubicBezTo>
                    <a:pt x="3188343" y="996405"/>
                    <a:pt x="3123021" y="798526"/>
                    <a:pt x="3022470" y="614107"/>
                  </a:cubicBezTo>
                  <a:cubicBezTo>
                    <a:pt x="2911421" y="410551"/>
                    <a:pt x="2773543" y="229496"/>
                    <a:pt x="2572675" y="105638"/>
                  </a:cubicBezTo>
                  <a:cubicBezTo>
                    <a:pt x="2568009" y="103115"/>
                    <a:pt x="2563868" y="100171"/>
                    <a:pt x="2560894" y="96386"/>
                  </a:cubicBezTo>
                  <a:lnTo>
                    <a:pt x="2556153" y="82211"/>
                  </a:lnTo>
                  <a:lnTo>
                    <a:pt x="2565394" y="80688"/>
                  </a:lnTo>
                  <a:cubicBezTo>
                    <a:pt x="2582396" y="60157"/>
                    <a:pt x="2607591" y="56081"/>
                    <a:pt x="2630671" y="47778"/>
                  </a:cubicBezTo>
                  <a:cubicBezTo>
                    <a:pt x="2662825" y="36532"/>
                    <a:pt x="2695463" y="27285"/>
                    <a:pt x="2728420" y="19567"/>
                  </a:cubicBezTo>
                  <a:lnTo>
                    <a:pt x="2818345" y="2388"/>
                  </a:lnTo>
                  <a:lnTo>
                    <a:pt x="2818802" y="2388"/>
                  </a:lnTo>
                  <a:cubicBezTo>
                    <a:pt x="2843590" y="75"/>
                    <a:pt x="2868130" y="-530"/>
                    <a:pt x="2892426" y="4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FF6562C0-BB24-4154-83B6-0D7A2D1117E5}"/>
                </a:ext>
              </a:extLst>
            </p:cNvPr>
            <p:cNvSpPr/>
            <p:nvPr/>
          </p:nvSpPr>
          <p:spPr>
            <a:xfrm>
              <a:off x="4503361" y="1199728"/>
              <a:ext cx="1902790" cy="325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extrusionOk="0">
                  <a:moveTo>
                    <a:pt x="2165" y="10582"/>
                  </a:moveTo>
                  <a:cubicBezTo>
                    <a:pt x="2404" y="9608"/>
                    <a:pt x="2661" y="8638"/>
                    <a:pt x="3092" y="7684"/>
                  </a:cubicBezTo>
                  <a:cubicBezTo>
                    <a:pt x="3828" y="6064"/>
                    <a:pt x="4860" y="4521"/>
                    <a:pt x="6459" y="3119"/>
                  </a:cubicBezTo>
                  <a:cubicBezTo>
                    <a:pt x="7311" y="2370"/>
                    <a:pt x="8303" y="1695"/>
                    <a:pt x="9522" y="1134"/>
                  </a:cubicBezTo>
                  <a:cubicBezTo>
                    <a:pt x="11144" y="388"/>
                    <a:pt x="12971" y="-7"/>
                    <a:pt x="15048" y="0"/>
                  </a:cubicBezTo>
                  <a:cubicBezTo>
                    <a:pt x="17230" y="7"/>
                    <a:pt x="19418" y="3"/>
                    <a:pt x="21600" y="3"/>
                  </a:cubicBezTo>
                  <a:cubicBezTo>
                    <a:pt x="20841" y="71"/>
                    <a:pt x="20089" y="167"/>
                    <a:pt x="19359" y="316"/>
                  </a:cubicBezTo>
                  <a:cubicBezTo>
                    <a:pt x="19097" y="371"/>
                    <a:pt x="18811" y="398"/>
                    <a:pt x="18618" y="534"/>
                  </a:cubicBezTo>
                  <a:cubicBezTo>
                    <a:pt x="18017" y="538"/>
                    <a:pt x="17562" y="766"/>
                    <a:pt x="17160" y="953"/>
                  </a:cubicBezTo>
                  <a:cubicBezTo>
                    <a:pt x="16075" y="1457"/>
                    <a:pt x="15094" y="2039"/>
                    <a:pt x="14283" y="2710"/>
                  </a:cubicBezTo>
                  <a:cubicBezTo>
                    <a:pt x="12142" y="4481"/>
                    <a:pt x="10882" y="6462"/>
                    <a:pt x="10164" y="8573"/>
                  </a:cubicBezTo>
                  <a:cubicBezTo>
                    <a:pt x="9557" y="10126"/>
                    <a:pt x="9371" y="11705"/>
                    <a:pt x="9341" y="13292"/>
                  </a:cubicBezTo>
                  <a:cubicBezTo>
                    <a:pt x="9341" y="13336"/>
                    <a:pt x="9371" y="13377"/>
                    <a:pt x="9388" y="13422"/>
                  </a:cubicBezTo>
                  <a:cubicBezTo>
                    <a:pt x="9324" y="13956"/>
                    <a:pt x="9411" y="14487"/>
                    <a:pt x="9487" y="15022"/>
                  </a:cubicBezTo>
                  <a:cubicBezTo>
                    <a:pt x="9528" y="15328"/>
                    <a:pt x="9511" y="15641"/>
                    <a:pt x="9709" y="15944"/>
                  </a:cubicBezTo>
                  <a:cubicBezTo>
                    <a:pt x="10567" y="15822"/>
                    <a:pt x="11407" y="15699"/>
                    <a:pt x="12288" y="15570"/>
                  </a:cubicBezTo>
                  <a:cubicBezTo>
                    <a:pt x="12323" y="15737"/>
                    <a:pt x="12200" y="15842"/>
                    <a:pt x="12124" y="15948"/>
                  </a:cubicBezTo>
                  <a:cubicBezTo>
                    <a:pt x="11716" y="16561"/>
                    <a:pt x="11302" y="17170"/>
                    <a:pt x="10882" y="17780"/>
                  </a:cubicBezTo>
                  <a:cubicBezTo>
                    <a:pt x="10794" y="17906"/>
                    <a:pt x="10707" y="18025"/>
                    <a:pt x="10701" y="18164"/>
                  </a:cubicBezTo>
                  <a:cubicBezTo>
                    <a:pt x="10537" y="18205"/>
                    <a:pt x="10526" y="18304"/>
                    <a:pt x="10467" y="18382"/>
                  </a:cubicBezTo>
                  <a:cubicBezTo>
                    <a:pt x="9808" y="19349"/>
                    <a:pt x="9155" y="20316"/>
                    <a:pt x="8495" y="21280"/>
                  </a:cubicBezTo>
                  <a:cubicBezTo>
                    <a:pt x="8419" y="21389"/>
                    <a:pt x="8390" y="21518"/>
                    <a:pt x="8204" y="21593"/>
                  </a:cubicBezTo>
                  <a:cubicBezTo>
                    <a:pt x="8069" y="21590"/>
                    <a:pt x="7994" y="21535"/>
                    <a:pt x="7906" y="21491"/>
                  </a:cubicBezTo>
                  <a:cubicBezTo>
                    <a:pt x="7037" y="21052"/>
                    <a:pt x="6173" y="20606"/>
                    <a:pt x="5292" y="20177"/>
                  </a:cubicBezTo>
                  <a:cubicBezTo>
                    <a:pt x="4866" y="19969"/>
                    <a:pt x="4504" y="19720"/>
                    <a:pt x="4003" y="19571"/>
                  </a:cubicBezTo>
                  <a:cubicBezTo>
                    <a:pt x="3828" y="19438"/>
                    <a:pt x="3612" y="19329"/>
                    <a:pt x="3396" y="19216"/>
                  </a:cubicBezTo>
                  <a:cubicBezTo>
                    <a:pt x="2351" y="18692"/>
                    <a:pt x="1307" y="18168"/>
                    <a:pt x="268" y="17640"/>
                  </a:cubicBezTo>
                  <a:cubicBezTo>
                    <a:pt x="158" y="17586"/>
                    <a:pt x="0" y="17548"/>
                    <a:pt x="0" y="17422"/>
                  </a:cubicBezTo>
                  <a:cubicBezTo>
                    <a:pt x="642" y="17323"/>
                    <a:pt x="1284" y="17225"/>
                    <a:pt x="1931" y="17122"/>
                  </a:cubicBezTo>
                  <a:cubicBezTo>
                    <a:pt x="2526" y="17031"/>
                    <a:pt x="2526" y="17031"/>
                    <a:pt x="2427" y="16683"/>
                  </a:cubicBezTo>
                  <a:cubicBezTo>
                    <a:pt x="2357" y="16442"/>
                    <a:pt x="2305" y="16196"/>
                    <a:pt x="2240" y="15955"/>
                  </a:cubicBezTo>
                  <a:cubicBezTo>
                    <a:pt x="2065" y="15240"/>
                    <a:pt x="1984" y="14521"/>
                    <a:pt x="1943" y="13799"/>
                  </a:cubicBezTo>
                  <a:cubicBezTo>
                    <a:pt x="1890" y="12734"/>
                    <a:pt x="1990" y="11658"/>
                    <a:pt x="2165" y="105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57AD2C93-2449-4B8B-B5E5-B122615E26F8}"/>
                </a:ext>
              </a:extLst>
            </p:cNvPr>
            <p:cNvSpPr/>
            <p:nvPr/>
          </p:nvSpPr>
          <p:spPr>
            <a:xfrm>
              <a:off x="3701201" y="4345445"/>
              <a:ext cx="3285052" cy="137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59" extrusionOk="0">
                  <a:moveTo>
                    <a:pt x="16096" y="16511"/>
                  </a:moveTo>
                  <a:cubicBezTo>
                    <a:pt x="15907" y="16591"/>
                    <a:pt x="15749" y="16838"/>
                    <a:pt x="15577" y="17029"/>
                  </a:cubicBezTo>
                  <a:cubicBezTo>
                    <a:pt x="13886" y="18928"/>
                    <a:pt x="12128" y="20300"/>
                    <a:pt x="10275" y="20954"/>
                  </a:cubicBezTo>
                  <a:cubicBezTo>
                    <a:pt x="8595" y="21544"/>
                    <a:pt x="6921" y="21568"/>
                    <a:pt x="5268" y="20491"/>
                  </a:cubicBezTo>
                  <a:cubicBezTo>
                    <a:pt x="4184" y="19781"/>
                    <a:pt x="3202" y="18625"/>
                    <a:pt x="2403" y="16710"/>
                  </a:cubicBezTo>
                  <a:cubicBezTo>
                    <a:pt x="1903" y="15514"/>
                    <a:pt x="1572" y="14070"/>
                    <a:pt x="1286" y="12563"/>
                  </a:cubicBezTo>
                  <a:cubicBezTo>
                    <a:pt x="941" y="10752"/>
                    <a:pt x="594" y="8933"/>
                    <a:pt x="256" y="7115"/>
                  </a:cubicBezTo>
                  <a:cubicBezTo>
                    <a:pt x="172" y="6668"/>
                    <a:pt x="7" y="6309"/>
                    <a:pt x="0" y="5783"/>
                  </a:cubicBezTo>
                  <a:cubicBezTo>
                    <a:pt x="162" y="6078"/>
                    <a:pt x="304" y="6421"/>
                    <a:pt x="439" y="6788"/>
                  </a:cubicBezTo>
                  <a:cubicBezTo>
                    <a:pt x="597" y="7211"/>
                    <a:pt x="732" y="7689"/>
                    <a:pt x="952" y="7960"/>
                  </a:cubicBezTo>
                  <a:cubicBezTo>
                    <a:pt x="982" y="8176"/>
                    <a:pt x="1053" y="8303"/>
                    <a:pt x="1124" y="8423"/>
                  </a:cubicBezTo>
                  <a:cubicBezTo>
                    <a:pt x="1481" y="9029"/>
                    <a:pt x="1849" y="9579"/>
                    <a:pt x="2251" y="10018"/>
                  </a:cubicBezTo>
                  <a:cubicBezTo>
                    <a:pt x="3462" y="11334"/>
                    <a:pt x="4745" y="11797"/>
                    <a:pt x="6057" y="11853"/>
                  </a:cubicBezTo>
                  <a:cubicBezTo>
                    <a:pt x="7046" y="11901"/>
                    <a:pt x="8025" y="11661"/>
                    <a:pt x="8993" y="11215"/>
                  </a:cubicBezTo>
                  <a:cubicBezTo>
                    <a:pt x="9779" y="10848"/>
                    <a:pt x="10569" y="10489"/>
                    <a:pt x="11308" y="9707"/>
                  </a:cubicBezTo>
                  <a:cubicBezTo>
                    <a:pt x="11446" y="9763"/>
                    <a:pt x="11568" y="9611"/>
                    <a:pt x="11693" y="9508"/>
                  </a:cubicBezTo>
                  <a:cubicBezTo>
                    <a:pt x="12394" y="8933"/>
                    <a:pt x="13083" y="8279"/>
                    <a:pt x="13751" y="7506"/>
                  </a:cubicBezTo>
                  <a:cubicBezTo>
                    <a:pt x="14419" y="6740"/>
                    <a:pt x="15081" y="5958"/>
                    <a:pt x="15695" y="4961"/>
                  </a:cubicBezTo>
                  <a:cubicBezTo>
                    <a:pt x="15931" y="4650"/>
                    <a:pt x="16174" y="4363"/>
                    <a:pt x="16383" y="3900"/>
                  </a:cubicBezTo>
                  <a:cubicBezTo>
                    <a:pt x="16049" y="2879"/>
                    <a:pt x="15728" y="1898"/>
                    <a:pt x="15371" y="805"/>
                  </a:cubicBezTo>
                  <a:cubicBezTo>
                    <a:pt x="15516" y="774"/>
                    <a:pt x="15590" y="750"/>
                    <a:pt x="15664" y="742"/>
                  </a:cubicBezTo>
                  <a:cubicBezTo>
                    <a:pt x="16680" y="614"/>
                    <a:pt x="17699" y="502"/>
                    <a:pt x="18715" y="367"/>
                  </a:cubicBezTo>
                  <a:cubicBezTo>
                    <a:pt x="19035" y="327"/>
                    <a:pt x="19353" y="239"/>
                    <a:pt x="19673" y="175"/>
                  </a:cubicBezTo>
                  <a:cubicBezTo>
                    <a:pt x="19717" y="191"/>
                    <a:pt x="19761" y="223"/>
                    <a:pt x="19805" y="223"/>
                  </a:cubicBezTo>
                  <a:cubicBezTo>
                    <a:pt x="20301" y="160"/>
                    <a:pt x="20800" y="96"/>
                    <a:pt x="21296" y="16"/>
                  </a:cubicBezTo>
                  <a:cubicBezTo>
                    <a:pt x="21586" y="-32"/>
                    <a:pt x="21600" y="-16"/>
                    <a:pt x="21536" y="678"/>
                  </a:cubicBezTo>
                  <a:cubicBezTo>
                    <a:pt x="21533" y="702"/>
                    <a:pt x="21533" y="726"/>
                    <a:pt x="21529" y="758"/>
                  </a:cubicBezTo>
                  <a:cubicBezTo>
                    <a:pt x="21131" y="4674"/>
                    <a:pt x="20736" y="8598"/>
                    <a:pt x="20331" y="12507"/>
                  </a:cubicBezTo>
                  <a:cubicBezTo>
                    <a:pt x="20250" y="13281"/>
                    <a:pt x="20206" y="14086"/>
                    <a:pt x="20075" y="14828"/>
                  </a:cubicBezTo>
                  <a:cubicBezTo>
                    <a:pt x="19997" y="14804"/>
                    <a:pt x="19963" y="14692"/>
                    <a:pt x="19930" y="14589"/>
                  </a:cubicBezTo>
                  <a:cubicBezTo>
                    <a:pt x="19714" y="13927"/>
                    <a:pt x="19498" y="13257"/>
                    <a:pt x="19278" y="12595"/>
                  </a:cubicBezTo>
                  <a:cubicBezTo>
                    <a:pt x="19089" y="12020"/>
                    <a:pt x="19083" y="12020"/>
                    <a:pt x="18843" y="12435"/>
                  </a:cubicBezTo>
                  <a:cubicBezTo>
                    <a:pt x="18249" y="13448"/>
                    <a:pt x="17632" y="14365"/>
                    <a:pt x="17001" y="15243"/>
                  </a:cubicBezTo>
                  <a:cubicBezTo>
                    <a:pt x="16704" y="15665"/>
                    <a:pt x="16373" y="15969"/>
                    <a:pt x="16096" y="165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3B5BB05B-F071-418F-841D-2590CCCF57B4}"/>
                </a:ext>
              </a:extLst>
            </p:cNvPr>
            <p:cNvSpPr/>
            <p:nvPr/>
          </p:nvSpPr>
          <p:spPr>
            <a:xfrm>
              <a:off x="5829340" y="2186697"/>
              <a:ext cx="2774087" cy="273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96" extrusionOk="0">
                  <a:moveTo>
                    <a:pt x="19566" y="21596"/>
                  </a:moveTo>
                  <a:cubicBezTo>
                    <a:pt x="19670" y="21088"/>
                    <a:pt x="19662" y="20567"/>
                    <a:pt x="19717" y="20055"/>
                  </a:cubicBezTo>
                  <a:cubicBezTo>
                    <a:pt x="19733" y="19901"/>
                    <a:pt x="19757" y="19738"/>
                    <a:pt x="19682" y="19584"/>
                  </a:cubicBezTo>
                  <a:cubicBezTo>
                    <a:pt x="19729" y="19466"/>
                    <a:pt x="19705" y="19348"/>
                    <a:pt x="19689" y="19230"/>
                  </a:cubicBezTo>
                  <a:cubicBezTo>
                    <a:pt x="19586" y="18527"/>
                    <a:pt x="19391" y="17856"/>
                    <a:pt x="19117" y="17201"/>
                  </a:cubicBezTo>
                  <a:cubicBezTo>
                    <a:pt x="18485" y="15685"/>
                    <a:pt x="17543" y="14380"/>
                    <a:pt x="16414" y="13217"/>
                  </a:cubicBezTo>
                  <a:cubicBezTo>
                    <a:pt x="15443" y="12213"/>
                    <a:pt x="14406" y="11290"/>
                    <a:pt x="13197" y="10578"/>
                  </a:cubicBezTo>
                  <a:cubicBezTo>
                    <a:pt x="13102" y="10424"/>
                    <a:pt x="12939" y="10359"/>
                    <a:pt x="12800" y="10269"/>
                  </a:cubicBezTo>
                  <a:cubicBezTo>
                    <a:pt x="11480" y="9432"/>
                    <a:pt x="10096" y="8720"/>
                    <a:pt x="8649" y="8147"/>
                  </a:cubicBezTo>
                  <a:cubicBezTo>
                    <a:pt x="8577" y="8119"/>
                    <a:pt x="8498" y="8115"/>
                    <a:pt x="8422" y="8099"/>
                  </a:cubicBezTo>
                  <a:cubicBezTo>
                    <a:pt x="8343" y="8054"/>
                    <a:pt x="8267" y="8001"/>
                    <a:pt x="8184" y="7968"/>
                  </a:cubicBezTo>
                  <a:cubicBezTo>
                    <a:pt x="7504" y="7704"/>
                    <a:pt x="6808" y="7485"/>
                    <a:pt x="6097" y="7314"/>
                  </a:cubicBezTo>
                  <a:cubicBezTo>
                    <a:pt x="5544" y="7184"/>
                    <a:pt x="5572" y="7098"/>
                    <a:pt x="5508" y="7749"/>
                  </a:cubicBezTo>
                  <a:cubicBezTo>
                    <a:pt x="5464" y="8208"/>
                    <a:pt x="5452" y="8672"/>
                    <a:pt x="5353" y="9127"/>
                  </a:cubicBezTo>
                  <a:cubicBezTo>
                    <a:pt x="5202" y="9091"/>
                    <a:pt x="5138" y="8981"/>
                    <a:pt x="5059" y="8903"/>
                  </a:cubicBezTo>
                  <a:cubicBezTo>
                    <a:pt x="4331" y="8196"/>
                    <a:pt x="3612" y="7489"/>
                    <a:pt x="2884" y="6781"/>
                  </a:cubicBezTo>
                  <a:cubicBezTo>
                    <a:pt x="2753" y="6655"/>
                    <a:pt x="2642" y="6501"/>
                    <a:pt x="2471" y="6419"/>
                  </a:cubicBezTo>
                  <a:cubicBezTo>
                    <a:pt x="1942" y="5830"/>
                    <a:pt x="1362" y="5297"/>
                    <a:pt x="801" y="4744"/>
                  </a:cubicBezTo>
                  <a:cubicBezTo>
                    <a:pt x="558" y="4505"/>
                    <a:pt x="312" y="4265"/>
                    <a:pt x="69" y="4025"/>
                  </a:cubicBezTo>
                  <a:cubicBezTo>
                    <a:pt x="-30" y="3927"/>
                    <a:pt x="-22" y="3846"/>
                    <a:pt x="93" y="3769"/>
                  </a:cubicBezTo>
                  <a:cubicBezTo>
                    <a:pt x="149" y="3732"/>
                    <a:pt x="205" y="3700"/>
                    <a:pt x="260" y="3663"/>
                  </a:cubicBezTo>
                  <a:cubicBezTo>
                    <a:pt x="1159" y="3102"/>
                    <a:pt x="2061" y="2545"/>
                    <a:pt x="2960" y="1980"/>
                  </a:cubicBezTo>
                  <a:cubicBezTo>
                    <a:pt x="3087" y="1899"/>
                    <a:pt x="3250" y="1858"/>
                    <a:pt x="3321" y="1695"/>
                  </a:cubicBezTo>
                  <a:cubicBezTo>
                    <a:pt x="3477" y="1663"/>
                    <a:pt x="3608" y="1577"/>
                    <a:pt x="3743" y="1492"/>
                  </a:cubicBezTo>
                  <a:cubicBezTo>
                    <a:pt x="4439" y="1057"/>
                    <a:pt x="5138" y="618"/>
                    <a:pt x="5838" y="187"/>
                  </a:cubicBezTo>
                  <a:cubicBezTo>
                    <a:pt x="5957" y="114"/>
                    <a:pt x="6057" y="-4"/>
                    <a:pt x="6216" y="0"/>
                  </a:cubicBezTo>
                  <a:cubicBezTo>
                    <a:pt x="6228" y="12"/>
                    <a:pt x="6236" y="24"/>
                    <a:pt x="6248" y="33"/>
                  </a:cubicBezTo>
                  <a:cubicBezTo>
                    <a:pt x="6256" y="581"/>
                    <a:pt x="6156" y="1118"/>
                    <a:pt x="6108" y="1659"/>
                  </a:cubicBezTo>
                  <a:cubicBezTo>
                    <a:pt x="6093" y="1830"/>
                    <a:pt x="6132" y="1899"/>
                    <a:pt x="6295" y="1931"/>
                  </a:cubicBezTo>
                  <a:cubicBezTo>
                    <a:pt x="6792" y="2025"/>
                    <a:pt x="7289" y="2134"/>
                    <a:pt x="7786" y="2240"/>
                  </a:cubicBezTo>
                  <a:cubicBezTo>
                    <a:pt x="7834" y="2256"/>
                    <a:pt x="7882" y="2281"/>
                    <a:pt x="7933" y="2293"/>
                  </a:cubicBezTo>
                  <a:cubicBezTo>
                    <a:pt x="9539" y="2708"/>
                    <a:pt x="11074" y="3330"/>
                    <a:pt x="12557" y="4086"/>
                  </a:cubicBezTo>
                  <a:cubicBezTo>
                    <a:pt x="12740" y="4179"/>
                    <a:pt x="12911" y="4314"/>
                    <a:pt x="13122" y="4346"/>
                  </a:cubicBezTo>
                  <a:cubicBezTo>
                    <a:pt x="13185" y="4436"/>
                    <a:pt x="13285" y="4480"/>
                    <a:pt x="13376" y="4529"/>
                  </a:cubicBezTo>
                  <a:cubicBezTo>
                    <a:pt x="14672" y="5261"/>
                    <a:pt x="15885" y="6111"/>
                    <a:pt x="17002" y="7107"/>
                  </a:cubicBezTo>
                  <a:cubicBezTo>
                    <a:pt x="18449" y="8395"/>
                    <a:pt x="19705" y="9843"/>
                    <a:pt x="20564" y="11615"/>
                  </a:cubicBezTo>
                  <a:cubicBezTo>
                    <a:pt x="21208" y="12941"/>
                    <a:pt x="21570" y="14331"/>
                    <a:pt x="21427" y="15827"/>
                  </a:cubicBezTo>
                  <a:cubicBezTo>
                    <a:pt x="21383" y="16266"/>
                    <a:pt x="21296" y="16697"/>
                    <a:pt x="21149" y="17112"/>
                  </a:cubicBezTo>
                  <a:cubicBezTo>
                    <a:pt x="20691" y="18421"/>
                    <a:pt x="20234" y="19726"/>
                    <a:pt x="19777" y="21031"/>
                  </a:cubicBezTo>
                  <a:cubicBezTo>
                    <a:pt x="19701" y="21226"/>
                    <a:pt x="19590" y="21397"/>
                    <a:pt x="19566" y="2159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9" name="Graphic 35" descr="Coins">
            <a:extLst>
              <a:ext uri="{FF2B5EF4-FFF2-40B4-BE49-F238E27FC236}">
                <a16:creationId xmlns:a16="http://schemas.microsoft.com/office/drawing/2014/main" id="{368EA941-F06D-4A70-AC63-2464548A7F25}"/>
              </a:ext>
            </a:extLst>
          </p:cNvPr>
          <p:cNvSpPr/>
          <p:nvPr/>
        </p:nvSpPr>
        <p:spPr>
          <a:xfrm>
            <a:off x="4406378" y="1904663"/>
            <a:ext cx="441533" cy="378455"/>
          </a:xfrm>
          <a:custGeom>
            <a:avLst/>
            <a:gdLst>
              <a:gd name="connsiteX0" fmla="*/ 448180 w 482037"/>
              <a:gd name="connsiteY0" fmla="*/ 344313 h 413175"/>
              <a:gd name="connsiteX1" fmla="*/ 425226 w 482037"/>
              <a:gd name="connsiteY1" fmla="*/ 363824 h 413175"/>
              <a:gd name="connsiteX2" fmla="*/ 425226 w 482037"/>
              <a:gd name="connsiteY2" fmla="*/ 343165 h 413175"/>
              <a:gd name="connsiteX3" fmla="*/ 448180 w 482037"/>
              <a:gd name="connsiteY3" fmla="*/ 333983 h 413175"/>
              <a:gd name="connsiteX4" fmla="*/ 448180 w 482037"/>
              <a:gd name="connsiteY4" fmla="*/ 344313 h 413175"/>
              <a:gd name="connsiteX5" fmla="*/ 402272 w 482037"/>
              <a:gd name="connsiteY5" fmla="*/ 306438 h 413175"/>
              <a:gd name="connsiteX6" fmla="*/ 402272 w 482037"/>
              <a:gd name="connsiteY6" fmla="*/ 285779 h 413175"/>
              <a:gd name="connsiteX7" fmla="*/ 425226 w 482037"/>
              <a:gd name="connsiteY7" fmla="*/ 276598 h 413175"/>
              <a:gd name="connsiteX8" fmla="*/ 425226 w 482037"/>
              <a:gd name="connsiteY8" fmla="*/ 286927 h 413175"/>
              <a:gd name="connsiteX9" fmla="*/ 402272 w 482037"/>
              <a:gd name="connsiteY9" fmla="*/ 306438 h 413175"/>
              <a:gd name="connsiteX10" fmla="*/ 402272 w 482037"/>
              <a:gd name="connsiteY10" fmla="*/ 370710 h 413175"/>
              <a:gd name="connsiteX11" fmla="*/ 379318 w 482037"/>
              <a:gd name="connsiteY11" fmla="*/ 374727 h 413175"/>
              <a:gd name="connsiteX12" fmla="*/ 379318 w 482037"/>
              <a:gd name="connsiteY12" fmla="*/ 352346 h 413175"/>
              <a:gd name="connsiteX13" fmla="*/ 402272 w 482037"/>
              <a:gd name="connsiteY13" fmla="*/ 348903 h 413175"/>
              <a:gd name="connsiteX14" fmla="*/ 402272 w 482037"/>
              <a:gd name="connsiteY14" fmla="*/ 370710 h 413175"/>
              <a:gd name="connsiteX15" fmla="*/ 356363 w 482037"/>
              <a:gd name="connsiteY15" fmla="*/ 294961 h 413175"/>
              <a:gd name="connsiteX16" fmla="*/ 379318 w 482037"/>
              <a:gd name="connsiteY16" fmla="*/ 291518 h 413175"/>
              <a:gd name="connsiteX17" fmla="*/ 379318 w 482037"/>
              <a:gd name="connsiteY17" fmla="*/ 313324 h 413175"/>
              <a:gd name="connsiteX18" fmla="*/ 356363 w 482037"/>
              <a:gd name="connsiteY18" fmla="*/ 317341 h 413175"/>
              <a:gd name="connsiteX19" fmla="*/ 356363 w 482037"/>
              <a:gd name="connsiteY19" fmla="*/ 294961 h 413175"/>
              <a:gd name="connsiteX20" fmla="*/ 356363 w 482037"/>
              <a:gd name="connsiteY20" fmla="*/ 377596 h 413175"/>
              <a:gd name="connsiteX21" fmla="*/ 333409 w 482037"/>
              <a:gd name="connsiteY21" fmla="*/ 378744 h 413175"/>
              <a:gd name="connsiteX22" fmla="*/ 333409 w 482037"/>
              <a:gd name="connsiteY22" fmla="*/ 355790 h 413175"/>
              <a:gd name="connsiteX23" fmla="*/ 356363 w 482037"/>
              <a:gd name="connsiteY23" fmla="*/ 354642 h 413175"/>
              <a:gd name="connsiteX24" fmla="*/ 356363 w 482037"/>
              <a:gd name="connsiteY24" fmla="*/ 377596 h 413175"/>
              <a:gd name="connsiteX25" fmla="*/ 310455 w 482037"/>
              <a:gd name="connsiteY25" fmla="*/ 321358 h 413175"/>
              <a:gd name="connsiteX26" fmla="*/ 310455 w 482037"/>
              <a:gd name="connsiteY26" fmla="*/ 298404 h 413175"/>
              <a:gd name="connsiteX27" fmla="*/ 333409 w 482037"/>
              <a:gd name="connsiteY27" fmla="*/ 297256 h 413175"/>
              <a:gd name="connsiteX28" fmla="*/ 333409 w 482037"/>
              <a:gd name="connsiteY28" fmla="*/ 320211 h 413175"/>
              <a:gd name="connsiteX29" fmla="*/ 310455 w 482037"/>
              <a:gd name="connsiteY29" fmla="*/ 321358 h 413175"/>
              <a:gd name="connsiteX30" fmla="*/ 310455 w 482037"/>
              <a:gd name="connsiteY30" fmla="*/ 378744 h 413175"/>
              <a:gd name="connsiteX31" fmla="*/ 287501 w 482037"/>
              <a:gd name="connsiteY31" fmla="*/ 377596 h 413175"/>
              <a:gd name="connsiteX32" fmla="*/ 287501 w 482037"/>
              <a:gd name="connsiteY32" fmla="*/ 355790 h 413175"/>
              <a:gd name="connsiteX33" fmla="*/ 298978 w 482037"/>
              <a:gd name="connsiteY33" fmla="*/ 355790 h 413175"/>
              <a:gd name="connsiteX34" fmla="*/ 310455 w 482037"/>
              <a:gd name="connsiteY34" fmla="*/ 355790 h 413175"/>
              <a:gd name="connsiteX35" fmla="*/ 310455 w 482037"/>
              <a:gd name="connsiteY35" fmla="*/ 378744 h 413175"/>
              <a:gd name="connsiteX36" fmla="*/ 264547 w 482037"/>
              <a:gd name="connsiteY36" fmla="*/ 297256 h 413175"/>
              <a:gd name="connsiteX37" fmla="*/ 287501 w 482037"/>
              <a:gd name="connsiteY37" fmla="*/ 298404 h 413175"/>
              <a:gd name="connsiteX38" fmla="*/ 287501 w 482037"/>
              <a:gd name="connsiteY38" fmla="*/ 321358 h 413175"/>
              <a:gd name="connsiteX39" fmla="*/ 264547 w 482037"/>
              <a:gd name="connsiteY39" fmla="*/ 320211 h 413175"/>
              <a:gd name="connsiteX40" fmla="*/ 264547 w 482037"/>
              <a:gd name="connsiteY40" fmla="*/ 297256 h 413175"/>
              <a:gd name="connsiteX41" fmla="*/ 264547 w 482037"/>
              <a:gd name="connsiteY41" fmla="*/ 374727 h 413175"/>
              <a:gd name="connsiteX42" fmla="*/ 241593 w 482037"/>
              <a:gd name="connsiteY42" fmla="*/ 370710 h 413175"/>
              <a:gd name="connsiteX43" fmla="*/ 241593 w 482037"/>
              <a:gd name="connsiteY43" fmla="*/ 352346 h 413175"/>
              <a:gd name="connsiteX44" fmla="*/ 264547 w 482037"/>
              <a:gd name="connsiteY44" fmla="*/ 354642 h 413175"/>
              <a:gd name="connsiteX45" fmla="*/ 264547 w 482037"/>
              <a:gd name="connsiteY45" fmla="*/ 374727 h 413175"/>
              <a:gd name="connsiteX46" fmla="*/ 218638 w 482037"/>
              <a:gd name="connsiteY46" fmla="*/ 313324 h 413175"/>
              <a:gd name="connsiteX47" fmla="*/ 218638 w 482037"/>
              <a:gd name="connsiteY47" fmla="*/ 290944 h 413175"/>
              <a:gd name="connsiteX48" fmla="*/ 241593 w 482037"/>
              <a:gd name="connsiteY48" fmla="*/ 294387 h 413175"/>
              <a:gd name="connsiteX49" fmla="*/ 241593 w 482037"/>
              <a:gd name="connsiteY49" fmla="*/ 317341 h 413175"/>
              <a:gd name="connsiteX50" fmla="*/ 218638 w 482037"/>
              <a:gd name="connsiteY50" fmla="*/ 313324 h 413175"/>
              <a:gd name="connsiteX51" fmla="*/ 218638 w 482037"/>
              <a:gd name="connsiteY51" fmla="*/ 363824 h 413175"/>
              <a:gd name="connsiteX52" fmla="*/ 195684 w 482037"/>
              <a:gd name="connsiteY52" fmla="*/ 344313 h 413175"/>
              <a:gd name="connsiteX53" fmla="*/ 195684 w 482037"/>
              <a:gd name="connsiteY53" fmla="*/ 343165 h 413175"/>
              <a:gd name="connsiteX54" fmla="*/ 196258 w 482037"/>
              <a:gd name="connsiteY54" fmla="*/ 343165 h 413175"/>
              <a:gd name="connsiteX55" fmla="*/ 200849 w 482037"/>
              <a:gd name="connsiteY55" fmla="*/ 344313 h 413175"/>
              <a:gd name="connsiteX56" fmla="*/ 218638 w 482037"/>
              <a:gd name="connsiteY56" fmla="*/ 348329 h 413175"/>
              <a:gd name="connsiteX57" fmla="*/ 218638 w 482037"/>
              <a:gd name="connsiteY57" fmla="*/ 363824 h 413175"/>
              <a:gd name="connsiteX58" fmla="*/ 126822 w 482037"/>
              <a:gd name="connsiteY58" fmla="*/ 285779 h 413175"/>
              <a:gd name="connsiteX59" fmla="*/ 138299 w 482037"/>
              <a:gd name="connsiteY59" fmla="*/ 286353 h 413175"/>
              <a:gd name="connsiteX60" fmla="*/ 138299 w 482037"/>
              <a:gd name="connsiteY60" fmla="*/ 286927 h 413175"/>
              <a:gd name="connsiteX61" fmla="*/ 144037 w 482037"/>
              <a:gd name="connsiteY61" fmla="*/ 309307 h 413175"/>
              <a:gd name="connsiteX62" fmla="*/ 126822 w 482037"/>
              <a:gd name="connsiteY62" fmla="*/ 308160 h 413175"/>
              <a:gd name="connsiteX63" fmla="*/ 126822 w 482037"/>
              <a:gd name="connsiteY63" fmla="*/ 285779 h 413175"/>
              <a:gd name="connsiteX64" fmla="*/ 103868 w 482037"/>
              <a:gd name="connsiteY64" fmla="*/ 216917 h 413175"/>
              <a:gd name="connsiteX65" fmla="*/ 126822 w 482037"/>
              <a:gd name="connsiteY65" fmla="*/ 220360 h 413175"/>
              <a:gd name="connsiteX66" fmla="*/ 126822 w 482037"/>
              <a:gd name="connsiteY66" fmla="*/ 243314 h 413175"/>
              <a:gd name="connsiteX67" fmla="*/ 103868 w 482037"/>
              <a:gd name="connsiteY67" fmla="*/ 239297 h 413175"/>
              <a:gd name="connsiteX68" fmla="*/ 103868 w 482037"/>
              <a:gd name="connsiteY68" fmla="*/ 216917 h 413175"/>
              <a:gd name="connsiteX69" fmla="*/ 103868 w 482037"/>
              <a:gd name="connsiteY69" fmla="*/ 305864 h 413175"/>
              <a:gd name="connsiteX70" fmla="*/ 80913 w 482037"/>
              <a:gd name="connsiteY70" fmla="*/ 301847 h 413175"/>
              <a:gd name="connsiteX71" fmla="*/ 80913 w 482037"/>
              <a:gd name="connsiteY71" fmla="*/ 279467 h 413175"/>
              <a:gd name="connsiteX72" fmla="*/ 103868 w 482037"/>
              <a:gd name="connsiteY72" fmla="*/ 282910 h 413175"/>
              <a:gd name="connsiteX73" fmla="*/ 103868 w 482037"/>
              <a:gd name="connsiteY73" fmla="*/ 305864 h 413175"/>
              <a:gd name="connsiteX74" fmla="*/ 57959 w 482037"/>
              <a:gd name="connsiteY74" fmla="*/ 212326 h 413175"/>
              <a:gd name="connsiteX75" fmla="*/ 57959 w 482037"/>
              <a:gd name="connsiteY75" fmla="*/ 201997 h 413175"/>
              <a:gd name="connsiteX76" fmla="*/ 80913 w 482037"/>
              <a:gd name="connsiteY76" fmla="*/ 210604 h 413175"/>
              <a:gd name="connsiteX77" fmla="*/ 80913 w 482037"/>
              <a:gd name="connsiteY77" fmla="*/ 231837 h 413175"/>
              <a:gd name="connsiteX78" fmla="*/ 57959 w 482037"/>
              <a:gd name="connsiteY78" fmla="*/ 212326 h 413175"/>
              <a:gd name="connsiteX79" fmla="*/ 57959 w 482037"/>
              <a:gd name="connsiteY79" fmla="*/ 294961 h 413175"/>
              <a:gd name="connsiteX80" fmla="*/ 35005 w 482037"/>
              <a:gd name="connsiteY80" fmla="*/ 275450 h 413175"/>
              <a:gd name="connsiteX81" fmla="*/ 35005 w 482037"/>
              <a:gd name="connsiteY81" fmla="*/ 265121 h 413175"/>
              <a:gd name="connsiteX82" fmla="*/ 57959 w 482037"/>
              <a:gd name="connsiteY82" fmla="*/ 273728 h 413175"/>
              <a:gd name="connsiteX83" fmla="*/ 57959 w 482037"/>
              <a:gd name="connsiteY83" fmla="*/ 294961 h 413175"/>
              <a:gd name="connsiteX84" fmla="*/ 35005 w 482037"/>
              <a:gd name="connsiteY84" fmla="*/ 115919 h 413175"/>
              <a:gd name="connsiteX85" fmla="*/ 57959 w 482037"/>
              <a:gd name="connsiteY85" fmla="*/ 124526 h 413175"/>
              <a:gd name="connsiteX86" fmla="*/ 57959 w 482037"/>
              <a:gd name="connsiteY86" fmla="*/ 145759 h 413175"/>
              <a:gd name="connsiteX87" fmla="*/ 35005 w 482037"/>
              <a:gd name="connsiteY87" fmla="*/ 126248 h 413175"/>
              <a:gd name="connsiteX88" fmla="*/ 35005 w 482037"/>
              <a:gd name="connsiteY88" fmla="*/ 115919 h 413175"/>
              <a:gd name="connsiteX89" fmla="*/ 103868 w 482037"/>
              <a:gd name="connsiteY89" fmla="*/ 134282 h 413175"/>
              <a:gd name="connsiteX90" fmla="*/ 103868 w 482037"/>
              <a:gd name="connsiteY90" fmla="*/ 157236 h 413175"/>
              <a:gd name="connsiteX91" fmla="*/ 80913 w 482037"/>
              <a:gd name="connsiteY91" fmla="*/ 153219 h 413175"/>
              <a:gd name="connsiteX92" fmla="*/ 80913 w 482037"/>
              <a:gd name="connsiteY92" fmla="*/ 130839 h 413175"/>
              <a:gd name="connsiteX93" fmla="*/ 103868 w 482037"/>
              <a:gd name="connsiteY93" fmla="*/ 134282 h 413175"/>
              <a:gd name="connsiteX94" fmla="*/ 161253 w 482037"/>
              <a:gd name="connsiteY94" fmla="*/ 34431 h 413175"/>
              <a:gd name="connsiteX95" fmla="*/ 287501 w 482037"/>
              <a:gd name="connsiteY95" fmla="*/ 68863 h 413175"/>
              <a:gd name="connsiteX96" fmla="*/ 161253 w 482037"/>
              <a:gd name="connsiteY96" fmla="*/ 103294 h 413175"/>
              <a:gd name="connsiteX97" fmla="*/ 35005 w 482037"/>
              <a:gd name="connsiteY97" fmla="*/ 68863 h 413175"/>
              <a:gd name="connsiteX98" fmla="*/ 161253 w 482037"/>
              <a:gd name="connsiteY98" fmla="*/ 34431 h 413175"/>
              <a:gd name="connsiteX99" fmla="*/ 195684 w 482037"/>
              <a:gd name="connsiteY99" fmla="*/ 306438 h 413175"/>
              <a:gd name="connsiteX100" fmla="*/ 172730 w 482037"/>
              <a:gd name="connsiteY100" fmla="*/ 286927 h 413175"/>
              <a:gd name="connsiteX101" fmla="*/ 172730 w 482037"/>
              <a:gd name="connsiteY101" fmla="*/ 276598 h 413175"/>
              <a:gd name="connsiteX102" fmla="*/ 195684 w 482037"/>
              <a:gd name="connsiteY102" fmla="*/ 285206 h 413175"/>
              <a:gd name="connsiteX103" fmla="*/ 195684 w 482037"/>
              <a:gd name="connsiteY103" fmla="*/ 306438 h 413175"/>
              <a:gd name="connsiteX104" fmla="*/ 264547 w 482037"/>
              <a:gd name="connsiteY104" fmla="*/ 145759 h 413175"/>
              <a:gd name="connsiteX105" fmla="*/ 264547 w 482037"/>
              <a:gd name="connsiteY105" fmla="*/ 125100 h 413175"/>
              <a:gd name="connsiteX106" fmla="*/ 287501 w 482037"/>
              <a:gd name="connsiteY106" fmla="*/ 115919 h 413175"/>
              <a:gd name="connsiteX107" fmla="*/ 287501 w 482037"/>
              <a:gd name="connsiteY107" fmla="*/ 126248 h 413175"/>
              <a:gd name="connsiteX108" fmla="*/ 264547 w 482037"/>
              <a:gd name="connsiteY108" fmla="*/ 145759 h 413175"/>
              <a:gd name="connsiteX109" fmla="*/ 218638 w 482037"/>
              <a:gd name="connsiteY109" fmla="*/ 156662 h 413175"/>
              <a:gd name="connsiteX110" fmla="*/ 218638 w 482037"/>
              <a:gd name="connsiteY110" fmla="*/ 134282 h 413175"/>
              <a:gd name="connsiteX111" fmla="*/ 241593 w 482037"/>
              <a:gd name="connsiteY111" fmla="*/ 130839 h 413175"/>
              <a:gd name="connsiteX112" fmla="*/ 241593 w 482037"/>
              <a:gd name="connsiteY112" fmla="*/ 152645 h 413175"/>
              <a:gd name="connsiteX113" fmla="*/ 218638 w 482037"/>
              <a:gd name="connsiteY113" fmla="*/ 156662 h 413175"/>
              <a:gd name="connsiteX114" fmla="*/ 172730 w 482037"/>
              <a:gd name="connsiteY114" fmla="*/ 160679 h 413175"/>
              <a:gd name="connsiteX115" fmla="*/ 172730 w 482037"/>
              <a:gd name="connsiteY115" fmla="*/ 137725 h 413175"/>
              <a:gd name="connsiteX116" fmla="*/ 195684 w 482037"/>
              <a:gd name="connsiteY116" fmla="*/ 136577 h 413175"/>
              <a:gd name="connsiteX117" fmla="*/ 195684 w 482037"/>
              <a:gd name="connsiteY117" fmla="*/ 159531 h 413175"/>
              <a:gd name="connsiteX118" fmla="*/ 172730 w 482037"/>
              <a:gd name="connsiteY118" fmla="*/ 160679 h 413175"/>
              <a:gd name="connsiteX119" fmla="*/ 126822 w 482037"/>
              <a:gd name="connsiteY119" fmla="*/ 159531 h 413175"/>
              <a:gd name="connsiteX120" fmla="*/ 126822 w 482037"/>
              <a:gd name="connsiteY120" fmla="*/ 136577 h 413175"/>
              <a:gd name="connsiteX121" fmla="*/ 149776 w 482037"/>
              <a:gd name="connsiteY121" fmla="*/ 137725 h 413175"/>
              <a:gd name="connsiteX122" fmla="*/ 149776 w 482037"/>
              <a:gd name="connsiteY122" fmla="*/ 160679 h 413175"/>
              <a:gd name="connsiteX123" fmla="*/ 126822 w 482037"/>
              <a:gd name="connsiteY123" fmla="*/ 159531 h 413175"/>
              <a:gd name="connsiteX124" fmla="*/ 425226 w 482037"/>
              <a:gd name="connsiteY124" fmla="*/ 229542 h 413175"/>
              <a:gd name="connsiteX125" fmla="*/ 298978 w 482037"/>
              <a:gd name="connsiteY125" fmla="*/ 263973 h 413175"/>
              <a:gd name="connsiteX126" fmla="*/ 172730 w 482037"/>
              <a:gd name="connsiteY126" fmla="*/ 229542 h 413175"/>
              <a:gd name="connsiteX127" fmla="*/ 298978 w 482037"/>
              <a:gd name="connsiteY127" fmla="*/ 195110 h 413175"/>
              <a:gd name="connsiteX128" fmla="*/ 425226 w 482037"/>
              <a:gd name="connsiteY128" fmla="*/ 229542 h 413175"/>
              <a:gd name="connsiteX129" fmla="*/ 459657 w 482037"/>
              <a:gd name="connsiteY129" fmla="*/ 246757 h 413175"/>
              <a:gd name="connsiteX130" fmla="*/ 459657 w 482037"/>
              <a:gd name="connsiteY130" fmla="*/ 229542 h 413175"/>
              <a:gd name="connsiteX131" fmla="*/ 397107 w 482037"/>
              <a:gd name="connsiteY131" fmla="*/ 172156 h 413175"/>
              <a:gd name="connsiteX132" fmla="*/ 343739 w 482037"/>
              <a:gd name="connsiteY132" fmla="*/ 162975 h 413175"/>
              <a:gd name="connsiteX133" fmla="*/ 344313 w 482037"/>
              <a:gd name="connsiteY133" fmla="*/ 154941 h 413175"/>
              <a:gd name="connsiteX134" fmla="*/ 321358 w 482037"/>
              <a:gd name="connsiteY134" fmla="*/ 114771 h 413175"/>
              <a:gd name="connsiteX135" fmla="*/ 321358 w 482037"/>
              <a:gd name="connsiteY135" fmla="*/ 68863 h 413175"/>
              <a:gd name="connsiteX136" fmla="*/ 258808 w 482037"/>
              <a:gd name="connsiteY136" fmla="*/ 11477 h 413175"/>
              <a:gd name="connsiteX137" fmla="*/ 160679 w 482037"/>
              <a:gd name="connsiteY137" fmla="*/ 0 h 413175"/>
              <a:gd name="connsiteX138" fmla="*/ 0 w 482037"/>
              <a:gd name="connsiteY138" fmla="*/ 68863 h 413175"/>
              <a:gd name="connsiteX139" fmla="*/ 0 w 482037"/>
              <a:gd name="connsiteY139" fmla="*/ 126248 h 413175"/>
              <a:gd name="connsiteX140" fmla="*/ 22954 w 482037"/>
              <a:gd name="connsiteY140" fmla="*/ 166418 h 413175"/>
              <a:gd name="connsiteX141" fmla="*/ 22954 w 482037"/>
              <a:gd name="connsiteY141" fmla="*/ 177321 h 413175"/>
              <a:gd name="connsiteX142" fmla="*/ 0 w 482037"/>
              <a:gd name="connsiteY142" fmla="*/ 218065 h 413175"/>
              <a:gd name="connsiteX143" fmla="*/ 0 w 482037"/>
              <a:gd name="connsiteY143" fmla="*/ 275450 h 413175"/>
              <a:gd name="connsiteX144" fmla="*/ 62550 w 482037"/>
              <a:gd name="connsiteY144" fmla="*/ 332835 h 413175"/>
              <a:gd name="connsiteX145" fmla="*/ 160679 w 482037"/>
              <a:gd name="connsiteY145" fmla="*/ 344313 h 413175"/>
              <a:gd name="connsiteX146" fmla="*/ 223229 w 482037"/>
              <a:gd name="connsiteY146" fmla="*/ 401698 h 413175"/>
              <a:gd name="connsiteX147" fmla="*/ 321358 w 482037"/>
              <a:gd name="connsiteY147" fmla="*/ 413175 h 413175"/>
              <a:gd name="connsiteX148" fmla="*/ 482038 w 482037"/>
              <a:gd name="connsiteY148" fmla="*/ 344313 h 413175"/>
              <a:gd name="connsiteX149" fmla="*/ 482038 w 482037"/>
              <a:gd name="connsiteY149" fmla="*/ 286927 h 413175"/>
              <a:gd name="connsiteX150" fmla="*/ 459657 w 482037"/>
              <a:gd name="connsiteY150" fmla="*/ 246757 h 41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82037" h="413175">
                <a:moveTo>
                  <a:pt x="448180" y="344313"/>
                </a:moveTo>
                <a:cubicBezTo>
                  <a:pt x="448180" y="351773"/>
                  <a:pt x="439572" y="358659"/>
                  <a:pt x="425226" y="363824"/>
                </a:cubicBezTo>
                <a:lnTo>
                  <a:pt x="425226" y="343165"/>
                </a:lnTo>
                <a:cubicBezTo>
                  <a:pt x="433260" y="340869"/>
                  <a:pt x="441294" y="337426"/>
                  <a:pt x="448180" y="333983"/>
                </a:cubicBezTo>
                <a:lnTo>
                  <a:pt x="448180" y="344313"/>
                </a:lnTo>
                <a:close/>
                <a:moveTo>
                  <a:pt x="402272" y="306438"/>
                </a:moveTo>
                <a:lnTo>
                  <a:pt x="402272" y="285779"/>
                </a:lnTo>
                <a:cubicBezTo>
                  <a:pt x="410306" y="283484"/>
                  <a:pt x="418340" y="280041"/>
                  <a:pt x="425226" y="276598"/>
                </a:cubicBezTo>
                <a:lnTo>
                  <a:pt x="425226" y="286927"/>
                </a:lnTo>
                <a:cubicBezTo>
                  <a:pt x="425226" y="294387"/>
                  <a:pt x="416618" y="301273"/>
                  <a:pt x="402272" y="306438"/>
                </a:cubicBezTo>
                <a:close/>
                <a:moveTo>
                  <a:pt x="402272" y="370710"/>
                </a:moveTo>
                <a:cubicBezTo>
                  <a:pt x="395386" y="372431"/>
                  <a:pt x="387352" y="373579"/>
                  <a:pt x="379318" y="374727"/>
                </a:cubicBezTo>
                <a:lnTo>
                  <a:pt x="379318" y="352346"/>
                </a:lnTo>
                <a:cubicBezTo>
                  <a:pt x="386778" y="351199"/>
                  <a:pt x="394812" y="350051"/>
                  <a:pt x="402272" y="348903"/>
                </a:cubicBezTo>
                <a:lnTo>
                  <a:pt x="402272" y="370710"/>
                </a:lnTo>
                <a:close/>
                <a:moveTo>
                  <a:pt x="356363" y="294961"/>
                </a:moveTo>
                <a:cubicBezTo>
                  <a:pt x="363824" y="293813"/>
                  <a:pt x="371857" y="292666"/>
                  <a:pt x="379318" y="291518"/>
                </a:cubicBezTo>
                <a:lnTo>
                  <a:pt x="379318" y="313324"/>
                </a:lnTo>
                <a:cubicBezTo>
                  <a:pt x="372431" y="315046"/>
                  <a:pt x="364397" y="316194"/>
                  <a:pt x="356363" y="317341"/>
                </a:cubicBezTo>
                <a:lnTo>
                  <a:pt x="356363" y="294961"/>
                </a:lnTo>
                <a:close/>
                <a:moveTo>
                  <a:pt x="356363" y="377596"/>
                </a:moveTo>
                <a:cubicBezTo>
                  <a:pt x="348903" y="378170"/>
                  <a:pt x="341443" y="378744"/>
                  <a:pt x="333409" y="378744"/>
                </a:cubicBezTo>
                <a:lnTo>
                  <a:pt x="333409" y="355790"/>
                </a:lnTo>
                <a:cubicBezTo>
                  <a:pt x="340296" y="355790"/>
                  <a:pt x="348329" y="355216"/>
                  <a:pt x="356363" y="354642"/>
                </a:cubicBezTo>
                <a:lnTo>
                  <a:pt x="356363" y="377596"/>
                </a:lnTo>
                <a:close/>
                <a:moveTo>
                  <a:pt x="310455" y="321358"/>
                </a:moveTo>
                <a:lnTo>
                  <a:pt x="310455" y="298404"/>
                </a:lnTo>
                <a:cubicBezTo>
                  <a:pt x="317341" y="298404"/>
                  <a:pt x="325375" y="297830"/>
                  <a:pt x="333409" y="297256"/>
                </a:cubicBezTo>
                <a:lnTo>
                  <a:pt x="333409" y="320211"/>
                </a:lnTo>
                <a:cubicBezTo>
                  <a:pt x="325949" y="320785"/>
                  <a:pt x="318489" y="320785"/>
                  <a:pt x="310455" y="321358"/>
                </a:cubicBezTo>
                <a:close/>
                <a:moveTo>
                  <a:pt x="310455" y="378744"/>
                </a:moveTo>
                <a:cubicBezTo>
                  <a:pt x="302421" y="378744"/>
                  <a:pt x="294961" y="378170"/>
                  <a:pt x="287501" y="377596"/>
                </a:cubicBezTo>
                <a:lnTo>
                  <a:pt x="287501" y="355790"/>
                </a:lnTo>
                <a:cubicBezTo>
                  <a:pt x="291518" y="355790"/>
                  <a:pt x="294961" y="355790"/>
                  <a:pt x="298978" y="355790"/>
                </a:cubicBezTo>
                <a:cubicBezTo>
                  <a:pt x="302421" y="355790"/>
                  <a:pt x="306438" y="355790"/>
                  <a:pt x="310455" y="355790"/>
                </a:cubicBezTo>
                <a:lnTo>
                  <a:pt x="310455" y="378744"/>
                </a:lnTo>
                <a:close/>
                <a:moveTo>
                  <a:pt x="264547" y="297256"/>
                </a:moveTo>
                <a:cubicBezTo>
                  <a:pt x="272007" y="297830"/>
                  <a:pt x="279467" y="298404"/>
                  <a:pt x="287501" y="298404"/>
                </a:cubicBezTo>
                <a:lnTo>
                  <a:pt x="287501" y="321358"/>
                </a:lnTo>
                <a:cubicBezTo>
                  <a:pt x="279467" y="321358"/>
                  <a:pt x="272007" y="320785"/>
                  <a:pt x="264547" y="320211"/>
                </a:cubicBezTo>
                <a:lnTo>
                  <a:pt x="264547" y="297256"/>
                </a:lnTo>
                <a:close/>
                <a:moveTo>
                  <a:pt x="264547" y="374727"/>
                </a:moveTo>
                <a:cubicBezTo>
                  <a:pt x="256513" y="373579"/>
                  <a:pt x="248479" y="372431"/>
                  <a:pt x="241593" y="370710"/>
                </a:cubicBezTo>
                <a:lnTo>
                  <a:pt x="241593" y="352346"/>
                </a:lnTo>
                <a:cubicBezTo>
                  <a:pt x="249053" y="353494"/>
                  <a:pt x="256513" y="354068"/>
                  <a:pt x="264547" y="354642"/>
                </a:cubicBezTo>
                <a:lnTo>
                  <a:pt x="264547" y="374727"/>
                </a:lnTo>
                <a:close/>
                <a:moveTo>
                  <a:pt x="218638" y="313324"/>
                </a:moveTo>
                <a:lnTo>
                  <a:pt x="218638" y="290944"/>
                </a:lnTo>
                <a:cubicBezTo>
                  <a:pt x="226099" y="292092"/>
                  <a:pt x="233559" y="293813"/>
                  <a:pt x="241593" y="294387"/>
                </a:cubicBezTo>
                <a:lnTo>
                  <a:pt x="241593" y="317341"/>
                </a:lnTo>
                <a:cubicBezTo>
                  <a:pt x="233559" y="316194"/>
                  <a:pt x="225525" y="315046"/>
                  <a:pt x="218638" y="313324"/>
                </a:cubicBezTo>
                <a:close/>
                <a:moveTo>
                  <a:pt x="218638" y="363824"/>
                </a:moveTo>
                <a:cubicBezTo>
                  <a:pt x="204292" y="358085"/>
                  <a:pt x="195684" y="351199"/>
                  <a:pt x="195684" y="344313"/>
                </a:cubicBezTo>
                <a:lnTo>
                  <a:pt x="195684" y="343165"/>
                </a:lnTo>
                <a:cubicBezTo>
                  <a:pt x="195684" y="343165"/>
                  <a:pt x="195684" y="343165"/>
                  <a:pt x="196258" y="343165"/>
                </a:cubicBezTo>
                <a:cubicBezTo>
                  <a:pt x="197980" y="343739"/>
                  <a:pt x="199127" y="344313"/>
                  <a:pt x="200849" y="344313"/>
                </a:cubicBezTo>
                <a:cubicBezTo>
                  <a:pt x="206588" y="346034"/>
                  <a:pt x="212326" y="347182"/>
                  <a:pt x="218638" y="348329"/>
                </a:cubicBezTo>
                <a:lnTo>
                  <a:pt x="218638" y="363824"/>
                </a:lnTo>
                <a:close/>
                <a:moveTo>
                  <a:pt x="126822" y="285779"/>
                </a:moveTo>
                <a:cubicBezTo>
                  <a:pt x="130839" y="285779"/>
                  <a:pt x="134282" y="286353"/>
                  <a:pt x="138299" y="286353"/>
                </a:cubicBezTo>
                <a:lnTo>
                  <a:pt x="138299" y="286927"/>
                </a:lnTo>
                <a:cubicBezTo>
                  <a:pt x="138299" y="294961"/>
                  <a:pt x="140020" y="302995"/>
                  <a:pt x="144037" y="309307"/>
                </a:cubicBezTo>
                <a:cubicBezTo>
                  <a:pt x="138299" y="309307"/>
                  <a:pt x="132560" y="308734"/>
                  <a:pt x="126822" y="308160"/>
                </a:cubicBezTo>
                <a:lnTo>
                  <a:pt x="126822" y="285779"/>
                </a:lnTo>
                <a:close/>
                <a:moveTo>
                  <a:pt x="103868" y="216917"/>
                </a:moveTo>
                <a:cubicBezTo>
                  <a:pt x="111328" y="218065"/>
                  <a:pt x="118788" y="219786"/>
                  <a:pt x="126822" y="220360"/>
                </a:cubicBezTo>
                <a:lnTo>
                  <a:pt x="126822" y="243314"/>
                </a:lnTo>
                <a:cubicBezTo>
                  <a:pt x="118788" y="242166"/>
                  <a:pt x="110754" y="241019"/>
                  <a:pt x="103868" y="239297"/>
                </a:cubicBezTo>
                <a:lnTo>
                  <a:pt x="103868" y="216917"/>
                </a:lnTo>
                <a:close/>
                <a:moveTo>
                  <a:pt x="103868" y="305864"/>
                </a:moveTo>
                <a:cubicBezTo>
                  <a:pt x="95834" y="304717"/>
                  <a:pt x="87800" y="303569"/>
                  <a:pt x="80913" y="301847"/>
                </a:cubicBezTo>
                <a:lnTo>
                  <a:pt x="80913" y="279467"/>
                </a:lnTo>
                <a:cubicBezTo>
                  <a:pt x="88374" y="280615"/>
                  <a:pt x="95834" y="282336"/>
                  <a:pt x="103868" y="282910"/>
                </a:cubicBezTo>
                <a:lnTo>
                  <a:pt x="103868" y="305864"/>
                </a:lnTo>
                <a:close/>
                <a:moveTo>
                  <a:pt x="57959" y="212326"/>
                </a:moveTo>
                <a:lnTo>
                  <a:pt x="57959" y="201997"/>
                </a:lnTo>
                <a:cubicBezTo>
                  <a:pt x="64846" y="205440"/>
                  <a:pt x="72306" y="208309"/>
                  <a:pt x="80913" y="210604"/>
                </a:cubicBezTo>
                <a:lnTo>
                  <a:pt x="80913" y="231837"/>
                </a:lnTo>
                <a:cubicBezTo>
                  <a:pt x="66567" y="226672"/>
                  <a:pt x="57959" y="219786"/>
                  <a:pt x="57959" y="212326"/>
                </a:cubicBezTo>
                <a:close/>
                <a:moveTo>
                  <a:pt x="57959" y="294961"/>
                </a:moveTo>
                <a:cubicBezTo>
                  <a:pt x="43613" y="289223"/>
                  <a:pt x="35005" y="282336"/>
                  <a:pt x="35005" y="275450"/>
                </a:cubicBezTo>
                <a:lnTo>
                  <a:pt x="35005" y="265121"/>
                </a:lnTo>
                <a:cubicBezTo>
                  <a:pt x="41891" y="268564"/>
                  <a:pt x="49351" y="271433"/>
                  <a:pt x="57959" y="273728"/>
                </a:cubicBezTo>
                <a:lnTo>
                  <a:pt x="57959" y="294961"/>
                </a:lnTo>
                <a:close/>
                <a:moveTo>
                  <a:pt x="35005" y="115919"/>
                </a:moveTo>
                <a:cubicBezTo>
                  <a:pt x="41891" y="119362"/>
                  <a:pt x="49351" y="122231"/>
                  <a:pt x="57959" y="124526"/>
                </a:cubicBezTo>
                <a:lnTo>
                  <a:pt x="57959" y="145759"/>
                </a:lnTo>
                <a:cubicBezTo>
                  <a:pt x="43613" y="140020"/>
                  <a:pt x="35005" y="133134"/>
                  <a:pt x="35005" y="126248"/>
                </a:cubicBezTo>
                <a:lnTo>
                  <a:pt x="35005" y="115919"/>
                </a:lnTo>
                <a:close/>
                <a:moveTo>
                  <a:pt x="103868" y="134282"/>
                </a:moveTo>
                <a:lnTo>
                  <a:pt x="103868" y="157236"/>
                </a:lnTo>
                <a:cubicBezTo>
                  <a:pt x="95834" y="156088"/>
                  <a:pt x="87800" y="154941"/>
                  <a:pt x="80913" y="153219"/>
                </a:cubicBezTo>
                <a:lnTo>
                  <a:pt x="80913" y="130839"/>
                </a:lnTo>
                <a:cubicBezTo>
                  <a:pt x="88374" y="131986"/>
                  <a:pt x="95834" y="133134"/>
                  <a:pt x="103868" y="134282"/>
                </a:cubicBezTo>
                <a:close/>
                <a:moveTo>
                  <a:pt x="161253" y="34431"/>
                </a:moveTo>
                <a:cubicBezTo>
                  <a:pt x="231263" y="34431"/>
                  <a:pt x="287501" y="49925"/>
                  <a:pt x="287501" y="68863"/>
                </a:cubicBezTo>
                <a:cubicBezTo>
                  <a:pt x="287501" y="87800"/>
                  <a:pt x="231263" y="103294"/>
                  <a:pt x="161253" y="103294"/>
                </a:cubicBezTo>
                <a:cubicBezTo>
                  <a:pt x="91243" y="103294"/>
                  <a:pt x="35005" y="87800"/>
                  <a:pt x="35005" y="68863"/>
                </a:cubicBezTo>
                <a:cubicBezTo>
                  <a:pt x="35005" y="49925"/>
                  <a:pt x="91243" y="34431"/>
                  <a:pt x="161253" y="34431"/>
                </a:cubicBezTo>
                <a:close/>
                <a:moveTo>
                  <a:pt x="195684" y="306438"/>
                </a:moveTo>
                <a:cubicBezTo>
                  <a:pt x="181338" y="300700"/>
                  <a:pt x="172730" y="293813"/>
                  <a:pt x="172730" y="286927"/>
                </a:cubicBezTo>
                <a:lnTo>
                  <a:pt x="172730" y="276598"/>
                </a:lnTo>
                <a:cubicBezTo>
                  <a:pt x="179616" y="280041"/>
                  <a:pt x="187076" y="282910"/>
                  <a:pt x="195684" y="285206"/>
                </a:cubicBezTo>
                <a:lnTo>
                  <a:pt x="195684" y="306438"/>
                </a:lnTo>
                <a:close/>
                <a:moveTo>
                  <a:pt x="264547" y="145759"/>
                </a:moveTo>
                <a:lnTo>
                  <a:pt x="264547" y="125100"/>
                </a:lnTo>
                <a:cubicBezTo>
                  <a:pt x="272581" y="122805"/>
                  <a:pt x="280615" y="119362"/>
                  <a:pt x="287501" y="115919"/>
                </a:cubicBezTo>
                <a:lnTo>
                  <a:pt x="287501" y="126248"/>
                </a:lnTo>
                <a:cubicBezTo>
                  <a:pt x="287501" y="133708"/>
                  <a:pt x="278893" y="140594"/>
                  <a:pt x="264547" y="145759"/>
                </a:cubicBezTo>
                <a:close/>
                <a:moveTo>
                  <a:pt x="218638" y="156662"/>
                </a:moveTo>
                <a:lnTo>
                  <a:pt x="218638" y="134282"/>
                </a:lnTo>
                <a:cubicBezTo>
                  <a:pt x="226099" y="133134"/>
                  <a:pt x="234133" y="131986"/>
                  <a:pt x="241593" y="130839"/>
                </a:cubicBezTo>
                <a:lnTo>
                  <a:pt x="241593" y="152645"/>
                </a:lnTo>
                <a:cubicBezTo>
                  <a:pt x="234706" y="154367"/>
                  <a:pt x="226672" y="155514"/>
                  <a:pt x="218638" y="156662"/>
                </a:cubicBezTo>
                <a:close/>
                <a:moveTo>
                  <a:pt x="172730" y="160679"/>
                </a:moveTo>
                <a:lnTo>
                  <a:pt x="172730" y="137725"/>
                </a:lnTo>
                <a:cubicBezTo>
                  <a:pt x="179616" y="137725"/>
                  <a:pt x="187650" y="137151"/>
                  <a:pt x="195684" y="136577"/>
                </a:cubicBezTo>
                <a:lnTo>
                  <a:pt x="195684" y="159531"/>
                </a:lnTo>
                <a:cubicBezTo>
                  <a:pt x="188224" y="160105"/>
                  <a:pt x="180764" y="160105"/>
                  <a:pt x="172730" y="160679"/>
                </a:cubicBezTo>
                <a:close/>
                <a:moveTo>
                  <a:pt x="126822" y="159531"/>
                </a:moveTo>
                <a:lnTo>
                  <a:pt x="126822" y="136577"/>
                </a:lnTo>
                <a:cubicBezTo>
                  <a:pt x="134282" y="137151"/>
                  <a:pt x="141742" y="137725"/>
                  <a:pt x="149776" y="137725"/>
                </a:cubicBezTo>
                <a:lnTo>
                  <a:pt x="149776" y="160679"/>
                </a:lnTo>
                <a:cubicBezTo>
                  <a:pt x="141742" y="160105"/>
                  <a:pt x="134282" y="160105"/>
                  <a:pt x="126822" y="159531"/>
                </a:cubicBezTo>
                <a:close/>
                <a:moveTo>
                  <a:pt x="425226" y="229542"/>
                </a:moveTo>
                <a:cubicBezTo>
                  <a:pt x="425226" y="248479"/>
                  <a:pt x="368988" y="263973"/>
                  <a:pt x="298978" y="263973"/>
                </a:cubicBezTo>
                <a:cubicBezTo>
                  <a:pt x="228968" y="263973"/>
                  <a:pt x="172730" y="248479"/>
                  <a:pt x="172730" y="229542"/>
                </a:cubicBezTo>
                <a:cubicBezTo>
                  <a:pt x="172730" y="210604"/>
                  <a:pt x="228968" y="195110"/>
                  <a:pt x="298978" y="195110"/>
                </a:cubicBezTo>
                <a:cubicBezTo>
                  <a:pt x="368988" y="195110"/>
                  <a:pt x="425226" y="210604"/>
                  <a:pt x="425226" y="229542"/>
                </a:cubicBezTo>
                <a:close/>
                <a:moveTo>
                  <a:pt x="459657" y="246757"/>
                </a:moveTo>
                <a:lnTo>
                  <a:pt x="459657" y="229542"/>
                </a:lnTo>
                <a:cubicBezTo>
                  <a:pt x="459657" y="202571"/>
                  <a:pt x="438425" y="183059"/>
                  <a:pt x="397107" y="172156"/>
                </a:cubicBezTo>
                <a:cubicBezTo>
                  <a:pt x="381613" y="168139"/>
                  <a:pt x="363824" y="164696"/>
                  <a:pt x="343739" y="162975"/>
                </a:cubicBezTo>
                <a:cubicBezTo>
                  <a:pt x="344313" y="160679"/>
                  <a:pt x="344313" y="157810"/>
                  <a:pt x="344313" y="154941"/>
                </a:cubicBezTo>
                <a:cubicBezTo>
                  <a:pt x="344313" y="138873"/>
                  <a:pt x="336852" y="125100"/>
                  <a:pt x="321358" y="114771"/>
                </a:cubicBezTo>
                <a:lnTo>
                  <a:pt x="321358" y="68863"/>
                </a:lnTo>
                <a:cubicBezTo>
                  <a:pt x="321358" y="41891"/>
                  <a:pt x="300126" y="22380"/>
                  <a:pt x="258808" y="11477"/>
                </a:cubicBezTo>
                <a:cubicBezTo>
                  <a:pt x="231837" y="4017"/>
                  <a:pt x="197406" y="0"/>
                  <a:pt x="160679" y="0"/>
                </a:cubicBezTo>
                <a:cubicBezTo>
                  <a:pt x="112475" y="0"/>
                  <a:pt x="0" y="6886"/>
                  <a:pt x="0" y="68863"/>
                </a:cubicBezTo>
                <a:lnTo>
                  <a:pt x="0" y="126248"/>
                </a:lnTo>
                <a:cubicBezTo>
                  <a:pt x="0" y="142316"/>
                  <a:pt x="7460" y="156088"/>
                  <a:pt x="22954" y="166418"/>
                </a:cubicBezTo>
                <a:lnTo>
                  <a:pt x="22954" y="177321"/>
                </a:lnTo>
                <a:cubicBezTo>
                  <a:pt x="9182" y="187076"/>
                  <a:pt x="0" y="200275"/>
                  <a:pt x="0" y="218065"/>
                </a:cubicBezTo>
                <a:lnTo>
                  <a:pt x="0" y="275450"/>
                </a:lnTo>
                <a:cubicBezTo>
                  <a:pt x="0" y="302421"/>
                  <a:pt x="21233" y="321932"/>
                  <a:pt x="62550" y="332835"/>
                </a:cubicBezTo>
                <a:cubicBezTo>
                  <a:pt x="89521" y="340296"/>
                  <a:pt x="123953" y="344313"/>
                  <a:pt x="160679" y="344313"/>
                </a:cubicBezTo>
                <a:cubicBezTo>
                  <a:pt x="160679" y="371284"/>
                  <a:pt x="181912" y="390795"/>
                  <a:pt x="223229" y="401698"/>
                </a:cubicBezTo>
                <a:cubicBezTo>
                  <a:pt x="250200" y="409158"/>
                  <a:pt x="284632" y="413175"/>
                  <a:pt x="321358" y="413175"/>
                </a:cubicBezTo>
                <a:cubicBezTo>
                  <a:pt x="369562" y="413175"/>
                  <a:pt x="482038" y="406289"/>
                  <a:pt x="482038" y="344313"/>
                </a:cubicBezTo>
                <a:lnTo>
                  <a:pt x="482038" y="286927"/>
                </a:lnTo>
                <a:cubicBezTo>
                  <a:pt x="482611" y="270859"/>
                  <a:pt x="475151" y="257087"/>
                  <a:pt x="459657" y="246757"/>
                </a:cubicBezTo>
                <a:close/>
              </a:path>
            </a:pathLst>
          </a:custGeom>
          <a:solidFill>
            <a:schemeClr val="bg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B983DC73-4774-4336-A345-E406DAB9F01E}"/>
              </a:ext>
            </a:extLst>
          </p:cNvPr>
          <p:cNvSpPr/>
          <p:nvPr/>
        </p:nvSpPr>
        <p:spPr>
          <a:xfrm>
            <a:off x="4243261" y="3476280"/>
            <a:ext cx="657476" cy="591255"/>
          </a:xfrm>
          <a:custGeom>
            <a:avLst/>
            <a:gdLst>
              <a:gd name="connsiteX0" fmla="*/ 95833 w 478594"/>
              <a:gd name="connsiteY0" fmla="*/ 384482 h 430390"/>
              <a:gd name="connsiteX1" fmla="*/ 382760 w 478594"/>
              <a:gd name="connsiteY1" fmla="*/ 384482 h 430390"/>
              <a:gd name="connsiteX2" fmla="*/ 382760 w 478594"/>
              <a:gd name="connsiteY2" fmla="*/ 430390 h 430390"/>
              <a:gd name="connsiteX3" fmla="*/ 95833 w 478594"/>
              <a:gd name="connsiteY3" fmla="*/ 430390 h 430390"/>
              <a:gd name="connsiteX4" fmla="*/ 478594 w 478594"/>
              <a:gd name="connsiteY4" fmla="*/ 116492 h 430390"/>
              <a:gd name="connsiteX5" fmla="*/ 470560 w 478594"/>
              <a:gd name="connsiteY5" fmla="*/ 156662 h 430390"/>
              <a:gd name="connsiteX6" fmla="*/ 430390 w 478594"/>
              <a:gd name="connsiteY6" fmla="*/ 164696 h 430390"/>
              <a:gd name="connsiteX7" fmla="*/ 438424 w 478594"/>
              <a:gd name="connsiteY7" fmla="*/ 124526 h 430390"/>
              <a:gd name="connsiteX8" fmla="*/ 0 w 478594"/>
              <a:gd name="connsiteY8" fmla="*/ 116492 h 430390"/>
              <a:gd name="connsiteX9" fmla="*/ 40170 w 478594"/>
              <a:gd name="connsiteY9" fmla="*/ 124526 h 430390"/>
              <a:gd name="connsiteX10" fmla="*/ 48204 w 478594"/>
              <a:gd name="connsiteY10" fmla="*/ 164696 h 430390"/>
              <a:gd name="connsiteX11" fmla="*/ 8034 w 478594"/>
              <a:gd name="connsiteY11" fmla="*/ 156662 h 430390"/>
              <a:gd name="connsiteX12" fmla="*/ 239297 w 478594"/>
              <a:gd name="connsiteY12" fmla="*/ 86078 h 430390"/>
              <a:gd name="connsiteX13" fmla="*/ 320784 w 478594"/>
              <a:gd name="connsiteY13" fmla="*/ 222655 h 430390"/>
              <a:gd name="connsiteX14" fmla="*/ 417193 w 478594"/>
              <a:gd name="connsiteY14" fmla="*/ 177895 h 430390"/>
              <a:gd name="connsiteX15" fmla="*/ 382761 w 478594"/>
              <a:gd name="connsiteY15" fmla="*/ 327097 h 430390"/>
              <a:gd name="connsiteX16" fmla="*/ 382761 w 478594"/>
              <a:gd name="connsiteY16" fmla="*/ 361528 h 430390"/>
              <a:gd name="connsiteX17" fmla="*/ 95833 w 478594"/>
              <a:gd name="connsiteY17" fmla="*/ 361528 h 430390"/>
              <a:gd name="connsiteX18" fmla="*/ 95833 w 478594"/>
              <a:gd name="connsiteY18" fmla="*/ 327097 h 430390"/>
              <a:gd name="connsiteX19" fmla="*/ 61402 w 478594"/>
              <a:gd name="connsiteY19" fmla="*/ 177895 h 430390"/>
              <a:gd name="connsiteX20" fmla="*/ 157809 w 478594"/>
              <a:gd name="connsiteY20" fmla="*/ 222655 h 430390"/>
              <a:gd name="connsiteX21" fmla="*/ 239297 w 478594"/>
              <a:gd name="connsiteY21" fmla="*/ 0 h 430390"/>
              <a:gd name="connsiteX22" fmla="*/ 262251 w 478594"/>
              <a:gd name="connsiteY22" fmla="*/ 34431 h 430390"/>
              <a:gd name="connsiteX23" fmla="*/ 239297 w 478594"/>
              <a:gd name="connsiteY23" fmla="*/ 68864 h 430390"/>
              <a:gd name="connsiteX24" fmla="*/ 216343 w 478594"/>
              <a:gd name="connsiteY24" fmla="*/ 34431 h 43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8594" h="430390">
                <a:moveTo>
                  <a:pt x="95833" y="384482"/>
                </a:moveTo>
                <a:lnTo>
                  <a:pt x="382760" y="384482"/>
                </a:lnTo>
                <a:lnTo>
                  <a:pt x="382760" y="430390"/>
                </a:lnTo>
                <a:lnTo>
                  <a:pt x="95833" y="430390"/>
                </a:lnTo>
                <a:close/>
                <a:moveTo>
                  <a:pt x="478594" y="116492"/>
                </a:moveTo>
                <a:lnTo>
                  <a:pt x="470560" y="156662"/>
                </a:lnTo>
                <a:lnTo>
                  <a:pt x="430390" y="164696"/>
                </a:lnTo>
                <a:lnTo>
                  <a:pt x="438424" y="124526"/>
                </a:lnTo>
                <a:close/>
                <a:moveTo>
                  <a:pt x="0" y="116492"/>
                </a:moveTo>
                <a:lnTo>
                  <a:pt x="40170" y="124526"/>
                </a:lnTo>
                <a:lnTo>
                  <a:pt x="48204" y="164696"/>
                </a:lnTo>
                <a:lnTo>
                  <a:pt x="8034" y="156662"/>
                </a:lnTo>
                <a:close/>
                <a:moveTo>
                  <a:pt x="239297" y="86078"/>
                </a:moveTo>
                <a:lnTo>
                  <a:pt x="320784" y="222655"/>
                </a:lnTo>
                <a:lnTo>
                  <a:pt x="417193" y="177895"/>
                </a:lnTo>
                <a:lnTo>
                  <a:pt x="382761" y="327097"/>
                </a:lnTo>
                <a:lnTo>
                  <a:pt x="382761" y="361528"/>
                </a:lnTo>
                <a:lnTo>
                  <a:pt x="95833" y="361528"/>
                </a:lnTo>
                <a:lnTo>
                  <a:pt x="95833" y="327097"/>
                </a:lnTo>
                <a:lnTo>
                  <a:pt x="61402" y="177895"/>
                </a:lnTo>
                <a:lnTo>
                  <a:pt x="157809" y="222655"/>
                </a:lnTo>
                <a:close/>
                <a:moveTo>
                  <a:pt x="239297" y="0"/>
                </a:moveTo>
                <a:lnTo>
                  <a:pt x="262251" y="34431"/>
                </a:lnTo>
                <a:lnTo>
                  <a:pt x="239297" y="68864"/>
                </a:lnTo>
                <a:lnTo>
                  <a:pt x="216343" y="34431"/>
                </a:lnTo>
                <a:close/>
              </a:path>
            </a:pathLst>
          </a:custGeom>
          <a:solidFill>
            <a:schemeClr val="accent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3E5C07B5-ADFB-431D-A9B2-BF694E738CA3}"/>
              </a:ext>
            </a:extLst>
          </p:cNvPr>
          <p:cNvSpPr/>
          <p:nvPr/>
        </p:nvSpPr>
        <p:spPr>
          <a:xfrm>
            <a:off x="2926932" y="4319253"/>
            <a:ext cx="315382" cy="463084"/>
          </a:xfrm>
          <a:custGeom>
            <a:avLst/>
            <a:gdLst>
              <a:gd name="connsiteX0" fmla="*/ 72305 w 344314"/>
              <a:gd name="connsiteY0" fmla="*/ 398829 h 505567"/>
              <a:gd name="connsiteX1" fmla="*/ 294388 w 344314"/>
              <a:gd name="connsiteY1" fmla="*/ 398829 h 505567"/>
              <a:gd name="connsiteX2" fmla="*/ 278320 w 344314"/>
              <a:gd name="connsiteY2" fmla="*/ 486630 h 505567"/>
              <a:gd name="connsiteX3" fmla="*/ 255939 w 344314"/>
              <a:gd name="connsiteY3" fmla="*/ 505567 h 505567"/>
              <a:gd name="connsiteX4" fmla="*/ 110753 w 344314"/>
              <a:gd name="connsiteY4" fmla="*/ 505567 h 505567"/>
              <a:gd name="connsiteX5" fmla="*/ 88373 w 344314"/>
              <a:gd name="connsiteY5" fmla="*/ 486630 h 505567"/>
              <a:gd name="connsiteX6" fmla="*/ 172156 w 344314"/>
              <a:gd name="connsiteY6" fmla="*/ 160679 h 505567"/>
              <a:gd name="connsiteX7" fmla="*/ 195111 w 344314"/>
              <a:gd name="connsiteY7" fmla="*/ 160679 h 505567"/>
              <a:gd name="connsiteX8" fmla="*/ 195111 w 344314"/>
              <a:gd name="connsiteY8" fmla="*/ 247905 h 505567"/>
              <a:gd name="connsiteX9" fmla="*/ 254792 w 344314"/>
              <a:gd name="connsiteY9" fmla="*/ 307586 h 505567"/>
              <a:gd name="connsiteX10" fmla="*/ 238724 w 344314"/>
              <a:gd name="connsiteY10" fmla="*/ 323654 h 505567"/>
              <a:gd name="connsiteX11" fmla="*/ 175599 w 344314"/>
              <a:gd name="connsiteY11" fmla="*/ 260530 h 505567"/>
              <a:gd name="connsiteX12" fmla="*/ 172156 w 344314"/>
              <a:gd name="connsiteY12" fmla="*/ 252496 h 505567"/>
              <a:gd name="connsiteX13" fmla="*/ 183634 w 344314"/>
              <a:gd name="connsiteY13" fmla="*/ 126248 h 505567"/>
              <a:gd name="connsiteX14" fmla="*/ 57385 w 344314"/>
              <a:gd name="connsiteY14" fmla="*/ 252496 h 505567"/>
              <a:gd name="connsiteX15" fmla="*/ 183634 w 344314"/>
              <a:gd name="connsiteY15" fmla="*/ 378744 h 505567"/>
              <a:gd name="connsiteX16" fmla="*/ 309882 w 344314"/>
              <a:gd name="connsiteY16" fmla="*/ 252496 h 505567"/>
              <a:gd name="connsiteX17" fmla="*/ 183634 w 344314"/>
              <a:gd name="connsiteY17" fmla="*/ 126248 h 505567"/>
              <a:gd name="connsiteX18" fmla="*/ 183634 w 344314"/>
              <a:gd name="connsiteY18" fmla="*/ 91817 h 505567"/>
              <a:gd name="connsiteX19" fmla="*/ 344314 w 344314"/>
              <a:gd name="connsiteY19" fmla="*/ 252496 h 505567"/>
              <a:gd name="connsiteX20" fmla="*/ 183634 w 344314"/>
              <a:gd name="connsiteY20" fmla="*/ 413175 h 505567"/>
              <a:gd name="connsiteX21" fmla="*/ 24102 w 344314"/>
              <a:gd name="connsiteY21" fmla="*/ 269712 h 505567"/>
              <a:gd name="connsiteX22" fmla="*/ 11477 w 344314"/>
              <a:gd name="connsiteY22" fmla="*/ 269712 h 505567"/>
              <a:gd name="connsiteX23" fmla="*/ 0 w 344314"/>
              <a:gd name="connsiteY23" fmla="*/ 258235 h 505567"/>
              <a:gd name="connsiteX24" fmla="*/ 0 w 344314"/>
              <a:gd name="connsiteY24" fmla="*/ 235281 h 505567"/>
              <a:gd name="connsiteX25" fmla="*/ 11477 w 344314"/>
              <a:gd name="connsiteY25" fmla="*/ 223803 h 505567"/>
              <a:gd name="connsiteX26" fmla="*/ 25823 w 344314"/>
              <a:gd name="connsiteY26" fmla="*/ 223803 h 505567"/>
              <a:gd name="connsiteX27" fmla="*/ 183634 w 344314"/>
              <a:gd name="connsiteY27" fmla="*/ 91817 h 505567"/>
              <a:gd name="connsiteX28" fmla="*/ 110753 w 344314"/>
              <a:gd name="connsiteY28" fmla="*/ 0 h 505567"/>
              <a:gd name="connsiteX29" fmla="*/ 256513 w 344314"/>
              <a:gd name="connsiteY29" fmla="*/ 0 h 505567"/>
              <a:gd name="connsiteX30" fmla="*/ 278893 w 344314"/>
              <a:gd name="connsiteY30" fmla="*/ 18937 h 505567"/>
              <a:gd name="connsiteX31" fmla="*/ 294961 w 344314"/>
              <a:gd name="connsiteY31" fmla="*/ 106164 h 505567"/>
              <a:gd name="connsiteX32" fmla="*/ 72305 w 344314"/>
              <a:gd name="connsiteY32" fmla="*/ 106738 h 505567"/>
              <a:gd name="connsiteX33" fmla="*/ 88373 w 344314"/>
              <a:gd name="connsiteY33" fmla="*/ 18937 h 505567"/>
              <a:gd name="connsiteX34" fmla="*/ 110753 w 344314"/>
              <a:gd name="connsiteY34" fmla="*/ 0 h 50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44314" h="505567">
                <a:moveTo>
                  <a:pt x="72305" y="398829"/>
                </a:moveTo>
                <a:cubicBezTo>
                  <a:pt x="138298" y="448755"/>
                  <a:pt x="228968" y="448755"/>
                  <a:pt x="294388" y="398829"/>
                </a:cubicBezTo>
                <a:lnTo>
                  <a:pt x="278320" y="486630"/>
                </a:lnTo>
                <a:cubicBezTo>
                  <a:pt x="276598" y="497533"/>
                  <a:pt x="266843" y="505567"/>
                  <a:pt x="255939" y="505567"/>
                </a:cubicBezTo>
                <a:lnTo>
                  <a:pt x="110753" y="505567"/>
                </a:lnTo>
                <a:cubicBezTo>
                  <a:pt x="99850" y="505567"/>
                  <a:pt x="90094" y="497533"/>
                  <a:pt x="88373" y="486630"/>
                </a:cubicBezTo>
                <a:close/>
                <a:moveTo>
                  <a:pt x="172156" y="160679"/>
                </a:moveTo>
                <a:lnTo>
                  <a:pt x="195111" y="160679"/>
                </a:lnTo>
                <a:lnTo>
                  <a:pt x="195111" y="247905"/>
                </a:lnTo>
                <a:lnTo>
                  <a:pt x="254792" y="307586"/>
                </a:lnTo>
                <a:lnTo>
                  <a:pt x="238724" y="323654"/>
                </a:lnTo>
                <a:lnTo>
                  <a:pt x="175599" y="260530"/>
                </a:lnTo>
                <a:cubicBezTo>
                  <a:pt x="173304" y="258234"/>
                  <a:pt x="172156" y="255365"/>
                  <a:pt x="172156" y="252496"/>
                </a:cubicBezTo>
                <a:close/>
                <a:moveTo>
                  <a:pt x="183634" y="126248"/>
                </a:moveTo>
                <a:cubicBezTo>
                  <a:pt x="113623" y="126248"/>
                  <a:pt x="57385" y="182486"/>
                  <a:pt x="57385" y="252496"/>
                </a:cubicBezTo>
                <a:cubicBezTo>
                  <a:pt x="57385" y="322506"/>
                  <a:pt x="113623" y="378744"/>
                  <a:pt x="183634" y="378744"/>
                </a:cubicBezTo>
                <a:cubicBezTo>
                  <a:pt x="253645" y="378744"/>
                  <a:pt x="309882" y="322506"/>
                  <a:pt x="309882" y="252496"/>
                </a:cubicBezTo>
                <a:cubicBezTo>
                  <a:pt x="309882" y="182486"/>
                  <a:pt x="253645" y="126248"/>
                  <a:pt x="183634" y="126248"/>
                </a:cubicBezTo>
                <a:close/>
                <a:moveTo>
                  <a:pt x="183634" y="91817"/>
                </a:moveTo>
                <a:cubicBezTo>
                  <a:pt x="272582" y="91817"/>
                  <a:pt x="344314" y="163549"/>
                  <a:pt x="344314" y="252496"/>
                </a:cubicBezTo>
                <a:cubicBezTo>
                  <a:pt x="344314" y="341444"/>
                  <a:pt x="272582" y="413175"/>
                  <a:pt x="183634" y="413175"/>
                </a:cubicBezTo>
                <a:cubicBezTo>
                  <a:pt x="100424" y="413175"/>
                  <a:pt x="32710" y="350625"/>
                  <a:pt x="24102" y="269712"/>
                </a:cubicBezTo>
                <a:lnTo>
                  <a:pt x="11477" y="269712"/>
                </a:lnTo>
                <a:cubicBezTo>
                  <a:pt x="5165" y="269712"/>
                  <a:pt x="0" y="264547"/>
                  <a:pt x="0" y="258235"/>
                </a:cubicBezTo>
                <a:lnTo>
                  <a:pt x="0" y="235281"/>
                </a:lnTo>
                <a:cubicBezTo>
                  <a:pt x="0" y="228968"/>
                  <a:pt x="5165" y="223803"/>
                  <a:pt x="11477" y="223803"/>
                </a:cubicBezTo>
                <a:lnTo>
                  <a:pt x="25823" y="223803"/>
                </a:lnTo>
                <a:cubicBezTo>
                  <a:pt x="39022" y="148629"/>
                  <a:pt x="104441" y="91817"/>
                  <a:pt x="183634" y="91817"/>
                </a:cubicBezTo>
                <a:close/>
                <a:moveTo>
                  <a:pt x="110753" y="0"/>
                </a:moveTo>
                <a:lnTo>
                  <a:pt x="256513" y="0"/>
                </a:lnTo>
                <a:cubicBezTo>
                  <a:pt x="267416" y="0"/>
                  <a:pt x="277172" y="8034"/>
                  <a:pt x="278893" y="18937"/>
                </a:cubicBezTo>
                <a:lnTo>
                  <a:pt x="294961" y="106164"/>
                </a:lnTo>
                <a:cubicBezTo>
                  <a:pt x="228968" y="56238"/>
                  <a:pt x="138298" y="56238"/>
                  <a:pt x="72305" y="106738"/>
                </a:cubicBezTo>
                <a:lnTo>
                  <a:pt x="88373" y="18937"/>
                </a:lnTo>
                <a:cubicBezTo>
                  <a:pt x="90094" y="8034"/>
                  <a:pt x="99850" y="0"/>
                  <a:pt x="110753" y="0"/>
                </a:cubicBezTo>
                <a:close/>
              </a:path>
            </a:pathLst>
          </a:custGeom>
          <a:solidFill>
            <a:schemeClr val="bg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BCBCF5-05DB-4915-B6BE-E2CB65BD3A2A}"/>
              </a:ext>
            </a:extLst>
          </p:cNvPr>
          <p:cNvSpPr/>
          <p:nvPr/>
        </p:nvSpPr>
        <p:spPr>
          <a:xfrm>
            <a:off x="5911945" y="4213076"/>
            <a:ext cx="420508" cy="357432"/>
          </a:xfrm>
          <a:custGeom>
            <a:avLst/>
            <a:gdLst>
              <a:gd name="connsiteX0" fmla="*/ 390221 w 459085"/>
              <a:gd name="connsiteY0" fmla="*/ 68862 h 390222"/>
              <a:gd name="connsiteX1" fmla="*/ 436130 w 459085"/>
              <a:gd name="connsiteY1" fmla="*/ 68862 h 390222"/>
              <a:gd name="connsiteX2" fmla="*/ 459085 w 459085"/>
              <a:gd name="connsiteY2" fmla="*/ 91816 h 390222"/>
              <a:gd name="connsiteX3" fmla="*/ 459085 w 459085"/>
              <a:gd name="connsiteY3" fmla="*/ 367266 h 390222"/>
              <a:gd name="connsiteX4" fmla="*/ 436130 w 459085"/>
              <a:gd name="connsiteY4" fmla="*/ 390220 h 390222"/>
              <a:gd name="connsiteX5" fmla="*/ 390221 w 459085"/>
              <a:gd name="connsiteY5" fmla="*/ 390220 h 390222"/>
              <a:gd name="connsiteX6" fmla="*/ 22954 w 459085"/>
              <a:gd name="connsiteY6" fmla="*/ 68862 h 390222"/>
              <a:gd name="connsiteX7" fmla="*/ 68864 w 459085"/>
              <a:gd name="connsiteY7" fmla="*/ 68862 h 390222"/>
              <a:gd name="connsiteX8" fmla="*/ 68864 w 459085"/>
              <a:gd name="connsiteY8" fmla="*/ 390220 h 390222"/>
              <a:gd name="connsiteX9" fmla="*/ 22954 w 459085"/>
              <a:gd name="connsiteY9" fmla="*/ 390220 h 390222"/>
              <a:gd name="connsiteX10" fmla="*/ 0 w 459085"/>
              <a:gd name="connsiteY10" fmla="*/ 367266 h 390222"/>
              <a:gd name="connsiteX11" fmla="*/ 0 w 459085"/>
              <a:gd name="connsiteY11" fmla="*/ 91816 h 390222"/>
              <a:gd name="connsiteX12" fmla="*/ 22954 w 459085"/>
              <a:gd name="connsiteY12" fmla="*/ 68862 h 390222"/>
              <a:gd name="connsiteX13" fmla="*/ 195111 w 459085"/>
              <a:gd name="connsiteY13" fmla="*/ 34431 h 390222"/>
              <a:gd name="connsiteX14" fmla="*/ 189372 w 459085"/>
              <a:gd name="connsiteY14" fmla="*/ 40170 h 390222"/>
              <a:gd name="connsiteX15" fmla="*/ 189372 w 459085"/>
              <a:gd name="connsiteY15" fmla="*/ 68863 h 390222"/>
              <a:gd name="connsiteX16" fmla="*/ 269712 w 459085"/>
              <a:gd name="connsiteY16" fmla="*/ 68863 h 390222"/>
              <a:gd name="connsiteX17" fmla="*/ 269712 w 459085"/>
              <a:gd name="connsiteY17" fmla="*/ 40170 h 390222"/>
              <a:gd name="connsiteX18" fmla="*/ 263973 w 459085"/>
              <a:gd name="connsiteY18" fmla="*/ 34431 h 390222"/>
              <a:gd name="connsiteX19" fmla="*/ 229542 w 459085"/>
              <a:gd name="connsiteY19" fmla="*/ 34431 h 390222"/>
              <a:gd name="connsiteX20" fmla="*/ 195111 w 459085"/>
              <a:gd name="connsiteY20" fmla="*/ 0 h 390222"/>
              <a:gd name="connsiteX21" fmla="*/ 229542 w 459085"/>
              <a:gd name="connsiteY21" fmla="*/ 0 h 390222"/>
              <a:gd name="connsiteX22" fmla="*/ 263973 w 459085"/>
              <a:gd name="connsiteY22" fmla="*/ 0 h 390222"/>
              <a:gd name="connsiteX23" fmla="*/ 304143 w 459085"/>
              <a:gd name="connsiteY23" fmla="*/ 40170 h 390222"/>
              <a:gd name="connsiteX24" fmla="*/ 304143 w 459085"/>
              <a:gd name="connsiteY24" fmla="*/ 68863 h 390222"/>
              <a:gd name="connsiteX25" fmla="*/ 367267 w 459085"/>
              <a:gd name="connsiteY25" fmla="*/ 68863 h 390222"/>
              <a:gd name="connsiteX26" fmla="*/ 367267 w 459085"/>
              <a:gd name="connsiteY26" fmla="*/ 390222 h 390222"/>
              <a:gd name="connsiteX27" fmla="*/ 91817 w 459085"/>
              <a:gd name="connsiteY27" fmla="*/ 390222 h 390222"/>
              <a:gd name="connsiteX28" fmla="*/ 91817 w 459085"/>
              <a:gd name="connsiteY28" fmla="*/ 68863 h 390222"/>
              <a:gd name="connsiteX29" fmla="*/ 154941 w 459085"/>
              <a:gd name="connsiteY29" fmla="*/ 68863 h 390222"/>
              <a:gd name="connsiteX30" fmla="*/ 154941 w 459085"/>
              <a:gd name="connsiteY30" fmla="*/ 40170 h 390222"/>
              <a:gd name="connsiteX31" fmla="*/ 195111 w 459085"/>
              <a:gd name="connsiteY31" fmla="*/ 0 h 3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9085" h="390222">
                <a:moveTo>
                  <a:pt x="390221" y="68862"/>
                </a:moveTo>
                <a:lnTo>
                  <a:pt x="436130" y="68862"/>
                </a:lnTo>
                <a:cubicBezTo>
                  <a:pt x="448755" y="68862"/>
                  <a:pt x="459085" y="79191"/>
                  <a:pt x="459085" y="91816"/>
                </a:cubicBezTo>
                <a:lnTo>
                  <a:pt x="459085" y="367266"/>
                </a:lnTo>
                <a:cubicBezTo>
                  <a:pt x="459085" y="379891"/>
                  <a:pt x="448755" y="390220"/>
                  <a:pt x="436130" y="390220"/>
                </a:cubicBezTo>
                <a:lnTo>
                  <a:pt x="390221" y="390220"/>
                </a:lnTo>
                <a:close/>
                <a:moveTo>
                  <a:pt x="22954" y="68862"/>
                </a:moveTo>
                <a:lnTo>
                  <a:pt x="68864" y="68862"/>
                </a:lnTo>
                <a:lnTo>
                  <a:pt x="68864" y="390220"/>
                </a:lnTo>
                <a:lnTo>
                  <a:pt x="22954" y="390220"/>
                </a:lnTo>
                <a:cubicBezTo>
                  <a:pt x="10329" y="390220"/>
                  <a:pt x="0" y="379891"/>
                  <a:pt x="0" y="367266"/>
                </a:cubicBezTo>
                <a:lnTo>
                  <a:pt x="0" y="91816"/>
                </a:lnTo>
                <a:cubicBezTo>
                  <a:pt x="0" y="79191"/>
                  <a:pt x="10329" y="68862"/>
                  <a:pt x="22954" y="68862"/>
                </a:cubicBezTo>
                <a:close/>
                <a:moveTo>
                  <a:pt x="195111" y="34431"/>
                </a:moveTo>
                <a:cubicBezTo>
                  <a:pt x="191668" y="34431"/>
                  <a:pt x="189372" y="36727"/>
                  <a:pt x="189372" y="40170"/>
                </a:cubicBezTo>
                <a:lnTo>
                  <a:pt x="189372" y="68863"/>
                </a:lnTo>
                <a:lnTo>
                  <a:pt x="269712" y="68863"/>
                </a:lnTo>
                <a:lnTo>
                  <a:pt x="269712" y="40170"/>
                </a:lnTo>
                <a:cubicBezTo>
                  <a:pt x="269712" y="36727"/>
                  <a:pt x="267416" y="34431"/>
                  <a:pt x="263973" y="34431"/>
                </a:cubicBezTo>
                <a:lnTo>
                  <a:pt x="229542" y="34431"/>
                </a:lnTo>
                <a:close/>
                <a:moveTo>
                  <a:pt x="195111" y="0"/>
                </a:moveTo>
                <a:lnTo>
                  <a:pt x="229542" y="0"/>
                </a:lnTo>
                <a:lnTo>
                  <a:pt x="263973" y="0"/>
                </a:lnTo>
                <a:cubicBezTo>
                  <a:pt x="286354" y="0"/>
                  <a:pt x="304143" y="17789"/>
                  <a:pt x="304143" y="40170"/>
                </a:cubicBezTo>
                <a:lnTo>
                  <a:pt x="304143" y="68863"/>
                </a:lnTo>
                <a:lnTo>
                  <a:pt x="367267" y="68863"/>
                </a:lnTo>
                <a:lnTo>
                  <a:pt x="367267" y="390222"/>
                </a:lnTo>
                <a:lnTo>
                  <a:pt x="91817" y="390222"/>
                </a:lnTo>
                <a:lnTo>
                  <a:pt x="91817" y="68863"/>
                </a:lnTo>
                <a:lnTo>
                  <a:pt x="154941" y="68863"/>
                </a:lnTo>
                <a:lnTo>
                  <a:pt x="154941" y="40170"/>
                </a:lnTo>
                <a:cubicBezTo>
                  <a:pt x="154941" y="17789"/>
                  <a:pt x="172730" y="0"/>
                  <a:pt x="195111" y="0"/>
                </a:cubicBezTo>
                <a:close/>
              </a:path>
            </a:pathLst>
          </a:custGeom>
          <a:solidFill>
            <a:schemeClr val="bg2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7845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361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Satellite Arrows – Slide Template</vt:lpstr>
      <vt:lpstr>Satellite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 Arrows</dc:title>
  <dc:creator>PresentationGO.com</dc:creator>
  <dc:description>© Copyright PresentationGO.com</dc:description>
  <dcterms:created xsi:type="dcterms:W3CDTF">2014-11-26T05:14:11Z</dcterms:created>
  <dcterms:modified xsi:type="dcterms:W3CDTF">2019-07-24T04:19:27Z</dcterms:modified>
  <cp:category>Charts &amp; Diagrams</cp:category>
</cp:coreProperties>
</file>