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4" r:id="rId5"/>
    <p:sldId id="353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2" d="100"/>
          <a:sy n="102" d="100"/>
        </p:scale>
        <p:origin x="126" y="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51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5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id="{3A230DA5-5202-4FD4-A30C-04A1D1AF85DE}"/>
              </a:ext>
            </a:extLst>
          </p:cNvPr>
          <p:cNvGrpSpPr/>
          <p:nvPr/>
        </p:nvGrpSpPr>
        <p:grpSpPr>
          <a:xfrm>
            <a:off x="3064351" y="2483308"/>
            <a:ext cx="6063299" cy="3427938"/>
            <a:chOff x="3064351" y="2483308"/>
            <a:chExt cx="6063299" cy="3427938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DBDB986D-14EB-4B0C-9240-FFBF6651B7F5}"/>
                </a:ext>
              </a:extLst>
            </p:cNvPr>
            <p:cNvSpPr/>
            <p:nvPr/>
          </p:nvSpPr>
          <p:spPr>
            <a:xfrm>
              <a:off x="3064351" y="3443514"/>
              <a:ext cx="2299344" cy="204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extrusionOk="0">
                  <a:moveTo>
                    <a:pt x="7613" y="0"/>
                  </a:moveTo>
                  <a:cubicBezTo>
                    <a:pt x="3560" y="4792"/>
                    <a:pt x="955" y="10775"/>
                    <a:pt x="42" y="17239"/>
                  </a:cubicBezTo>
                  <a:cubicBezTo>
                    <a:pt x="-270" y="19470"/>
                    <a:pt x="1222" y="21524"/>
                    <a:pt x="3226" y="21524"/>
                  </a:cubicBezTo>
                  <a:lnTo>
                    <a:pt x="19170" y="21600"/>
                  </a:lnTo>
                  <a:cubicBezTo>
                    <a:pt x="19326" y="19420"/>
                    <a:pt x="20061" y="17392"/>
                    <a:pt x="21330" y="15744"/>
                  </a:cubicBezTo>
                  <a:lnTo>
                    <a:pt x="7613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225AF74-1741-4509-B293-2BEA8243D7E0}"/>
                </a:ext>
              </a:extLst>
            </p:cNvPr>
            <p:cNvSpPr/>
            <p:nvPr/>
          </p:nvSpPr>
          <p:spPr>
            <a:xfrm>
              <a:off x="6165614" y="2483310"/>
              <a:ext cx="2045240" cy="2330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442"/>
                  </a:moveTo>
                  <a:cubicBezTo>
                    <a:pt x="2180" y="19598"/>
                    <a:pt x="4208" y="20332"/>
                    <a:pt x="5856" y="21600"/>
                  </a:cubicBezTo>
                  <a:lnTo>
                    <a:pt x="21600" y="7897"/>
                  </a:lnTo>
                  <a:cubicBezTo>
                    <a:pt x="15769" y="2981"/>
                    <a:pt x="8189" y="178"/>
                    <a:pt x="76" y="0"/>
                  </a:cubicBezTo>
                  <a:lnTo>
                    <a:pt x="0" y="19442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705DD08D-8698-4CEE-938E-1598899D5061}"/>
                </a:ext>
              </a:extLst>
            </p:cNvPr>
            <p:cNvSpPr/>
            <p:nvPr/>
          </p:nvSpPr>
          <p:spPr>
            <a:xfrm>
              <a:off x="3981146" y="2483308"/>
              <a:ext cx="2042839" cy="2328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635" y="21600"/>
                  </a:moveTo>
                  <a:cubicBezTo>
                    <a:pt x="17285" y="20353"/>
                    <a:pt x="19341" y="19618"/>
                    <a:pt x="21524" y="19485"/>
                  </a:cubicBezTo>
                  <a:lnTo>
                    <a:pt x="21600" y="0"/>
                  </a:lnTo>
                  <a:cubicBezTo>
                    <a:pt x="13503" y="134"/>
                    <a:pt x="5863" y="2873"/>
                    <a:pt x="0" y="7772"/>
                  </a:cubicBezTo>
                  <a:lnTo>
                    <a:pt x="15635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8AB9E8F-AA75-461F-B950-DDC6886FE904}"/>
                </a:ext>
              </a:extLst>
            </p:cNvPr>
            <p:cNvSpPr/>
            <p:nvPr/>
          </p:nvSpPr>
          <p:spPr>
            <a:xfrm>
              <a:off x="6833160" y="3443514"/>
              <a:ext cx="2294490" cy="203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575" extrusionOk="0">
                  <a:moveTo>
                    <a:pt x="21288" y="17290"/>
                  </a:moveTo>
                  <a:cubicBezTo>
                    <a:pt x="20395" y="10813"/>
                    <a:pt x="17829" y="4820"/>
                    <a:pt x="13835" y="0"/>
                  </a:cubicBezTo>
                  <a:lnTo>
                    <a:pt x="0" y="15709"/>
                  </a:lnTo>
                  <a:cubicBezTo>
                    <a:pt x="1250" y="17367"/>
                    <a:pt x="1986" y="19407"/>
                    <a:pt x="2120" y="21574"/>
                  </a:cubicBezTo>
                  <a:lnTo>
                    <a:pt x="18097" y="21574"/>
                  </a:lnTo>
                  <a:cubicBezTo>
                    <a:pt x="20083" y="21600"/>
                    <a:pt x="21600" y="19560"/>
                    <a:pt x="21288" y="1729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C397C47B-300A-4C13-BDBA-9170F3E5303F}"/>
                </a:ext>
              </a:extLst>
            </p:cNvPr>
            <p:cNvSpPr/>
            <p:nvPr/>
          </p:nvSpPr>
          <p:spPr>
            <a:xfrm>
              <a:off x="5738323" y="5195891"/>
              <a:ext cx="715355" cy="715355"/>
            </a:xfrm>
            <a:prstGeom prst="ellipse">
              <a:avLst/>
            </a:pr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C224C04-9E2A-4505-B4A4-31B2B713BC82}"/>
                </a:ext>
              </a:extLst>
            </p:cNvPr>
            <p:cNvSpPr/>
            <p:nvPr/>
          </p:nvSpPr>
          <p:spPr>
            <a:xfrm>
              <a:off x="5491070" y="4955839"/>
              <a:ext cx="1209861" cy="60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300" y="21600"/>
                  </a:lnTo>
                  <a:cubicBezTo>
                    <a:pt x="21300" y="10029"/>
                    <a:pt x="16586" y="600"/>
                    <a:pt x="10800" y="600"/>
                  </a:cubicBezTo>
                  <a:cubicBezTo>
                    <a:pt x="5014" y="600"/>
                    <a:pt x="300" y="10029"/>
                    <a:pt x="300" y="21600"/>
                  </a:cubicBezTo>
                  <a:lnTo>
                    <a:pt x="0" y="21600"/>
                  </a:lnTo>
                  <a:cubicBezTo>
                    <a:pt x="0" y="9686"/>
                    <a:pt x="4843" y="0"/>
                    <a:pt x="10800" y="0"/>
                  </a:cubicBezTo>
                  <a:cubicBezTo>
                    <a:pt x="16757" y="0"/>
                    <a:pt x="21600" y="9686"/>
                    <a:pt x="216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Satisfaction Meter – Slide Template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E3CBD8D-D743-4031-B59D-9EFDDD8C64B9}"/>
              </a:ext>
            </a:extLst>
          </p:cNvPr>
          <p:cNvGrpSpPr/>
          <p:nvPr/>
        </p:nvGrpSpPr>
        <p:grpSpPr>
          <a:xfrm>
            <a:off x="5848947" y="2963411"/>
            <a:ext cx="501365" cy="2842812"/>
            <a:chOff x="5848947" y="2623772"/>
            <a:chExt cx="501365" cy="2842812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F0927E6-8339-433F-9EB6-472929FB03FD}"/>
                </a:ext>
              </a:extLst>
            </p:cNvPr>
            <p:cNvSpPr/>
            <p:nvPr/>
          </p:nvSpPr>
          <p:spPr>
            <a:xfrm>
              <a:off x="5848947" y="2623772"/>
              <a:ext cx="501365" cy="2842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514" extrusionOk="0">
                  <a:moveTo>
                    <a:pt x="8715" y="259"/>
                  </a:moveTo>
                  <a:lnTo>
                    <a:pt x="35" y="19461"/>
                  </a:lnTo>
                  <a:cubicBezTo>
                    <a:pt x="-458" y="20569"/>
                    <a:pt x="4276" y="21514"/>
                    <a:pt x="10293" y="21514"/>
                  </a:cubicBezTo>
                  <a:lnTo>
                    <a:pt x="10293" y="21514"/>
                  </a:lnTo>
                  <a:lnTo>
                    <a:pt x="10293" y="21514"/>
                  </a:lnTo>
                  <a:cubicBezTo>
                    <a:pt x="16309" y="21514"/>
                    <a:pt x="21142" y="20569"/>
                    <a:pt x="20550" y="19461"/>
                  </a:cubicBezTo>
                  <a:lnTo>
                    <a:pt x="11871" y="259"/>
                  </a:lnTo>
                  <a:cubicBezTo>
                    <a:pt x="11673" y="-86"/>
                    <a:pt x="8912" y="-86"/>
                    <a:pt x="8715" y="25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B1EC30CA-F018-4627-9BBF-CD3965EB1824}"/>
                </a:ext>
              </a:extLst>
            </p:cNvPr>
            <p:cNvSpPr/>
            <p:nvPr/>
          </p:nvSpPr>
          <p:spPr>
            <a:xfrm>
              <a:off x="5920964" y="5024288"/>
              <a:ext cx="379283" cy="37928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24" name="Graphic 23" descr="Thumbs up sign">
            <a:extLst>
              <a:ext uri="{FF2B5EF4-FFF2-40B4-BE49-F238E27FC236}">
                <a16:creationId xmlns:a16="http://schemas.microsoft.com/office/drawing/2014/main" id="{BFE4EA80-F4FB-4759-8BBE-31A4919A44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3588446" y="4281491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24" descr="Thumbs up sign">
            <a:extLst>
              <a:ext uri="{FF2B5EF4-FFF2-40B4-BE49-F238E27FC236}">
                <a16:creationId xmlns:a16="http://schemas.microsoft.com/office/drawing/2014/main" id="{B382C9BF-A88E-47A4-83C7-B4C346D0D6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89154" y="4281491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25" descr="Thumbs up sign">
            <a:extLst>
              <a:ext uri="{FF2B5EF4-FFF2-40B4-BE49-F238E27FC236}">
                <a16:creationId xmlns:a16="http://schemas.microsoft.com/office/drawing/2014/main" id="{DA048F79-AB6A-4468-90E9-A86F9743FC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8000000">
            <a:off x="6535605" y="2929241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26" descr="Thumbs up sign">
            <a:extLst>
              <a:ext uri="{FF2B5EF4-FFF2-40B4-BE49-F238E27FC236}">
                <a16:creationId xmlns:a16="http://schemas.microsoft.com/office/drawing/2014/main" id="{9F95C4C6-C4B5-4456-9C5D-BCE68CE5FA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3500000">
            <a:off x="4649149" y="2951273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CF39C625-1E7C-4652-B43E-05CA55875F44}"/>
              </a:ext>
            </a:extLst>
          </p:cNvPr>
          <p:cNvGrpSpPr/>
          <p:nvPr/>
        </p:nvGrpSpPr>
        <p:grpSpPr>
          <a:xfrm>
            <a:off x="7572829" y="1193155"/>
            <a:ext cx="2926080" cy="1290153"/>
            <a:chOff x="8921977" y="1466725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1318F24-8072-41D4-94C8-76FEDA7C8D9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C738E88-4140-4DE5-9ACF-E74E220B832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61645D4-E735-4D4B-B820-53647330C84A}"/>
              </a:ext>
            </a:extLst>
          </p:cNvPr>
          <p:cNvGrpSpPr/>
          <p:nvPr/>
        </p:nvGrpSpPr>
        <p:grpSpPr>
          <a:xfrm>
            <a:off x="9549821" y="3301790"/>
            <a:ext cx="2299344" cy="1659485"/>
            <a:chOff x="8921977" y="4073386"/>
            <a:chExt cx="2926080" cy="165948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DB071CE-8593-4AE2-82DF-9106094B4AE0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626B3F7-64C6-456C-9F54-481A91C2B6D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1FD7D5D-D0A2-4316-807D-0CA7CE009E48}"/>
              </a:ext>
            </a:extLst>
          </p:cNvPr>
          <p:cNvGrpSpPr/>
          <p:nvPr/>
        </p:nvGrpSpPr>
        <p:grpSpPr>
          <a:xfrm>
            <a:off x="1693091" y="1193155"/>
            <a:ext cx="2926080" cy="1290153"/>
            <a:chOff x="332936" y="2627766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8D6BEF9-5DD8-4D6F-A00B-3D27D4703C0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579B2D2-7D73-47EE-9981-ACD96DE886E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DD69B98-53A5-438F-9766-D86F369360DE}"/>
              </a:ext>
            </a:extLst>
          </p:cNvPr>
          <p:cNvGrpSpPr/>
          <p:nvPr/>
        </p:nvGrpSpPr>
        <p:grpSpPr>
          <a:xfrm>
            <a:off x="338440" y="3301790"/>
            <a:ext cx="2299344" cy="1659485"/>
            <a:chOff x="332936" y="4652338"/>
            <a:chExt cx="2926080" cy="1659485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D35E5C9-A318-46A9-B679-DA41AF6F4AC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AF356EF-3744-4701-8DB6-6965759FFCB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>
            <a:extLst>
              <a:ext uri="{FF2B5EF4-FFF2-40B4-BE49-F238E27FC236}">
                <a16:creationId xmlns:a16="http://schemas.microsoft.com/office/drawing/2014/main" id="{3FFD1B6E-DC34-46ED-9D8F-E60E85F0530D}"/>
              </a:ext>
            </a:extLst>
          </p:cNvPr>
          <p:cNvGrpSpPr/>
          <p:nvPr/>
        </p:nvGrpSpPr>
        <p:grpSpPr>
          <a:xfrm>
            <a:off x="3064351" y="2483308"/>
            <a:ext cx="6063299" cy="3427938"/>
            <a:chOff x="3064351" y="2483308"/>
            <a:chExt cx="6063299" cy="3427938"/>
          </a:xfrm>
        </p:grpSpPr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5FBFD26F-15B8-4CEB-A9EB-CA78F3A53EAA}"/>
                </a:ext>
              </a:extLst>
            </p:cNvPr>
            <p:cNvSpPr/>
            <p:nvPr/>
          </p:nvSpPr>
          <p:spPr>
            <a:xfrm>
              <a:off x="3064351" y="3443514"/>
              <a:ext cx="2299344" cy="204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extrusionOk="0">
                  <a:moveTo>
                    <a:pt x="7613" y="0"/>
                  </a:moveTo>
                  <a:cubicBezTo>
                    <a:pt x="3560" y="4792"/>
                    <a:pt x="955" y="10775"/>
                    <a:pt x="42" y="17239"/>
                  </a:cubicBezTo>
                  <a:cubicBezTo>
                    <a:pt x="-270" y="19470"/>
                    <a:pt x="1222" y="21524"/>
                    <a:pt x="3226" y="21524"/>
                  </a:cubicBezTo>
                  <a:lnTo>
                    <a:pt x="19170" y="21600"/>
                  </a:lnTo>
                  <a:cubicBezTo>
                    <a:pt x="19326" y="19420"/>
                    <a:pt x="20061" y="17392"/>
                    <a:pt x="21330" y="15744"/>
                  </a:cubicBezTo>
                  <a:lnTo>
                    <a:pt x="7613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4649E459-C3C6-4E01-A2BA-4832D9118AD9}"/>
                </a:ext>
              </a:extLst>
            </p:cNvPr>
            <p:cNvSpPr/>
            <p:nvPr/>
          </p:nvSpPr>
          <p:spPr>
            <a:xfrm>
              <a:off x="6165614" y="2483310"/>
              <a:ext cx="2045240" cy="2330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442"/>
                  </a:moveTo>
                  <a:cubicBezTo>
                    <a:pt x="2180" y="19598"/>
                    <a:pt x="4208" y="20332"/>
                    <a:pt x="5856" y="21600"/>
                  </a:cubicBezTo>
                  <a:lnTo>
                    <a:pt x="21600" y="7897"/>
                  </a:lnTo>
                  <a:cubicBezTo>
                    <a:pt x="15769" y="2981"/>
                    <a:pt x="8189" y="178"/>
                    <a:pt x="76" y="0"/>
                  </a:cubicBezTo>
                  <a:lnTo>
                    <a:pt x="0" y="19442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A643B514-4B5C-4047-97FC-164D3389EAFB}"/>
                </a:ext>
              </a:extLst>
            </p:cNvPr>
            <p:cNvSpPr/>
            <p:nvPr/>
          </p:nvSpPr>
          <p:spPr>
            <a:xfrm>
              <a:off x="3981146" y="2483308"/>
              <a:ext cx="2042839" cy="2328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635" y="21600"/>
                  </a:moveTo>
                  <a:cubicBezTo>
                    <a:pt x="17285" y="20353"/>
                    <a:pt x="19341" y="19618"/>
                    <a:pt x="21524" y="19485"/>
                  </a:cubicBezTo>
                  <a:lnTo>
                    <a:pt x="21600" y="0"/>
                  </a:lnTo>
                  <a:cubicBezTo>
                    <a:pt x="13503" y="134"/>
                    <a:pt x="5863" y="2873"/>
                    <a:pt x="0" y="7772"/>
                  </a:cubicBezTo>
                  <a:lnTo>
                    <a:pt x="15635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B05C8503-2469-40F5-9011-69B51E3F1795}"/>
                </a:ext>
              </a:extLst>
            </p:cNvPr>
            <p:cNvSpPr/>
            <p:nvPr/>
          </p:nvSpPr>
          <p:spPr>
            <a:xfrm>
              <a:off x="6833160" y="3443514"/>
              <a:ext cx="2294490" cy="203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575" extrusionOk="0">
                  <a:moveTo>
                    <a:pt x="21288" y="17290"/>
                  </a:moveTo>
                  <a:cubicBezTo>
                    <a:pt x="20395" y="10813"/>
                    <a:pt x="17829" y="4820"/>
                    <a:pt x="13835" y="0"/>
                  </a:cubicBezTo>
                  <a:lnTo>
                    <a:pt x="0" y="15709"/>
                  </a:lnTo>
                  <a:cubicBezTo>
                    <a:pt x="1250" y="17367"/>
                    <a:pt x="1986" y="19407"/>
                    <a:pt x="2120" y="21574"/>
                  </a:cubicBezTo>
                  <a:lnTo>
                    <a:pt x="18097" y="21574"/>
                  </a:lnTo>
                  <a:cubicBezTo>
                    <a:pt x="20083" y="21600"/>
                    <a:pt x="21600" y="19560"/>
                    <a:pt x="21288" y="1729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" name="Circle">
              <a:extLst>
                <a:ext uri="{FF2B5EF4-FFF2-40B4-BE49-F238E27FC236}">
                  <a16:creationId xmlns:a16="http://schemas.microsoft.com/office/drawing/2014/main" id="{1B9571D9-A344-462E-B160-4BC9C307EC06}"/>
                </a:ext>
              </a:extLst>
            </p:cNvPr>
            <p:cNvSpPr/>
            <p:nvPr/>
          </p:nvSpPr>
          <p:spPr>
            <a:xfrm>
              <a:off x="5738323" y="5195891"/>
              <a:ext cx="715355" cy="715355"/>
            </a:xfrm>
            <a:prstGeom prst="ellipse">
              <a:avLst/>
            </a:pr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23B26AF1-D96A-4BAF-B801-2DD95A88F2C1}"/>
                </a:ext>
              </a:extLst>
            </p:cNvPr>
            <p:cNvSpPr/>
            <p:nvPr/>
          </p:nvSpPr>
          <p:spPr>
            <a:xfrm>
              <a:off x="5491070" y="4955839"/>
              <a:ext cx="1209861" cy="60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300" y="21600"/>
                  </a:lnTo>
                  <a:cubicBezTo>
                    <a:pt x="21300" y="10029"/>
                    <a:pt x="16586" y="600"/>
                    <a:pt x="10800" y="600"/>
                  </a:cubicBezTo>
                  <a:cubicBezTo>
                    <a:pt x="5014" y="600"/>
                    <a:pt x="300" y="10029"/>
                    <a:pt x="300" y="21600"/>
                  </a:cubicBezTo>
                  <a:lnTo>
                    <a:pt x="0" y="21600"/>
                  </a:lnTo>
                  <a:cubicBezTo>
                    <a:pt x="0" y="9686"/>
                    <a:pt x="4843" y="0"/>
                    <a:pt x="10800" y="0"/>
                  </a:cubicBezTo>
                  <a:cubicBezTo>
                    <a:pt x="16757" y="0"/>
                    <a:pt x="21600" y="9686"/>
                    <a:pt x="216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EEBE908-0094-4831-AB19-67CBE6E67F03}"/>
              </a:ext>
            </a:extLst>
          </p:cNvPr>
          <p:cNvGrpSpPr/>
          <p:nvPr/>
        </p:nvGrpSpPr>
        <p:grpSpPr>
          <a:xfrm>
            <a:off x="5848947" y="2963411"/>
            <a:ext cx="501365" cy="2842812"/>
            <a:chOff x="5848947" y="2623772"/>
            <a:chExt cx="501365" cy="2842812"/>
          </a:xfrm>
        </p:grpSpPr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D13B6EF8-7E60-4B6D-BFAD-9D6C60C79E53}"/>
                </a:ext>
              </a:extLst>
            </p:cNvPr>
            <p:cNvSpPr/>
            <p:nvPr/>
          </p:nvSpPr>
          <p:spPr>
            <a:xfrm>
              <a:off x="5848947" y="2623772"/>
              <a:ext cx="501365" cy="2842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514" extrusionOk="0">
                  <a:moveTo>
                    <a:pt x="8715" y="259"/>
                  </a:moveTo>
                  <a:lnTo>
                    <a:pt x="35" y="19461"/>
                  </a:lnTo>
                  <a:cubicBezTo>
                    <a:pt x="-458" y="20569"/>
                    <a:pt x="4276" y="21514"/>
                    <a:pt x="10293" y="21514"/>
                  </a:cubicBezTo>
                  <a:lnTo>
                    <a:pt x="10293" y="21514"/>
                  </a:lnTo>
                  <a:lnTo>
                    <a:pt x="10293" y="21514"/>
                  </a:lnTo>
                  <a:cubicBezTo>
                    <a:pt x="16309" y="21514"/>
                    <a:pt x="21142" y="20569"/>
                    <a:pt x="20550" y="19461"/>
                  </a:cubicBezTo>
                  <a:lnTo>
                    <a:pt x="11871" y="259"/>
                  </a:lnTo>
                  <a:cubicBezTo>
                    <a:pt x="11673" y="-86"/>
                    <a:pt x="8912" y="-86"/>
                    <a:pt x="8715" y="25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Circle">
              <a:extLst>
                <a:ext uri="{FF2B5EF4-FFF2-40B4-BE49-F238E27FC236}">
                  <a16:creationId xmlns:a16="http://schemas.microsoft.com/office/drawing/2014/main" id="{E6836821-2576-4CF8-82DA-91699EB79555}"/>
                </a:ext>
              </a:extLst>
            </p:cNvPr>
            <p:cNvSpPr/>
            <p:nvPr/>
          </p:nvSpPr>
          <p:spPr>
            <a:xfrm>
              <a:off x="5920964" y="5024288"/>
              <a:ext cx="379283" cy="37928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Satisfaction Meter – Slide Template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F39C625-1E7C-4652-B43E-05CA55875F44}"/>
              </a:ext>
            </a:extLst>
          </p:cNvPr>
          <p:cNvGrpSpPr/>
          <p:nvPr/>
        </p:nvGrpSpPr>
        <p:grpSpPr>
          <a:xfrm>
            <a:off x="7572829" y="1193155"/>
            <a:ext cx="2926080" cy="1290153"/>
            <a:chOff x="8921977" y="1466725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1318F24-8072-41D4-94C8-76FEDA7C8D9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C738E88-4140-4DE5-9ACF-E74E220B832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61645D4-E735-4D4B-B820-53647330C84A}"/>
              </a:ext>
            </a:extLst>
          </p:cNvPr>
          <p:cNvGrpSpPr/>
          <p:nvPr/>
        </p:nvGrpSpPr>
        <p:grpSpPr>
          <a:xfrm>
            <a:off x="9549821" y="3301790"/>
            <a:ext cx="2299344" cy="1659485"/>
            <a:chOff x="8921977" y="4073386"/>
            <a:chExt cx="2926080" cy="165948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DB071CE-8593-4AE2-82DF-9106094B4AE0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626B3F7-64C6-456C-9F54-481A91C2B6D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1FD7D5D-D0A2-4316-807D-0CA7CE009E48}"/>
              </a:ext>
            </a:extLst>
          </p:cNvPr>
          <p:cNvGrpSpPr/>
          <p:nvPr/>
        </p:nvGrpSpPr>
        <p:grpSpPr>
          <a:xfrm>
            <a:off x="1693091" y="1193155"/>
            <a:ext cx="2926080" cy="1290153"/>
            <a:chOff x="332936" y="2627766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8D6BEF9-5DD8-4D6F-A00B-3D27D4703C0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579B2D2-7D73-47EE-9981-ACD96DE886E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DD69B98-53A5-438F-9766-D86F369360DE}"/>
              </a:ext>
            </a:extLst>
          </p:cNvPr>
          <p:cNvGrpSpPr/>
          <p:nvPr/>
        </p:nvGrpSpPr>
        <p:grpSpPr>
          <a:xfrm>
            <a:off x="338440" y="3301790"/>
            <a:ext cx="2299344" cy="1659485"/>
            <a:chOff x="332936" y="4652338"/>
            <a:chExt cx="2926080" cy="1659485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D35E5C9-A318-46A9-B679-DA41AF6F4AC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AF356EF-3744-4701-8DB6-6965759FFCB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aphic 2" descr="Tired face outline">
            <a:extLst>
              <a:ext uri="{FF2B5EF4-FFF2-40B4-BE49-F238E27FC236}">
                <a16:creationId xmlns:a16="http://schemas.microsoft.com/office/drawing/2014/main" id="{416E01E1-CF3C-4EB8-BD0B-2A37A2E0FD34}"/>
              </a:ext>
            </a:extLst>
          </p:cNvPr>
          <p:cNvGrpSpPr/>
          <p:nvPr/>
        </p:nvGrpSpPr>
        <p:grpSpPr>
          <a:xfrm>
            <a:off x="3629928" y="4327717"/>
            <a:ext cx="914400" cy="914400"/>
            <a:chOff x="3629928" y="4327717"/>
            <a:chExt cx="914400" cy="9144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CDEE278-35B7-4E8B-B19B-9A07876F23F4}"/>
                </a:ext>
              </a:extLst>
            </p:cNvPr>
            <p:cNvSpPr/>
            <p:nvPr/>
          </p:nvSpPr>
          <p:spPr>
            <a:xfrm>
              <a:off x="4144581" y="4556620"/>
              <a:ext cx="161406" cy="79742"/>
            </a:xfrm>
            <a:custGeom>
              <a:avLst/>
              <a:gdLst>
                <a:gd name="connsiteX0" fmla="*/ 148286 w 161406"/>
                <a:gd name="connsiteY0" fmla="*/ 74944 h 79742"/>
                <a:gd name="connsiteX1" fmla="*/ 111139 w 161406"/>
                <a:gd name="connsiteY1" fmla="*/ 79706 h 79742"/>
                <a:gd name="connsiteX2" fmla="*/ 4459 w 161406"/>
                <a:gd name="connsiteY2" fmla="*/ 31129 h 79742"/>
                <a:gd name="connsiteX3" fmla="*/ 6364 w 161406"/>
                <a:gd name="connsiteY3" fmla="*/ 4459 h 79742"/>
                <a:gd name="connsiteX4" fmla="*/ 33034 w 161406"/>
                <a:gd name="connsiteY4" fmla="*/ 6364 h 79742"/>
                <a:gd name="connsiteX5" fmla="*/ 136856 w 161406"/>
                <a:gd name="connsiteY5" fmla="*/ 38749 h 79742"/>
                <a:gd name="connsiteX6" fmla="*/ 160669 w 161406"/>
                <a:gd name="connsiteY6" fmla="*/ 52084 h 79742"/>
                <a:gd name="connsiteX7" fmla="*/ 148286 w 161406"/>
                <a:gd name="connsiteY7" fmla="*/ 74944 h 7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1406" h="79742">
                  <a:moveTo>
                    <a:pt x="148286" y="74944"/>
                  </a:moveTo>
                  <a:cubicBezTo>
                    <a:pt x="135904" y="77801"/>
                    <a:pt x="123521" y="79706"/>
                    <a:pt x="111139" y="79706"/>
                  </a:cubicBezTo>
                  <a:cubicBezTo>
                    <a:pt x="70181" y="80659"/>
                    <a:pt x="31129" y="62561"/>
                    <a:pt x="4459" y="31129"/>
                  </a:cubicBezTo>
                  <a:cubicBezTo>
                    <a:pt x="-2209" y="23509"/>
                    <a:pt x="-1256" y="11126"/>
                    <a:pt x="6364" y="4459"/>
                  </a:cubicBezTo>
                  <a:cubicBezTo>
                    <a:pt x="13984" y="-2209"/>
                    <a:pt x="26366" y="-1256"/>
                    <a:pt x="33034" y="6364"/>
                  </a:cubicBezTo>
                  <a:cubicBezTo>
                    <a:pt x="58751" y="35891"/>
                    <a:pt x="98756" y="48274"/>
                    <a:pt x="136856" y="38749"/>
                  </a:cubicBezTo>
                  <a:cubicBezTo>
                    <a:pt x="147334" y="35891"/>
                    <a:pt x="157811" y="41606"/>
                    <a:pt x="160669" y="52084"/>
                  </a:cubicBezTo>
                  <a:cubicBezTo>
                    <a:pt x="163526" y="61609"/>
                    <a:pt x="157811" y="72086"/>
                    <a:pt x="148286" y="7494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493DB4C-6AAE-40D3-89A9-5B89BE9ABCC0}"/>
                </a:ext>
              </a:extLst>
            </p:cNvPr>
            <p:cNvSpPr/>
            <p:nvPr/>
          </p:nvSpPr>
          <p:spPr>
            <a:xfrm>
              <a:off x="3725178" y="4422967"/>
              <a:ext cx="723900" cy="723900"/>
            </a:xfrm>
            <a:custGeom>
              <a:avLst/>
              <a:gdLst>
                <a:gd name="connsiteX0" fmla="*/ 361950 w 723900"/>
                <a:gd name="connsiteY0" fmla="*/ 38100 h 723900"/>
                <a:gd name="connsiteX1" fmla="*/ 685800 w 723900"/>
                <a:gd name="connsiteY1" fmla="*/ 361950 h 723900"/>
                <a:gd name="connsiteX2" fmla="*/ 361950 w 723900"/>
                <a:gd name="connsiteY2" fmla="*/ 685800 h 723900"/>
                <a:gd name="connsiteX3" fmla="*/ 38100 w 723900"/>
                <a:gd name="connsiteY3" fmla="*/ 361950 h 723900"/>
                <a:gd name="connsiteX4" fmla="*/ 361950 w 723900"/>
                <a:gd name="connsiteY4" fmla="*/ 38100 h 723900"/>
                <a:gd name="connsiteX5" fmla="*/ 361950 w 723900"/>
                <a:gd name="connsiteY5" fmla="*/ 0 h 723900"/>
                <a:gd name="connsiteX6" fmla="*/ 0 w 723900"/>
                <a:gd name="connsiteY6" fmla="*/ 361950 h 723900"/>
                <a:gd name="connsiteX7" fmla="*/ 361950 w 723900"/>
                <a:gd name="connsiteY7" fmla="*/ 723900 h 723900"/>
                <a:gd name="connsiteX8" fmla="*/ 723900 w 723900"/>
                <a:gd name="connsiteY8" fmla="*/ 361950 h 723900"/>
                <a:gd name="connsiteX9" fmla="*/ 723900 w 723900"/>
                <a:gd name="connsiteY9" fmla="*/ 361950 h 723900"/>
                <a:gd name="connsiteX10" fmla="*/ 361950 w 723900"/>
                <a:gd name="connsiteY10" fmla="*/ 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3900" h="723900">
                  <a:moveTo>
                    <a:pt x="361950" y="38100"/>
                  </a:moveTo>
                  <a:cubicBezTo>
                    <a:pt x="541020" y="38100"/>
                    <a:pt x="685800" y="182880"/>
                    <a:pt x="685800" y="361950"/>
                  </a:cubicBezTo>
                  <a:cubicBezTo>
                    <a:pt x="685800" y="541020"/>
                    <a:pt x="541020" y="685800"/>
                    <a:pt x="361950" y="685800"/>
                  </a:cubicBezTo>
                  <a:cubicBezTo>
                    <a:pt x="182880" y="685800"/>
                    <a:pt x="38100" y="541020"/>
                    <a:pt x="38100" y="361950"/>
                  </a:cubicBezTo>
                  <a:cubicBezTo>
                    <a:pt x="38100" y="182880"/>
                    <a:pt x="182880" y="38100"/>
                    <a:pt x="361950" y="38100"/>
                  </a:cubicBezTo>
                  <a:moveTo>
                    <a:pt x="361950" y="0"/>
                  </a:move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lnTo>
                    <a:pt x="723900" y="361950"/>
                  </a:lnTo>
                  <a:cubicBezTo>
                    <a:pt x="723900" y="161925"/>
                    <a:pt x="561975" y="0"/>
                    <a:pt x="361950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91B2AF3-31E8-4F4A-B55D-0CF5C9E4854A}"/>
                </a:ext>
              </a:extLst>
            </p:cNvPr>
            <p:cNvSpPr/>
            <p:nvPr/>
          </p:nvSpPr>
          <p:spPr>
            <a:xfrm>
              <a:off x="3860640" y="4688642"/>
              <a:ext cx="159884" cy="111514"/>
            </a:xfrm>
            <a:custGeom>
              <a:avLst/>
              <a:gdLst>
                <a:gd name="connsiteX0" fmla="*/ 65515 w 159884"/>
                <a:gd name="connsiteY0" fmla="*/ 111515 h 111514"/>
                <a:gd name="connsiteX1" fmla="*/ 7412 w 159884"/>
                <a:gd name="connsiteY1" fmla="*/ 91512 h 111514"/>
                <a:gd name="connsiteX2" fmla="*/ 3602 w 159884"/>
                <a:gd name="connsiteY2" fmla="*/ 64842 h 111514"/>
                <a:gd name="connsiteX3" fmla="*/ 30272 w 159884"/>
                <a:gd name="connsiteY3" fmla="*/ 61032 h 111514"/>
                <a:gd name="connsiteX4" fmla="*/ 30272 w 159884"/>
                <a:gd name="connsiteY4" fmla="*/ 61032 h 111514"/>
                <a:gd name="connsiteX5" fmla="*/ 110282 w 159884"/>
                <a:gd name="connsiteY5" fmla="*/ 51507 h 111514"/>
                <a:gd name="connsiteX6" fmla="*/ 122665 w 159884"/>
                <a:gd name="connsiteY6" fmla="*/ 18170 h 111514"/>
                <a:gd name="connsiteX7" fmla="*/ 141715 w 159884"/>
                <a:gd name="connsiteY7" fmla="*/ 72 h 111514"/>
                <a:gd name="connsiteX8" fmla="*/ 141715 w 159884"/>
                <a:gd name="connsiteY8" fmla="*/ 72 h 111514"/>
                <a:gd name="connsiteX9" fmla="*/ 159812 w 159884"/>
                <a:gd name="connsiteY9" fmla="*/ 20075 h 111514"/>
                <a:gd name="connsiteX10" fmla="*/ 65515 w 159884"/>
                <a:gd name="connsiteY10" fmla="*/ 111515 h 111514"/>
                <a:gd name="connsiteX11" fmla="*/ 65515 w 159884"/>
                <a:gd name="connsiteY11" fmla="*/ 111515 h 111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9884" h="111514">
                  <a:moveTo>
                    <a:pt x="65515" y="111515"/>
                  </a:moveTo>
                  <a:cubicBezTo>
                    <a:pt x="44560" y="111515"/>
                    <a:pt x="23605" y="104847"/>
                    <a:pt x="7412" y="91512"/>
                  </a:cubicBezTo>
                  <a:cubicBezTo>
                    <a:pt x="-1160" y="84845"/>
                    <a:pt x="-2113" y="73415"/>
                    <a:pt x="3602" y="64842"/>
                  </a:cubicBezTo>
                  <a:cubicBezTo>
                    <a:pt x="10270" y="56270"/>
                    <a:pt x="21700" y="55317"/>
                    <a:pt x="30272" y="61032"/>
                  </a:cubicBezTo>
                  <a:lnTo>
                    <a:pt x="30272" y="61032"/>
                  </a:lnTo>
                  <a:cubicBezTo>
                    <a:pt x="55037" y="80082"/>
                    <a:pt x="91232" y="76272"/>
                    <a:pt x="110282" y="51507"/>
                  </a:cubicBezTo>
                  <a:cubicBezTo>
                    <a:pt x="117902" y="41982"/>
                    <a:pt x="121712" y="30552"/>
                    <a:pt x="122665" y="18170"/>
                  </a:cubicBezTo>
                  <a:cubicBezTo>
                    <a:pt x="122665" y="7692"/>
                    <a:pt x="131237" y="-880"/>
                    <a:pt x="141715" y="72"/>
                  </a:cubicBezTo>
                  <a:lnTo>
                    <a:pt x="141715" y="72"/>
                  </a:lnTo>
                  <a:cubicBezTo>
                    <a:pt x="152192" y="72"/>
                    <a:pt x="160765" y="9597"/>
                    <a:pt x="159812" y="20075"/>
                  </a:cubicBezTo>
                  <a:cubicBezTo>
                    <a:pt x="158860" y="70557"/>
                    <a:pt x="116950" y="111515"/>
                    <a:pt x="65515" y="111515"/>
                  </a:cubicBezTo>
                  <a:lnTo>
                    <a:pt x="65515" y="11151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5224DA0-AC93-4861-848F-D4BDD8086BEB}"/>
                </a:ext>
              </a:extLst>
            </p:cNvPr>
            <p:cNvSpPr/>
            <p:nvPr/>
          </p:nvSpPr>
          <p:spPr>
            <a:xfrm>
              <a:off x="4150865" y="4689586"/>
              <a:ext cx="162570" cy="109617"/>
            </a:xfrm>
            <a:custGeom>
              <a:avLst/>
              <a:gdLst>
                <a:gd name="connsiteX0" fmla="*/ 95330 w 162570"/>
                <a:gd name="connsiteY0" fmla="*/ 109618 h 109617"/>
                <a:gd name="connsiteX1" fmla="*/ 80 w 162570"/>
                <a:gd name="connsiteY1" fmla="*/ 21035 h 109617"/>
                <a:gd name="connsiteX2" fmla="*/ 17225 w 162570"/>
                <a:gd name="connsiteY2" fmla="*/ 80 h 109617"/>
                <a:gd name="connsiteX3" fmla="*/ 38180 w 162570"/>
                <a:gd name="connsiteY3" fmla="*/ 17225 h 109617"/>
                <a:gd name="connsiteX4" fmla="*/ 38180 w 162570"/>
                <a:gd name="connsiteY4" fmla="*/ 18178 h 109617"/>
                <a:gd name="connsiteX5" fmla="*/ 99140 w 162570"/>
                <a:gd name="connsiteY5" fmla="*/ 71518 h 109617"/>
                <a:gd name="connsiteX6" fmla="*/ 131525 w 162570"/>
                <a:gd name="connsiteY6" fmla="*/ 58183 h 109617"/>
                <a:gd name="connsiteX7" fmla="*/ 158195 w 162570"/>
                <a:gd name="connsiteY7" fmla="*/ 61040 h 109617"/>
                <a:gd name="connsiteX8" fmla="*/ 155338 w 162570"/>
                <a:gd name="connsiteY8" fmla="*/ 87710 h 109617"/>
                <a:gd name="connsiteX9" fmla="*/ 95330 w 162570"/>
                <a:gd name="connsiteY9" fmla="*/ 109618 h 109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2570" h="109617">
                  <a:moveTo>
                    <a:pt x="95330" y="109618"/>
                  </a:moveTo>
                  <a:cubicBezTo>
                    <a:pt x="44848" y="109618"/>
                    <a:pt x="3890" y="70565"/>
                    <a:pt x="80" y="21035"/>
                  </a:cubicBezTo>
                  <a:cubicBezTo>
                    <a:pt x="-872" y="10558"/>
                    <a:pt x="6748" y="1033"/>
                    <a:pt x="17225" y="80"/>
                  </a:cubicBezTo>
                  <a:cubicBezTo>
                    <a:pt x="27703" y="-872"/>
                    <a:pt x="37228" y="6748"/>
                    <a:pt x="38180" y="17225"/>
                  </a:cubicBezTo>
                  <a:cubicBezTo>
                    <a:pt x="38180" y="17225"/>
                    <a:pt x="38180" y="17225"/>
                    <a:pt x="38180" y="18178"/>
                  </a:cubicBezTo>
                  <a:cubicBezTo>
                    <a:pt x="40085" y="49610"/>
                    <a:pt x="67708" y="73423"/>
                    <a:pt x="99140" y="71518"/>
                  </a:cubicBezTo>
                  <a:cubicBezTo>
                    <a:pt x="111523" y="70565"/>
                    <a:pt x="122953" y="65803"/>
                    <a:pt x="131525" y="58183"/>
                  </a:cubicBezTo>
                  <a:cubicBezTo>
                    <a:pt x="139145" y="51515"/>
                    <a:pt x="151528" y="52468"/>
                    <a:pt x="158195" y="61040"/>
                  </a:cubicBezTo>
                  <a:cubicBezTo>
                    <a:pt x="164863" y="68660"/>
                    <a:pt x="163910" y="81043"/>
                    <a:pt x="155338" y="87710"/>
                  </a:cubicBezTo>
                  <a:cubicBezTo>
                    <a:pt x="139145" y="101998"/>
                    <a:pt x="117238" y="109618"/>
                    <a:pt x="95330" y="10961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16B1018-E87D-4E2E-B34B-66E23805C5E7}"/>
                </a:ext>
              </a:extLst>
            </p:cNvPr>
            <p:cNvSpPr/>
            <p:nvPr/>
          </p:nvSpPr>
          <p:spPr>
            <a:xfrm>
              <a:off x="3868267" y="4555668"/>
              <a:ext cx="161406" cy="79742"/>
            </a:xfrm>
            <a:custGeom>
              <a:avLst/>
              <a:gdLst>
                <a:gd name="connsiteX0" fmla="*/ 738 w 161406"/>
                <a:gd name="connsiteY0" fmla="*/ 52084 h 79742"/>
                <a:gd name="connsiteX1" fmla="*/ 24551 w 161406"/>
                <a:gd name="connsiteY1" fmla="*/ 38749 h 79742"/>
                <a:gd name="connsiteX2" fmla="*/ 128373 w 161406"/>
                <a:gd name="connsiteY2" fmla="*/ 6364 h 79742"/>
                <a:gd name="connsiteX3" fmla="*/ 155043 w 161406"/>
                <a:gd name="connsiteY3" fmla="*/ 4459 h 79742"/>
                <a:gd name="connsiteX4" fmla="*/ 156948 w 161406"/>
                <a:gd name="connsiteY4" fmla="*/ 31129 h 79742"/>
                <a:gd name="connsiteX5" fmla="*/ 50268 w 161406"/>
                <a:gd name="connsiteY5" fmla="*/ 79706 h 79742"/>
                <a:gd name="connsiteX6" fmla="*/ 13121 w 161406"/>
                <a:gd name="connsiteY6" fmla="*/ 74944 h 79742"/>
                <a:gd name="connsiteX7" fmla="*/ 738 w 161406"/>
                <a:gd name="connsiteY7" fmla="*/ 52084 h 7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1406" h="79742">
                  <a:moveTo>
                    <a:pt x="738" y="52084"/>
                  </a:moveTo>
                  <a:cubicBezTo>
                    <a:pt x="3596" y="41606"/>
                    <a:pt x="14073" y="35891"/>
                    <a:pt x="24551" y="38749"/>
                  </a:cubicBezTo>
                  <a:cubicBezTo>
                    <a:pt x="62651" y="48274"/>
                    <a:pt x="102656" y="35891"/>
                    <a:pt x="128373" y="6364"/>
                  </a:cubicBezTo>
                  <a:cubicBezTo>
                    <a:pt x="135041" y="-1256"/>
                    <a:pt x="147423" y="-2209"/>
                    <a:pt x="155043" y="4459"/>
                  </a:cubicBezTo>
                  <a:cubicBezTo>
                    <a:pt x="162663" y="11126"/>
                    <a:pt x="163616" y="23509"/>
                    <a:pt x="156948" y="31129"/>
                  </a:cubicBezTo>
                  <a:cubicBezTo>
                    <a:pt x="130278" y="62561"/>
                    <a:pt x="91226" y="80659"/>
                    <a:pt x="50268" y="79706"/>
                  </a:cubicBezTo>
                  <a:cubicBezTo>
                    <a:pt x="37886" y="79706"/>
                    <a:pt x="25503" y="78754"/>
                    <a:pt x="13121" y="74944"/>
                  </a:cubicBezTo>
                  <a:cubicBezTo>
                    <a:pt x="3596" y="73039"/>
                    <a:pt x="-2119" y="62561"/>
                    <a:pt x="738" y="5208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276ADF7-0B9B-4D5B-ABF0-34B873465D78}"/>
                </a:ext>
              </a:extLst>
            </p:cNvPr>
            <p:cNvSpPr/>
            <p:nvPr/>
          </p:nvSpPr>
          <p:spPr>
            <a:xfrm>
              <a:off x="3935680" y="4870390"/>
              <a:ext cx="302895" cy="133601"/>
            </a:xfrm>
            <a:custGeom>
              <a:avLst/>
              <a:gdLst>
                <a:gd name="connsiteX0" fmla="*/ 0 w 302895"/>
                <a:gd name="connsiteY0" fmla="*/ 133601 h 133601"/>
                <a:gd name="connsiteX1" fmla="*/ 169545 w 302895"/>
                <a:gd name="connsiteY1" fmla="*/ 1204 h 133601"/>
                <a:gd name="connsiteX2" fmla="*/ 302895 w 302895"/>
                <a:gd name="connsiteY2" fmla="*/ 133601 h 133601"/>
                <a:gd name="connsiteX3" fmla="*/ 0 w 302895"/>
                <a:gd name="connsiteY3" fmla="*/ 133601 h 133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2895" h="133601">
                  <a:moveTo>
                    <a:pt x="0" y="133601"/>
                  </a:moveTo>
                  <a:cubicBezTo>
                    <a:pt x="10478" y="49782"/>
                    <a:pt x="86678" y="-9274"/>
                    <a:pt x="169545" y="1204"/>
                  </a:cubicBezTo>
                  <a:cubicBezTo>
                    <a:pt x="239078" y="9776"/>
                    <a:pt x="294323" y="64069"/>
                    <a:pt x="302895" y="133601"/>
                  </a:cubicBezTo>
                  <a:lnTo>
                    <a:pt x="0" y="13360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aphic 13" descr="Confused face outline">
            <a:extLst>
              <a:ext uri="{FF2B5EF4-FFF2-40B4-BE49-F238E27FC236}">
                <a16:creationId xmlns:a16="http://schemas.microsoft.com/office/drawing/2014/main" id="{A92394E2-4617-4DE6-ACA5-1A3F88911159}"/>
              </a:ext>
            </a:extLst>
          </p:cNvPr>
          <p:cNvGrpSpPr/>
          <p:nvPr/>
        </p:nvGrpSpPr>
        <p:grpSpPr>
          <a:xfrm>
            <a:off x="4909558" y="3140475"/>
            <a:ext cx="723900" cy="723900"/>
            <a:chOff x="4909558" y="3140475"/>
            <a:chExt cx="723900" cy="723900"/>
          </a:xfrm>
          <a:solidFill>
            <a:srgbClr val="000000"/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AD7E15E1-FBB4-49EF-9F22-B3A109346F6F}"/>
                </a:ext>
              </a:extLst>
            </p:cNvPr>
            <p:cNvSpPr/>
            <p:nvPr/>
          </p:nvSpPr>
          <p:spPr>
            <a:xfrm>
              <a:off x="5165988" y="3626266"/>
              <a:ext cx="224712" cy="77136"/>
            </a:xfrm>
            <a:custGeom>
              <a:avLst/>
              <a:gdLst>
                <a:gd name="connsiteX0" fmla="*/ 210295 w 224712"/>
                <a:gd name="connsiteY0" fmla="*/ 7604 h 77136"/>
                <a:gd name="connsiteX1" fmla="*/ 7412 w 224712"/>
                <a:gd name="connsiteY1" fmla="*/ 42846 h 77136"/>
                <a:gd name="connsiteX2" fmla="*/ 3602 w 224712"/>
                <a:gd name="connsiteY2" fmla="*/ 69516 h 77136"/>
                <a:gd name="connsiteX3" fmla="*/ 18842 w 224712"/>
                <a:gd name="connsiteY3" fmla="*/ 77136 h 77136"/>
                <a:gd name="connsiteX4" fmla="*/ 30272 w 224712"/>
                <a:gd name="connsiteY4" fmla="*/ 73326 h 77136"/>
                <a:gd name="connsiteX5" fmla="*/ 200770 w 224712"/>
                <a:gd name="connsiteY5" fmla="*/ 44751 h 77136"/>
                <a:gd name="connsiteX6" fmla="*/ 223630 w 224712"/>
                <a:gd name="connsiteY6" fmla="*/ 30464 h 77136"/>
                <a:gd name="connsiteX7" fmla="*/ 210295 w 224712"/>
                <a:gd name="connsiteY7" fmla="*/ 7604 h 77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4712" h="77136">
                  <a:moveTo>
                    <a:pt x="210295" y="7604"/>
                  </a:moveTo>
                  <a:cubicBezTo>
                    <a:pt x="91232" y="-20971"/>
                    <a:pt x="11222" y="39989"/>
                    <a:pt x="7412" y="42846"/>
                  </a:cubicBezTo>
                  <a:cubicBezTo>
                    <a:pt x="-1160" y="49514"/>
                    <a:pt x="-2113" y="60944"/>
                    <a:pt x="3602" y="69516"/>
                  </a:cubicBezTo>
                  <a:cubicBezTo>
                    <a:pt x="7412" y="74279"/>
                    <a:pt x="13127" y="77136"/>
                    <a:pt x="18842" y="77136"/>
                  </a:cubicBezTo>
                  <a:cubicBezTo>
                    <a:pt x="22652" y="77136"/>
                    <a:pt x="27415" y="76184"/>
                    <a:pt x="30272" y="73326"/>
                  </a:cubicBezTo>
                  <a:cubicBezTo>
                    <a:pt x="31225" y="72374"/>
                    <a:pt x="98852" y="20939"/>
                    <a:pt x="200770" y="44751"/>
                  </a:cubicBezTo>
                  <a:cubicBezTo>
                    <a:pt x="211247" y="47609"/>
                    <a:pt x="221725" y="40941"/>
                    <a:pt x="223630" y="30464"/>
                  </a:cubicBezTo>
                  <a:cubicBezTo>
                    <a:pt x="227440" y="19986"/>
                    <a:pt x="220772" y="9509"/>
                    <a:pt x="210295" y="760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DEB78E7F-2E2A-4E66-995A-22C894D6E25B}"/>
                </a:ext>
              </a:extLst>
            </p:cNvPr>
            <p:cNvSpPr/>
            <p:nvPr/>
          </p:nvSpPr>
          <p:spPr>
            <a:xfrm>
              <a:off x="5061958" y="3413842"/>
              <a:ext cx="114300" cy="114300"/>
            </a:xfrm>
            <a:custGeom>
              <a:avLst/>
              <a:gdLst>
                <a:gd name="connsiteX0" fmla="*/ 114300 w 114300"/>
                <a:gd name="connsiteY0" fmla="*/ 57150 h 114300"/>
                <a:gd name="connsiteX1" fmla="*/ 57150 w 114300"/>
                <a:gd name="connsiteY1" fmla="*/ 114300 h 114300"/>
                <a:gd name="connsiteX2" fmla="*/ 0 w 114300"/>
                <a:gd name="connsiteY2" fmla="*/ 57150 h 114300"/>
                <a:gd name="connsiteX3" fmla="*/ 57150 w 114300"/>
                <a:gd name="connsiteY3" fmla="*/ 0 h 114300"/>
                <a:gd name="connsiteX4" fmla="*/ 114300 w 114300"/>
                <a:gd name="connsiteY4" fmla="*/ 5715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" h="114300">
                  <a:moveTo>
                    <a:pt x="114300" y="57150"/>
                  </a:moveTo>
                  <a:cubicBezTo>
                    <a:pt x="114300" y="88713"/>
                    <a:pt x="88713" y="114300"/>
                    <a:pt x="57150" y="114300"/>
                  </a:cubicBezTo>
                  <a:cubicBezTo>
                    <a:pt x="25587" y="114300"/>
                    <a:pt x="0" y="88713"/>
                    <a:pt x="0" y="57150"/>
                  </a:cubicBezTo>
                  <a:cubicBezTo>
                    <a:pt x="0" y="25587"/>
                    <a:pt x="25587" y="0"/>
                    <a:pt x="57150" y="0"/>
                  </a:cubicBezTo>
                  <a:cubicBezTo>
                    <a:pt x="88713" y="0"/>
                    <a:pt x="114300" y="25587"/>
                    <a:pt x="114300" y="571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7FC209C-FE4B-4484-8CAB-845062DF8E7C}"/>
                </a:ext>
              </a:extLst>
            </p:cNvPr>
            <p:cNvSpPr/>
            <p:nvPr/>
          </p:nvSpPr>
          <p:spPr>
            <a:xfrm>
              <a:off x="5052352" y="3318512"/>
              <a:ext cx="133510" cy="47705"/>
            </a:xfrm>
            <a:custGeom>
              <a:avLst/>
              <a:gdLst>
                <a:gd name="connsiteX0" fmla="*/ 21035 w 133510"/>
                <a:gd name="connsiteY0" fmla="*/ 47705 h 47705"/>
                <a:gd name="connsiteX1" fmla="*/ 116285 w 133510"/>
                <a:gd name="connsiteY1" fmla="*/ 38180 h 47705"/>
                <a:gd name="connsiteX2" fmla="*/ 133430 w 133510"/>
                <a:gd name="connsiteY2" fmla="*/ 17225 h 47705"/>
                <a:gd name="connsiteX3" fmla="*/ 112475 w 133510"/>
                <a:gd name="connsiteY3" fmla="*/ 80 h 47705"/>
                <a:gd name="connsiteX4" fmla="*/ 17225 w 133510"/>
                <a:gd name="connsiteY4" fmla="*/ 9605 h 47705"/>
                <a:gd name="connsiteX5" fmla="*/ 80 w 133510"/>
                <a:gd name="connsiteY5" fmla="*/ 30560 h 47705"/>
                <a:gd name="connsiteX6" fmla="*/ 19130 w 133510"/>
                <a:gd name="connsiteY6" fmla="*/ 47705 h 47705"/>
                <a:gd name="connsiteX7" fmla="*/ 21035 w 133510"/>
                <a:gd name="connsiteY7" fmla="*/ 47705 h 47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510" h="47705">
                  <a:moveTo>
                    <a:pt x="21035" y="47705"/>
                  </a:moveTo>
                  <a:lnTo>
                    <a:pt x="116285" y="38180"/>
                  </a:lnTo>
                  <a:cubicBezTo>
                    <a:pt x="126763" y="37228"/>
                    <a:pt x="134383" y="27703"/>
                    <a:pt x="133430" y="17225"/>
                  </a:cubicBezTo>
                  <a:cubicBezTo>
                    <a:pt x="132478" y="6748"/>
                    <a:pt x="122953" y="-872"/>
                    <a:pt x="112475" y="80"/>
                  </a:cubicBezTo>
                  <a:lnTo>
                    <a:pt x="17225" y="9605"/>
                  </a:lnTo>
                  <a:cubicBezTo>
                    <a:pt x="6748" y="10558"/>
                    <a:pt x="-872" y="20083"/>
                    <a:pt x="80" y="30560"/>
                  </a:cubicBezTo>
                  <a:cubicBezTo>
                    <a:pt x="1033" y="40085"/>
                    <a:pt x="9605" y="47705"/>
                    <a:pt x="19130" y="47705"/>
                  </a:cubicBezTo>
                  <a:cubicBezTo>
                    <a:pt x="20083" y="47705"/>
                    <a:pt x="20083" y="47705"/>
                    <a:pt x="21035" y="477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295368E-FEFD-414D-812F-806E270A7B57}"/>
                </a:ext>
              </a:extLst>
            </p:cNvPr>
            <p:cNvSpPr/>
            <p:nvPr/>
          </p:nvSpPr>
          <p:spPr>
            <a:xfrm>
              <a:off x="5366758" y="3413842"/>
              <a:ext cx="114300" cy="114300"/>
            </a:xfrm>
            <a:custGeom>
              <a:avLst/>
              <a:gdLst>
                <a:gd name="connsiteX0" fmla="*/ 114300 w 114300"/>
                <a:gd name="connsiteY0" fmla="*/ 57150 h 114300"/>
                <a:gd name="connsiteX1" fmla="*/ 57150 w 114300"/>
                <a:gd name="connsiteY1" fmla="*/ 114300 h 114300"/>
                <a:gd name="connsiteX2" fmla="*/ 0 w 114300"/>
                <a:gd name="connsiteY2" fmla="*/ 57150 h 114300"/>
                <a:gd name="connsiteX3" fmla="*/ 57150 w 114300"/>
                <a:gd name="connsiteY3" fmla="*/ 0 h 114300"/>
                <a:gd name="connsiteX4" fmla="*/ 114300 w 114300"/>
                <a:gd name="connsiteY4" fmla="*/ 5715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" h="114300">
                  <a:moveTo>
                    <a:pt x="114300" y="57150"/>
                  </a:moveTo>
                  <a:cubicBezTo>
                    <a:pt x="114300" y="88713"/>
                    <a:pt x="88713" y="114300"/>
                    <a:pt x="57150" y="114300"/>
                  </a:cubicBezTo>
                  <a:cubicBezTo>
                    <a:pt x="25587" y="114300"/>
                    <a:pt x="0" y="88713"/>
                    <a:pt x="0" y="57150"/>
                  </a:cubicBezTo>
                  <a:cubicBezTo>
                    <a:pt x="0" y="25587"/>
                    <a:pt x="25587" y="0"/>
                    <a:pt x="57150" y="0"/>
                  </a:cubicBezTo>
                  <a:cubicBezTo>
                    <a:pt x="88713" y="0"/>
                    <a:pt x="114300" y="25587"/>
                    <a:pt x="114300" y="571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E8978183-8BBA-48C4-802C-DA4AD32D9DDC}"/>
                </a:ext>
              </a:extLst>
            </p:cNvPr>
            <p:cNvSpPr/>
            <p:nvPr/>
          </p:nvSpPr>
          <p:spPr>
            <a:xfrm>
              <a:off x="5357152" y="3318512"/>
              <a:ext cx="133510" cy="47705"/>
            </a:xfrm>
            <a:custGeom>
              <a:avLst/>
              <a:gdLst>
                <a:gd name="connsiteX0" fmla="*/ 116285 w 133510"/>
                <a:gd name="connsiteY0" fmla="*/ 9605 h 47705"/>
                <a:gd name="connsiteX1" fmla="*/ 21035 w 133510"/>
                <a:gd name="connsiteY1" fmla="*/ 80 h 47705"/>
                <a:gd name="connsiteX2" fmla="*/ 80 w 133510"/>
                <a:gd name="connsiteY2" fmla="*/ 17225 h 47705"/>
                <a:gd name="connsiteX3" fmla="*/ 17225 w 133510"/>
                <a:gd name="connsiteY3" fmla="*/ 38180 h 47705"/>
                <a:gd name="connsiteX4" fmla="*/ 112475 w 133510"/>
                <a:gd name="connsiteY4" fmla="*/ 47705 h 47705"/>
                <a:gd name="connsiteX5" fmla="*/ 114380 w 133510"/>
                <a:gd name="connsiteY5" fmla="*/ 47705 h 47705"/>
                <a:gd name="connsiteX6" fmla="*/ 133430 w 133510"/>
                <a:gd name="connsiteY6" fmla="*/ 30560 h 47705"/>
                <a:gd name="connsiteX7" fmla="*/ 116285 w 133510"/>
                <a:gd name="connsiteY7" fmla="*/ 9605 h 47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510" h="47705">
                  <a:moveTo>
                    <a:pt x="116285" y="9605"/>
                  </a:moveTo>
                  <a:lnTo>
                    <a:pt x="21035" y="80"/>
                  </a:lnTo>
                  <a:cubicBezTo>
                    <a:pt x="10558" y="-872"/>
                    <a:pt x="1033" y="6748"/>
                    <a:pt x="80" y="17225"/>
                  </a:cubicBezTo>
                  <a:cubicBezTo>
                    <a:pt x="-872" y="27703"/>
                    <a:pt x="6748" y="37228"/>
                    <a:pt x="17225" y="38180"/>
                  </a:cubicBezTo>
                  <a:lnTo>
                    <a:pt x="112475" y="47705"/>
                  </a:lnTo>
                  <a:cubicBezTo>
                    <a:pt x="113428" y="47705"/>
                    <a:pt x="113428" y="47705"/>
                    <a:pt x="114380" y="47705"/>
                  </a:cubicBezTo>
                  <a:cubicBezTo>
                    <a:pt x="123905" y="47705"/>
                    <a:pt x="132478" y="40085"/>
                    <a:pt x="133430" y="30560"/>
                  </a:cubicBezTo>
                  <a:cubicBezTo>
                    <a:pt x="134383" y="20083"/>
                    <a:pt x="126763" y="10558"/>
                    <a:pt x="116285" y="96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B1CAFC2-7371-482B-B94B-AC85609F9686}"/>
                </a:ext>
              </a:extLst>
            </p:cNvPr>
            <p:cNvSpPr/>
            <p:nvPr/>
          </p:nvSpPr>
          <p:spPr>
            <a:xfrm>
              <a:off x="4909558" y="3140475"/>
              <a:ext cx="723900" cy="723900"/>
            </a:xfrm>
            <a:custGeom>
              <a:avLst/>
              <a:gdLst>
                <a:gd name="connsiteX0" fmla="*/ 361950 w 723900"/>
                <a:gd name="connsiteY0" fmla="*/ 38100 h 723900"/>
                <a:gd name="connsiteX1" fmla="*/ 685800 w 723900"/>
                <a:gd name="connsiteY1" fmla="*/ 361950 h 723900"/>
                <a:gd name="connsiteX2" fmla="*/ 361950 w 723900"/>
                <a:gd name="connsiteY2" fmla="*/ 685800 h 723900"/>
                <a:gd name="connsiteX3" fmla="*/ 38100 w 723900"/>
                <a:gd name="connsiteY3" fmla="*/ 361950 h 723900"/>
                <a:gd name="connsiteX4" fmla="*/ 361950 w 723900"/>
                <a:gd name="connsiteY4" fmla="*/ 38100 h 723900"/>
                <a:gd name="connsiteX5" fmla="*/ 361950 w 723900"/>
                <a:gd name="connsiteY5" fmla="*/ 0 h 723900"/>
                <a:gd name="connsiteX6" fmla="*/ 0 w 723900"/>
                <a:gd name="connsiteY6" fmla="*/ 361950 h 723900"/>
                <a:gd name="connsiteX7" fmla="*/ 361950 w 723900"/>
                <a:gd name="connsiteY7" fmla="*/ 723900 h 723900"/>
                <a:gd name="connsiteX8" fmla="*/ 723900 w 723900"/>
                <a:gd name="connsiteY8" fmla="*/ 361950 h 723900"/>
                <a:gd name="connsiteX9" fmla="*/ 361950 w 723900"/>
                <a:gd name="connsiteY9" fmla="*/ 0 h 723900"/>
                <a:gd name="connsiteX10" fmla="*/ 361950 w 723900"/>
                <a:gd name="connsiteY10" fmla="*/ 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3900" h="723900">
                  <a:moveTo>
                    <a:pt x="361950" y="38100"/>
                  </a:moveTo>
                  <a:cubicBezTo>
                    <a:pt x="540068" y="38100"/>
                    <a:pt x="685800" y="183833"/>
                    <a:pt x="685800" y="361950"/>
                  </a:cubicBezTo>
                  <a:cubicBezTo>
                    <a:pt x="685800" y="540068"/>
                    <a:pt x="540068" y="685800"/>
                    <a:pt x="361950" y="685800"/>
                  </a:cubicBezTo>
                  <a:cubicBezTo>
                    <a:pt x="183833" y="685800"/>
                    <a:pt x="38100" y="540068"/>
                    <a:pt x="38100" y="361950"/>
                  </a:cubicBezTo>
                  <a:cubicBezTo>
                    <a:pt x="38100" y="183833"/>
                    <a:pt x="183833" y="38100"/>
                    <a:pt x="361950" y="38100"/>
                  </a:cubicBezTo>
                  <a:moveTo>
                    <a:pt x="361950" y="0"/>
                  </a:move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161925"/>
                    <a:pt x="561975" y="0"/>
                    <a:pt x="361950" y="0"/>
                  </a:cubicBezTo>
                  <a:lnTo>
                    <a:pt x="36195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3" name="Graphic 12" descr="Neutral face outline">
            <a:extLst>
              <a:ext uri="{FF2B5EF4-FFF2-40B4-BE49-F238E27FC236}">
                <a16:creationId xmlns:a16="http://schemas.microsoft.com/office/drawing/2014/main" id="{224E2568-EE5A-40DC-B9C4-FF9CE9E8E740}"/>
              </a:ext>
            </a:extLst>
          </p:cNvPr>
          <p:cNvGrpSpPr/>
          <p:nvPr/>
        </p:nvGrpSpPr>
        <p:grpSpPr>
          <a:xfrm>
            <a:off x="6463293" y="3045225"/>
            <a:ext cx="914400" cy="914400"/>
            <a:chOff x="6463293" y="3045225"/>
            <a:chExt cx="914400" cy="914400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A74CF95-375B-41E8-A3B5-89051EF31E4B}"/>
                </a:ext>
              </a:extLst>
            </p:cNvPr>
            <p:cNvSpPr/>
            <p:nvPr/>
          </p:nvSpPr>
          <p:spPr>
            <a:xfrm>
              <a:off x="6796668" y="3645300"/>
              <a:ext cx="247650" cy="38100"/>
            </a:xfrm>
            <a:custGeom>
              <a:avLst/>
              <a:gdLst>
                <a:gd name="connsiteX0" fmla="*/ 228600 w 247650"/>
                <a:gd name="connsiteY0" fmla="*/ 0 h 38100"/>
                <a:gd name="connsiteX1" fmla="*/ 19050 w 247650"/>
                <a:gd name="connsiteY1" fmla="*/ 0 h 38100"/>
                <a:gd name="connsiteX2" fmla="*/ 0 w 247650"/>
                <a:gd name="connsiteY2" fmla="*/ 19050 h 38100"/>
                <a:gd name="connsiteX3" fmla="*/ 19050 w 247650"/>
                <a:gd name="connsiteY3" fmla="*/ 38100 h 38100"/>
                <a:gd name="connsiteX4" fmla="*/ 228600 w 247650"/>
                <a:gd name="connsiteY4" fmla="*/ 38100 h 38100"/>
                <a:gd name="connsiteX5" fmla="*/ 247650 w 247650"/>
                <a:gd name="connsiteY5" fmla="*/ 19050 h 38100"/>
                <a:gd name="connsiteX6" fmla="*/ 228600 w 247650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38100">
                  <a:moveTo>
                    <a:pt x="228600" y="0"/>
                  </a:moveTo>
                  <a:lnTo>
                    <a:pt x="19050" y="0"/>
                  </a:lnTo>
                  <a:cubicBezTo>
                    <a:pt x="8573" y="0"/>
                    <a:pt x="0" y="8573"/>
                    <a:pt x="0" y="19050"/>
                  </a:cubicBezTo>
                  <a:cubicBezTo>
                    <a:pt x="0" y="29527"/>
                    <a:pt x="8573" y="38100"/>
                    <a:pt x="19050" y="38100"/>
                  </a:cubicBezTo>
                  <a:lnTo>
                    <a:pt x="228600" y="38100"/>
                  </a:lnTo>
                  <a:cubicBezTo>
                    <a:pt x="239077" y="38100"/>
                    <a:pt x="247650" y="29527"/>
                    <a:pt x="247650" y="19050"/>
                  </a:cubicBezTo>
                  <a:cubicBezTo>
                    <a:pt x="247650" y="8573"/>
                    <a:pt x="239077" y="0"/>
                    <a:pt x="228600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5" name="Graphic 12" descr="Neutral face outline">
              <a:extLst>
                <a:ext uri="{FF2B5EF4-FFF2-40B4-BE49-F238E27FC236}">
                  <a16:creationId xmlns:a16="http://schemas.microsoft.com/office/drawing/2014/main" id="{224E2568-EE5A-40DC-B9C4-FF9CE9E8E740}"/>
                </a:ext>
              </a:extLst>
            </p:cNvPr>
            <p:cNvGrpSpPr/>
            <p:nvPr/>
          </p:nvGrpSpPr>
          <p:grpSpPr>
            <a:xfrm>
              <a:off x="6691893" y="3347167"/>
              <a:ext cx="457200" cy="180974"/>
              <a:chOff x="6691893" y="3347167"/>
              <a:chExt cx="457200" cy="180974"/>
            </a:xfrm>
            <a:solidFill>
              <a:srgbClr val="000000"/>
            </a:solidFill>
          </p:grpSpPr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331AA6C6-A97B-4AD7-9ABC-B63D0774B3E8}"/>
                  </a:ext>
                </a:extLst>
              </p:cNvPr>
              <p:cNvSpPr/>
              <p:nvPr/>
            </p:nvSpPr>
            <p:spPr>
              <a:xfrm>
                <a:off x="6691893" y="3347167"/>
                <a:ext cx="152400" cy="38100"/>
              </a:xfrm>
              <a:custGeom>
                <a:avLst/>
                <a:gdLst>
                  <a:gd name="connsiteX0" fmla="*/ 133350 w 152400"/>
                  <a:gd name="connsiteY0" fmla="*/ 38100 h 38100"/>
                  <a:gd name="connsiteX1" fmla="*/ 152400 w 152400"/>
                  <a:gd name="connsiteY1" fmla="*/ 19050 h 38100"/>
                  <a:gd name="connsiteX2" fmla="*/ 133350 w 152400"/>
                  <a:gd name="connsiteY2" fmla="*/ 0 h 38100"/>
                  <a:gd name="connsiteX3" fmla="*/ 19050 w 152400"/>
                  <a:gd name="connsiteY3" fmla="*/ 0 h 38100"/>
                  <a:gd name="connsiteX4" fmla="*/ 0 w 152400"/>
                  <a:gd name="connsiteY4" fmla="*/ 19050 h 38100"/>
                  <a:gd name="connsiteX5" fmla="*/ 19050 w 152400"/>
                  <a:gd name="connsiteY5" fmla="*/ 38100 h 38100"/>
                  <a:gd name="connsiteX6" fmla="*/ 133350 w 152400"/>
                  <a:gd name="connsiteY6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2400" h="38100">
                    <a:moveTo>
                      <a:pt x="133350" y="38100"/>
                    </a:moveTo>
                    <a:cubicBezTo>
                      <a:pt x="143827" y="38100"/>
                      <a:pt x="152400" y="29527"/>
                      <a:pt x="152400" y="19050"/>
                    </a:cubicBezTo>
                    <a:cubicBezTo>
                      <a:pt x="152400" y="8572"/>
                      <a:pt x="143827" y="0"/>
                      <a:pt x="133350" y="0"/>
                    </a:cubicBezTo>
                    <a:lnTo>
                      <a:pt x="19050" y="0"/>
                    </a:lnTo>
                    <a:cubicBezTo>
                      <a:pt x="8572" y="0"/>
                      <a:pt x="0" y="8572"/>
                      <a:pt x="0" y="19050"/>
                    </a:cubicBezTo>
                    <a:cubicBezTo>
                      <a:pt x="0" y="29527"/>
                      <a:pt x="8572" y="38100"/>
                      <a:pt x="19050" y="38100"/>
                    </a:cubicBezTo>
                    <a:lnTo>
                      <a:pt x="133350" y="38100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732F3D7D-59EC-4AC8-A680-8BCB5311F3E5}"/>
                  </a:ext>
                </a:extLst>
              </p:cNvPr>
              <p:cNvSpPr/>
              <p:nvPr/>
            </p:nvSpPr>
            <p:spPr>
              <a:xfrm>
                <a:off x="6710943" y="3413842"/>
                <a:ext cx="114300" cy="114300"/>
              </a:xfrm>
              <a:custGeom>
                <a:avLst/>
                <a:gdLst>
                  <a:gd name="connsiteX0" fmla="*/ 114300 w 114300"/>
                  <a:gd name="connsiteY0" fmla="*/ 57150 h 114300"/>
                  <a:gd name="connsiteX1" fmla="*/ 57150 w 114300"/>
                  <a:gd name="connsiteY1" fmla="*/ 114300 h 114300"/>
                  <a:gd name="connsiteX2" fmla="*/ 0 w 114300"/>
                  <a:gd name="connsiteY2" fmla="*/ 57150 h 114300"/>
                  <a:gd name="connsiteX3" fmla="*/ 57150 w 114300"/>
                  <a:gd name="connsiteY3" fmla="*/ 0 h 114300"/>
                  <a:gd name="connsiteX4" fmla="*/ 114300 w 114300"/>
                  <a:gd name="connsiteY4" fmla="*/ 5715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4300" h="114300">
                    <a:moveTo>
                      <a:pt x="114300" y="57150"/>
                    </a:moveTo>
                    <a:cubicBezTo>
                      <a:pt x="114300" y="88713"/>
                      <a:pt x="88713" y="114300"/>
                      <a:pt x="57150" y="114300"/>
                    </a:cubicBezTo>
                    <a:cubicBezTo>
                      <a:pt x="25587" y="114300"/>
                      <a:pt x="0" y="88713"/>
                      <a:pt x="0" y="57150"/>
                    </a:cubicBezTo>
                    <a:cubicBezTo>
                      <a:pt x="0" y="25587"/>
                      <a:pt x="25587" y="0"/>
                      <a:pt x="57150" y="0"/>
                    </a:cubicBezTo>
                    <a:cubicBezTo>
                      <a:pt x="88713" y="0"/>
                      <a:pt x="114300" y="25587"/>
                      <a:pt x="114300" y="5715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C95C260A-BEA9-4ADB-B501-B271C642AD3F}"/>
                  </a:ext>
                </a:extLst>
              </p:cNvPr>
              <p:cNvSpPr/>
              <p:nvPr/>
            </p:nvSpPr>
            <p:spPr>
              <a:xfrm>
                <a:off x="6996693" y="3347167"/>
                <a:ext cx="152400" cy="38100"/>
              </a:xfrm>
              <a:custGeom>
                <a:avLst/>
                <a:gdLst>
                  <a:gd name="connsiteX0" fmla="*/ 133350 w 152400"/>
                  <a:gd name="connsiteY0" fmla="*/ 0 h 38100"/>
                  <a:gd name="connsiteX1" fmla="*/ 19050 w 152400"/>
                  <a:gd name="connsiteY1" fmla="*/ 0 h 38100"/>
                  <a:gd name="connsiteX2" fmla="*/ 0 w 152400"/>
                  <a:gd name="connsiteY2" fmla="*/ 19050 h 38100"/>
                  <a:gd name="connsiteX3" fmla="*/ 19050 w 152400"/>
                  <a:gd name="connsiteY3" fmla="*/ 38100 h 38100"/>
                  <a:gd name="connsiteX4" fmla="*/ 133350 w 152400"/>
                  <a:gd name="connsiteY4" fmla="*/ 38100 h 38100"/>
                  <a:gd name="connsiteX5" fmla="*/ 152400 w 152400"/>
                  <a:gd name="connsiteY5" fmla="*/ 19050 h 38100"/>
                  <a:gd name="connsiteX6" fmla="*/ 133350 w 152400"/>
                  <a:gd name="connsiteY6" fmla="*/ 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2400" h="38100">
                    <a:moveTo>
                      <a:pt x="133350" y="0"/>
                    </a:moveTo>
                    <a:lnTo>
                      <a:pt x="19050" y="0"/>
                    </a:lnTo>
                    <a:cubicBezTo>
                      <a:pt x="8573" y="0"/>
                      <a:pt x="0" y="8572"/>
                      <a:pt x="0" y="19050"/>
                    </a:cubicBezTo>
                    <a:cubicBezTo>
                      <a:pt x="0" y="29527"/>
                      <a:pt x="8573" y="38100"/>
                      <a:pt x="19050" y="38100"/>
                    </a:cubicBezTo>
                    <a:lnTo>
                      <a:pt x="133350" y="38100"/>
                    </a:lnTo>
                    <a:cubicBezTo>
                      <a:pt x="143827" y="38100"/>
                      <a:pt x="152400" y="29527"/>
                      <a:pt x="152400" y="19050"/>
                    </a:cubicBezTo>
                    <a:cubicBezTo>
                      <a:pt x="152400" y="8572"/>
                      <a:pt x="143827" y="0"/>
                      <a:pt x="13335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E4F5D619-41FF-412C-AE77-FAA7DA7747E8}"/>
                  </a:ext>
                </a:extLst>
              </p:cNvPr>
              <p:cNvSpPr/>
              <p:nvPr/>
            </p:nvSpPr>
            <p:spPr>
              <a:xfrm>
                <a:off x="7015743" y="3413842"/>
                <a:ext cx="114300" cy="114300"/>
              </a:xfrm>
              <a:custGeom>
                <a:avLst/>
                <a:gdLst>
                  <a:gd name="connsiteX0" fmla="*/ 114300 w 114300"/>
                  <a:gd name="connsiteY0" fmla="*/ 57150 h 114300"/>
                  <a:gd name="connsiteX1" fmla="*/ 57150 w 114300"/>
                  <a:gd name="connsiteY1" fmla="*/ 114300 h 114300"/>
                  <a:gd name="connsiteX2" fmla="*/ 0 w 114300"/>
                  <a:gd name="connsiteY2" fmla="*/ 57150 h 114300"/>
                  <a:gd name="connsiteX3" fmla="*/ 57150 w 114300"/>
                  <a:gd name="connsiteY3" fmla="*/ 0 h 114300"/>
                  <a:gd name="connsiteX4" fmla="*/ 114300 w 114300"/>
                  <a:gd name="connsiteY4" fmla="*/ 5715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4300" h="114300">
                    <a:moveTo>
                      <a:pt x="114300" y="57150"/>
                    </a:moveTo>
                    <a:cubicBezTo>
                      <a:pt x="114300" y="88713"/>
                      <a:pt x="88713" y="114300"/>
                      <a:pt x="57150" y="114300"/>
                    </a:cubicBezTo>
                    <a:cubicBezTo>
                      <a:pt x="25587" y="114300"/>
                      <a:pt x="0" y="88713"/>
                      <a:pt x="0" y="57150"/>
                    </a:cubicBezTo>
                    <a:cubicBezTo>
                      <a:pt x="0" y="25587"/>
                      <a:pt x="25587" y="0"/>
                      <a:pt x="57150" y="0"/>
                    </a:cubicBezTo>
                    <a:cubicBezTo>
                      <a:pt x="88713" y="0"/>
                      <a:pt x="114300" y="25587"/>
                      <a:pt x="114300" y="5715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609B3EBF-9366-47C7-9170-41995C33C441}"/>
                </a:ext>
              </a:extLst>
            </p:cNvPr>
            <p:cNvSpPr/>
            <p:nvPr/>
          </p:nvSpPr>
          <p:spPr>
            <a:xfrm>
              <a:off x="6558543" y="3140475"/>
              <a:ext cx="723900" cy="723900"/>
            </a:xfrm>
            <a:custGeom>
              <a:avLst/>
              <a:gdLst>
                <a:gd name="connsiteX0" fmla="*/ 361950 w 723900"/>
                <a:gd name="connsiteY0" fmla="*/ 38100 h 723900"/>
                <a:gd name="connsiteX1" fmla="*/ 685800 w 723900"/>
                <a:gd name="connsiteY1" fmla="*/ 361950 h 723900"/>
                <a:gd name="connsiteX2" fmla="*/ 361950 w 723900"/>
                <a:gd name="connsiteY2" fmla="*/ 685800 h 723900"/>
                <a:gd name="connsiteX3" fmla="*/ 38100 w 723900"/>
                <a:gd name="connsiteY3" fmla="*/ 361950 h 723900"/>
                <a:gd name="connsiteX4" fmla="*/ 361950 w 723900"/>
                <a:gd name="connsiteY4" fmla="*/ 38100 h 723900"/>
                <a:gd name="connsiteX5" fmla="*/ 361950 w 723900"/>
                <a:gd name="connsiteY5" fmla="*/ 0 h 723900"/>
                <a:gd name="connsiteX6" fmla="*/ 0 w 723900"/>
                <a:gd name="connsiteY6" fmla="*/ 361950 h 723900"/>
                <a:gd name="connsiteX7" fmla="*/ 361950 w 723900"/>
                <a:gd name="connsiteY7" fmla="*/ 723900 h 723900"/>
                <a:gd name="connsiteX8" fmla="*/ 723900 w 723900"/>
                <a:gd name="connsiteY8" fmla="*/ 361950 h 723900"/>
                <a:gd name="connsiteX9" fmla="*/ 361950 w 723900"/>
                <a:gd name="connsiteY9" fmla="*/ 0 h 723900"/>
                <a:gd name="connsiteX10" fmla="*/ 361950 w 723900"/>
                <a:gd name="connsiteY10" fmla="*/ 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3900" h="723900">
                  <a:moveTo>
                    <a:pt x="361950" y="38100"/>
                  </a:moveTo>
                  <a:cubicBezTo>
                    <a:pt x="540068" y="38100"/>
                    <a:pt x="685800" y="183833"/>
                    <a:pt x="685800" y="361950"/>
                  </a:cubicBezTo>
                  <a:cubicBezTo>
                    <a:pt x="685800" y="540068"/>
                    <a:pt x="540068" y="685800"/>
                    <a:pt x="361950" y="685800"/>
                  </a:cubicBezTo>
                  <a:cubicBezTo>
                    <a:pt x="183833" y="685800"/>
                    <a:pt x="38100" y="540068"/>
                    <a:pt x="38100" y="361950"/>
                  </a:cubicBezTo>
                  <a:cubicBezTo>
                    <a:pt x="38100" y="183833"/>
                    <a:pt x="183833" y="38100"/>
                    <a:pt x="361950" y="38100"/>
                  </a:cubicBezTo>
                  <a:moveTo>
                    <a:pt x="361950" y="0"/>
                  </a:move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161925"/>
                    <a:pt x="561975" y="0"/>
                    <a:pt x="361950" y="0"/>
                  </a:cubicBezTo>
                  <a:lnTo>
                    <a:pt x="36195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1" name="Graphic 11" descr="Smiling face outline">
            <a:extLst>
              <a:ext uri="{FF2B5EF4-FFF2-40B4-BE49-F238E27FC236}">
                <a16:creationId xmlns:a16="http://schemas.microsoft.com/office/drawing/2014/main" id="{0169D244-632D-4AD6-BB37-EE6FF64525F1}"/>
              </a:ext>
            </a:extLst>
          </p:cNvPr>
          <p:cNvGrpSpPr/>
          <p:nvPr/>
        </p:nvGrpSpPr>
        <p:grpSpPr>
          <a:xfrm>
            <a:off x="7647672" y="4327717"/>
            <a:ext cx="914400" cy="914400"/>
            <a:chOff x="7647672" y="4327717"/>
            <a:chExt cx="914400" cy="914400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D683C85-32EB-49CD-8542-C33E8152BFF1}"/>
                </a:ext>
              </a:extLst>
            </p:cNvPr>
            <p:cNvSpPr/>
            <p:nvPr/>
          </p:nvSpPr>
          <p:spPr>
            <a:xfrm>
              <a:off x="7895322" y="4670617"/>
              <a:ext cx="114300" cy="114300"/>
            </a:xfrm>
            <a:custGeom>
              <a:avLst/>
              <a:gdLst>
                <a:gd name="connsiteX0" fmla="*/ 114300 w 114300"/>
                <a:gd name="connsiteY0" fmla="*/ 57150 h 114300"/>
                <a:gd name="connsiteX1" fmla="*/ 57150 w 114300"/>
                <a:gd name="connsiteY1" fmla="*/ 114300 h 114300"/>
                <a:gd name="connsiteX2" fmla="*/ 0 w 114300"/>
                <a:gd name="connsiteY2" fmla="*/ 57150 h 114300"/>
                <a:gd name="connsiteX3" fmla="*/ 57150 w 114300"/>
                <a:gd name="connsiteY3" fmla="*/ 0 h 114300"/>
                <a:gd name="connsiteX4" fmla="*/ 114300 w 114300"/>
                <a:gd name="connsiteY4" fmla="*/ 5715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" h="114300">
                  <a:moveTo>
                    <a:pt x="114300" y="57150"/>
                  </a:moveTo>
                  <a:cubicBezTo>
                    <a:pt x="114300" y="88713"/>
                    <a:pt x="88713" y="114300"/>
                    <a:pt x="57150" y="114300"/>
                  </a:cubicBezTo>
                  <a:cubicBezTo>
                    <a:pt x="25587" y="114300"/>
                    <a:pt x="0" y="88713"/>
                    <a:pt x="0" y="57150"/>
                  </a:cubicBezTo>
                  <a:cubicBezTo>
                    <a:pt x="0" y="25587"/>
                    <a:pt x="25587" y="0"/>
                    <a:pt x="57150" y="0"/>
                  </a:cubicBezTo>
                  <a:cubicBezTo>
                    <a:pt x="88713" y="0"/>
                    <a:pt x="114300" y="25587"/>
                    <a:pt x="114300" y="571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05D17D0D-269B-4818-897A-B769DE71E786}"/>
                </a:ext>
              </a:extLst>
            </p:cNvPr>
            <p:cNvSpPr/>
            <p:nvPr/>
          </p:nvSpPr>
          <p:spPr>
            <a:xfrm>
              <a:off x="8200122" y="4670617"/>
              <a:ext cx="114300" cy="114300"/>
            </a:xfrm>
            <a:custGeom>
              <a:avLst/>
              <a:gdLst>
                <a:gd name="connsiteX0" fmla="*/ 114300 w 114300"/>
                <a:gd name="connsiteY0" fmla="*/ 57150 h 114300"/>
                <a:gd name="connsiteX1" fmla="*/ 57150 w 114300"/>
                <a:gd name="connsiteY1" fmla="*/ 114300 h 114300"/>
                <a:gd name="connsiteX2" fmla="*/ 0 w 114300"/>
                <a:gd name="connsiteY2" fmla="*/ 57150 h 114300"/>
                <a:gd name="connsiteX3" fmla="*/ 57150 w 114300"/>
                <a:gd name="connsiteY3" fmla="*/ 0 h 114300"/>
                <a:gd name="connsiteX4" fmla="*/ 114300 w 114300"/>
                <a:gd name="connsiteY4" fmla="*/ 5715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" h="114300">
                  <a:moveTo>
                    <a:pt x="114300" y="57150"/>
                  </a:moveTo>
                  <a:cubicBezTo>
                    <a:pt x="114300" y="88713"/>
                    <a:pt x="88713" y="114300"/>
                    <a:pt x="57150" y="114300"/>
                  </a:cubicBezTo>
                  <a:cubicBezTo>
                    <a:pt x="25587" y="114300"/>
                    <a:pt x="0" y="88713"/>
                    <a:pt x="0" y="57150"/>
                  </a:cubicBezTo>
                  <a:cubicBezTo>
                    <a:pt x="0" y="25587"/>
                    <a:pt x="25587" y="0"/>
                    <a:pt x="57150" y="0"/>
                  </a:cubicBezTo>
                  <a:cubicBezTo>
                    <a:pt x="88713" y="0"/>
                    <a:pt x="114300" y="25587"/>
                    <a:pt x="114300" y="571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ED56CA7E-2331-44DB-B475-BB3AB18F3481}"/>
                </a:ext>
              </a:extLst>
            </p:cNvPr>
            <p:cNvSpPr/>
            <p:nvPr/>
          </p:nvSpPr>
          <p:spPr>
            <a:xfrm>
              <a:off x="7912466" y="4908742"/>
              <a:ext cx="384809" cy="123825"/>
            </a:xfrm>
            <a:custGeom>
              <a:avLst/>
              <a:gdLst>
                <a:gd name="connsiteX0" fmla="*/ 365760 w 384809"/>
                <a:gd name="connsiteY0" fmla="*/ 0 h 123825"/>
                <a:gd name="connsiteX1" fmla="*/ 350520 w 384809"/>
                <a:gd name="connsiteY1" fmla="*/ 7620 h 123825"/>
                <a:gd name="connsiteX2" fmla="*/ 192405 w 384809"/>
                <a:gd name="connsiteY2" fmla="*/ 84773 h 123825"/>
                <a:gd name="connsiteX3" fmla="*/ 34290 w 384809"/>
                <a:gd name="connsiteY3" fmla="*/ 7620 h 123825"/>
                <a:gd name="connsiteX4" fmla="*/ 19050 w 384809"/>
                <a:gd name="connsiteY4" fmla="*/ 0 h 123825"/>
                <a:gd name="connsiteX5" fmla="*/ 0 w 384809"/>
                <a:gd name="connsiteY5" fmla="*/ 19050 h 123825"/>
                <a:gd name="connsiteX6" fmla="*/ 3810 w 384809"/>
                <a:gd name="connsiteY6" fmla="*/ 30480 h 123825"/>
                <a:gd name="connsiteX7" fmla="*/ 192405 w 384809"/>
                <a:gd name="connsiteY7" fmla="*/ 123825 h 123825"/>
                <a:gd name="connsiteX8" fmla="*/ 381000 w 384809"/>
                <a:gd name="connsiteY8" fmla="*/ 30480 h 123825"/>
                <a:gd name="connsiteX9" fmla="*/ 384810 w 384809"/>
                <a:gd name="connsiteY9" fmla="*/ 19050 h 123825"/>
                <a:gd name="connsiteX10" fmla="*/ 365760 w 384809"/>
                <a:gd name="connsiteY10" fmla="*/ 0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4809" h="123825">
                  <a:moveTo>
                    <a:pt x="365760" y="0"/>
                  </a:moveTo>
                  <a:cubicBezTo>
                    <a:pt x="359093" y="0"/>
                    <a:pt x="353378" y="2857"/>
                    <a:pt x="350520" y="7620"/>
                  </a:cubicBezTo>
                  <a:cubicBezTo>
                    <a:pt x="314325" y="55245"/>
                    <a:pt x="257175" y="84773"/>
                    <a:pt x="192405" y="84773"/>
                  </a:cubicBezTo>
                  <a:cubicBezTo>
                    <a:pt x="127635" y="84773"/>
                    <a:pt x="71438" y="55245"/>
                    <a:pt x="34290" y="7620"/>
                  </a:cubicBezTo>
                  <a:cubicBezTo>
                    <a:pt x="30480" y="2857"/>
                    <a:pt x="24765" y="0"/>
                    <a:pt x="19050" y="0"/>
                  </a:cubicBezTo>
                  <a:cubicBezTo>
                    <a:pt x="8573" y="0"/>
                    <a:pt x="0" y="8573"/>
                    <a:pt x="0" y="19050"/>
                  </a:cubicBezTo>
                  <a:cubicBezTo>
                    <a:pt x="0" y="22860"/>
                    <a:pt x="953" y="26670"/>
                    <a:pt x="3810" y="30480"/>
                  </a:cubicBezTo>
                  <a:cubicBezTo>
                    <a:pt x="47625" y="87630"/>
                    <a:pt x="115253" y="123825"/>
                    <a:pt x="192405" y="123825"/>
                  </a:cubicBezTo>
                  <a:cubicBezTo>
                    <a:pt x="269558" y="123825"/>
                    <a:pt x="337185" y="87630"/>
                    <a:pt x="381000" y="30480"/>
                  </a:cubicBezTo>
                  <a:cubicBezTo>
                    <a:pt x="382905" y="27623"/>
                    <a:pt x="384810" y="23813"/>
                    <a:pt x="384810" y="19050"/>
                  </a:cubicBezTo>
                  <a:cubicBezTo>
                    <a:pt x="384810" y="8573"/>
                    <a:pt x="376238" y="0"/>
                    <a:pt x="365760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A19A8BA-96E5-4300-B993-22EDAB51F0B5}"/>
                </a:ext>
              </a:extLst>
            </p:cNvPr>
            <p:cNvSpPr/>
            <p:nvPr/>
          </p:nvSpPr>
          <p:spPr>
            <a:xfrm>
              <a:off x="7742922" y="4422967"/>
              <a:ext cx="723900" cy="723900"/>
            </a:xfrm>
            <a:custGeom>
              <a:avLst/>
              <a:gdLst>
                <a:gd name="connsiteX0" fmla="*/ 361950 w 723900"/>
                <a:gd name="connsiteY0" fmla="*/ 38100 h 723900"/>
                <a:gd name="connsiteX1" fmla="*/ 685800 w 723900"/>
                <a:gd name="connsiteY1" fmla="*/ 361950 h 723900"/>
                <a:gd name="connsiteX2" fmla="*/ 361950 w 723900"/>
                <a:gd name="connsiteY2" fmla="*/ 685800 h 723900"/>
                <a:gd name="connsiteX3" fmla="*/ 38100 w 723900"/>
                <a:gd name="connsiteY3" fmla="*/ 361950 h 723900"/>
                <a:gd name="connsiteX4" fmla="*/ 361950 w 723900"/>
                <a:gd name="connsiteY4" fmla="*/ 38100 h 723900"/>
                <a:gd name="connsiteX5" fmla="*/ 361950 w 723900"/>
                <a:gd name="connsiteY5" fmla="*/ 0 h 723900"/>
                <a:gd name="connsiteX6" fmla="*/ 0 w 723900"/>
                <a:gd name="connsiteY6" fmla="*/ 361950 h 723900"/>
                <a:gd name="connsiteX7" fmla="*/ 361950 w 723900"/>
                <a:gd name="connsiteY7" fmla="*/ 723900 h 723900"/>
                <a:gd name="connsiteX8" fmla="*/ 723900 w 723900"/>
                <a:gd name="connsiteY8" fmla="*/ 361950 h 723900"/>
                <a:gd name="connsiteX9" fmla="*/ 361950 w 723900"/>
                <a:gd name="connsiteY9" fmla="*/ 0 h 723900"/>
                <a:gd name="connsiteX10" fmla="*/ 361950 w 723900"/>
                <a:gd name="connsiteY10" fmla="*/ 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3900" h="723900">
                  <a:moveTo>
                    <a:pt x="361950" y="38100"/>
                  </a:moveTo>
                  <a:cubicBezTo>
                    <a:pt x="540068" y="38100"/>
                    <a:pt x="685800" y="183833"/>
                    <a:pt x="685800" y="361950"/>
                  </a:cubicBezTo>
                  <a:cubicBezTo>
                    <a:pt x="685800" y="540068"/>
                    <a:pt x="540068" y="685800"/>
                    <a:pt x="361950" y="685800"/>
                  </a:cubicBezTo>
                  <a:cubicBezTo>
                    <a:pt x="183833" y="685800"/>
                    <a:pt x="38100" y="540068"/>
                    <a:pt x="38100" y="361950"/>
                  </a:cubicBezTo>
                  <a:cubicBezTo>
                    <a:pt x="38100" y="183833"/>
                    <a:pt x="183833" y="38100"/>
                    <a:pt x="361950" y="38100"/>
                  </a:cubicBezTo>
                  <a:moveTo>
                    <a:pt x="361950" y="0"/>
                  </a:move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161925"/>
                    <a:pt x="561975" y="0"/>
                    <a:pt x="361950" y="0"/>
                  </a:cubicBezTo>
                  <a:lnTo>
                    <a:pt x="36195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4358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>
            <a:extLst>
              <a:ext uri="{FF2B5EF4-FFF2-40B4-BE49-F238E27FC236}">
                <a16:creationId xmlns:a16="http://schemas.microsoft.com/office/drawing/2014/main" id="{D58C3027-D2D7-45DE-A800-DB0D326F2681}"/>
              </a:ext>
            </a:extLst>
          </p:cNvPr>
          <p:cNvGrpSpPr/>
          <p:nvPr/>
        </p:nvGrpSpPr>
        <p:grpSpPr>
          <a:xfrm>
            <a:off x="3064351" y="2483308"/>
            <a:ext cx="6063299" cy="3427938"/>
            <a:chOff x="3064351" y="2483308"/>
            <a:chExt cx="6063299" cy="3427938"/>
          </a:xfrm>
        </p:grpSpPr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B93298BD-2870-40EC-95B7-B63E57B86FEC}"/>
                </a:ext>
              </a:extLst>
            </p:cNvPr>
            <p:cNvSpPr/>
            <p:nvPr/>
          </p:nvSpPr>
          <p:spPr>
            <a:xfrm>
              <a:off x="3064351" y="3443514"/>
              <a:ext cx="2299344" cy="204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extrusionOk="0">
                  <a:moveTo>
                    <a:pt x="7613" y="0"/>
                  </a:moveTo>
                  <a:cubicBezTo>
                    <a:pt x="3560" y="4792"/>
                    <a:pt x="955" y="10775"/>
                    <a:pt x="42" y="17239"/>
                  </a:cubicBezTo>
                  <a:cubicBezTo>
                    <a:pt x="-270" y="19470"/>
                    <a:pt x="1222" y="21524"/>
                    <a:pt x="3226" y="21524"/>
                  </a:cubicBezTo>
                  <a:lnTo>
                    <a:pt x="19170" y="21600"/>
                  </a:lnTo>
                  <a:cubicBezTo>
                    <a:pt x="19326" y="19420"/>
                    <a:pt x="20061" y="17392"/>
                    <a:pt x="21330" y="15744"/>
                  </a:cubicBezTo>
                  <a:lnTo>
                    <a:pt x="7613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D20DB58B-4083-4655-89FF-075527268C05}"/>
                </a:ext>
              </a:extLst>
            </p:cNvPr>
            <p:cNvSpPr/>
            <p:nvPr/>
          </p:nvSpPr>
          <p:spPr>
            <a:xfrm>
              <a:off x="6165614" y="2483310"/>
              <a:ext cx="2045240" cy="2330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442"/>
                  </a:moveTo>
                  <a:cubicBezTo>
                    <a:pt x="2180" y="19598"/>
                    <a:pt x="4208" y="20332"/>
                    <a:pt x="5856" y="21600"/>
                  </a:cubicBezTo>
                  <a:lnTo>
                    <a:pt x="21600" y="7897"/>
                  </a:lnTo>
                  <a:cubicBezTo>
                    <a:pt x="15769" y="2981"/>
                    <a:pt x="8189" y="178"/>
                    <a:pt x="76" y="0"/>
                  </a:cubicBezTo>
                  <a:lnTo>
                    <a:pt x="0" y="19442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FC4934ED-BAC1-4B55-8AF4-9CB27A170ABB}"/>
                </a:ext>
              </a:extLst>
            </p:cNvPr>
            <p:cNvSpPr/>
            <p:nvPr/>
          </p:nvSpPr>
          <p:spPr>
            <a:xfrm>
              <a:off x="3981146" y="2483308"/>
              <a:ext cx="2042839" cy="2328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635" y="21600"/>
                  </a:moveTo>
                  <a:cubicBezTo>
                    <a:pt x="17285" y="20353"/>
                    <a:pt x="19341" y="19618"/>
                    <a:pt x="21524" y="19485"/>
                  </a:cubicBezTo>
                  <a:lnTo>
                    <a:pt x="21600" y="0"/>
                  </a:lnTo>
                  <a:cubicBezTo>
                    <a:pt x="13503" y="134"/>
                    <a:pt x="5863" y="2873"/>
                    <a:pt x="0" y="7772"/>
                  </a:cubicBezTo>
                  <a:lnTo>
                    <a:pt x="15635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104F092D-30AD-4423-BB5E-FDEA3463782E}"/>
                </a:ext>
              </a:extLst>
            </p:cNvPr>
            <p:cNvSpPr/>
            <p:nvPr/>
          </p:nvSpPr>
          <p:spPr>
            <a:xfrm>
              <a:off x="6833160" y="3443514"/>
              <a:ext cx="2294490" cy="203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575" extrusionOk="0">
                  <a:moveTo>
                    <a:pt x="21288" y="17290"/>
                  </a:moveTo>
                  <a:cubicBezTo>
                    <a:pt x="20395" y="10813"/>
                    <a:pt x="17829" y="4820"/>
                    <a:pt x="13835" y="0"/>
                  </a:cubicBezTo>
                  <a:lnTo>
                    <a:pt x="0" y="15709"/>
                  </a:lnTo>
                  <a:cubicBezTo>
                    <a:pt x="1250" y="17367"/>
                    <a:pt x="1986" y="19407"/>
                    <a:pt x="2120" y="21574"/>
                  </a:cubicBezTo>
                  <a:lnTo>
                    <a:pt x="18097" y="21574"/>
                  </a:lnTo>
                  <a:cubicBezTo>
                    <a:pt x="20083" y="21600"/>
                    <a:pt x="21600" y="19560"/>
                    <a:pt x="21288" y="1729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" name="Circle">
              <a:extLst>
                <a:ext uri="{FF2B5EF4-FFF2-40B4-BE49-F238E27FC236}">
                  <a16:creationId xmlns:a16="http://schemas.microsoft.com/office/drawing/2014/main" id="{298D6D7C-EA22-4472-B60E-023829FC38DE}"/>
                </a:ext>
              </a:extLst>
            </p:cNvPr>
            <p:cNvSpPr/>
            <p:nvPr/>
          </p:nvSpPr>
          <p:spPr>
            <a:xfrm>
              <a:off x="5738323" y="5195891"/>
              <a:ext cx="715355" cy="715355"/>
            </a:xfrm>
            <a:prstGeom prst="ellipse">
              <a:avLst/>
            </a:pr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3B280BAE-236E-4CC3-8EC6-A7211C78F482}"/>
                </a:ext>
              </a:extLst>
            </p:cNvPr>
            <p:cNvSpPr/>
            <p:nvPr/>
          </p:nvSpPr>
          <p:spPr>
            <a:xfrm>
              <a:off x="5491070" y="4955839"/>
              <a:ext cx="1209861" cy="60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300" y="21600"/>
                  </a:lnTo>
                  <a:cubicBezTo>
                    <a:pt x="21300" y="10029"/>
                    <a:pt x="16586" y="600"/>
                    <a:pt x="10800" y="600"/>
                  </a:cubicBezTo>
                  <a:cubicBezTo>
                    <a:pt x="5014" y="600"/>
                    <a:pt x="300" y="10029"/>
                    <a:pt x="300" y="21600"/>
                  </a:cubicBezTo>
                  <a:lnTo>
                    <a:pt x="0" y="21600"/>
                  </a:lnTo>
                  <a:cubicBezTo>
                    <a:pt x="0" y="9686"/>
                    <a:pt x="4843" y="0"/>
                    <a:pt x="10800" y="0"/>
                  </a:cubicBezTo>
                  <a:cubicBezTo>
                    <a:pt x="16757" y="0"/>
                    <a:pt x="21600" y="9686"/>
                    <a:pt x="216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AFBDDA2-15F7-4521-BC9B-0A46441B78B5}"/>
              </a:ext>
            </a:extLst>
          </p:cNvPr>
          <p:cNvGrpSpPr/>
          <p:nvPr/>
        </p:nvGrpSpPr>
        <p:grpSpPr>
          <a:xfrm>
            <a:off x="5848947" y="2963411"/>
            <a:ext cx="501365" cy="2842812"/>
            <a:chOff x="5848947" y="2623772"/>
            <a:chExt cx="501365" cy="2842812"/>
          </a:xfrm>
        </p:grpSpPr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7CC640B9-5367-47DC-849B-7CB70D6F1431}"/>
                </a:ext>
              </a:extLst>
            </p:cNvPr>
            <p:cNvSpPr/>
            <p:nvPr/>
          </p:nvSpPr>
          <p:spPr>
            <a:xfrm>
              <a:off x="5848947" y="2623772"/>
              <a:ext cx="501365" cy="2842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514" extrusionOk="0">
                  <a:moveTo>
                    <a:pt x="8715" y="259"/>
                  </a:moveTo>
                  <a:lnTo>
                    <a:pt x="35" y="19461"/>
                  </a:lnTo>
                  <a:cubicBezTo>
                    <a:pt x="-458" y="20569"/>
                    <a:pt x="4276" y="21514"/>
                    <a:pt x="10293" y="21514"/>
                  </a:cubicBezTo>
                  <a:lnTo>
                    <a:pt x="10293" y="21514"/>
                  </a:lnTo>
                  <a:lnTo>
                    <a:pt x="10293" y="21514"/>
                  </a:lnTo>
                  <a:cubicBezTo>
                    <a:pt x="16309" y="21514"/>
                    <a:pt x="21142" y="20569"/>
                    <a:pt x="20550" y="19461"/>
                  </a:cubicBezTo>
                  <a:lnTo>
                    <a:pt x="11871" y="259"/>
                  </a:lnTo>
                  <a:cubicBezTo>
                    <a:pt x="11673" y="-86"/>
                    <a:pt x="8912" y="-86"/>
                    <a:pt x="8715" y="25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" name="Circle">
              <a:extLst>
                <a:ext uri="{FF2B5EF4-FFF2-40B4-BE49-F238E27FC236}">
                  <a16:creationId xmlns:a16="http://schemas.microsoft.com/office/drawing/2014/main" id="{ADF5E92E-ECD1-4BC6-95B4-9D930899F06D}"/>
                </a:ext>
              </a:extLst>
            </p:cNvPr>
            <p:cNvSpPr/>
            <p:nvPr/>
          </p:nvSpPr>
          <p:spPr>
            <a:xfrm>
              <a:off x="5920964" y="5024288"/>
              <a:ext cx="379283" cy="37928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Satisfaction Meter – Slide Template</a:t>
            </a:r>
          </a:p>
        </p:txBody>
      </p:sp>
      <p:pic>
        <p:nvPicPr>
          <p:cNvPr id="24" name="Graphic 23" descr="Thumbs up sign">
            <a:extLst>
              <a:ext uri="{FF2B5EF4-FFF2-40B4-BE49-F238E27FC236}">
                <a16:creationId xmlns:a16="http://schemas.microsoft.com/office/drawing/2014/main" id="{BFE4EA80-F4FB-4759-8BBE-31A4919A44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3588446" y="4281491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24" descr="Thumbs up sign">
            <a:extLst>
              <a:ext uri="{FF2B5EF4-FFF2-40B4-BE49-F238E27FC236}">
                <a16:creationId xmlns:a16="http://schemas.microsoft.com/office/drawing/2014/main" id="{B382C9BF-A88E-47A4-83C7-B4C346D0D6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89154" y="4281491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25" descr="Thumbs up sign">
            <a:extLst>
              <a:ext uri="{FF2B5EF4-FFF2-40B4-BE49-F238E27FC236}">
                <a16:creationId xmlns:a16="http://schemas.microsoft.com/office/drawing/2014/main" id="{DA048F79-AB6A-4468-90E9-A86F9743FC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8000000">
            <a:off x="6535605" y="2929241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26" descr="Thumbs up sign">
            <a:extLst>
              <a:ext uri="{FF2B5EF4-FFF2-40B4-BE49-F238E27FC236}">
                <a16:creationId xmlns:a16="http://schemas.microsoft.com/office/drawing/2014/main" id="{9F95C4C6-C4B5-4456-9C5D-BCE68CE5FA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3500000">
            <a:off x="4649149" y="2951273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CF39C625-1E7C-4652-B43E-05CA55875F44}"/>
              </a:ext>
            </a:extLst>
          </p:cNvPr>
          <p:cNvGrpSpPr/>
          <p:nvPr/>
        </p:nvGrpSpPr>
        <p:grpSpPr>
          <a:xfrm>
            <a:off x="7572829" y="1193155"/>
            <a:ext cx="2926080" cy="1290153"/>
            <a:chOff x="8921977" y="1466725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1318F24-8072-41D4-94C8-76FEDA7C8D9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C738E88-4140-4DE5-9ACF-E74E220B832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61645D4-E735-4D4B-B820-53647330C84A}"/>
              </a:ext>
            </a:extLst>
          </p:cNvPr>
          <p:cNvGrpSpPr/>
          <p:nvPr/>
        </p:nvGrpSpPr>
        <p:grpSpPr>
          <a:xfrm>
            <a:off x="9549821" y="3301790"/>
            <a:ext cx="2299344" cy="1659485"/>
            <a:chOff x="8921977" y="4073386"/>
            <a:chExt cx="2926080" cy="165948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DB071CE-8593-4AE2-82DF-9106094B4AE0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626B3F7-64C6-456C-9F54-481A91C2B6D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1FD7D5D-D0A2-4316-807D-0CA7CE009E48}"/>
              </a:ext>
            </a:extLst>
          </p:cNvPr>
          <p:cNvGrpSpPr/>
          <p:nvPr/>
        </p:nvGrpSpPr>
        <p:grpSpPr>
          <a:xfrm>
            <a:off x="1693091" y="1193155"/>
            <a:ext cx="2926080" cy="1290153"/>
            <a:chOff x="332936" y="2627766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8D6BEF9-5DD8-4D6F-A00B-3D27D4703C0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579B2D2-7D73-47EE-9981-ACD96DE886E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DD69B98-53A5-438F-9766-D86F369360DE}"/>
              </a:ext>
            </a:extLst>
          </p:cNvPr>
          <p:cNvGrpSpPr/>
          <p:nvPr/>
        </p:nvGrpSpPr>
        <p:grpSpPr>
          <a:xfrm>
            <a:off x="338440" y="3301790"/>
            <a:ext cx="2299344" cy="1659485"/>
            <a:chOff x="332936" y="4652338"/>
            <a:chExt cx="2926080" cy="1659485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D35E5C9-A318-46A9-B679-DA41AF6F4AC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AF356EF-3744-4701-8DB6-6965759FFCB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1240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8516</TotalTime>
  <Words>543</Words>
  <PresentationFormat>Widescreen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Satisfaction Meter – Slide Template</vt:lpstr>
      <vt:lpstr>Satisfaction Meter – Slide Template</vt:lpstr>
      <vt:lpstr>Satisfaction Meter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Satisfaction Meter</dc:title>
  <dc:creator>PresentationGO.com</dc:creator>
  <dc:description>© Copyright PresentationGO.com</dc:description>
  <dcterms:created xsi:type="dcterms:W3CDTF">2014-11-26T05:14:11Z</dcterms:created>
  <dcterms:modified xsi:type="dcterms:W3CDTF">2020-08-06T18:21:28Z</dcterms:modified>
  <cp:category>Charts &amp; Diagrams</cp:category>
</cp:coreProperties>
</file>