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D8D8D8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>
        <p:scale>
          <a:sx n="66" d="100"/>
          <a:sy n="66" d="100"/>
        </p:scale>
        <p:origin x="1374" y="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6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CA8DFD-67FD-4EB0-8755-B95A79BB9428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18A6B275-8500-45BE-93DC-6F1378A2D890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A01D08-6FF0-4604-933C-A91BB7EEE7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77227B-CD05-4B79-87EE-F40D427193C3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FDA3B633-4986-42A7-B0DA-830DC128DDA2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C022D1C-6505-4125-B6A0-DAED7C7B425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10CD755-7B5F-4811-82BE-2C9934EDC55A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61FEEDA-6942-4B6E-9630-B4824A6501D9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DB7BCEA-E5F9-4750-AF31-55D6017FCB01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2AA9D2-B2D3-4807-A4D7-43F1A7D8A80D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A738D23-EAA4-4860-979E-3B6C0035AA2F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6270D2B9-35E6-4D2B-922D-F6613FAC0480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10" Type="http://schemas.openxmlformats.org/officeDocument/2006/relationships/image" Target="../media/image8.svg"/><Relationship Id="rId4" Type="http://schemas.openxmlformats.org/officeDocument/2006/relationships/image" Target="../media/image4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204237B-4D43-454F-9E18-B88E5800BD42}"/>
              </a:ext>
            </a:extLst>
          </p:cNvPr>
          <p:cNvGrpSpPr/>
          <p:nvPr/>
        </p:nvGrpSpPr>
        <p:grpSpPr>
          <a:xfrm>
            <a:off x="6077834" y="1029318"/>
            <a:ext cx="5940394" cy="4896577"/>
            <a:chOff x="6077834" y="1029318"/>
            <a:chExt cx="5940394" cy="4896577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91EB07D0-8AD6-3C41-B537-37A0402E57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7834" y="2057530"/>
              <a:ext cx="1579597" cy="1406205"/>
            </a:xfrm>
            <a:custGeom>
              <a:avLst/>
              <a:gdLst>
                <a:gd name="T0" fmla="*/ 390 w 911"/>
                <a:gd name="T1" fmla="*/ 647 h 811"/>
                <a:gd name="T2" fmla="*/ 400 w 911"/>
                <a:gd name="T3" fmla="*/ 653 h 811"/>
                <a:gd name="T4" fmla="*/ 366 w 911"/>
                <a:gd name="T5" fmla="*/ 645 h 811"/>
                <a:gd name="T6" fmla="*/ 370 w 911"/>
                <a:gd name="T7" fmla="*/ 655 h 811"/>
                <a:gd name="T8" fmla="*/ 374 w 911"/>
                <a:gd name="T9" fmla="*/ 627 h 811"/>
                <a:gd name="T10" fmla="*/ 370 w 911"/>
                <a:gd name="T11" fmla="*/ 645 h 811"/>
                <a:gd name="T12" fmla="*/ 351 w 911"/>
                <a:gd name="T13" fmla="*/ 627 h 811"/>
                <a:gd name="T14" fmla="*/ 355 w 911"/>
                <a:gd name="T15" fmla="*/ 633 h 811"/>
                <a:gd name="T16" fmla="*/ 378 w 911"/>
                <a:gd name="T17" fmla="*/ 621 h 811"/>
                <a:gd name="T18" fmla="*/ 382 w 911"/>
                <a:gd name="T19" fmla="*/ 625 h 811"/>
                <a:gd name="T20" fmla="*/ 331 w 911"/>
                <a:gd name="T21" fmla="*/ 621 h 811"/>
                <a:gd name="T22" fmla="*/ 319 w 911"/>
                <a:gd name="T23" fmla="*/ 602 h 811"/>
                <a:gd name="T24" fmla="*/ 343 w 911"/>
                <a:gd name="T25" fmla="*/ 627 h 811"/>
                <a:gd name="T26" fmla="*/ 329 w 911"/>
                <a:gd name="T27" fmla="*/ 602 h 811"/>
                <a:gd name="T28" fmla="*/ 323 w 911"/>
                <a:gd name="T29" fmla="*/ 584 h 811"/>
                <a:gd name="T30" fmla="*/ 840 w 911"/>
                <a:gd name="T31" fmla="*/ 210 h 811"/>
                <a:gd name="T32" fmla="*/ 711 w 911"/>
                <a:gd name="T33" fmla="*/ 145 h 811"/>
                <a:gd name="T34" fmla="*/ 641 w 911"/>
                <a:gd name="T35" fmla="*/ 138 h 811"/>
                <a:gd name="T36" fmla="*/ 525 w 911"/>
                <a:gd name="T37" fmla="*/ 104 h 811"/>
                <a:gd name="T38" fmla="*/ 482 w 911"/>
                <a:gd name="T39" fmla="*/ 47 h 811"/>
                <a:gd name="T40" fmla="*/ 313 w 911"/>
                <a:gd name="T41" fmla="*/ 79 h 811"/>
                <a:gd name="T42" fmla="*/ 123 w 911"/>
                <a:gd name="T43" fmla="*/ 12 h 811"/>
                <a:gd name="T44" fmla="*/ 43 w 911"/>
                <a:gd name="T45" fmla="*/ 30 h 811"/>
                <a:gd name="T46" fmla="*/ 27 w 911"/>
                <a:gd name="T47" fmla="*/ 108 h 811"/>
                <a:gd name="T48" fmla="*/ 16 w 911"/>
                <a:gd name="T49" fmla="*/ 143 h 811"/>
                <a:gd name="T50" fmla="*/ 10 w 911"/>
                <a:gd name="T51" fmla="*/ 151 h 811"/>
                <a:gd name="T52" fmla="*/ 2 w 911"/>
                <a:gd name="T53" fmla="*/ 163 h 811"/>
                <a:gd name="T54" fmla="*/ 12 w 911"/>
                <a:gd name="T55" fmla="*/ 173 h 811"/>
                <a:gd name="T56" fmla="*/ 16 w 911"/>
                <a:gd name="T57" fmla="*/ 159 h 811"/>
                <a:gd name="T58" fmla="*/ 29 w 911"/>
                <a:gd name="T59" fmla="*/ 163 h 811"/>
                <a:gd name="T60" fmla="*/ 39 w 911"/>
                <a:gd name="T61" fmla="*/ 161 h 811"/>
                <a:gd name="T62" fmla="*/ 41 w 911"/>
                <a:gd name="T63" fmla="*/ 165 h 811"/>
                <a:gd name="T64" fmla="*/ 43 w 911"/>
                <a:gd name="T65" fmla="*/ 167 h 811"/>
                <a:gd name="T66" fmla="*/ 61 w 911"/>
                <a:gd name="T67" fmla="*/ 165 h 811"/>
                <a:gd name="T68" fmla="*/ 88 w 911"/>
                <a:gd name="T69" fmla="*/ 167 h 811"/>
                <a:gd name="T70" fmla="*/ 106 w 911"/>
                <a:gd name="T71" fmla="*/ 177 h 811"/>
                <a:gd name="T72" fmla="*/ 125 w 911"/>
                <a:gd name="T73" fmla="*/ 214 h 811"/>
                <a:gd name="T74" fmla="*/ 153 w 911"/>
                <a:gd name="T75" fmla="*/ 267 h 811"/>
                <a:gd name="T76" fmla="*/ 200 w 911"/>
                <a:gd name="T77" fmla="*/ 339 h 811"/>
                <a:gd name="T78" fmla="*/ 282 w 911"/>
                <a:gd name="T79" fmla="*/ 457 h 811"/>
                <a:gd name="T80" fmla="*/ 345 w 911"/>
                <a:gd name="T81" fmla="*/ 561 h 811"/>
                <a:gd name="T82" fmla="*/ 360 w 911"/>
                <a:gd name="T83" fmla="*/ 598 h 811"/>
                <a:gd name="T84" fmla="*/ 390 w 911"/>
                <a:gd name="T85" fmla="*/ 621 h 811"/>
                <a:gd name="T86" fmla="*/ 409 w 911"/>
                <a:gd name="T87" fmla="*/ 660 h 811"/>
                <a:gd name="T88" fmla="*/ 435 w 911"/>
                <a:gd name="T89" fmla="*/ 696 h 811"/>
                <a:gd name="T90" fmla="*/ 419 w 911"/>
                <a:gd name="T91" fmla="*/ 756 h 811"/>
                <a:gd name="T92" fmla="*/ 458 w 911"/>
                <a:gd name="T93" fmla="*/ 811 h 811"/>
                <a:gd name="T94" fmla="*/ 511 w 911"/>
                <a:gd name="T95" fmla="*/ 772 h 811"/>
                <a:gd name="T96" fmla="*/ 562 w 911"/>
                <a:gd name="T97" fmla="*/ 651 h 811"/>
                <a:gd name="T98" fmla="*/ 521 w 911"/>
                <a:gd name="T99" fmla="*/ 590 h 811"/>
                <a:gd name="T100" fmla="*/ 439 w 911"/>
                <a:gd name="T101" fmla="*/ 533 h 811"/>
                <a:gd name="T102" fmla="*/ 437 w 911"/>
                <a:gd name="T103" fmla="*/ 445 h 811"/>
                <a:gd name="T104" fmla="*/ 394 w 911"/>
                <a:gd name="T105" fmla="*/ 369 h 811"/>
                <a:gd name="T106" fmla="*/ 360 w 911"/>
                <a:gd name="T107" fmla="*/ 331 h 811"/>
                <a:gd name="T108" fmla="*/ 480 w 911"/>
                <a:gd name="T109" fmla="*/ 312 h 811"/>
                <a:gd name="T110" fmla="*/ 564 w 911"/>
                <a:gd name="T111" fmla="*/ 355 h 811"/>
                <a:gd name="T112" fmla="*/ 609 w 911"/>
                <a:gd name="T113" fmla="*/ 386 h 811"/>
                <a:gd name="T114" fmla="*/ 664 w 911"/>
                <a:gd name="T115" fmla="*/ 394 h 811"/>
                <a:gd name="T116" fmla="*/ 699 w 911"/>
                <a:gd name="T117" fmla="*/ 400 h 811"/>
                <a:gd name="T118" fmla="*/ 870 w 911"/>
                <a:gd name="T119" fmla="*/ 388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1" h="811">
                  <a:moveTo>
                    <a:pt x="398" y="653"/>
                  </a:moveTo>
                  <a:lnTo>
                    <a:pt x="398" y="647"/>
                  </a:lnTo>
                  <a:lnTo>
                    <a:pt x="398" y="645"/>
                  </a:lnTo>
                  <a:lnTo>
                    <a:pt x="398" y="647"/>
                  </a:lnTo>
                  <a:lnTo>
                    <a:pt x="396" y="647"/>
                  </a:lnTo>
                  <a:lnTo>
                    <a:pt x="394" y="643"/>
                  </a:lnTo>
                  <a:lnTo>
                    <a:pt x="392" y="643"/>
                  </a:lnTo>
                  <a:lnTo>
                    <a:pt x="390" y="643"/>
                  </a:lnTo>
                  <a:lnTo>
                    <a:pt x="388" y="643"/>
                  </a:lnTo>
                  <a:lnTo>
                    <a:pt x="388" y="643"/>
                  </a:lnTo>
                  <a:lnTo>
                    <a:pt x="386" y="647"/>
                  </a:lnTo>
                  <a:lnTo>
                    <a:pt x="386" y="649"/>
                  </a:lnTo>
                  <a:lnTo>
                    <a:pt x="388" y="647"/>
                  </a:lnTo>
                  <a:lnTo>
                    <a:pt x="390" y="647"/>
                  </a:lnTo>
                  <a:lnTo>
                    <a:pt x="390" y="649"/>
                  </a:lnTo>
                  <a:lnTo>
                    <a:pt x="392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6" y="653"/>
                  </a:lnTo>
                  <a:lnTo>
                    <a:pt x="398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2" y="655"/>
                  </a:lnTo>
                  <a:lnTo>
                    <a:pt x="402" y="655"/>
                  </a:lnTo>
                  <a:lnTo>
                    <a:pt x="400" y="653"/>
                  </a:lnTo>
                  <a:lnTo>
                    <a:pt x="398" y="653"/>
                  </a:lnTo>
                  <a:close/>
                  <a:moveTo>
                    <a:pt x="386" y="653"/>
                  </a:moveTo>
                  <a:lnTo>
                    <a:pt x="384" y="655"/>
                  </a:lnTo>
                  <a:lnTo>
                    <a:pt x="382" y="658"/>
                  </a:lnTo>
                  <a:lnTo>
                    <a:pt x="380" y="658"/>
                  </a:lnTo>
                  <a:lnTo>
                    <a:pt x="378" y="655"/>
                  </a:lnTo>
                  <a:lnTo>
                    <a:pt x="378" y="653"/>
                  </a:lnTo>
                  <a:lnTo>
                    <a:pt x="382" y="653"/>
                  </a:lnTo>
                  <a:lnTo>
                    <a:pt x="382" y="651"/>
                  </a:lnTo>
                  <a:lnTo>
                    <a:pt x="380" y="651"/>
                  </a:lnTo>
                  <a:lnTo>
                    <a:pt x="378" y="649"/>
                  </a:lnTo>
                  <a:lnTo>
                    <a:pt x="376" y="649"/>
                  </a:lnTo>
                  <a:lnTo>
                    <a:pt x="370" y="647"/>
                  </a:lnTo>
                  <a:lnTo>
                    <a:pt x="366" y="645"/>
                  </a:lnTo>
                  <a:lnTo>
                    <a:pt x="366" y="645"/>
                  </a:lnTo>
                  <a:lnTo>
                    <a:pt x="362" y="641"/>
                  </a:lnTo>
                  <a:lnTo>
                    <a:pt x="360" y="639"/>
                  </a:lnTo>
                  <a:lnTo>
                    <a:pt x="360" y="639"/>
                  </a:lnTo>
                  <a:lnTo>
                    <a:pt x="360" y="641"/>
                  </a:lnTo>
                  <a:lnTo>
                    <a:pt x="360" y="643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7"/>
                  </a:lnTo>
                  <a:lnTo>
                    <a:pt x="362" y="647"/>
                  </a:lnTo>
                  <a:lnTo>
                    <a:pt x="364" y="647"/>
                  </a:lnTo>
                  <a:lnTo>
                    <a:pt x="370" y="655"/>
                  </a:lnTo>
                  <a:lnTo>
                    <a:pt x="372" y="658"/>
                  </a:lnTo>
                  <a:lnTo>
                    <a:pt x="376" y="662"/>
                  </a:lnTo>
                  <a:lnTo>
                    <a:pt x="378" y="664"/>
                  </a:lnTo>
                  <a:lnTo>
                    <a:pt x="382" y="662"/>
                  </a:lnTo>
                  <a:lnTo>
                    <a:pt x="382" y="658"/>
                  </a:lnTo>
                  <a:lnTo>
                    <a:pt x="384" y="655"/>
                  </a:lnTo>
                  <a:lnTo>
                    <a:pt x="386" y="655"/>
                  </a:lnTo>
                  <a:lnTo>
                    <a:pt x="388" y="653"/>
                  </a:lnTo>
                  <a:lnTo>
                    <a:pt x="388" y="653"/>
                  </a:lnTo>
                  <a:lnTo>
                    <a:pt x="386" y="653"/>
                  </a:lnTo>
                  <a:close/>
                  <a:moveTo>
                    <a:pt x="370" y="633"/>
                  </a:moveTo>
                  <a:lnTo>
                    <a:pt x="372" y="631"/>
                  </a:lnTo>
                  <a:lnTo>
                    <a:pt x="374" y="631"/>
                  </a:lnTo>
                  <a:lnTo>
                    <a:pt x="374" y="627"/>
                  </a:lnTo>
                  <a:lnTo>
                    <a:pt x="372" y="627"/>
                  </a:lnTo>
                  <a:lnTo>
                    <a:pt x="370" y="625"/>
                  </a:lnTo>
                  <a:lnTo>
                    <a:pt x="368" y="627"/>
                  </a:lnTo>
                  <a:lnTo>
                    <a:pt x="368" y="629"/>
                  </a:lnTo>
                  <a:lnTo>
                    <a:pt x="370" y="631"/>
                  </a:lnTo>
                  <a:lnTo>
                    <a:pt x="370" y="633"/>
                  </a:lnTo>
                  <a:close/>
                  <a:moveTo>
                    <a:pt x="362" y="639"/>
                  </a:moveTo>
                  <a:lnTo>
                    <a:pt x="362" y="641"/>
                  </a:lnTo>
                  <a:lnTo>
                    <a:pt x="364" y="641"/>
                  </a:lnTo>
                  <a:lnTo>
                    <a:pt x="366" y="641"/>
                  </a:lnTo>
                  <a:lnTo>
                    <a:pt x="366" y="641"/>
                  </a:lnTo>
                  <a:lnTo>
                    <a:pt x="368" y="643"/>
                  </a:lnTo>
                  <a:lnTo>
                    <a:pt x="368" y="643"/>
                  </a:lnTo>
                  <a:lnTo>
                    <a:pt x="370" y="645"/>
                  </a:lnTo>
                  <a:lnTo>
                    <a:pt x="372" y="645"/>
                  </a:lnTo>
                  <a:lnTo>
                    <a:pt x="374" y="647"/>
                  </a:lnTo>
                  <a:lnTo>
                    <a:pt x="376" y="649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4" y="645"/>
                  </a:lnTo>
                  <a:lnTo>
                    <a:pt x="370" y="639"/>
                  </a:lnTo>
                  <a:lnTo>
                    <a:pt x="366" y="637"/>
                  </a:lnTo>
                  <a:lnTo>
                    <a:pt x="364" y="637"/>
                  </a:lnTo>
                  <a:lnTo>
                    <a:pt x="360" y="635"/>
                  </a:lnTo>
                  <a:lnTo>
                    <a:pt x="360" y="633"/>
                  </a:lnTo>
                  <a:lnTo>
                    <a:pt x="357" y="631"/>
                  </a:lnTo>
                  <a:lnTo>
                    <a:pt x="351" y="627"/>
                  </a:lnTo>
                  <a:lnTo>
                    <a:pt x="347" y="625"/>
                  </a:lnTo>
                  <a:lnTo>
                    <a:pt x="345" y="627"/>
                  </a:lnTo>
                  <a:lnTo>
                    <a:pt x="343" y="629"/>
                  </a:lnTo>
                  <a:lnTo>
                    <a:pt x="343" y="631"/>
                  </a:lnTo>
                  <a:lnTo>
                    <a:pt x="345" y="629"/>
                  </a:lnTo>
                  <a:lnTo>
                    <a:pt x="345" y="629"/>
                  </a:lnTo>
                  <a:lnTo>
                    <a:pt x="347" y="629"/>
                  </a:lnTo>
                  <a:lnTo>
                    <a:pt x="349" y="629"/>
                  </a:lnTo>
                  <a:lnTo>
                    <a:pt x="351" y="629"/>
                  </a:lnTo>
                  <a:lnTo>
                    <a:pt x="353" y="631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5" y="633"/>
                  </a:lnTo>
                  <a:lnTo>
                    <a:pt x="357" y="633"/>
                  </a:lnTo>
                  <a:lnTo>
                    <a:pt x="357" y="635"/>
                  </a:lnTo>
                  <a:lnTo>
                    <a:pt x="357" y="637"/>
                  </a:lnTo>
                  <a:lnTo>
                    <a:pt x="360" y="637"/>
                  </a:lnTo>
                  <a:lnTo>
                    <a:pt x="360" y="637"/>
                  </a:lnTo>
                  <a:lnTo>
                    <a:pt x="362" y="639"/>
                  </a:lnTo>
                  <a:close/>
                  <a:moveTo>
                    <a:pt x="382" y="625"/>
                  </a:moveTo>
                  <a:lnTo>
                    <a:pt x="382" y="625"/>
                  </a:lnTo>
                  <a:lnTo>
                    <a:pt x="384" y="623"/>
                  </a:lnTo>
                  <a:lnTo>
                    <a:pt x="384" y="621"/>
                  </a:lnTo>
                  <a:lnTo>
                    <a:pt x="382" y="619"/>
                  </a:lnTo>
                  <a:lnTo>
                    <a:pt x="382" y="619"/>
                  </a:lnTo>
                  <a:lnTo>
                    <a:pt x="380" y="619"/>
                  </a:lnTo>
                  <a:lnTo>
                    <a:pt x="378" y="621"/>
                  </a:lnTo>
                  <a:lnTo>
                    <a:pt x="378" y="623"/>
                  </a:lnTo>
                  <a:lnTo>
                    <a:pt x="378" y="625"/>
                  </a:lnTo>
                  <a:lnTo>
                    <a:pt x="378" y="629"/>
                  </a:lnTo>
                  <a:lnTo>
                    <a:pt x="380" y="631"/>
                  </a:lnTo>
                  <a:lnTo>
                    <a:pt x="380" y="631"/>
                  </a:lnTo>
                  <a:lnTo>
                    <a:pt x="382" y="635"/>
                  </a:lnTo>
                  <a:lnTo>
                    <a:pt x="384" y="633"/>
                  </a:lnTo>
                  <a:lnTo>
                    <a:pt x="382" y="629"/>
                  </a:lnTo>
                  <a:lnTo>
                    <a:pt x="380" y="625"/>
                  </a:lnTo>
                  <a:lnTo>
                    <a:pt x="382" y="627"/>
                  </a:lnTo>
                  <a:lnTo>
                    <a:pt x="382" y="625"/>
                  </a:lnTo>
                  <a:lnTo>
                    <a:pt x="380" y="625"/>
                  </a:lnTo>
                  <a:lnTo>
                    <a:pt x="382" y="623"/>
                  </a:lnTo>
                  <a:lnTo>
                    <a:pt x="382" y="625"/>
                  </a:lnTo>
                  <a:close/>
                  <a:moveTo>
                    <a:pt x="343" y="625"/>
                  </a:moveTo>
                  <a:lnTo>
                    <a:pt x="341" y="623"/>
                  </a:lnTo>
                  <a:lnTo>
                    <a:pt x="339" y="623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7" y="625"/>
                  </a:lnTo>
                  <a:lnTo>
                    <a:pt x="337" y="625"/>
                  </a:lnTo>
                  <a:lnTo>
                    <a:pt x="335" y="623"/>
                  </a:lnTo>
                  <a:lnTo>
                    <a:pt x="335" y="623"/>
                  </a:lnTo>
                  <a:lnTo>
                    <a:pt x="335" y="621"/>
                  </a:lnTo>
                  <a:lnTo>
                    <a:pt x="333" y="623"/>
                  </a:lnTo>
                  <a:lnTo>
                    <a:pt x="331" y="621"/>
                  </a:lnTo>
                  <a:lnTo>
                    <a:pt x="329" y="621"/>
                  </a:lnTo>
                  <a:lnTo>
                    <a:pt x="325" y="617"/>
                  </a:lnTo>
                  <a:lnTo>
                    <a:pt x="323" y="615"/>
                  </a:lnTo>
                  <a:lnTo>
                    <a:pt x="323" y="615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19" y="613"/>
                  </a:lnTo>
                  <a:lnTo>
                    <a:pt x="317" y="611"/>
                  </a:lnTo>
                  <a:lnTo>
                    <a:pt x="317" y="608"/>
                  </a:lnTo>
                  <a:lnTo>
                    <a:pt x="321" y="604"/>
                  </a:lnTo>
                  <a:lnTo>
                    <a:pt x="321" y="602"/>
                  </a:lnTo>
                  <a:lnTo>
                    <a:pt x="321" y="602"/>
                  </a:lnTo>
                  <a:lnTo>
                    <a:pt x="319" y="602"/>
                  </a:lnTo>
                  <a:lnTo>
                    <a:pt x="317" y="604"/>
                  </a:lnTo>
                  <a:lnTo>
                    <a:pt x="315" y="608"/>
                  </a:lnTo>
                  <a:lnTo>
                    <a:pt x="313" y="613"/>
                  </a:lnTo>
                  <a:lnTo>
                    <a:pt x="313" y="617"/>
                  </a:lnTo>
                  <a:lnTo>
                    <a:pt x="315" y="619"/>
                  </a:lnTo>
                  <a:lnTo>
                    <a:pt x="319" y="621"/>
                  </a:lnTo>
                  <a:lnTo>
                    <a:pt x="321" y="623"/>
                  </a:lnTo>
                  <a:lnTo>
                    <a:pt x="321" y="619"/>
                  </a:lnTo>
                  <a:lnTo>
                    <a:pt x="325" y="621"/>
                  </a:lnTo>
                  <a:lnTo>
                    <a:pt x="337" y="627"/>
                  </a:lnTo>
                  <a:lnTo>
                    <a:pt x="339" y="629"/>
                  </a:lnTo>
                  <a:lnTo>
                    <a:pt x="341" y="629"/>
                  </a:lnTo>
                  <a:lnTo>
                    <a:pt x="343" y="629"/>
                  </a:lnTo>
                  <a:lnTo>
                    <a:pt x="343" y="627"/>
                  </a:lnTo>
                  <a:lnTo>
                    <a:pt x="343" y="625"/>
                  </a:lnTo>
                  <a:close/>
                  <a:moveTo>
                    <a:pt x="325" y="578"/>
                  </a:moveTo>
                  <a:lnTo>
                    <a:pt x="327" y="576"/>
                  </a:lnTo>
                  <a:lnTo>
                    <a:pt x="329" y="574"/>
                  </a:lnTo>
                  <a:lnTo>
                    <a:pt x="327" y="574"/>
                  </a:lnTo>
                  <a:lnTo>
                    <a:pt x="323" y="578"/>
                  </a:lnTo>
                  <a:lnTo>
                    <a:pt x="321" y="584"/>
                  </a:lnTo>
                  <a:lnTo>
                    <a:pt x="321" y="592"/>
                  </a:lnTo>
                  <a:lnTo>
                    <a:pt x="321" y="594"/>
                  </a:lnTo>
                  <a:lnTo>
                    <a:pt x="321" y="596"/>
                  </a:lnTo>
                  <a:lnTo>
                    <a:pt x="323" y="598"/>
                  </a:lnTo>
                  <a:lnTo>
                    <a:pt x="325" y="600"/>
                  </a:lnTo>
                  <a:lnTo>
                    <a:pt x="327" y="602"/>
                  </a:lnTo>
                  <a:lnTo>
                    <a:pt x="329" y="602"/>
                  </a:lnTo>
                  <a:lnTo>
                    <a:pt x="331" y="602"/>
                  </a:lnTo>
                  <a:lnTo>
                    <a:pt x="331" y="600"/>
                  </a:lnTo>
                  <a:lnTo>
                    <a:pt x="331" y="600"/>
                  </a:lnTo>
                  <a:lnTo>
                    <a:pt x="329" y="600"/>
                  </a:lnTo>
                  <a:lnTo>
                    <a:pt x="329" y="600"/>
                  </a:lnTo>
                  <a:lnTo>
                    <a:pt x="327" y="598"/>
                  </a:lnTo>
                  <a:lnTo>
                    <a:pt x="327" y="598"/>
                  </a:lnTo>
                  <a:lnTo>
                    <a:pt x="329" y="594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7" y="590"/>
                  </a:lnTo>
                  <a:lnTo>
                    <a:pt x="325" y="588"/>
                  </a:lnTo>
                  <a:lnTo>
                    <a:pt x="323" y="584"/>
                  </a:lnTo>
                  <a:lnTo>
                    <a:pt x="323" y="582"/>
                  </a:lnTo>
                  <a:lnTo>
                    <a:pt x="325" y="578"/>
                  </a:lnTo>
                  <a:close/>
                  <a:moveTo>
                    <a:pt x="909" y="333"/>
                  </a:moveTo>
                  <a:lnTo>
                    <a:pt x="907" y="329"/>
                  </a:lnTo>
                  <a:lnTo>
                    <a:pt x="903" y="324"/>
                  </a:lnTo>
                  <a:lnTo>
                    <a:pt x="882" y="314"/>
                  </a:lnTo>
                  <a:lnTo>
                    <a:pt x="876" y="310"/>
                  </a:lnTo>
                  <a:lnTo>
                    <a:pt x="874" y="308"/>
                  </a:lnTo>
                  <a:lnTo>
                    <a:pt x="872" y="304"/>
                  </a:lnTo>
                  <a:lnTo>
                    <a:pt x="870" y="300"/>
                  </a:lnTo>
                  <a:lnTo>
                    <a:pt x="852" y="228"/>
                  </a:lnTo>
                  <a:lnTo>
                    <a:pt x="850" y="224"/>
                  </a:lnTo>
                  <a:lnTo>
                    <a:pt x="848" y="220"/>
                  </a:lnTo>
                  <a:lnTo>
                    <a:pt x="840" y="210"/>
                  </a:lnTo>
                  <a:lnTo>
                    <a:pt x="819" y="196"/>
                  </a:lnTo>
                  <a:lnTo>
                    <a:pt x="809" y="190"/>
                  </a:lnTo>
                  <a:lnTo>
                    <a:pt x="805" y="188"/>
                  </a:lnTo>
                  <a:lnTo>
                    <a:pt x="801" y="183"/>
                  </a:lnTo>
                  <a:lnTo>
                    <a:pt x="801" y="181"/>
                  </a:lnTo>
                  <a:lnTo>
                    <a:pt x="797" y="177"/>
                  </a:lnTo>
                  <a:lnTo>
                    <a:pt x="791" y="175"/>
                  </a:lnTo>
                  <a:lnTo>
                    <a:pt x="782" y="171"/>
                  </a:lnTo>
                  <a:lnTo>
                    <a:pt x="729" y="159"/>
                  </a:lnTo>
                  <a:lnTo>
                    <a:pt x="725" y="157"/>
                  </a:lnTo>
                  <a:lnTo>
                    <a:pt x="723" y="155"/>
                  </a:lnTo>
                  <a:lnTo>
                    <a:pt x="721" y="151"/>
                  </a:lnTo>
                  <a:lnTo>
                    <a:pt x="715" y="147"/>
                  </a:lnTo>
                  <a:lnTo>
                    <a:pt x="711" y="145"/>
                  </a:lnTo>
                  <a:lnTo>
                    <a:pt x="709" y="145"/>
                  </a:lnTo>
                  <a:lnTo>
                    <a:pt x="705" y="145"/>
                  </a:lnTo>
                  <a:lnTo>
                    <a:pt x="699" y="145"/>
                  </a:lnTo>
                  <a:lnTo>
                    <a:pt x="695" y="147"/>
                  </a:lnTo>
                  <a:lnTo>
                    <a:pt x="678" y="155"/>
                  </a:lnTo>
                  <a:lnTo>
                    <a:pt x="674" y="157"/>
                  </a:lnTo>
                  <a:lnTo>
                    <a:pt x="670" y="157"/>
                  </a:lnTo>
                  <a:lnTo>
                    <a:pt x="666" y="157"/>
                  </a:lnTo>
                  <a:lnTo>
                    <a:pt x="662" y="155"/>
                  </a:lnTo>
                  <a:lnTo>
                    <a:pt x="660" y="151"/>
                  </a:lnTo>
                  <a:lnTo>
                    <a:pt x="654" y="141"/>
                  </a:lnTo>
                  <a:lnTo>
                    <a:pt x="648" y="141"/>
                  </a:lnTo>
                  <a:lnTo>
                    <a:pt x="643" y="141"/>
                  </a:lnTo>
                  <a:lnTo>
                    <a:pt x="641" y="138"/>
                  </a:lnTo>
                  <a:lnTo>
                    <a:pt x="635" y="136"/>
                  </a:lnTo>
                  <a:lnTo>
                    <a:pt x="631" y="134"/>
                  </a:lnTo>
                  <a:lnTo>
                    <a:pt x="627" y="136"/>
                  </a:lnTo>
                  <a:lnTo>
                    <a:pt x="623" y="138"/>
                  </a:lnTo>
                  <a:lnTo>
                    <a:pt x="617" y="141"/>
                  </a:lnTo>
                  <a:lnTo>
                    <a:pt x="611" y="141"/>
                  </a:lnTo>
                  <a:lnTo>
                    <a:pt x="578" y="136"/>
                  </a:lnTo>
                  <a:lnTo>
                    <a:pt x="568" y="134"/>
                  </a:lnTo>
                  <a:lnTo>
                    <a:pt x="552" y="128"/>
                  </a:lnTo>
                  <a:lnTo>
                    <a:pt x="543" y="124"/>
                  </a:lnTo>
                  <a:lnTo>
                    <a:pt x="533" y="116"/>
                  </a:lnTo>
                  <a:lnTo>
                    <a:pt x="529" y="112"/>
                  </a:lnTo>
                  <a:lnTo>
                    <a:pt x="527" y="108"/>
                  </a:lnTo>
                  <a:lnTo>
                    <a:pt x="525" y="104"/>
                  </a:lnTo>
                  <a:lnTo>
                    <a:pt x="523" y="98"/>
                  </a:lnTo>
                  <a:lnTo>
                    <a:pt x="521" y="89"/>
                  </a:lnTo>
                  <a:lnTo>
                    <a:pt x="519" y="79"/>
                  </a:lnTo>
                  <a:lnTo>
                    <a:pt x="519" y="63"/>
                  </a:lnTo>
                  <a:lnTo>
                    <a:pt x="521" y="34"/>
                  </a:lnTo>
                  <a:lnTo>
                    <a:pt x="519" y="28"/>
                  </a:lnTo>
                  <a:lnTo>
                    <a:pt x="519" y="26"/>
                  </a:lnTo>
                  <a:lnTo>
                    <a:pt x="515" y="22"/>
                  </a:lnTo>
                  <a:lnTo>
                    <a:pt x="511" y="22"/>
                  </a:lnTo>
                  <a:lnTo>
                    <a:pt x="509" y="24"/>
                  </a:lnTo>
                  <a:lnTo>
                    <a:pt x="498" y="32"/>
                  </a:lnTo>
                  <a:lnTo>
                    <a:pt x="486" y="40"/>
                  </a:lnTo>
                  <a:lnTo>
                    <a:pt x="484" y="42"/>
                  </a:lnTo>
                  <a:lnTo>
                    <a:pt x="482" y="47"/>
                  </a:lnTo>
                  <a:lnTo>
                    <a:pt x="480" y="51"/>
                  </a:lnTo>
                  <a:lnTo>
                    <a:pt x="472" y="67"/>
                  </a:lnTo>
                  <a:lnTo>
                    <a:pt x="470" y="71"/>
                  </a:lnTo>
                  <a:lnTo>
                    <a:pt x="468" y="75"/>
                  </a:lnTo>
                  <a:lnTo>
                    <a:pt x="464" y="77"/>
                  </a:lnTo>
                  <a:lnTo>
                    <a:pt x="460" y="77"/>
                  </a:lnTo>
                  <a:lnTo>
                    <a:pt x="431" y="75"/>
                  </a:lnTo>
                  <a:lnTo>
                    <a:pt x="419" y="73"/>
                  </a:lnTo>
                  <a:lnTo>
                    <a:pt x="394" y="65"/>
                  </a:lnTo>
                  <a:lnTo>
                    <a:pt x="384" y="63"/>
                  </a:lnTo>
                  <a:lnTo>
                    <a:pt x="372" y="63"/>
                  </a:lnTo>
                  <a:lnTo>
                    <a:pt x="333" y="71"/>
                  </a:lnTo>
                  <a:lnTo>
                    <a:pt x="315" y="79"/>
                  </a:lnTo>
                  <a:lnTo>
                    <a:pt x="313" y="79"/>
                  </a:lnTo>
                  <a:lnTo>
                    <a:pt x="308" y="79"/>
                  </a:lnTo>
                  <a:lnTo>
                    <a:pt x="300" y="77"/>
                  </a:lnTo>
                  <a:lnTo>
                    <a:pt x="300" y="75"/>
                  </a:lnTo>
                  <a:lnTo>
                    <a:pt x="298" y="75"/>
                  </a:lnTo>
                  <a:lnTo>
                    <a:pt x="257" y="20"/>
                  </a:lnTo>
                  <a:lnTo>
                    <a:pt x="251" y="16"/>
                  </a:lnTo>
                  <a:lnTo>
                    <a:pt x="245" y="10"/>
                  </a:lnTo>
                  <a:lnTo>
                    <a:pt x="241" y="8"/>
                  </a:lnTo>
                  <a:lnTo>
                    <a:pt x="208" y="0"/>
                  </a:lnTo>
                  <a:lnTo>
                    <a:pt x="198" y="0"/>
                  </a:lnTo>
                  <a:lnTo>
                    <a:pt x="186" y="4"/>
                  </a:lnTo>
                  <a:lnTo>
                    <a:pt x="163" y="4"/>
                  </a:lnTo>
                  <a:lnTo>
                    <a:pt x="131" y="10"/>
                  </a:lnTo>
                  <a:lnTo>
                    <a:pt x="123" y="12"/>
                  </a:lnTo>
                  <a:lnTo>
                    <a:pt x="118" y="16"/>
                  </a:lnTo>
                  <a:lnTo>
                    <a:pt x="112" y="22"/>
                  </a:lnTo>
                  <a:lnTo>
                    <a:pt x="110" y="22"/>
                  </a:lnTo>
                  <a:lnTo>
                    <a:pt x="106" y="24"/>
                  </a:lnTo>
                  <a:lnTo>
                    <a:pt x="82" y="22"/>
                  </a:lnTo>
                  <a:lnTo>
                    <a:pt x="69" y="18"/>
                  </a:lnTo>
                  <a:lnTo>
                    <a:pt x="63" y="18"/>
                  </a:lnTo>
                  <a:lnTo>
                    <a:pt x="57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20"/>
                  </a:lnTo>
                  <a:lnTo>
                    <a:pt x="43" y="26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1" y="38"/>
                  </a:lnTo>
                  <a:lnTo>
                    <a:pt x="39" y="42"/>
                  </a:lnTo>
                  <a:lnTo>
                    <a:pt x="37" y="49"/>
                  </a:lnTo>
                  <a:lnTo>
                    <a:pt x="33" y="59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37" y="85"/>
                  </a:lnTo>
                  <a:lnTo>
                    <a:pt x="33" y="94"/>
                  </a:lnTo>
                  <a:lnTo>
                    <a:pt x="33" y="96"/>
                  </a:lnTo>
                  <a:lnTo>
                    <a:pt x="31" y="102"/>
                  </a:lnTo>
                  <a:lnTo>
                    <a:pt x="27" y="108"/>
                  </a:lnTo>
                  <a:lnTo>
                    <a:pt x="27" y="116"/>
                  </a:lnTo>
                  <a:lnTo>
                    <a:pt x="22" y="122"/>
                  </a:lnTo>
                  <a:lnTo>
                    <a:pt x="20" y="128"/>
                  </a:lnTo>
                  <a:lnTo>
                    <a:pt x="16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41"/>
                  </a:lnTo>
                  <a:lnTo>
                    <a:pt x="16" y="143"/>
                  </a:lnTo>
                  <a:lnTo>
                    <a:pt x="16" y="145"/>
                  </a:lnTo>
                  <a:lnTo>
                    <a:pt x="14" y="145"/>
                  </a:lnTo>
                  <a:lnTo>
                    <a:pt x="12" y="145"/>
                  </a:lnTo>
                  <a:lnTo>
                    <a:pt x="12" y="147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51"/>
                  </a:lnTo>
                  <a:lnTo>
                    <a:pt x="12" y="151"/>
                  </a:lnTo>
                  <a:lnTo>
                    <a:pt x="12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3"/>
                  </a:lnTo>
                  <a:lnTo>
                    <a:pt x="8" y="153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6" y="157"/>
                  </a:lnTo>
                  <a:lnTo>
                    <a:pt x="4" y="157"/>
                  </a:lnTo>
                  <a:lnTo>
                    <a:pt x="2" y="159"/>
                  </a:lnTo>
                  <a:lnTo>
                    <a:pt x="0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4" y="163"/>
                  </a:lnTo>
                  <a:lnTo>
                    <a:pt x="6" y="165"/>
                  </a:lnTo>
                  <a:lnTo>
                    <a:pt x="6" y="169"/>
                  </a:lnTo>
                  <a:lnTo>
                    <a:pt x="6" y="171"/>
                  </a:lnTo>
                  <a:lnTo>
                    <a:pt x="6" y="175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6" y="175"/>
                  </a:lnTo>
                  <a:lnTo>
                    <a:pt x="6" y="175"/>
                  </a:lnTo>
                  <a:lnTo>
                    <a:pt x="6" y="177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2" y="173"/>
                  </a:lnTo>
                  <a:lnTo>
                    <a:pt x="12" y="169"/>
                  </a:lnTo>
                  <a:lnTo>
                    <a:pt x="14" y="171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4" y="169"/>
                  </a:lnTo>
                  <a:lnTo>
                    <a:pt x="16" y="169"/>
                  </a:lnTo>
                  <a:lnTo>
                    <a:pt x="16" y="169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4" y="163"/>
                  </a:lnTo>
                  <a:lnTo>
                    <a:pt x="16" y="163"/>
                  </a:lnTo>
                  <a:lnTo>
                    <a:pt x="16" y="161"/>
                  </a:lnTo>
                  <a:lnTo>
                    <a:pt x="16" y="161"/>
                  </a:lnTo>
                  <a:lnTo>
                    <a:pt x="16" y="159"/>
                  </a:lnTo>
                  <a:lnTo>
                    <a:pt x="18" y="157"/>
                  </a:lnTo>
                  <a:lnTo>
                    <a:pt x="20" y="159"/>
                  </a:lnTo>
                  <a:lnTo>
                    <a:pt x="20" y="159"/>
                  </a:lnTo>
                  <a:lnTo>
                    <a:pt x="20" y="157"/>
                  </a:lnTo>
                  <a:lnTo>
                    <a:pt x="22" y="157"/>
                  </a:lnTo>
                  <a:lnTo>
                    <a:pt x="22" y="157"/>
                  </a:lnTo>
                  <a:lnTo>
                    <a:pt x="22" y="159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7" y="163"/>
                  </a:lnTo>
                  <a:lnTo>
                    <a:pt x="29" y="163"/>
                  </a:lnTo>
                  <a:lnTo>
                    <a:pt x="29" y="161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5"/>
                  </a:lnTo>
                  <a:lnTo>
                    <a:pt x="31" y="163"/>
                  </a:lnTo>
                  <a:lnTo>
                    <a:pt x="33" y="163"/>
                  </a:lnTo>
                  <a:lnTo>
                    <a:pt x="33" y="163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39" y="161"/>
                  </a:lnTo>
                  <a:lnTo>
                    <a:pt x="41" y="161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5"/>
                  </a:lnTo>
                  <a:lnTo>
                    <a:pt x="39" y="165"/>
                  </a:lnTo>
                  <a:lnTo>
                    <a:pt x="37" y="165"/>
                  </a:lnTo>
                  <a:lnTo>
                    <a:pt x="37" y="167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9" y="169"/>
                  </a:lnTo>
                  <a:lnTo>
                    <a:pt x="39" y="167"/>
                  </a:lnTo>
                  <a:lnTo>
                    <a:pt x="41" y="165"/>
                  </a:lnTo>
                  <a:lnTo>
                    <a:pt x="43" y="165"/>
                  </a:lnTo>
                  <a:lnTo>
                    <a:pt x="43" y="163"/>
                  </a:lnTo>
                  <a:lnTo>
                    <a:pt x="41" y="163"/>
                  </a:lnTo>
                  <a:lnTo>
                    <a:pt x="41" y="161"/>
                  </a:lnTo>
                  <a:lnTo>
                    <a:pt x="43" y="161"/>
                  </a:lnTo>
                  <a:lnTo>
                    <a:pt x="45" y="161"/>
                  </a:lnTo>
                  <a:lnTo>
                    <a:pt x="47" y="161"/>
                  </a:lnTo>
                  <a:lnTo>
                    <a:pt x="47" y="161"/>
                  </a:lnTo>
                  <a:lnTo>
                    <a:pt x="47" y="163"/>
                  </a:lnTo>
                  <a:lnTo>
                    <a:pt x="45" y="163"/>
                  </a:lnTo>
                  <a:lnTo>
                    <a:pt x="45" y="165"/>
                  </a:lnTo>
                  <a:lnTo>
                    <a:pt x="45" y="165"/>
                  </a:lnTo>
                  <a:lnTo>
                    <a:pt x="45" y="167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7" y="167"/>
                  </a:lnTo>
                  <a:lnTo>
                    <a:pt x="51" y="167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7" y="167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59" y="167"/>
                  </a:lnTo>
                  <a:lnTo>
                    <a:pt x="59" y="165"/>
                  </a:lnTo>
                  <a:lnTo>
                    <a:pt x="61" y="165"/>
                  </a:lnTo>
                  <a:lnTo>
                    <a:pt x="65" y="163"/>
                  </a:lnTo>
                  <a:lnTo>
                    <a:pt x="67" y="163"/>
                  </a:lnTo>
                  <a:lnTo>
                    <a:pt x="69" y="161"/>
                  </a:lnTo>
                  <a:lnTo>
                    <a:pt x="71" y="163"/>
                  </a:lnTo>
                  <a:lnTo>
                    <a:pt x="74" y="163"/>
                  </a:lnTo>
                  <a:lnTo>
                    <a:pt x="76" y="165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4" y="161"/>
                  </a:lnTo>
                  <a:lnTo>
                    <a:pt x="76" y="161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86" y="167"/>
                  </a:lnTo>
                  <a:lnTo>
                    <a:pt x="88" y="167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8" y="171"/>
                  </a:lnTo>
                  <a:lnTo>
                    <a:pt x="100" y="171"/>
                  </a:lnTo>
                  <a:lnTo>
                    <a:pt x="104" y="171"/>
                  </a:lnTo>
                  <a:lnTo>
                    <a:pt x="104" y="173"/>
                  </a:lnTo>
                  <a:lnTo>
                    <a:pt x="106" y="175"/>
                  </a:lnTo>
                  <a:lnTo>
                    <a:pt x="106" y="177"/>
                  </a:lnTo>
                  <a:lnTo>
                    <a:pt x="104" y="175"/>
                  </a:lnTo>
                  <a:lnTo>
                    <a:pt x="102" y="177"/>
                  </a:lnTo>
                  <a:lnTo>
                    <a:pt x="98" y="179"/>
                  </a:lnTo>
                  <a:lnTo>
                    <a:pt x="96" y="181"/>
                  </a:lnTo>
                  <a:lnTo>
                    <a:pt x="98" y="183"/>
                  </a:lnTo>
                  <a:lnTo>
                    <a:pt x="100" y="183"/>
                  </a:lnTo>
                  <a:lnTo>
                    <a:pt x="100" y="181"/>
                  </a:lnTo>
                  <a:lnTo>
                    <a:pt x="106" y="188"/>
                  </a:lnTo>
                  <a:lnTo>
                    <a:pt x="110" y="190"/>
                  </a:lnTo>
                  <a:lnTo>
                    <a:pt x="110" y="192"/>
                  </a:lnTo>
                  <a:lnTo>
                    <a:pt x="114" y="196"/>
                  </a:lnTo>
                  <a:lnTo>
                    <a:pt x="123" y="206"/>
                  </a:lnTo>
                  <a:lnTo>
                    <a:pt x="125" y="208"/>
                  </a:lnTo>
                  <a:lnTo>
                    <a:pt x="125" y="214"/>
                  </a:lnTo>
                  <a:lnTo>
                    <a:pt x="127" y="216"/>
                  </a:lnTo>
                  <a:lnTo>
                    <a:pt x="127" y="218"/>
                  </a:lnTo>
                  <a:lnTo>
                    <a:pt x="129" y="220"/>
                  </a:lnTo>
                  <a:lnTo>
                    <a:pt x="129" y="222"/>
                  </a:lnTo>
                  <a:lnTo>
                    <a:pt x="133" y="222"/>
                  </a:lnTo>
                  <a:lnTo>
                    <a:pt x="135" y="224"/>
                  </a:lnTo>
                  <a:lnTo>
                    <a:pt x="137" y="228"/>
                  </a:lnTo>
                  <a:lnTo>
                    <a:pt x="141" y="239"/>
                  </a:lnTo>
                  <a:lnTo>
                    <a:pt x="145" y="245"/>
                  </a:lnTo>
                  <a:lnTo>
                    <a:pt x="149" y="251"/>
                  </a:lnTo>
                  <a:lnTo>
                    <a:pt x="151" y="253"/>
                  </a:lnTo>
                  <a:lnTo>
                    <a:pt x="151" y="257"/>
                  </a:lnTo>
                  <a:lnTo>
                    <a:pt x="151" y="263"/>
                  </a:lnTo>
                  <a:lnTo>
                    <a:pt x="153" y="267"/>
                  </a:lnTo>
                  <a:lnTo>
                    <a:pt x="155" y="271"/>
                  </a:lnTo>
                  <a:lnTo>
                    <a:pt x="161" y="284"/>
                  </a:lnTo>
                  <a:lnTo>
                    <a:pt x="165" y="288"/>
                  </a:lnTo>
                  <a:lnTo>
                    <a:pt x="170" y="294"/>
                  </a:lnTo>
                  <a:lnTo>
                    <a:pt x="174" y="300"/>
                  </a:lnTo>
                  <a:lnTo>
                    <a:pt x="176" y="302"/>
                  </a:lnTo>
                  <a:lnTo>
                    <a:pt x="184" y="306"/>
                  </a:lnTo>
                  <a:lnTo>
                    <a:pt x="198" y="322"/>
                  </a:lnTo>
                  <a:lnTo>
                    <a:pt x="200" y="329"/>
                  </a:lnTo>
                  <a:lnTo>
                    <a:pt x="202" y="331"/>
                  </a:lnTo>
                  <a:lnTo>
                    <a:pt x="202" y="333"/>
                  </a:lnTo>
                  <a:lnTo>
                    <a:pt x="200" y="335"/>
                  </a:lnTo>
                  <a:lnTo>
                    <a:pt x="200" y="337"/>
                  </a:lnTo>
                  <a:lnTo>
                    <a:pt x="200" y="339"/>
                  </a:lnTo>
                  <a:lnTo>
                    <a:pt x="200" y="341"/>
                  </a:lnTo>
                  <a:lnTo>
                    <a:pt x="204" y="349"/>
                  </a:lnTo>
                  <a:lnTo>
                    <a:pt x="219" y="365"/>
                  </a:lnTo>
                  <a:lnTo>
                    <a:pt x="229" y="376"/>
                  </a:lnTo>
                  <a:lnTo>
                    <a:pt x="233" y="382"/>
                  </a:lnTo>
                  <a:lnTo>
                    <a:pt x="235" y="384"/>
                  </a:lnTo>
                  <a:lnTo>
                    <a:pt x="237" y="384"/>
                  </a:lnTo>
                  <a:lnTo>
                    <a:pt x="241" y="394"/>
                  </a:lnTo>
                  <a:lnTo>
                    <a:pt x="245" y="402"/>
                  </a:lnTo>
                  <a:lnTo>
                    <a:pt x="249" y="410"/>
                  </a:lnTo>
                  <a:lnTo>
                    <a:pt x="253" y="416"/>
                  </a:lnTo>
                  <a:lnTo>
                    <a:pt x="261" y="425"/>
                  </a:lnTo>
                  <a:lnTo>
                    <a:pt x="270" y="435"/>
                  </a:lnTo>
                  <a:lnTo>
                    <a:pt x="282" y="457"/>
                  </a:lnTo>
                  <a:lnTo>
                    <a:pt x="294" y="488"/>
                  </a:lnTo>
                  <a:lnTo>
                    <a:pt x="302" y="496"/>
                  </a:lnTo>
                  <a:lnTo>
                    <a:pt x="304" y="502"/>
                  </a:lnTo>
                  <a:lnTo>
                    <a:pt x="317" y="529"/>
                  </a:lnTo>
                  <a:lnTo>
                    <a:pt x="319" y="533"/>
                  </a:lnTo>
                  <a:lnTo>
                    <a:pt x="325" y="535"/>
                  </a:lnTo>
                  <a:lnTo>
                    <a:pt x="331" y="535"/>
                  </a:lnTo>
                  <a:lnTo>
                    <a:pt x="337" y="537"/>
                  </a:lnTo>
                  <a:lnTo>
                    <a:pt x="341" y="539"/>
                  </a:lnTo>
                  <a:lnTo>
                    <a:pt x="345" y="543"/>
                  </a:lnTo>
                  <a:lnTo>
                    <a:pt x="347" y="547"/>
                  </a:lnTo>
                  <a:lnTo>
                    <a:pt x="347" y="553"/>
                  </a:lnTo>
                  <a:lnTo>
                    <a:pt x="347" y="557"/>
                  </a:lnTo>
                  <a:lnTo>
                    <a:pt x="345" y="561"/>
                  </a:lnTo>
                  <a:lnTo>
                    <a:pt x="341" y="566"/>
                  </a:lnTo>
                  <a:lnTo>
                    <a:pt x="339" y="570"/>
                  </a:lnTo>
                  <a:lnTo>
                    <a:pt x="341" y="574"/>
                  </a:lnTo>
                  <a:lnTo>
                    <a:pt x="343" y="578"/>
                  </a:lnTo>
                  <a:lnTo>
                    <a:pt x="343" y="580"/>
                  </a:lnTo>
                  <a:lnTo>
                    <a:pt x="345" y="580"/>
                  </a:lnTo>
                  <a:lnTo>
                    <a:pt x="345" y="582"/>
                  </a:lnTo>
                  <a:lnTo>
                    <a:pt x="345" y="584"/>
                  </a:lnTo>
                  <a:lnTo>
                    <a:pt x="345" y="586"/>
                  </a:lnTo>
                  <a:lnTo>
                    <a:pt x="347" y="588"/>
                  </a:lnTo>
                  <a:lnTo>
                    <a:pt x="349" y="592"/>
                  </a:lnTo>
                  <a:lnTo>
                    <a:pt x="351" y="594"/>
                  </a:lnTo>
                  <a:lnTo>
                    <a:pt x="353" y="594"/>
                  </a:lnTo>
                  <a:lnTo>
                    <a:pt x="360" y="598"/>
                  </a:lnTo>
                  <a:lnTo>
                    <a:pt x="362" y="598"/>
                  </a:lnTo>
                  <a:lnTo>
                    <a:pt x="364" y="598"/>
                  </a:lnTo>
                  <a:lnTo>
                    <a:pt x="362" y="596"/>
                  </a:lnTo>
                  <a:lnTo>
                    <a:pt x="362" y="594"/>
                  </a:lnTo>
                  <a:lnTo>
                    <a:pt x="362" y="592"/>
                  </a:lnTo>
                  <a:lnTo>
                    <a:pt x="366" y="592"/>
                  </a:lnTo>
                  <a:lnTo>
                    <a:pt x="370" y="596"/>
                  </a:lnTo>
                  <a:lnTo>
                    <a:pt x="376" y="606"/>
                  </a:lnTo>
                  <a:lnTo>
                    <a:pt x="378" y="608"/>
                  </a:lnTo>
                  <a:lnTo>
                    <a:pt x="382" y="611"/>
                  </a:lnTo>
                  <a:lnTo>
                    <a:pt x="384" y="613"/>
                  </a:lnTo>
                  <a:lnTo>
                    <a:pt x="386" y="615"/>
                  </a:lnTo>
                  <a:lnTo>
                    <a:pt x="388" y="619"/>
                  </a:lnTo>
                  <a:lnTo>
                    <a:pt x="390" y="621"/>
                  </a:lnTo>
                  <a:lnTo>
                    <a:pt x="390" y="623"/>
                  </a:lnTo>
                  <a:lnTo>
                    <a:pt x="390" y="625"/>
                  </a:lnTo>
                  <a:lnTo>
                    <a:pt x="390" y="625"/>
                  </a:lnTo>
                  <a:lnTo>
                    <a:pt x="390" y="627"/>
                  </a:lnTo>
                  <a:lnTo>
                    <a:pt x="392" y="629"/>
                  </a:lnTo>
                  <a:lnTo>
                    <a:pt x="394" y="629"/>
                  </a:lnTo>
                  <a:lnTo>
                    <a:pt x="396" y="637"/>
                  </a:lnTo>
                  <a:lnTo>
                    <a:pt x="398" y="639"/>
                  </a:lnTo>
                  <a:lnTo>
                    <a:pt x="404" y="647"/>
                  </a:lnTo>
                  <a:lnTo>
                    <a:pt x="409" y="651"/>
                  </a:lnTo>
                  <a:lnTo>
                    <a:pt x="404" y="653"/>
                  </a:lnTo>
                  <a:lnTo>
                    <a:pt x="404" y="655"/>
                  </a:lnTo>
                  <a:lnTo>
                    <a:pt x="409" y="658"/>
                  </a:lnTo>
                  <a:lnTo>
                    <a:pt x="409" y="660"/>
                  </a:lnTo>
                  <a:lnTo>
                    <a:pt x="409" y="660"/>
                  </a:lnTo>
                  <a:lnTo>
                    <a:pt x="411" y="664"/>
                  </a:lnTo>
                  <a:lnTo>
                    <a:pt x="411" y="666"/>
                  </a:lnTo>
                  <a:lnTo>
                    <a:pt x="413" y="670"/>
                  </a:lnTo>
                  <a:lnTo>
                    <a:pt x="415" y="674"/>
                  </a:lnTo>
                  <a:lnTo>
                    <a:pt x="419" y="678"/>
                  </a:lnTo>
                  <a:lnTo>
                    <a:pt x="421" y="680"/>
                  </a:lnTo>
                  <a:lnTo>
                    <a:pt x="423" y="682"/>
                  </a:lnTo>
                  <a:lnTo>
                    <a:pt x="425" y="686"/>
                  </a:lnTo>
                  <a:lnTo>
                    <a:pt x="425" y="686"/>
                  </a:lnTo>
                  <a:lnTo>
                    <a:pt x="427" y="688"/>
                  </a:lnTo>
                  <a:lnTo>
                    <a:pt x="429" y="690"/>
                  </a:lnTo>
                  <a:lnTo>
                    <a:pt x="433" y="694"/>
                  </a:lnTo>
                  <a:lnTo>
                    <a:pt x="435" y="696"/>
                  </a:lnTo>
                  <a:lnTo>
                    <a:pt x="435" y="700"/>
                  </a:lnTo>
                  <a:lnTo>
                    <a:pt x="437" y="705"/>
                  </a:lnTo>
                  <a:lnTo>
                    <a:pt x="437" y="709"/>
                  </a:lnTo>
                  <a:lnTo>
                    <a:pt x="435" y="719"/>
                  </a:lnTo>
                  <a:lnTo>
                    <a:pt x="437" y="723"/>
                  </a:lnTo>
                  <a:lnTo>
                    <a:pt x="439" y="731"/>
                  </a:lnTo>
                  <a:lnTo>
                    <a:pt x="441" y="735"/>
                  </a:lnTo>
                  <a:lnTo>
                    <a:pt x="437" y="741"/>
                  </a:lnTo>
                  <a:lnTo>
                    <a:pt x="437" y="752"/>
                  </a:lnTo>
                  <a:lnTo>
                    <a:pt x="435" y="754"/>
                  </a:lnTo>
                  <a:lnTo>
                    <a:pt x="431" y="756"/>
                  </a:lnTo>
                  <a:lnTo>
                    <a:pt x="427" y="756"/>
                  </a:lnTo>
                  <a:lnTo>
                    <a:pt x="423" y="756"/>
                  </a:lnTo>
                  <a:lnTo>
                    <a:pt x="419" y="756"/>
                  </a:lnTo>
                  <a:lnTo>
                    <a:pt x="423" y="762"/>
                  </a:lnTo>
                  <a:lnTo>
                    <a:pt x="425" y="764"/>
                  </a:lnTo>
                  <a:lnTo>
                    <a:pt x="427" y="766"/>
                  </a:lnTo>
                  <a:lnTo>
                    <a:pt x="429" y="766"/>
                  </a:lnTo>
                  <a:lnTo>
                    <a:pt x="431" y="764"/>
                  </a:lnTo>
                  <a:lnTo>
                    <a:pt x="431" y="764"/>
                  </a:lnTo>
                  <a:lnTo>
                    <a:pt x="433" y="766"/>
                  </a:lnTo>
                  <a:lnTo>
                    <a:pt x="433" y="768"/>
                  </a:lnTo>
                  <a:lnTo>
                    <a:pt x="433" y="770"/>
                  </a:lnTo>
                  <a:lnTo>
                    <a:pt x="431" y="770"/>
                  </a:lnTo>
                  <a:lnTo>
                    <a:pt x="433" y="776"/>
                  </a:lnTo>
                  <a:lnTo>
                    <a:pt x="437" y="782"/>
                  </a:lnTo>
                  <a:lnTo>
                    <a:pt x="447" y="796"/>
                  </a:lnTo>
                  <a:lnTo>
                    <a:pt x="458" y="811"/>
                  </a:lnTo>
                  <a:lnTo>
                    <a:pt x="458" y="809"/>
                  </a:lnTo>
                  <a:lnTo>
                    <a:pt x="460" y="799"/>
                  </a:lnTo>
                  <a:lnTo>
                    <a:pt x="462" y="796"/>
                  </a:lnTo>
                  <a:lnTo>
                    <a:pt x="462" y="792"/>
                  </a:lnTo>
                  <a:lnTo>
                    <a:pt x="466" y="790"/>
                  </a:lnTo>
                  <a:lnTo>
                    <a:pt x="468" y="788"/>
                  </a:lnTo>
                  <a:lnTo>
                    <a:pt x="472" y="786"/>
                  </a:lnTo>
                  <a:lnTo>
                    <a:pt x="484" y="786"/>
                  </a:lnTo>
                  <a:lnTo>
                    <a:pt x="490" y="786"/>
                  </a:lnTo>
                  <a:lnTo>
                    <a:pt x="494" y="786"/>
                  </a:lnTo>
                  <a:lnTo>
                    <a:pt x="498" y="784"/>
                  </a:lnTo>
                  <a:lnTo>
                    <a:pt x="503" y="782"/>
                  </a:lnTo>
                  <a:lnTo>
                    <a:pt x="507" y="778"/>
                  </a:lnTo>
                  <a:lnTo>
                    <a:pt x="511" y="772"/>
                  </a:lnTo>
                  <a:lnTo>
                    <a:pt x="515" y="768"/>
                  </a:lnTo>
                  <a:lnTo>
                    <a:pt x="519" y="766"/>
                  </a:lnTo>
                  <a:lnTo>
                    <a:pt x="521" y="766"/>
                  </a:lnTo>
                  <a:lnTo>
                    <a:pt x="525" y="766"/>
                  </a:lnTo>
                  <a:lnTo>
                    <a:pt x="533" y="766"/>
                  </a:lnTo>
                  <a:lnTo>
                    <a:pt x="541" y="768"/>
                  </a:lnTo>
                  <a:lnTo>
                    <a:pt x="545" y="766"/>
                  </a:lnTo>
                  <a:lnTo>
                    <a:pt x="547" y="764"/>
                  </a:lnTo>
                  <a:lnTo>
                    <a:pt x="552" y="762"/>
                  </a:lnTo>
                  <a:lnTo>
                    <a:pt x="556" y="758"/>
                  </a:lnTo>
                  <a:lnTo>
                    <a:pt x="558" y="754"/>
                  </a:lnTo>
                  <a:lnTo>
                    <a:pt x="558" y="752"/>
                  </a:lnTo>
                  <a:lnTo>
                    <a:pt x="556" y="692"/>
                  </a:lnTo>
                  <a:lnTo>
                    <a:pt x="562" y="651"/>
                  </a:lnTo>
                  <a:lnTo>
                    <a:pt x="562" y="647"/>
                  </a:lnTo>
                  <a:lnTo>
                    <a:pt x="560" y="643"/>
                  </a:lnTo>
                  <a:lnTo>
                    <a:pt x="558" y="641"/>
                  </a:lnTo>
                  <a:lnTo>
                    <a:pt x="556" y="641"/>
                  </a:lnTo>
                  <a:lnTo>
                    <a:pt x="552" y="639"/>
                  </a:lnTo>
                  <a:lnTo>
                    <a:pt x="541" y="639"/>
                  </a:lnTo>
                  <a:lnTo>
                    <a:pt x="539" y="639"/>
                  </a:lnTo>
                  <a:lnTo>
                    <a:pt x="537" y="639"/>
                  </a:lnTo>
                  <a:lnTo>
                    <a:pt x="537" y="637"/>
                  </a:lnTo>
                  <a:lnTo>
                    <a:pt x="537" y="635"/>
                  </a:lnTo>
                  <a:lnTo>
                    <a:pt x="531" y="613"/>
                  </a:lnTo>
                  <a:lnTo>
                    <a:pt x="525" y="598"/>
                  </a:lnTo>
                  <a:lnTo>
                    <a:pt x="523" y="594"/>
                  </a:lnTo>
                  <a:lnTo>
                    <a:pt x="521" y="590"/>
                  </a:lnTo>
                  <a:lnTo>
                    <a:pt x="517" y="586"/>
                  </a:lnTo>
                  <a:lnTo>
                    <a:pt x="496" y="570"/>
                  </a:lnTo>
                  <a:lnTo>
                    <a:pt x="494" y="566"/>
                  </a:lnTo>
                  <a:lnTo>
                    <a:pt x="492" y="561"/>
                  </a:lnTo>
                  <a:lnTo>
                    <a:pt x="490" y="557"/>
                  </a:lnTo>
                  <a:lnTo>
                    <a:pt x="488" y="547"/>
                  </a:lnTo>
                  <a:lnTo>
                    <a:pt x="488" y="547"/>
                  </a:lnTo>
                  <a:lnTo>
                    <a:pt x="486" y="547"/>
                  </a:lnTo>
                  <a:lnTo>
                    <a:pt x="484" y="545"/>
                  </a:lnTo>
                  <a:lnTo>
                    <a:pt x="456" y="527"/>
                  </a:lnTo>
                  <a:lnTo>
                    <a:pt x="451" y="527"/>
                  </a:lnTo>
                  <a:lnTo>
                    <a:pt x="447" y="529"/>
                  </a:lnTo>
                  <a:lnTo>
                    <a:pt x="441" y="533"/>
                  </a:lnTo>
                  <a:lnTo>
                    <a:pt x="439" y="533"/>
                  </a:lnTo>
                  <a:lnTo>
                    <a:pt x="437" y="531"/>
                  </a:lnTo>
                  <a:lnTo>
                    <a:pt x="437" y="529"/>
                  </a:lnTo>
                  <a:lnTo>
                    <a:pt x="435" y="521"/>
                  </a:lnTo>
                  <a:lnTo>
                    <a:pt x="433" y="514"/>
                  </a:lnTo>
                  <a:lnTo>
                    <a:pt x="423" y="494"/>
                  </a:lnTo>
                  <a:lnTo>
                    <a:pt x="423" y="490"/>
                  </a:lnTo>
                  <a:lnTo>
                    <a:pt x="423" y="488"/>
                  </a:lnTo>
                  <a:lnTo>
                    <a:pt x="423" y="484"/>
                  </a:lnTo>
                  <a:lnTo>
                    <a:pt x="423" y="480"/>
                  </a:lnTo>
                  <a:lnTo>
                    <a:pt x="427" y="472"/>
                  </a:lnTo>
                  <a:lnTo>
                    <a:pt x="435" y="455"/>
                  </a:lnTo>
                  <a:lnTo>
                    <a:pt x="437" y="453"/>
                  </a:lnTo>
                  <a:lnTo>
                    <a:pt x="437" y="449"/>
                  </a:lnTo>
                  <a:lnTo>
                    <a:pt x="437" y="445"/>
                  </a:lnTo>
                  <a:lnTo>
                    <a:pt x="437" y="441"/>
                  </a:lnTo>
                  <a:lnTo>
                    <a:pt x="433" y="437"/>
                  </a:lnTo>
                  <a:lnTo>
                    <a:pt x="429" y="435"/>
                  </a:lnTo>
                  <a:lnTo>
                    <a:pt x="411" y="429"/>
                  </a:lnTo>
                  <a:lnTo>
                    <a:pt x="406" y="429"/>
                  </a:lnTo>
                  <a:lnTo>
                    <a:pt x="404" y="425"/>
                  </a:lnTo>
                  <a:lnTo>
                    <a:pt x="400" y="423"/>
                  </a:lnTo>
                  <a:lnTo>
                    <a:pt x="398" y="418"/>
                  </a:lnTo>
                  <a:lnTo>
                    <a:pt x="396" y="414"/>
                  </a:lnTo>
                  <a:lnTo>
                    <a:pt x="394" y="410"/>
                  </a:lnTo>
                  <a:lnTo>
                    <a:pt x="392" y="406"/>
                  </a:lnTo>
                  <a:lnTo>
                    <a:pt x="392" y="402"/>
                  </a:lnTo>
                  <a:lnTo>
                    <a:pt x="392" y="396"/>
                  </a:lnTo>
                  <a:lnTo>
                    <a:pt x="394" y="369"/>
                  </a:lnTo>
                  <a:lnTo>
                    <a:pt x="396" y="359"/>
                  </a:lnTo>
                  <a:lnTo>
                    <a:pt x="394" y="355"/>
                  </a:lnTo>
                  <a:lnTo>
                    <a:pt x="392" y="345"/>
                  </a:lnTo>
                  <a:lnTo>
                    <a:pt x="390" y="341"/>
                  </a:lnTo>
                  <a:lnTo>
                    <a:pt x="390" y="339"/>
                  </a:lnTo>
                  <a:lnTo>
                    <a:pt x="388" y="337"/>
                  </a:lnTo>
                  <a:lnTo>
                    <a:pt x="384" y="335"/>
                  </a:lnTo>
                  <a:lnTo>
                    <a:pt x="382" y="333"/>
                  </a:lnTo>
                  <a:lnTo>
                    <a:pt x="380" y="333"/>
                  </a:lnTo>
                  <a:lnTo>
                    <a:pt x="376" y="333"/>
                  </a:lnTo>
                  <a:lnTo>
                    <a:pt x="366" y="335"/>
                  </a:lnTo>
                  <a:lnTo>
                    <a:pt x="362" y="335"/>
                  </a:lnTo>
                  <a:lnTo>
                    <a:pt x="360" y="333"/>
                  </a:lnTo>
                  <a:lnTo>
                    <a:pt x="360" y="331"/>
                  </a:lnTo>
                  <a:lnTo>
                    <a:pt x="360" y="326"/>
                  </a:lnTo>
                  <a:lnTo>
                    <a:pt x="364" y="324"/>
                  </a:lnTo>
                  <a:lnTo>
                    <a:pt x="366" y="322"/>
                  </a:lnTo>
                  <a:lnTo>
                    <a:pt x="386" y="318"/>
                  </a:lnTo>
                  <a:lnTo>
                    <a:pt x="427" y="298"/>
                  </a:lnTo>
                  <a:lnTo>
                    <a:pt x="431" y="296"/>
                  </a:lnTo>
                  <a:lnTo>
                    <a:pt x="435" y="296"/>
                  </a:lnTo>
                  <a:lnTo>
                    <a:pt x="439" y="298"/>
                  </a:lnTo>
                  <a:lnTo>
                    <a:pt x="447" y="300"/>
                  </a:lnTo>
                  <a:lnTo>
                    <a:pt x="462" y="310"/>
                  </a:lnTo>
                  <a:lnTo>
                    <a:pt x="466" y="310"/>
                  </a:lnTo>
                  <a:lnTo>
                    <a:pt x="472" y="312"/>
                  </a:lnTo>
                  <a:lnTo>
                    <a:pt x="476" y="312"/>
                  </a:lnTo>
                  <a:lnTo>
                    <a:pt x="480" y="312"/>
                  </a:lnTo>
                  <a:lnTo>
                    <a:pt x="484" y="310"/>
                  </a:lnTo>
                  <a:lnTo>
                    <a:pt x="515" y="294"/>
                  </a:lnTo>
                  <a:lnTo>
                    <a:pt x="517" y="294"/>
                  </a:lnTo>
                  <a:lnTo>
                    <a:pt x="521" y="296"/>
                  </a:lnTo>
                  <a:lnTo>
                    <a:pt x="525" y="298"/>
                  </a:lnTo>
                  <a:lnTo>
                    <a:pt x="527" y="302"/>
                  </a:lnTo>
                  <a:lnTo>
                    <a:pt x="527" y="304"/>
                  </a:lnTo>
                  <a:lnTo>
                    <a:pt x="533" y="320"/>
                  </a:lnTo>
                  <a:lnTo>
                    <a:pt x="535" y="329"/>
                  </a:lnTo>
                  <a:lnTo>
                    <a:pt x="539" y="335"/>
                  </a:lnTo>
                  <a:lnTo>
                    <a:pt x="547" y="349"/>
                  </a:lnTo>
                  <a:lnTo>
                    <a:pt x="552" y="351"/>
                  </a:lnTo>
                  <a:lnTo>
                    <a:pt x="556" y="355"/>
                  </a:lnTo>
                  <a:lnTo>
                    <a:pt x="564" y="355"/>
                  </a:lnTo>
                  <a:lnTo>
                    <a:pt x="580" y="357"/>
                  </a:lnTo>
                  <a:lnTo>
                    <a:pt x="584" y="357"/>
                  </a:lnTo>
                  <a:lnTo>
                    <a:pt x="586" y="357"/>
                  </a:lnTo>
                  <a:lnTo>
                    <a:pt x="590" y="359"/>
                  </a:lnTo>
                  <a:lnTo>
                    <a:pt x="590" y="363"/>
                  </a:lnTo>
                  <a:lnTo>
                    <a:pt x="590" y="365"/>
                  </a:lnTo>
                  <a:lnTo>
                    <a:pt x="590" y="365"/>
                  </a:lnTo>
                  <a:lnTo>
                    <a:pt x="590" y="367"/>
                  </a:lnTo>
                  <a:lnTo>
                    <a:pt x="590" y="367"/>
                  </a:lnTo>
                  <a:lnTo>
                    <a:pt x="590" y="371"/>
                  </a:lnTo>
                  <a:lnTo>
                    <a:pt x="592" y="373"/>
                  </a:lnTo>
                  <a:lnTo>
                    <a:pt x="594" y="378"/>
                  </a:lnTo>
                  <a:lnTo>
                    <a:pt x="605" y="384"/>
                  </a:lnTo>
                  <a:lnTo>
                    <a:pt x="609" y="386"/>
                  </a:lnTo>
                  <a:lnTo>
                    <a:pt x="609" y="390"/>
                  </a:lnTo>
                  <a:lnTo>
                    <a:pt x="609" y="394"/>
                  </a:lnTo>
                  <a:lnTo>
                    <a:pt x="609" y="398"/>
                  </a:lnTo>
                  <a:lnTo>
                    <a:pt x="609" y="400"/>
                  </a:lnTo>
                  <a:lnTo>
                    <a:pt x="611" y="404"/>
                  </a:lnTo>
                  <a:lnTo>
                    <a:pt x="613" y="404"/>
                  </a:lnTo>
                  <a:lnTo>
                    <a:pt x="619" y="404"/>
                  </a:lnTo>
                  <a:lnTo>
                    <a:pt x="623" y="400"/>
                  </a:lnTo>
                  <a:lnTo>
                    <a:pt x="637" y="390"/>
                  </a:lnTo>
                  <a:lnTo>
                    <a:pt x="639" y="388"/>
                  </a:lnTo>
                  <a:lnTo>
                    <a:pt x="643" y="388"/>
                  </a:lnTo>
                  <a:lnTo>
                    <a:pt x="648" y="388"/>
                  </a:lnTo>
                  <a:lnTo>
                    <a:pt x="652" y="390"/>
                  </a:lnTo>
                  <a:lnTo>
                    <a:pt x="664" y="394"/>
                  </a:lnTo>
                  <a:lnTo>
                    <a:pt x="668" y="396"/>
                  </a:lnTo>
                  <a:lnTo>
                    <a:pt x="672" y="396"/>
                  </a:lnTo>
                  <a:lnTo>
                    <a:pt x="676" y="394"/>
                  </a:lnTo>
                  <a:lnTo>
                    <a:pt x="676" y="392"/>
                  </a:lnTo>
                  <a:lnTo>
                    <a:pt x="676" y="388"/>
                  </a:lnTo>
                  <a:lnTo>
                    <a:pt x="676" y="384"/>
                  </a:lnTo>
                  <a:lnTo>
                    <a:pt x="676" y="382"/>
                  </a:lnTo>
                  <a:lnTo>
                    <a:pt x="678" y="380"/>
                  </a:lnTo>
                  <a:lnTo>
                    <a:pt x="680" y="380"/>
                  </a:lnTo>
                  <a:lnTo>
                    <a:pt x="684" y="384"/>
                  </a:lnTo>
                  <a:lnTo>
                    <a:pt x="686" y="386"/>
                  </a:lnTo>
                  <a:lnTo>
                    <a:pt x="690" y="394"/>
                  </a:lnTo>
                  <a:lnTo>
                    <a:pt x="692" y="398"/>
                  </a:lnTo>
                  <a:lnTo>
                    <a:pt x="699" y="400"/>
                  </a:lnTo>
                  <a:lnTo>
                    <a:pt x="719" y="408"/>
                  </a:lnTo>
                  <a:lnTo>
                    <a:pt x="739" y="423"/>
                  </a:lnTo>
                  <a:lnTo>
                    <a:pt x="746" y="425"/>
                  </a:lnTo>
                  <a:lnTo>
                    <a:pt x="754" y="427"/>
                  </a:lnTo>
                  <a:lnTo>
                    <a:pt x="770" y="427"/>
                  </a:lnTo>
                  <a:lnTo>
                    <a:pt x="838" y="416"/>
                  </a:lnTo>
                  <a:lnTo>
                    <a:pt x="842" y="416"/>
                  </a:lnTo>
                  <a:lnTo>
                    <a:pt x="846" y="418"/>
                  </a:lnTo>
                  <a:lnTo>
                    <a:pt x="848" y="420"/>
                  </a:lnTo>
                  <a:lnTo>
                    <a:pt x="854" y="429"/>
                  </a:lnTo>
                  <a:lnTo>
                    <a:pt x="856" y="427"/>
                  </a:lnTo>
                  <a:lnTo>
                    <a:pt x="858" y="423"/>
                  </a:lnTo>
                  <a:lnTo>
                    <a:pt x="862" y="416"/>
                  </a:lnTo>
                  <a:lnTo>
                    <a:pt x="870" y="388"/>
                  </a:lnTo>
                  <a:lnTo>
                    <a:pt x="876" y="378"/>
                  </a:lnTo>
                  <a:lnTo>
                    <a:pt x="882" y="367"/>
                  </a:lnTo>
                  <a:lnTo>
                    <a:pt x="903" y="351"/>
                  </a:lnTo>
                  <a:lnTo>
                    <a:pt x="907" y="347"/>
                  </a:lnTo>
                  <a:lnTo>
                    <a:pt x="909" y="343"/>
                  </a:lnTo>
                  <a:lnTo>
                    <a:pt x="909" y="339"/>
                  </a:lnTo>
                  <a:lnTo>
                    <a:pt x="911" y="335"/>
                  </a:lnTo>
                  <a:lnTo>
                    <a:pt x="909" y="33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76AE8BB7-A8F7-C54D-B9E9-866846AE2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202" y="2523953"/>
              <a:ext cx="1782465" cy="2548856"/>
            </a:xfrm>
            <a:custGeom>
              <a:avLst/>
              <a:gdLst>
                <a:gd name="T0" fmla="*/ 1001 w 1028"/>
                <a:gd name="T1" fmla="*/ 591 h 1470"/>
                <a:gd name="T2" fmla="*/ 897 w 1028"/>
                <a:gd name="T3" fmla="*/ 497 h 1470"/>
                <a:gd name="T4" fmla="*/ 889 w 1028"/>
                <a:gd name="T5" fmla="*/ 235 h 1470"/>
                <a:gd name="T6" fmla="*/ 828 w 1028"/>
                <a:gd name="T7" fmla="*/ 205 h 1470"/>
                <a:gd name="T8" fmla="*/ 785 w 1028"/>
                <a:gd name="T9" fmla="*/ 164 h 1470"/>
                <a:gd name="T10" fmla="*/ 746 w 1028"/>
                <a:gd name="T11" fmla="*/ 166 h 1470"/>
                <a:gd name="T12" fmla="*/ 676 w 1028"/>
                <a:gd name="T13" fmla="*/ 127 h 1470"/>
                <a:gd name="T14" fmla="*/ 617 w 1028"/>
                <a:gd name="T15" fmla="*/ 102 h 1470"/>
                <a:gd name="T16" fmla="*/ 585 w 1028"/>
                <a:gd name="T17" fmla="*/ 84 h 1470"/>
                <a:gd name="T18" fmla="*/ 521 w 1028"/>
                <a:gd name="T19" fmla="*/ 41 h 1470"/>
                <a:gd name="T20" fmla="*/ 491 w 1028"/>
                <a:gd name="T21" fmla="*/ 0 h 1470"/>
                <a:gd name="T22" fmla="*/ 472 w 1028"/>
                <a:gd name="T23" fmla="*/ 13 h 1470"/>
                <a:gd name="T24" fmla="*/ 462 w 1028"/>
                <a:gd name="T25" fmla="*/ 4 h 1470"/>
                <a:gd name="T26" fmla="*/ 442 w 1028"/>
                <a:gd name="T27" fmla="*/ 13 h 1470"/>
                <a:gd name="T28" fmla="*/ 427 w 1028"/>
                <a:gd name="T29" fmla="*/ 39 h 1470"/>
                <a:gd name="T30" fmla="*/ 442 w 1028"/>
                <a:gd name="T31" fmla="*/ 62 h 1470"/>
                <a:gd name="T32" fmla="*/ 464 w 1028"/>
                <a:gd name="T33" fmla="*/ 82 h 1470"/>
                <a:gd name="T34" fmla="*/ 466 w 1028"/>
                <a:gd name="T35" fmla="*/ 96 h 1470"/>
                <a:gd name="T36" fmla="*/ 456 w 1028"/>
                <a:gd name="T37" fmla="*/ 111 h 1470"/>
                <a:gd name="T38" fmla="*/ 425 w 1028"/>
                <a:gd name="T39" fmla="*/ 131 h 1470"/>
                <a:gd name="T40" fmla="*/ 399 w 1028"/>
                <a:gd name="T41" fmla="*/ 156 h 1470"/>
                <a:gd name="T42" fmla="*/ 392 w 1028"/>
                <a:gd name="T43" fmla="*/ 182 h 1470"/>
                <a:gd name="T44" fmla="*/ 395 w 1028"/>
                <a:gd name="T45" fmla="*/ 221 h 1470"/>
                <a:gd name="T46" fmla="*/ 439 w 1028"/>
                <a:gd name="T47" fmla="*/ 280 h 1470"/>
                <a:gd name="T48" fmla="*/ 444 w 1028"/>
                <a:gd name="T49" fmla="*/ 311 h 1470"/>
                <a:gd name="T50" fmla="*/ 448 w 1028"/>
                <a:gd name="T51" fmla="*/ 346 h 1470"/>
                <a:gd name="T52" fmla="*/ 437 w 1028"/>
                <a:gd name="T53" fmla="*/ 356 h 1470"/>
                <a:gd name="T54" fmla="*/ 339 w 1028"/>
                <a:gd name="T55" fmla="*/ 354 h 1470"/>
                <a:gd name="T56" fmla="*/ 325 w 1028"/>
                <a:gd name="T57" fmla="*/ 364 h 1470"/>
                <a:gd name="T58" fmla="*/ 296 w 1028"/>
                <a:gd name="T59" fmla="*/ 397 h 1470"/>
                <a:gd name="T60" fmla="*/ 219 w 1028"/>
                <a:gd name="T61" fmla="*/ 427 h 1470"/>
                <a:gd name="T62" fmla="*/ 180 w 1028"/>
                <a:gd name="T63" fmla="*/ 474 h 1470"/>
                <a:gd name="T64" fmla="*/ 188 w 1028"/>
                <a:gd name="T65" fmla="*/ 499 h 1470"/>
                <a:gd name="T66" fmla="*/ 170 w 1028"/>
                <a:gd name="T67" fmla="*/ 515 h 1470"/>
                <a:gd name="T68" fmla="*/ 117 w 1028"/>
                <a:gd name="T69" fmla="*/ 515 h 1470"/>
                <a:gd name="T70" fmla="*/ 47 w 1028"/>
                <a:gd name="T71" fmla="*/ 497 h 1470"/>
                <a:gd name="T72" fmla="*/ 23 w 1028"/>
                <a:gd name="T73" fmla="*/ 521 h 1470"/>
                <a:gd name="T74" fmla="*/ 15 w 1028"/>
                <a:gd name="T75" fmla="*/ 548 h 1470"/>
                <a:gd name="T76" fmla="*/ 4 w 1028"/>
                <a:gd name="T77" fmla="*/ 570 h 1470"/>
                <a:gd name="T78" fmla="*/ 0 w 1028"/>
                <a:gd name="T79" fmla="*/ 630 h 1470"/>
                <a:gd name="T80" fmla="*/ 2 w 1028"/>
                <a:gd name="T81" fmla="*/ 681 h 1470"/>
                <a:gd name="T82" fmla="*/ 21 w 1028"/>
                <a:gd name="T83" fmla="*/ 697 h 1470"/>
                <a:gd name="T84" fmla="*/ 62 w 1028"/>
                <a:gd name="T85" fmla="*/ 816 h 1470"/>
                <a:gd name="T86" fmla="*/ 76 w 1028"/>
                <a:gd name="T87" fmla="*/ 828 h 1470"/>
                <a:gd name="T88" fmla="*/ 151 w 1028"/>
                <a:gd name="T89" fmla="*/ 834 h 1470"/>
                <a:gd name="T90" fmla="*/ 168 w 1028"/>
                <a:gd name="T91" fmla="*/ 848 h 1470"/>
                <a:gd name="T92" fmla="*/ 166 w 1028"/>
                <a:gd name="T93" fmla="*/ 885 h 1470"/>
                <a:gd name="T94" fmla="*/ 186 w 1028"/>
                <a:gd name="T95" fmla="*/ 899 h 1470"/>
                <a:gd name="T96" fmla="*/ 235 w 1028"/>
                <a:gd name="T97" fmla="*/ 897 h 1470"/>
                <a:gd name="T98" fmla="*/ 241 w 1028"/>
                <a:gd name="T99" fmla="*/ 930 h 1470"/>
                <a:gd name="T100" fmla="*/ 247 w 1028"/>
                <a:gd name="T101" fmla="*/ 1008 h 1470"/>
                <a:gd name="T102" fmla="*/ 235 w 1028"/>
                <a:gd name="T103" fmla="*/ 1026 h 1470"/>
                <a:gd name="T104" fmla="*/ 229 w 1028"/>
                <a:gd name="T105" fmla="*/ 1096 h 1470"/>
                <a:gd name="T106" fmla="*/ 299 w 1028"/>
                <a:gd name="T107" fmla="*/ 1192 h 1470"/>
                <a:gd name="T108" fmla="*/ 337 w 1028"/>
                <a:gd name="T109" fmla="*/ 1243 h 1470"/>
                <a:gd name="T110" fmla="*/ 337 w 1028"/>
                <a:gd name="T111" fmla="*/ 1257 h 1470"/>
                <a:gd name="T112" fmla="*/ 317 w 1028"/>
                <a:gd name="T113" fmla="*/ 1316 h 1470"/>
                <a:gd name="T114" fmla="*/ 411 w 1028"/>
                <a:gd name="T115" fmla="*/ 1423 h 1470"/>
                <a:gd name="T116" fmla="*/ 495 w 1028"/>
                <a:gd name="T117" fmla="*/ 1465 h 1470"/>
                <a:gd name="T118" fmla="*/ 1028 w 1028"/>
                <a:gd name="T119" fmla="*/ 699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8" h="1470">
                  <a:moveTo>
                    <a:pt x="1026" y="638"/>
                  </a:moveTo>
                  <a:lnTo>
                    <a:pt x="1022" y="626"/>
                  </a:lnTo>
                  <a:lnTo>
                    <a:pt x="1016" y="609"/>
                  </a:lnTo>
                  <a:lnTo>
                    <a:pt x="1009" y="599"/>
                  </a:lnTo>
                  <a:lnTo>
                    <a:pt x="1001" y="591"/>
                  </a:lnTo>
                  <a:lnTo>
                    <a:pt x="960" y="548"/>
                  </a:lnTo>
                  <a:lnTo>
                    <a:pt x="903" y="507"/>
                  </a:lnTo>
                  <a:lnTo>
                    <a:pt x="901" y="503"/>
                  </a:lnTo>
                  <a:lnTo>
                    <a:pt x="899" y="499"/>
                  </a:lnTo>
                  <a:lnTo>
                    <a:pt x="897" y="497"/>
                  </a:lnTo>
                  <a:lnTo>
                    <a:pt x="895" y="489"/>
                  </a:lnTo>
                  <a:lnTo>
                    <a:pt x="893" y="248"/>
                  </a:lnTo>
                  <a:lnTo>
                    <a:pt x="891" y="241"/>
                  </a:lnTo>
                  <a:lnTo>
                    <a:pt x="891" y="237"/>
                  </a:lnTo>
                  <a:lnTo>
                    <a:pt x="889" y="235"/>
                  </a:lnTo>
                  <a:lnTo>
                    <a:pt x="887" y="231"/>
                  </a:lnTo>
                  <a:lnTo>
                    <a:pt x="885" y="229"/>
                  </a:lnTo>
                  <a:lnTo>
                    <a:pt x="883" y="227"/>
                  </a:lnTo>
                  <a:lnTo>
                    <a:pt x="830" y="207"/>
                  </a:lnTo>
                  <a:lnTo>
                    <a:pt x="828" y="205"/>
                  </a:lnTo>
                  <a:lnTo>
                    <a:pt x="824" y="201"/>
                  </a:lnTo>
                  <a:lnTo>
                    <a:pt x="819" y="194"/>
                  </a:lnTo>
                  <a:lnTo>
                    <a:pt x="793" y="168"/>
                  </a:lnTo>
                  <a:lnTo>
                    <a:pt x="789" y="166"/>
                  </a:lnTo>
                  <a:lnTo>
                    <a:pt x="785" y="164"/>
                  </a:lnTo>
                  <a:lnTo>
                    <a:pt x="781" y="164"/>
                  </a:lnTo>
                  <a:lnTo>
                    <a:pt x="756" y="168"/>
                  </a:lnTo>
                  <a:lnTo>
                    <a:pt x="754" y="168"/>
                  </a:lnTo>
                  <a:lnTo>
                    <a:pt x="750" y="168"/>
                  </a:lnTo>
                  <a:lnTo>
                    <a:pt x="746" y="166"/>
                  </a:lnTo>
                  <a:lnTo>
                    <a:pt x="742" y="166"/>
                  </a:lnTo>
                  <a:lnTo>
                    <a:pt x="701" y="135"/>
                  </a:lnTo>
                  <a:lnTo>
                    <a:pt x="691" y="131"/>
                  </a:lnTo>
                  <a:lnTo>
                    <a:pt x="685" y="127"/>
                  </a:lnTo>
                  <a:lnTo>
                    <a:pt x="676" y="127"/>
                  </a:lnTo>
                  <a:lnTo>
                    <a:pt x="650" y="125"/>
                  </a:lnTo>
                  <a:lnTo>
                    <a:pt x="644" y="125"/>
                  </a:lnTo>
                  <a:lnTo>
                    <a:pt x="640" y="123"/>
                  </a:lnTo>
                  <a:lnTo>
                    <a:pt x="634" y="117"/>
                  </a:lnTo>
                  <a:lnTo>
                    <a:pt x="617" y="102"/>
                  </a:lnTo>
                  <a:lnTo>
                    <a:pt x="607" y="90"/>
                  </a:lnTo>
                  <a:lnTo>
                    <a:pt x="603" y="88"/>
                  </a:lnTo>
                  <a:lnTo>
                    <a:pt x="601" y="86"/>
                  </a:lnTo>
                  <a:lnTo>
                    <a:pt x="597" y="84"/>
                  </a:lnTo>
                  <a:lnTo>
                    <a:pt x="585" y="84"/>
                  </a:lnTo>
                  <a:lnTo>
                    <a:pt x="576" y="82"/>
                  </a:lnTo>
                  <a:lnTo>
                    <a:pt x="531" y="55"/>
                  </a:lnTo>
                  <a:lnTo>
                    <a:pt x="527" y="51"/>
                  </a:lnTo>
                  <a:lnTo>
                    <a:pt x="523" y="45"/>
                  </a:lnTo>
                  <a:lnTo>
                    <a:pt x="521" y="41"/>
                  </a:lnTo>
                  <a:lnTo>
                    <a:pt x="517" y="25"/>
                  </a:lnTo>
                  <a:lnTo>
                    <a:pt x="515" y="21"/>
                  </a:lnTo>
                  <a:lnTo>
                    <a:pt x="513" y="17"/>
                  </a:lnTo>
                  <a:lnTo>
                    <a:pt x="505" y="1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82" y="8"/>
                  </a:lnTo>
                  <a:lnTo>
                    <a:pt x="480" y="10"/>
                  </a:lnTo>
                  <a:lnTo>
                    <a:pt x="476" y="13"/>
                  </a:lnTo>
                  <a:lnTo>
                    <a:pt x="472" y="13"/>
                  </a:lnTo>
                  <a:lnTo>
                    <a:pt x="468" y="10"/>
                  </a:lnTo>
                  <a:lnTo>
                    <a:pt x="466" y="8"/>
                  </a:lnTo>
                  <a:lnTo>
                    <a:pt x="462" y="6"/>
                  </a:lnTo>
                  <a:lnTo>
                    <a:pt x="462" y="6"/>
                  </a:lnTo>
                  <a:lnTo>
                    <a:pt x="462" y="4"/>
                  </a:lnTo>
                  <a:lnTo>
                    <a:pt x="458" y="2"/>
                  </a:lnTo>
                  <a:lnTo>
                    <a:pt x="450" y="6"/>
                  </a:lnTo>
                  <a:lnTo>
                    <a:pt x="450" y="6"/>
                  </a:lnTo>
                  <a:lnTo>
                    <a:pt x="446" y="6"/>
                  </a:lnTo>
                  <a:lnTo>
                    <a:pt x="442" y="13"/>
                  </a:lnTo>
                  <a:lnTo>
                    <a:pt x="437" y="17"/>
                  </a:lnTo>
                  <a:lnTo>
                    <a:pt x="433" y="25"/>
                  </a:lnTo>
                  <a:lnTo>
                    <a:pt x="429" y="31"/>
                  </a:lnTo>
                  <a:lnTo>
                    <a:pt x="429" y="37"/>
                  </a:lnTo>
                  <a:lnTo>
                    <a:pt x="427" y="39"/>
                  </a:lnTo>
                  <a:lnTo>
                    <a:pt x="427" y="43"/>
                  </a:lnTo>
                  <a:lnTo>
                    <a:pt x="427" y="47"/>
                  </a:lnTo>
                  <a:lnTo>
                    <a:pt x="429" y="53"/>
                  </a:lnTo>
                  <a:lnTo>
                    <a:pt x="431" y="55"/>
                  </a:lnTo>
                  <a:lnTo>
                    <a:pt x="442" y="62"/>
                  </a:lnTo>
                  <a:lnTo>
                    <a:pt x="448" y="66"/>
                  </a:lnTo>
                  <a:lnTo>
                    <a:pt x="456" y="72"/>
                  </a:lnTo>
                  <a:lnTo>
                    <a:pt x="458" y="76"/>
                  </a:lnTo>
                  <a:lnTo>
                    <a:pt x="462" y="80"/>
                  </a:lnTo>
                  <a:lnTo>
                    <a:pt x="464" y="82"/>
                  </a:lnTo>
                  <a:lnTo>
                    <a:pt x="464" y="86"/>
                  </a:lnTo>
                  <a:lnTo>
                    <a:pt x="466" y="90"/>
                  </a:lnTo>
                  <a:lnTo>
                    <a:pt x="466" y="94"/>
                  </a:lnTo>
                  <a:lnTo>
                    <a:pt x="466" y="96"/>
                  </a:lnTo>
                  <a:lnTo>
                    <a:pt x="466" y="96"/>
                  </a:lnTo>
                  <a:lnTo>
                    <a:pt x="466" y="100"/>
                  </a:lnTo>
                  <a:lnTo>
                    <a:pt x="464" y="102"/>
                  </a:lnTo>
                  <a:lnTo>
                    <a:pt x="462" y="104"/>
                  </a:lnTo>
                  <a:lnTo>
                    <a:pt x="460" y="109"/>
                  </a:lnTo>
                  <a:lnTo>
                    <a:pt x="456" y="111"/>
                  </a:lnTo>
                  <a:lnTo>
                    <a:pt x="448" y="113"/>
                  </a:lnTo>
                  <a:lnTo>
                    <a:pt x="444" y="115"/>
                  </a:lnTo>
                  <a:lnTo>
                    <a:pt x="439" y="119"/>
                  </a:lnTo>
                  <a:lnTo>
                    <a:pt x="431" y="125"/>
                  </a:lnTo>
                  <a:lnTo>
                    <a:pt x="425" y="131"/>
                  </a:lnTo>
                  <a:lnTo>
                    <a:pt x="415" y="149"/>
                  </a:lnTo>
                  <a:lnTo>
                    <a:pt x="411" y="151"/>
                  </a:lnTo>
                  <a:lnTo>
                    <a:pt x="409" y="151"/>
                  </a:lnTo>
                  <a:lnTo>
                    <a:pt x="403" y="154"/>
                  </a:lnTo>
                  <a:lnTo>
                    <a:pt x="399" y="156"/>
                  </a:lnTo>
                  <a:lnTo>
                    <a:pt x="395" y="158"/>
                  </a:lnTo>
                  <a:lnTo>
                    <a:pt x="392" y="162"/>
                  </a:lnTo>
                  <a:lnTo>
                    <a:pt x="392" y="166"/>
                  </a:lnTo>
                  <a:lnTo>
                    <a:pt x="392" y="174"/>
                  </a:lnTo>
                  <a:lnTo>
                    <a:pt x="392" y="182"/>
                  </a:lnTo>
                  <a:lnTo>
                    <a:pt x="390" y="205"/>
                  </a:lnTo>
                  <a:lnTo>
                    <a:pt x="390" y="209"/>
                  </a:lnTo>
                  <a:lnTo>
                    <a:pt x="390" y="213"/>
                  </a:lnTo>
                  <a:lnTo>
                    <a:pt x="392" y="217"/>
                  </a:lnTo>
                  <a:lnTo>
                    <a:pt x="395" y="221"/>
                  </a:lnTo>
                  <a:lnTo>
                    <a:pt x="409" y="233"/>
                  </a:lnTo>
                  <a:lnTo>
                    <a:pt x="411" y="237"/>
                  </a:lnTo>
                  <a:lnTo>
                    <a:pt x="427" y="262"/>
                  </a:lnTo>
                  <a:lnTo>
                    <a:pt x="439" y="278"/>
                  </a:lnTo>
                  <a:lnTo>
                    <a:pt x="439" y="280"/>
                  </a:lnTo>
                  <a:lnTo>
                    <a:pt x="439" y="284"/>
                  </a:lnTo>
                  <a:lnTo>
                    <a:pt x="437" y="295"/>
                  </a:lnTo>
                  <a:lnTo>
                    <a:pt x="437" y="299"/>
                  </a:lnTo>
                  <a:lnTo>
                    <a:pt x="437" y="303"/>
                  </a:lnTo>
                  <a:lnTo>
                    <a:pt x="444" y="311"/>
                  </a:lnTo>
                  <a:lnTo>
                    <a:pt x="446" y="317"/>
                  </a:lnTo>
                  <a:lnTo>
                    <a:pt x="448" y="323"/>
                  </a:lnTo>
                  <a:lnTo>
                    <a:pt x="448" y="333"/>
                  </a:lnTo>
                  <a:lnTo>
                    <a:pt x="448" y="339"/>
                  </a:lnTo>
                  <a:lnTo>
                    <a:pt x="448" y="346"/>
                  </a:lnTo>
                  <a:lnTo>
                    <a:pt x="448" y="350"/>
                  </a:lnTo>
                  <a:lnTo>
                    <a:pt x="446" y="352"/>
                  </a:lnTo>
                  <a:lnTo>
                    <a:pt x="444" y="356"/>
                  </a:lnTo>
                  <a:lnTo>
                    <a:pt x="442" y="356"/>
                  </a:lnTo>
                  <a:lnTo>
                    <a:pt x="437" y="356"/>
                  </a:lnTo>
                  <a:lnTo>
                    <a:pt x="423" y="356"/>
                  </a:lnTo>
                  <a:lnTo>
                    <a:pt x="384" y="358"/>
                  </a:lnTo>
                  <a:lnTo>
                    <a:pt x="350" y="354"/>
                  </a:lnTo>
                  <a:lnTo>
                    <a:pt x="341" y="354"/>
                  </a:lnTo>
                  <a:lnTo>
                    <a:pt x="339" y="354"/>
                  </a:lnTo>
                  <a:lnTo>
                    <a:pt x="335" y="356"/>
                  </a:lnTo>
                  <a:lnTo>
                    <a:pt x="331" y="358"/>
                  </a:lnTo>
                  <a:lnTo>
                    <a:pt x="329" y="358"/>
                  </a:lnTo>
                  <a:lnTo>
                    <a:pt x="327" y="360"/>
                  </a:lnTo>
                  <a:lnTo>
                    <a:pt x="325" y="364"/>
                  </a:lnTo>
                  <a:lnTo>
                    <a:pt x="321" y="370"/>
                  </a:lnTo>
                  <a:lnTo>
                    <a:pt x="315" y="382"/>
                  </a:lnTo>
                  <a:lnTo>
                    <a:pt x="311" y="386"/>
                  </a:lnTo>
                  <a:lnTo>
                    <a:pt x="307" y="391"/>
                  </a:lnTo>
                  <a:lnTo>
                    <a:pt x="296" y="397"/>
                  </a:lnTo>
                  <a:lnTo>
                    <a:pt x="286" y="405"/>
                  </a:lnTo>
                  <a:lnTo>
                    <a:pt x="282" y="409"/>
                  </a:lnTo>
                  <a:lnTo>
                    <a:pt x="276" y="411"/>
                  </a:lnTo>
                  <a:lnTo>
                    <a:pt x="223" y="425"/>
                  </a:lnTo>
                  <a:lnTo>
                    <a:pt x="219" y="427"/>
                  </a:lnTo>
                  <a:lnTo>
                    <a:pt x="215" y="429"/>
                  </a:lnTo>
                  <a:lnTo>
                    <a:pt x="198" y="446"/>
                  </a:lnTo>
                  <a:lnTo>
                    <a:pt x="184" y="466"/>
                  </a:lnTo>
                  <a:lnTo>
                    <a:pt x="180" y="470"/>
                  </a:lnTo>
                  <a:lnTo>
                    <a:pt x="180" y="474"/>
                  </a:lnTo>
                  <a:lnTo>
                    <a:pt x="180" y="478"/>
                  </a:lnTo>
                  <a:lnTo>
                    <a:pt x="182" y="483"/>
                  </a:lnTo>
                  <a:lnTo>
                    <a:pt x="186" y="491"/>
                  </a:lnTo>
                  <a:lnTo>
                    <a:pt x="188" y="495"/>
                  </a:lnTo>
                  <a:lnTo>
                    <a:pt x="188" y="499"/>
                  </a:lnTo>
                  <a:lnTo>
                    <a:pt x="186" y="505"/>
                  </a:lnTo>
                  <a:lnTo>
                    <a:pt x="182" y="509"/>
                  </a:lnTo>
                  <a:lnTo>
                    <a:pt x="178" y="513"/>
                  </a:lnTo>
                  <a:lnTo>
                    <a:pt x="174" y="515"/>
                  </a:lnTo>
                  <a:lnTo>
                    <a:pt x="170" y="515"/>
                  </a:lnTo>
                  <a:lnTo>
                    <a:pt x="168" y="515"/>
                  </a:lnTo>
                  <a:lnTo>
                    <a:pt x="156" y="513"/>
                  </a:lnTo>
                  <a:lnTo>
                    <a:pt x="147" y="511"/>
                  </a:lnTo>
                  <a:lnTo>
                    <a:pt x="125" y="515"/>
                  </a:lnTo>
                  <a:lnTo>
                    <a:pt x="117" y="515"/>
                  </a:lnTo>
                  <a:lnTo>
                    <a:pt x="86" y="513"/>
                  </a:lnTo>
                  <a:lnTo>
                    <a:pt x="76" y="509"/>
                  </a:lnTo>
                  <a:lnTo>
                    <a:pt x="68" y="507"/>
                  </a:lnTo>
                  <a:lnTo>
                    <a:pt x="51" y="499"/>
                  </a:lnTo>
                  <a:lnTo>
                    <a:pt x="47" y="497"/>
                  </a:lnTo>
                  <a:lnTo>
                    <a:pt x="43" y="499"/>
                  </a:lnTo>
                  <a:lnTo>
                    <a:pt x="39" y="501"/>
                  </a:lnTo>
                  <a:lnTo>
                    <a:pt x="35" y="503"/>
                  </a:lnTo>
                  <a:lnTo>
                    <a:pt x="33" y="505"/>
                  </a:lnTo>
                  <a:lnTo>
                    <a:pt x="23" y="521"/>
                  </a:lnTo>
                  <a:lnTo>
                    <a:pt x="19" y="530"/>
                  </a:lnTo>
                  <a:lnTo>
                    <a:pt x="19" y="536"/>
                  </a:lnTo>
                  <a:lnTo>
                    <a:pt x="17" y="544"/>
                  </a:lnTo>
                  <a:lnTo>
                    <a:pt x="15" y="548"/>
                  </a:lnTo>
                  <a:lnTo>
                    <a:pt x="15" y="548"/>
                  </a:lnTo>
                  <a:lnTo>
                    <a:pt x="6" y="558"/>
                  </a:lnTo>
                  <a:lnTo>
                    <a:pt x="4" y="562"/>
                  </a:lnTo>
                  <a:lnTo>
                    <a:pt x="4" y="566"/>
                  </a:lnTo>
                  <a:lnTo>
                    <a:pt x="2" y="568"/>
                  </a:lnTo>
                  <a:lnTo>
                    <a:pt x="4" y="570"/>
                  </a:lnTo>
                  <a:lnTo>
                    <a:pt x="6" y="577"/>
                  </a:lnTo>
                  <a:lnTo>
                    <a:pt x="6" y="581"/>
                  </a:lnTo>
                  <a:lnTo>
                    <a:pt x="6" y="587"/>
                  </a:lnTo>
                  <a:lnTo>
                    <a:pt x="2" y="601"/>
                  </a:lnTo>
                  <a:lnTo>
                    <a:pt x="0" y="630"/>
                  </a:lnTo>
                  <a:lnTo>
                    <a:pt x="0" y="646"/>
                  </a:lnTo>
                  <a:lnTo>
                    <a:pt x="0" y="664"/>
                  </a:lnTo>
                  <a:lnTo>
                    <a:pt x="0" y="675"/>
                  </a:lnTo>
                  <a:lnTo>
                    <a:pt x="0" y="679"/>
                  </a:lnTo>
                  <a:lnTo>
                    <a:pt x="2" y="681"/>
                  </a:lnTo>
                  <a:lnTo>
                    <a:pt x="4" y="683"/>
                  </a:lnTo>
                  <a:lnTo>
                    <a:pt x="10" y="687"/>
                  </a:lnTo>
                  <a:lnTo>
                    <a:pt x="15" y="689"/>
                  </a:lnTo>
                  <a:lnTo>
                    <a:pt x="17" y="693"/>
                  </a:lnTo>
                  <a:lnTo>
                    <a:pt x="21" y="697"/>
                  </a:lnTo>
                  <a:lnTo>
                    <a:pt x="29" y="726"/>
                  </a:lnTo>
                  <a:lnTo>
                    <a:pt x="33" y="736"/>
                  </a:lnTo>
                  <a:lnTo>
                    <a:pt x="35" y="740"/>
                  </a:lnTo>
                  <a:lnTo>
                    <a:pt x="39" y="765"/>
                  </a:lnTo>
                  <a:lnTo>
                    <a:pt x="62" y="816"/>
                  </a:lnTo>
                  <a:lnTo>
                    <a:pt x="62" y="818"/>
                  </a:lnTo>
                  <a:lnTo>
                    <a:pt x="66" y="820"/>
                  </a:lnTo>
                  <a:lnTo>
                    <a:pt x="68" y="824"/>
                  </a:lnTo>
                  <a:lnTo>
                    <a:pt x="72" y="826"/>
                  </a:lnTo>
                  <a:lnTo>
                    <a:pt x="76" y="828"/>
                  </a:lnTo>
                  <a:lnTo>
                    <a:pt x="78" y="828"/>
                  </a:lnTo>
                  <a:lnTo>
                    <a:pt x="84" y="830"/>
                  </a:lnTo>
                  <a:lnTo>
                    <a:pt x="109" y="828"/>
                  </a:lnTo>
                  <a:lnTo>
                    <a:pt x="145" y="832"/>
                  </a:lnTo>
                  <a:lnTo>
                    <a:pt x="151" y="834"/>
                  </a:lnTo>
                  <a:lnTo>
                    <a:pt x="156" y="834"/>
                  </a:lnTo>
                  <a:lnTo>
                    <a:pt x="160" y="836"/>
                  </a:lnTo>
                  <a:lnTo>
                    <a:pt x="164" y="840"/>
                  </a:lnTo>
                  <a:lnTo>
                    <a:pt x="168" y="844"/>
                  </a:lnTo>
                  <a:lnTo>
                    <a:pt x="168" y="848"/>
                  </a:lnTo>
                  <a:lnTo>
                    <a:pt x="168" y="850"/>
                  </a:lnTo>
                  <a:lnTo>
                    <a:pt x="164" y="859"/>
                  </a:lnTo>
                  <a:lnTo>
                    <a:pt x="164" y="877"/>
                  </a:lnTo>
                  <a:lnTo>
                    <a:pt x="164" y="881"/>
                  </a:lnTo>
                  <a:lnTo>
                    <a:pt x="166" y="885"/>
                  </a:lnTo>
                  <a:lnTo>
                    <a:pt x="168" y="891"/>
                  </a:lnTo>
                  <a:lnTo>
                    <a:pt x="172" y="895"/>
                  </a:lnTo>
                  <a:lnTo>
                    <a:pt x="176" y="897"/>
                  </a:lnTo>
                  <a:lnTo>
                    <a:pt x="182" y="899"/>
                  </a:lnTo>
                  <a:lnTo>
                    <a:pt x="186" y="899"/>
                  </a:lnTo>
                  <a:lnTo>
                    <a:pt x="190" y="899"/>
                  </a:lnTo>
                  <a:lnTo>
                    <a:pt x="209" y="895"/>
                  </a:lnTo>
                  <a:lnTo>
                    <a:pt x="213" y="893"/>
                  </a:lnTo>
                  <a:lnTo>
                    <a:pt x="217" y="893"/>
                  </a:lnTo>
                  <a:lnTo>
                    <a:pt x="235" y="897"/>
                  </a:lnTo>
                  <a:lnTo>
                    <a:pt x="239" y="899"/>
                  </a:lnTo>
                  <a:lnTo>
                    <a:pt x="243" y="901"/>
                  </a:lnTo>
                  <a:lnTo>
                    <a:pt x="245" y="903"/>
                  </a:lnTo>
                  <a:lnTo>
                    <a:pt x="245" y="903"/>
                  </a:lnTo>
                  <a:lnTo>
                    <a:pt x="241" y="930"/>
                  </a:lnTo>
                  <a:lnTo>
                    <a:pt x="241" y="936"/>
                  </a:lnTo>
                  <a:lnTo>
                    <a:pt x="249" y="995"/>
                  </a:lnTo>
                  <a:lnTo>
                    <a:pt x="249" y="1000"/>
                  </a:lnTo>
                  <a:lnTo>
                    <a:pt x="247" y="1004"/>
                  </a:lnTo>
                  <a:lnTo>
                    <a:pt x="247" y="1008"/>
                  </a:lnTo>
                  <a:lnTo>
                    <a:pt x="245" y="1010"/>
                  </a:lnTo>
                  <a:lnTo>
                    <a:pt x="243" y="1014"/>
                  </a:lnTo>
                  <a:lnTo>
                    <a:pt x="239" y="1020"/>
                  </a:lnTo>
                  <a:lnTo>
                    <a:pt x="237" y="1024"/>
                  </a:lnTo>
                  <a:lnTo>
                    <a:pt x="235" y="1026"/>
                  </a:lnTo>
                  <a:lnTo>
                    <a:pt x="235" y="1030"/>
                  </a:lnTo>
                  <a:lnTo>
                    <a:pt x="237" y="1059"/>
                  </a:lnTo>
                  <a:lnTo>
                    <a:pt x="235" y="1067"/>
                  </a:lnTo>
                  <a:lnTo>
                    <a:pt x="229" y="1094"/>
                  </a:lnTo>
                  <a:lnTo>
                    <a:pt x="229" y="1096"/>
                  </a:lnTo>
                  <a:lnTo>
                    <a:pt x="229" y="1100"/>
                  </a:lnTo>
                  <a:lnTo>
                    <a:pt x="231" y="1104"/>
                  </a:lnTo>
                  <a:lnTo>
                    <a:pt x="231" y="1108"/>
                  </a:lnTo>
                  <a:lnTo>
                    <a:pt x="274" y="1171"/>
                  </a:lnTo>
                  <a:lnTo>
                    <a:pt x="299" y="1192"/>
                  </a:lnTo>
                  <a:lnTo>
                    <a:pt x="307" y="1202"/>
                  </a:lnTo>
                  <a:lnTo>
                    <a:pt x="313" y="1210"/>
                  </a:lnTo>
                  <a:lnTo>
                    <a:pt x="323" y="1224"/>
                  </a:lnTo>
                  <a:lnTo>
                    <a:pt x="335" y="1239"/>
                  </a:lnTo>
                  <a:lnTo>
                    <a:pt x="337" y="1243"/>
                  </a:lnTo>
                  <a:lnTo>
                    <a:pt x="339" y="1247"/>
                  </a:lnTo>
                  <a:lnTo>
                    <a:pt x="339" y="1249"/>
                  </a:lnTo>
                  <a:lnTo>
                    <a:pt x="339" y="1253"/>
                  </a:lnTo>
                  <a:lnTo>
                    <a:pt x="339" y="1253"/>
                  </a:lnTo>
                  <a:lnTo>
                    <a:pt x="337" y="1257"/>
                  </a:lnTo>
                  <a:lnTo>
                    <a:pt x="335" y="1261"/>
                  </a:lnTo>
                  <a:lnTo>
                    <a:pt x="327" y="1275"/>
                  </a:lnTo>
                  <a:lnTo>
                    <a:pt x="323" y="1282"/>
                  </a:lnTo>
                  <a:lnTo>
                    <a:pt x="317" y="1312"/>
                  </a:lnTo>
                  <a:lnTo>
                    <a:pt x="317" y="1316"/>
                  </a:lnTo>
                  <a:lnTo>
                    <a:pt x="319" y="1322"/>
                  </a:lnTo>
                  <a:lnTo>
                    <a:pt x="321" y="1326"/>
                  </a:lnTo>
                  <a:lnTo>
                    <a:pt x="331" y="1337"/>
                  </a:lnTo>
                  <a:lnTo>
                    <a:pt x="345" y="1363"/>
                  </a:lnTo>
                  <a:lnTo>
                    <a:pt x="411" y="1423"/>
                  </a:lnTo>
                  <a:lnTo>
                    <a:pt x="413" y="1425"/>
                  </a:lnTo>
                  <a:lnTo>
                    <a:pt x="458" y="1453"/>
                  </a:lnTo>
                  <a:lnTo>
                    <a:pt x="470" y="1459"/>
                  </a:lnTo>
                  <a:lnTo>
                    <a:pt x="478" y="1461"/>
                  </a:lnTo>
                  <a:lnTo>
                    <a:pt x="495" y="1465"/>
                  </a:lnTo>
                  <a:lnTo>
                    <a:pt x="535" y="1470"/>
                  </a:lnTo>
                  <a:lnTo>
                    <a:pt x="917" y="1427"/>
                  </a:lnTo>
                  <a:lnTo>
                    <a:pt x="938" y="1420"/>
                  </a:lnTo>
                  <a:lnTo>
                    <a:pt x="981" y="1079"/>
                  </a:lnTo>
                  <a:lnTo>
                    <a:pt x="1028" y="699"/>
                  </a:lnTo>
                  <a:lnTo>
                    <a:pt x="1028" y="660"/>
                  </a:lnTo>
                  <a:lnTo>
                    <a:pt x="1026" y="63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C14FAAB9-61E6-2A4B-AD2D-EDA296F71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214" y="2588108"/>
              <a:ext cx="970993" cy="854820"/>
            </a:xfrm>
            <a:custGeom>
              <a:avLst/>
              <a:gdLst>
                <a:gd name="T0" fmla="*/ 556 w 560"/>
                <a:gd name="T1" fmla="*/ 43 h 493"/>
                <a:gd name="T2" fmla="*/ 536 w 560"/>
                <a:gd name="T3" fmla="*/ 25 h 493"/>
                <a:gd name="T4" fmla="*/ 503 w 560"/>
                <a:gd name="T5" fmla="*/ 45 h 493"/>
                <a:gd name="T6" fmla="*/ 482 w 560"/>
                <a:gd name="T7" fmla="*/ 45 h 493"/>
                <a:gd name="T8" fmla="*/ 433 w 560"/>
                <a:gd name="T9" fmla="*/ 23 h 493"/>
                <a:gd name="T10" fmla="*/ 409 w 560"/>
                <a:gd name="T11" fmla="*/ 0 h 493"/>
                <a:gd name="T12" fmla="*/ 390 w 560"/>
                <a:gd name="T13" fmla="*/ 4 h 493"/>
                <a:gd name="T14" fmla="*/ 303 w 560"/>
                <a:gd name="T15" fmla="*/ 59 h 493"/>
                <a:gd name="T16" fmla="*/ 284 w 560"/>
                <a:gd name="T17" fmla="*/ 86 h 493"/>
                <a:gd name="T18" fmla="*/ 166 w 560"/>
                <a:gd name="T19" fmla="*/ 172 h 493"/>
                <a:gd name="T20" fmla="*/ 156 w 560"/>
                <a:gd name="T21" fmla="*/ 192 h 493"/>
                <a:gd name="T22" fmla="*/ 135 w 560"/>
                <a:gd name="T23" fmla="*/ 196 h 493"/>
                <a:gd name="T24" fmla="*/ 123 w 560"/>
                <a:gd name="T25" fmla="*/ 208 h 493"/>
                <a:gd name="T26" fmla="*/ 119 w 560"/>
                <a:gd name="T27" fmla="*/ 227 h 493"/>
                <a:gd name="T28" fmla="*/ 123 w 560"/>
                <a:gd name="T29" fmla="*/ 249 h 493"/>
                <a:gd name="T30" fmla="*/ 109 w 560"/>
                <a:gd name="T31" fmla="*/ 251 h 493"/>
                <a:gd name="T32" fmla="*/ 86 w 560"/>
                <a:gd name="T33" fmla="*/ 249 h 493"/>
                <a:gd name="T34" fmla="*/ 80 w 560"/>
                <a:gd name="T35" fmla="*/ 266 h 493"/>
                <a:gd name="T36" fmla="*/ 90 w 560"/>
                <a:gd name="T37" fmla="*/ 288 h 493"/>
                <a:gd name="T38" fmla="*/ 68 w 560"/>
                <a:gd name="T39" fmla="*/ 296 h 493"/>
                <a:gd name="T40" fmla="*/ 25 w 560"/>
                <a:gd name="T41" fmla="*/ 317 h 493"/>
                <a:gd name="T42" fmla="*/ 4 w 560"/>
                <a:gd name="T43" fmla="*/ 327 h 493"/>
                <a:gd name="T44" fmla="*/ 39 w 560"/>
                <a:gd name="T45" fmla="*/ 341 h 493"/>
                <a:gd name="T46" fmla="*/ 39 w 560"/>
                <a:gd name="T47" fmla="*/ 401 h 493"/>
                <a:gd name="T48" fmla="*/ 51 w 560"/>
                <a:gd name="T49" fmla="*/ 413 h 493"/>
                <a:gd name="T50" fmla="*/ 76 w 560"/>
                <a:gd name="T51" fmla="*/ 423 h 493"/>
                <a:gd name="T52" fmla="*/ 94 w 560"/>
                <a:gd name="T53" fmla="*/ 476 h 493"/>
                <a:gd name="T54" fmla="*/ 117 w 560"/>
                <a:gd name="T55" fmla="*/ 484 h 493"/>
                <a:gd name="T56" fmla="*/ 137 w 560"/>
                <a:gd name="T57" fmla="*/ 462 h 493"/>
                <a:gd name="T58" fmla="*/ 170 w 560"/>
                <a:gd name="T59" fmla="*/ 472 h 493"/>
                <a:gd name="T60" fmla="*/ 241 w 560"/>
                <a:gd name="T61" fmla="*/ 474 h 493"/>
                <a:gd name="T62" fmla="*/ 268 w 560"/>
                <a:gd name="T63" fmla="*/ 478 h 493"/>
                <a:gd name="T64" fmla="*/ 282 w 560"/>
                <a:gd name="T65" fmla="*/ 462 h 493"/>
                <a:gd name="T66" fmla="*/ 274 w 560"/>
                <a:gd name="T67" fmla="*/ 441 h 493"/>
                <a:gd name="T68" fmla="*/ 292 w 560"/>
                <a:gd name="T69" fmla="*/ 409 h 493"/>
                <a:gd name="T70" fmla="*/ 370 w 560"/>
                <a:gd name="T71" fmla="*/ 374 h 493"/>
                <a:gd name="T72" fmla="*/ 401 w 560"/>
                <a:gd name="T73" fmla="*/ 354 h 493"/>
                <a:gd name="T74" fmla="*/ 419 w 560"/>
                <a:gd name="T75" fmla="*/ 327 h 493"/>
                <a:gd name="T76" fmla="*/ 429 w 560"/>
                <a:gd name="T77" fmla="*/ 319 h 493"/>
                <a:gd name="T78" fmla="*/ 478 w 560"/>
                <a:gd name="T79" fmla="*/ 321 h 493"/>
                <a:gd name="T80" fmla="*/ 538 w 560"/>
                <a:gd name="T81" fmla="*/ 319 h 493"/>
                <a:gd name="T82" fmla="*/ 542 w 560"/>
                <a:gd name="T83" fmla="*/ 302 h 493"/>
                <a:gd name="T84" fmla="*/ 538 w 560"/>
                <a:gd name="T85" fmla="*/ 274 h 493"/>
                <a:gd name="T86" fmla="*/ 533 w 560"/>
                <a:gd name="T87" fmla="*/ 247 h 493"/>
                <a:gd name="T88" fmla="*/ 505 w 560"/>
                <a:gd name="T89" fmla="*/ 200 h 493"/>
                <a:gd name="T90" fmla="*/ 484 w 560"/>
                <a:gd name="T91" fmla="*/ 176 h 493"/>
                <a:gd name="T92" fmla="*/ 486 w 560"/>
                <a:gd name="T93" fmla="*/ 137 h 493"/>
                <a:gd name="T94" fmla="*/ 493 w 560"/>
                <a:gd name="T95" fmla="*/ 119 h 493"/>
                <a:gd name="T96" fmla="*/ 509 w 560"/>
                <a:gd name="T97" fmla="*/ 112 h 493"/>
                <a:gd name="T98" fmla="*/ 538 w 560"/>
                <a:gd name="T99" fmla="*/ 78 h 493"/>
                <a:gd name="T100" fmla="*/ 556 w 560"/>
                <a:gd name="T101" fmla="*/ 67 h 493"/>
                <a:gd name="T102" fmla="*/ 560 w 560"/>
                <a:gd name="T103" fmla="*/ 59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0" h="493">
                  <a:moveTo>
                    <a:pt x="560" y="53"/>
                  </a:moveTo>
                  <a:lnTo>
                    <a:pt x="558" y="49"/>
                  </a:lnTo>
                  <a:lnTo>
                    <a:pt x="558" y="45"/>
                  </a:lnTo>
                  <a:lnTo>
                    <a:pt x="556" y="43"/>
                  </a:lnTo>
                  <a:lnTo>
                    <a:pt x="552" y="39"/>
                  </a:lnTo>
                  <a:lnTo>
                    <a:pt x="550" y="35"/>
                  </a:lnTo>
                  <a:lnTo>
                    <a:pt x="542" y="29"/>
                  </a:lnTo>
                  <a:lnTo>
                    <a:pt x="536" y="25"/>
                  </a:lnTo>
                  <a:lnTo>
                    <a:pt x="525" y="18"/>
                  </a:lnTo>
                  <a:lnTo>
                    <a:pt x="517" y="27"/>
                  </a:lnTo>
                  <a:lnTo>
                    <a:pt x="505" y="43"/>
                  </a:lnTo>
                  <a:lnTo>
                    <a:pt x="503" y="45"/>
                  </a:lnTo>
                  <a:lnTo>
                    <a:pt x="501" y="47"/>
                  </a:lnTo>
                  <a:lnTo>
                    <a:pt x="497" y="47"/>
                  </a:lnTo>
                  <a:lnTo>
                    <a:pt x="493" y="47"/>
                  </a:lnTo>
                  <a:lnTo>
                    <a:pt x="482" y="45"/>
                  </a:lnTo>
                  <a:lnTo>
                    <a:pt x="466" y="45"/>
                  </a:lnTo>
                  <a:lnTo>
                    <a:pt x="462" y="43"/>
                  </a:lnTo>
                  <a:lnTo>
                    <a:pt x="454" y="39"/>
                  </a:lnTo>
                  <a:lnTo>
                    <a:pt x="433" y="23"/>
                  </a:lnTo>
                  <a:lnTo>
                    <a:pt x="423" y="8"/>
                  </a:lnTo>
                  <a:lnTo>
                    <a:pt x="417" y="4"/>
                  </a:lnTo>
                  <a:lnTo>
                    <a:pt x="413" y="2"/>
                  </a:lnTo>
                  <a:lnTo>
                    <a:pt x="409" y="0"/>
                  </a:lnTo>
                  <a:lnTo>
                    <a:pt x="405" y="0"/>
                  </a:lnTo>
                  <a:lnTo>
                    <a:pt x="401" y="0"/>
                  </a:lnTo>
                  <a:lnTo>
                    <a:pt x="397" y="2"/>
                  </a:lnTo>
                  <a:lnTo>
                    <a:pt x="390" y="4"/>
                  </a:lnTo>
                  <a:lnTo>
                    <a:pt x="327" y="37"/>
                  </a:lnTo>
                  <a:lnTo>
                    <a:pt x="315" y="45"/>
                  </a:lnTo>
                  <a:lnTo>
                    <a:pt x="309" y="51"/>
                  </a:lnTo>
                  <a:lnTo>
                    <a:pt x="303" y="59"/>
                  </a:lnTo>
                  <a:lnTo>
                    <a:pt x="294" y="74"/>
                  </a:lnTo>
                  <a:lnTo>
                    <a:pt x="292" y="78"/>
                  </a:lnTo>
                  <a:lnTo>
                    <a:pt x="290" y="82"/>
                  </a:lnTo>
                  <a:lnTo>
                    <a:pt x="284" y="86"/>
                  </a:lnTo>
                  <a:lnTo>
                    <a:pt x="247" y="102"/>
                  </a:lnTo>
                  <a:lnTo>
                    <a:pt x="227" y="114"/>
                  </a:lnTo>
                  <a:lnTo>
                    <a:pt x="184" y="149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8" y="186"/>
                  </a:lnTo>
                  <a:lnTo>
                    <a:pt x="158" y="190"/>
                  </a:lnTo>
                  <a:lnTo>
                    <a:pt x="156" y="192"/>
                  </a:lnTo>
                  <a:lnTo>
                    <a:pt x="151" y="194"/>
                  </a:lnTo>
                  <a:lnTo>
                    <a:pt x="143" y="196"/>
                  </a:lnTo>
                  <a:lnTo>
                    <a:pt x="139" y="196"/>
                  </a:lnTo>
                  <a:lnTo>
                    <a:pt x="135" y="196"/>
                  </a:lnTo>
                  <a:lnTo>
                    <a:pt x="133" y="196"/>
                  </a:lnTo>
                  <a:lnTo>
                    <a:pt x="129" y="198"/>
                  </a:lnTo>
                  <a:lnTo>
                    <a:pt x="127" y="200"/>
                  </a:lnTo>
                  <a:lnTo>
                    <a:pt x="123" y="208"/>
                  </a:lnTo>
                  <a:lnTo>
                    <a:pt x="121" y="217"/>
                  </a:lnTo>
                  <a:lnTo>
                    <a:pt x="119" y="221"/>
                  </a:lnTo>
                  <a:lnTo>
                    <a:pt x="119" y="223"/>
                  </a:lnTo>
                  <a:lnTo>
                    <a:pt x="119" y="227"/>
                  </a:lnTo>
                  <a:lnTo>
                    <a:pt x="123" y="241"/>
                  </a:lnTo>
                  <a:lnTo>
                    <a:pt x="123" y="243"/>
                  </a:lnTo>
                  <a:lnTo>
                    <a:pt x="123" y="245"/>
                  </a:lnTo>
                  <a:lnTo>
                    <a:pt x="123" y="249"/>
                  </a:lnTo>
                  <a:lnTo>
                    <a:pt x="121" y="251"/>
                  </a:lnTo>
                  <a:lnTo>
                    <a:pt x="117" y="253"/>
                  </a:lnTo>
                  <a:lnTo>
                    <a:pt x="113" y="253"/>
                  </a:lnTo>
                  <a:lnTo>
                    <a:pt x="109" y="251"/>
                  </a:lnTo>
                  <a:lnTo>
                    <a:pt x="96" y="247"/>
                  </a:lnTo>
                  <a:lnTo>
                    <a:pt x="94" y="247"/>
                  </a:lnTo>
                  <a:lnTo>
                    <a:pt x="90" y="247"/>
                  </a:lnTo>
                  <a:lnTo>
                    <a:pt x="86" y="249"/>
                  </a:lnTo>
                  <a:lnTo>
                    <a:pt x="82" y="253"/>
                  </a:lnTo>
                  <a:lnTo>
                    <a:pt x="80" y="258"/>
                  </a:lnTo>
                  <a:lnTo>
                    <a:pt x="80" y="262"/>
                  </a:lnTo>
                  <a:lnTo>
                    <a:pt x="80" y="266"/>
                  </a:lnTo>
                  <a:lnTo>
                    <a:pt x="82" y="270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0" y="288"/>
                  </a:lnTo>
                  <a:lnTo>
                    <a:pt x="88" y="292"/>
                  </a:lnTo>
                  <a:lnTo>
                    <a:pt x="86" y="294"/>
                  </a:lnTo>
                  <a:lnTo>
                    <a:pt x="82" y="294"/>
                  </a:lnTo>
                  <a:lnTo>
                    <a:pt x="68" y="296"/>
                  </a:lnTo>
                  <a:lnTo>
                    <a:pt x="62" y="298"/>
                  </a:lnTo>
                  <a:lnTo>
                    <a:pt x="55" y="300"/>
                  </a:lnTo>
                  <a:lnTo>
                    <a:pt x="29" y="315"/>
                  </a:lnTo>
                  <a:lnTo>
                    <a:pt x="25" y="317"/>
                  </a:lnTo>
                  <a:lnTo>
                    <a:pt x="15" y="317"/>
                  </a:lnTo>
                  <a:lnTo>
                    <a:pt x="8" y="321"/>
                  </a:lnTo>
                  <a:lnTo>
                    <a:pt x="0" y="325"/>
                  </a:lnTo>
                  <a:lnTo>
                    <a:pt x="4" y="327"/>
                  </a:lnTo>
                  <a:lnTo>
                    <a:pt x="27" y="333"/>
                  </a:lnTo>
                  <a:lnTo>
                    <a:pt x="33" y="335"/>
                  </a:lnTo>
                  <a:lnTo>
                    <a:pt x="37" y="337"/>
                  </a:lnTo>
                  <a:lnTo>
                    <a:pt x="39" y="341"/>
                  </a:lnTo>
                  <a:lnTo>
                    <a:pt x="41" y="345"/>
                  </a:lnTo>
                  <a:lnTo>
                    <a:pt x="41" y="349"/>
                  </a:lnTo>
                  <a:lnTo>
                    <a:pt x="39" y="396"/>
                  </a:lnTo>
                  <a:lnTo>
                    <a:pt x="39" y="401"/>
                  </a:lnTo>
                  <a:lnTo>
                    <a:pt x="41" y="405"/>
                  </a:lnTo>
                  <a:lnTo>
                    <a:pt x="43" y="409"/>
                  </a:lnTo>
                  <a:lnTo>
                    <a:pt x="47" y="411"/>
                  </a:lnTo>
                  <a:lnTo>
                    <a:pt x="51" y="413"/>
                  </a:lnTo>
                  <a:lnTo>
                    <a:pt x="72" y="419"/>
                  </a:lnTo>
                  <a:lnTo>
                    <a:pt x="74" y="421"/>
                  </a:lnTo>
                  <a:lnTo>
                    <a:pt x="76" y="423"/>
                  </a:lnTo>
                  <a:lnTo>
                    <a:pt x="76" y="423"/>
                  </a:lnTo>
                  <a:lnTo>
                    <a:pt x="80" y="427"/>
                  </a:lnTo>
                  <a:lnTo>
                    <a:pt x="82" y="435"/>
                  </a:lnTo>
                  <a:lnTo>
                    <a:pt x="90" y="468"/>
                  </a:lnTo>
                  <a:lnTo>
                    <a:pt x="94" y="476"/>
                  </a:lnTo>
                  <a:lnTo>
                    <a:pt x="96" y="478"/>
                  </a:lnTo>
                  <a:lnTo>
                    <a:pt x="98" y="480"/>
                  </a:lnTo>
                  <a:lnTo>
                    <a:pt x="113" y="493"/>
                  </a:lnTo>
                  <a:lnTo>
                    <a:pt x="117" y="484"/>
                  </a:lnTo>
                  <a:lnTo>
                    <a:pt x="127" y="468"/>
                  </a:lnTo>
                  <a:lnTo>
                    <a:pt x="129" y="466"/>
                  </a:lnTo>
                  <a:lnTo>
                    <a:pt x="133" y="464"/>
                  </a:lnTo>
                  <a:lnTo>
                    <a:pt x="137" y="462"/>
                  </a:lnTo>
                  <a:lnTo>
                    <a:pt x="141" y="460"/>
                  </a:lnTo>
                  <a:lnTo>
                    <a:pt x="145" y="462"/>
                  </a:lnTo>
                  <a:lnTo>
                    <a:pt x="162" y="470"/>
                  </a:lnTo>
                  <a:lnTo>
                    <a:pt x="170" y="472"/>
                  </a:lnTo>
                  <a:lnTo>
                    <a:pt x="180" y="476"/>
                  </a:lnTo>
                  <a:lnTo>
                    <a:pt x="211" y="478"/>
                  </a:lnTo>
                  <a:lnTo>
                    <a:pt x="219" y="478"/>
                  </a:lnTo>
                  <a:lnTo>
                    <a:pt x="241" y="474"/>
                  </a:lnTo>
                  <a:lnTo>
                    <a:pt x="250" y="476"/>
                  </a:lnTo>
                  <a:lnTo>
                    <a:pt x="262" y="478"/>
                  </a:lnTo>
                  <a:lnTo>
                    <a:pt x="264" y="478"/>
                  </a:lnTo>
                  <a:lnTo>
                    <a:pt x="268" y="478"/>
                  </a:lnTo>
                  <a:lnTo>
                    <a:pt x="272" y="476"/>
                  </a:lnTo>
                  <a:lnTo>
                    <a:pt x="276" y="472"/>
                  </a:lnTo>
                  <a:lnTo>
                    <a:pt x="280" y="468"/>
                  </a:lnTo>
                  <a:lnTo>
                    <a:pt x="282" y="462"/>
                  </a:lnTo>
                  <a:lnTo>
                    <a:pt x="282" y="458"/>
                  </a:lnTo>
                  <a:lnTo>
                    <a:pt x="280" y="454"/>
                  </a:lnTo>
                  <a:lnTo>
                    <a:pt x="276" y="446"/>
                  </a:lnTo>
                  <a:lnTo>
                    <a:pt x="274" y="441"/>
                  </a:lnTo>
                  <a:lnTo>
                    <a:pt x="274" y="437"/>
                  </a:lnTo>
                  <a:lnTo>
                    <a:pt x="274" y="433"/>
                  </a:lnTo>
                  <a:lnTo>
                    <a:pt x="278" y="429"/>
                  </a:lnTo>
                  <a:lnTo>
                    <a:pt x="292" y="409"/>
                  </a:lnTo>
                  <a:lnTo>
                    <a:pt x="309" y="392"/>
                  </a:lnTo>
                  <a:lnTo>
                    <a:pt x="313" y="390"/>
                  </a:lnTo>
                  <a:lnTo>
                    <a:pt x="317" y="388"/>
                  </a:lnTo>
                  <a:lnTo>
                    <a:pt x="370" y="374"/>
                  </a:lnTo>
                  <a:lnTo>
                    <a:pt x="376" y="372"/>
                  </a:lnTo>
                  <a:lnTo>
                    <a:pt x="380" y="368"/>
                  </a:lnTo>
                  <a:lnTo>
                    <a:pt x="390" y="360"/>
                  </a:lnTo>
                  <a:lnTo>
                    <a:pt x="401" y="354"/>
                  </a:lnTo>
                  <a:lnTo>
                    <a:pt x="405" y="349"/>
                  </a:lnTo>
                  <a:lnTo>
                    <a:pt x="409" y="345"/>
                  </a:lnTo>
                  <a:lnTo>
                    <a:pt x="415" y="333"/>
                  </a:lnTo>
                  <a:lnTo>
                    <a:pt x="419" y="327"/>
                  </a:lnTo>
                  <a:lnTo>
                    <a:pt x="421" y="323"/>
                  </a:lnTo>
                  <a:lnTo>
                    <a:pt x="423" y="321"/>
                  </a:lnTo>
                  <a:lnTo>
                    <a:pt x="425" y="321"/>
                  </a:lnTo>
                  <a:lnTo>
                    <a:pt x="429" y="319"/>
                  </a:lnTo>
                  <a:lnTo>
                    <a:pt x="433" y="317"/>
                  </a:lnTo>
                  <a:lnTo>
                    <a:pt x="435" y="317"/>
                  </a:lnTo>
                  <a:lnTo>
                    <a:pt x="444" y="317"/>
                  </a:lnTo>
                  <a:lnTo>
                    <a:pt x="478" y="321"/>
                  </a:lnTo>
                  <a:lnTo>
                    <a:pt x="517" y="319"/>
                  </a:lnTo>
                  <a:lnTo>
                    <a:pt x="531" y="319"/>
                  </a:lnTo>
                  <a:lnTo>
                    <a:pt x="536" y="319"/>
                  </a:lnTo>
                  <a:lnTo>
                    <a:pt x="538" y="319"/>
                  </a:lnTo>
                  <a:lnTo>
                    <a:pt x="540" y="315"/>
                  </a:lnTo>
                  <a:lnTo>
                    <a:pt x="542" y="313"/>
                  </a:lnTo>
                  <a:lnTo>
                    <a:pt x="542" y="309"/>
                  </a:lnTo>
                  <a:lnTo>
                    <a:pt x="542" y="302"/>
                  </a:lnTo>
                  <a:lnTo>
                    <a:pt x="542" y="296"/>
                  </a:lnTo>
                  <a:lnTo>
                    <a:pt x="542" y="286"/>
                  </a:lnTo>
                  <a:lnTo>
                    <a:pt x="540" y="280"/>
                  </a:lnTo>
                  <a:lnTo>
                    <a:pt x="538" y="274"/>
                  </a:lnTo>
                  <a:lnTo>
                    <a:pt x="531" y="266"/>
                  </a:lnTo>
                  <a:lnTo>
                    <a:pt x="531" y="262"/>
                  </a:lnTo>
                  <a:lnTo>
                    <a:pt x="531" y="258"/>
                  </a:lnTo>
                  <a:lnTo>
                    <a:pt x="533" y="247"/>
                  </a:lnTo>
                  <a:lnTo>
                    <a:pt x="533" y="243"/>
                  </a:lnTo>
                  <a:lnTo>
                    <a:pt x="533" y="241"/>
                  </a:lnTo>
                  <a:lnTo>
                    <a:pt x="521" y="225"/>
                  </a:lnTo>
                  <a:lnTo>
                    <a:pt x="505" y="200"/>
                  </a:lnTo>
                  <a:lnTo>
                    <a:pt x="503" y="196"/>
                  </a:lnTo>
                  <a:lnTo>
                    <a:pt x="489" y="184"/>
                  </a:lnTo>
                  <a:lnTo>
                    <a:pt x="486" y="180"/>
                  </a:lnTo>
                  <a:lnTo>
                    <a:pt x="484" y="176"/>
                  </a:lnTo>
                  <a:lnTo>
                    <a:pt x="484" y="172"/>
                  </a:lnTo>
                  <a:lnTo>
                    <a:pt x="484" y="168"/>
                  </a:lnTo>
                  <a:lnTo>
                    <a:pt x="486" y="145"/>
                  </a:lnTo>
                  <a:lnTo>
                    <a:pt x="486" y="137"/>
                  </a:lnTo>
                  <a:lnTo>
                    <a:pt x="486" y="129"/>
                  </a:lnTo>
                  <a:lnTo>
                    <a:pt x="486" y="125"/>
                  </a:lnTo>
                  <a:lnTo>
                    <a:pt x="489" y="121"/>
                  </a:lnTo>
                  <a:lnTo>
                    <a:pt x="493" y="119"/>
                  </a:lnTo>
                  <a:lnTo>
                    <a:pt x="497" y="117"/>
                  </a:lnTo>
                  <a:lnTo>
                    <a:pt x="503" y="114"/>
                  </a:lnTo>
                  <a:lnTo>
                    <a:pt x="505" y="114"/>
                  </a:lnTo>
                  <a:lnTo>
                    <a:pt x="509" y="112"/>
                  </a:lnTo>
                  <a:lnTo>
                    <a:pt x="519" y="94"/>
                  </a:lnTo>
                  <a:lnTo>
                    <a:pt x="525" y="88"/>
                  </a:lnTo>
                  <a:lnTo>
                    <a:pt x="533" y="82"/>
                  </a:lnTo>
                  <a:lnTo>
                    <a:pt x="538" y="78"/>
                  </a:lnTo>
                  <a:lnTo>
                    <a:pt x="542" y="76"/>
                  </a:lnTo>
                  <a:lnTo>
                    <a:pt x="550" y="74"/>
                  </a:lnTo>
                  <a:lnTo>
                    <a:pt x="554" y="72"/>
                  </a:lnTo>
                  <a:lnTo>
                    <a:pt x="556" y="67"/>
                  </a:lnTo>
                  <a:lnTo>
                    <a:pt x="558" y="65"/>
                  </a:lnTo>
                  <a:lnTo>
                    <a:pt x="560" y="63"/>
                  </a:lnTo>
                  <a:lnTo>
                    <a:pt x="560" y="59"/>
                  </a:lnTo>
                  <a:lnTo>
                    <a:pt x="560" y="59"/>
                  </a:lnTo>
                  <a:lnTo>
                    <a:pt x="560" y="57"/>
                  </a:lnTo>
                  <a:lnTo>
                    <a:pt x="560" y="5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3ADDF25A-DE15-E342-A57D-F875B7792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5479" y="1029318"/>
              <a:ext cx="2415344" cy="1517176"/>
            </a:xfrm>
            <a:custGeom>
              <a:avLst/>
              <a:gdLst>
                <a:gd name="T0" fmla="*/ 1340 w 1393"/>
                <a:gd name="T1" fmla="*/ 574 h 875"/>
                <a:gd name="T2" fmla="*/ 1265 w 1393"/>
                <a:gd name="T3" fmla="*/ 568 h 875"/>
                <a:gd name="T4" fmla="*/ 1183 w 1393"/>
                <a:gd name="T5" fmla="*/ 560 h 875"/>
                <a:gd name="T6" fmla="*/ 1116 w 1393"/>
                <a:gd name="T7" fmla="*/ 554 h 875"/>
                <a:gd name="T8" fmla="*/ 1099 w 1393"/>
                <a:gd name="T9" fmla="*/ 543 h 875"/>
                <a:gd name="T10" fmla="*/ 1018 w 1393"/>
                <a:gd name="T11" fmla="*/ 478 h 875"/>
                <a:gd name="T12" fmla="*/ 944 w 1393"/>
                <a:gd name="T13" fmla="*/ 417 h 875"/>
                <a:gd name="T14" fmla="*/ 858 w 1393"/>
                <a:gd name="T15" fmla="*/ 347 h 875"/>
                <a:gd name="T16" fmla="*/ 813 w 1393"/>
                <a:gd name="T17" fmla="*/ 311 h 875"/>
                <a:gd name="T18" fmla="*/ 766 w 1393"/>
                <a:gd name="T19" fmla="*/ 270 h 875"/>
                <a:gd name="T20" fmla="*/ 697 w 1393"/>
                <a:gd name="T21" fmla="*/ 208 h 875"/>
                <a:gd name="T22" fmla="*/ 627 w 1393"/>
                <a:gd name="T23" fmla="*/ 165 h 875"/>
                <a:gd name="T24" fmla="*/ 558 w 1393"/>
                <a:gd name="T25" fmla="*/ 123 h 875"/>
                <a:gd name="T26" fmla="*/ 486 w 1393"/>
                <a:gd name="T27" fmla="*/ 80 h 875"/>
                <a:gd name="T28" fmla="*/ 417 w 1393"/>
                <a:gd name="T29" fmla="*/ 39 h 875"/>
                <a:gd name="T30" fmla="*/ 354 w 1393"/>
                <a:gd name="T31" fmla="*/ 24 h 875"/>
                <a:gd name="T32" fmla="*/ 211 w 1393"/>
                <a:gd name="T33" fmla="*/ 0 h 875"/>
                <a:gd name="T34" fmla="*/ 207 w 1393"/>
                <a:gd name="T35" fmla="*/ 2 h 875"/>
                <a:gd name="T36" fmla="*/ 180 w 1393"/>
                <a:gd name="T37" fmla="*/ 24 h 875"/>
                <a:gd name="T38" fmla="*/ 21 w 1393"/>
                <a:gd name="T39" fmla="*/ 71 h 875"/>
                <a:gd name="T40" fmla="*/ 2 w 1393"/>
                <a:gd name="T41" fmla="*/ 167 h 875"/>
                <a:gd name="T42" fmla="*/ 21 w 1393"/>
                <a:gd name="T43" fmla="*/ 188 h 875"/>
                <a:gd name="T44" fmla="*/ 39 w 1393"/>
                <a:gd name="T45" fmla="*/ 214 h 875"/>
                <a:gd name="T46" fmla="*/ 57 w 1393"/>
                <a:gd name="T47" fmla="*/ 235 h 875"/>
                <a:gd name="T48" fmla="*/ 217 w 1393"/>
                <a:gd name="T49" fmla="*/ 223 h 875"/>
                <a:gd name="T50" fmla="*/ 352 w 1393"/>
                <a:gd name="T51" fmla="*/ 257 h 875"/>
                <a:gd name="T52" fmla="*/ 476 w 1393"/>
                <a:gd name="T53" fmla="*/ 266 h 875"/>
                <a:gd name="T54" fmla="*/ 540 w 1393"/>
                <a:gd name="T55" fmla="*/ 298 h 875"/>
                <a:gd name="T56" fmla="*/ 591 w 1393"/>
                <a:gd name="T57" fmla="*/ 304 h 875"/>
                <a:gd name="T58" fmla="*/ 613 w 1393"/>
                <a:gd name="T59" fmla="*/ 337 h 875"/>
                <a:gd name="T60" fmla="*/ 656 w 1393"/>
                <a:gd name="T61" fmla="*/ 380 h 875"/>
                <a:gd name="T62" fmla="*/ 633 w 1393"/>
                <a:gd name="T63" fmla="*/ 411 h 875"/>
                <a:gd name="T64" fmla="*/ 470 w 1393"/>
                <a:gd name="T65" fmla="*/ 521 h 875"/>
                <a:gd name="T66" fmla="*/ 464 w 1393"/>
                <a:gd name="T67" fmla="*/ 595 h 875"/>
                <a:gd name="T68" fmla="*/ 464 w 1393"/>
                <a:gd name="T69" fmla="*/ 635 h 875"/>
                <a:gd name="T70" fmla="*/ 578 w 1393"/>
                <a:gd name="T71" fmla="*/ 615 h 875"/>
                <a:gd name="T72" fmla="*/ 652 w 1393"/>
                <a:gd name="T73" fmla="*/ 623 h 875"/>
                <a:gd name="T74" fmla="*/ 740 w 1393"/>
                <a:gd name="T75" fmla="*/ 640 h 875"/>
                <a:gd name="T76" fmla="*/ 783 w 1393"/>
                <a:gd name="T77" fmla="*/ 678 h 875"/>
                <a:gd name="T78" fmla="*/ 815 w 1393"/>
                <a:gd name="T79" fmla="*/ 668 h 875"/>
                <a:gd name="T80" fmla="*/ 836 w 1393"/>
                <a:gd name="T81" fmla="*/ 668 h 875"/>
                <a:gd name="T82" fmla="*/ 842 w 1393"/>
                <a:gd name="T83" fmla="*/ 697 h 875"/>
                <a:gd name="T84" fmla="*/ 875 w 1393"/>
                <a:gd name="T85" fmla="*/ 703 h 875"/>
                <a:gd name="T86" fmla="*/ 913 w 1393"/>
                <a:gd name="T87" fmla="*/ 717 h 875"/>
                <a:gd name="T88" fmla="*/ 952 w 1393"/>
                <a:gd name="T89" fmla="*/ 699 h 875"/>
                <a:gd name="T90" fmla="*/ 1005 w 1393"/>
                <a:gd name="T91" fmla="*/ 793 h 875"/>
                <a:gd name="T92" fmla="*/ 1028 w 1393"/>
                <a:gd name="T93" fmla="*/ 813 h 875"/>
                <a:gd name="T94" fmla="*/ 1122 w 1393"/>
                <a:gd name="T95" fmla="*/ 854 h 875"/>
                <a:gd name="T96" fmla="*/ 1132 w 1393"/>
                <a:gd name="T97" fmla="*/ 868 h 875"/>
                <a:gd name="T98" fmla="*/ 1150 w 1393"/>
                <a:gd name="T99" fmla="*/ 872 h 875"/>
                <a:gd name="T100" fmla="*/ 1152 w 1393"/>
                <a:gd name="T101" fmla="*/ 850 h 875"/>
                <a:gd name="T102" fmla="*/ 1156 w 1393"/>
                <a:gd name="T103" fmla="*/ 823 h 875"/>
                <a:gd name="T104" fmla="*/ 1263 w 1393"/>
                <a:gd name="T105" fmla="*/ 650 h 875"/>
                <a:gd name="T106" fmla="*/ 1393 w 1393"/>
                <a:gd name="T107" fmla="*/ 576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93" h="875">
                  <a:moveTo>
                    <a:pt x="1389" y="578"/>
                  </a:moveTo>
                  <a:lnTo>
                    <a:pt x="1381" y="578"/>
                  </a:lnTo>
                  <a:lnTo>
                    <a:pt x="1365" y="576"/>
                  </a:lnTo>
                  <a:lnTo>
                    <a:pt x="1353" y="576"/>
                  </a:lnTo>
                  <a:lnTo>
                    <a:pt x="1340" y="574"/>
                  </a:lnTo>
                  <a:lnTo>
                    <a:pt x="1328" y="574"/>
                  </a:lnTo>
                  <a:lnTo>
                    <a:pt x="1316" y="572"/>
                  </a:lnTo>
                  <a:lnTo>
                    <a:pt x="1299" y="572"/>
                  </a:lnTo>
                  <a:lnTo>
                    <a:pt x="1281" y="570"/>
                  </a:lnTo>
                  <a:lnTo>
                    <a:pt x="1265" y="568"/>
                  </a:lnTo>
                  <a:lnTo>
                    <a:pt x="1248" y="566"/>
                  </a:lnTo>
                  <a:lnTo>
                    <a:pt x="1232" y="566"/>
                  </a:lnTo>
                  <a:lnTo>
                    <a:pt x="1216" y="564"/>
                  </a:lnTo>
                  <a:lnTo>
                    <a:pt x="1199" y="562"/>
                  </a:lnTo>
                  <a:lnTo>
                    <a:pt x="1183" y="560"/>
                  </a:lnTo>
                  <a:lnTo>
                    <a:pt x="1169" y="560"/>
                  </a:lnTo>
                  <a:lnTo>
                    <a:pt x="1156" y="558"/>
                  </a:lnTo>
                  <a:lnTo>
                    <a:pt x="1144" y="558"/>
                  </a:lnTo>
                  <a:lnTo>
                    <a:pt x="1130" y="556"/>
                  </a:lnTo>
                  <a:lnTo>
                    <a:pt x="1116" y="554"/>
                  </a:lnTo>
                  <a:lnTo>
                    <a:pt x="1114" y="554"/>
                  </a:lnTo>
                  <a:lnTo>
                    <a:pt x="1114" y="554"/>
                  </a:lnTo>
                  <a:lnTo>
                    <a:pt x="1112" y="554"/>
                  </a:lnTo>
                  <a:lnTo>
                    <a:pt x="1112" y="554"/>
                  </a:lnTo>
                  <a:lnTo>
                    <a:pt x="1099" y="543"/>
                  </a:lnTo>
                  <a:lnTo>
                    <a:pt x="1083" y="531"/>
                  </a:lnTo>
                  <a:lnTo>
                    <a:pt x="1069" y="517"/>
                  </a:lnTo>
                  <a:lnTo>
                    <a:pt x="1052" y="505"/>
                  </a:lnTo>
                  <a:lnTo>
                    <a:pt x="1036" y="492"/>
                  </a:lnTo>
                  <a:lnTo>
                    <a:pt x="1018" y="478"/>
                  </a:lnTo>
                  <a:lnTo>
                    <a:pt x="999" y="462"/>
                  </a:lnTo>
                  <a:lnTo>
                    <a:pt x="981" y="447"/>
                  </a:lnTo>
                  <a:lnTo>
                    <a:pt x="971" y="439"/>
                  </a:lnTo>
                  <a:lnTo>
                    <a:pt x="962" y="431"/>
                  </a:lnTo>
                  <a:lnTo>
                    <a:pt x="944" y="417"/>
                  </a:lnTo>
                  <a:lnTo>
                    <a:pt x="926" y="402"/>
                  </a:lnTo>
                  <a:lnTo>
                    <a:pt x="905" y="386"/>
                  </a:lnTo>
                  <a:lnTo>
                    <a:pt x="887" y="372"/>
                  </a:lnTo>
                  <a:lnTo>
                    <a:pt x="872" y="360"/>
                  </a:lnTo>
                  <a:lnTo>
                    <a:pt x="858" y="347"/>
                  </a:lnTo>
                  <a:lnTo>
                    <a:pt x="844" y="337"/>
                  </a:lnTo>
                  <a:lnTo>
                    <a:pt x="830" y="325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01" y="300"/>
                  </a:lnTo>
                  <a:lnTo>
                    <a:pt x="797" y="296"/>
                  </a:lnTo>
                  <a:lnTo>
                    <a:pt x="783" y="284"/>
                  </a:lnTo>
                  <a:lnTo>
                    <a:pt x="766" y="270"/>
                  </a:lnTo>
                  <a:lnTo>
                    <a:pt x="752" y="257"/>
                  </a:lnTo>
                  <a:lnTo>
                    <a:pt x="738" y="245"/>
                  </a:lnTo>
                  <a:lnTo>
                    <a:pt x="723" y="233"/>
                  </a:lnTo>
                  <a:lnTo>
                    <a:pt x="711" y="221"/>
                  </a:lnTo>
                  <a:lnTo>
                    <a:pt x="697" y="208"/>
                  </a:lnTo>
                  <a:lnTo>
                    <a:pt x="685" y="200"/>
                  </a:lnTo>
                  <a:lnTo>
                    <a:pt x="670" y="190"/>
                  </a:lnTo>
                  <a:lnTo>
                    <a:pt x="656" y="182"/>
                  </a:lnTo>
                  <a:lnTo>
                    <a:pt x="642" y="174"/>
                  </a:lnTo>
                  <a:lnTo>
                    <a:pt x="627" y="165"/>
                  </a:lnTo>
                  <a:lnTo>
                    <a:pt x="613" y="157"/>
                  </a:lnTo>
                  <a:lnTo>
                    <a:pt x="599" y="149"/>
                  </a:lnTo>
                  <a:lnTo>
                    <a:pt x="584" y="139"/>
                  </a:lnTo>
                  <a:lnTo>
                    <a:pt x="570" y="131"/>
                  </a:lnTo>
                  <a:lnTo>
                    <a:pt x="558" y="123"/>
                  </a:lnTo>
                  <a:lnTo>
                    <a:pt x="544" y="114"/>
                  </a:lnTo>
                  <a:lnTo>
                    <a:pt x="529" y="106"/>
                  </a:lnTo>
                  <a:lnTo>
                    <a:pt x="515" y="98"/>
                  </a:lnTo>
                  <a:lnTo>
                    <a:pt x="501" y="88"/>
                  </a:lnTo>
                  <a:lnTo>
                    <a:pt x="486" y="80"/>
                  </a:lnTo>
                  <a:lnTo>
                    <a:pt x="472" y="71"/>
                  </a:lnTo>
                  <a:lnTo>
                    <a:pt x="458" y="63"/>
                  </a:lnTo>
                  <a:lnTo>
                    <a:pt x="443" y="55"/>
                  </a:lnTo>
                  <a:lnTo>
                    <a:pt x="425" y="45"/>
                  </a:lnTo>
                  <a:lnTo>
                    <a:pt x="417" y="39"/>
                  </a:lnTo>
                  <a:lnTo>
                    <a:pt x="409" y="35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39" y="22"/>
                  </a:lnTo>
                  <a:lnTo>
                    <a:pt x="307" y="16"/>
                  </a:lnTo>
                  <a:lnTo>
                    <a:pt x="276" y="12"/>
                  </a:lnTo>
                  <a:lnTo>
                    <a:pt x="243" y="6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09" y="2"/>
                  </a:lnTo>
                  <a:lnTo>
                    <a:pt x="209" y="2"/>
                  </a:lnTo>
                  <a:lnTo>
                    <a:pt x="207" y="2"/>
                  </a:lnTo>
                  <a:lnTo>
                    <a:pt x="204" y="4"/>
                  </a:lnTo>
                  <a:lnTo>
                    <a:pt x="184" y="22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62" y="31"/>
                  </a:lnTo>
                  <a:lnTo>
                    <a:pt x="125" y="41"/>
                  </a:lnTo>
                  <a:lnTo>
                    <a:pt x="88" y="51"/>
                  </a:lnTo>
                  <a:lnTo>
                    <a:pt x="51" y="61"/>
                  </a:lnTo>
                  <a:lnTo>
                    <a:pt x="21" y="71"/>
                  </a:lnTo>
                  <a:lnTo>
                    <a:pt x="0" y="143"/>
                  </a:lnTo>
                  <a:lnTo>
                    <a:pt x="0" y="151"/>
                  </a:lnTo>
                  <a:lnTo>
                    <a:pt x="0" y="161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72"/>
                  </a:lnTo>
                  <a:lnTo>
                    <a:pt x="4" y="174"/>
                  </a:lnTo>
                  <a:lnTo>
                    <a:pt x="6" y="178"/>
                  </a:lnTo>
                  <a:lnTo>
                    <a:pt x="21" y="188"/>
                  </a:lnTo>
                  <a:lnTo>
                    <a:pt x="25" y="192"/>
                  </a:lnTo>
                  <a:lnTo>
                    <a:pt x="31" y="200"/>
                  </a:lnTo>
                  <a:lnTo>
                    <a:pt x="35" y="208"/>
                  </a:lnTo>
                  <a:lnTo>
                    <a:pt x="39" y="214"/>
                  </a:lnTo>
                  <a:lnTo>
                    <a:pt x="39" y="214"/>
                  </a:lnTo>
                  <a:lnTo>
                    <a:pt x="43" y="225"/>
                  </a:lnTo>
                  <a:lnTo>
                    <a:pt x="47" y="229"/>
                  </a:lnTo>
                  <a:lnTo>
                    <a:pt x="49" y="231"/>
                  </a:lnTo>
                  <a:lnTo>
                    <a:pt x="53" y="233"/>
                  </a:lnTo>
                  <a:lnTo>
                    <a:pt x="57" y="235"/>
                  </a:lnTo>
                  <a:lnTo>
                    <a:pt x="66" y="237"/>
                  </a:lnTo>
                  <a:lnTo>
                    <a:pt x="72" y="237"/>
                  </a:lnTo>
                  <a:lnTo>
                    <a:pt x="145" y="229"/>
                  </a:lnTo>
                  <a:lnTo>
                    <a:pt x="194" y="223"/>
                  </a:lnTo>
                  <a:lnTo>
                    <a:pt x="217" y="223"/>
                  </a:lnTo>
                  <a:lnTo>
                    <a:pt x="327" y="239"/>
                  </a:lnTo>
                  <a:lnTo>
                    <a:pt x="331" y="241"/>
                  </a:lnTo>
                  <a:lnTo>
                    <a:pt x="335" y="243"/>
                  </a:lnTo>
                  <a:lnTo>
                    <a:pt x="339" y="245"/>
                  </a:lnTo>
                  <a:lnTo>
                    <a:pt x="352" y="257"/>
                  </a:lnTo>
                  <a:lnTo>
                    <a:pt x="356" y="259"/>
                  </a:lnTo>
                  <a:lnTo>
                    <a:pt x="362" y="261"/>
                  </a:lnTo>
                  <a:lnTo>
                    <a:pt x="376" y="266"/>
                  </a:lnTo>
                  <a:lnTo>
                    <a:pt x="466" y="268"/>
                  </a:lnTo>
                  <a:lnTo>
                    <a:pt x="476" y="266"/>
                  </a:lnTo>
                  <a:lnTo>
                    <a:pt x="490" y="266"/>
                  </a:lnTo>
                  <a:lnTo>
                    <a:pt x="497" y="268"/>
                  </a:lnTo>
                  <a:lnTo>
                    <a:pt x="503" y="270"/>
                  </a:lnTo>
                  <a:lnTo>
                    <a:pt x="535" y="296"/>
                  </a:lnTo>
                  <a:lnTo>
                    <a:pt x="540" y="298"/>
                  </a:lnTo>
                  <a:lnTo>
                    <a:pt x="546" y="300"/>
                  </a:lnTo>
                  <a:lnTo>
                    <a:pt x="554" y="300"/>
                  </a:lnTo>
                  <a:lnTo>
                    <a:pt x="566" y="300"/>
                  </a:lnTo>
                  <a:lnTo>
                    <a:pt x="586" y="304"/>
                  </a:lnTo>
                  <a:lnTo>
                    <a:pt x="591" y="304"/>
                  </a:lnTo>
                  <a:lnTo>
                    <a:pt x="597" y="308"/>
                  </a:lnTo>
                  <a:lnTo>
                    <a:pt x="601" y="313"/>
                  </a:lnTo>
                  <a:lnTo>
                    <a:pt x="605" y="319"/>
                  </a:lnTo>
                  <a:lnTo>
                    <a:pt x="607" y="321"/>
                  </a:lnTo>
                  <a:lnTo>
                    <a:pt x="613" y="337"/>
                  </a:lnTo>
                  <a:lnTo>
                    <a:pt x="619" y="347"/>
                  </a:lnTo>
                  <a:lnTo>
                    <a:pt x="621" y="351"/>
                  </a:lnTo>
                  <a:lnTo>
                    <a:pt x="629" y="358"/>
                  </a:lnTo>
                  <a:lnTo>
                    <a:pt x="654" y="378"/>
                  </a:lnTo>
                  <a:lnTo>
                    <a:pt x="656" y="380"/>
                  </a:lnTo>
                  <a:lnTo>
                    <a:pt x="658" y="384"/>
                  </a:lnTo>
                  <a:lnTo>
                    <a:pt x="658" y="388"/>
                  </a:lnTo>
                  <a:lnTo>
                    <a:pt x="654" y="392"/>
                  </a:lnTo>
                  <a:lnTo>
                    <a:pt x="648" y="400"/>
                  </a:lnTo>
                  <a:lnTo>
                    <a:pt x="633" y="411"/>
                  </a:lnTo>
                  <a:lnTo>
                    <a:pt x="497" y="494"/>
                  </a:lnTo>
                  <a:lnTo>
                    <a:pt x="480" y="509"/>
                  </a:lnTo>
                  <a:lnTo>
                    <a:pt x="476" y="513"/>
                  </a:lnTo>
                  <a:lnTo>
                    <a:pt x="472" y="517"/>
                  </a:lnTo>
                  <a:lnTo>
                    <a:pt x="470" y="521"/>
                  </a:lnTo>
                  <a:lnTo>
                    <a:pt x="470" y="525"/>
                  </a:lnTo>
                  <a:lnTo>
                    <a:pt x="468" y="529"/>
                  </a:lnTo>
                  <a:lnTo>
                    <a:pt x="464" y="590"/>
                  </a:lnTo>
                  <a:lnTo>
                    <a:pt x="464" y="593"/>
                  </a:lnTo>
                  <a:lnTo>
                    <a:pt x="464" y="595"/>
                  </a:lnTo>
                  <a:lnTo>
                    <a:pt x="462" y="599"/>
                  </a:lnTo>
                  <a:lnTo>
                    <a:pt x="460" y="603"/>
                  </a:lnTo>
                  <a:lnTo>
                    <a:pt x="437" y="625"/>
                  </a:lnTo>
                  <a:lnTo>
                    <a:pt x="456" y="633"/>
                  </a:lnTo>
                  <a:lnTo>
                    <a:pt x="464" y="635"/>
                  </a:lnTo>
                  <a:lnTo>
                    <a:pt x="468" y="635"/>
                  </a:lnTo>
                  <a:lnTo>
                    <a:pt x="554" y="615"/>
                  </a:lnTo>
                  <a:lnTo>
                    <a:pt x="566" y="613"/>
                  </a:lnTo>
                  <a:lnTo>
                    <a:pt x="572" y="613"/>
                  </a:lnTo>
                  <a:lnTo>
                    <a:pt x="578" y="615"/>
                  </a:lnTo>
                  <a:lnTo>
                    <a:pt x="617" y="627"/>
                  </a:lnTo>
                  <a:lnTo>
                    <a:pt x="623" y="629"/>
                  </a:lnTo>
                  <a:lnTo>
                    <a:pt x="627" y="629"/>
                  </a:lnTo>
                  <a:lnTo>
                    <a:pt x="631" y="627"/>
                  </a:lnTo>
                  <a:lnTo>
                    <a:pt x="652" y="623"/>
                  </a:lnTo>
                  <a:lnTo>
                    <a:pt x="670" y="621"/>
                  </a:lnTo>
                  <a:lnTo>
                    <a:pt x="674" y="621"/>
                  </a:lnTo>
                  <a:lnTo>
                    <a:pt x="729" y="635"/>
                  </a:lnTo>
                  <a:lnTo>
                    <a:pt x="736" y="637"/>
                  </a:lnTo>
                  <a:lnTo>
                    <a:pt x="740" y="640"/>
                  </a:lnTo>
                  <a:lnTo>
                    <a:pt x="744" y="644"/>
                  </a:lnTo>
                  <a:lnTo>
                    <a:pt x="764" y="668"/>
                  </a:lnTo>
                  <a:lnTo>
                    <a:pt x="768" y="672"/>
                  </a:lnTo>
                  <a:lnTo>
                    <a:pt x="774" y="674"/>
                  </a:lnTo>
                  <a:lnTo>
                    <a:pt x="783" y="678"/>
                  </a:lnTo>
                  <a:lnTo>
                    <a:pt x="789" y="678"/>
                  </a:lnTo>
                  <a:lnTo>
                    <a:pt x="793" y="678"/>
                  </a:lnTo>
                  <a:lnTo>
                    <a:pt x="799" y="676"/>
                  </a:lnTo>
                  <a:lnTo>
                    <a:pt x="803" y="676"/>
                  </a:lnTo>
                  <a:lnTo>
                    <a:pt x="815" y="668"/>
                  </a:lnTo>
                  <a:lnTo>
                    <a:pt x="819" y="666"/>
                  </a:lnTo>
                  <a:lnTo>
                    <a:pt x="826" y="664"/>
                  </a:lnTo>
                  <a:lnTo>
                    <a:pt x="832" y="664"/>
                  </a:lnTo>
                  <a:lnTo>
                    <a:pt x="834" y="666"/>
                  </a:lnTo>
                  <a:lnTo>
                    <a:pt x="836" y="668"/>
                  </a:lnTo>
                  <a:lnTo>
                    <a:pt x="836" y="670"/>
                  </a:lnTo>
                  <a:lnTo>
                    <a:pt x="836" y="684"/>
                  </a:lnTo>
                  <a:lnTo>
                    <a:pt x="838" y="687"/>
                  </a:lnTo>
                  <a:lnTo>
                    <a:pt x="838" y="691"/>
                  </a:lnTo>
                  <a:lnTo>
                    <a:pt x="842" y="697"/>
                  </a:lnTo>
                  <a:lnTo>
                    <a:pt x="844" y="701"/>
                  </a:lnTo>
                  <a:lnTo>
                    <a:pt x="850" y="703"/>
                  </a:lnTo>
                  <a:lnTo>
                    <a:pt x="854" y="705"/>
                  </a:lnTo>
                  <a:lnTo>
                    <a:pt x="858" y="705"/>
                  </a:lnTo>
                  <a:lnTo>
                    <a:pt x="875" y="703"/>
                  </a:lnTo>
                  <a:lnTo>
                    <a:pt x="881" y="705"/>
                  </a:lnTo>
                  <a:lnTo>
                    <a:pt x="885" y="705"/>
                  </a:lnTo>
                  <a:lnTo>
                    <a:pt x="903" y="715"/>
                  </a:lnTo>
                  <a:lnTo>
                    <a:pt x="909" y="717"/>
                  </a:lnTo>
                  <a:lnTo>
                    <a:pt x="913" y="717"/>
                  </a:lnTo>
                  <a:lnTo>
                    <a:pt x="917" y="717"/>
                  </a:lnTo>
                  <a:lnTo>
                    <a:pt x="924" y="713"/>
                  </a:lnTo>
                  <a:lnTo>
                    <a:pt x="942" y="701"/>
                  </a:lnTo>
                  <a:lnTo>
                    <a:pt x="946" y="699"/>
                  </a:lnTo>
                  <a:lnTo>
                    <a:pt x="952" y="699"/>
                  </a:lnTo>
                  <a:lnTo>
                    <a:pt x="956" y="701"/>
                  </a:lnTo>
                  <a:lnTo>
                    <a:pt x="960" y="703"/>
                  </a:lnTo>
                  <a:lnTo>
                    <a:pt x="962" y="707"/>
                  </a:lnTo>
                  <a:lnTo>
                    <a:pt x="991" y="758"/>
                  </a:lnTo>
                  <a:lnTo>
                    <a:pt x="1005" y="793"/>
                  </a:lnTo>
                  <a:lnTo>
                    <a:pt x="1009" y="801"/>
                  </a:lnTo>
                  <a:lnTo>
                    <a:pt x="1013" y="805"/>
                  </a:lnTo>
                  <a:lnTo>
                    <a:pt x="1018" y="809"/>
                  </a:lnTo>
                  <a:lnTo>
                    <a:pt x="1024" y="811"/>
                  </a:lnTo>
                  <a:lnTo>
                    <a:pt x="1028" y="813"/>
                  </a:lnTo>
                  <a:lnTo>
                    <a:pt x="1079" y="819"/>
                  </a:lnTo>
                  <a:lnTo>
                    <a:pt x="1085" y="823"/>
                  </a:lnTo>
                  <a:lnTo>
                    <a:pt x="1091" y="828"/>
                  </a:lnTo>
                  <a:lnTo>
                    <a:pt x="1095" y="830"/>
                  </a:lnTo>
                  <a:lnTo>
                    <a:pt x="1122" y="854"/>
                  </a:lnTo>
                  <a:lnTo>
                    <a:pt x="1126" y="858"/>
                  </a:lnTo>
                  <a:lnTo>
                    <a:pt x="1128" y="864"/>
                  </a:lnTo>
                  <a:lnTo>
                    <a:pt x="1132" y="866"/>
                  </a:lnTo>
                  <a:lnTo>
                    <a:pt x="1132" y="868"/>
                  </a:lnTo>
                  <a:lnTo>
                    <a:pt x="1132" y="868"/>
                  </a:lnTo>
                  <a:lnTo>
                    <a:pt x="1136" y="870"/>
                  </a:lnTo>
                  <a:lnTo>
                    <a:pt x="1138" y="872"/>
                  </a:lnTo>
                  <a:lnTo>
                    <a:pt x="1142" y="875"/>
                  </a:lnTo>
                  <a:lnTo>
                    <a:pt x="1146" y="875"/>
                  </a:lnTo>
                  <a:lnTo>
                    <a:pt x="1150" y="872"/>
                  </a:lnTo>
                  <a:lnTo>
                    <a:pt x="1152" y="870"/>
                  </a:lnTo>
                  <a:lnTo>
                    <a:pt x="1161" y="862"/>
                  </a:lnTo>
                  <a:lnTo>
                    <a:pt x="1158" y="860"/>
                  </a:lnTo>
                  <a:lnTo>
                    <a:pt x="1152" y="852"/>
                  </a:lnTo>
                  <a:lnTo>
                    <a:pt x="1152" y="850"/>
                  </a:lnTo>
                  <a:lnTo>
                    <a:pt x="1150" y="846"/>
                  </a:lnTo>
                  <a:lnTo>
                    <a:pt x="1150" y="842"/>
                  </a:lnTo>
                  <a:lnTo>
                    <a:pt x="1152" y="840"/>
                  </a:lnTo>
                  <a:lnTo>
                    <a:pt x="1152" y="834"/>
                  </a:lnTo>
                  <a:lnTo>
                    <a:pt x="1156" y="823"/>
                  </a:lnTo>
                  <a:lnTo>
                    <a:pt x="1161" y="817"/>
                  </a:lnTo>
                  <a:lnTo>
                    <a:pt x="1187" y="785"/>
                  </a:lnTo>
                  <a:lnTo>
                    <a:pt x="1195" y="772"/>
                  </a:lnTo>
                  <a:lnTo>
                    <a:pt x="1252" y="664"/>
                  </a:lnTo>
                  <a:lnTo>
                    <a:pt x="1263" y="650"/>
                  </a:lnTo>
                  <a:lnTo>
                    <a:pt x="1275" y="635"/>
                  </a:lnTo>
                  <a:lnTo>
                    <a:pt x="1291" y="621"/>
                  </a:lnTo>
                  <a:lnTo>
                    <a:pt x="1314" y="609"/>
                  </a:lnTo>
                  <a:lnTo>
                    <a:pt x="1391" y="578"/>
                  </a:lnTo>
                  <a:lnTo>
                    <a:pt x="1393" y="576"/>
                  </a:lnTo>
                  <a:lnTo>
                    <a:pt x="1389" y="578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73F89CF5-A88E-C543-82CF-925B9A1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359" y="4986113"/>
              <a:ext cx="1158255" cy="769858"/>
            </a:xfrm>
            <a:custGeom>
              <a:avLst/>
              <a:gdLst>
                <a:gd name="T0" fmla="*/ 265 w 668"/>
                <a:gd name="T1" fmla="*/ 50 h 444"/>
                <a:gd name="T2" fmla="*/ 208 w 668"/>
                <a:gd name="T3" fmla="*/ 41 h 444"/>
                <a:gd name="T4" fmla="*/ 188 w 668"/>
                <a:gd name="T5" fmla="*/ 33 h 444"/>
                <a:gd name="T6" fmla="*/ 143 w 668"/>
                <a:gd name="T7" fmla="*/ 27 h 444"/>
                <a:gd name="T8" fmla="*/ 141 w 668"/>
                <a:gd name="T9" fmla="*/ 35 h 444"/>
                <a:gd name="T10" fmla="*/ 137 w 668"/>
                <a:gd name="T11" fmla="*/ 39 h 444"/>
                <a:gd name="T12" fmla="*/ 122 w 668"/>
                <a:gd name="T13" fmla="*/ 50 h 444"/>
                <a:gd name="T14" fmla="*/ 116 w 668"/>
                <a:gd name="T15" fmla="*/ 60 h 444"/>
                <a:gd name="T16" fmla="*/ 122 w 668"/>
                <a:gd name="T17" fmla="*/ 86 h 444"/>
                <a:gd name="T18" fmla="*/ 125 w 668"/>
                <a:gd name="T19" fmla="*/ 99 h 444"/>
                <a:gd name="T20" fmla="*/ 122 w 668"/>
                <a:gd name="T21" fmla="*/ 111 h 444"/>
                <a:gd name="T22" fmla="*/ 118 w 668"/>
                <a:gd name="T23" fmla="*/ 119 h 444"/>
                <a:gd name="T24" fmla="*/ 112 w 668"/>
                <a:gd name="T25" fmla="*/ 125 h 444"/>
                <a:gd name="T26" fmla="*/ 98 w 668"/>
                <a:gd name="T27" fmla="*/ 133 h 444"/>
                <a:gd name="T28" fmla="*/ 80 w 668"/>
                <a:gd name="T29" fmla="*/ 137 h 444"/>
                <a:gd name="T30" fmla="*/ 71 w 668"/>
                <a:gd name="T31" fmla="*/ 141 h 444"/>
                <a:gd name="T32" fmla="*/ 67 w 668"/>
                <a:gd name="T33" fmla="*/ 150 h 444"/>
                <a:gd name="T34" fmla="*/ 61 w 668"/>
                <a:gd name="T35" fmla="*/ 162 h 444"/>
                <a:gd name="T36" fmla="*/ 53 w 668"/>
                <a:gd name="T37" fmla="*/ 172 h 444"/>
                <a:gd name="T38" fmla="*/ 8 w 668"/>
                <a:gd name="T39" fmla="*/ 215 h 444"/>
                <a:gd name="T40" fmla="*/ 2 w 668"/>
                <a:gd name="T41" fmla="*/ 227 h 444"/>
                <a:gd name="T42" fmla="*/ 0 w 668"/>
                <a:gd name="T43" fmla="*/ 235 h 444"/>
                <a:gd name="T44" fmla="*/ 4 w 668"/>
                <a:gd name="T45" fmla="*/ 250 h 444"/>
                <a:gd name="T46" fmla="*/ 6 w 668"/>
                <a:gd name="T47" fmla="*/ 264 h 444"/>
                <a:gd name="T48" fmla="*/ 0 w 668"/>
                <a:gd name="T49" fmla="*/ 309 h 444"/>
                <a:gd name="T50" fmla="*/ 0 w 668"/>
                <a:gd name="T51" fmla="*/ 319 h 444"/>
                <a:gd name="T52" fmla="*/ 4 w 668"/>
                <a:gd name="T53" fmla="*/ 338 h 444"/>
                <a:gd name="T54" fmla="*/ 0 w 668"/>
                <a:gd name="T55" fmla="*/ 360 h 444"/>
                <a:gd name="T56" fmla="*/ 14 w 668"/>
                <a:gd name="T57" fmla="*/ 374 h 444"/>
                <a:gd name="T58" fmla="*/ 20 w 668"/>
                <a:gd name="T59" fmla="*/ 376 h 444"/>
                <a:gd name="T60" fmla="*/ 33 w 668"/>
                <a:gd name="T61" fmla="*/ 376 h 444"/>
                <a:gd name="T62" fmla="*/ 41 w 668"/>
                <a:gd name="T63" fmla="*/ 374 h 444"/>
                <a:gd name="T64" fmla="*/ 41 w 668"/>
                <a:gd name="T65" fmla="*/ 376 h 444"/>
                <a:gd name="T66" fmla="*/ 41 w 668"/>
                <a:gd name="T67" fmla="*/ 383 h 444"/>
                <a:gd name="T68" fmla="*/ 43 w 668"/>
                <a:gd name="T69" fmla="*/ 383 h 444"/>
                <a:gd name="T70" fmla="*/ 49 w 668"/>
                <a:gd name="T71" fmla="*/ 383 h 444"/>
                <a:gd name="T72" fmla="*/ 53 w 668"/>
                <a:gd name="T73" fmla="*/ 376 h 444"/>
                <a:gd name="T74" fmla="*/ 59 w 668"/>
                <a:gd name="T75" fmla="*/ 372 h 444"/>
                <a:gd name="T76" fmla="*/ 67 w 668"/>
                <a:gd name="T77" fmla="*/ 376 h 444"/>
                <a:gd name="T78" fmla="*/ 75 w 668"/>
                <a:gd name="T79" fmla="*/ 374 h 444"/>
                <a:gd name="T80" fmla="*/ 80 w 668"/>
                <a:gd name="T81" fmla="*/ 368 h 444"/>
                <a:gd name="T82" fmla="*/ 86 w 668"/>
                <a:gd name="T83" fmla="*/ 366 h 444"/>
                <a:gd name="T84" fmla="*/ 96 w 668"/>
                <a:gd name="T85" fmla="*/ 368 h 444"/>
                <a:gd name="T86" fmla="*/ 125 w 668"/>
                <a:gd name="T87" fmla="*/ 364 h 444"/>
                <a:gd name="T88" fmla="*/ 145 w 668"/>
                <a:gd name="T89" fmla="*/ 366 h 444"/>
                <a:gd name="T90" fmla="*/ 159 w 668"/>
                <a:gd name="T91" fmla="*/ 362 h 444"/>
                <a:gd name="T92" fmla="*/ 196 w 668"/>
                <a:gd name="T93" fmla="*/ 362 h 444"/>
                <a:gd name="T94" fmla="*/ 221 w 668"/>
                <a:gd name="T95" fmla="*/ 362 h 444"/>
                <a:gd name="T96" fmla="*/ 257 w 668"/>
                <a:gd name="T97" fmla="*/ 364 h 444"/>
                <a:gd name="T98" fmla="*/ 292 w 668"/>
                <a:gd name="T99" fmla="*/ 383 h 444"/>
                <a:gd name="T100" fmla="*/ 366 w 668"/>
                <a:gd name="T101" fmla="*/ 389 h 444"/>
                <a:gd name="T102" fmla="*/ 437 w 668"/>
                <a:gd name="T103" fmla="*/ 397 h 444"/>
                <a:gd name="T104" fmla="*/ 500 w 668"/>
                <a:gd name="T105" fmla="*/ 389 h 444"/>
                <a:gd name="T106" fmla="*/ 517 w 668"/>
                <a:gd name="T107" fmla="*/ 407 h 444"/>
                <a:gd name="T108" fmla="*/ 541 w 668"/>
                <a:gd name="T109" fmla="*/ 442 h 444"/>
                <a:gd name="T110" fmla="*/ 545 w 668"/>
                <a:gd name="T111" fmla="*/ 444 h 444"/>
                <a:gd name="T112" fmla="*/ 572 w 668"/>
                <a:gd name="T113" fmla="*/ 444 h 444"/>
                <a:gd name="T114" fmla="*/ 598 w 668"/>
                <a:gd name="T115" fmla="*/ 430 h 444"/>
                <a:gd name="T116" fmla="*/ 617 w 668"/>
                <a:gd name="T117" fmla="*/ 419 h 444"/>
                <a:gd name="T118" fmla="*/ 668 w 668"/>
                <a:gd name="T11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8" h="444">
                  <a:moveTo>
                    <a:pt x="647" y="7"/>
                  </a:moveTo>
                  <a:lnTo>
                    <a:pt x="265" y="50"/>
                  </a:lnTo>
                  <a:lnTo>
                    <a:pt x="225" y="45"/>
                  </a:lnTo>
                  <a:lnTo>
                    <a:pt x="208" y="41"/>
                  </a:lnTo>
                  <a:lnTo>
                    <a:pt x="200" y="39"/>
                  </a:lnTo>
                  <a:lnTo>
                    <a:pt x="188" y="33"/>
                  </a:lnTo>
                  <a:lnTo>
                    <a:pt x="143" y="5"/>
                  </a:lnTo>
                  <a:lnTo>
                    <a:pt x="143" y="27"/>
                  </a:lnTo>
                  <a:lnTo>
                    <a:pt x="143" y="31"/>
                  </a:lnTo>
                  <a:lnTo>
                    <a:pt x="141" y="35"/>
                  </a:lnTo>
                  <a:lnTo>
                    <a:pt x="139" y="37"/>
                  </a:lnTo>
                  <a:lnTo>
                    <a:pt x="137" y="39"/>
                  </a:lnTo>
                  <a:lnTo>
                    <a:pt x="127" y="45"/>
                  </a:lnTo>
                  <a:lnTo>
                    <a:pt x="122" y="50"/>
                  </a:lnTo>
                  <a:lnTo>
                    <a:pt x="118" y="56"/>
                  </a:lnTo>
                  <a:lnTo>
                    <a:pt x="116" y="60"/>
                  </a:lnTo>
                  <a:lnTo>
                    <a:pt x="116" y="64"/>
                  </a:lnTo>
                  <a:lnTo>
                    <a:pt x="122" y="86"/>
                  </a:lnTo>
                  <a:lnTo>
                    <a:pt x="125" y="92"/>
                  </a:lnTo>
                  <a:lnTo>
                    <a:pt x="125" y="99"/>
                  </a:lnTo>
                  <a:lnTo>
                    <a:pt x="122" y="107"/>
                  </a:lnTo>
                  <a:lnTo>
                    <a:pt x="122" y="111"/>
                  </a:lnTo>
                  <a:lnTo>
                    <a:pt x="120" y="115"/>
                  </a:lnTo>
                  <a:lnTo>
                    <a:pt x="118" y="119"/>
                  </a:lnTo>
                  <a:lnTo>
                    <a:pt x="116" y="121"/>
                  </a:lnTo>
                  <a:lnTo>
                    <a:pt x="112" y="125"/>
                  </a:lnTo>
                  <a:lnTo>
                    <a:pt x="106" y="129"/>
                  </a:lnTo>
                  <a:lnTo>
                    <a:pt x="98" y="133"/>
                  </a:lnTo>
                  <a:lnTo>
                    <a:pt x="92" y="135"/>
                  </a:lnTo>
                  <a:lnTo>
                    <a:pt x="80" y="137"/>
                  </a:lnTo>
                  <a:lnTo>
                    <a:pt x="75" y="139"/>
                  </a:lnTo>
                  <a:lnTo>
                    <a:pt x="71" y="141"/>
                  </a:lnTo>
                  <a:lnTo>
                    <a:pt x="69" y="146"/>
                  </a:lnTo>
                  <a:lnTo>
                    <a:pt x="67" y="150"/>
                  </a:lnTo>
                  <a:lnTo>
                    <a:pt x="63" y="160"/>
                  </a:lnTo>
                  <a:lnTo>
                    <a:pt x="61" y="162"/>
                  </a:lnTo>
                  <a:lnTo>
                    <a:pt x="59" y="166"/>
                  </a:lnTo>
                  <a:lnTo>
                    <a:pt x="53" y="172"/>
                  </a:lnTo>
                  <a:lnTo>
                    <a:pt x="35" y="186"/>
                  </a:lnTo>
                  <a:lnTo>
                    <a:pt x="8" y="215"/>
                  </a:lnTo>
                  <a:lnTo>
                    <a:pt x="4" y="219"/>
                  </a:lnTo>
                  <a:lnTo>
                    <a:pt x="2" y="227"/>
                  </a:lnTo>
                  <a:lnTo>
                    <a:pt x="0" y="231"/>
                  </a:lnTo>
                  <a:lnTo>
                    <a:pt x="0" y="235"/>
                  </a:lnTo>
                  <a:lnTo>
                    <a:pt x="2" y="244"/>
                  </a:lnTo>
                  <a:lnTo>
                    <a:pt x="4" y="250"/>
                  </a:lnTo>
                  <a:lnTo>
                    <a:pt x="6" y="258"/>
                  </a:lnTo>
                  <a:lnTo>
                    <a:pt x="6" y="264"/>
                  </a:lnTo>
                  <a:lnTo>
                    <a:pt x="2" y="303"/>
                  </a:lnTo>
                  <a:lnTo>
                    <a:pt x="0" y="309"/>
                  </a:lnTo>
                  <a:lnTo>
                    <a:pt x="0" y="315"/>
                  </a:lnTo>
                  <a:lnTo>
                    <a:pt x="0" y="319"/>
                  </a:lnTo>
                  <a:lnTo>
                    <a:pt x="4" y="329"/>
                  </a:lnTo>
                  <a:lnTo>
                    <a:pt x="4" y="33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8" y="370"/>
                  </a:lnTo>
                  <a:lnTo>
                    <a:pt x="14" y="374"/>
                  </a:lnTo>
                  <a:lnTo>
                    <a:pt x="18" y="376"/>
                  </a:lnTo>
                  <a:lnTo>
                    <a:pt x="20" y="376"/>
                  </a:lnTo>
                  <a:lnTo>
                    <a:pt x="26" y="374"/>
                  </a:lnTo>
                  <a:lnTo>
                    <a:pt x="33" y="376"/>
                  </a:lnTo>
                  <a:lnTo>
                    <a:pt x="37" y="376"/>
                  </a:lnTo>
                  <a:lnTo>
                    <a:pt x="41" y="374"/>
                  </a:lnTo>
                  <a:lnTo>
                    <a:pt x="41" y="374"/>
                  </a:lnTo>
                  <a:lnTo>
                    <a:pt x="41" y="376"/>
                  </a:lnTo>
                  <a:lnTo>
                    <a:pt x="41" y="381"/>
                  </a:lnTo>
                  <a:lnTo>
                    <a:pt x="41" y="383"/>
                  </a:lnTo>
                  <a:lnTo>
                    <a:pt x="43" y="383"/>
                  </a:lnTo>
                  <a:lnTo>
                    <a:pt x="43" y="383"/>
                  </a:lnTo>
                  <a:lnTo>
                    <a:pt x="45" y="383"/>
                  </a:lnTo>
                  <a:lnTo>
                    <a:pt x="49" y="383"/>
                  </a:lnTo>
                  <a:lnTo>
                    <a:pt x="51" y="381"/>
                  </a:lnTo>
                  <a:lnTo>
                    <a:pt x="53" y="376"/>
                  </a:lnTo>
                  <a:lnTo>
                    <a:pt x="55" y="374"/>
                  </a:lnTo>
                  <a:lnTo>
                    <a:pt x="59" y="372"/>
                  </a:lnTo>
                  <a:lnTo>
                    <a:pt x="61" y="372"/>
                  </a:lnTo>
                  <a:lnTo>
                    <a:pt x="67" y="376"/>
                  </a:lnTo>
                  <a:lnTo>
                    <a:pt x="73" y="376"/>
                  </a:lnTo>
                  <a:lnTo>
                    <a:pt x="75" y="374"/>
                  </a:lnTo>
                  <a:lnTo>
                    <a:pt x="78" y="372"/>
                  </a:lnTo>
                  <a:lnTo>
                    <a:pt x="80" y="368"/>
                  </a:lnTo>
                  <a:lnTo>
                    <a:pt x="84" y="366"/>
                  </a:lnTo>
                  <a:lnTo>
                    <a:pt x="86" y="366"/>
                  </a:lnTo>
                  <a:lnTo>
                    <a:pt x="94" y="368"/>
                  </a:lnTo>
                  <a:lnTo>
                    <a:pt x="96" y="368"/>
                  </a:lnTo>
                  <a:lnTo>
                    <a:pt x="108" y="366"/>
                  </a:lnTo>
                  <a:lnTo>
                    <a:pt x="125" y="364"/>
                  </a:lnTo>
                  <a:lnTo>
                    <a:pt x="135" y="364"/>
                  </a:lnTo>
                  <a:lnTo>
                    <a:pt x="145" y="366"/>
                  </a:lnTo>
                  <a:lnTo>
                    <a:pt x="149" y="366"/>
                  </a:lnTo>
                  <a:lnTo>
                    <a:pt x="159" y="362"/>
                  </a:lnTo>
                  <a:lnTo>
                    <a:pt x="163" y="362"/>
                  </a:lnTo>
                  <a:lnTo>
                    <a:pt x="196" y="362"/>
                  </a:lnTo>
                  <a:lnTo>
                    <a:pt x="216" y="362"/>
                  </a:lnTo>
                  <a:lnTo>
                    <a:pt x="221" y="362"/>
                  </a:lnTo>
                  <a:lnTo>
                    <a:pt x="249" y="362"/>
                  </a:lnTo>
                  <a:lnTo>
                    <a:pt x="257" y="364"/>
                  </a:lnTo>
                  <a:lnTo>
                    <a:pt x="284" y="379"/>
                  </a:lnTo>
                  <a:lnTo>
                    <a:pt x="292" y="383"/>
                  </a:lnTo>
                  <a:lnTo>
                    <a:pt x="327" y="385"/>
                  </a:lnTo>
                  <a:lnTo>
                    <a:pt x="366" y="389"/>
                  </a:lnTo>
                  <a:lnTo>
                    <a:pt x="396" y="393"/>
                  </a:lnTo>
                  <a:lnTo>
                    <a:pt x="437" y="397"/>
                  </a:lnTo>
                  <a:lnTo>
                    <a:pt x="464" y="393"/>
                  </a:lnTo>
                  <a:lnTo>
                    <a:pt x="500" y="389"/>
                  </a:lnTo>
                  <a:lnTo>
                    <a:pt x="504" y="391"/>
                  </a:lnTo>
                  <a:lnTo>
                    <a:pt x="517" y="407"/>
                  </a:lnTo>
                  <a:lnTo>
                    <a:pt x="529" y="423"/>
                  </a:lnTo>
                  <a:lnTo>
                    <a:pt x="541" y="442"/>
                  </a:lnTo>
                  <a:lnTo>
                    <a:pt x="543" y="444"/>
                  </a:lnTo>
                  <a:lnTo>
                    <a:pt x="545" y="444"/>
                  </a:lnTo>
                  <a:lnTo>
                    <a:pt x="568" y="444"/>
                  </a:lnTo>
                  <a:lnTo>
                    <a:pt x="572" y="444"/>
                  </a:lnTo>
                  <a:lnTo>
                    <a:pt x="578" y="442"/>
                  </a:lnTo>
                  <a:lnTo>
                    <a:pt x="598" y="430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68" y="0"/>
                  </a:lnTo>
                  <a:lnTo>
                    <a:pt x="647" y="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481C5D79-F2F4-3C4C-ABCD-24C86FC2C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5686" y="3640595"/>
              <a:ext cx="1416609" cy="1768594"/>
            </a:xfrm>
            <a:custGeom>
              <a:avLst/>
              <a:gdLst>
                <a:gd name="T0" fmla="*/ 788 w 817"/>
                <a:gd name="T1" fmla="*/ 366 h 1020"/>
                <a:gd name="T2" fmla="*/ 756 w 817"/>
                <a:gd name="T3" fmla="*/ 249 h 1020"/>
                <a:gd name="T4" fmla="*/ 711 w 817"/>
                <a:gd name="T5" fmla="*/ 204 h 1020"/>
                <a:gd name="T6" fmla="*/ 609 w 817"/>
                <a:gd name="T7" fmla="*/ 176 h 1020"/>
                <a:gd name="T8" fmla="*/ 543 w 817"/>
                <a:gd name="T9" fmla="*/ 35 h 1020"/>
                <a:gd name="T10" fmla="*/ 509 w 817"/>
                <a:gd name="T11" fmla="*/ 35 h 1020"/>
                <a:gd name="T12" fmla="*/ 433 w 817"/>
                <a:gd name="T13" fmla="*/ 110 h 1020"/>
                <a:gd name="T14" fmla="*/ 345 w 817"/>
                <a:gd name="T15" fmla="*/ 223 h 1020"/>
                <a:gd name="T16" fmla="*/ 253 w 817"/>
                <a:gd name="T17" fmla="*/ 262 h 1020"/>
                <a:gd name="T18" fmla="*/ 229 w 817"/>
                <a:gd name="T19" fmla="*/ 219 h 1020"/>
                <a:gd name="T20" fmla="*/ 212 w 817"/>
                <a:gd name="T21" fmla="*/ 155 h 1020"/>
                <a:gd name="T22" fmla="*/ 129 w 817"/>
                <a:gd name="T23" fmla="*/ 141 h 1020"/>
                <a:gd name="T24" fmla="*/ 43 w 817"/>
                <a:gd name="T25" fmla="*/ 92 h 1020"/>
                <a:gd name="T26" fmla="*/ 12 w 817"/>
                <a:gd name="T27" fmla="*/ 129 h 1020"/>
                <a:gd name="T28" fmla="*/ 22 w 817"/>
                <a:gd name="T29" fmla="*/ 163 h 1020"/>
                <a:gd name="T30" fmla="*/ 51 w 817"/>
                <a:gd name="T31" fmla="*/ 192 h 1020"/>
                <a:gd name="T32" fmla="*/ 53 w 817"/>
                <a:gd name="T33" fmla="*/ 217 h 1020"/>
                <a:gd name="T34" fmla="*/ 57 w 817"/>
                <a:gd name="T35" fmla="*/ 219 h 1020"/>
                <a:gd name="T36" fmla="*/ 75 w 817"/>
                <a:gd name="T37" fmla="*/ 280 h 1020"/>
                <a:gd name="T38" fmla="*/ 69 w 817"/>
                <a:gd name="T39" fmla="*/ 300 h 1020"/>
                <a:gd name="T40" fmla="*/ 63 w 817"/>
                <a:gd name="T41" fmla="*/ 335 h 1020"/>
                <a:gd name="T42" fmla="*/ 61 w 817"/>
                <a:gd name="T43" fmla="*/ 380 h 1020"/>
                <a:gd name="T44" fmla="*/ 69 w 817"/>
                <a:gd name="T45" fmla="*/ 394 h 1020"/>
                <a:gd name="T46" fmla="*/ 73 w 817"/>
                <a:gd name="T47" fmla="*/ 411 h 1020"/>
                <a:gd name="T48" fmla="*/ 86 w 817"/>
                <a:gd name="T49" fmla="*/ 441 h 1020"/>
                <a:gd name="T50" fmla="*/ 86 w 817"/>
                <a:gd name="T51" fmla="*/ 499 h 1020"/>
                <a:gd name="T52" fmla="*/ 106 w 817"/>
                <a:gd name="T53" fmla="*/ 535 h 1020"/>
                <a:gd name="T54" fmla="*/ 114 w 817"/>
                <a:gd name="T55" fmla="*/ 537 h 1020"/>
                <a:gd name="T56" fmla="*/ 133 w 817"/>
                <a:gd name="T57" fmla="*/ 556 h 1020"/>
                <a:gd name="T58" fmla="*/ 137 w 817"/>
                <a:gd name="T59" fmla="*/ 568 h 1020"/>
                <a:gd name="T60" fmla="*/ 151 w 817"/>
                <a:gd name="T61" fmla="*/ 593 h 1020"/>
                <a:gd name="T62" fmla="*/ 182 w 817"/>
                <a:gd name="T63" fmla="*/ 635 h 1020"/>
                <a:gd name="T64" fmla="*/ 206 w 817"/>
                <a:gd name="T65" fmla="*/ 646 h 1020"/>
                <a:gd name="T66" fmla="*/ 243 w 817"/>
                <a:gd name="T67" fmla="*/ 656 h 1020"/>
                <a:gd name="T68" fmla="*/ 284 w 817"/>
                <a:gd name="T69" fmla="*/ 685 h 1020"/>
                <a:gd name="T70" fmla="*/ 308 w 817"/>
                <a:gd name="T71" fmla="*/ 713 h 1020"/>
                <a:gd name="T72" fmla="*/ 349 w 817"/>
                <a:gd name="T73" fmla="*/ 746 h 1020"/>
                <a:gd name="T74" fmla="*/ 376 w 817"/>
                <a:gd name="T75" fmla="*/ 787 h 1020"/>
                <a:gd name="T76" fmla="*/ 376 w 817"/>
                <a:gd name="T77" fmla="*/ 809 h 1020"/>
                <a:gd name="T78" fmla="*/ 390 w 817"/>
                <a:gd name="T79" fmla="*/ 838 h 1020"/>
                <a:gd name="T80" fmla="*/ 406 w 817"/>
                <a:gd name="T81" fmla="*/ 873 h 1020"/>
                <a:gd name="T82" fmla="*/ 425 w 817"/>
                <a:gd name="T83" fmla="*/ 899 h 1020"/>
                <a:gd name="T84" fmla="*/ 431 w 817"/>
                <a:gd name="T85" fmla="*/ 942 h 1020"/>
                <a:gd name="T86" fmla="*/ 451 w 817"/>
                <a:gd name="T87" fmla="*/ 954 h 1020"/>
                <a:gd name="T88" fmla="*/ 457 w 817"/>
                <a:gd name="T89" fmla="*/ 981 h 1020"/>
                <a:gd name="T90" fmla="*/ 466 w 817"/>
                <a:gd name="T91" fmla="*/ 1001 h 1020"/>
                <a:gd name="T92" fmla="*/ 478 w 817"/>
                <a:gd name="T93" fmla="*/ 1014 h 1020"/>
                <a:gd name="T94" fmla="*/ 509 w 817"/>
                <a:gd name="T95" fmla="*/ 987 h 1020"/>
                <a:gd name="T96" fmla="*/ 457 w 817"/>
                <a:gd name="T97" fmla="*/ 905 h 1020"/>
                <a:gd name="T98" fmla="*/ 462 w 817"/>
                <a:gd name="T99" fmla="*/ 842 h 1020"/>
                <a:gd name="T100" fmla="*/ 523 w 817"/>
                <a:gd name="T101" fmla="*/ 819 h 1020"/>
                <a:gd name="T102" fmla="*/ 519 w 817"/>
                <a:gd name="T103" fmla="*/ 732 h 1020"/>
                <a:gd name="T104" fmla="*/ 457 w 817"/>
                <a:gd name="T105" fmla="*/ 748 h 1020"/>
                <a:gd name="T106" fmla="*/ 400 w 817"/>
                <a:gd name="T107" fmla="*/ 787 h 1020"/>
                <a:gd name="T108" fmla="*/ 376 w 817"/>
                <a:gd name="T109" fmla="*/ 707 h 1020"/>
                <a:gd name="T110" fmla="*/ 370 w 817"/>
                <a:gd name="T111" fmla="*/ 662 h 1020"/>
                <a:gd name="T112" fmla="*/ 423 w 817"/>
                <a:gd name="T113" fmla="*/ 593 h 1020"/>
                <a:gd name="T114" fmla="*/ 449 w 817"/>
                <a:gd name="T115" fmla="*/ 570 h 1020"/>
                <a:gd name="T116" fmla="*/ 513 w 817"/>
                <a:gd name="T117" fmla="*/ 588 h 1020"/>
                <a:gd name="T118" fmla="*/ 588 w 817"/>
                <a:gd name="T119" fmla="*/ 635 h 1020"/>
                <a:gd name="T120" fmla="*/ 723 w 817"/>
                <a:gd name="T121" fmla="*/ 55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7" h="1020">
                  <a:moveTo>
                    <a:pt x="774" y="464"/>
                  </a:moveTo>
                  <a:lnTo>
                    <a:pt x="774" y="460"/>
                  </a:lnTo>
                  <a:lnTo>
                    <a:pt x="772" y="456"/>
                  </a:lnTo>
                  <a:lnTo>
                    <a:pt x="772" y="452"/>
                  </a:lnTo>
                  <a:lnTo>
                    <a:pt x="772" y="450"/>
                  </a:lnTo>
                  <a:lnTo>
                    <a:pt x="778" y="423"/>
                  </a:lnTo>
                  <a:lnTo>
                    <a:pt x="780" y="415"/>
                  </a:lnTo>
                  <a:lnTo>
                    <a:pt x="778" y="386"/>
                  </a:lnTo>
                  <a:lnTo>
                    <a:pt x="778" y="382"/>
                  </a:lnTo>
                  <a:lnTo>
                    <a:pt x="780" y="380"/>
                  </a:lnTo>
                  <a:lnTo>
                    <a:pt x="782" y="376"/>
                  </a:lnTo>
                  <a:lnTo>
                    <a:pt x="786" y="370"/>
                  </a:lnTo>
                  <a:lnTo>
                    <a:pt x="788" y="366"/>
                  </a:lnTo>
                  <a:lnTo>
                    <a:pt x="790" y="364"/>
                  </a:lnTo>
                  <a:lnTo>
                    <a:pt x="790" y="360"/>
                  </a:lnTo>
                  <a:lnTo>
                    <a:pt x="792" y="356"/>
                  </a:lnTo>
                  <a:lnTo>
                    <a:pt x="792" y="351"/>
                  </a:lnTo>
                  <a:lnTo>
                    <a:pt x="784" y="292"/>
                  </a:lnTo>
                  <a:lnTo>
                    <a:pt x="784" y="286"/>
                  </a:lnTo>
                  <a:lnTo>
                    <a:pt x="788" y="259"/>
                  </a:lnTo>
                  <a:lnTo>
                    <a:pt x="788" y="259"/>
                  </a:lnTo>
                  <a:lnTo>
                    <a:pt x="786" y="257"/>
                  </a:lnTo>
                  <a:lnTo>
                    <a:pt x="782" y="255"/>
                  </a:lnTo>
                  <a:lnTo>
                    <a:pt x="778" y="253"/>
                  </a:lnTo>
                  <a:lnTo>
                    <a:pt x="760" y="249"/>
                  </a:lnTo>
                  <a:lnTo>
                    <a:pt x="756" y="249"/>
                  </a:lnTo>
                  <a:lnTo>
                    <a:pt x="752" y="251"/>
                  </a:lnTo>
                  <a:lnTo>
                    <a:pt x="733" y="255"/>
                  </a:lnTo>
                  <a:lnTo>
                    <a:pt x="729" y="255"/>
                  </a:lnTo>
                  <a:lnTo>
                    <a:pt x="725" y="255"/>
                  </a:lnTo>
                  <a:lnTo>
                    <a:pt x="719" y="253"/>
                  </a:lnTo>
                  <a:lnTo>
                    <a:pt x="715" y="251"/>
                  </a:lnTo>
                  <a:lnTo>
                    <a:pt x="711" y="247"/>
                  </a:lnTo>
                  <a:lnTo>
                    <a:pt x="709" y="241"/>
                  </a:lnTo>
                  <a:lnTo>
                    <a:pt x="707" y="237"/>
                  </a:lnTo>
                  <a:lnTo>
                    <a:pt x="707" y="233"/>
                  </a:lnTo>
                  <a:lnTo>
                    <a:pt x="707" y="215"/>
                  </a:lnTo>
                  <a:lnTo>
                    <a:pt x="711" y="206"/>
                  </a:lnTo>
                  <a:lnTo>
                    <a:pt x="711" y="204"/>
                  </a:lnTo>
                  <a:lnTo>
                    <a:pt x="711" y="200"/>
                  </a:lnTo>
                  <a:lnTo>
                    <a:pt x="707" y="196"/>
                  </a:lnTo>
                  <a:lnTo>
                    <a:pt x="703" y="192"/>
                  </a:lnTo>
                  <a:lnTo>
                    <a:pt x="699" y="190"/>
                  </a:lnTo>
                  <a:lnTo>
                    <a:pt x="694" y="190"/>
                  </a:lnTo>
                  <a:lnTo>
                    <a:pt x="688" y="188"/>
                  </a:lnTo>
                  <a:lnTo>
                    <a:pt x="652" y="184"/>
                  </a:lnTo>
                  <a:lnTo>
                    <a:pt x="627" y="186"/>
                  </a:lnTo>
                  <a:lnTo>
                    <a:pt x="621" y="184"/>
                  </a:lnTo>
                  <a:lnTo>
                    <a:pt x="619" y="184"/>
                  </a:lnTo>
                  <a:lnTo>
                    <a:pt x="615" y="182"/>
                  </a:lnTo>
                  <a:lnTo>
                    <a:pt x="611" y="180"/>
                  </a:lnTo>
                  <a:lnTo>
                    <a:pt x="609" y="176"/>
                  </a:lnTo>
                  <a:lnTo>
                    <a:pt x="605" y="174"/>
                  </a:lnTo>
                  <a:lnTo>
                    <a:pt x="605" y="172"/>
                  </a:lnTo>
                  <a:lnTo>
                    <a:pt x="582" y="121"/>
                  </a:lnTo>
                  <a:lnTo>
                    <a:pt x="578" y="96"/>
                  </a:lnTo>
                  <a:lnTo>
                    <a:pt x="576" y="92"/>
                  </a:lnTo>
                  <a:lnTo>
                    <a:pt x="572" y="82"/>
                  </a:lnTo>
                  <a:lnTo>
                    <a:pt x="564" y="53"/>
                  </a:lnTo>
                  <a:lnTo>
                    <a:pt x="560" y="49"/>
                  </a:lnTo>
                  <a:lnTo>
                    <a:pt x="558" y="45"/>
                  </a:lnTo>
                  <a:lnTo>
                    <a:pt x="553" y="43"/>
                  </a:lnTo>
                  <a:lnTo>
                    <a:pt x="547" y="39"/>
                  </a:lnTo>
                  <a:lnTo>
                    <a:pt x="545" y="37"/>
                  </a:lnTo>
                  <a:lnTo>
                    <a:pt x="543" y="35"/>
                  </a:lnTo>
                  <a:lnTo>
                    <a:pt x="543" y="31"/>
                  </a:lnTo>
                  <a:lnTo>
                    <a:pt x="543" y="20"/>
                  </a:lnTo>
                  <a:lnTo>
                    <a:pt x="543" y="2"/>
                  </a:lnTo>
                  <a:lnTo>
                    <a:pt x="523" y="0"/>
                  </a:lnTo>
                  <a:lnTo>
                    <a:pt x="513" y="0"/>
                  </a:lnTo>
                  <a:lnTo>
                    <a:pt x="509" y="2"/>
                  </a:lnTo>
                  <a:lnTo>
                    <a:pt x="506" y="4"/>
                  </a:lnTo>
                  <a:lnTo>
                    <a:pt x="502" y="8"/>
                  </a:lnTo>
                  <a:lnTo>
                    <a:pt x="502" y="12"/>
                  </a:lnTo>
                  <a:lnTo>
                    <a:pt x="502" y="14"/>
                  </a:lnTo>
                  <a:lnTo>
                    <a:pt x="506" y="27"/>
                  </a:lnTo>
                  <a:lnTo>
                    <a:pt x="509" y="31"/>
                  </a:lnTo>
                  <a:lnTo>
                    <a:pt x="509" y="35"/>
                  </a:lnTo>
                  <a:lnTo>
                    <a:pt x="509" y="43"/>
                  </a:lnTo>
                  <a:lnTo>
                    <a:pt x="506" y="47"/>
                  </a:lnTo>
                  <a:lnTo>
                    <a:pt x="504" y="51"/>
                  </a:lnTo>
                  <a:lnTo>
                    <a:pt x="500" y="57"/>
                  </a:lnTo>
                  <a:lnTo>
                    <a:pt x="496" y="61"/>
                  </a:lnTo>
                  <a:lnTo>
                    <a:pt x="492" y="65"/>
                  </a:lnTo>
                  <a:lnTo>
                    <a:pt x="464" y="78"/>
                  </a:lnTo>
                  <a:lnTo>
                    <a:pt x="443" y="90"/>
                  </a:lnTo>
                  <a:lnTo>
                    <a:pt x="435" y="94"/>
                  </a:lnTo>
                  <a:lnTo>
                    <a:pt x="431" y="100"/>
                  </a:lnTo>
                  <a:lnTo>
                    <a:pt x="429" y="104"/>
                  </a:lnTo>
                  <a:lnTo>
                    <a:pt x="429" y="108"/>
                  </a:lnTo>
                  <a:lnTo>
                    <a:pt x="433" y="110"/>
                  </a:lnTo>
                  <a:lnTo>
                    <a:pt x="435" y="114"/>
                  </a:lnTo>
                  <a:lnTo>
                    <a:pt x="453" y="123"/>
                  </a:lnTo>
                  <a:lnTo>
                    <a:pt x="455" y="127"/>
                  </a:lnTo>
                  <a:lnTo>
                    <a:pt x="457" y="131"/>
                  </a:lnTo>
                  <a:lnTo>
                    <a:pt x="455" y="135"/>
                  </a:lnTo>
                  <a:lnTo>
                    <a:pt x="453" y="139"/>
                  </a:lnTo>
                  <a:lnTo>
                    <a:pt x="449" y="141"/>
                  </a:lnTo>
                  <a:lnTo>
                    <a:pt x="429" y="147"/>
                  </a:lnTo>
                  <a:lnTo>
                    <a:pt x="425" y="151"/>
                  </a:lnTo>
                  <a:lnTo>
                    <a:pt x="421" y="155"/>
                  </a:lnTo>
                  <a:lnTo>
                    <a:pt x="398" y="178"/>
                  </a:lnTo>
                  <a:lnTo>
                    <a:pt x="351" y="215"/>
                  </a:lnTo>
                  <a:lnTo>
                    <a:pt x="345" y="223"/>
                  </a:lnTo>
                  <a:lnTo>
                    <a:pt x="333" y="239"/>
                  </a:lnTo>
                  <a:lnTo>
                    <a:pt x="329" y="245"/>
                  </a:lnTo>
                  <a:lnTo>
                    <a:pt x="325" y="247"/>
                  </a:lnTo>
                  <a:lnTo>
                    <a:pt x="321" y="247"/>
                  </a:lnTo>
                  <a:lnTo>
                    <a:pt x="296" y="239"/>
                  </a:lnTo>
                  <a:lnTo>
                    <a:pt x="292" y="239"/>
                  </a:lnTo>
                  <a:lnTo>
                    <a:pt x="288" y="239"/>
                  </a:lnTo>
                  <a:lnTo>
                    <a:pt x="282" y="243"/>
                  </a:lnTo>
                  <a:lnTo>
                    <a:pt x="263" y="257"/>
                  </a:lnTo>
                  <a:lnTo>
                    <a:pt x="261" y="259"/>
                  </a:lnTo>
                  <a:lnTo>
                    <a:pt x="259" y="259"/>
                  </a:lnTo>
                  <a:lnTo>
                    <a:pt x="255" y="262"/>
                  </a:lnTo>
                  <a:lnTo>
                    <a:pt x="253" y="262"/>
                  </a:lnTo>
                  <a:lnTo>
                    <a:pt x="249" y="262"/>
                  </a:lnTo>
                  <a:lnTo>
                    <a:pt x="239" y="259"/>
                  </a:lnTo>
                  <a:lnTo>
                    <a:pt x="237" y="259"/>
                  </a:lnTo>
                  <a:lnTo>
                    <a:pt x="235" y="257"/>
                  </a:lnTo>
                  <a:lnTo>
                    <a:pt x="233" y="255"/>
                  </a:lnTo>
                  <a:lnTo>
                    <a:pt x="231" y="251"/>
                  </a:lnTo>
                  <a:lnTo>
                    <a:pt x="233" y="247"/>
                  </a:lnTo>
                  <a:lnTo>
                    <a:pt x="233" y="241"/>
                  </a:lnTo>
                  <a:lnTo>
                    <a:pt x="235" y="233"/>
                  </a:lnTo>
                  <a:lnTo>
                    <a:pt x="235" y="229"/>
                  </a:lnTo>
                  <a:lnTo>
                    <a:pt x="233" y="225"/>
                  </a:lnTo>
                  <a:lnTo>
                    <a:pt x="233" y="221"/>
                  </a:lnTo>
                  <a:lnTo>
                    <a:pt x="229" y="219"/>
                  </a:lnTo>
                  <a:lnTo>
                    <a:pt x="227" y="215"/>
                  </a:lnTo>
                  <a:lnTo>
                    <a:pt x="223" y="212"/>
                  </a:lnTo>
                  <a:lnTo>
                    <a:pt x="218" y="210"/>
                  </a:lnTo>
                  <a:lnTo>
                    <a:pt x="208" y="206"/>
                  </a:lnTo>
                  <a:lnTo>
                    <a:pt x="204" y="206"/>
                  </a:lnTo>
                  <a:lnTo>
                    <a:pt x="202" y="202"/>
                  </a:lnTo>
                  <a:lnTo>
                    <a:pt x="202" y="200"/>
                  </a:lnTo>
                  <a:lnTo>
                    <a:pt x="202" y="196"/>
                  </a:lnTo>
                  <a:lnTo>
                    <a:pt x="212" y="176"/>
                  </a:lnTo>
                  <a:lnTo>
                    <a:pt x="212" y="172"/>
                  </a:lnTo>
                  <a:lnTo>
                    <a:pt x="214" y="163"/>
                  </a:lnTo>
                  <a:lnTo>
                    <a:pt x="214" y="157"/>
                  </a:lnTo>
                  <a:lnTo>
                    <a:pt x="212" y="155"/>
                  </a:lnTo>
                  <a:lnTo>
                    <a:pt x="212" y="151"/>
                  </a:lnTo>
                  <a:lnTo>
                    <a:pt x="210" y="147"/>
                  </a:lnTo>
                  <a:lnTo>
                    <a:pt x="206" y="145"/>
                  </a:lnTo>
                  <a:lnTo>
                    <a:pt x="204" y="145"/>
                  </a:lnTo>
                  <a:lnTo>
                    <a:pt x="200" y="145"/>
                  </a:lnTo>
                  <a:lnTo>
                    <a:pt x="184" y="147"/>
                  </a:lnTo>
                  <a:lnTo>
                    <a:pt x="149" y="157"/>
                  </a:lnTo>
                  <a:lnTo>
                    <a:pt x="137" y="159"/>
                  </a:lnTo>
                  <a:lnTo>
                    <a:pt x="135" y="157"/>
                  </a:lnTo>
                  <a:lnTo>
                    <a:pt x="133" y="155"/>
                  </a:lnTo>
                  <a:lnTo>
                    <a:pt x="131" y="147"/>
                  </a:lnTo>
                  <a:lnTo>
                    <a:pt x="131" y="145"/>
                  </a:lnTo>
                  <a:lnTo>
                    <a:pt x="129" y="141"/>
                  </a:lnTo>
                  <a:lnTo>
                    <a:pt x="127" y="139"/>
                  </a:lnTo>
                  <a:lnTo>
                    <a:pt x="120" y="139"/>
                  </a:lnTo>
                  <a:lnTo>
                    <a:pt x="104" y="143"/>
                  </a:lnTo>
                  <a:lnTo>
                    <a:pt x="98" y="143"/>
                  </a:lnTo>
                  <a:lnTo>
                    <a:pt x="92" y="141"/>
                  </a:lnTo>
                  <a:lnTo>
                    <a:pt x="88" y="139"/>
                  </a:lnTo>
                  <a:lnTo>
                    <a:pt x="84" y="137"/>
                  </a:lnTo>
                  <a:lnTo>
                    <a:pt x="71" y="121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49" y="96"/>
                  </a:lnTo>
                  <a:lnTo>
                    <a:pt x="47" y="94"/>
                  </a:lnTo>
                  <a:lnTo>
                    <a:pt x="43" y="92"/>
                  </a:lnTo>
                  <a:lnTo>
                    <a:pt x="37" y="92"/>
                  </a:lnTo>
                  <a:lnTo>
                    <a:pt x="26" y="96"/>
                  </a:lnTo>
                  <a:lnTo>
                    <a:pt x="6" y="96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2" y="106"/>
                  </a:lnTo>
                  <a:lnTo>
                    <a:pt x="6" y="110"/>
                  </a:lnTo>
                  <a:lnTo>
                    <a:pt x="6" y="114"/>
                  </a:lnTo>
                  <a:lnTo>
                    <a:pt x="6" y="118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10" y="127"/>
                  </a:lnTo>
                  <a:lnTo>
                    <a:pt x="12" y="129"/>
                  </a:lnTo>
                  <a:lnTo>
                    <a:pt x="14" y="133"/>
                  </a:lnTo>
                  <a:lnTo>
                    <a:pt x="18" y="139"/>
                  </a:lnTo>
                  <a:lnTo>
                    <a:pt x="20" y="143"/>
                  </a:lnTo>
                  <a:lnTo>
                    <a:pt x="22" y="147"/>
                  </a:lnTo>
                  <a:lnTo>
                    <a:pt x="24" y="145"/>
                  </a:lnTo>
                  <a:lnTo>
                    <a:pt x="26" y="145"/>
                  </a:lnTo>
                  <a:lnTo>
                    <a:pt x="26" y="147"/>
                  </a:lnTo>
                  <a:lnTo>
                    <a:pt x="26" y="149"/>
                  </a:lnTo>
                  <a:lnTo>
                    <a:pt x="26" y="155"/>
                  </a:lnTo>
                  <a:lnTo>
                    <a:pt x="26" y="157"/>
                  </a:lnTo>
                  <a:lnTo>
                    <a:pt x="26" y="159"/>
                  </a:lnTo>
                  <a:lnTo>
                    <a:pt x="24" y="161"/>
                  </a:lnTo>
                  <a:lnTo>
                    <a:pt x="22" y="163"/>
                  </a:lnTo>
                  <a:lnTo>
                    <a:pt x="26" y="172"/>
                  </a:lnTo>
                  <a:lnTo>
                    <a:pt x="28" y="174"/>
                  </a:lnTo>
                  <a:lnTo>
                    <a:pt x="30" y="174"/>
                  </a:lnTo>
                  <a:lnTo>
                    <a:pt x="35" y="176"/>
                  </a:lnTo>
                  <a:lnTo>
                    <a:pt x="39" y="176"/>
                  </a:lnTo>
                  <a:lnTo>
                    <a:pt x="41" y="178"/>
                  </a:lnTo>
                  <a:lnTo>
                    <a:pt x="43" y="180"/>
                  </a:lnTo>
                  <a:lnTo>
                    <a:pt x="43" y="182"/>
                  </a:lnTo>
                  <a:lnTo>
                    <a:pt x="45" y="184"/>
                  </a:lnTo>
                  <a:lnTo>
                    <a:pt x="45" y="186"/>
                  </a:lnTo>
                  <a:lnTo>
                    <a:pt x="47" y="186"/>
                  </a:lnTo>
                  <a:lnTo>
                    <a:pt x="49" y="188"/>
                  </a:lnTo>
                  <a:lnTo>
                    <a:pt x="51" y="192"/>
                  </a:lnTo>
                  <a:lnTo>
                    <a:pt x="53" y="194"/>
                  </a:lnTo>
                  <a:lnTo>
                    <a:pt x="51" y="196"/>
                  </a:lnTo>
                  <a:lnTo>
                    <a:pt x="51" y="198"/>
                  </a:lnTo>
                  <a:lnTo>
                    <a:pt x="49" y="198"/>
                  </a:lnTo>
                  <a:lnTo>
                    <a:pt x="47" y="196"/>
                  </a:lnTo>
                  <a:lnTo>
                    <a:pt x="45" y="196"/>
                  </a:lnTo>
                  <a:lnTo>
                    <a:pt x="39" y="184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43" y="198"/>
                  </a:lnTo>
                  <a:lnTo>
                    <a:pt x="47" y="204"/>
                  </a:lnTo>
                  <a:lnTo>
                    <a:pt x="51" y="210"/>
                  </a:lnTo>
                  <a:lnTo>
                    <a:pt x="53" y="217"/>
                  </a:lnTo>
                  <a:lnTo>
                    <a:pt x="55" y="215"/>
                  </a:lnTo>
                  <a:lnTo>
                    <a:pt x="53" y="212"/>
                  </a:lnTo>
                  <a:lnTo>
                    <a:pt x="53" y="210"/>
                  </a:lnTo>
                  <a:lnTo>
                    <a:pt x="53" y="210"/>
                  </a:lnTo>
                  <a:lnTo>
                    <a:pt x="53" y="208"/>
                  </a:lnTo>
                  <a:lnTo>
                    <a:pt x="51" y="206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53" y="204"/>
                  </a:lnTo>
                  <a:lnTo>
                    <a:pt x="61" y="212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5" y="221"/>
                  </a:lnTo>
                  <a:lnTo>
                    <a:pt x="57" y="223"/>
                  </a:lnTo>
                  <a:lnTo>
                    <a:pt x="61" y="229"/>
                  </a:lnTo>
                  <a:lnTo>
                    <a:pt x="65" y="239"/>
                  </a:lnTo>
                  <a:lnTo>
                    <a:pt x="69" y="245"/>
                  </a:lnTo>
                  <a:lnTo>
                    <a:pt x="69" y="247"/>
                  </a:lnTo>
                  <a:lnTo>
                    <a:pt x="71" y="251"/>
                  </a:lnTo>
                  <a:lnTo>
                    <a:pt x="71" y="262"/>
                  </a:lnTo>
                  <a:lnTo>
                    <a:pt x="71" y="272"/>
                  </a:lnTo>
                  <a:lnTo>
                    <a:pt x="69" y="278"/>
                  </a:lnTo>
                  <a:lnTo>
                    <a:pt x="69" y="284"/>
                  </a:lnTo>
                  <a:lnTo>
                    <a:pt x="73" y="282"/>
                  </a:lnTo>
                  <a:lnTo>
                    <a:pt x="75" y="280"/>
                  </a:lnTo>
                  <a:lnTo>
                    <a:pt x="75" y="276"/>
                  </a:lnTo>
                  <a:lnTo>
                    <a:pt x="77" y="274"/>
                  </a:lnTo>
                  <a:lnTo>
                    <a:pt x="80" y="274"/>
                  </a:lnTo>
                  <a:lnTo>
                    <a:pt x="82" y="274"/>
                  </a:lnTo>
                  <a:lnTo>
                    <a:pt x="82" y="276"/>
                  </a:lnTo>
                  <a:lnTo>
                    <a:pt x="82" y="280"/>
                  </a:lnTo>
                  <a:lnTo>
                    <a:pt x="82" y="280"/>
                  </a:lnTo>
                  <a:lnTo>
                    <a:pt x="77" y="282"/>
                  </a:lnTo>
                  <a:lnTo>
                    <a:pt x="75" y="288"/>
                  </a:lnTo>
                  <a:lnTo>
                    <a:pt x="75" y="290"/>
                  </a:lnTo>
                  <a:lnTo>
                    <a:pt x="73" y="290"/>
                  </a:lnTo>
                  <a:lnTo>
                    <a:pt x="71" y="292"/>
                  </a:lnTo>
                  <a:lnTo>
                    <a:pt x="69" y="300"/>
                  </a:lnTo>
                  <a:lnTo>
                    <a:pt x="65" y="306"/>
                  </a:lnTo>
                  <a:lnTo>
                    <a:pt x="63" y="311"/>
                  </a:lnTo>
                  <a:lnTo>
                    <a:pt x="63" y="319"/>
                  </a:lnTo>
                  <a:lnTo>
                    <a:pt x="63" y="321"/>
                  </a:lnTo>
                  <a:lnTo>
                    <a:pt x="61" y="323"/>
                  </a:lnTo>
                  <a:lnTo>
                    <a:pt x="61" y="325"/>
                  </a:lnTo>
                  <a:lnTo>
                    <a:pt x="63" y="327"/>
                  </a:lnTo>
                  <a:lnTo>
                    <a:pt x="65" y="321"/>
                  </a:lnTo>
                  <a:lnTo>
                    <a:pt x="65" y="321"/>
                  </a:lnTo>
                  <a:lnTo>
                    <a:pt x="65" y="325"/>
                  </a:lnTo>
                  <a:lnTo>
                    <a:pt x="63" y="331"/>
                  </a:lnTo>
                  <a:lnTo>
                    <a:pt x="63" y="335"/>
                  </a:lnTo>
                  <a:lnTo>
                    <a:pt x="63" y="335"/>
                  </a:lnTo>
                  <a:lnTo>
                    <a:pt x="61" y="337"/>
                  </a:lnTo>
                  <a:lnTo>
                    <a:pt x="61" y="337"/>
                  </a:lnTo>
                  <a:lnTo>
                    <a:pt x="59" y="339"/>
                  </a:lnTo>
                  <a:lnTo>
                    <a:pt x="59" y="343"/>
                  </a:lnTo>
                  <a:lnTo>
                    <a:pt x="59" y="347"/>
                  </a:lnTo>
                  <a:lnTo>
                    <a:pt x="57" y="347"/>
                  </a:lnTo>
                  <a:lnTo>
                    <a:pt x="51" y="341"/>
                  </a:lnTo>
                  <a:lnTo>
                    <a:pt x="47" y="343"/>
                  </a:lnTo>
                  <a:lnTo>
                    <a:pt x="47" y="347"/>
                  </a:lnTo>
                  <a:lnTo>
                    <a:pt x="51" y="362"/>
                  </a:lnTo>
                  <a:lnTo>
                    <a:pt x="55" y="372"/>
                  </a:lnTo>
                  <a:lnTo>
                    <a:pt x="61" y="378"/>
                  </a:lnTo>
                  <a:lnTo>
                    <a:pt x="61" y="380"/>
                  </a:lnTo>
                  <a:lnTo>
                    <a:pt x="61" y="380"/>
                  </a:lnTo>
                  <a:lnTo>
                    <a:pt x="61" y="382"/>
                  </a:lnTo>
                  <a:lnTo>
                    <a:pt x="63" y="382"/>
                  </a:lnTo>
                  <a:lnTo>
                    <a:pt x="63" y="382"/>
                  </a:lnTo>
                  <a:lnTo>
                    <a:pt x="63" y="384"/>
                  </a:lnTo>
                  <a:lnTo>
                    <a:pt x="65" y="386"/>
                  </a:lnTo>
                  <a:lnTo>
                    <a:pt x="65" y="388"/>
                  </a:lnTo>
                  <a:lnTo>
                    <a:pt x="65" y="390"/>
                  </a:lnTo>
                  <a:lnTo>
                    <a:pt x="67" y="390"/>
                  </a:lnTo>
                  <a:lnTo>
                    <a:pt x="67" y="390"/>
                  </a:lnTo>
                  <a:lnTo>
                    <a:pt x="67" y="392"/>
                  </a:lnTo>
                  <a:lnTo>
                    <a:pt x="69" y="394"/>
                  </a:lnTo>
                  <a:lnTo>
                    <a:pt x="69" y="394"/>
                  </a:lnTo>
                  <a:lnTo>
                    <a:pt x="69" y="396"/>
                  </a:lnTo>
                  <a:lnTo>
                    <a:pt x="71" y="396"/>
                  </a:lnTo>
                  <a:lnTo>
                    <a:pt x="73" y="394"/>
                  </a:lnTo>
                  <a:lnTo>
                    <a:pt x="73" y="392"/>
                  </a:lnTo>
                  <a:lnTo>
                    <a:pt x="75" y="390"/>
                  </a:lnTo>
                  <a:lnTo>
                    <a:pt x="75" y="392"/>
                  </a:lnTo>
                  <a:lnTo>
                    <a:pt x="75" y="394"/>
                  </a:lnTo>
                  <a:lnTo>
                    <a:pt x="75" y="396"/>
                  </a:lnTo>
                  <a:lnTo>
                    <a:pt x="73" y="398"/>
                  </a:lnTo>
                  <a:lnTo>
                    <a:pt x="71" y="398"/>
                  </a:lnTo>
                  <a:lnTo>
                    <a:pt x="71" y="403"/>
                  </a:lnTo>
                  <a:lnTo>
                    <a:pt x="73" y="407"/>
                  </a:lnTo>
                  <a:lnTo>
                    <a:pt x="73" y="411"/>
                  </a:lnTo>
                  <a:lnTo>
                    <a:pt x="73" y="417"/>
                  </a:lnTo>
                  <a:lnTo>
                    <a:pt x="73" y="421"/>
                  </a:lnTo>
                  <a:lnTo>
                    <a:pt x="75" y="425"/>
                  </a:lnTo>
                  <a:lnTo>
                    <a:pt x="75" y="427"/>
                  </a:lnTo>
                  <a:lnTo>
                    <a:pt x="75" y="431"/>
                  </a:lnTo>
                  <a:lnTo>
                    <a:pt x="77" y="433"/>
                  </a:lnTo>
                  <a:lnTo>
                    <a:pt x="80" y="431"/>
                  </a:lnTo>
                  <a:lnTo>
                    <a:pt x="82" y="427"/>
                  </a:lnTo>
                  <a:lnTo>
                    <a:pt x="84" y="433"/>
                  </a:lnTo>
                  <a:lnTo>
                    <a:pt x="84" y="435"/>
                  </a:lnTo>
                  <a:lnTo>
                    <a:pt x="84" y="437"/>
                  </a:lnTo>
                  <a:lnTo>
                    <a:pt x="84" y="439"/>
                  </a:lnTo>
                  <a:lnTo>
                    <a:pt x="86" y="441"/>
                  </a:lnTo>
                  <a:lnTo>
                    <a:pt x="86" y="445"/>
                  </a:lnTo>
                  <a:lnTo>
                    <a:pt x="86" y="452"/>
                  </a:lnTo>
                  <a:lnTo>
                    <a:pt x="84" y="456"/>
                  </a:lnTo>
                  <a:lnTo>
                    <a:pt x="71" y="468"/>
                  </a:lnTo>
                  <a:lnTo>
                    <a:pt x="77" y="476"/>
                  </a:lnTo>
                  <a:lnTo>
                    <a:pt x="80" y="476"/>
                  </a:lnTo>
                  <a:lnTo>
                    <a:pt x="86" y="486"/>
                  </a:lnTo>
                  <a:lnTo>
                    <a:pt x="86" y="488"/>
                  </a:lnTo>
                  <a:lnTo>
                    <a:pt x="86" y="490"/>
                  </a:lnTo>
                  <a:lnTo>
                    <a:pt x="84" y="492"/>
                  </a:lnTo>
                  <a:lnTo>
                    <a:pt x="84" y="492"/>
                  </a:lnTo>
                  <a:lnTo>
                    <a:pt x="84" y="494"/>
                  </a:lnTo>
                  <a:lnTo>
                    <a:pt x="86" y="499"/>
                  </a:lnTo>
                  <a:lnTo>
                    <a:pt x="86" y="503"/>
                  </a:lnTo>
                  <a:lnTo>
                    <a:pt x="88" y="505"/>
                  </a:lnTo>
                  <a:lnTo>
                    <a:pt x="96" y="511"/>
                  </a:lnTo>
                  <a:lnTo>
                    <a:pt x="96" y="511"/>
                  </a:lnTo>
                  <a:lnTo>
                    <a:pt x="98" y="511"/>
                  </a:lnTo>
                  <a:lnTo>
                    <a:pt x="98" y="513"/>
                  </a:lnTo>
                  <a:lnTo>
                    <a:pt x="98" y="515"/>
                  </a:lnTo>
                  <a:lnTo>
                    <a:pt x="100" y="517"/>
                  </a:lnTo>
                  <a:lnTo>
                    <a:pt x="100" y="519"/>
                  </a:lnTo>
                  <a:lnTo>
                    <a:pt x="100" y="523"/>
                  </a:lnTo>
                  <a:lnTo>
                    <a:pt x="100" y="525"/>
                  </a:lnTo>
                  <a:lnTo>
                    <a:pt x="102" y="527"/>
                  </a:lnTo>
                  <a:lnTo>
                    <a:pt x="106" y="535"/>
                  </a:lnTo>
                  <a:lnTo>
                    <a:pt x="106" y="535"/>
                  </a:lnTo>
                  <a:lnTo>
                    <a:pt x="108" y="535"/>
                  </a:lnTo>
                  <a:lnTo>
                    <a:pt x="110" y="535"/>
                  </a:lnTo>
                  <a:lnTo>
                    <a:pt x="112" y="533"/>
                  </a:lnTo>
                  <a:lnTo>
                    <a:pt x="112" y="535"/>
                  </a:lnTo>
                  <a:lnTo>
                    <a:pt x="114" y="535"/>
                  </a:lnTo>
                  <a:lnTo>
                    <a:pt x="116" y="537"/>
                  </a:lnTo>
                  <a:lnTo>
                    <a:pt x="116" y="537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4" y="539"/>
                  </a:lnTo>
                  <a:lnTo>
                    <a:pt x="114" y="537"/>
                  </a:lnTo>
                  <a:lnTo>
                    <a:pt x="114" y="541"/>
                  </a:lnTo>
                  <a:lnTo>
                    <a:pt x="116" y="546"/>
                  </a:lnTo>
                  <a:lnTo>
                    <a:pt x="122" y="550"/>
                  </a:lnTo>
                  <a:lnTo>
                    <a:pt x="124" y="552"/>
                  </a:lnTo>
                  <a:lnTo>
                    <a:pt x="124" y="550"/>
                  </a:lnTo>
                  <a:lnTo>
                    <a:pt x="127" y="550"/>
                  </a:lnTo>
                  <a:lnTo>
                    <a:pt x="129" y="552"/>
                  </a:lnTo>
                  <a:lnTo>
                    <a:pt x="129" y="554"/>
                  </a:lnTo>
                  <a:lnTo>
                    <a:pt x="131" y="552"/>
                  </a:lnTo>
                  <a:lnTo>
                    <a:pt x="131" y="552"/>
                  </a:lnTo>
                  <a:lnTo>
                    <a:pt x="131" y="554"/>
                  </a:lnTo>
                  <a:lnTo>
                    <a:pt x="133" y="556"/>
                  </a:lnTo>
                  <a:lnTo>
                    <a:pt x="133" y="556"/>
                  </a:lnTo>
                  <a:lnTo>
                    <a:pt x="133" y="558"/>
                  </a:lnTo>
                  <a:lnTo>
                    <a:pt x="131" y="558"/>
                  </a:lnTo>
                  <a:lnTo>
                    <a:pt x="129" y="558"/>
                  </a:lnTo>
                  <a:lnTo>
                    <a:pt x="129" y="556"/>
                  </a:lnTo>
                  <a:lnTo>
                    <a:pt x="127" y="556"/>
                  </a:lnTo>
                  <a:lnTo>
                    <a:pt x="127" y="556"/>
                  </a:lnTo>
                  <a:lnTo>
                    <a:pt x="127" y="558"/>
                  </a:lnTo>
                  <a:lnTo>
                    <a:pt x="127" y="558"/>
                  </a:lnTo>
                  <a:lnTo>
                    <a:pt x="129" y="560"/>
                  </a:lnTo>
                  <a:lnTo>
                    <a:pt x="127" y="562"/>
                  </a:lnTo>
                  <a:lnTo>
                    <a:pt x="129" y="564"/>
                  </a:lnTo>
                  <a:lnTo>
                    <a:pt x="133" y="566"/>
                  </a:lnTo>
                  <a:lnTo>
                    <a:pt x="137" y="568"/>
                  </a:lnTo>
                  <a:lnTo>
                    <a:pt x="135" y="568"/>
                  </a:lnTo>
                  <a:lnTo>
                    <a:pt x="135" y="566"/>
                  </a:lnTo>
                  <a:lnTo>
                    <a:pt x="133" y="566"/>
                  </a:lnTo>
                  <a:lnTo>
                    <a:pt x="133" y="564"/>
                  </a:lnTo>
                  <a:lnTo>
                    <a:pt x="135" y="564"/>
                  </a:lnTo>
                  <a:lnTo>
                    <a:pt x="141" y="566"/>
                  </a:lnTo>
                  <a:lnTo>
                    <a:pt x="139" y="570"/>
                  </a:lnTo>
                  <a:lnTo>
                    <a:pt x="139" y="574"/>
                  </a:lnTo>
                  <a:lnTo>
                    <a:pt x="145" y="580"/>
                  </a:lnTo>
                  <a:lnTo>
                    <a:pt x="145" y="582"/>
                  </a:lnTo>
                  <a:lnTo>
                    <a:pt x="145" y="586"/>
                  </a:lnTo>
                  <a:lnTo>
                    <a:pt x="147" y="588"/>
                  </a:lnTo>
                  <a:lnTo>
                    <a:pt x="151" y="593"/>
                  </a:lnTo>
                  <a:lnTo>
                    <a:pt x="153" y="593"/>
                  </a:lnTo>
                  <a:lnTo>
                    <a:pt x="155" y="595"/>
                  </a:lnTo>
                  <a:lnTo>
                    <a:pt x="155" y="595"/>
                  </a:lnTo>
                  <a:lnTo>
                    <a:pt x="153" y="597"/>
                  </a:lnTo>
                  <a:lnTo>
                    <a:pt x="153" y="597"/>
                  </a:lnTo>
                  <a:lnTo>
                    <a:pt x="151" y="597"/>
                  </a:lnTo>
                  <a:lnTo>
                    <a:pt x="151" y="599"/>
                  </a:lnTo>
                  <a:lnTo>
                    <a:pt x="153" y="601"/>
                  </a:lnTo>
                  <a:lnTo>
                    <a:pt x="163" y="617"/>
                  </a:lnTo>
                  <a:lnTo>
                    <a:pt x="167" y="621"/>
                  </a:lnTo>
                  <a:lnTo>
                    <a:pt x="178" y="627"/>
                  </a:lnTo>
                  <a:lnTo>
                    <a:pt x="180" y="629"/>
                  </a:lnTo>
                  <a:lnTo>
                    <a:pt x="182" y="635"/>
                  </a:lnTo>
                  <a:lnTo>
                    <a:pt x="186" y="638"/>
                  </a:lnTo>
                  <a:lnTo>
                    <a:pt x="188" y="638"/>
                  </a:lnTo>
                  <a:lnTo>
                    <a:pt x="190" y="640"/>
                  </a:lnTo>
                  <a:lnTo>
                    <a:pt x="192" y="642"/>
                  </a:lnTo>
                  <a:lnTo>
                    <a:pt x="208" y="650"/>
                  </a:lnTo>
                  <a:lnTo>
                    <a:pt x="212" y="652"/>
                  </a:lnTo>
                  <a:lnTo>
                    <a:pt x="212" y="650"/>
                  </a:lnTo>
                  <a:lnTo>
                    <a:pt x="212" y="650"/>
                  </a:lnTo>
                  <a:lnTo>
                    <a:pt x="210" y="648"/>
                  </a:lnTo>
                  <a:lnTo>
                    <a:pt x="208" y="648"/>
                  </a:lnTo>
                  <a:lnTo>
                    <a:pt x="208" y="648"/>
                  </a:lnTo>
                  <a:lnTo>
                    <a:pt x="206" y="646"/>
                  </a:lnTo>
                  <a:lnTo>
                    <a:pt x="206" y="646"/>
                  </a:lnTo>
                  <a:lnTo>
                    <a:pt x="206" y="644"/>
                  </a:lnTo>
                  <a:lnTo>
                    <a:pt x="208" y="644"/>
                  </a:lnTo>
                  <a:lnTo>
                    <a:pt x="216" y="648"/>
                  </a:lnTo>
                  <a:lnTo>
                    <a:pt x="220" y="650"/>
                  </a:lnTo>
                  <a:lnTo>
                    <a:pt x="220" y="648"/>
                  </a:lnTo>
                  <a:lnTo>
                    <a:pt x="225" y="648"/>
                  </a:lnTo>
                  <a:lnTo>
                    <a:pt x="229" y="646"/>
                  </a:lnTo>
                  <a:lnTo>
                    <a:pt x="233" y="646"/>
                  </a:lnTo>
                  <a:lnTo>
                    <a:pt x="235" y="648"/>
                  </a:lnTo>
                  <a:lnTo>
                    <a:pt x="239" y="652"/>
                  </a:lnTo>
                  <a:lnTo>
                    <a:pt x="241" y="654"/>
                  </a:lnTo>
                  <a:lnTo>
                    <a:pt x="241" y="654"/>
                  </a:lnTo>
                  <a:lnTo>
                    <a:pt x="243" y="656"/>
                  </a:lnTo>
                  <a:lnTo>
                    <a:pt x="245" y="658"/>
                  </a:lnTo>
                  <a:lnTo>
                    <a:pt x="247" y="660"/>
                  </a:lnTo>
                  <a:lnTo>
                    <a:pt x="247" y="662"/>
                  </a:lnTo>
                  <a:lnTo>
                    <a:pt x="253" y="662"/>
                  </a:lnTo>
                  <a:lnTo>
                    <a:pt x="257" y="664"/>
                  </a:lnTo>
                  <a:lnTo>
                    <a:pt x="259" y="666"/>
                  </a:lnTo>
                  <a:lnTo>
                    <a:pt x="259" y="668"/>
                  </a:lnTo>
                  <a:lnTo>
                    <a:pt x="265" y="674"/>
                  </a:lnTo>
                  <a:lnTo>
                    <a:pt x="272" y="680"/>
                  </a:lnTo>
                  <a:lnTo>
                    <a:pt x="276" y="682"/>
                  </a:lnTo>
                  <a:lnTo>
                    <a:pt x="278" y="682"/>
                  </a:lnTo>
                  <a:lnTo>
                    <a:pt x="280" y="682"/>
                  </a:lnTo>
                  <a:lnTo>
                    <a:pt x="284" y="685"/>
                  </a:lnTo>
                  <a:lnTo>
                    <a:pt x="286" y="685"/>
                  </a:lnTo>
                  <a:lnTo>
                    <a:pt x="290" y="691"/>
                  </a:lnTo>
                  <a:lnTo>
                    <a:pt x="290" y="691"/>
                  </a:lnTo>
                  <a:lnTo>
                    <a:pt x="292" y="693"/>
                  </a:lnTo>
                  <a:lnTo>
                    <a:pt x="294" y="695"/>
                  </a:lnTo>
                  <a:lnTo>
                    <a:pt x="294" y="695"/>
                  </a:lnTo>
                  <a:lnTo>
                    <a:pt x="300" y="699"/>
                  </a:lnTo>
                  <a:lnTo>
                    <a:pt x="306" y="701"/>
                  </a:lnTo>
                  <a:lnTo>
                    <a:pt x="308" y="703"/>
                  </a:lnTo>
                  <a:lnTo>
                    <a:pt x="308" y="705"/>
                  </a:lnTo>
                  <a:lnTo>
                    <a:pt x="306" y="711"/>
                  </a:lnTo>
                  <a:lnTo>
                    <a:pt x="306" y="711"/>
                  </a:lnTo>
                  <a:lnTo>
                    <a:pt x="308" y="713"/>
                  </a:lnTo>
                  <a:lnTo>
                    <a:pt x="312" y="715"/>
                  </a:lnTo>
                  <a:lnTo>
                    <a:pt x="319" y="725"/>
                  </a:lnTo>
                  <a:lnTo>
                    <a:pt x="323" y="727"/>
                  </a:lnTo>
                  <a:lnTo>
                    <a:pt x="323" y="729"/>
                  </a:lnTo>
                  <a:lnTo>
                    <a:pt x="323" y="732"/>
                  </a:lnTo>
                  <a:lnTo>
                    <a:pt x="325" y="736"/>
                  </a:lnTo>
                  <a:lnTo>
                    <a:pt x="329" y="738"/>
                  </a:lnTo>
                  <a:lnTo>
                    <a:pt x="327" y="734"/>
                  </a:lnTo>
                  <a:lnTo>
                    <a:pt x="327" y="732"/>
                  </a:lnTo>
                  <a:lnTo>
                    <a:pt x="331" y="732"/>
                  </a:lnTo>
                  <a:lnTo>
                    <a:pt x="339" y="734"/>
                  </a:lnTo>
                  <a:lnTo>
                    <a:pt x="343" y="736"/>
                  </a:lnTo>
                  <a:lnTo>
                    <a:pt x="349" y="746"/>
                  </a:lnTo>
                  <a:lnTo>
                    <a:pt x="351" y="750"/>
                  </a:lnTo>
                  <a:lnTo>
                    <a:pt x="351" y="758"/>
                  </a:lnTo>
                  <a:lnTo>
                    <a:pt x="349" y="764"/>
                  </a:lnTo>
                  <a:lnTo>
                    <a:pt x="347" y="762"/>
                  </a:lnTo>
                  <a:lnTo>
                    <a:pt x="345" y="762"/>
                  </a:lnTo>
                  <a:lnTo>
                    <a:pt x="345" y="764"/>
                  </a:lnTo>
                  <a:lnTo>
                    <a:pt x="349" y="766"/>
                  </a:lnTo>
                  <a:lnTo>
                    <a:pt x="357" y="774"/>
                  </a:lnTo>
                  <a:lnTo>
                    <a:pt x="361" y="776"/>
                  </a:lnTo>
                  <a:lnTo>
                    <a:pt x="374" y="783"/>
                  </a:lnTo>
                  <a:lnTo>
                    <a:pt x="376" y="785"/>
                  </a:lnTo>
                  <a:lnTo>
                    <a:pt x="376" y="785"/>
                  </a:lnTo>
                  <a:lnTo>
                    <a:pt x="376" y="787"/>
                  </a:lnTo>
                  <a:lnTo>
                    <a:pt x="376" y="789"/>
                  </a:lnTo>
                  <a:lnTo>
                    <a:pt x="378" y="791"/>
                  </a:lnTo>
                  <a:lnTo>
                    <a:pt x="376" y="791"/>
                  </a:lnTo>
                  <a:lnTo>
                    <a:pt x="374" y="793"/>
                  </a:lnTo>
                  <a:lnTo>
                    <a:pt x="374" y="795"/>
                  </a:lnTo>
                  <a:lnTo>
                    <a:pt x="374" y="797"/>
                  </a:lnTo>
                  <a:lnTo>
                    <a:pt x="374" y="799"/>
                  </a:lnTo>
                  <a:lnTo>
                    <a:pt x="374" y="801"/>
                  </a:lnTo>
                  <a:lnTo>
                    <a:pt x="376" y="803"/>
                  </a:lnTo>
                  <a:lnTo>
                    <a:pt x="376" y="805"/>
                  </a:lnTo>
                  <a:lnTo>
                    <a:pt x="378" y="807"/>
                  </a:lnTo>
                  <a:lnTo>
                    <a:pt x="376" y="809"/>
                  </a:lnTo>
                  <a:lnTo>
                    <a:pt x="376" y="809"/>
                  </a:lnTo>
                  <a:lnTo>
                    <a:pt x="380" y="813"/>
                  </a:lnTo>
                  <a:lnTo>
                    <a:pt x="384" y="815"/>
                  </a:lnTo>
                  <a:lnTo>
                    <a:pt x="386" y="817"/>
                  </a:lnTo>
                  <a:lnTo>
                    <a:pt x="386" y="819"/>
                  </a:lnTo>
                  <a:lnTo>
                    <a:pt x="386" y="821"/>
                  </a:lnTo>
                  <a:lnTo>
                    <a:pt x="390" y="823"/>
                  </a:lnTo>
                  <a:lnTo>
                    <a:pt x="390" y="826"/>
                  </a:lnTo>
                  <a:lnTo>
                    <a:pt x="390" y="826"/>
                  </a:lnTo>
                  <a:lnTo>
                    <a:pt x="392" y="830"/>
                  </a:lnTo>
                  <a:lnTo>
                    <a:pt x="392" y="832"/>
                  </a:lnTo>
                  <a:lnTo>
                    <a:pt x="390" y="836"/>
                  </a:lnTo>
                  <a:lnTo>
                    <a:pt x="390" y="838"/>
                  </a:lnTo>
                  <a:lnTo>
                    <a:pt x="390" y="838"/>
                  </a:lnTo>
                  <a:lnTo>
                    <a:pt x="394" y="842"/>
                  </a:lnTo>
                  <a:lnTo>
                    <a:pt x="394" y="848"/>
                  </a:lnTo>
                  <a:lnTo>
                    <a:pt x="398" y="850"/>
                  </a:lnTo>
                  <a:lnTo>
                    <a:pt x="404" y="852"/>
                  </a:lnTo>
                  <a:lnTo>
                    <a:pt x="408" y="852"/>
                  </a:lnTo>
                  <a:lnTo>
                    <a:pt x="410" y="854"/>
                  </a:lnTo>
                  <a:lnTo>
                    <a:pt x="413" y="856"/>
                  </a:lnTo>
                  <a:lnTo>
                    <a:pt x="410" y="862"/>
                  </a:lnTo>
                  <a:lnTo>
                    <a:pt x="410" y="864"/>
                  </a:lnTo>
                  <a:lnTo>
                    <a:pt x="408" y="868"/>
                  </a:lnTo>
                  <a:lnTo>
                    <a:pt x="408" y="870"/>
                  </a:lnTo>
                  <a:lnTo>
                    <a:pt x="408" y="870"/>
                  </a:lnTo>
                  <a:lnTo>
                    <a:pt x="406" y="873"/>
                  </a:lnTo>
                  <a:lnTo>
                    <a:pt x="406" y="877"/>
                  </a:lnTo>
                  <a:lnTo>
                    <a:pt x="406" y="879"/>
                  </a:lnTo>
                  <a:lnTo>
                    <a:pt x="406" y="881"/>
                  </a:lnTo>
                  <a:lnTo>
                    <a:pt x="406" y="881"/>
                  </a:lnTo>
                  <a:lnTo>
                    <a:pt x="410" y="885"/>
                  </a:lnTo>
                  <a:lnTo>
                    <a:pt x="410" y="885"/>
                  </a:lnTo>
                  <a:lnTo>
                    <a:pt x="410" y="891"/>
                  </a:lnTo>
                  <a:lnTo>
                    <a:pt x="419" y="893"/>
                  </a:lnTo>
                  <a:lnTo>
                    <a:pt x="419" y="893"/>
                  </a:lnTo>
                  <a:lnTo>
                    <a:pt x="423" y="895"/>
                  </a:lnTo>
                  <a:lnTo>
                    <a:pt x="423" y="895"/>
                  </a:lnTo>
                  <a:lnTo>
                    <a:pt x="425" y="897"/>
                  </a:lnTo>
                  <a:lnTo>
                    <a:pt x="425" y="899"/>
                  </a:lnTo>
                  <a:lnTo>
                    <a:pt x="423" y="899"/>
                  </a:lnTo>
                  <a:lnTo>
                    <a:pt x="423" y="901"/>
                  </a:lnTo>
                  <a:lnTo>
                    <a:pt x="423" y="903"/>
                  </a:lnTo>
                  <a:lnTo>
                    <a:pt x="419" y="915"/>
                  </a:lnTo>
                  <a:lnTo>
                    <a:pt x="419" y="917"/>
                  </a:lnTo>
                  <a:lnTo>
                    <a:pt x="419" y="922"/>
                  </a:lnTo>
                  <a:lnTo>
                    <a:pt x="419" y="924"/>
                  </a:lnTo>
                  <a:lnTo>
                    <a:pt x="421" y="926"/>
                  </a:lnTo>
                  <a:lnTo>
                    <a:pt x="423" y="928"/>
                  </a:lnTo>
                  <a:lnTo>
                    <a:pt x="427" y="938"/>
                  </a:lnTo>
                  <a:lnTo>
                    <a:pt x="429" y="938"/>
                  </a:lnTo>
                  <a:lnTo>
                    <a:pt x="431" y="940"/>
                  </a:lnTo>
                  <a:lnTo>
                    <a:pt x="431" y="942"/>
                  </a:lnTo>
                  <a:lnTo>
                    <a:pt x="433" y="942"/>
                  </a:lnTo>
                  <a:lnTo>
                    <a:pt x="435" y="942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9" y="942"/>
                  </a:lnTo>
                  <a:lnTo>
                    <a:pt x="441" y="942"/>
                  </a:lnTo>
                  <a:lnTo>
                    <a:pt x="443" y="944"/>
                  </a:lnTo>
                  <a:lnTo>
                    <a:pt x="443" y="946"/>
                  </a:lnTo>
                  <a:lnTo>
                    <a:pt x="443" y="948"/>
                  </a:lnTo>
                  <a:lnTo>
                    <a:pt x="445" y="950"/>
                  </a:lnTo>
                  <a:lnTo>
                    <a:pt x="451" y="954"/>
                  </a:lnTo>
                  <a:lnTo>
                    <a:pt x="451" y="954"/>
                  </a:lnTo>
                  <a:lnTo>
                    <a:pt x="451" y="956"/>
                  </a:lnTo>
                  <a:lnTo>
                    <a:pt x="451" y="958"/>
                  </a:lnTo>
                  <a:lnTo>
                    <a:pt x="451" y="958"/>
                  </a:lnTo>
                  <a:lnTo>
                    <a:pt x="453" y="958"/>
                  </a:lnTo>
                  <a:lnTo>
                    <a:pt x="453" y="958"/>
                  </a:lnTo>
                  <a:lnTo>
                    <a:pt x="455" y="960"/>
                  </a:lnTo>
                  <a:lnTo>
                    <a:pt x="455" y="960"/>
                  </a:lnTo>
                  <a:lnTo>
                    <a:pt x="455" y="971"/>
                  </a:lnTo>
                  <a:lnTo>
                    <a:pt x="455" y="971"/>
                  </a:lnTo>
                  <a:lnTo>
                    <a:pt x="455" y="973"/>
                  </a:lnTo>
                  <a:lnTo>
                    <a:pt x="457" y="979"/>
                  </a:lnTo>
                  <a:lnTo>
                    <a:pt x="457" y="981"/>
                  </a:lnTo>
                  <a:lnTo>
                    <a:pt x="459" y="983"/>
                  </a:lnTo>
                  <a:lnTo>
                    <a:pt x="459" y="987"/>
                  </a:lnTo>
                  <a:lnTo>
                    <a:pt x="462" y="991"/>
                  </a:lnTo>
                  <a:lnTo>
                    <a:pt x="459" y="993"/>
                  </a:lnTo>
                  <a:lnTo>
                    <a:pt x="464" y="993"/>
                  </a:lnTo>
                  <a:lnTo>
                    <a:pt x="466" y="993"/>
                  </a:lnTo>
                  <a:lnTo>
                    <a:pt x="466" y="993"/>
                  </a:lnTo>
                  <a:lnTo>
                    <a:pt x="466" y="995"/>
                  </a:lnTo>
                  <a:lnTo>
                    <a:pt x="466" y="997"/>
                  </a:lnTo>
                  <a:lnTo>
                    <a:pt x="466" y="999"/>
                  </a:lnTo>
                  <a:lnTo>
                    <a:pt x="466" y="1001"/>
                  </a:lnTo>
                  <a:lnTo>
                    <a:pt x="464" y="1001"/>
                  </a:lnTo>
                  <a:lnTo>
                    <a:pt x="466" y="1001"/>
                  </a:lnTo>
                  <a:lnTo>
                    <a:pt x="468" y="1001"/>
                  </a:lnTo>
                  <a:lnTo>
                    <a:pt x="470" y="1003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68" y="1007"/>
                  </a:lnTo>
                  <a:lnTo>
                    <a:pt x="472" y="1007"/>
                  </a:lnTo>
                  <a:lnTo>
                    <a:pt x="476" y="1007"/>
                  </a:lnTo>
                  <a:lnTo>
                    <a:pt x="474" y="1011"/>
                  </a:lnTo>
                  <a:lnTo>
                    <a:pt x="476" y="1011"/>
                  </a:lnTo>
                  <a:lnTo>
                    <a:pt x="476" y="1011"/>
                  </a:lnTo>
                  <a:lnTo>
                    <a:pt x="478" y="1014"/>
                  </a:lnTo>
                  <a:lnTo>
                    <a:pt x="478" y="1016"/>
                  </a:lnTo>
                  <a:lnTo>
                    <a:pt x="478" y="1018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4" y="1011"/>
                  </a:lnTo>
                  <a:lnTo>
                    <a:pt x="486" y="1009"/>
                  </a:lnTo>
                  <a:lnTo>
                    <a:pt x="488" y="1007"/>
                  </a:lnTo>
                  <a:lnTo>
                    <a:pt x="490" y="1005"/>
                  </a:lnTo>
                  <a:lnTo>
                    <a:pt x="500" y="999"/>
                  </a:lnTo>
                  <a:lnTo>
                    <a:pt x="504" y="995"/>
                  </a:lnTo>
                  <a:lnTo>
                    <a:pt x="506" y="993"/>
                  </a:lnTo>
                  <a:lnTo>
                    <a:pt x="509" y="987"/>
                  </a:lnTo>
                  <a:lnTo>
                    <a:pt x="515" y="964"/>
                  </a:lnTo>
                  <a:lnTo>
                    <a:pt x="515" y="960"/>
                  </a:lnTo>
                  <a:lnTo>
                    <a:pt x="515" y="956"/>
                  </a:lnTo>
                  <a:lnTo>
                    <a:pt x="515" y="950"/>
                  </a:lnTo>
                  <a:lnTo>
                    <a:pt x="502" y="915"/>
                  </a:lnTo>
                  <a:lnTo>
                    <a:pt x="500" y="913"/>
                  </a:lnTo>
                  <a:lnTo>
                    <a:pt x="498" y="909"/>
                  </a:lnTo>
                  <a:lnTo>
                    <a:pt x="496" y="909"/>
                  </a:lnTo>
                  <a:lnTo>
                    <a:pt x="492" y="907"/>
                  </a:lnTo>
                  <a:lnTo>
                    <a:pt x="486" y="905"/>
                  </a:lnTo>
                  <a:lnTo>
                    <a:pt x="478" y="905"/>
                  </a:lnTo>
                  <a:lnTo>
                    <a:pt x="459" y="905"/>
                  </a:lnTo>
                  <a:lnTo>
                    <a:pt x="457" y="905"/>
                  </a:lnTo>
                  <a:lnTo>
                    <a:pt x="453" y="903"/>
                  </a:lnTo>
                  <a:lnTo>
                    <a:pt x="451" y="901"/>
                  </a:lnTo>
                  <a:lnTo>
                    <a:pt x="449" y="897"/>
                  </a:lnTo>
                  <a:lnTo>
                    <a:pt x="447" y="893"/>
                  </a:lnTo>
                  <a:lnTo>
                    <a:pt x="447" y="889"/>
                  </a:lnTo>
                  <a:lnTo>
                    <a:pt x="445" y="883"/>
                  </a:lnTo>
                  <a:lnTo>
                    <a:pt x="447" y="842"/>
                  </a:lnTo>
                  <a:lnTo>
                    <a:pt x="447" y="840"/>
                  </a:lnTo>
                  <a:lnTo>
                    <a:pt x="449" y="838"/>
                  </a:lnTo>
                  <a:lnTo>
                    <a:pt x="451" y="840"/>
                  </a:lnTo>
                  <a:lnTo>
                    <a:pt x="455" y="842"/>
                  </a:lnTo>
                  <a:lnTo>
                    <a:pt x="457" y="842"/>
                  </a:lnTo>
                  <a:lnTo>
                    <a:pt x="462" y="842"/>
                  </a:lnTo>
                  <a:lnTo>
                    <a:pt x="464" y="842"/>
                  </a:lnTo>
                  <a:lnTo>
                    <a:pt x="472" y="836"/>
                  </a:lnTo>
                  <a:lnTo>
                    <a:pt x="480" y="832"/>
                  </a:lnTo>
                  <a:lnTo>
                    <a:pt x="482" y="830"/>
                  </a:lnTo>
                  <a:lnTo>
                    <a:pt x="486" y="830"/>
                  </a:lnTo>
                  <a:lnTo>
                    <a:pt x="490" y="830"/>
                  </a:lnTo>
                  <a:lnTo>
                    <a:pt x="509" y="832"/>
                  </a:lnTo>
                  <a:lnTo>
                    <a:pt x="511" y="832"/>
                  </a:lnTo>
                  <a:lnTo>
                    <a:pt x="513" y="830"/>
                  </a:lnTo>
                  <a:lnTo>
                    <a:pt x="517" y="830"/>
                  </a:lnTo>
                  <a:lnTo>
                    <a:pt x="519" y="828"/>
                  </a:lnTo>
                  <a:lnTo>
                    <a:pt x="521" y="823"/>
                  </a:lnTo>
                  <a:lnTo>
                    <a:pt x="523" y="819"/>
                  </a:lnTo>
                  <a:lnTo>
                    <a:pt x="529" y="803"/>
                  </a:lnTo>
                  <a:lnTo>
                    <a:pt x="529" y="799"/>
                  </a:lnTo>
                  <a:lnTo>
                    <a:pt x="527" y="795"/>
                  </a:lnTo>
                  <a:lnTo>
                    <a:pt x="521" y="783"/>
                  </a:lnTo>
                  <a:lnTo>
                    <a:pt x="519" y="779"/>
                  </a:lnTo>
                  <a:lnTo>
                    <a:pt x="519" y="774"/>
                  </a:lnTo>
                  <a:lnTo>
                    <a:pt x="519" y="770"/>
                  </a:lnTo>
                  <a:lnTo>
                    <a:pt x="525" y="748"/>
                  </a:lnTo>
                  <a:lnTo>
                    <a:pt x="525" y="744"/>
                  </a:lnTo>
                  <a:lnTo>
                    <a:pt x="525" y="742"/>
                  </a:lnTo>
                  <a:lnTo>
                    <a:pt x="523" y="738"/>
                  </a:lnTo>
                  <a:lnTo>
                    <a:pt x="521" y="734"/>
                  </a:lnTo>
                  <a:lnTo>
                    <a:pt x="519" y="732"/>
                  </a:lnTo>
                  <a:lnTo>
                    <a:pt x="517" y="729"/>
                  </a:lnTo>
                  <a:lnTo>
                    <a:pt x="515" y="729"/>
                  </a:lnTo>
                  <a:lnTo>
                    <a:pt x="511" y="727"/>
                  </a:lnTo>
                  <a:lnTo>
                    <a:pt x="504" y="727"/>
                  </a:lnTo>
                  <a:lnTo>
                    <a:pt x="496" y="732"/>
                  </a:lnTo>
                  <a:lnTo>
                    <a:pt x="492" y="734"/>
                  </a:lnTo>
                  <a:lnTo>
                    <a:pt x="488" y="734"/>
                  </a:lnTo>
                  <a:lnTo>
                    <a:pt x="472" y="734"/>
                  </a:lnTo>
                  <a:lnTo>
                    <a:pt x="468" y="736"/>
                  </a:lnTo>
                  <a:lnTo>
                    <a:pt x="466" y="736"/>
                  </a:lnTo>
                  <a:lnTo>
                    <a:pt x="464" y="738"/>
                  </a:lnTo>
                  <a:lnTo>
                    <a:pt x="462" y="740"/>
                  </a:lnTo>
                  <a:lnTo>
                    <a:pt x="457" y="748"/>
                  </a:lnTo>
                  <a:lnTo>
                    <a:pt x="447" y="774"/>
                  </a:lnTo>
                  <a:lnTo>
                    <a:pt x="443" y="793"/>
                  </a:lnTo>
                  <a:lnTo>
                    <a:pt x="443" y="797"/>
                  </a:lnTo>
                  <a:lnTo>
                    <a:pt x="441" y="801"/>
                  </a:lnTo>
                  <a:lnTo>
                    <a:pt x="437" y="803"/>
                  </a:lnTo>
                  <a:lnTo>
                    <a:pt x="435" y="805"/>
                  </a:lnTo>
                  <a:lnTo>
                    <a:pt x="431" y="805"/>
                  </a:lnTo>
                  <a:lnTo>
                    <a:pt x="427" y="805"/>
                  </a:lnTo>
                  <a:lnTo>
                    <a:pt x="423" y="805"/>
                  </a:lnTo>
                  <a:lnTo>
                    <a:pt x="419" y="805"/>
                  </a:lnTo>
                  <a:lnTo>
                    <a:pt x="415" y="803"/>
                  </a:lnTo>
                  <a:lnTo>
                    <a:pt x="410" y="801"/>
                  </a:lnTo>
                  <a:lnTo>
                    <a:pt x="400" y="787"/>
                  </a:lnTo>
                  <a:lnTo>
                    <a:pt x="398" y="783"/>
                  </a:lnTo>
                  <a:lnTo>
                    <a:pt x="384" y="776"/>
                  </a:lnTo>
                  <a:lnTo>
                    <a:pt x="382" y="774"/>
                  </a:lnTo>
                  <a:lnTo>
                    <a:pt x="380" y="772"/>
                  </a:lnTo>
                  <a:lnTo>
                    <a:pt x="378" y="768"/>
                  </a:lnTo>
                  <a:lnTo>
                    <a:pt x="378" y="766"/>
                  </a:lnTo>
                  <a:lnTo>
                    <a:pt x="378" y="762"/>
                  </a:lnTo>
                  <a:lnTo>
                    <a:pt x="378" y="748"/>
                  </a:lnTo>
                  <a:lnTo>
                    <a:pt x="378" y="744"/>
                  </a:lnTo>
                  <a:lnTo>
                    <a:pt x="376" y="734"/>
                  </a:lnTo>
                  <a:lnTo>
                    <a:pt x="376" y="729"/>
                  </a:lnTo>
                  <a:lnTo>
                    <a:pt x="378" y="711"/>
                  </a:lnTo>
                  <a:lnTo>
                    <a:pt x="376" y="707"/>
                  </a:lnTo>
                  <a:lnTo>
                    <a:pt x="376" y="705"/>
                  </a:lnTo>
                  <a:lnTo>
                    <a:pt x="374" y="701"/>
                  </a:lnTo>
                  <a:lnTo>
                    <a:pt x="372" y="699"/>
                  </a:lnTo>
                  <a:lnTo>
                    <a:pt x="372" y="697"/>
                  </a:lnTo>
                  <a:lnTo>
                    <a:pt x="370" y="697"/>
                  </a:lnTo>
                  <a:lnTo>
                    <a:pt x="357" y="693"/>
                  </a:lnTo>
                  <a:lnTo>
                    <a:pt x="355" y="691"/>
                  </a:lnTo>
                  <a:lnTo>
                    <a:pt x="351" y="689"/>
                  </a:lnTo>
                  <a:lnTo>
                    <a:pt x="351" y="685"/>
                  </a:lnTo>
                  <a:lnTo>
                    <a:pt x="351" y="682"/>
                  </a:lnTo>
                  <a:lnTo>
                    <a:pt x="353" y="678"/>
                  </a:lnTo>
                  <a:lnTo>
                    <a:pt x="366" y="666"/>
                  </a:lnTo>
                  <a:lnTo>
                    <a:pt x="370" y="662"/>
                  </a:lnTo>
                  <a:lnTo>
                    <a:pt x="374" y="660"/>
                  </a:lnTo>
                  <a:lnTo>
                    <a:pt x="380" y="660"/>
                  </a:lnTo>
                  <a:lnTo>
                    <a:pt x="394" y="656"/>
                  </a:lnTo>
                  <a:lnTo>
                    <a:pt x="398" y="656"/>
                  </a:lnTo>
                  <a:lnTo>
                    <a:pt x="402" y="654"/>
                  </a:lnTo>
                  <a:lnTo>
                    <a:pt x="406" y="650"/>
                  </a:lnTo>
                  <a:lnTo>
                    <a:pt x="408" y="648"/>
                  </a:lnTo>
                  <a:lnTo>
                    <a:pt x="413" y="635"/>
                  </a:lnTo>
                  <a:lnTo>
                    <a:pt x="425" y="615"/>
                  </a:lnTo>
                  <a:lnTo>
                    <a:pt x="425" y="611"/>
                  </a:lnTo>
                  <a:lnTo>
                    <a:pt x="425" y="609"/>
                  </a:lnTo>
                  <a:lnTo>
                    <a:pt x="425" y="603"/>
                  </a:lnTo>
                  <a:lnTo>
                    <a:pt x="423" y="593"/>
                  </a:lnTo>
                  <a:lnTo>
                    <a:pt x="421" y="586"/>
                  </a:lnTo>
                  <a:lnTo>
                    <a:pt x="421" y="582"/>
                  </a:lnTo>
                  <a:lnTo>
                    <a:pt x="421" y="578"/>
                  </a:lnTo>
                  <a:lnTo>
                    <a:pt x="421" y="576"/>
                  </a:lnTo>
                  <a:lnTo>
                    <a:pt x="423" y="574"/>
                  </a:lnTo>
                  <a:lnTo>
                    <a:pt x="425" y="570"/>
                  </a:lnTo>
                  <a:lnTo>
                    <a:pt x="427" y="568"/>
                  </a:lnTo>
                  <a:lnTo>
                    <a:pt x="431" y="566"/>
                  </a:lnTo>
                  <a:lnTo>
                    <a:pt x="433" y="564"/>
                  </a:lnTo>
                  <a:lnTo>
                    <a:pt x="437" y="564"/>
                  </a:lnTo>
                  <a:lnTo>
                    <a:pt x="441" y="564"/>
                  </a:lnTo>
                  <a:lnTo>
                    <a:pt x="447" y="566"/>
                  </a:lnTo>
                  <a:lnTo>
                    <a:pt x="449" y="570"/>
                  </a:lnTo>
                  <a:lnTo>
                    <a:pt x="453" y="574"/>
                  </a:lnTo>
                  <a:lnTo>
                    <a:pt x="457" y="588"/>
                  </a:lnTo>
                  <a:lnTo>
                    <a:pt x="459" y="591"/>
                  </a:lnTo>
                  <a:lnTo>
                    <a:pt x="462" y="595"/>
                  </a:lnTo>
                  <a:lnTo>
                    <a:pt x="464" y="597"/>
                  </a:lnTo>
                  <a:lnTo>
                    <a:pt x="466" y="597"/>
                  </a:lnTo>
                  <a:lnTo>
                    <a:pt x="470" y="597"/>
                  </a:lnTo>
                  <a:lnTo>
                    <a:pt x="474" y="595"/>
                  </a:lnTo>
                  <a:lnTo>
                    <a:pt x="482" y="593"/>
                  </a:lnTo>
                  <a:lnTo>
                    <a:pt x="486" y="591"/>
                  </a:lnTo>
                  <a:lnTo>
                    <a:pt x="492" y="591"/>
                  </a:lnTo>
                  <a:lnTo>
                    <a:pt x="509" y="591"/>
                  </a:lnTo>
                  <a:lnTo>
                    <a:pt x="513" y="588"/>
                  </a:lnTo>
                  <a:lnTo>
                    <a:pt x="517" y="588"/>
                  </a:lnTo>
                  <a:lnTo>
                    <a:pt x="531" y="578"/>
                  </a:lnTo>
                  <a:lnTo>
                    <a:pt x="535" y="578"/>
                  </a:lnTo>
                  <a:lnTo>
                    <a:pt x="539" y="578"/>
                  </a:lnTo>
                  <a:lnTo>
                    <a:pt x="543" y="580"/>
                  </a:lnTo>
                  <a:lnTo>
                    <a:pt x="551" y="588"/>
                  </a:lnTo>
                  <a:lnTo>
                    <a:pt x="553" y="593"/>
                  </a:lnTo>
                  <a:lnTo>
                    <a:pt x="572" y="627"/>
                  </a:lnTo>
                  <a:lnTo>
                    <a:pt x="574" y="631"/>
                  </a:lnTo>
                  <a:lnTo>
                    <a:pt x="578" y="633"/>
                  </a:lnTo>
                  <a:lnTo>
                    <a:pt x="580" y="635"/>
                  </a:lnTo>
                  <a:lnTo>
                    <a:pt x="584" y="635"/>
                  </a:lnTo>
                  <a:lnTo>
                    <a:pt x="588" y="635"/>
                  </a:lnTo>
                  <a:lnTo>
                    <a:pt x="594" y="633"/>
                  </a:lnTo>
                  <a:lnTo>
                    <a:pt x="602" y="629"/>
                  </a:lnTo>
                  <a:lnTo>
                    <a:pt x="609" y="625"/>
                  </a:lnTo>
                  <a:lnTo>
                    <a:pt x="649" y="588"/>
                  </a:lnTo>
                  <a:lnTo>
                    <a:pt x="682" y="570"/>
                  </a:lnTo>
                  <a:lnTo>
                    <a:pt x="686" y="566"/>
                  </a:lnTo>
                  <a:lnTo>
                    <a:pt x="692" y="560"/>
                  </a:lnTo>
                  <a:lnTo>
                    <a:pt x="696" y="558"/>
                  </a:lnTo>
                  <a:lnTo>
                    <a:pt x="701" y="556"/>
                  </a:lnTo>
                  <a:lnTo>
                    <a:pt x="707" y="554"/>
                  </a:lnTo>
                  <a:lnTo>
                    <a:pt x="717" y="554"/>
                  </a:lnTo>
                  <a:lnTo>
                    <a:pt x="719" y="554"/>
                  </a:lnTo>
                  <a:lnTo>
                    <a:pt x="723" y="552"/>
                  </a:lnTo>
                  <a:lnTo>
                    <a:pt x="733" y="548"/>
                  </a:lnTo>
                  <a:lnTo>
                    <a:pt x="737" y="548"/>
                  </a:lnTo>
                  <a:lnTo>
                    <a:pt x="745" y="546"/>
                  </a:lnTo>
                  <a:lnTo>
                    <a:pt x="750" y="546"/>
                  </a:lnTo>
                  <a:lnTo>
                    <a:pt x="754" y="548"/>
                  </a:lnTo>
                  <a:lnTo>
                    <a:pt x="764" y="552"/>
                  </a:lnTo>
                  <a:lnTo>
                    <a:pt x="770" y="550"/>
                  </a:lnTo>
                  <a:lnTo>
                    <a:pt x="774" y="548"/>
                  </a:lnTo>
                  <a:lnTo>
                    <a:pt x="801" y="533"/>
                  </a:lnTo>
                  <a:lnTo>
                    <a:pt x="817" y="527"/>
                  </a:lnTo>
                  <a:lnTo>
                    <a:pt x="774" y="46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C424F57B-2430-554E-BC9D-4DEF97065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044" y="2567301"/>
              <a:ext cx="1498103" cy="1527579"/>
            </a:xfrm>
            <a:custGeom>
              <a:avLst/>
              <a:gdLst>
                <a:gd name="T0" fmla="*/ 827 w 864"/>
                <a:gd name="T1" fmla="*/ 435 h 881"/>
                <a:gd name="T2" fmla="*/ 790 w 864"/>
                <a:gd name="T3" fmla="*/ 413 h 881"/>
                <a:gd name="T4" fmla="*/ 755 w 864"/>
                <a:gd name="T5" fmla="*/ 339 h 881"/>
                <a:gd name="T6" fmla="*/ 647 w 864"/>
                <a:gd name="T7" fmla="*/ 337 h 881"/>
                <a:gd name="T8" fmla="*/ 610 w 864"/>
                <a:gd name="T9" fmla="*/ 361 h 881"/>
                <a:gd name="T10" fmla="*/ 525 w 864"/>
                <a:gd name="T11" fmla="*/ 376 h 881"/>
                <a:gd name="T12" fmla="*/ 508 w 864"/>
                <a:gd name="T13" fmla="*/ 272 h 881"/>
                <a:gd name="T14" fmla="*/ 500 w 864"/>
                <a:gd name="T15" fmla="*/ 192 h 881"/>
                <a:gd name="T16" fmla="*/ 496 w 864"/>
                <a:gd name="T17" fmla="*/ 161 h 881"/>
                <a:gd name="T18" fmla="*/ 482 w 864"/>
                <a:gd name="T19" fmla="*/ 122 h 881"/>
                <a:gd name="T20" fmla="*/ 332 w 864"/>
                <a:gd name="T21" fmla="*/ 104 h 881"/>
                <a:gd name="T22" fmla="*/ 316 w 864"/>
                <a:gd name="T23" fmla="*/ 94 h 881"/>
                <a:gd name="T24" fmla="*/ 283 w 864"/>
                <a:gd name="T25" fmla="*/ 94 h 881"/>
                <a:gd name="T26" fmla="*/ 249 w 864"/>
                <a:gd name="T27" fmla="*/ 104 h 881"/>
                <a:gd name="T28" fmla="*/ 230 w 864"/>
                <a:gd name="T29" fmla="*/ 73 h 881"/>
                <a:gd name="T30" fmla="*/ 220 w 864"/>
                <a:gd name="T31" fmla="*/ 63 h 881"/>
                <a:gd name="T32" fmla="*/ 167 w 864"/>
                <a:gd name="T33" fmla="*/ 10 h 881"/>
                <a:gd name="T34" fmla="*/ 116 w 864"/>
                <a:gd name="T35" fmla="*/ 18 h 881"/>
                <a:gd name="T36" fmla="*/ 67 w 864"/>
                <a:gd name="T37" fmla="*/ 4 h 881"/>
                <a:gd name="T38" fmla="*/ 6 w 864"/>
                <a:gd name="T39" fmla="*/ 41 h 881"/>
                <a:gd name="T40" fmla="*/ 32 w 864"/>
                <a:gd name="T41" fmla="*/ 51 h 881"/>
                <a:gd name="T42" fmla="*/ 36 w 864"/>
                <a:gd name="T43" fmla="*/ 120 h 881"/>
                <a:gd name="T44" fmla="*/ 77 w 864"/>
                <a:gd name="T45" fmla="*/ 147 h 881"/>
                <a:gd name="T46" fmla="*/ 63 w 864"/>
                <a:gd name="T47" fmla="*/ 194 h 881"/>
                <a:gd name="T48" fmla="*/ 81 w 864"/>
                <a:gd name="T49" fmla="*/ 239 h 881"/>
                <a:gd name="T50" fmla="*/ 130 w 864"/>
                <a:gd name="T51" fmla="*/ 263 h 881"/>
                <a:gd name="T52" fmla="*/ 171 w 864"/>
                <a:gd name="T53" fmla="*/ 319 h 881"/>
                <a:gd name="T54" fmla="*/ 198 w 864"/>
                <a:gd name="T55" fmla="*/ 347 h 881"/>
                <a:gd name="T56" fmla="*/ 192 w 864"/>
                <a:gd name="T57" fmla="*/ 468 h 881"/>
                <a:gd name="T58" fmla="*/ 155 w 864"/>
                <a:gd name="T59" fmla="*/ 474 h 881"/>
                <a:gd name="T60" fmla="*/ 112 w 864"/>
                <a:gd name="T61" fmla="*/ 492 h 881"/>
                <a:gd name="T62" fmla="*/ 110 w 864"/>
                <a:gd name="T63" fmla="*/ 535 h 881"/>
                <a:gd name="T64" fmla="*/ 114 w 864"/>
                <a:gd name="T65" fmla="*/ 558 h 881"/>
                <a:gd name="T66" fmla="*/ 136 w 864"/>
                <a:gd name="T67" fmla="*/ 564 h 881"/>
                <a:gd name="T68" fmla="*/ 159 w 864"/>
                <a:gd name="T69" fmla="*/ 570 h 881"/>
                <a:gd name="T70" fmla="*/ 185 w 864"/>
                <a:gd name="T71" fmla="*/ 584 h 881"/>
                <a:gd name="T72" fmla="*/ 189 w 864"/>
                <a:gd name="T73" fmla="*/ 578 h 881"/>
                <a:gd name="T74" fmla="*/ 187 w 864"/>
                <a:gd name="T75" fmla="*/ 588 h 881"/>
                <a:gd name="T76" fmla="*/ 210 w 864"/>
                <a:gd name="T77" fmla="*/ 601 h 881"/>
                <a:gd name="T78" fmla="*/ 236 w 864"/>
                <a:gd name="T79" fmla="*/ 621 h 881"/>
                <a:gd name="T80" fmla="*/ 255 w 864"/>
                <a:gd name="T81" fmla="*/ 635 h 881"/>
                <a:gd name="T82" fmla="*/ 269 w 864"/>
                <a:gd name="T83" fmla="*/ 648 h 881"/>
                <a:gd name="T84" fmla="*/ 290 w 864"/>
                <a:gd name="T85" fmla="*/ 697 h 881"/>
                <a:gd name="T86" fmla="*/ 296 w 864"/>
                <a:gd name="T87" fmla="*/ 690 h 881"/>
                <a:gd name="T88" fmla="*/ 302 w 864"/>
                <a:gd name="T89" fmla="*/ 717 h 881"/>
                <a:gd name="T90" fmla="*/ 361 w 864"/>
                <a:gd name="T91" fmla="*/ 729 h 881"/>
                <a:gd name="T92" fmla="*/ 429 w 864"/>
                <a:gd name="T93" fmla="*/ 758 h 881"/>
                <a:gd name="T94" fmla="*/ 486 w 864"/>
                <a:gd name="T95" fmla="*/ 766 h 881"/>
                <a:gd name="T96" fmla="*/ 516 w 864"/>
                <a:gd name="T97" fmla="*/ 782 h 881"/>
                <a:gd name="T98" fmla="*/ 520 w 864"/>
                <a:gd name="T99" fmla="*/ 829 h 881"/>
                <a:gd name="T100" fmla="*/ 535 w 864"/>
                <a:gd name="T101" fmla="*/ 860 h 881"/>
                <a:gd name="T102" fmla="*/ 555 w 864"/>
                <a:gd name="T103" fmla="*/ 881 h 881"/>
                <a:gd name="T104" fmla="*/ 598 w 864"/>
                <a:gd name="T105" fmla="*/ 858 h 881"/>
                <a:gd name="T106" fmla="*/ 723 w 864"/>
                <a:gd name="T107" fmla="*/ 774 h 881"/>
                <a:gd name="T108" fmla="*/ 755 w 864"/>
                <a:gd name="T109" fmla="*/ 742 h 881"/>
                <a:gd name="T110" fmla="*/ 766 w 864"/>
                <a:gd name="T111" fmla="*/ 697 h 881"/>
                <a:gd name="T112" fmla="*/ 811 w 864"/>
                <a:gd name="T113" fmla="*/ 650 h 881"/>
                <a:gd name="T114" fmla="*/ 825 w 864"/>
                <a:gd name="T115" fmla="*/ 619 h 881"/>
                <a:gd name="T116" fmla="*/ 847 w 864"/>
                <a:gd name="T117" fmla="*/ 543 h 881"/>
                <a:gd name="T118" fmla="*/ 864 w 864"/>
                <a:gd name="T119" fmla="*/ 505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4" h="881">
                  <a:moveTo>
                    <a:pt x="864" y="505"/>
                  </a:moveTo>
                  <a:lnTo>
                    <a:pt x="849" y="492"/>
                  </a:lnTo>
                  <a:lnTo>
                    <a:pt x="847" y="490"/>
                  </a:lnTo>
                  <a:lnTo>
                    <a:pt x="845" y="488"/>
                  </a:lnTo>
                  <a:lnTo>
                    <a:pt x="841" y="480"/>
                  </a:lnTo>
                  <a:lnTo>
                    <a:pt x="833" y="447"/>
                  </a:lnTo>
                  <a:lnTo>
                    <a:pt x="831" y="439"/>
                  </a:lnTo>
                  <a:lnTo>
                    <a:pt x="827" y="435"/>
                  </a:lnTo>
                  <a:lnTo>
                    <a:pt x="827" y="435"/>
                  </a:lnTo>
                  <a:lnTo>
                    <a:pt x="825" y="433"/>
                  </a:lnTo>
                  <a:lnTo>
                    <a:pt x="823" y="431"/>
                  </a:lnTo>
                  <a:lnTo>
                    <a:pt x="802" y="425"/>
                  </a:lnTo>
                  <a:lnTo>
                    <a:pt x="798" y="423"/>
                  </a:lnTo>
                  <a:lnTo>
                    <a:pt x="794" y="421"/>
                  </a:lnTo>
                  <a:lnTo>
                    <a:pt x="792" y="417"/>
                  </a:lnTo>
                  <a:lnTo>
                    <a:pt x="790" y="413"/>
                  </a:lnTo>
                  <a:lnTo>
                    <a:pt x="790" y="408"/>
                  </a:lnTo>
                  <a:lnTo>
                    <a:pt x="792" y="361"/>
                  </a:lnTo>
                  <a:lnTo>
                    <a:pt x="792" y="357"/>
                  </a:lnTo>
                  <a:lnTo>
                    <a:pt x="790" y="353"/>
                  </a:lnTo>
                  <a:lnTo>
                    <a:pt x="788" y="349"/>
                  </a:lnTo>
                  <a:lnTo>
                    <a:pt x="784" y="347"/>
                  </a:lnTo>
                  <a:lnTo>
                    <a:pt x="778" y="345"/>
                  </a:lnTo>
                  <a:lnTo>
                    <a:pt x="755" y="339"/>
                  </a:lnTo>
                  <a:lnTo>
                    <a:pt x="751" y="337"/>
                  </a:lnTo>
                  <a:lnTo>
                    <a:pt x="739" y="333"/>
                  </a:lnTo>
                  <a:lnTo>
                    <a:pt x="692" y="327"/>
                  </a:lnTo>
                  <a:lnTo>
                    <a:pt x="665" y="327"/>
                  </a:lnTo>
                  <a:lnTo>
                    <a:pt x="659" y="329"/>
                  </a:lnTo>
                  <a:lnTo>
                    <a:pt x="655" y="331"/>
                  </a:lnTo>
                  <a:lnTo>
                    <a:pt x="651" y="333"/>
                  </a:lnTo>
                  <a:lnTo>
                    <a:pt x="647" y="337"/>
                  </a:lnTo>
                  <a:lnTo>
                    <a:pt x="635" y="351"/>
                  </a:lnTo>
                  <a:lnTo>
                    <a:pt x="631" y="355"/>
                  </a:lnTo>
                  <a:lnTo>
                    <a:pt x="629" y="357"/>
                  </a:lnTo>
                  <a:lnTo>
                    <a:pt x="625" y="359"/>
                  </a:lnTo>
                  <a:lnTo>
                    <a:pt x="623" y="359"/>
                  </a:lnTo>
                  <a:lnTo>
                    <a:pt x="621" y="361"/>
                  </a:lnTo>
                  <a:lnTo>
                    <a:pt x="616" y="361"/>
                  </a:lnTo>
                  <a:lnTo>
                    <a:pt x="610" y="361"/>
                  </a:lnTo>
                  <a:lnTo>
                    <a:pt x="590" y="361"/>
                  </a:lnTo>
                  <a:lnTo>
                    <a:pt x="582" y="364"/>
                  </a:lnTo>
                  <a:lnTo>
                    <a:pt x="541" y="378"/>
                  </a:lnTo>
                  <a:lnTo>
                    <a:pt x="537" y="378"/>
                  </a:lnTo>
                  <a:lnTo>
                    <a:pt x="535" y="378"/>
                  </a:lnTo>
                  <a:lnTo>
                    <a:pt x="531" y="378"/>
                  </a:lnTo>
                  <a:lnTo>
                    <a:pt x="527" y="376"/>
                  </a:lnTo>
                  <a:lnTo>
                    <a:pt x="525" y="376"/>
                  </a:lnTo>
                  <a:lnTo>
                    <a:pt x="522" y="374"/>
                  </a:lnTo>
                  <a:lnTo>
                    <a:pt x="518" y="372"/>
                  </a:lnTo>
                  <a:lnTo>
                    <a:pt x="516" y="368"/>
                  </a:lnTo>
                  <a:lnTo>
                    <a:pt x="514" y="364"/>
                  </a:lnTo>
                  <a:lnTo>
                    <a:pt x="514" y="357"/>
                  </a:lnTo>
                  <a:lnTo>
                    <a:pt x="516" y="310"/>
                  </a:lnTo>
                  <a:lnTo>
                    <a:pt x="512" y="292"/>
                  </a:lnTo>
                  <a:lnTo>
                    <a:pt x="508" y="272"/>
                  </a:lnTo>
                  <a:lnTo>
                    <a:pt x="508" y="267"/>
                  </a:lnTo>
                  <a:lnTo>
                    <a:pt x="508" y="263"/>
                  </a:lnTo>
                  <a:lnTo>
                    <a:pt x="516" y="202"/>
                  </a:lnTo>
                  <a:lnTo>
                    <a:pt x="516" y="198"/>
                  </a:lnTo>
                  <a:lnTo>
                    <a:pt x="514" y="194"/>
                  </a:lnTo>
                  <a:lnTo>
                    <a:pt x="510" y="192"/>
                  </a:lnTo>
                  <a:lnTo>
                    <a:pt x="506" y="192"/>
                  </a:lnTo>
                  <a:lnTo>
                    <a:pt x="500" y="192"/>
                  </a:lnTo>
                  <a:lnTo>
                    <a:pt x="496" y="192"/>
                  </a:lnTo>
                  <a:lnTo>
                    <a:pt x="492" y="190"/>
                  </a:lnTo>
                  <a:lnTo>
                    <a:pt x="490" y="188"/>
                  </a:lnTo>
                  <a:lnTo>
                    <a:pt x="488" y="184"/>
                  </a:lnTo>
                  <a:lnTo>
                    <a:pt x="488" y="180"/>
                  </a:lnTo>
                  <a:lnTo>
                    <a:pt x="490" y="173"/>
                  </a:lnTo>
                  <a:lnTo>
                    <a:pt x="494" y="163"/>
                  </a:lnTo>
                  <a:lnTo>
                    <a:pt x="496" y="161"/>
                  </a:lnTo>
                  <a:lnTo>
                    <a:pt x="498" y="155"/>
                  </a:lnTo>
                  <a:lnTo>
                    <a:pt x="498" y="151"/>
                  </a:lnTo>
                  <a:lnTo>
                    <a:pt x="496" y="147"/>
                  </a:lnTo>
                  <a:lnTo>
                    <a:pt x="496" y="143"/>
                  </a:lnTo>
                  <a:lnTo>
                    <a:pt x="494" y="135"/>
                  </a:lnTo>
                  <a:lnTo>
                    <a:pt x="488" y="126"/>
                  </a:lnTo>
                  <a:lnTo>
                    <a:pt x="486" y="124"/>
                  </a:lnTo>
                  <a:lnTo>
                    <a:pt x="482" y="122"/>
                  </a:lnTo>
                  <a:lnTo>
                    <a:pt x="478" y="122"/>
                  </a:lnTo>
                  <a:lnTo>
                    <a:pt x="410" y="133"/>
                  </a:lnTo>
                  <a:lnTo>
                    <a:pt x="394" y="133"/>
                  </a:lnTo>
                  <a:lnTo>
                    <a:pt x="386" y="131"/>
                  </a:lnTo>
                  <a:lnTo>
                    <a:pt x="379" y="129"/>
                  </a:lnTo>
                  <a:lnTo>
                    <a:pt x="359" y="114"/>
                  </a:lnTo>
                  <a:lnTo>
                    <a:pt x="339" y="106"/>
                  </a:lnTo>
                  <a:lnTo>
                    <a:pt x="332" y="104"/>
                  </a:lnTo>
                  <a:lnTo>
                    <a:pt x="330" y="100"/>
                  </a:lnTo>
                  <a:lnTo>
                    <a:pt x="326" y="92"/>
                  </a:lnTo>
                  <a:lnTo>
                    <a:pt x="324" y="90"/>
                  </a:lnTo>
                  <a:lnTo>
                    <a:pt x="320" y="86"/>
                  </a:lnTo>
                  <a:lnTo>
                    <a:pt x="318" y="86"/>
                  </a:lnTo>
                  <a:lnTo>
                    <a:pt x="316" y="88"/>
                  </a:lnTo>
                  <a:lnTo>
                    <a:pt x="316" y="90"/>
                  </a:lnTo>
                  <a:lnTo>
                    <a:pt x="316" y="94"/>
                  </a:lnTo>
                  <a:lnTo>
                    <a:pt x="316" y="98"/>
                  </a:lnTo>
                  <a:lnTo>
                    <a:pt x="316" y="100"/>
                  </a:lnTo>
                  <a:lnTo>
                    <a:pt x="312" y="102"/>
                  </a:lnTo>
                  <a:lnTo>
                    <a:pt x="308" y="102"/>
                  </a:lnTo>
                  <a:lnTo>
                    <a:pt x="304" y="100"/>
                  </a:lnTo>
                  <a:lnTo>
                    <a:pt x="292" y="96"/>
                  </a:lnTo>
                  <a:lnTo>
                    <a:pt x="288" y="94"/>
                  </a:lnTo>
                  <a:lnTo>
                    <a:pt x="283" y="94"/>
                  </a:lnTo>
                  <a:lnTo>
                    <a:pt x="279" y="94"/>
                  </a:lnTo>
                  <a:lnTo>
                    <a:pt x="277" y="96"/>
                  </a:lnTo>
                  <a:lnTo>
                    <a:pt x="263" y="106"/>
                  </a:lnTo>
                  <a:lnTo>
                    <a:pt x="259" y="110"/>
                  </a:lnTo>
                  <a:lnTo>
                    <a:pt x="253" y="110"/>
                  </a:lnTo>
                  <a:lnTo>
                    <a:pt x="251" y="110"/>
                  </a:lnTo>
                  <a:lnTo>
                    <a:pt x="249" y="106"/>
                  </a:lnTo>
                  <a:lnTo>
                    <a:pt x="249" y="104"/>
                  </a:lnTo>
                  <a:lnTo>
                    <a:pt x="249" y="100"/>
                  </a:lnTo>
                  <a:lnTo>
                    <a:pt x="249" y="96"/>
                  </a:lnTo>
                  <a:lnTo>
                    <a:pt x="249" y="92"/>
                  </a:lnTo>
                  <a:lnTo>
                    <a:pt x="245" y="90"/>
                  </a:lnTo>
                  <a:lnTo>
                    <a:pt x="234" y="84"/>
                  </a:lnTo>
                  <a:lnTo>
                    <a:pt x="232" y="79"/>
                  </a:lnTo>
                  <a:lnTo>
                    <a:pt x="230" y="77"/>
                  </a:lnTo>
                  <a:lnTo>
                    <a:pt x="230" y="73"/>
                  </a:lnTo>
                  <a:lnTo>
                    <a:pt x="230" y="73"/>
                  </a:lnTo>
                  <a:lnTo>
                    <a:pt x="230" y="71"/>
                  </a:lnTo>
                  <a:lnTo>
                    <a:pt x="230" y="71"/>
                  </a:lnTo>
                  <a:lnTo>
                    <a:pt x="230" y="69"/>
                  </a:lnTo>
                  <a:lnTo>
                    <a:pt x="230" y="65"/>
                  </a:lnTo>
                  <a:lnTo>
                    <a:pt x="226" y="63"/>
                  </a:lnTo>
                  <a:lnTo>
                    <a:pt x="224" y="63"/>
                  </a:lnTo>
                  <a:lnTo>
                    <a:pt x="220" y="63"/>
                  </a:lnTo>
                  <a:lnTo>
                    <a:pt x="204" y="61"/>
                  </a:lnTo>
                  <a:lnTo>
                    <a:pt x="196" y="61"/>
                  </a:lnTo>
                  <a:lnTo>
                    <a:pt x="192" y="57"/>
                  </a:lnTo>
                  <a:lnTo>
                    <a:pt x="187" y="55"/>
                  </a:lnTo>
                  <a:lnTo>
                    <a:pt x="179" y="41"/>
                  </a:lnTo>
                  <a:lnTo>
                    <a:pt x="175" y="35"/>
                  </a:lnTo>
                  <a:lnTo>
                    <a:pt x="173" y="26"/>
                  </a:lnTo>
                  <a:lnTo>
                    <a:pt x="167" y="10"/>
                  </a:lnTo>
                  <a:lnTo>
                    <a:pt x="167" y="8"/>
                  </a:lnTo>
                  <a:lnTo>
                    <a:pt x="165" y="4"/>
                  </a:lnTo>
                  <a:lnTo>
                    <a:pt x="161" y="2"/>
                  </a:lnTo>
                  <a:lnTo>
                    <a:pt x="157" y="0"/>
                  </a:lnTo>
                  <a:lnTo>
                    <a:pt x="155" y="0"/>
                  </a:lnTo>
                  <a:lnTo>
                    <a:pt x="124" y="16"/>
                  </a:lnTo>
                  <a:lnTo>
                    <a:pt x="120" y="18"/>
                  </a:lnTo>
                  <a:lnTo>
                    <a:pt x="116" y="18"/>
                  </a:lnTo>
                  <a:lnTo>
                    <a:pt x="112" y="18"/>
                  </a:lnTo>
                  <a:lnTo>
                    <a:pt x="106" y="16"/>
                  </a:lnTo>
                  <a:lnTo>
                    <a:pt x="102" y="16"/>
                  </a:lnTo>
                  <a:lnTo>
                    <a:pt x="87" y="6"/>
                  </a:lnTo>
                  <a:lnTo>
                    <a:pt x="79" y="4"/>
                  </a:lnTo>
                  <a:lnTo>
                    <a:pt x="75" y="2"/>
                  </a:lnTo>
                  <a:lnTo>
                    <a:pt x="71" y="2"/>
                  </a:lnTo>
                  <a:lnTo>
                    <a:pt x="67" y="4"/>
                  </a:lnTo>
                  <a:lnTo>
                    <a:pt x="26" y="24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6" y="41"/>
                  </a:lnTo>
                  <a:lnTo>
                    <a:pt x="16" y="39"/>
                  </a:lnTo>
                  <a:lnTo>
                    <a:pt x="20" y="39"/>
                  </a:lnTo>
                  <a:lnTo>
                    <a:pt x="22" y="39"/>
                  </a:lnTo>
                  <a:lnTo>
                    <a:pt x="24" y="41"/>
                  </a:lnTo>
                  <a:lnTo>
                    <a:pt x="28" y="43"/>
                  </a:lnTo>
                  <a:lnTo>
                    <a:pt x="30" y="45"/>
                  </a:lnTo>
                  <a:lnTo>
                    <a:pt x="30" y="47"/>
                  </a:lnTo>
                  <a:lnTo>
                    <a:pt x="32" y="51"/>
                  </a:lnTo>
                  <a:lnTo>
                    <a:pt x="34" y="61"/>
                  </a:lnTo>
                  <a:lnTo>
                    <a:pt x="36" y="65"/>
                  </a:lnTo>
                  <a:lnTo>
                    <a:pt x="34" y="75"/>
                  </a:lnTo>
                  <a:lnTo>
                    <a:pt x="32" y="102"/>
                  </a:lnTo>
                  <a:lnTo>
                    <a:pt x="32" y="108"/>
                  </a:lnTo>
                  <a:lnTo>
                    <a:pt x="32" y="112"/>
                  </a:lnTo>
                  <a:lnTo>
                    <a:pt x="34" y="116"/>
                  </a:lnTo>
                  <a:lnTo>
                    <a:pt x="36" y="120"/>
                  </a:lnTo>
                  <a:lnTo>
                    <a:pt x="38" y="124"/>
                  </a:lnTo>
                  <a:lnTo>
                    <a:pt x="40" y="129"/>
                  </a:lnTo>
                  <a:lnTo>
                    <a:pt x="44" y="131"/>
                  </a:lnTo>
                  <a:lnTo>
                    <a:pt x="46" y="135"/>
                  </a:lnTo>
                  <a:lnTo>
                    <a:pt x="51" y="135"/>
                  </a:lnTo>
                  <a:lnTo>
                    <a:pt x="69" y="141"/>
                  </a:lnTo>
                  <a:lnTo>
                    <a:pt x="73" y="143"/>
                  </a:lnTo>
                  <a:lnTo>
                    <a:pt x="77" y="147"/>
                  </a:lnTo>
                  <a:lnTo>
                    <a:pt x="77" y="151"/>
                  </a:lnTo>
                  <a:lnTo>
                    <a:pt x="77" y="155"/>
                  </a:lnTo>
                  <a:lnTo>
                    <a:pt x="77" y="159"/>
                  </a:lnTo>
                  <a:lnTo>
                    <a:pt x="75" y="161"/>
                  </a:lnTo>
                  <a:lnTo>
                    <a:pt x="67" y="178"/>
                  </a:lnTo>
                  <a:lnTo>
                    <a:pt x="63" y="186"/>
                  </a:lnTo>
                  <a:lnTo>
                    <a:pt x="63" y="190"/>
                  </a:lnTo>
                  <a:lnTo>
                    <a:pt x="63" y="194"/>
                  </a:lnTo>
                  <a:lnTo>
                    <a:pt x="63" y="196"/>
                  </a:lnTo>
                  <a:lnTo>
                    <a:pt x="63" y="200"/>
                  </a:lnTo>
                  <a:lnTo>
                    <a:pt x="73" y="220"/>
                  </a:lnTo>
                  <a:lnTo>
                    <a:pt x="75" y="227"/>
                  </a:lnTo>
                  <a:lnTo>
                    <a:pt x="77" y="235"/>
                  </a:lnTo>
                  <a:lnTo>
                    <a:pt x="77" y="237"/>
                  </a:lnTo>
                  <a:lnTo>
                    <a:pt x="79" y="239"/>
                  </a:lnTo>
                  <a:lnTo>
                    <a:pt x="81" y="239"/>
                  </a:lnTo>
                  <a:lnTo>
                    <a:pt x="87" y="235"/>
                  </a:lnTo>
                  <a:lnTo>
                    <a:pt x="91" y="233"/>
                  </a:lnTo>
                  <a:lnTo>
                    <a:pt x="96" y="233"/>
                  </a:lnTo>
                  <a:lnTo>
                    <a:pt x="124" y="251"/>
                  </a:lnTo>
                  <a:lnTo>
                    <a:pt x="126" y="253"/>
                  </a:lnTo>
                  <a:lnTo>
                    <a:pt x="128" y="253"/>
                  </a:lnTo>
                  <a:lnTo>
                    <a:pt x="128" y="253"/>
                  </a:lnTo>
                  <a:lnTo>
                    <a:pt x="130" y="263"/>
                  </a:lnTo>
                  <a:lnTo>
                    <a:pt x="132" y="267"/>
                  </a:lnTo>
                  <a:lnTo>
                    <a:pt x="134" y="272"/>
                  </a:lnTo>
                  <a:lnTo>
                    <a:pt x="136" y="276"/>
                  </a:lnTo>
                  <a:lnTo>
                    <a:pt x="157" y="292"/>
                  </a:lnTo>
                  <a:lnTo>
                    <a:pt x="161" y="296"/>
                  </a:lnTo>
                  <a:lnTo>
                    <a:pt x="163" y="300"/>
                  </a:lnTo>
                  <a:lnTo>
                    <a:pt x="165" y="304"/>
                  </a:lnTo>
                  <a:lnTo>
                    <a:pt x="171" y="319"/>
                  </a:lnTo>
                  <a:lnTo>
                    <a:pt x="177" y="341"/>
                  </a:lnTo>
                  <a:lnTo>
                    <a:pt x="177" y="343"/>
                  </a:lnTo>
                  <a:lnTo>
                    <a:pt x="177" y="345"/>
                  </a:lnTo>
                  <a:lnTo>
                    <a:pt x="179" y="345"/>
                  </a:lnTo>
                  <a:lnTo>
                    <a:pt x="181" y="345"/>
                  </a:lnTo>
                  <a:lnTo>
                    <a:pt x="192" y="345"/>
                  </a:lnTo>
                  <a:lnTo>
                    <a:pt x="196" y="347"/>
                  </a:lnTo>
                  <a:lnTo>
                    <a:pt x="198" y="347"/>
                  </a:lnTo>
                  <a:lnTo>
                    <a:pt x="200" y="349"/>
                  </a:lnTo>
                  <a:lnTo>
                    <a:pt x="202" y="353"/>
                  </a:lnTo>
                  <a:lnTo>
                    <a:pt x="202" y="357"/>
                  </a:lnTo>
                  <a:lnTo>
                    <a:pt x="196" y="398"/>
                  </a:lnTo>
                  <a:lnTo>
                    <a:pt x="198" y="458"/>
                  </a:lnTo>
                  <a:lnTo>
                    <a:pt x="198" y="460"/>
                  </a:lnTo>
                  <a:lnTo>
                    <a:pt x="196" y="464"/>
                  </a:lnTo>
                  <a:lnTo>
                    <a:pt x="192" y="468"/>
                  </a:lnTo>
                  <a:lnTo>
                    <a:pt x="187" y="470"/>
                  </a:lnTo>
                  <a:lnTo>
                    <a:pt x="185" y="472"/>
                  </a:lnTo>
                  <a:lnTo>
                    <a:pt x="181" y="474"/>
                  </a:lnTo>
                  <a:lnTo>
                    <a:pt x="173" y="472"/>
                  </a:lnTo>
                  <a:lnTo>
                    <a:pt x="165" y="472"/>
                  </a:lnTo>
                  <a:lnTo>
                    <a:pt x="161" y="472"/>
                  </a:lnTo>
                  <a:lnTo>
                    <a:pt x="159" y="472"/>
                  </a:lnTo>
                  <a:lnTo>
                    <a:pt x="155" y="474"/>
                  </a:lnTo>
                  <a:lnTo>
                    <a:pt x="151" y="478"/>
                  </a:lnTo>
                  <a:lnTo>
                    <a:pt x="147" y="484"/>
                  </a:lnTo>
                  <a:lnTo>
                    <a:pt x="143" y="488"/>
                  </a:lnTo>
                  <a:lnTo>
                    <a:pt x="138" y="490"/>
                  </a:lnTo>
                  <a:lnTo>
                    <a:pt x="134" y="492"/>
                  </a:lnTo>
                  <a:lnTo>
                    <a:pt x="130" y="492"/>
                  </a:lnTo>
                  <a:lnTo>
                    <a:pt x="124" y="492"/>
                  </a:lnTo>
                  <a:lnTo>
                    <a:pt x="112" y="492"/>
                  </a:lnTo>
                  <a:lnTo>
                    <a:pt x="108" y="494"/>
                  </a:lnTo>
                  <a:lnTo>
                    <a:pt x="106" y="496"/>
                  </a:lnTo>
                  <a:lnTo>
                    <a:pt x="102" y="498"/>
                  </a:lnTo>
                  <a:lnTo>
                    <a:pt x="102" y="502"/>
                  </a:lnTo>
                  <a:lnTo>
                    <a:pt x="100" y="505"/>
                  </a:lnTo>
                  <a:lnTo>
                    <a:pt x="98" y="515"/>
                  </a:lnTo>
                  <a:lnTo>
                    <a:pt x="98" y="517"/>
                  </a:lnTo>
                  <a:lnTo>
                    <a:pt x="110" y="535"/>
                  </a:lnTo>
                  <a:lnTo>
                    <a:pt x="110" y="537"/>
                  </a:lnTo>
                  <a:lnTo>
                    <a:pt x="110" y="541"/>
                  </a:lnTo>
                  <a:lnTo>
                    <a:pt x="106" y="539"/>
                  </a:lnTo>
                  <a:lnTo>
                    <a:pt x="104" y="537"/>
                  </a:lnTo>
                  <a:lnTo>
                    <a:pt x="104" y="541"/>
                  </a:lnTo>
                  <a:lnTo>
                    <a:pt x="106" y="547"/>
                  </a:lnTo>
                  <a:lnTo>
                    <a:pt x="110" y="552"/>
                  </a:lnTo>
                  <a:lnTo>
                    <a:pt x="114" y="558"/>
                  </a:lnTo>
                  <a:lnTo>
                    <a:pt x="116" y="562"/>
                  </a:lnTo>
                  <a:lnTo>
                    <a:pt x="120" y="566"/>
                  </a:lnTo>
                  <a:lnTo>
                    <a:pt x="124" y="564"/>
                  </a:lnTo>
                  <a:lnTo>
                    <a:pt x="128" y="566"/>
                  </a:lnTo>
                  <a:lnTo>
                    <a:pt x="130" y="570"/>
                  </a:lnTo>
                  <a:lnTo>
                    <a:pt x="136" y="568"/>
                  </a:lnTo>
                  <a:lnTo>
                    <a:pt x="136" y="566"/>
                  </a:lnTo>
                  <a:lnTo>
                    <a:pt x="136" y="564"/>
                  </a:lnTo>
                  <a:lnTo>
                    <a:pt x="138" y="562"/>
                  </a:lnTo>
                  <a:lnTo>
                    <a:pt x="140" y="562"/>
                  </a:lnTo>
                  <a:lnTo>
                    <a:pt x="145" y="562"/>
                  </a:lnTo>
                  <a:lnTo>
                    <a:pt x="149" y="564"/>
                  </a:lnTo>
                  <a:lnTo>
                    <a:pt x="151" y="566"/>
                  </a:lnTo>
                  <a:lnTo>
                    <a:pt x="153" y="568"/>
                  </a:lnTo>
                  <a:lnTo>
                    <a:pt x="157" y="568"/>
                  </a:lnTo>
                  <a:lnTo>
                    <a:pt x="159" y="570"/>
                  </a:lnTo>
                  <a:lnTo>
                    <a:pt x="159" y="574"/>
                  </a:lnTo>
                  <a:lnTo>
                    <a:pt x="167" y="578"/>
                  </a:lnTo>
                  <a:lnTo>
                    <a:pt x="169" y="580"/>
                  </a:lnTo>
                  <a:lnTo>
                    <a:pt x="175" y="586"/>
                  </a:lnTo>
                  <a:lnTo>
                    <a:pt x="181" y="584"/>
                  </a:lnTo>
                  <a:lnTo>
                    <a:pt x="183" y="586"/>
                  </a:lnTo>
                  <a:lnTo>
                    <a:pt x="185" y="586"/>
                  </a:lnTo>
                  <a:lnTo>
                    <a:pt x="185" y="584"/>
                  </a:lnTo>
                  <a:lnTo>
                    <a:pt x="185" y="582"/>
                  </a:lnTo>
                  <a:lnTo>
                    <a:pt x="183" y="580"/>
                  </a:lnTo>
                  <a:lnTo>
                    <a:pt x="183" y="578"/>
                  </a:lnTo>
                  <a:lnTo>
                    <a:pt x="183" y="578"/>
                  </a:lnTo>
                  <a:lnTo>
                    <a:pt x="185" y="576"/>
                  </a:lnTo>
                  <a:lnTo>
                    <a:pt x="187" y="576"/>
                  </a:lnTo>
                  <a:lnTo>
                    <a:pt x="189" y="576"/>
                  </a:lnTo>
                  <a:lnTo>
                    <a:pt x="189" y="578"/>
                  </a:lnTo>
                  <a:lnTo>
                    <a:pt x="187" y="582"/>
                  </a:lnTo>
                  <a:lnTo>
                    <a:pt x="187" y="584"/>
                  </a:lnTo>
                  <a:lnTo>
                    <a:pt x="192" y="582"/>
                  </a:lnTo>
                  <a:lnTo>
                    <a:pt x="194" y="582"/>
                  </a:lnTo>
                  <a:lnTo>
                    <a:pt x="196" y="584"/>
                  </a:lnTo>
                  <a:lnTo>
                    <a:pt x="192" y="584"/>
                  </a:lnTo>
                  <a:lnTo>
                    <a:pt x="187" y="586"/>
                  </a:lnTo>
                  <a:lnTo>
                    <a:pt x="187" y="588"/>
                  </a:lnTo>
                  <a:lnTo>
                    <a:pt x="192" y="592"/>
                  </a:lnTo>
                  <a:lnTo>
                    <a:pt x="200" y="596"/>
                  </a:lnTo>
                  <a:lnTo>
                    <a:pt x="202" y="599"/>
                  </a:lnTo>
                  <a:lnTo>
                    <a:pt x="206" y="601"/>
                  </a:lnTo>
                  <a:lnTo>
                    <a:pt x="206" y="601"/>
                  </a:lnTo>
                  <a:lnTo>
                    <a:pt x="208" y="599"/>
                  </a:lnTo>
                  <a:lnTo>
                    <a:pt x="210" y="601"/>
                  </a:lnTo>
                  <a:lnTo>
                    <a:pt x="210" y="601"/>
                  </a:lnTo>
                  <a:lnTo>
                    <a:pt x="216" y="605"/>
                  </a:lnTo>
                  <a:lnTo>
                    <a:pt x="218" y="609"/>
                  </a:lnTo>
                  <a:lnTo>
                    <a:pt x="222" y="611"/>
                  </a:lnTo>
                  <a:lnTo>
                    <a:pt x="224" y="615"/>
                  </a:lnTo>
                  <a:lnTo>
                    <a:pt x="228" y="617"/>
                  </a:lnTo>
                  <a:lnTo>
                    <a:pt x="230" y="619"/>
                  </a:lnTo>
                  <a:lnTo>
                    <a:pt x="234" y="621"/>
                  </a:lnTo>
                  <a:lnTo>
                    <a:pt x="236" y="621"/>
                  </a:lnTo>
                  <a:lnTo>
                    <a:pt x="241" y="623"/>
                  </a:lnTo>
                  <a:lnTo>
                    <a:pt x="243" y="625"/>
                  </a:lnTo>
                  <a:lnTo>
                    <a:pt x="245" y="625"/>
                  </a:lnTo>
                  <a:lnTo>
                    <a:pt x="247" y="629"/>
                  </a:lnTo>
                  <a:lnTo>
                    <a:pt x="249" y="631"/>
                  </a:lnTo>
                  <a:lnTo>
                    <a:pt x="249" y="633"/>
                  </a:lnTo>
                  <a:lnTo>
                    <a:pt x="251" y="635"/>
                  </a:lnTo>
                  <a:lnTo>
                    <a:pt x="255" y="635"/>
                  </a:lnTo>
                  <a:lnTo>
                    <a:pt x="257" y="635"/>
                  </a:lnTo>
                  <a:lnTo>
                    <a:pt x="259" y="639"/>
                  </a:lnTo>
                  <a:lnTo>
                    <a:pt x="261" y="641"/>
                  </a:lnTo>
                  <a:lnTo>
                    <a:pt x="261" y="643"/>
                  </a:lnTo>
                  <a:lnTo>
                    <a:pt x="263" y="646"/>
                  </a:lnTo>
                  <a:lnTo>
                    <a:pt x="265" y="648"/>
                  </a:lnTo>
                  <a:lnTo>
                    <a:pt x="267" y="648"/>
                  </a:lnTo>
                  <a:lnTo>
                    <a:pt x="269" y="648"/>
                  </a:lnTo>
                  <a:lnTo>
                    <a:pt x="271" y="652"/>
                  </a:lnTo>
                  <a:lnTo>
                    <a:pt x="273" y="656"/>
                  </a:lnTo>
                  <a:lnTo>
                    <a:pt x="273" y="660"/>
                  </a:lnTo>
                  <a:lnTo>
                    <a:pt x="275" y="664"/>
                  </a:lnTo>
                  <a:lnTo>
                    <a:pt x="277" y="676"/>
                  </a:lnTo>
                  <a:lnTo>
                    <a:pt x="286" y="686"/>
                  </a:lnTo>
                  <a:lnTo>
                    <a:pt x="286" y="695"/>
                  </a:lnTo>
                  <a:lnTo>
                    <a:pt x="290" y="697"/>
                  </a:lnTo>
                  <a:lnTo>
                    <a:pt x="294" y="699"/>
                  </a:lnTo>
                  <a:lnTo>
                    <a:pt x="294" y="697"/>
                  </a:lnTo>
                  <a:lnTo>
                    <a:pt x="290" y="695"/>
                  </a:lnTo>
                  <a:lnTo>
                    <a:pt x="290" y="695"/>
                  </a:lnTo>
                  <a:lnTo>
                    <a:pt x="290" y="690"/>
                  </a:lnTo>
                  <a:lnTo>
                    <a:pt x="290" y="690"/>
                  </a:lnTo>
                  <a:lnTo>
                    <a:pt x="292" y="693"/>
                  </a:lnTo>
                  <a:lnTo>
                    <a:pt x="296" y="690"/>
                  </a:lnTo>
                  <a:lnTo>
                    <a:pt x="296" y="693"/>
                  </a:lnTo>
                  <a:lnTo>
                    <a:pt x="296" y="697"/>
                  </a:lnTo>
                  <a:lnTo>
                    <a:pt x="298" y="697"/>
                  </a:lnTo>
                  <a:lnTo>
                    <a:pt x="300" y="701"/>
                  </a:lnTo>
                  <a:lnTo>
                    <a:pt x="300" y="703"/>
                  </a:lnTo>
                  <a:lnTo>
                    <a:pt x="302" y="707"/>
                  </a:lnTo>
                  <a:lnTo>
                    <a:pt x="302" y="713"/>
                  </a:lnTo>
                  <a:lnTo>
                    <a:pt x="302" y="717"/>
                  </a:lnTo>
                  <a:lnTo>
                    <a:pt x="308" y="715"/>
                  </a:lnTo>
                  <a:lnTo>
                    <a:pt x="328" y="715"/>
                  </a:lnTo>
                  <a:lnTo>
                    <a:pt x="339" y="711"/>
                  </a:lnTo>
                  <a:lnTo>
                    <a:pt x="345" y="711"/>
                  </a:lnTo>
                  <a:lnTo>
                    <a:pt x="349" y="713"/>
                  </a:lnTo>
                  <a:lnTo>
                    <a:pt x="351" y="715"/>
                  </a:lnTo>
                  <a:lnTo>
                    <a:pt x="359" y="727"/>
                  </a:lnTo>
                  <a:lnTo>
                    <a:pt x="361" y="729"/>
                  </a:lnTo>
                  <a:lnTo>
                    <a:pt x="373" y="740"/>
                  </a:lnTo>
                  <a:lnTo>
                    <a:pt x="386" y="756"/>
                  </a:lnTo>
                  <a:lnTo>
                    <a:pt x="390" y="758"/>
                  </a:lnTo>
                  <a:lnTo>
                    <a:pt x="394" y="760"/>
                  </a:lnTo>
                  <a:lnTo>
                    <a:pt x="400" y="762"/>
                  </a:lnTo>
                  <a:lnTo>
                    <a:pt x="406" y="762"/>
                  </a:lnTo>
                  <a:lnTo>
                    <a:pt x="422" y="758"/>
                  </a:lnTo>
                  <a:lnTo>
                    <a:pt x="429" y="758"/>
                  </a:lnTo>
                  <a:lnTo>
                    <a:pt x="431" y="760"/>
                  </a:lnTo>
                  <a:lnTo>
                    <a:pt x="433" y="764"/>
                  </a:lnTo>
                  <a:lnTo>
                    <a:pt x="433" y="766"/>
                  </a:lnTo>
                  <a:lnTo>
                    <a:pt x="435" y="774"/>
                  </a:lnTo>
                  <a:lnTo>
                    <a:pt x="437" y="776"/>
                  </a:lnTo>
                  <a:lnTo>
                    <a:pt x="439" y="778"/>
                  </a:lnTo>
                  <a:lnTo>
                    <a:pt x="451" y="776"/>
                  </a:lnTo>
                  <a:lnTo>
                    <a:pt x="486" y="766"/>
                  </a:lnTo>
                  <a:lnTo>
                    <a:pt x="502" y="764"/>
                  </a:lnTo>
                  <a:lnTo>
                    <a:pt x="506" y="764"/>
                  </a:lnTo>
                  <a:lnTo>
                    <a:pt x="508" y="764"/>
                  </a:lnTo>
                  <a:lnTo>
                    <a:pt x="512" y="766"/>
                  </a:lnTo>
                  <a:lnTo>
                    <a:pt x="514" y="770"/>
                  </a:lnTo>
                  <a:lnTo>
                    <a:pt x="514" y="774"/>
                  </a:lnTo>
                  <a:lnTo>
                    <a:pt x="516" y="776"/>
                  </a:lnTo>
                  <a:lnTo>
                    <a:pt x="516" y="782"/>
                  </a:lnTo>
                  <a:lnTo>
                    <a:pt x="514" y="791"/>
                  </a:lnTo>
                  <a:lnTo>
                    <a:pt x="514" y="795"/>
                  </a:lnTo>
                  <a:lnTo>
                    <a:pt x="504" y="815"/>
                  </a:lnTo>
                  <a:lnTo>
                    <a:pt x="504" y="819"/>
                  </a:lnTo>
                  <a:lnTo>
                    <a:pt x="504" y="821"/>
                  </a:lnTo>
                  <a:lnTo>
                    <a:pt x="506" y="825"/>
                  </a:lnTo>
                  <a:lnTo>
                    <a:pt x="510" y="825"/>
                  </a:lnTo>
                  <a:lnTo>
                    <a:pt x="520" y="829"/>
                  </a:lnTo>
                  <a:lnTo>
                    <a:pt x="525" y="831"/>
                  </a:lnTo>
                  <a:lnTo>
                    <a:pt x="529" y="834"/>
                  </a:lnTo>
                  <a:lnTo>
                    <a:pt x="531" y="838"/>
                  </a:lnTo>
                  <a:lnTo>
                    <a:pt x="535" y="840"/>
                  </a:lnTo>
                  <a:lnTo>
                    <a:pt x="535" y="844"/>
                  </a:lnTo>
                  <a:lnTo>
                    <a:pt x="537" y="848"/>
                  </a:lnTo>
                  <a:lnTo>
                    <a:pt x="537" y="852"/>
                  </a:lnTo>
                  <a:lnTo>
                    <a:pt x="535" y="860"/>
                  </a:lnTo>
                  <a:lnTo>
                    <a:pt x="535" y="866"/>
                  </a:lnTo>
                  <a:lnTo>
                    <a:pt x="533" y="870"/>
                  </a:lnTo>
                  <a:lnTo>
                    <a:pt x="535" y="874"/>
                  </a:lnTo>
                  <a:lnTo>
                    <a:pt x="537" y="876"/>
                  </a:lnTo>
                  <a:lnTo>
                    <a:pt x="539" y="878"/>
                  </a:lnTo>
                  <a:lnTo>
                    <a:pt x="541" y="878"/>
                  </a:lnTo>
                  <a:lnTo>
                    <a:pt x="551" y="881"/>
                  </a:lnTo>
                  <a:lnTo>
                    <a:pt x="555" y="881"/>
                  </a:lnTo>
                  <a:lnTo>
                    <a:pt x="557" y="881"/>
                  </a:lnTo>
                  <a:lnTo>
                    <a:pt x="561" y="878"/>
                  </a:lnTo>
                  <a:lnTo>
                    <a:pt x="563" y="878"/>
                  </a:lnTo>
                  <a:lnTo>
                    <a:pt x="565" y="876"/>
                  </a:lnTo>
                  <a:lnTo>
                    <a:pt x="584" y="862"/>
                  </a:lnTo>
                  <a:lnTo>
                    <a:pt x="590" y="858"/>
                  </a:lnTo>
                  <a:lnTo>
                    <a:pt x="594" y="858"/>
                  </a:lnTo>
                  <a:lnTo>
                    <a:pt x="598" y="858"/>
                  </a:lnTo>
                  <a:lnTo>
                    <a:pt x="623" y="866"/>
                  </a:lnTo>
                  <a:lnTo>
                    <a:pt x="627" y="866"/>
                  </a:lnTo>
                  <a:lnTo>
                    <a:pt x="631" y="864"/>
                  </a:lnTo>
                  <a:lnTo>
                    <a:pt x="635" y="858"/>
                  </a:lnTo>
                  <a:lnTo>
                    <a:pt x="647" y="842"/>
                  </a:lnTo>
                  <a:lnTo>
                    <a:pt x="653" y="834"/>
                  </a:lnTo>
                  <a:lnTo>
                    <a:pt x="700" y="797"/>
                  </a:lnTo>
                  <a:lnTo>
                    <a:pt x="723" y="774"/>
                  </a:lnTo>
                  <a:lnTo>
                    <a:pt x="727" y="770"/>
                  </a:lnTo>
                  <a:lnTo>
                    <a:pt x="731" y="766"/>
                  </a:lnTo>
                  <a:lnTo>
                    <a:pt x="751" y="760"/>
                  </a:lnTo>
                  <a:lnTo>
                    <a:pt x="755" y="758"/>
                  </a:lnTo>
                  <a:lnTo>
                    <a:pt x="757" y="754"/>
                  </a:lnTo>
                  <a:lnTo>
                    <a:pt x="759" y="750"/>
                  </a:lnTo>
                  <a:lnTo>
                    <a:pt x="757" y="746"/>
                  </a:lnTo>
                  <a:lnTo>
                    <a:pt x="755" y="742"/>
                  </a:lnTo>
                  <a:lnTo>
                    <a:pt x="737" y="733"/>
                  </a:lnTo>
                  <a:lnTo>
                    <a:pt x="735" y="729"/>
                  </a:lnTo>
                  <a:lnTo>
                    <a:pt x="731" y="727"/>
                  </a:lnTo>
                  <a:lnTo>
                    <a:pt x="731" y="723"/>
                  </a:lnTo>
                  <a:lnTo>
                    <a:pt x="733" y="719"/>
                  </a:lnTo>
                  <a:lnTo>
                    <a:pt x="737" y="713"/>
                  </a:lnTo>
                  <a:lnTo>
                    <a:pt x="745" y="709"/>
                  </a:lnTo>
                  <a:lnTo>
                    <a:pt x="766" y="697"/>
                  </a:lnTo>
                  <a:lnTo>
                    <a:pt x="794" y="684"/>
                  </a:lnTo>
                  <a:lnTo>
                    <a:pt x="798" y="680"/>
                  </a:lnTo>
                  <a:lnTo>
                    <a:pt x="802" y="676"/>
                  </a:lnTo>
                  <a:lnTo>
                    <a:pt x="806" y="670"/>
                  </a:lnTo>
                  <a:lnTo>
                    <a:pt x="808" y="666"/>
                  </a:lnTo>
                  <a:lnTo>
                    <a:pt x="811" y="662"/>
                  </a:lnTo>
                  <a:lnTo>
                    <a:pt x="811" y="654"/>
                  </a:lnTo>
                  <a:lnTo>
                    <a:pt x="811" y="650"/>
                  </a:lnTo>
                  <a:lnTo>
                    <a:pt x="808" y="646"/>
                  </a:lnTo>
                  <a:lnTo>
                    <a:pt x="804" y="633"/>
                  </a:lnTo>
                  <a:lnTo>
                    <a:pt x="804" y="631"/>
                  </a:lnTo>
                  <a:lnTo>
                    <a:pt x="804" y="627"/>
                  </a:lnTo>
                  <a:lnTo>
                    <a:pt x="808" y="623"/>
                  </a:lnTo>
                  <a:lnTo>
                    <a:pt x="811" y="621"/>
                  </a:lnTo>
                  <a:lnTo>
                    <a:pt x="815" y="619"/>
                  </a:lnTo>
                  <a:lnTo>
                    <a:pt x="825" y="619"/>
                  </a:lnTo>
                  <a:lnTo>
                    <a:pt x="845" y="621"/>
                  </a:lnTo>
                  <a:lnTo>
                    <a:pt x="845" y="605"/>
                  </a:lnTo>
                  <a:lnTo>
                    <a:pt x="847" y="576"/>
                  </a:lnTo>
                  <a:lnTo>
                    <a:pt x="851" y="562"/>
                  </a:lnTo>
                  <a:lnTo>
                    <a:pt x="851" y="556"/>
                  </a:lnTo>
                  <a:lnTo>
                    <a:pt x="851" y="552"/>
                  </a:lnTo>
                  <a:lnTo>
                    <a:pt x="849" y="545"/>
                  </a:lnTo>
                  <a:lnTo>
                    <a:pt x="847" y="543"/>
                  </a:lnTo>
                  <a:lnTo>
                    <a:pt x="849" y="541"/>
                  </a:lnTo>
                  <a:lnTo>
                    <a:pt x="849" y="537"/>
                  </a:lnTo>
                  <a:lnTo>
                    <a:pt x="851" y="533"/>
                  </a:lnTo>
                  <a:lnTo>
                    <a:pt x="860" y="523"/>
                  </a:lnTo>
                  <a:lnTo>
                    <a:pt x="860" y="523"/>
                  </a:lnTo>
                  <a:lnTo>
                    <a:pt x="862" y="519"/>
                  </a:lnTo>
                  <a:lnTo>
                    <a:pt x="864" y="511"/>
                  </a:lnTo>
                  <a:lnTo>
                    <a:pt x="864" y="50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AB94F95-1F28-184B-B201-F2F346530E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7965" y="5348501"/>
              <a:ext cx="492432" cy="577394"/>
            </a:xfrm>
            <a:custGeom>
              <a:avLst/>
              <a:gdLst>
                <a:gd name="T0" fmla="*/ 90 w 284"/>
                <a:gd name="T1" fmla="*/ 274 h 333"/>
                <a:gd name="T2" fmla="*/ 80 w 284"/>
                <a:gd name="T3" fmla="*/ 259 h 333"/>
                <a:gd name="T4" fmla="*/ 69 w 284"/>
                <a:gd name="T5" fmla="*/ 268 h 333"/>
                <a:gd name="T6" fmla="*/ 67 w 284"/>
                <a:gd name="T7" fmla="*/ 270 h 333"/>
                <a:gd name="T8" fmla="*/ 49 w 284"/>
                <a:gd name="T9" fmla="*/ 268 h 333"/>
                <a:gd name="T10" fmla="*/ 39 w 284"/>
                <a:gd name="T11" fmla="*/ 249 h 333"/>
                <a:gd name="T12" fmla="*/ 29 w 284"/>
                <a:gd name="T13" fmla="*/ 249 h 333"/>
                <a:gd name="T14" fmla="*/ 39 w 284"/>
                <a:gd name="T15" fmla="*/ 259 h 333"/>
                <a:gd name="T16" fmla="*/ 55 w 284"/>
                <a:gd name="T17" fmla="*/ 278 h 333"/>
                <a:gd name="T18" fmla="*/ 76 w 284"/>
                <a:gd name="T19" fmla="*/ 278 h 333"/>
                <a:gd name="T20" fmla="*/ 80 w 284"/>
                <a:gd name="T21" fmla="*/ 290 h 333"/>
                <a:gd name="T22" fmla="*/ 96 w 284"/>
                <a:gd name="T23" fmla="*/ 292 h 333"/>
                <a:gd name="T24" fmla="*/ 49 w 284"/>
                <a:gd name="T25" fmla="*/ 241 h 333"/>
                <a:gd name="T26" fmla="*/ 45 w 284"/>
                <a:gd name="T27" fmla="*/ 251 h 333"/>
                <a:gd name="T28" fmla="*/ 67 w 284"/>
                <a:gd name="T29" fmla="*/ 268 h 333"/>
                <a:gd name="T30" fmla="*/ 55 w 284"/>
                <a:gd name="T31" fmla="*/ 253 h 333"/>
                <a:gd name="T32" fmla="*/ 57 w 284"/>
                <a:gd name="T33" fmla="*/ 239 h 333"/>
                <a:gd name="T34" fmla="*/ 45 w 284"/>
                <a:gd name="T35" fmla="*/ 225 h 333"/>
                <a:gd name="T36" fmla="*/ 43 w 284"/>
                <a:gd name="T37" fmla="*/ 227 h 333"/>
                <a:gd name="T38" fmla="*/ 53 w 284"/>
                <a:gd name="T39" fmla="*/ 237 h 333"/>
                <a:gd name="T40" fmla="*/ 268 w 284"/>
                <a:gd name="T41" fmla="*/ 120 h 333"/>
                <a:gd name="T42" fmla="*/ 239 w 284"/>
                <a:gd name="T43" fmla="*/ 92 h 333"/>
                <a:gd name="T44" fmla="*/ 219 w 284"/>
                <a:gd name="T45" fmla="*/ 59 h 333"/>
                <a:gd name="T46" fmla="*/ 192 w 284"/>
                <a:gd name="T47" fmla="*/ 67 h 333"/>
                <a:gd name="T48" fmla="*/ 172 w 284"/>
                <a:gd name="T49" fmla="*/ 114 h 333"/>
                <a:gd name="T50" fmla="*/ 141 w 284"/>
                <a:gd name="T51" fmla="*/ 86 h 333"/>
                <a:gd name="T52" fmla="*/ 100 w 284"/>
                <a:gd name="T53" fmla="*/ 71 h 333"/>
                <a:gd name="T54" fmla="*/ 86 w 284"/>
                <a:gd name="T55" fmla="*/ 53 h 333"/>
                <a:gd name="T56" fmla="*/ 57 w 284"/>
                <a:gd name="T57" fmla="*/ 47 h 333"/>
                <a:gd name="T58" fmla="*/ 55 w 284"/>
                <a:gd name="T59" fmla="*/ 8 h 333"/>
                <a:gd name="T60" fmla="*/ 24 w 284"/>
                <a:gd name="T61" fmla="*/ 10 h 333"/>
                <a:gd name="T62" fmla="*/ 0 w 284"/>
                <a:gd name="T63" fmla="*/ 35 h 333"/>
                <a:gd name="T64" fmla="*/ 10 w 284"/>
                <a:gd name="T65" fmla="*/ 49 h 333"/>
                <a:gd name="T66" fmla="*/ 14 w 284"/>
                <a:gd name="T67" fmla="*/ 55 h 333"/>
                <a:gd name="T68" fmla="*/ 26 w 284"/>
                <a:gd name="T69" fmla="*/ 76 h 333"/>
                <a:gd name="T70" fmla="*/ 55 w 284"/>
                <a:gd name="T71" fmla="*/ 96 h 333"/>
                <a:gd name="T72" fmla="*/ 65 w 284"/>
                <a:gd name="T73" fmla="*/ 104 h 333"/>
                <a:gd name="T74" fmla="*/ 80 w 284"/>
                <a:gd name="T75" fmla="*/ 114 h 333"/>
                <a:gd name="T76" fmla="*/ 90 w 284"/>
                <a:gd name="T77" fmla="*/ 129 h 333"/>
                <a:gd name="T78" fmla="*/ 110 w 284"/>
                <a:gd name="T79" fmla="*/ 147 h 333"/>
                <a:gd name="T80" fmla="*/ 118 w 284"/>
                <a:gd name="T81" fmla="*/ 157 h 333"/>
                <a:gd name="T82" fmla="*/ 125 w 284"/>
                <a:gd name="T83" fmla="*/ 206 h 333"/>
                <a:gd name="T84" fmla="*/ 127 w 284"/>
                <a:gd name="T85" fmla="*/ 200 h 333"/>
                <a:gd name="T86" fmla="*/ 135 w 284"/>
                <a:gd name="T87" fmla="*/ 208 h 333"/>
                <a:gd name="T88" fmla="*/ 147 w 284"/>
                <a:gd name="T89" fmla="*/ 219 h 333"/>
                <a:gd name="T90" fmla="*/ 155 w 284"/>
                <a:gd name="T91" fmla="*/ 229 h 333"/>
                <a:gd name="T92" fmla="*/ 163 w 284"/>
                <a:gd name="T93" fmla="*/ 253 h 333"/>
                <a:gd name="T94" fmla="*/ 182 w 284"/>
                <a:gd name="T95" fmla="*/ 270 h 333"/>
                <a:gd name="T96" fmla="*/ 184 w 284"/>
                <a:gd name="T97" fmla="*/ 282 h 333"/>
                <a:gd name="T98" fmla="*/ 186 w 284"/>
                <a:gd name="T99" fmla="*/ 306 h 333"/>
                <a:gd name="T100" fmla="*/ 194 w 284"/>
                <a:gd name="T101" fmla="*/ 333 h 333"/>
                <a:gd name="T102" fmla="*/ 214 w 284"/>
                <a:gd name="T103" fmla="*/ 319 h 333"/>
                <a:gd name="T104" fmla="*/ 231 w 284"/>
                <a:gd name="T105" fmla="*/ 306 h 333"/>
                <a:gd name="T106" fmla="*/ 243 w 284"/>
                <a:gd name="T107" fmla="*/ 282 h 333"/>
                <a:gd name="T108" fmla="*/ 259 w 284"/>
                <a:gd name="T109" fmla="*/ 280 h 333"/>
                <a:gd name="T110" fmla="*/ 261 w 284"/>
                <a:gd name="T111" fmla="*/ 266 h 333"/>
                <a:gd name="T112" fmla="*/ 255 w 284"/>
                <a:gd name="T113" fmla="*/ 255 h 333"/>
                <a:gd name="T114" fmla="*/ 251 w 284"/>
                <a:gd name="T115" fmla="*/ 227 h 333"/>
                <a:gd name="T116" fmla="*/ 249 w 284"/>
                <a:gd name="T117" fmla="*/ 208 h 333"/>
                <a:gd name="T118" fmla="*/ 261 w 284"/>
                <a:gd name="T119" fmla="*/ 186 h 333"/>
                <a:gd name="T120" fmla="*/ 255 w 284"/>
                <a:gd name="T121" fmla="*/ 17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" h="333">
                  <a:moveTo>
                    <a:pt x="96" y="288"/>
                  </a:moveTo>
                  <a:lnTo>
                    <a:pt x="96" y="286"/>
                  </a:lnTo>
                  <a:lnTo>
                    <a:pt x="96" y="282"/>
                  </a:lnTo>
                  <a:lnTo>
                    <a:pt x="96" y="278"/>
                  </a:lnTo>
                  <a:lnTo>
                    <a:pt x="96" y="276"/>
                  </a:lnTo>
                  <a:lnTo>
                    <a:pt x="90" y="274"/>
                  </a:lnTo>
                  <a:lnTo>
                    <a:pt x="90" y="270"/>
                  </a:lnTo>
                  <a:lnTo>
                    <a:pt x="86" y="270"/>
                  </a:lnTo>
                  <a:lnTo>
                    <a:pt x="86" y="268"/>
                  </a:lnTo>
                  <a:lnTo>
                    <a:pt x="84" y="264"/>
                  </a:lnTo>
                  <a:lnTo>
                    <a:pt x="84" y="261"/>
                  </a:lnTo>
                  <a:lnTo>
                    <a:pt x="80" y="259"/>
                  </a:lnTo>
                  <a:lnTo>
                    <a:pt x="78" y="257"/>
                  </a:lnTo>
                  <a:lnTo>
                    <a:pt x="76" y="257"/>
                  </a:lnTo>
                  <a:lnTo>
                    <a:pt x="73" y="257"/>
                  </a:lnTo>
                  <a:lnTo>
                    <a:pt x="73" y="259"/>
                  </a:lnTo>
                  <a:lnTo>
                    <a:pt x="71" y="264"/>
                  </a:lnTo>
                  <a:lnTo>
                    <a:pt x="69" y="268"/>
                  </a:lnTo>
                  <a:lnTo>
                    <a:pt x="71" y="272"/>
                  </a:lnTo>
                  <a:lnTo>
                    <a:pt x="78" y="272"/>
                  </a:lnTo>
                  <a:lnTo>
                    <a:pt x="71" y="274"/>
                  </a:lnTo>
                  <a:lnTo>
                    <a:pt x="69" y="274"/>
                  </a:lnTo>
                  <a:lnTo>
                    <a:pt x="69" y="272"/>
                  </a:lnTo>
                  <a:lnTo>
                    <a:pt x="67" y="270"/>
                  </a:lnTo>
                  <a:lnTo>
                    <a:pt x="65" y="270"/>
                  </a:lnTo>
                  <a:lnTo>
                    <a:pt x="61" y="272"/>
                  </a:lnTo>
                  <a:lnTo>
                    <a:pt x="59" y="272"/>
                  </a:lnTo>
                  <a:lnTo>
                    <a:pt x="57" y="268"/>
                  </a:lnTo>
                  <a:lnTo>
                    <a:pt x="51" y="270"/>
                  </a:lnTo>
                  <a:lnTo>
                    <a:pt x="49" y="268"/>
                  </a:lnTo>
                  <a:lnTo>
                    <a:pt x="47" y="266"/>
                  </a:lnTo>
                  <a:lnTo>
                    <a:pt x="45" y="264"/>
                  </a:lnTo>
                  <a:lnTo>
                    <a:pt x="45" y="261"/>
                  </a:lnTo>
                  <a:lnTo>
                    <a:pt x="43" y="257"/>
                  </a:lnTo>
                  <a:lnTo>
                    <a:pt x="41" y="253"/>
                  </a:lnTo>
                  <a:lnTo>
                    <a:pt x="39" y="249"/>
                  </a:lnTo>
                  <a:lnTo>
                    <a:pt x="33" y="247"/>
                  </a:lnTo>
                  <a:lnTo>
                    <a:pt x="31" y="245"/>
                  </a:lnTo>
                  <a:lnTo>
                    <a:pt x="29" y="245"/>
                  </a:lnTo>
                  <a:lnTo>
                    <a:pt x="26" y="243"/>
                  </a:lnTo>
                  <a:lnTo>
                    <a:pt x="26" y="247"/>
                  </a:lnTo>
                  <a:lnTo>
                    <a:pt x="29" y="249"/>
                  </a:lnTo>
                  <a:lnTo>
                    <a:pt x="31" y="253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33" y="257"/>
                  </a:lnTo>
                  <a:lnTo>
                    <a:pt x="35" y="257"/>
                  </a:lnTo>
                  <a:lnTo>
                    <a:pt x="39" y="259"/>
                  </a:lnTo>
                  <a:lnTo>
                    <a:pt x="39" y="266"/>
                  </a:lnTo>
                  <a:lnTo>
                    <a:pt x="41" y="270"/>
                  </a:lnTo>
                  <a:lnTo>
                    <a:pt x="45" y="272"/>
                  </a:lnTo>
                  <a:lnTo>
                    <a:pt x="49" y="276"/>
                  </a:lnTo>
                  <a:lnTo>
                    <a:pt x="53" y="276"/>
                  </a:lnTo>
                  <a:lnTo>
                    <a:pt x="55" y="278"/>
                  </a:lnTo>
                  <a:lnTo>
                    <a:pt x="59" y="282"/>
                  </a:lnTo>
                  <a:lnTo>
                    <a:pt x="63" y="284"/>
                  </a:lnTo>
                  <a:lnTo>
                    <a:pt x="65" y="282"/>
                  </a:lnTo>
                  <a:lnTo>
                    <a:pt x="67" y="280"/>
                  </a:lnTo>
                  <a:lnTo>
                    <a:pt x="71" y="280"/>
                  </a:lnTo>
                  <a:lnTo>
                    <a:pt x="76" y="278"/>
                  </a:lnTo>
                  <a:lnTo>
                    <a:pt x="80" y="278"/>
                  </a:lnTo>
                  <a:lnTo>
                    <a:pt x="84" y="280"/>
                  </a:lnTo>
                  <a:lnTo>
                    <a:pt x="86" y="284"/>
                  </a:lnTo>
                  <a:lnTo>
                    <a:pt x="84" y="286"/>
                  </a:lnTo>
                  <a:lnTo>
                    <a:pt x="78" y="288"/>
                  </a:lnTo>
                  <a:lnTo>
                    <a:pt x="80" y="290"/>
                  </a:lnTo>
                  <a:lnTo>
                    <a:pt x="84" y="290"/>
                  </a:lnTo>
                  <a:lnTo>
                    <a:pt x="88" y="290"/>
                  </a:lnTo>
                  <a:lnTo>
                    <a:pt x="92" y="296"/>
                  </a:lnTo>
                  <a:lnTo>
                    <a:pt x="96" y="296"/>
                  </a:lnTo>
                  <a:lnTo>
                    <a:pt x="96" y="296"/>
                  </a:lnTo>
                  <a:lnTo>
                    <a:pt x="96" y="292"/>
                  </a:lnTo>
                  <a:lnTo>
                    <a:pt x="96" y="288"/>
                  </a:lnTo>
                  <a:close/>
                  <a:moveTo>
                    <a:pt x="53" y="237"/>
                  </a:moveTo>
                  <a:lnTo>
                    <a:pt x="53" y="237"/>
                  </a:lnTo>
                  <a:lnTo>
                    <a:pt x="51" y="237"/>
                  </a:lnTo>
                  <a:lnTo>
                    <a:pt x="51" y="239"/>
                  </a:lnTo>
                  <a:lnTo>
                    <a:pt x="49" y="241"/>
                  </a:lnTo>
                  <a:lnTo>
                    <a:pt x="45" y="243"/>
                  </a:lnTo>
                  <a:lnTo>
                    <a:pt x="41" y="243"/>
                  </a:lnTo>
                  <a:lnTo>
                    <a:pt x="39" y="245"/>
                  </a:lnTo>
                  <a:lnTo>
                    <a:pt x="39" y="245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9" y="257"/>
                  </a:lnTo>
                  <a:lnTo>
                    <a:pt x="51" y="259"/>
                  </a:lnTo>
                  <a:lnTo>
                    <a:pt x="53" y="261"/>
                  </a:lnTo>
                  <a:lnTo>
                    <a:pt x="55" y="261"/>
                  </a:lnTo>
                  <a:lnTo>
                    <a:pt x="61" y="264"/>
                  </a:lnTo>
                  <a:lnTo>
                    <a:pt x="67" y="268"/>
                  </a:lnTo>
                  <a:lnTo>
                    <a:pt x="67" y="266"/>
                  </a:lnTo>
                  <a:lnTo>
                    <a:pt x="65" y="261"/>
                  </a:lnTo>
                  <a:lnTo>
                    <a:pt x="63" y="259"/>
                  </a:lnTo>
                  <a:lnTo>
                    <a:pt x="61" y="257"/>
                  </a:lnTo>
                  <a:lnTo>
                    <a:pt x="57" y="255"/>
                  </a:lnTo>
                  <a:lnTo>
                    <a:pt x="55" y="253"/>
                  </a:lnTo>
                  <a:lnTo>
                    <a:pt x="57" y="251"/>
                  </a:lnTo>
                  <a:lnTo>
                    <a:pt x="63" y="251"/>
                  </a:lnTo>
                  <a:lnTo>
                    <a:pt x="63" y="247"/>
                  </a:lnTo>
                  <a:lnTo>
                    <a:pt x="57" y="245"/>
                  </a:lnTo>
                  <a:lnTo>
                    <a:pt x="57" y="243"/>
                  </a:lnTo>
                  <a:lnTo>
                    <a:pt x="57" y="239"/>
                  </a:lnTo>
                  <a:lnTo>
                    <a:pt x="57" y="235"/>
                  </a:lnTo>
                  <a:lnTo>
                    <a:pt x="57" y="231"/>
                  </a:lnTo>
                  <a:lnTo>
                    <a:pt x="57" y="231"/>
                  </a:lnTo>
                  <a:lnTo>
                    <a:pt x="53" y="227"/>
                  </a:lnTo>
                  <a:lnTo>
                    <a:pt x="49" y="225"/>
                  </a:lnTo>
                  <a:lnTo>
                    <a:pt x="45" y="225"/>
                  </a:lnTo>
                  <a:lnTo>
                    <a:pt x="43" y="223"/>
                  </a:lnTo>
                  <a:lnTo>
                    <a:pt x="43" y="225"/>
                  </a:lnTo>
                  <a:lnTo>
                    <a:pt x="41" y="225"/>
                  </a:lnTo>
                  <a:lnTo>
                    <a:pt x="41" y="225"/>
                  </a:lnTo>
                  <a:lnTo>
                    <a:pt x="41" y="227"/>
                  </a:lnTo>
                  <a:lnTo>
                    <a:pt x="43" y="227"/>
                  </a:lnTo>
                  <a:lnTo>
                    <a:pt x="47" y="227"/>
                  </a:lnTo>
                  <a:lnTo>
                    <a:pt x="49" y="227"/>
                  </a:lnTo>
                  <a:lnTo>
                    <a:pt x="51" y="229"/>
                  </a:lnTo>
                  <a:lnTo>
                    <a:pt x="53" y="229"/>
                  </a:lnTo>
                  <a:lnTo>
                    <a:pt x="55" y="233"/>
                  </a:lnTo>
                  <a:lnTo>
                    <a:pt x="53" y="237"/>
                  </a:lnTo>
                  <a:lnTo>
                    <a:pt x="53" y="237"/>
                  </a:lnTo>
                  <a:close/>
                  <a:moveTo>
                    <a:pt x="263" y="159"/>
                  </a:moveTo>
                  <a:lnTo>
                    <a:pt x="278" y="147"/>
                  </a:lnTo>
                  <a:lnTo>
                    <a:pt x="284" y="143"/>
                  </a:lnTo>
                  <a:lnTo>
                    <a:pt x="272" y="123"/>
                  </a:lnTo>
                  <a:lnTo>
                    <a:pt x="268" y="120"/>
                  </a:lnTo>
                  <a:lnTo>
                    <a:pt x="265" y="116"/>
                  </a:lnTo>
                  <a:lnTo>
                    <a:pt x="253" y="112"/>
                  </a:lnTo>
                  <a:lnTo>
                    <a:pt x="249" y="110"/>
                  </a:lnTo>
                  <a:lnTo>
                    <a:pt x="247" y="106"/>
                  </a:lnTo>
                  <a:lnTo>
                    <a:pt x="241" y="96"/>
                  </a:lnTo>
                  <a:lnTo>
                    <a:pt x="239" y="92"/>
                  </a:lnTo>
                  <a:lnTo>
                    <a:pt x="235" y="88"/>
                  </a:lnTo>
                  <a:lnTo>
                    <a:pt x="223" y="78"/>
                  </a:lnTo>
                  <a:lnTo>
                    <a:pt x="221" y="73"/>
                  </a:lnTo>
                  <a:lnTo>
                    <a:pt x="219" y="69"/>
                  </a:lnTo>
                  <a:lnTo>
                    <a:pt x="221" y="63"/>
                  </a:lnTo>
                  <a:lnTo>
                    <a:pt x="219" y="59"/>
                  </a:lnTo>
                  <a:lnTo>
                    <a:pt x="216" y="57"/>
                  </a:lnTo>
                  <a:lnTo>
                    <a:pt x="210" y="55"/>
                  </a:lnTo>
                  <a:lnTo>
                    <a:pt x="208" y="55"/>
                  </a:lnTo>
                  <a:lnTo>
                    <a:pt x="202" y="59"/>
                  </a:lnTo>
                  <a:lnTo>
                    <a:pt x="194" y="65"/>
                  </a:lnTo>
                  <a:lnTo>
                    <a:pt x="192" y="67"/>
                  </a:lnTo>
                  <a:lnTo>
                    <a:pt x="190" y="71"/>
                  </a:lnTo>
                  <a:lnTo>
                    <a:pt x="186" y="78"/>
                  </a:lnTo>
                  <a:lnTo>
                    <a:pt x="178" y="106"/>
                  </a:lnTo>
                  <a:lnTo>
                    <a:pt x="178" y="110"/>
                  </a:lnTo>
                  <a:lnTo>
                    <a:pt x="176" y="112"/>
                  </a:lnTo>
                  <a:lnTo>
                    <a:pt x="172" y="114"/>
                  </a:lnTo>
                  <a:lnTo>
                    <a:pt x="169" y="114"/>
                  </a:lnTo>
                  <a:lnTo>
                    <a:pt x="165" y="112"/>
                  </a:lnTo>
                  <a:lnTo>
                    <a:pt x="161" y="108"/>
                  </a:lnTo>
                  <a:lnTo>
                    <a:pt x="145" y="94"/>
                  </a:lnTo>
                  <a:lnTo>
                    <a:pt x="143" y="90"/>
                  </a:lnTo>
                  <a:lnTo>
                    <a:pt x="141" y="86"/>
                  </a:lnTo>
                  <a:lnTo>
                    <a:pt x="139" y="82"/>
                  </a:lnTo>
                  <a:lnTo>
                    <a:pt x="137" y="78"/>
                  </a:lnTo>
                  <a:lnTo>
                    <a:pt x="135" y="76"/>
                  </a:lnTo>
                  <a:lnTo>
                    <a:pt x="131" y="73"/>
                  </a:lnTo>
                  <a:lnTo>
                    <a:pt x="127" y="71"/>
                  </a:lnTo>
                  <a:lnTo>
                    <a:pt x="100" y="71"/>
                  </a:lnTo>
                  <a:lnTo>
                    <a:pt x="96" y="69"/>
                  </a:lnTo>
                  <a:lnTo>
                    <a:pt x="94" y="69"/>
                  </a:lnTo>
                  <a:lnTo>
                    <a:pt x="90" y="63"/>
                  </a:lnTo>
                  <a:lnTo>
                    <a:pt x="88" y="61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4" y="51"/>
                  </a:lnTo>
                  <a:lnTo>
                    <a:pt x="78" y="47"/>
                  </a:lnTo>
                  <a:lnTo>
                    <a:pt x="76" y="47"/>
                  </a:lnTo>
                  <a:lnTo>
                    <a:pt x="71" y="47"/>
                  </a:lnTo>
                  <a:lnTo>
                    <a:pt x="59" y="47"/>
                  </a:lnTo>
                  <a:lnTo>
                    <a:pt x="57" y="47"/>
                  </a:lnTo>
                  <a:lnTo>
                    <a:pt x="55" y="45"/>
                  </a:lnTo>
                  <a:lnTo>
                    <a:pt x="53" y="39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7" y="12"/>
                  </a:lnTo>
                  <a:lnTo>
                    <a:pt x="55" y="8"/>
                  </a:lnTo>
                  <a:lnTo>
                    <a:pt x="55" y="4"/>
                  </a:lnTo>
                  <a:lnTo>
                    <a:pt x="53" y="2"/>
                  </a:lnTo>
                  <a:lnTo>
                    <a:pt x="47" y="0"/>
                  </a:lnTo>
                  <a:lnTo>
                    <a:pt x="29" y="2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0" y="14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4" y="53"/>
                  </a:lnTo>
                  <a:lnTo>
                    <a:pt x="14" y="55"/>
                  </a:lnTo>
                  <a:lnTo>
                    <a:pt x="12" y="57"/>
                  </a:lnTo>
                  <a:lnTo>
                    <a:pt x="12" y="59"/>
                  </a:lnTo>
                  <a:lnTo>
                    <a:pt x="14" y="61"/>
                  </a:lnTo>
                  <a:lnTo>
                    <a:pt x="20" y="71"/>
                  </a:lnTo>
                  <a:lnTo>
                    <a:pt x="24" y="73"/>
                  </a:lnTo>
                  <a:lnTo>
                    <a:pt x="26" y="76"/>
                  </a:lnTo>
                  <a:lnTo>
                    <a:pt x="31" y="80"/>
                  </a:lnTo>
                  <a:lnTo>
                    <a:pt x="33" y="84"/>
                  </a:lnTo>
                  <a:lnTo>
                    <a:pt x="35" y="84"/>
                  </a:lnTo>
                  <a:lnTo>
                    <a:pt x="41" y="88"/>
                  </a:lnTo>
                  <a:lnTo>
                    <a:pt x="45" y="86"/>
                  </a:lnTo>
                  <a:lnTo>
                    <a:pt x="55" y="96"/>
                  </a:lnTo>
                  <a:lnTo>
                    <a:pt x="57" y="96"/>
                  </a:lnTo>
                  <a:lnTo>
                    <a:pt x="61" y="104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5" y="104"/>
                  </a:lnTo>
                  <a:lnTo>
                    <a:pt x="67" y="104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6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4" y="118"/>
                  </a:lnTo>
                  <a:lnTo>
                    <a:pt x="86" y="125"/>
                  </a:lnTo>
                  <a:lnTo>
                    <a:pt x="88" y="127"/>
                  </a:lnTo>
                  <a:lnTo>
                    <a:pt x="90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108" y="143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10" y="147"/>
                  </a:lnTo>
                  <a:lnTo>
                    <a:pt x="112" y="147"/>
                  </a:lnTo>
                  <a:lnTo>
                    <a:pt x="114" y="147"/>
                  </a:lnTo>
                  <a:lnTo>
                    <a:pt x="114" y="149"/>
                  </a:lnTo>
                  <a:lnTo>
                    <a:pt x="116" y="151"/>
                  </a:lnTo>
                  <a:lnTo>
                    <a:pt x="118" y="153"/>
                  </a:lnTo>
                  <a:lnTo>
                    <a:pt x="118" y="157"/>
                  </a:lnTo>
                  <a:lnTo>
                    <a:pt x="116" y="165"/>
                  </a:lnTo>
                  <a:lnTo>
                    <a:pt x="118" y="170"/>
                  </a:lnTo>
                  <a:lnTo>
                    <a:pt x="118" y="174"/>
                  </a:lnTo>
                  <a:lnTo>
                    <a:pt x="120" y="196"/>
                  </a:lnTo>
                  <a:lnTo>
                    <a:pt x="125" y="202"/>
                  </a:lnTo>
                  <a:lnTo>
                    <a:pt x="125" y="206"/>
                  </a:lnTo>
                  <a:lnTo>
                    <a:pt x="125" y="219"/>
                  </a:lnTo>
                  <a:lnTo>
                    <a:pt x="125" y="223"/>
                  </a:lnTo>
                  <a:lnTo>
                    <a:pt x="127" y="219"/>
                  </a:lnTo>
                  <a:lnTo>
                    <a:pt x="125" y="208"/>
                  </a:lnTo>
                  <a:lnTo>
                    <a:pt x="129" y="206"/>
                  </a:lnTo>
                  <a:lnTo>
                    <a:pt x="127" y="200"/>
                  </a:lnTo>
                  <a:lnTo>
                    <a:pt x="125" y="198"/>
                  </a:lnTo>
                  <a:lnTo>
                    <a:pt x="125" y="194"/>
                  </a:lnTo>
                  <a:lnTo>
                    <a:pt x="131" y="198"/>
                  </a:lnTo>
                  <a:lnTo>
                    <a:pt x="133" y="200"/>
                  </a:lnTo>
                  <a:lnTo>
                    <a:pt x="135" y="202"/>
                  </a:lnTo>
                  <a:lnTo>
                    <a:pt x="135" y="208"/>
                  </a:lnTo>
                  <a:lnTo>
                    <a:pt x="135" y="210"/>
                  </a:lnTo>
                  <a:lnTo>
                    <a:pt x="137" y="214"/>
                  </a:lnTo>
                  <a:lnTo>
                    <a:pt x="139" y="219"/>
                  </a:lnTo>
                  <a:lnTo>
                    <a:pt x="141" y="219"/>
                  </a:lnTo>
                  <a:lnTo>
                    <a:pt x="143" y="221"/>
                  </a:lnTo>
                  <a:lnTo>
                    <a:pt x="147" y="219"/>
                  </a:lnTo>
                  <a:lnTo>
                    <a:pt x="149" y="221"/>
                  </a:lnTo>
                  <a:lnTo>
                    <a:pt x="151" y="221"/>
                  </a:lnTo>
                  <a:lnTo>
                    <a:pt x="151" y="223"/>
                  </a:lnTo>
                  <a:lnTo>
                    <a:pt x="153" y="225"/>
                  </a:lnTo>
                  <a:lnTo>
                    <a:pt x="155" y="225"/>
                  </a:lnTo>
                  <a:lnTo>
                    <a:pt x="155" y="229"/>
                  </a:lnTo>
                  <a:lnTo>
                    <a:pt x="155" y="237"/>
                  </a:lnTo>
                  <a:lnTo>
                    <a:pt x="157" y="239"/>
                  </a:lnTo>
                  <a:lnTo>
                    <a:pt x="155" y="247"/>
                  </a:lnTo>
                  <a:lnTo>
                    <a:pt x="159" y="255"/>
                  </a:lnTo>
                  <a:lnTo>
                    <a:pt x="161" y="253"/>
                  </a:lnTo>
                  <a:lnTo>
                    <a:pt x="163" y="253"/>
                  </a:lnTo>
                  <a:lnTo>
                    <a:pt x="169" y="257"/>
                  </a:lnTo>
                  <a:lnTo>
                    <a:pt x="169" y="257"/>
                  </a:lnTo>
                  <a:lnTo>
                    <a:pt x="174" y="261"/>
                  </a:lnTo>
                  <a:lnTo>
                    <a:pt x="176" y="266"/>
                  </a:lnTo>
                  <a:lnTo>
                    <a:pt x="176" y="266"/>
                  </a:lnTo>
                  <a:lnTo>
                    <a:pt x="182" y="270"/>
                  </a:lnTo>
                  <a:lnTo>
                    <a:pt x="182" y="272"/>
                  </a:lnTo>
                  <a:lnTo>
                    <a:pt x="180" y="274"/>
                  </a:lnTo>
                  <a:lnTo>
                    <a:pt x="182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2"/>
                  </a:lnTo>
                  <a:lnTo>
                    <a:pt x="186" y="282"/>
                  </a:lnTo>
                  <a:lnTo>
                    <a:pt x="186" y="286"/>
                  </a:lnTo>
                  <a:lnTo>
                    <a:pt x="184" y="292"/>
                  </a:lnTo>
                  <a:lnTo>
                    <a:pt x="184" y="300"/>
                  </a:lnTo>
                  <a:lnTo>
                    <a:pt x="186" y="302"/>
                  </a:lnTo>
                  <a:lnTo>
                    <a:pt x="186" y="306"/>
                  </a:lnTo>
                  <a:lnTo>
                    <a:pt x="194" y="317"/>
                  </a:lnTo>
                  <a:lnTo>
                    <a:pt x="196" y="319"/>
                  </a:lnTo>
                  <a:lnTo>
                    <a:pt x="194" y="325"/>
                  </a:lnTo>
                  <a:lnTo>
                    <a:pt x="194" y="327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202" y="331"/>
                  </a:lnTo>
                  <a:lnTo>
                    <a:pt x="208" y="327"/>
                  </a:lnTo>
                  <a:lnTo>
                    <a:pt x="212" y="325"/>
                  </a:lnTo>
                  <a:lnTo>
                    <a:pt x="214" y="323"/>
                  </a:lnTo>
                  <a:lnTo>
                    <a:pt x="214" y="319"/>
                  </a:lnTo>
                  <a:lnTo>
                    <a:pt x="212" y="317"/>
                  </a:lnTo>
                  <a:lnTo>
                    <a:pt x="214" y="315"/>
                  </a:lnTo>
                  <a:lnTo>
                    <a:pt x="216" y="315"/>
                  </a:lnTo>
                  <a:lnTo>
                    <a:pt x="223" y="313"/>
                  </a:lnTo>
                  <a:lnTo>
                    <a:pt x="225" y="313"/>
                  </a:lnTo>
                  <a:lnTo>
                    <a:pt x="231" y="306"/>
                  </a:lnTo>
                  <a:lnTo>
                    <a:pt x="235" y="304"/>
                  </a:lnTo>
                  <a:lnTo>
                    <a:pt x="237" y="302"/>
                  </a:lnTo>
                  <a:lnTo>
                    <a:pt x="241" y="290"/>
                  </a:lnTo>
                  <a:lnTo>
                    <a:pt x="241" y="288"/>
                  </a:lnTo>
                  <a:lnTo>
                    <a:pt x="241" y="284"/>
                  </a:lnTo>
                  <a:lnTo>
                    <a:pt x="243" y="282"/>
                  </a:lnTo>
                  <a:lnTo>
                    <a:pt x="245" y="280"/>
                  </a:lnTo>
                  <a:lnTo>
                    <a:pt x="249" y="282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9" y="280"/>
                  </a:lnTo>
                  <a:lnTo>
                    <a:pt x="259" y="280"/>
                  </a:lnTo>
                  <a:lnTo>
                    <a:pt x="257" y="276"/>
                  </a:lnTo>
                  <a:lnTo>
                    <a:pt x="257" y="274"/>
                  </a:lnTo>
                  <a:lnTo>
                    <a:pt x="257" y="270"/>
                  </a:lnTo>
                  <a:lnTo>
                    <a:pt x="259" y="268"/>
                  </a:lnTo>
                  <a:lnTo>
                    <a:pt x="259" y="266"/>
                  </a:lnTo>
                  <a:lnTo>
                    <a:pt x="261" y="266"/>
                  </a:lnTo>
                  <a:lnTo>
                    <a:pt x="263" y="264"/>
                  </a:lnTo>
                  <a:lnTo>
                    <a:pt x="263" y="264"/>
                  </a:lnTo>
                  <a:lnTo>
                    <a:pt x="263" y="261"/>
                  </a:lnTo>
                  <a:lnTo>
                    <a:pt x="261" y="259"/>
                  </a:lnTo>
                  <a:lnTo>
                    <a:pt x="261" y="257"/>
                  </a:lnTo>
                  <a:lnTo>
                    <a:pt x="255" y="255"/>
                  </a:lnTo>
                  <a:lnTo>
                    <a:pt x="253" y="253"/>
                  </a:lnTo>
                  <a:lnTo>
                    <a:pt x="251" y="247"/>
                  </a:lnTo>
                  <a:lnTo>
                    <a:pt x="247" y="241"/>
                  </a:lnTo>
                  <a:lnTo>
                    <a:pt x="247" y="239"/>
                  </a:lnTo>
                  <a:lnTo>
                    <a:pt x="247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51" y="221"/>
                  </a:lnTo>
                  <a:lnTo>
                    <a:pt x="249" y="217"/>
                  </a:lnTo>
                  <a:lnTo>
                    <a:pt x="249" y="214"/>
                  </a:lnTo>
                  <a:lnTo>
                    <a:pt x="249" y="210"/>
                  </a:lnTo>
                  <a:lnTo>
                    <a:pt x="249" y="208"/>
                  </a:lnTo>
                  <a:lnTo>
                    <a:pt x="253" y="200"/>
                  </a:lnTo>
                  <a:lnTo>
                    <a:pt x="253" y="198"/>
                  </a:lnTo>
                  <a:lnTo>
                    <a:pt x="253" y="194"/>
                  </a:lnTo>
                  <a:lnTo>
                    <a:pt x="255" y="190"/>
                  </a:lnTo>
                  <a:lnTo>
                    <a:pt x="257" y="188"/>
                  </a:lnTo>
                  <a:lnTo>
                    <a:pt x="261" y="186"/>
                  </a:lnTo>
                  <a:lnTo>
                    <a:pt x="265" y="186"/>
                  </a:lnTo>
                  <a:lnTo>
                    <a:pt x="270" y="184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5" y="174"/>
                  </a:lnTo>
                  <a:lnTo>
                    <a:pt x="255" y="170"/>
                  </a:lnTo>
                  <a:lnTo>
                    <a:pt x="255" y="170"/>
                  </a:lnTo>
                  <a:lnTo>
                    <a:pt x="263" y="15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CEB1BEE3-860D-794F-99C2-61AA0C7A4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925" y="1152426"/>
              <a:ext cx="1997470" cy="1177329"/>
            </a:xfrm>
            <a:custGeom>
              <a:avLst/>
              <a:gdLst>
                <a:gd name="T0" fmla="*/ 1115 w 1152"/>
                <a:gd name="T1" fmla="*/ 280 h 679"/>
                <a:gd name="T2" fmla="*/ 1099 w 1152"/>
                <a:gd name="T3" fmla="*/ 248 h 679"/>
                <a:gd name="T4" fmla="*/ 1080 w 1152"/>
                <a:gd name="T5" fmla="*/ 233 h 679"/>
                <a:gd name="T6" fmla="*/ 1034 w 1152"/>
                <a:gd name="T7" fmla="*/ 227 h 679"/>
                <a:gd name="T8" fmla="*/ 984 w 1152"/>
                <a:gd name="T9" fmla="*/ 195 h 679"/>
                <a:gd name="T10" fmla="*/ 856 w 1152"/>
                <a:gd name="T11" fmla="*/ 190 h 679"/>
                <a:gd name="T12" fmla="*/ 829 w 1152"/>
                <a:gd name="T13" fmla="*/ 172 h 679"/>
                <a:gd name="T14" fmla="*/ 688 w 1152"/>
                <a:gd name="T15" fmla="*/ 152 h 679"/>
                <a:gd name="T16" fmla="*/ 551 w 1152"/>
                <a:gd name="T17" fmla="*/ 164 h 679"/>
                <a:gd name="T18" fmla="*/ 537 w 1152"/>
                <a:gd name="T19" fmla="*/ 154 h 679"/>
                <a:gd name="T20" fmla="*/ 525 w 1152"/>
                <a:gd name="T21" fmla="*/ 129 h 679"/>
                <a:gd name="T22" fmla="*/ 498 w 1152"/>
                <a:gd name="T23" fmla="*/ 103 h 679"/>
                <a:gd name="T24" fmla="*/ 496 w 1152"/>
                <a:gd name="T25" fmla="*/ 96 h 679"/>
                <a:gd name="T26" fmla="*/ 515 w 1152"/>
                <a:gd name="T27" fmla="*/ 0 h 679"/>
                <a:gd name="T28" fmla="*/ 429 w 1152"/>
                <a:gd name="T29" fmla="*/ 27 h 679"/>
                <a:gd name="T30" fmla="*/ 368 w 1152"/>
                <a:gd name="T31" fmla="*/ 74 h 679"/>
                <a:gd name="T32" fmla="*/ 433 w 1152"/>
                <a:gd name="T33" fmla="*/ 141 h 679"/>
                <a:gd name="T34" fmla="*/ 435 w 1152"/>
                <a:gd name="T35" fmla="*/ 146 h 679"/>
                <a:gd name="T36" fmla="*/ 506 w 1152"/>
                <a:gd name="T37" fmla="*/ 229 h 679"/>
                <a:gd name="T38" fmla="*/ 513 w 1152"/>
                <a:gd name="T39" fmla="*/ 240 h 679"/>
                <a:gd name="T40" fmla="*/ 464 w 1152"/>
                <a:gd name="T41" fmla="*/ 266 h 679"/>
                <a:gd name="T42" fmla="*/ 447 w 1152"/>
                <a:gd name="T43" fmla="*/ 299 h 679"/>
                <a:gd name="T44" fmla="*/ 410 w 1152"/>
                <a:gd name="T45" fmla="*/ 338 h 679"/>
                <a:gd name="T46" fmla="*/ 329 w 1152"/>
                <a:gd name="T47" fmla="*/ 354 h 679"/>
                <a:gd name="T48" fmla="*/ 296 w 1152"/>
                <a:gd name="T49" fmla="*/ 381 h 679"/>
                <a:gd name="T50" fmla="*/ 257 w 1152"/>
                <a:gd name="T51" fmla="*/ 438 h 679"/>
                <a:gd name="T52" fmla="*/ 198 w 1152"/>
                <a:gd name="T53" fmla="*/ 485 h 679"/>
                <a:gd name="T54" fmla="*/ 149 w 1152"/>
                <a:gd name="T55" fmla="*/ 477 h 679"/>
                <a:gd name="T56" fmla="*/ 57 w 1152"/>
                <a:gd name="T57" fmla="*/ 460 h 679"/>
                <a:gd name="T58" fmla="*/ 20 w 1152"/>
                <a:gd name="T59" fmla="*/ 460 h 679"/>
                <a:gd name="T60" fmla="*/ 20 w 1152"/>
                <a:gd name="T61" fmla="*/ 464 h 679"/>
                <a:gd name="T62" fmla="*/ 18 w 1152"/>
                <a:gd name="T63" fmla="*/ 470 h 679"/>
                <a:gd name="T64" fmla="*/ 14 w 1152"/>
                <a:gd name="T65" fmla="*/ 479 h 679"/>
                <a:gd name="T66" fmla="*/ 8 w 1152"/>
                <a:gd name="T67" fmla="*/ 503 h 679"/>
                <a:gd name="T68" fmla="*/ 6 w 1152"/>
                <a:gd name="T69" fmla="*/ 517 h 679"/>
                <a:gd name="T70" fmla="*/ 0 w 1152"/>
                <a:gd name="T71" fmla="*/ 540 h 679"/>
                <a:gd name="T72" fmla="*/ 16 w 1152"/>
                <a:gd name="T73" fmla="*/ 540 h 679"/>
                <a:gd name="T74" fmla="*/ 65 w 1152"/>
                <a:gd name="T75" fmla="*/ 546 h 679"/>
                <a:gd name="T76" fmla="*/ 82 w 1152"/>
                <a:gd name="T77" fmla="*/ 534 h 679"/>
                <a:gd name="T78" fmla="*/ 157 w 1152"/>
                <a:gd name="T79" fmla="*/ 522 h 679"/>
                <a:gd name="T80" fmla="*/ 210 w 1152"/>
                <a:gd name="T81" fmla="*/ 538 h 679"/>
                <a:gd name="T82" fmla="*/ 259 w 1152"/>
                <a:gd name="T83" fmla="*/ 599 h 679"/>
                <a:gd name="T84" fmla="*/ 292 w 1152"/>
                <a:gd name="T85" fmla="*/ 593 h 679"/>
                <a:gd name="T86" fmla="*/ 378 w 1152"/>
                <a:gd name="T87" fmla="*/ 595 h 679"/>
                <a:gd name="T88" fmla="*/ 427 w 1152"/>
                <a:gd name="T89" fmla="*/ 597 h 679"/>
                <a:gd name="T90" fmla="*/ 441 w 1152"/>
                <a:gd name="T91" fmla="*/ 569 h 679"/>
                <a:gd name="T92" fmla="*/ 468 w 1152"/>
                <a:gd name="T93" fmla="*/ 546 h 679"/>
                <a:gd name="T94" fmla="*/ 478 w 1152"/>
                <a:gd name="T95" fmla="*/ 550 h 679"/>
                <a:gd name="T96" fmla="*/ 480 w 1152"/>
                <a:gd name="T97" fmla="*/ 611 h 679"/>
                <a:gd name="T98" fmla="*/ 488 w 1152"/>
                <a:gd name="T99" fmla="*/ 634 h 679"/>
                <a:gd name="T100" fmla="*/ 527 w 1152"/>
                <a:gd name="T101" fmla="*/ 656 h 679"/>
                <a:gd name="T102" fmla="*/ 582 w 1152"/>
                <a:gd name="T103" fmla="*/ 660 h 679"/>
                <a:gd name="T104" fmla="*/ 600 w 1152"/>
                <a:gd name="T105" fmla="*/ 660 h 679"/>
                <a:gd name="T106" fmla="*/ 619 w 1152"/>
                <a:gd name="T107" fmla="*/ 673 h 679"/>
                <a:gd name="T108" fmla="*/ 633 w 1152"/>
                <a:gd name="T109" fmla="*/ 679 h 679"/>
                <a:gd name="T110" fmla="*/ 664 w 1152"/>
                <a:gd name="T111" fmla="*/ 667 h 679"/>
                <a:gd name="T112" fmla="*/ 680 w 1152"/>
                <a:gd name="T113" fmla="*/ 673 h 679"/>
                <a:gd name="T114" fmla="*/ 766 w 1152"/>
                <a:gd name="T115" fmla="*/ 620 h 679"/>
                <a:gd name="T116" fmla="*/ 921 w 1152"/>
                <a:gd name="T117" fmla="*/ 552 h 679"/>
                <a:gd name="T118" fmla="*/ 958 w 1152"/>
                <a:gd name="T119" fmla="*/ 524 h 679"/>
                <a:gd name="T120" fmla="*/ 964 w 1152"/>
                <a:gd name="T121" fmla="*/ 454 h 679"/>
                <a:gd name="T122" fmla="*/ 974 w 1152"/>
                <a:gd name="T123" fmla="*/ 438 h 679"/>
                <a:gd name="T124" fmla="*/ 1148 w 1152"/>
                <a:gd name="T125" fmla="*/ 32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2" h="679">
                  <a:moveTo>
                    <a:pt x="1150" y="309"/>
                  </a:moveTo>
                  <a:lnTo>
                    <a:pt x="1148" y="307"/>
                  </a:lnTo>
                  <a:lnTo>
                    <a:pt x="1123" y="287"/>
                  </a:lnTo>
                  <a:lnTo>
                    <a:pt x="1115" y="280"/>
                  </a:lnTo>
                  <a:lnTo>
                    <a:pt x="1113" y="276"/>
                  </a:lnTo>
                  <a:lnTo>
                    <a:pt x="1107" y="266"/>
                  </a:lnTo>
                  <a:lnTo>
                    <a:pt x="1101" y="250"/>
                  </a:lnTo>
                  <a:lnTo>
                    <a:pt x="1099" y="248"/>
                  </a:lnTo>
                  <a:lnTo>
                    <a:pt x="1095" y="242"/>
                  </a:lnTo>
                  <a:lnTo>
                    <a:pt x="1091" y="237"/>
                  </a:lnTo>
                  <a:lnTo>
                    <a:pt x="1085" y="233"/>
                  </a:lnTo>
                  <a:lnTo>
                    <a:pt x="1080" y="233"/>
                  </a:lnTo>
                  <a:lnTo>
                    <a:pt x="1060" y="229"/>
                  </a:lnTo>
                  <a:lnTo>
                    <a:pt x="1048" y="229"/>
                  </a:lnTo>
                  <a:lnTo>
                    <a:pt x="1040" y="229"/>
                  </a:lnTo>
                  <a:lnTo>
                    <a:pt x="1034" y="227"/>
                  </a:lnTo>
                  <a:lnTo>
                    <a:pt x="1029" y="225"/>
                  </a:lnTo>
                  <a:lnTo>
                    <a:pt x="997" y="199"/>
                  </a:lnTo>
                  <a:lnTo>
                    <a:pt x="991" y="197"/>
                  </a:lnTo>
                  <a:lnTo>
                    <a:pt x="984" y="195"/>
                  </a:lnTo>
                  <a:lnTo>
                    <a:pt x="970" y="195"/>
                  </a:lnTo>
                  <a:lnTo>
                    <a:pt x="960" y="197"/>
                  </a:lnTo>
                  <a:lnTo>
                    <a:pt x="870" y="195"/>
                  </a:lnTo>
                  <a:lnTo>
                    <a:pt x="856" y="190"/>
                  </a:lnTo>
                  <a:lnTo>
                    <a:pt x="850" y="188"/>
                  </a:lnTo>
                  <a:lnTo>
                    <a:pt x="846" y="186"/>
                  </a:lnTo>
                  <a:lnTo>
                    <a:pt x="833" y="174"/>
                  </a:lnTo>
                  <a:lnTo>
                    <a:pt x="829" y="172"/>
                  </a:lnTo>
                  <a:lnTo>
                    <a:pt x="825" y="170"/>
                  </a:lnTo>
                  <a:lnTo>
                    <a:pt x="821" y="168"/>
                  </a:lnTo>
                  <a:lnTo>
                    <a:pt x="711" y="152"/>
                  </a:lnTo>
                  <a:lnTo>
                    <a:pt x="688" y="152"/>
                  </a:lnTo>
                  <a:lnTo>
                    <a:pt x="639" y="158"/>
                  </a:lnTo>
                  <a:lnTo>
                    <a:pt x="566" y="166"/>
                  </a:lnTo>
                  <a:lnTo>
                    <a:pt x="560" y="166"/>
                  </a:lnTo>
                  <a:lnTo>
                    <a:pt x="551" y="164"/>
                  </a:lnTo>
                  <a:lnTo>
                    <a:pt x="547" y="162"/>
                  </a:lnTo>
                  <a:lnTo>
                    <a:pt x="543" y="160"/>
                  </a:lnTo>
                  <a:lnTo>
                    <a:pt x="541" y="158"/>
                  </a:lnTo>
                  <a:lnTo>
                    <a:pt x="537" y="154"/>
                  </a:lnTo>
                  <a:lnTo>
                    <a:pt x="533" y="143"/>
                  </a:lnTo>
                  <a:lnTo>
                    <a:pt x="533" y="143"/>
                  </a:lnTo>
                  <a:lnTo>
                    <a:pt x="529" y="137"/>
                  </a:lnTo>
                  <a:lnTo>
                    <a:pt x="525" y="129"/>
                  </a:lnTo>
                  <a:lnTo>
                    <a:pt x="519" y="121"/>
                  </a:lnTo>
                  <a:lnTo>
                    <a:pt x="515" y="117"/>
                  </a:lnTo>
                  <a:lnTo>
                    <a:pt x="500" y="107"/>
                  </a:lnTo>
                  <a:lnTo>
                    <a:pt x="498" y="103"/>
                  </a:lnTo>
                  <a:lnTo>
                    <a:pt x="496" y="101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4" y="90"/>
                  </a:lnTo>
                  <a:lnTo>
                    <a:pt x="494" y="80"/>
                  </a:lnTo>
                  <a:lnTo>
                    <a:pt x="494" y="72"/>
                  </a:lnTo>
                  <a:lnTo>
                    <a:pt x="515" y="0"/>
                  </a:lnTo>
                  <a:lnTo>
                    <a:pt x="508" y="2"/>
                  </a:lnTo>
                  <a:lnTo>
                    <a:pt x="478" y="11"/>
                  </a:lnTo>
                  <a:lnTo>
                    <a:pt x="468" y="15"/>
                  </a:lnTo>
                  <a:lnTo>
                    <a:pt x="429" y="27"/>
                  </a:lnTo>
                  <a:lnTo>
                    <a:pt x="388" y="37"/>
                  </a:lnTo>
                  <a:lnTo>
                    <a:pt x="353" y="47"/>
                  </a:lnTo>
                  <a:lnTo>
                    <a:pt x="347" y="49"/>
                  </a:lnTo>
                  <a:lnTo>
                    <a:pt x="368" y="74"/>
                  </a:lnTo>
                  <a:lnTo>
                    <a:pt x="390" y="96"/>
                  </a:lnTo>
                  <a:lnTo>
                    <a:pt x="390" y="96"/>
                  </a:lnTo>
                  <a:lnTo>
                    <a:pt x="410" y="119"/>
                  </a:lnTo>
                  <a:lnTo>
                    <a:pt x="433" y="141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5" y="146"/>
                  </a:lnTo>
                  <a:lnTo>
                    <a:pt x="451" y="166"/>
                  </a:lnTo>
                  <a:lnTo>
                    <a:pt x="470" y="186"/>
                  </a:lnTo>
                  <a:lnTo>
                    <a:pt x="488" y="209"/>
                  </a:lnTo>
                  <a:lnTo>
                    <a:pt x="506" y="229"/>
                  </a:lnTo>
                  <a:lnTo>
                    <a:pt x="513" y="237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00" y="246"/>
                  </a:lnTo>
                  <a:lnTo>
                    <a:pt x="480" y="258"/>
                  </a:lnTo>
                  <a:lnTo>
                    <a:pt x="464" y="266"/>
                  </a:lnTo>
                  <a:lnTo>
                    <a:pt x="459" y="270"/>
                  </a:lnTo>
                  <a:lnTo>
                    <a:pt x="457" y="274"/>
                  </a:lnTo>
                  <a:lnTo>
                    <a:pt x="453" y="284"/>
                  </a:lnTo>
                  <a:lnTo>
                    <a:pt x="447" y="299"/>
                  </a:lnTo>
                  <a:lnTo>
                    <a:pt x="441" y="313"/>
                  </a:lnTo>
                  <a:lnTo>
                    <a:pt x="435" y="329"/>
                  </a:lnTo>
                  <a:lnTo>
                    <a:pt x="431" y="334"/>
                  </a:lnTo>
                  <a:lnTo>
                    <a:pt x="410" y="338"/>
                  </a:lnTo>
                  <a:lnTo>
                    <a:pt x="390" y="342"/>
                  </a:lnTo>
                  <a:lnTo>
                    <a:pt x="365" y="348"/>
                  </a:lnTo>
                  <a:lnTo>
                    <a:pt x="343" y="352"/>
                  </a:lnTo>
                  <a:lnTo>
                    <a:pt x="329" y="354"/>
                  </a:lnTo>
                  <a:lnTo>
                    <a:pt x="314" y="358"/>
                  </a:lnTo>
                  <a:lnTo>
                    <a:pt x="310" y="360"/>
                  </a:lnTo>
                  <a:lnTo>
                    <a:pt x="306" y="364"/>
                  </a:lnTo>
                  <a:lnTo>
                    <a:pt x="296" y="381"/>
                  </a:lnTo>
                  <a:lnTo>
                    <a:pt x="290" y="393"/>
                  </a:lnTo>
                  <a:lnTo>
                    <a:pt x="280" y="409"/>
                  </a:lnTo>
                  <a:lnTo>
                    <a:pt x="269" y="428"/>
                  </a:lnTo>
                  <a:lnTo>
                    <a:pt x="257" y="438"/>
                  </a:lnTo>
                  <a:lnTo>
                    <a:pt x="237" y="454"/>
                  </a:lnTo>
                  <a:lnTo>
                    <a:pt x="220" y="468"/>
                  </a:lnTo>
                  <a:lnTo>
                    <a:pt x="202" y="483"/>
                  </a:lnTo>
                  <a:lnTo>
                    <a:pt x="198" y="485"/>
                  </a:lnTo>
                  <a:lnTo>
                    <a:pt x="194" y="485"/>
                  </a:lnTo>
                  <a:lnTo>
                    <a:pt x="178" y="481"/>
                  </a:lnTo>
                  <a:lnTo>
                    <a:pt x="159" y="479"/>
                  </a:lnTo>
                  <a:lnTo>
                    <a:pt x="149" y="477"/>
                  </a:lnTo>
                  <a:lnTo>
                    <a:pt x="131" y="472"/>
                  </a:lnTo>
                  <a:lnTo>
                    <a:pt x="106" y="468"/>
                  </a:lnTo>
                  <a:lnTo>
                    <a:pt x="84" y="464"/>
                  </a:lnTo>
                  <a:lnTo>
                    <a:pt x="57" y="460"/>
                  </a:lnTo>
                  <a:lnTo>
                    <a:pt x="39" y="456"/>
                  </a:lnTo>
                  <a:lnTo>
                    <a:pt x="20" y="454"/>
                  </a:lnTo>
                  <a:lnTo>
                    <a:pt x="20" y="456"/>
                  </a:lnTo>
                  <a:lnTo>
                    <a:pt x="20" y="460"/>
                  </a:lnTo>
                  <a:lnTo>
                    <a:pt x="22" y="462"/>
                  </a:lnTo>
                  <a:lnTo>
                    <a:pt x="20" y="462"/>
                  </a:lnTo>
                  <a:lnTo>
                    <a:pt x="20" y="462"/>
                  </a:lnTo>
                  <a:lnTo>
                    <a:pt x="20" y="464"/>
                  </a:lnTo>
                  <a:lnTo>
                    <a:pt x="20" y="464"/>
                  </a:lnTo>
                  <a:lnTo>
                    <a:pt x="18" y="462"/>
                  </a:lnTo>
                  <a:lnTo>
                    <a:pt x="18" y="466"/>
                  </a:lnTo>
                  <a:lnTo>
                    <a:pt x="18" y="470"/>
                  </a:lnTo>
                  <a:lnTo>
                    <a:pt x="18" y="472"/>
                  </a:lnTo>
                  <a:lnTo>
                    <a:pt x="16" y="475"/>
                  </a:lnTo>
                  <a:lnTo>
                    <a:pt x="14" y="477"/>
                  </a:lnTo>
                  <a:lnTo>
                    <a:pt x="14" y="479"/>
                  </a:lnTo>
                  <a:lnTo>
                    <a:pt x="14" y="481"/>
                  </a:lnTo>
                  <a:lnTo>
                    <a:pt x="12" y="485"/>
                  </a:lnTo>
                  <a:lnTo>
                    <a:pt x="12" y="487"/>
                  </a:lnTo>
                  <a:lnTo>
                    <a:pt x="8" y="503"/>
                  </a:lnTo>
                  <a:lnTo>
                    <a:pt x="6" y="507"/>
                  </a:lnTo>
                  <a:lnTo>
                    <a:pt x="4" y="511"/>
                  </a:lnTo>
                  <a:lnTo>
                    <a:pt x="4" y="513"/>
                  </a:lnTo>
                  <a:lnTo>
                    <a:pt x="6" y="517"/>
                  </a:lnTo>
                  <a:lnTo>
                    <a:pt x="6" y="526"/>
                  </a:lnTo>
                  <a:lnTo>
                    <a:pt x="2" y="534"/>
                  </a:lnTo>
                  <a:lnTo>
                    <a:pt x="0" y="538"/>
                  </a:lnTo>
                  <a:lnTo>
                    <a:pt x="0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16" y="540"/>
                  </a:lnTo>
                  <a:lnTo>
                    <a:pt x="22" y="540"/>
                  </a:lnTo>
                  <a:lnTo>
                    <a:pt x="28" y="540"/>
                  </a:lnTo>
                  <a:lnTo>
                    <a:pt x="41" y="544"/>
                  </a:lnTo>
                  <a:lnTo>
                    <a:pt x="65" y="546"/>
                  </a:lnTo>
                  <a:lnTo>
                    <a:pt x="69" y="544"/>
                  </a:lnTo>
                  <a:lnTo>
                    <a:pt x="71" y="544"/>
                  </a:lnTo>
                  <a:lnTo>
                    <a:pt x="77" y="538"/>
                  </a:lnTo>
                  <a:lnTo>
                    <a:pt x="82" y="534"/>
                  </a:lnTo>
                  <a:lnTo>
                    <a:pt x="90" y="532"/>
                  </a:lnTo>
                  <a:lnTo>
                    <a:pt x="122" y="526"/>
                  </a:lnTo>
                  <a:lnTo>
                    <a:pt x="145" y="526"/>
                  </a:lnTo>
                  <a:lnTo>
                    <a:pt x="157" y="522"/>
                  </a:lnTo>
                  <a:lnTo>
                    <a:pt x="167" y="522"/>
                  </a:lnTo>
                  <a:lnTo>
                    <a:pt x="200" y="530"/>
                  </a:lnTo>
                  <a:lnTo>
                    <a:pt x="204" y="532"/>
                  </a:lnTo>
                  <a:lnTo>
                    <a:pt x="210" y="538"/>
                  </a:lnTo>
                  <a:lnTo>
                    <a:pt x="216" y="542"/>
                  </a:lnTo>
                  <a:lnTo>
                    <a:pt x="257" y="597"/>
                  </a:lnTo>
                  <a:lnTo>
                    <a:pt x="259" y="597"/>
                  </a:lnTo>
                  <a:lnTo>
                    <a:pt x="259" y="599"/>
                  </a:lnTo>
                  <a:lnTo>
                    <a:pt x="267" y="601"/>
                  </a:lnTo>
                  <a:lnTo>
                    <a:pt x="272" y="601"/>
                  </a:lnTo>
                  <a:lnTo>
                    <a:pt x="274" y="601"/>
                  </a:lnTo>
                  <a:lnTo>
                    <a:pt x="292" y="593"/>
                  </a:lnTo>
                  <a:lnTo>
                    <a:pt x="331" y="585"/>
                  </a:lnTo>
                  <a:lnTo>
                    <a:pt x="343" y="585"/>
                  </a:lnTo>
                  <a:lnTo>
                    <a:pt x="353" y="587"/>
                  </a:lnTo>
                  <a:lnTo>
                    <a:pt x="378" y="595"/>
                  </a:lnTo>
                  <a:lnTo>
                    <a:pt x="390" y="597"/>
                  </a:lnTo>
                  <a:lnTo>
                    <a:pt x="419" y="599"/>
                  </a:lnTo>
                  <a:lnTo>
                    <a:pt x="423" y="599"/>
                  </a:lnTo>
                  <a:lnTo>
                    <a:pt x="427" y="597"/>
                  </a:lnTo>
                  <a:lnTo>
                    <a:pt x="429" y="593"/>
                  </a:lnTo>
                  <a:lnTo>
                    <a:pt x="431" y="589"/>
                  </a:lnTo>
                  <a:lnTo>
                    <a:pt x="439" y="573"/>
                  </a:lnTo>
                  <a:lnTo>
                    <a:pt x="441" y="569"/>
                  </a:lnTo>
                  <a:lnTo>
                    <a:pt x="443" y="564"/>
                  </a:lnTo>
                  <a:lnTo>
                    <a:pt x="445" y="562"/>
                  </a:lnTo>
                  <a:lnTo>
                    <a:pt x="457" y="554"/>
                  </a:lnTo>
                  <a:lnTo>
                    <a:pt x="468" y="546"/>
                  </a:lnTo>
                  <a:lnTo>
                    <a:pt x="470" y="544"/>
                  </a:lnTo>
                  <a:lnTo>
                    <a:pt x="474" y="544"/>
                  </a:lnTo>
                  <a:lnTo>
                    <a:pt x="478" y="548"/>
                  </a:lnTo>
                  <a:lnTo>
                    <a:pt x="478" y="550"/>
                  </a:lnTo>
                  <a:lnTo>
                    <a:pt x="480" y="556"/>
                  </a:lnTo>
                  <a:lnTo>
                    <a:pt x="478" y="585"/>
                  </a:lnTo>
                  <a:lnTo>
                    <a:pt x="478" y="601"/>
                  </a:lnTo>
                  <a:lnTo>
                    <a:pt x="480" y="611"/>
                  </a:lnTo>
                  <a:lnTo>
                    <a:pt x="482" y="620"/>
                  </a:lnTo>
                  <a:lnTo>
                    <a:pt x="484" y="626"/>
                  </a:lnTo>
                  <a:lnTo>
                    <a:pt x="486" y="630"/>
                  </a:lnTo>
                  <a:lnTo>
                    <a:pt x="488" y="634"/>
                  </a:lnTo>
                  <a:lnTo>
                    <a:pt x="492" y="638"/>
                  </a:lnTo>
                  <a:lnTo>
                    <a:pt x="502" y="646"/>
                  </a:lnTo>
                  <a:lnTo>
                    <a:pt x="511" y="650"/>
                  </a:lnTo>
                  <a:lnTo>
                    <a:pt x="527" y="656"/>
                  </a:lnTo>
                  <a:lnTo>
                    <a:pt x="537" y="658"/>
                  </a:lnTo>
                  <a:lnTo>
                    <a:pt x="570" y="663"/>
                  </a:lnTo>
                  <a:lnTo>
                    <a:pt x="576" y="663"/>
                  </a:lnTo>
                  <a:lnTo>
                    <a:pt x="582" y="660"/>
                  </a:lnTo>
                  <a:lnTo>
                    <a:pt x="586" y="658"/>
                  </a:lnTo>
                  <a:lnTo>
                    <a:pt x="590" y="656"/>
                  </a:lnTo>
                  <a:lnTo>
                    <a:pt x="594" y="658"/>
                  </a:lnTo>
                  <a:lnTo>
                    <a:pt x="600" y="660"/>
                  </a:lnTo>
                  <a:lnTo>
                    <a:pt x="602" y="663"/>
                  </a:lnTo>
                  <a:lnTo>
                    <a:pt x="607" y="663"/>
                  </a:lnTo>
                  <a:lnTo>
                    <a:pt x="613" y="663"/>
                  </a:lnTo>
                  <a:lnTo>
                    <a:pt x="619" y="673"/>
                  </a:lnTo>
                  <a:lnTo>
                    <a:pt x="621" y="677"/>
                  </a:lnTo>
                  <a:lnTo>
                    <a:pt x="625" y="679"/>
                  </a:lnTo>
                  <a:lnTo>
                    <a:pt x="629" y="679"/>
                  </a:lnTo>
                  <a:lnTo>
                    <a:pt x="633" y="679"/>
                  </a:lnTo>
                  <a:lnTo>
                    <a:pt x="637" y="677"/>
                  </a:lnTo>
                  <a:lnTo>
                    <a:pt x="654" y="669"/>
                  </a:lnTo>
                  <a:lnTo>
                    <a:pt x="658" y="667"/>
                  </a:lnTo>
                  <a:lnTo>
                    <a:pt x="664" y="667"/>
                  </a:lnTo>
                  <a:lnTo>
                    <a:pt x="668" y="667"/>
                  </a:lnTo>
                  <a:lnTo>
                    <a:pt x="670" y="667"/>
                  </a:lnTo>
                  <a:lnTo>
                    <a:pt x="674" y="669"/>
                  </a:lnTo>
                  <a:lnTo>
                    <a:pt x="680" y="673"/>
                  </a:lnTo>
                  <a:lnTo>
                    <a:pt x="696" y="654"/>
                  </a:lnTo>
                  <a:lnTo>
                    <a:pt x="701" y="650"/>
                  </a:lnTo>
                  <a:lnTo>
                    <a:pt x="705" y="648"/>
                  </a:lnTo>
                  <a:lnTo>
                    <a:pt x="766" y="620"/>
                  </a:lnTo>
                  <a:lnTo>
                    <a:pt x="794" y="611"/>
                  </a:lnTo>
                  <a:lnTo>
                    <a:pt x="856" y="577"/>
                  </a:lnTo>
                  <a:lnTo>
                    <a:pt x="917" y="552"/>
                  </a:lnTo>
                  <a:lnTo>
                    <a:pt x="921" y="552"/>
                  </a:lnTo>
                  <a:lnTo>
                    <a:pt x="931" y="554"/>
                  </a:lnTo>
                  <a:lnTo>
                    <a:pt x="954" y="532"/>
                  </a:lnTo>
                  <a:lnTo>
                    <a:pt x="956" y="528"/>
                  </a:lnTo>
                  <a:lnTo>
                    <a:pt x="958" y="524"/>
                  </a:lnTo>
                  <a:lnTo>
                    <a:pt x="958" y="522"/>
                  </a:lnTo>
                  <a:lnTo>
                    <a:pt x="958" y="519"/>
                  </a:lnTo>
                  <a:lnTo>
                    <a:pt x="962" y="458"/>
                  </a:lnTo>
                  <a:lnTo>
                    <a:pt x="964" y="454"/>
                  </a:lnTo>
                  <a:lnTo>
                    <a:pt x="964" y="450"/>
                  </a:lnTo>
                  <a:lnTo>
                    <a:pt x="966" y="446"/>
                  </a:lnTo>
                  <a:lnTo>
                    <a:pt x="970" y="442"/>
                  </a:lnTo>
                  <a:lnTo>
                    <a:pt x="974" y="438"/>
                  </a:lnTo>
                  <a:lnTo>
                    <a:pt x="991" y="423"/>
                  </a:lnTo>
                  <a:lnTo>
                    <a:pt x="1127" y="340"/>
                  </a:lnTo>
                  <a:lnTo>
                    <a:pt x="1142" y="329"/>
                  </a:lnTo>
                  <a:lnTo>
                    <a:pt x="1148" y="321"/>
                  </a:lnTo>
                  <a:lnTo>
                    <a:pt x="1152" y="317"/>
                  </a:lnTo>
                  <a:lnTo>
                    <a:pt x="1152" y="313"/>
                  </a:lnTo>
                  <a:lnTo>
                    <a:pt x="1150" y="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4BA8DB7-D803-F14D-A01B-19F0C246F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987" y="2092208"/>
              <a:ext cx="1633348" cy="1130513"/>
            </a:xfrm>
            <a:custGeom>
              <a:avLst/>
              <a:gdLst>
                <a:gd name="T0" fmla="*/ 899 w 942"/>
                <a:gd name="T1" fmla="*/ 210 h 652"/>
                <a:gd name="T2" fmla="*/ 827 w 942"/>
                <a:gd name="T3" fmla="*/ 192 h 652"/>
                <a:gd name="T4" fmla="*/ 774 w 942"/>
                <a:gd name="T5" fmla="*/ 90 h 652"/>
                <a:gd name="T6" fmla="*/ 738 w 942"/>
                <a:gd name="T7" fmla="*/ 100 h 652"/>
                <a:gd name="T8" fmla="*/ 699 w 942"/>
                <a:gd name="T9" fmla="*/ 92 h 652"/>
                <a:gd name="T10" fmla="*/ 664 w 942"/>
                <a:gd name="T11" fmla="*/ 90 h 652"/>
                <a:gd name="T12" fmla="*/ 650 w 942"/>
                <a:gd name="T13" fmla="*/ 71 h 652"/>
                <a:gd name="T14" fmla="*/ 640 w 942"/>
                <a:gd name="T15" fmla="*/ 51 h 652"/>
                <a:gd name="T16" fmla="*/ 607 w 942"/>
                <a:gd name="T17" fmla="*/ 65 h 652"/>
                <a:gd name="T18" fmla="*/ 578 w 942"/>
                <a:gd name="T19" fmla="*/ 55 h 652"/>
                <a:gd name="T20" fmla="*/ 488 w 942"/>
                <a:gd name="T21" fmla="*/ 8 h 652"/>
                <a:gd name="T22" fmla="*/ 437 w 942"/>
                <a:gd name="T23" fmla="*/ 16 h 652"/>
                <a:gd name="T24" fmla="*/ 368 w 942"/>
                <a:gd name="T25" fmla="*/ 2 h 652"/>
                <a:gd name="T26" fmla="*/ 241 w 942"/>
                <a:gd name="T27" fmla="*/ 10 h 652"/>
                <a:gd name="T28" fmla="*/ 25 w 942"/>
                <a:gd name="T29" fmla="*/ 106 h 652"/>
                <a:gd name="T30" fmla="*/ 4 w 942"/>
                <a:gd name="T31" fmla="*/ 137 h 652"/>
                <a:gd name="T32" fmla="*/ 80 w 942"/>
                <a:gd name="T33" fmla="*/ 161 h 652"/>
                <a:gd name="T34" fmla="*/ 119 w 942"/>
                <a:gd name="T35" fmla="*/ 190 h 652"/>
                <a:gd name="T36" fmla="*/ 151 w 942"/>
                <a:gd name="T37" fmla="*/ 284 h 652"/>
                <a:gd name="T38" fmla="*/ 186 w 942"/>
                <a:gd name="T39" fmla="*/ 309 h 652"/>
                <a:gd name="T40" fmla="*/ 186 w 942"/>
                <a:gd name="T41" fmla="*/ 327 h 652"/>
                <a:gd name="T42" fmla="*/ 141 w 942"/>
                <a:gd name="T43" fmla="*/ 396 h 652"/>
                <a:gd name="T44" fmla="*/ 135 w 942"/>
                <a:gd name="T45" fmla="*/ 421 h 652"/>
                <a:gd name="T46" fmla="*/ 129 w 942"/>
                <a:gd name="T47" fmla="*/ 447 h 652"/>
                <a:gd name="T48" fmla="*/ 135 w 942"/>
                <a:gd name="T49" fmla="*/ 466 h 652"/>
                <a:gd name="T50" fmla="*/ 155 w 942"/>
                <a:gd name="T51" fmla="*/ 472 h 652"/>
                <a:gd name="T52" fmla="*/ 151 w 942"/>
                <a:gd name="T53" fmla="*/ 566 h 652"/>
                <a:gd name="T54" fmla="*/ 157 w 942"/>
                <a:gd name="T55" fmla="*/ 646 h 652"/>
                <a:gd name="T56" fmla="*/ 174 w 942"/>
                <a:gd name="T57" fmla="*/ 652 h 652"/>
                <a:gd name="T58" fmla="*/ 249 w 942"/>
                <a:gd name="T59" fmla="*/ 635 h 652"/>
                <a:gd name="T60" fmla="*/ 268 w 942"/>
                <a:gd name="T61" fmla="*/ 631 h 652"/>
                <a:gd name="T62" fmla="*/ 294 w 942"/>
                <a:gd name="T63" fmla="*/ 605 h 652"/>
                <a:gd name="T64" fmla="*/ 390 w 942"/>
                <a:gd name="T65" fmla="*/ 611 h 652"/>
                <a:gd name="T66" fmla="*/ 445 w 942"/>
                <a:gd name="T67" fmla="*/ 586 h 652"/>
                <a:gd name="T68" fmla="*/ 478 w 942"/>
                <a:gd name="T69" fmla="*/ 578 h 652"/>
                <a:gd name="T70" fmla="*/ 470 w 942"/>
                <a:gd name="T71" fmla="*/ 552 h 652"/>
                <a:gd name="T72" fmla="*/ 480 w 942"/>
                <a:gd name="T73" fmla="*/ 533 h 652"/>
                <a:gd name="T74" fmla="*/ 507 w 942"/>
                <a:gd name="T75" fmla="*/ 539 h 652"/>
                <a:gd name="T76" fmla="*/ 513 w 942"/>
                <a:gd name="T77" fmla="*/ 527 h 652"/>
                <a:gd name="T78" fmla="*/ 513 w 942"/>
                <a:gd name="T79" fmla="*/ 494 h 652"/>
                <a:gd name="T80" fmla="*/ 529 w 942"/>
                <a:gd name="T81" fmla="*/ 482 h 652"/>
                <a:gd name="T82" fmla="*/ 548 w 942"/>
                <a:gd name="T83" fmla="*/ 472 h 652"/>
                <a:gd name="T84" fmla="*/ 637 w 942"/>
                <a:gd name="T85" fmla="*/ 388 h 652"/>
                <a:gd name="T86" fmla="*/ 693 w 942"/>
                <a:gd name="T87" fmla="*/ 345 h 652"/>
                <a:gd name="T88" fmla="*/ 787 w 942"/>
                <a:gd name="T89" fmla="*/ 288 h 652"/>
                <a:gd name="T90" fmla="*/ 807 w 942"/>
                <a:gd name="T91" fmla="*/ 290 h 652"/>
                <a:gd name="T92" fmla="*/ 856 w 942"/>
                <a:gd name="T93" fmla="*/ 331 h 652"/>
                <a:gd name="T94" fmla="*/ 893 w 942"/>
                <a:gd name="T95" fmla="*/ 331 h 652"/>
                <a:gd name="T96" fmla="*/ 911 w 942"/>
                <a:gd name="T97" fmla="*/ 296 h 652"/>
                <a:gd name="T98" fmla="*/ 917 w 942"/>
                <a:gd name="T99" fmla="*/ 274 h 652"/>
                <a:gd name="T100" fmla="*/ 934 w 942"/>
                <a:gd name="T101" fmla="*/ 255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42" h="652">
                  <a:moveTo>
                    <a:pt x="940" y="245"/>
                  </a:moveTo>
                  <a:lnTo>
                    <a:pt x="936" y="241"/>
                  </a:lnTo>
                  <a:lnTo>
                    <a:pt x="909" y="217"/>
                  </a:lnTo>
                  <a:lnTo>
                    <a:pt x="905" y="215"/>
                  </a:lnTo>
                  <a:lnTo>
                    <a:pt x="899" y="210"/>
                  </a:lnTo>
                  <a:lnTo>
                    <a:pt x="893" y="206"/>
                  </a:lnTo>
                  <a:lnTo>
                    <a:pt x="842" y="200"/>
                  </a:lnTo>
                  <a:lnTo>
                    <a:pt x="838" y="198"/>
                  </a:lnTo>
                  <a:lnTo>
                    <a:pt x="832" y="196"/>
                  </a:lnTo>
                  <a:lnTo>
                    <a:pt x="827" y="192"/>
                  </a:lnTo>
                  <a:lnTo>
                    <a:pt x="823" y="188"/>
                  </a:lnTo>
                  <a:lnTo>
                    <a:pt x="819" y="180"/>
                  </a:lnTo>
                  <a:lnTo>
                    <a:pt x="805" y="145"/>
                  </a:lnTo>
                  <a:lnTo>
                    <a:pt x="776" y="94"/>
                  </a:lnTo>
                  <a:lnTo>
                    <a:pt x="774" y="90"/>
                  </a:lnTo>
                  <a:lnTo>
                    <a:pt x="770" y="88"/>
                  </a:lnTo>
                  <a:lnTo>
                    <a:pt x="766" y="86"/>
                  </a:lnTo>
                  <a:lnTo>
                    <a:pt x="760" y="86"/>
                  </a:lnTo>
                  <a:lnTo>
                    <a:pt x="756" y="88"/>
                  </a:lnTo>
                  <a:lnTo>
                    <a:pt x="738" y="100"/>
                  </a:lnTo>
                  <a:lnTo>
                    <a:pt x="731" y="104"/>
                  </a:lnTo>
                  <a:lnTo>
                    <a:pt x="727" y="104"/>
                  </a:lnTo>
                  <a:lnTo>
                    <a:pt x="723" y="104"/>
                  </a:lnTo>
                  <a:lnTo>
                    <a:pt x="717" y="102"/>
                  </a:lnTo>
                  <a:lnTo>
                    <a:pt x="699" y="92"/>
                  </a:lnTo>
                  <a:lnTo>
                    <a:pt x="695" y="92"/>
                  </a:lnTo>
                  <a:lnTo>
                    <a:pt x="689" y="90"/>
                  </a:lnTo>
                  <a:lnTo>
                    <a:pt x="672" y="92"/>
                  </a:lnTo>
                  <a:lnTo>
                    <a:pt x="668" y="92"/>
                  </a:lnTo>
                  <a:lnTo>
                    <a:pt x="664" y="90"/>
                  </a:lnTo>
                  <a:lnTo>
                    <a:pt x="658" y="88"/>
                  </a:lnTo>
                  <a:lnTo>
                    <a:pt x="656" y="84"/>
                  </a:lnTo>
                  <a:lnTo>
                    <a:pt x="652" y="78"/>
                  </a:lnTo>
                  <a:lnTo>
                    <a:pt x="652" y="74"/>
                  </a:lnTo>
                  <a:lnTo>
                    <a:pt x="650" y="71"/>
                  </a:lnTo>
                  <a:lnTo>
                    <a:pt x="650" y="57"/>
                  </a:lnTo>
                  <a:lnTo>
                    <a:pt x="650" y="55"/>
                  </a:lnTo>
                  <a:lnTo>
                    <a:pt x="648" y="53"/>
                  </a:lnTo>
                  <a:lnTo>
                    <a:pt x="646" y="51"/>
                  </a:lnTo>
                  <a:lnTo>
                    <a:pt x="640" y="51"/>
                  </a:lnTo>
                  <a:lnTo>
                    <a:pt x="633" y="53"/>
                  </a:lnTo>
                  <a:lnTo>
                    <a:pt x="629" y="55"/>
                  </a:lnTo>
                  <a:lnTo>
                    <a:pt x="617" y="63"/>
                  </a:lnTo>
                  <a:lnTo>
                    <a:pt x="613" y="63"/>
                  </a:lnTo>
                  <a:lnTo>
                    <a:pt x="607" y="65"/>
                  </a:lnTo>
                  <a:lnTo>
                    <a:pt x="603" y="65"/>
                  </a:lnTo>
                  <a:lnTo>
                    <a:pt x="597" y="65"/>
                  </a:lnTo>
                  <a:lnTo>
                    <a:pt x="588" y="61"/>
                  </a:lnTo>
                  <a:lnTo>
                    <a:pt x="582" y="59"/>
                  </a:lnTo>
                  <a:lnTo>
                    <a:pt x="578" y="55"/>
                  </a:lnTo>
                  <a:lnTo>
                    <a:pt x="558" y="31"/>
                  </a:lnTo>
                  <a:lnTo>
                    <a:pt x="554" y="27"/>
                  </a:lnTo>
                  <a:lnTo>
                    <a:pt x="550" y="24"/>
                  </a:lnTo>
                  <a:lnTo>
                    <a:pt x="543" y="22"/>
                  </a:lnTo>
                  <a:lnTo>
                    <a:pt x="488" y="8"/>
                  </a:lnTo>
                  <a:lnTo>
                    <a:pt x="484" y="8"/>
                  </a:lnTo>
                  <a:lnTo>
                    <a:pt x="466" y="10"/>
                  </a:lnTo>
                  <a:lnTo>
                    <a:pt x="445" y="14"/>
                  </a:lnTo>
                  <a:lnTo>
                    <a:pt x="441" y="16"/>
                  </a:lnTo>
                  <a:lnTo>
                    <a:pt x="437" y="16"/>
                  </a:lnTo>
                  <a:lnTo>
                    <a:pt x="431" y="14"/>
                  </a:lnTo>
                  <a:lnTo>
                    <a:pt x="392" y="2"/>
                  </a:lnTo>
                  <a:lnTo>
                    <a:pt x="386" y="0"/>
                  </a:lnTo>
                  <a:lnTo>
                    <a:pt x="380" y="0"/>
                  </a:lnTo>
                  <a:lnTo>
                    <a:pt x="368" y="2"/>
                  </a:lnTo>
                  <a:lnTo>
                    <a:pt x="282" y="22"/>
                  </a:lnTo>
                  <a:lnTo>
                    <a:pt x="278" y="22"/>
                  </a:lnTo>
                  <a:lnTo>
                    <a:pt x="270" y="20"/>
                  </a:lnTo>
                  <a:lnTo>
                    <a:pt x="251" y="12"/>
                  </a:lnTo>
                  <a:lnTo>
                    <a:pt x="241" y="10"/>
                  </a:lnTo>
                  <a:lnTo>
                    <a:pt x="237" y="10"/>
                  </a:lnTo>
                  <a:lnTo>
                    <a:pt x="176" y="35"/>
                  </a:lnTo>
                  <a:lnTo>
                    <a:pt x="114" y="69"/>
                  </a:lnTo>
                  <a:lnTo>
                    <a:pt x="86" y="78"/>
                  </a:lnTo>
                  <a:lnTo>
                    <a:pt x="25" y="106"/>
                  </a:lnTo>
                  <a:lnTo>
                    <a:pt x="21" y="108"/>
                  </a:lnTo>
                  <a:lnTo>
                    <a:pt x="16" y="112"/>
                  </a:lnTo>
                  <a:lnTo>
                    <a:pt x="0" y="131"/>
                  </a:lnTo>
                  <a:lnTo>
                    <a:pt x="2" y="135"/>
                  </a:lnTo>
                  <a:lnTo>
                    <a:pt x="4" y="137"/>
                  </a:lnTo>
                  <a:lnTo>
                    <a:pt x="8" y="139"/>
                  </a:lnTo>
                  <a:lnTo>
                    <a:pt x="61" y="151"/>
                  </a:lnTo>
                  <a:lnTo>
                    <a:pt x="70" y="155"/>
                  </a:lnTo>
                  <a:lnTo>
                    <a:pt x="76" y="157"/>
                  </a:lnTo>
                  <a:lnTo>
                    <a:pt x="80" y="161"/>
                  </a:lnTo>
                  <a:lnTo>
                    <a:pt x="80" y="163"/>
                  </a:lnTo>
                  <a:lnTo>
                    <a:pt x="84" y="168"/>
                  </a:lnTo>
                  <a:lnTo>
                    <a:pt x="88" y="170"/>
                  </a:lnTo>
                  <a:lnTo>
                    <a:pt x="98" y="176"/>
                  </a:lnTo>
                  <a:lnTo>
                    <a:pt x="119" y="190"/>
                  </a:lnTo>
                  <a:lnTo>
                    <a:pt x="127" y="200"/>
                  </a:lnTo>
                  <a:lnTo>
                    <a:pt x="129" y="204"/>
                  </a:lnTo>
                  <a:lnTo>
                    <a:pt x="131" y="208"/>
                  </a:lnTo>
                  <a:lnTo>
                    <a:pt x="149" y="280"/>
                  </a:lnTo>
                  <a:lnTo>
                    <a:pt x="151" y="284"/>
                  </a:lnTo>
                  <a:lnTo>
                    <a:pt x="153" y="288"/>
                  </a:lnTo>
                  <a:lnTo>
                    <a:pt x="155" y="290"/>
                  </a:lnTo>
                  <a:lnTo>
                    <a:pt x="161" y="294"/>
                  </a:lnTo>
                  <a:lnTo>
                    <a:pt x="182" y="304"/>
                  </a:lnTo>
                  <a:lnTo>
                    <a:pt x="186" y="309"/>
                  </a:lnTo>
                  <a:lnTo>
                    <a:pt x="188" y="313"/>
                  </a:lnTo>
                  <a:lnTo>
                    <a:pt x="190" y="315"/>
                  </a:lnTo>
                  <a:lnTo>
                    <a:pt x="188" y="319"/>
                  </a:lnTo>
                  <a:lnTo>
                    <a:pt x="188" y="323"/>
                  </a:lnTo>
                  <a:lnTo>
                    <a:pt x="186" y="327"/>
                  </a:lnTo>
                  <a:lnTo>
                    <a:pt x="182" y="331"/>
                  </a:lnTo>
                  <a:lnTo>
                    <a:pt x="161" y="347"/>
                  </a:lnTo>
                  <a:lnTo>
                    <a:pt x="155" y="358"/>
                  </a:lnTo>
                  <a:lnTo>
                    <a:pt x="149" y="368"/>
                  </a:lnTo>
                  <a:lnTo>
                    <a:pt x="141" y="396"/>
                  </a:lnTo>
                  <a:lnTo>
                    <a:pt x="137" y="403"/>
                  </a:lnTo>
                  <a:lnTo>
                    <a:pt x="135" y="407"/>
                  </a:lnTo>
                  <a:lnTo>
                    <a:pt x="133" y="409"/>
                  </a:lnTo>
                  <a:lnTo>
                    <a:pt x="135" y="417"/>
                  </a:lnTo>
                  <a:lnTo>
                    <a:pt x="135" y="421"/>
                  </a:lnTo>
                  <a:lnTo>
                    <a:pt x="137" y="425"/>
                  </a:lnTo>
                  <a:lnTo>
                    <a:pt x="137" y="429"/>
                  </a:lnTo>
                  <a:lnTo>
                    <a:pt x="135" y="435"/>
                  </a:lnTo>
                  <a:lnTo>
                    <a:pt x="133" y="437"/>
                  </a:lnTo>
                  <a:lnTo>
                    <a:pt x="129" y="447"/>
                  </a:lnTo>
                  <a:lnTo>
                    <a:pt x="127" y="454"/>
                  </a:lnTo>
                  <a:lnTo>
                    <a:pt x="127" y="458"/>
                  </a:lnTo>
                  <a:lnTo>
                    <a:pt x="129" y="462"/>
                  </a:lnTo>
                  <a:lnTo>
                    <a:pt x="131" y="464"/>
                  </a:lnTo>
                  <a:lnTo>
                    <a:pt x="135" y="466"/>
                  </a:lnTo>
                  <a:lnTo>
                    <a:pt x="139" y="466"/>
                  </a:lnTo>
                  <a:lnTo>
                    <a:pt x="145" y="466"/>
                  </a:lnTo>
                  <a:lnTo>
                    <a:pt x="149" y="466"/>
                  </a:lnTo>
                  <a:lnTo>
                    <a:pt x="153" y="468"/>
                  </a:lnTo>
                  <a:lnTo>
                    <a:pt x="155" y="472"/>
                  </a:lnTo>
                  <a:lnTo>
                    <a:pt x="155" y="476"/>
                  </a:lnTo>
                  <a:lnTo>
                    <a:pt x="147" y="537"/>
                  </a:lnTo>
                  <a:lnTo>
                    <a:pt x="147" y="541"/>
                  </a:lnTo>
                  <a:lnTo>
                    <a:pt x="147" y="546"/>
                  </a:lnTo>
                  <a:lnTo>
                    <a:pt x="151" y="566"/>
                  </a:lnTo>
                  <a:lnTo>
                    <a:pt x="155" y="584"/>
                  </a:lnTo>
                  <a:lnTo>
                    <a:pt x="153" y="631"/>
                  </a:lnTo>
                  <a:lnTo>
                    <a:pt x="153" y="638"/>
                  </a:lnTo>
                  <a:lnTo>
                    <a:pt x="155" y="642"/>
                  </a:lnTo>
                  <a:lnTo>
                    <a:pt x="157" y="646"/>
                  </a:lnTo>
                  <a:lnTo>
                    <a:pt x="161" y="648"/>
                  </a:lnTo>
                  <a:lnTo>
                    <a:pt x="164" y="650"/>
                  </a:lnTo>
                  <a:lnTo>
                    <a:pt x="166" y="650"/>
                  </a:lnTo>
                  <a:lnTo>
                    <a:pt x="170" y="652"/>
                  </a:lnTo>
                  <a:lnTo>
                    <a:pt x="174" y="652"/>
                  </a:lnTo>
                  <a:lnTo>
                    <a:pt x="176" y="652"/>
                  </a:lnTo>
                  <a:lnTo>
                    <a:pt x="180" y="652"/>
                  </a:lnTo>
                  <a:lnTo>
                    <a:pt x="221" y="638"/>
                  </a:lnTo>
                  <a:lnTo>
                    <a:pt x="229" y="635"/>
                  </a:lnTo>
                  <a:lnTo>
                    <a:pt x="249" y="635"/>
                  </a:lnTo>
                  <a:lnTo>
                    <a:pt x="255" y="635"/>
                  </a:lnTo>
                  <a:lnTo>
                    <a:pt x="260" y="635"/>
                  </a:lnTo>
                  <a:lnTo>
                    <a:pt x="262" y="633"/>
                  </a:lnTo>
                  <a:lnTo>
                    <a:pt x="264" y="633"/>
                  </a:lnTo>
                  <a:lnTo>
                    <a:pt x="268" y="631"/>
                  </a:lnTo>
                  <a:lnTo>
                    <a:pt x="270" y="629"/>
                  </a:lnTo>
                  <a:lnTo>
                    <a:pt x="274" y="625"/>
                  </a:lnTo>
                  <a:lnTo>
                    <a:pt x="286" y="611"/>
                  </a:lnTo>
                  <a:lnTo>
                    <a:pt x="290" y="607"/>
                  </a:lnTo>
                  <a:lnTo>
                    <a:pt x="294" y="605"/>
                  </a:lnTo>
                  <a:lnTo>
                    <a:pt x="298" y="603"/>
                  </a:lnTo>
                  <a:lnTo>
                    <a:pt x="304" y="601"/>
                  </a:lnTo>
                  <a:lnTo>
                    <a:pt x="331" y="601"/>
                  </a:lnTo>
                  <a:lnTo>
                    <a:pt x="378" y="607"/>
                  </a:lnTo>
                  <a:lnTo>
                    <a:pt x="390" y="611"/>
                  </a:lnTo>
                  <a:lnTo>
                    <a:pt x="398" y="607"/>
                  </a:lnTo>
                  <a:lnTo>
                    <a:pt x="405" y="603"/>
                  </a:lnTo>
                  <a:lnTo>
                    <a:pt x="415" y="603"/>
                  </a:lnTo>
                  <a:lnTo>
                    <a:pt x="419" y="601"/>
                  </a:lnTo>
                  <a:lnTo>
                    <a:pt x="445" y="586"/>
                  </a:lnTo>
                  <a:lnTo>
                    <a:pt x="452" y="584"/>
                  </a:lnTo>
                  <a:lnTo>
                    <a:pt x="458" y="582"/>
                  </a:lnTo>
                  <a:lnTo>
                    <a:pt x="472" y="580"/>
                  </a:lnTo>
                  <a:lnTo>
                    <a:pt x="476" y="580"/>
                  </a:lnTo>
                  <a:lnTo>
                    <a:pt x="478" y="578"/>
                  </a:lnTo>
                  <a:lnTo>
                    <a:pt x="480" y="574"/>
                  </a:lnTo>
                  <a:lnTo>
                    <a:pt x="480" y="572"/>
                  </a:lnTo>
                  <a:lnTo>
                    <a:pt x="478" y="570"/>
                  </a:lnTo>
                  <a:lnTo>
                    <a:pt x="472" y="556"/>
                  </a:lnTo>
                  <a:lnTo>
                    <a:pt x="470" y="552"/>
                  </a:lnTo>
                  <a:lnTo>
                    <a:pt x="470" y="548"/>
                  </a:lnTo>
                  <a:lnTo>
                    <a:pt x="470" y="544"/>
                  </a:lnTo>
                  <a:lnTo>
                    <a:pt x="472" y="539"/>
                  </a:lnTo>
                  <a:lnTo>
                    <a:pt x="476" y="535"/>
                  </a:lnTo>
                  <a:lnTo>
                    <a:pt x="480" y="533"/>
                  </a:lnTo>
                  <a:lnTo>
                    <a:pt x="484" y="533"/>
                  </a:lnTo>
                  <a:lnTo>
                    <a:pt x="486" y="533"/>
                  </a:lnTo>
                  <a:lnTo>
                    <a:pt x="499" y="537"/>
                  </a:lnTo>
                  <a:lnTo>
                    <a:pt x="503" y="539"/>
                  </a:lnTo>
                  <a:lnTo>
                    <a:pt x="507" y="539"/>
                  </a:lnTo>
                  <a:lnTo>
                    <a:pt x="511" y="537"/>
                  </a:lnTo>
                  <a:lnTo>
                    <a:pt x="513" y="535"/>
                  </a:lnTo>
                  <a:lnTo>
                    <a:pt x="513" y="531"/>
                  </a:lnTo>
                  <a:lnTo>
                    <a:pt x="513" y="529"/>
                  </a:lnTo>
                  <a:lnTo>
                    <a:pt x="513" y="527"/>
                  </a:lnTo>
                  <a:lnTo>
                    <a:pt x="509" y="513"/>
                  </a:lnTo>
                  <a:lnTo>
                    <a:pt x="509" y="509"/>
                  </a:lnTo>
                  <a:lnTo>
                    <a:pt x="509" y="507"/>
                  </a:lnTo>
                  <a:lnTo>
                    <a:pt x="511" y="503"/>
                  </a:lnTo>
                  <a:lnTo>
                    <a:pt x="513" y="494"/>
                  </a:lnTo>
                  <a:lnTo>
                    <a:pt x="517" y="486"/>
                  </a:lnTo>
                  <a:lnTo>
                    <a:pt x="519" y="484"/>
                  </a:lnTo>
                  <a:lnTo>
                    <a:pt x="523" y="482"/>
                  </a:lnTo>
                  <a:lnTo>
                    <a:pt x="525" y="482"/>
                  </a:lnTo>
                  <a:lnTo>
                    <a:pt x="529" y="482"/>
                  </a:lnTo>
                  <a:lnTo>
                    <a:pt x="533" y="482"/>
                  </a:lnTo>
                  <a:lnTo>
                    <a:pt x="541" y="480"/>
                  </a:lnTo>
                  <a:lnTo>
                    <a:pt x="546" y="478"/>
                  </a:lnTo>
                  <a:lnTo>
                    <a:pt x="548" y="476"/>
                  </a:lnTo>
                  <a:lnTo>
                    <a:pt x="548" y="472"/>
                  </a:lnTo>
                  <a:lnTo>
                    <a:pt x="550" y="466"/>
                  </a:lnTo>
                  <a:lnTo>
                    <a:pt x="556" y="458"/>
                  </a:lnTo>
                  <a:lnTo>
                    <a:pt x="574" y="435"/>
                  </a:lnTo>
                  <a:lnTo>
                    <a:pt x="617" y="400"/>
                  </a:lnTo>
                  <a:lnTo>
                    <a:pt x="637" y="388"/>
                  </a:lnTo>
                  <a:lnTo>
                    <a:pt x="674" y="372"/>
                  </a:lnTo>
                  <a:lnTo>
                    <a:pt x="680" y="368"/>
                  </a:lnTo>
                  <a:lnTo>
                    <a:pt x="682" y="364"/>
                  </a:lnTo>
                  <a:lnTo>
                    <a:pt x="684" y="360"/>
                  </a:lnTo>
                  <a:lnTo>
                    <a:pt x="693" y="345"/>
                  </a:lnTo>
                  <a:lnTo>
                    <a:pt x="699" y="337"/>
                  </a:lnTo>
                  <a:lnTo>
                    <a:pt x="705" y="331"/>
                  </a:lnTo>
                  <a:lnTo>
                    <a:pt x="717" y="323"/>
                  </a:lnTo>
                  <a:lnTo>
                    <a:pt x="780" y="290"/>
                  </a:lnTo>
                  <a:lnTo>
                    <a:pt x="787" y="288"/>
                  </a:lnTo>
                  <a:lnTo>
                    <a:pt x="791" y="286"/>
                  </a:lnTo>
                  <a:lnTo>
                    <a:pt x="795" y="286"/>
                  </a:lnTo>
                  <a:lnTo>
                    <a:pt x="799" y="286"/>
                  </a:lnTo>
                  <a:lnTo>
                    <a:pt x="803" y="288"/>
                  </a:lnTo>
                  <a:lnTo>
                    <a:pt x="807" y="290"/>
                  </a:lnTo>
                  <a:lnTo>
                    <a:pt x="813" y="294"/>
                  </a:lnTo>
                  <a:lnTo>
                    <a:pt x="823" y="309"/>
                  </a:lnTo>
                  <a:lnTo>
                    <a:pt x="844" y="325"/>
                  </a:lnTo>
                  <a:lnTo>
                    <a:pt x="852" y="329"/>
                  </a:lnTo>
                  <a:lnTo>
                    <a:pt x="856" y="331"/>
                  </a:lnTo>
                  <a:lnTo>
                    <a:pt x="872" y="331"/>
                  </a:lnTo>
                  <a:lnTo>
                    <a:pt x="883" y="333"/>
                  </a:lnTo>
                  <a:lnTo>
                    <a:pt x="887" y="333"/>
                  </a:lnTo>
                  <a:lnTo>
                    <a:pt x="891" y="333"/>
                  </a:lnTo>
                  <a:lnTo>
                    <a:pt x="893" y="331"/>
                  </a:lnTo>
                  <a:lnTo>
                    <a:pt x="895" y="329"/>
                  </a:lnTo>
                  <a:lnTo>
                    <a:pt x="907" y="313"/>
                  </a:lnTo>
                  <a:lnTo>
                    <a:pt x="915" y="304"/>
                  </a:lnTo>
                  <a:lnTo>
                    <a:pt x="913" y="302"/>
                  </a:lnTo>
                  <a:lnTo>
                    <a:pt x="911" y="296"/>
                  </a:lnTo>
                  <a:lnTo>
                    <a:pt x="911" y="292"/>
                  </a:lnTo>
                  <a:lnTo>
                    <a:pt x="911" y="288"/>
                  </a:lnTo>
                  <a:lnTo>
                    <a:pt x="913" y="286"/>
                  </a:lnTo>
                  <a:lnTo>
                    <a:pt x="913" y="280"/>
                  </a:lnTo>
                  <a:lnTo>
                    <a:pt x="917" y="274"/>
                  </a:lnTo>
                  <a:lnTo>
                    <a:pt x="921" y="266"/>
                  </a:lnTo>
                  <a:lnTo>
                    <a:pt x="926" y="262"/>
                  </a:lnTo>
                  <a:lnTo>
                    <a:pt x="930" y="255"/>
                  </a:lnTo>
                  <a:lnTo>
                    <a:pt x="934" y="255"/>
                  </a:lnTo>
                  <a:lnTo>
                    <a:pt x="934" y="255"/>
                  </a:lnTo>
                  <a:lnTo>
                    <a:pt x="942" y="251"/>
                  </a:lnTo>
                  <a:lnTo>
                    <a:pt x="940" y="24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C5BD05A7-F259-CD4B-9EDC-493264061B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481" y="2021118"/>
              <a:ext cx="3018747" cy="3691506"/>
            </a:xfrm>
            <a:custGeom>
              <a:avLst/>
              <a:gdLst>
                <a:gd name="T0" fmla="*/ 752 w 1741"/>
                <a:gd name="T1" fmla="*/ 327 h 2129"/>
                <a:gd name="T2" fmla="*/ 766 w 1741"/>
                <a:gd name="T3" fmla="*/ 329 h 2129"/>
                <a:gd name="T4" fmla="*/ 736 w 1741"/>
                <a:gd name="T5" fmla="*/ 333 h 2129"/>
                <a:gd name="T6" fmla="*/ 1610 w 1741"/>
                <a:gd name="T7" fmla="*/ 1167 h 2129"/>
                <a:gd name="T8" fmla="*/ 1316 w 1741"/>
                <a:gd name="T9" fmla="*/ 1128 h 2129"/>
                <a:gd name="T10" fmla="*/ 1169 w 1741"/>
                <a:gd name="T11" fmla="*/ 1026 h 2129"/>
                <a:gd name="T12" fmla="*/ 1081 w 1741"/>
                <a:gd name="T13" fmla="*/ 893 h 2129"/>
                <a:gd name="T14" fmla="*/ 1032 w 1741"/>
                <a:gd name="T15" fmla="*/ 873 h 2129"/>
                <a:gd name="T16" fmla="*/ 1038 w 1741"/>
                <a:gd name="T17" fmla="*/ 854 h 2129"/>
                <a:gd name="T18" fmla="*/ 1069 w 1741"/>
                <a:gd name="T19" fmla="*/ 826 h 2129"/>
                <a:gd name="T20" fmla="*/ 1046 w 1741"/>
                <a:gd name="T21" fmla="*/ 826 h 2129"/>
                <a:gd name="T22" fmla="*/ 1038 w 1741"/>
                <a:gd name="T23" fmla="*/ 820 h 2129"/>
                <a:gd name="T24" fmla="*/ 969 w 1741"/>
                <a:gd name="T25" fmla="*/ 813 h 2129"/>
                <a:gd name="T26" fmla="*/ 930 w 1741"/>
                <a:gd name="T27" fmla="*/ 750 h 2129"/>
                <a:gd name="T28" fmla="*/ 909 w 1741"/>
                <a:gd name="T29" fmla="*/ 707 h 2129"/>
                <a:gd name="T30" fmla="*/ 891 w 1741"/>
                <a:gd name="T31" fmla="*/ 666 h 2129"/>
                <a:gd name="T32" fmla="*/ 862 w 1741"/>
                <a:gd name="T33" fmla="*/ 638 h 2129"/>
                <a:gd name="T34" fmla="*/ 860 w 1741"/>
                <a:gd name="T35" fmla="*/ 625 h 2129"/>
                <a:gd name="T36" fmla="*/ 844 w 1741"/>
                <a:gd name="T37" fmla="*/ 576 h 2129"/>
                <a:gd name="T38" fmla="*/ 830 w 1741"/>
                <a:gd name="T39" fmla="*/ 562 h 2129"/>
                <a:gd name="T40" fmla="*/ 826 w 1741"/>
                <a:gd name="T41" fmla="*/ 556 h 2129"/>
                <a:gd name="T42" fmla="*/ 836 w 1741"/>
                <a:gd name="T43" fmla="*/ 538 h 2129"/>
                <a:gd name="T44" fmla="*/ 846 w 1741"/>
                <a:gd name="T45" fmla="*/ 560 h 2129"/>
                <a:gd name="T46" fmla="*/ 860 w 1741"/>
                <a:gd name="T47" fmla="*/ 511 h 2129"/>
                <a:gd name="T48" fmla="*/ 822 w 1741"/>
                <a:gd name="T49" fmla="*/ 448 h 2129"/>
                <a:gd name="T50" fmla="*/ 850 w 1741"/>
                <a:gd name="T51" fmla="*/ 448 h 2129"/>
                <a:gd name="T52" fmla="*/ 783 w 1741"/>
                <a:gd name="T53" fmla="*/ 399 h 2129"/>
                <a:gd name="T54" fmla="*/ 754 w 1741"/>
                <a:gd name="T55" fmla="*/ 352 h 2129"/>
                <a:gd name="T56" fmla="*/ 734 w 1741"/>
                <a:gd name="T57" fmla="*/ 362 h 2129"/>
                <a:gd name="T58" fmla="*/ 723 w 1741"/>
                <a:gd name="T59" fmla="*/ 358 h 2129"/>
                <a:gd name="T60" fmla="*/ 719 w 1741"/>
                <a:gd name="T61" fmla="*/ 354 h 2129"/>
                <a:gd name="T62" fmla="*/ 705 w 1741"/>
                <a:gd name="T63" fmla="*/ 323 h 2129"/>
                <a:gd name="T64" fmla="*/ 703 w 1741"/>
                <a:gd name="T65" fmla="*/ 309 h 2129"/>
                <a:gd name="T66" fmla="*/ 689 w 1741"/>
                <a:gd name="T67" fmla="*/ 309 h 2129"/>
                <a:gd name="T68" fmla="*/ 709 w 1741"/>
                <a:gd name="T69" fmla="*/ 305 h 2129"/>
                <a:gd name="T70" fmla="*/ 695 w 1741"/>
                <a:gd name="T71" fmla="*/ 286 h 2129"/>
                <a:gd name="T72" fmla="*/ 672 w 1741"/>
                <a:gd name="T73" fmla="*/ 286 h 2129"/>
                <a:gd name="T74" fmla="*/ 646 w 1741"/>
                <a:gd name="T75" fmla="*/ 282 h 2129"/>
                <a:gd name="T76" fmla="*/ 642 w 1741"/>
                <a:gd name="T77" fmla="*/ 274 h 2129"/>
                <a:gd name="T78" fmla="*/ 638 w 1741"/>
                <a:gd name="T79" fmla="*/ 262 h 2129"/>
                <a:gd name="T80" fmla="*/ 627 w 1741"/>
                <a:gd name="T81" fmla="*/ 253 h 2129"/>
                <a:gd name="T82" fmla="*/ 638 w 1741"/>
                <a:gd name="T83" fmla="*/ 241 h 2129"/>
                <a:gd name="T84" fmla="*/ 644 w 1741"/>
                <a:gd name="T85" fmla="*/ 235 h 2129"/>
                <a:gd name="T86" fmla="*/ 625 w 1741"/>
                <a:gd name="T87" fmla="*/ 206 h 2129"/>
                <a:gd name="T88" fmla="*/ 605 w 1741"/>
                <a:gd name="T89" fmla="*/ 194 h 2129"/>
                <a:gd name="T90" fmla="*/ 583 w 1741"/>
                <a:gd name="T91" fmla="*/ 139 h 2129"/>
                <a:gd name="T92" fmla="*/ 583 w 1741"/>
                <a:gd name="T93" fmla="*/ 127 h 2129"/>
                <a:gd name="T94" fmla="*/ 444 w 1741"/>
                <a:gd name="T95" fmla="*/ 100 h 2129"/>
                <a:gd name="T96" fmla="*/ 407 w 1741"/>
                <a:gd name="T97" fmla="*/ 18 h 2129"/>
                <a:gd name="T98" fmla="*/ 243 w 1741"/>
                <a:gd name="T99" fmla="*/ 4 h 2129"/>
                <a:gd name="T100" fmla="*/ 0 w 1741"/>
                <a:gd name="T101" fmla="*/ 270 h 2129"/>
                <a:gd name="T102" fmla="*/ 47 w 1741"/>
                <a:gd name="T103" fmla="*/ 341 h 2129"/>
                <a:gd name="T104" fmla="*/ 196 w 1741"/>
                <a:gd name="T105" fmla="*/ 417 h 2129"/>
                <a:gd name="T106" fmla="*/ 339 w 1741"/>
                <a:gd name="T107" fmla="*/ 484 h 2129"/>
                <a:gd name="T108" fmla="*/ 419 w 1741"/>
                <a:gd name="T109" fmla="*/ 789 h 2129"/>
                <a:gd name="T110" fmla="*/ 407 w 1741"/>
                <a:gd name="T111" fmla="*/ 2129 h 2129"/>
                <a:gd name="T112" fmla="*/ 578 w 1741"/>
                <a:gd name="T113" fmla="*/ 1921 h 2129"/>
                <a:gd name="T114" fmla="*/ 887 w 1741"/>
                <a:gd name="T115" fmla="*/ 1841 h 2129"/>
                <a:gd name="T116" fmla="*/ 1249 w 1741"/>
                <a:gd name="T117" fmla="*/ 1768 h 2129"/>
                <a:gd name="T118" fmla="*/ 1610 w 1741"/>
                <a:gd name="T119" fmla="*/ 1639 h 2129"/>
                <a:gd name="T120" fmla="*/ 1704 w 1741"/>
                <a:gd name="T121" fmla="*/ 1406 h 2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41" h="2129">
                  <a:moveTo>
                    <a:pt x="738" y="331"/>
                  </a:moveTo>
                  <a:lnTo>
                    <a:pt x="740" y="329"/>
                  </a:lnTo>
                  <a:lnTo>
                    <a:pt x="742" y="325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6" y="325"/>
                  </a:lnTo>
                  <a:lnTo>
                    <a:pt x="748" y="323"/>
                  </a:lnTo>
                  <a:lnTo>
                    <a:pt x="750" y="325"/>
                  </a:lnTo>
                  <a:lnTo>
                    <a:pt x="750" y="325"/>
                  </a:lnTo>
                  <a:lnTo>
                    <a:pt x="752" y="325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0" y="329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4" y="333"/>
                  </a:lnTo>
                  <a:lnTo>
                    <a:pt x="756" y="331"/>
                  </a:lnTo>
                  <a:lnTo>
                    <a:pt x="758" y="329"/>
                  </a:lnTo>
                  <a:lnTo>
                    <a:pt x="760" y="329"/>
                  </a:lnTo>
                  <a:lnTo>
                    <a:pt x="764" y="327"/>
                  </a:lnTo>
                  <a:lnTo>
                    <a:pt x="766" y="329"/>
                  </a:lnTo>
                  <a:lnTo>
                    <a:pt x="768" y="329"/>
                  </a:lnTo>
                  <a:lnTo>
                    <a:pt x="770" y="331"/>
                  </a:lnTo>
                  <a:lnTo>
                    <a:pt x="775" y="329"/>
                  </a:lnTo>
                  <a:lnTo>
                    <a:pt x="766" y="327"/>
                  </a:lnTo>
                  <a:lnTo>
                    <a:pt x="756" y="325"/>
                  </a:lnTo>
                  <a:lnTo>
                    <a:pt x="754" y="323"/>
                  </a:lnTo>
                  <a:lnTo>
                    <a:pt x="752" y="321"/>
                  </a:lnTo>
                  <a:lnTo>
                    <a:pt x="750" y="321"/>
                  </a:lnTo>
                  <a:lnTo>
                    <a:pt x="748" y="321"/>
                  </a:lnTo>
                  <a:lnTo>
                    <a:pt x="744" y="321"/>
                  </a:lnTo>
                  <a:lnTo>
                    <a:pt x="738" y="325"/>
                  </a:lnTo>
                  <a:lnTo>
                    <a:pt x="736" y="329"/>
                  </a:lnTo>
                  <a:lnTo>
                    <a:pt x="736" y="333"/>
                  </a:lnTo>
                  <a:lnTo>
                    <a:pt x="738" y="331"/>
                  </a:lnTo>
                  <a:close/>
                  <a:moveTo>
                    <a:pt x="1741" y="1281"/>
                  </a:moveTo>
                  <a:lnTo>
                    <a:pt x="1741" y="1277"/>
                  </a:lnTo>
                  <a:lnTo>
                    <a:pt x="1731" y="1263"/>
                  </a:lnTo>
                  <a:lnTo>
                    <a:pt x="1718" y="1240"/>
                  </a:lnTo>
                  <a:lnTo>
                    <a:pt x="1704" y="1220"/>
                  </a:lnTo>
                  <a:lnTo>
                    <a:pt x="1692" y="1198"/>
                  </a:lnTo>
                  <a:lnTo>
                    <a:pt x="1680" y="1175"/>
                  </a:lnTo>
                  <a:lnTo>
                    <a:pt x="1669" y="1159"/>
                  </a:lnTo>
                  <a:lnTo>
                    <a:pt x="1657" y="1171"/>
                  </a:lnTo>
                  <a:lnTo>
                    <a:pt x="1655" y="1173"/>
                  </a:lnTo>
                  <a:lnTo>
                    <a:pt x="1633" y="1169"/>
                  </a:lnTo>
                  <a:lnTo>
                    <a:pt x="1610" y="1167"/>
                  </a:lnTo>
                  <a:lnTo>
                    <a:pt x="1588" y="1163"/>
                  </a:lnTo>
                  <a:lnTo>
                    <a:pt x="1565" y="1161"/>
                  </a:lnTo>
                  <a:lnTo>
                    <a:pt x="1543" y="1157"/>
                  </a:lnTo>
                  <a:lnTo>
                    <a:pt x="1520" y="1155"/>
                  </a:lnTo>
                  <a:lnTo>
                    <a:pt x="1498" y="1151"/>
                  </a:lnTo>
                  <a:lnTo>
                    <a:pt x="1475" y="1149"/>
                  </a:lnTo>
                  <a:lnTo>
                    <a:pt x="1453" y="1144"/>
                  </a:lnTo>
                  <a:lnTo>
                    <a:pt x="1428" y="1142"/>
                  </a:lnTo>
                  <a:lnTo>
                    <a:pt x="1406" y="1138"/>
                  </a:lnTo>
                  <a:lnTo>
                    <a:pt x="1383" y="1136"/>
                  </a:lnTo>
                  <a:lnTo>
                    <a:pt x="1361" y="1132"/>
                  </a:lnTo>
                  <a:lnTo>
                    <a:pt x="1338" y="1130"/>
                  </a:lnTo>
                  <a:lnTo>
                    <a:pt x="1316" y="1128"/>
                  </a:lnTo>
                  <a:lnTo>
                    <a:pt x="1293" y="1124"/>
                  </a:lnTo>
                  <a:lnTo>
                    <a:pt x="1271" y="1122"/>
                  </a:lnTo>
                  <a:lnTo>
                    <a:pt x="1244" y="1118"/>
                  </a:lnTo>
                  <a:lnTo>
                    <a:pt x="1240" y="1116"/>
                  </a:lnTo>
                  <a:lnTo>
                    <a:pt x="1238" y="1114"/>
                  </a:lnTo>
                  <a:lnTo>
                    <a:pt x="1228" y="1102"/>
                  </a:lnTo>
                  <a:lnTo>
                    <a:pt x="1220" y="1091"/>
                  </a:lnTo>
                  <a:lnTo>
                    <a:pt x="1212" y="1081"/>
                  </a:lnTo>
                  <a:lnTo>
                    <a:pt x="1204" y="1069"/>
                  </a:lnTo>
                  <a:lnTo>
                    <a:pt x="1195" y="1059"/>
                  </a:lnTo>
                  <a:lnTo>
                    <a:pt x="1187" y="1046"/>
                  </a:lnTo>
                  <a:lnTo>
                    <a:pt x="1177" y="1036"/>
                  </a:lnTo>
                  <a:lnTo>
                    <a:pt x="1169" y="1026"/>
                  </a:lnTo>
                  <a:lnTo>
                    <a:pt x="1161" y="1014"/>
                  </a:lnTo>
                  <a:lnTo>
                    <a:pt x="1152" y="1003"/>
                  </a:lnTo>
                  <a:lnTo>
                    <a:pt x="1144" y="993"/>
                  </a:lnTo>
                  <a:lnTo>
                    <a:pt x="1136" y="981"/>
                  </a:lnTo>
                  <a:lnTo>
                    <a:pt x="1128" y="971"/>
                  </a:lnTo>
                  <a:lnTo>
                    <a:pt x="1118" y="958"/>
                  </a:lnTo>
                  <a:lnTo>
                    <a:pt x="1110" y="948"/>
                  </a:lnTo>
                  <a:lnTo>
                    <a:pt x="1101" y="938"/>
                  </a:lnTo>
                  <a:lnTo>
                    <a:pt x="1093" y="926"/>
                  </a:lnTo>
                  <a:lnTo>
                    <a:pt x="1083" y="914"/>
                  </a:lnTo>
                  <a:lnTo>
                    <a:pt x="1081" y="909"/>
                  </a:lnTo>
                  <a:lnTo>
                    <a:pt x="1081" y="905"/>
                  </a:lnTo>
                  <a:lnTo>
                    <a:pt x="1081" y="893"/>
                  </a:lnTo>
                  <a:lnTo>
                    <a:pt x="1081" y="889"/>
                  </a:lnTo>
                  <a:lnTo>
                    <a:pt x="1079" y="883"/>
                  </a:lnTo>
                  <a:lnTo>
                    <a:pt x="1073" y="881"/>
                  </a:lnTo>
                  <a:lnTo>
                    <a:pt x="1069" y="875"/>
                  </a:lnTo>
                  <a:lnTo>
                    <a:pt x="1065" y="873"/>
                  </a:lnTo>
                  <a:lnTo>
                    <a:pt x="1054" y="871"/>
                  </a:lnTo>
                  <a:lnTo>
                    <a:pt x="1052" y="871"/>
                  </a:lnTo>
                  <a:lnTo>
                    <a:pt x="1050" y="871"/>
                  </a:lnTo>
                  <a:lnTo>
                    <a:pt x="1048" y="873"/>
                  </a:lnTo>
                  <a:lnTo>
                    <a:pt x="1046" y="875"/>
                  </a:lnTo>
                  <a:lnTo>
                    <a:pt x="1044" y="875"/>
                  </a:lnTo>
                  <a:lnTo>
                    <a:pt x="1034" y="875"/>
                  </a:lnTo>
                  <a:lnTo>
                    <a:pt x="1032" y="873"/>
                  </a:lnTo>
                  <a:lnTo>
                    <a:pt x="1032" y="871"/>
                  </a:lnTo>
                  <a:lnTo>
                    <a:pt x="1032" y="867"/>
                  </a:lnTo>
                  <a:lnTo>
                    <a:pt x="1032" y="867"/>
                  </a:lnTo>
                  <a:lnTo>
                    <a:pt x="1034" y="867"/>
                  </a:lnTo>
                  <a:lnTo>
                    <a:pt x="1036" y="867"/>
                  </a:lnTo>
                  <a:lnTo>
                    <a:pt x="1036" y="867"/>
                  </a:lnTo>
                  <a:lnTo>
                    <a:pt x="1036" y="864"/>
                  </a:lnTo>
                  <a:lnTo>
                    <a:pt x="1036" y="864"/>
                  </a:lnTo>
                  <a:lnTo>
                    <a:pt x="1036" y="862"/>
                  </a:lnTo>
                  <a:lnTo>
                    <a:pt x="1036" y="860"/>
                  </a:lnTo>
                  <a:lnTo>
                    <a:pt x="1036" y="856"/>
                  </a:lnTo>
                  <a:lnTo>
                    <a:pt x="1038" y="856"/>
                  </a:lnTo>
                  <a:lnTo>
                    <a:pt x="1038" y="854"/>
                  </a:lnTo>
                  <a:lnTo>
                    <a:pt x="1040" y="850"/>
                  </a:lnTo>
                  <a:lnTo>
                    <a:pt x="1040" y="850"/>
                  </a:lnTo>
                  <a:lnTo>
                    <a:pt x="1042" y="848"/>
                  </a:lnTo>
                  <a:lnTo>
                    <a:pt x="1052" y="840"/>
                  </a:lnTo>
                  <a:lnTo>
                    <a:pt x="1052" y="840"/>
                  </a:lnTo>
                  <a:lnTo>
                    <a:pt x="1052" y="838"/>
                  </a:lnTo>
                  <a:lnTo>
                    <a:pt x="1054" y="836"/>
                  </a:lnTo>
                  <a:lnTo>
                    <a:pt x="1059" y="832"/>
                  </a:lnTo>
                  <a:lnTo>
                    <a:pt x="1059" y="832"/>
                  </a:lnTo>
                  <a:lnTo>
                    <a:pt x="1059" y="830"/>
                  </a:lnTo>
                  <a:lnTo>
                    <a:pt x="1063" y="828"/>
                  </a:lnTo>
                  <a:lnTo>
                    <a:pt x="1067" y="826"/>
                  </a:lnTo>
                  <a:lnTo>
                    <a:pt x="1069" y="826"/>
                  </a:lnTo>
                  <a:lnTo>
                    <a:pt x="1069" y="824"/>
                  </a:lnTo>
                  <a:lnTo>
                    <a:pt x="1067" y="822"/>
                  </a:lnTo>
                  <a:lnTo>
                    <a:pt x="1063" y="822"/>
                  </a:lnTo>
                  <a:lnTo>
                    <a:pt x="1061" y="822"/>
                  </a:lnTo>
                  <a:lnTo>
                    <a:pt x="1061" y="820"/>
                  </a:lnTo>
                  <a:lnTo>
                    <a:pt x="1059" y="817"/>
                  </a:lnTo>
                  <a:lnTo>
                    <a:pt x="1056" y="817"/>
                  </a:lnTo>
                  <a:lnTo>
                    <a:pt x="1054" y="817"/>
                  </a:lnTo>
                  <a:lnTo>
                    <a:pt x="1052" y="815"/>
                  </a:lnTo>
                  <a:lnTo>
                    <a:pt x="1052" y="820"/>
                  </a:lnTo>
                  <a:lnTo>
                    <a:pt x="1050" y="822"/>
                  </a:lnTo>
                  <a:lnTo>
                    <a:pt x="1048" y="824"/>
                  </a:lnTo>
                  <a:lnTo>
                    <a:pt x="1046" y="826"/>
                  </a:lnTo>
                  <a:lnTo>
                    <a:pt x="1042" y="834"/>
                  </a:lnTo>
                  <a:lnTo>
                    <a:pt x="1040" y="834"/>
                  </a:lnTo>
                  <a:lnTo>
                    <a:pt x="1036" y="836"/>
                  </a:lnTo>
                  <a:lnTo>
                    <a:pt x="1036" y="834"/>
                  </a:lnTo>
                  <a:lnTo>
                    <a:pt x="1036" y="828"/>
                  </a:lnTo>
                  <a:lnTo>
                    <a:pt x="1036" y="828"/>
                  </a:lnTo>
                  <a:lnTo>
                    <a:pt x="1034" y="826"/>
                  </a:lnTo>
                  <a:lnTo>
                    <a:pt x="1034" y="826"/>
                  </a:lnTo>
                  <a:lnTo>
                    <a:pt x="1036" y="824"/>
                  </a:lnTo>
                  <a:lnTo>
                    <a:pt x="1036" y="824"/>
                  </a:lnTo>
                  <a:lnTo>
                    <a:pt x="1038" y="822"/>
                  </a:lnTo>
                  <a:lnTo>
                    <a:pt x="1038" y="820"/>
                  </a:lnTo>
                  <a:lnTo>
                    <a:pt x="1038" y="820"/>
                  </a:lnTo>
                  <a:lnTo>
                    <a:pt x="1036" y="820"/>
                  </a:lnTo>
                  <a:lnTo>
                    <a:pt x="1034" y="820"/>
                  </a:lnTo>
                  <a:lnTo>
                    <a:pt x="1032" y="817"/>
                  </a:lnTo>
                  <a:lnTo>
                    <a:pt x="1032" y="817"/>
                  </a:lnTo>
                  <a:lnTo>
                    <a:pt x="1022" y="817"/>
                  </a:lnTo>
                  <a:lnTo>
                    <a:pt x="1022" y="815"/>
                  </a:lnTo>
                  <a:lnTo>
                    <a:pt x="1022" y="815"/>
                  </a:lnTo>
                  <a:lnTo>
                    <a:pt x="1012" y="826"/>
                  </a:lnTo>
                  <a:lnTo>
                    <a:pt x="1003" y="828"/>
                  </a:lnTo>
                  <a:lnTo>
                    <a:pt x="993" y="828"/>
                  </a:lnTo>
                  <a:lnTo>
                    <a:pt x="983" y="826"/>
                  </a:lnTo>
                  <a:lnTo>
                    <a:pt x="975" y="824"/>
                  </a:lnTo>
                  <a:lnTo>
                    <a:pt x="969" y="813"/>
                  </a:lnTo>
                  <a:lnTo>
                    <a:pt x="956" y="795"/>
                  </a:lnTo>
                  <a:lnTo>
                    <a:pt x="952" y="799"/>
                  </a:lnTo>
                  <a:lnTo>
                    <a:pt x="950" y="799"/>
                  </a:lnTo>
                  <a:lnTo>
                    <a:pt x="948" y="797"/>
                  </a:lnTo>
                  <a:lnTo>
                    <a:pt x="946" y="793"/>
                  </a:lnTo>
                  <a:lnTo>
                    <a:pt x="946" y="791"/>
                  </a:lnTo>
                  <a:lnTo>
                    <a:pt x="944" y="789"/>
                  </a:lnTo>
                  <a:lnTo>
                    <a:pt x="944" y="777"/>
                  </a:lnTo>
                  <a:lnTo>
                    <a:pt x="942" y="770"/>
                  </a:lnTo>
                  <a:lnTo>
                    <a:pt x="940" y="766"/>
                  </a:lnTo>
                  <a:lnTo>
                    <a:pt x="936" y="764"/>
                  </a:lnTo>
                  <a:lnTo>
                    <a:pt x="932" y="752"/>
                  </a:lnTo>
                  <a:lnTo>
                    <a:pt x="930" y="750"/>
                  </a:lnTo>
                  <a:lnTo>
                    <a:pt x="928" y="748"/>
                  </a:lnTo>
                  <a:lnTo>
                    <a:pt x="924" y="742"/>
                  </a:lnTo>
                  <a:lnTo>
                    <a:pt x="920" y="738"/>
                  </a:lnTo>
                  <a:lnTo>
                    <a:pt x="918" y="742"/>
                  </a:lnTo>
                  <a:lnTo>
                    <a:pt x="916" y="740"/>
                  </a:lnTo>
                  <a:lnTo>
                    <a:pt x="916" y="736"/>
                  </a:lnTo>
                  <a:lnTo>
                    <a:pt x="913" y="728"/>
                  </a:lnTo>
                  <a:lnTo>
                    <a:pt x="913" y="721"/>
                  </a:lnTo>
                  <a:lnTo>
                    <a:pt x="913" y="717"/>
                  </a:lnTo>
                  <a:lnTo>
                    <a:pt x="911" y="713"/>
                  </a:lnTo>
                  <a:lnTo>
                    <a:pt x="911" y="711"/>
                  </a:lnTo>
                  <a:lnTo>
                    <a:pt x="909" y="709"/>
                  </a:lnTo>
                  <a:lnTo>
                    <a:pt x="909" y="707"/>
                  </a:lnTo>
                  <a:lnTo>
                    <a:pt x="909" y="705"/>
                  </a:lnTo>
                  <a:lnTo>
                    <a:pt x="909" y="703"/>
                  </a:lnTo>
                  <a:lnTo>
                    <a:pt x="909" y="699"/>
                  </a:lnTo>
                  <a:lnTo>
                    <a:pt x="909" y="697"/>
                  </a:lnTo>
                  <a:lnTo>
                    <a:pt x="909" y="693"/>
                  </a:lnTo>
                  <a:lnTo>
                    <a:pt x="907" y="687"/>
                  </a:lnTo>
                  <a:lnTo>
                    <a:pt x="905" y="683"/>
                  </a:lnTo>
                  <a:lnTo>
                    <a:pt x="903" y="681"/>
                  </a:lnTo>
                  <a:lnTo>
                    <a:pt x="905" y="679"/>
                  </a:lnTo>
                  <a:lnTo>
                    <a:pt x="901" y="670"/>
                  </a:lnTo>
                  <a:lnTo>
                    <a:pt x="899" y="668"/>
                  </a:lnTo>
                  <a:lnTo>
                    <a:pt x="895" y="666"/>
                  </a:lnTo>
                  <a:lnTo>
                    <a:pt x="891" y="666"/>
                  </a:lnTo>
                  <a:lnTo>
                    <a:pt x="891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7" y="658"/>
                  </a:lnTo>
                  <a:lnTo>
                    <a:pt x="887" y="656"/>
                  </a:lnTo>
                  <a:lnTo>
                    <a:pt x="885" y="658"/>
                  </a:lnTo>
                  <a:lnTo>
                    <a:pt x="883" y="658"/>
                  </a:lnTo>
                  <a:lnTo>
                    <a:pt x="885" y="660"/>
                  </a:lnTo>
                  <a:lnTo>
                    <a:pt x="885" y="664"/>
                  </a:lnTo>
                  <a:lnTo>
                    <a:pt x="885" y="666"/>
                  </a:lnTo>
                  <a:lnTo>
                    <a:pt x="881" y="662"/>
                  </a:lnTo>
                  <a:lnTo>
                    <a:pt x="862" y="638"/>
                  </a:lnTo>
                  <a:lnTo>
                    <a:pt x="856" y="625"/>
                  </a:lnTo>
                  <a:lnTo>
                    <a:pt x="856" y="625"/>
                  </a:lnTo>
                  <a:lnTo>
                    <a:pt x="854" y="625"/>
                  </a:lnTo>
                  <a:lnTo>
                    <a:pt x="854" y="627"/>
                  </a:lnTo>
                  <a:lnTo>
                    <a:pt x="852" y="625"/>
                  </a:lnTo>
                  <a:lnTo>
                    <a:pt x="848" y="623"/>
                  </a:lnTo>
                  <a:lnTo>
                    <a:pt x="848" y="621"/>
                  </a:lnTo>
                  <a:lnTo>
                    <a:pt x="848" y="617"/>
                  </a:lnTo>
                  <a:lnTo>
                    <a:pt x="850" y="617"/>
                  </a:lnTo>
                  <a:lnTo>
                    <a:pt x="852" y="619"/>
                  </a:lnTo>
                  <a:lnTo>
                    <a:pt x="854" y="623"/>
                  </a:lnTo>
                  <a:lnTo>
                    <a:pt x="856" y="623"/>
                  </a:lnTo>
                  <a:lnTo>
                    <a:pt x="860" y="625"/>
                  </a:lnTo>
                  <a:lnTo>
                    <a:pt x="862" y="625"/>
                  </a:lnTo>
                  <a:lnTo>
                    <a:pt x="862" y="627"/>
                  </a:lnTo>
                  <a:lnTo>
                    <a:pt x="866" y="636"/>
                  </a:lnTo>
                  <a:lnTo>
                    <a:pt x="866" y="636"/>
                  </a:lnTo>
                  <a:lnTo>
                    <a:pt x="864" y="627"/>
                  </a:lnTo>
                  <a:lnTo>
                    <a:pt x="860" y="619"/>
                  </a:lnTo>
                  <a:lnTo>
                    <a:pt x="850" y="609"/>
                  </a:lnTo>
                  <a:lnTo>
                    <a:pt x="848" y="603"/>
                  </a:lnTo>
                  <a:lnTo>
                    <a:pt x="844" y="593"/>
                  </a:lnTo>
                  <a:lnTo>
                    <a:pt x="842" y="585"/>
                  </a:lnTo>
                  <a:lnTo>
                    <a:pt x="846" y="580"/>
                  </a:lnTo>
                  <a:lnTo>
                    <a:pt x="846" y="580"/>
                  </a:lnTo>
                  <a:lnTo>
                    <a:pt x="844" y="576"/>
                  </a:lnTo>
                  <a:lnTo>
                    <a:pt x="842" y="572"/>
                  </a:lnTo>
                  <a:lnTo>
                    <a:pt x="842" y="570"/>
                  </a:lnTo>
                  <a:lnTo>
                    <a:pt x="838" y="570"/>
                  </a:lnTo>
                  <a:lnTo>
                    <a:pt x="836" y="570"/>
                  </a:lnTo>
                  <a:lnTo>
                    <a:pt x="836" y="570"/>
                  </a:lnTo>
                  <a:lnTo>
                    <a:pt x="836" y="568"/>
                  </a:lnTo>
                  <a:lnTo>
                    <a:pt x="836" y="568"/>
                  </a:lnTo>
                  <a:lnTo>
                    <a:pt x="836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2" y="564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30" y="566"/>
                  </a:lnTo>
                  <a:lnTo>
                    <a:pt x="828" y="568"/>
                  </a:lnTo>
                  <a:lnTo>
                    <a:pt x="826" y="570"/>
                  </a:lnTo>
                  <a:lnTo>
                    <a:pt x="824" y="568"/>
                  </a:lnTo>
                  <a:lnTo>
                    <a:pt x="824" y="566"/>
                  </a:lnTo>
                  <a:lnTo>
                    <a:pt x="824" y="564"/>
                  </a:lnTo>
                  <a:lnTo>
                    <a:pt x="824" y="560"/>
                  </a:lnTo>
                  <a:lnTo>
                    <a:pt x="824" y="558"/>
                  </a:lnTo>
                  <a:lnTo>
                    <a:pt x="824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4"/>
                  </a:lnTo>
                  <a:lnTo>
                    <a:pt x="824" y="550"/>
                  </a:lnTo>
                  <a:lnTo>
                    <a:pt x="824" y="550"/>
                  </a:lnTo>
                  <a:lnTo>
                    <a:pt x="824" y="548"/>
                  </a:lnTo>
                  <a:lnTo>
                    <a:pt x="822" y="546"/>
                  </a:lnTo>
                  <a:lnTo>
                    <a:pt x="822" y="544"/>
                  </a:lnTo>
                  <a:lnTo>
                    <a:pt x="822" y="542"/>
                  </a:lnTo>
                  <a:lnTo>
                    <a:pt x="824" y="542"/>
                  </a:lnTo>
                  <a:lnTo>
                    <a:pt x="828" y="533"/>
                  </a:lnTo>
                  <a:lnTo>
                    <a:pt x="830" y="533"/>
                  </a:lnTo>
                  <a:lnTo>
                    <a:pt x="832" y="533"/>
                  </a:lnTo>
                  <a:lnTo>
                    <a:pt x="834" y="535"/>
                  </a:lnTo>
                  <a:lnTo>
                    <a:pt x="836" y="538"/>
                  </a:lnTo>
                  <a:lnTo>
                    <a:pt x="836" y="540"/>
                  </a:lnTo>
                  <a:lnTo>
                    <a:pt x="836" y="540"/>
                  </a:lnTo>
                  <a:lnTo>
                    <a:pt x="836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40" y="548"/>
                  </a:lnTo>
                  <a:lnTo>
                    <a:pt x="842" y="548"/>
                  </a:lnTo>
                  <a:lnTo>
                    <a:pt x="844" y="550"/>
                  </a:lnTo>
                  <a:lnTo>
                    <a:pt x="844" y="552"/>
                  </a:lnTo>
                  <a:lnTo>
                    <a:pt x="844" y="556"/>
                  </a:lnTo>
                  <a:lnTo>
                    <a:pt x="844" y="558"/>
                  </a:lnTo>
                  <a:lnTo>
                    <a:pt x="846" y="560"/>
                  </a:lnTo>
                  <a:lnTo>
                    <a:pt x="848" y="562"/>
                  </a:lnTo>
                  <a:lnTo>
                    <a:pt x="848" y="558"/>
                  </a:lnTo>
                  <a:lnTo>
                    <a:pt x="850" y="550"/>
                  </a:lnTo>
                  <a:lnTo>
                    <a:pt x="850" y="544"/>
                  </a:lnTo>
                  <a:lnTo>
                    <a:pt x="850" y="540"/>
                  </a:lnTo>
                  <a:lnTo>
                    <a:pt x="852" y="538"/>
                  </a:lnTo>
                  <a:lnTo>
                    <a:pt x="852" y="535"/>
                  </a:lnTo>
                  <a:lnTo>
                    <a:pt x="854" y="538"/>
                  </a:lnTo>
                  <a:lnTo>
                    <a:pt x="854" y="540"/>
                  </a:lnTo>
                  <a:lnTo>
                    <a:pt x="858" y="538"/>
                  </a:lnTo>
                  <a:lnTo>
                    <a:pt x="858" y="533"/>
                  </a:lnTo>
                  <a:lnTo>
                    <a:pt x="860" y="529"/>
                  </a:lnTo>
                  <a:lnTo>
                    <a:pt x="860" y="511"/>
                  </a:lnTo>
                  <a:lnTo>
                    <a:pt x="858" y="503"/>
                  </a:lnTo>
                  <a:lnTo>
                    <a:pt x="856" y="497"/>
                  </a:lnTo>
                  <a:lnTo>
                    <a:pt x="850" y="491"/>
                  </a:lnTo>
                  <a:lnTo>
                    <a:pt x="838" y="486"/>
                  </a:lnTo>
                  <a:lnTo>
                    <a:pt x="834" y="484"/>
                  </a:lnTo>
                  <a:lnTo>
                    <a:pt x="832" y="482"/>
                  </a:lnTo>
                  <a:lnTo>
                    <a:pt x="830" y="478"/>
                  </a:lnTo>
                  <a:lnTo>
                    <a:pt x="826" y="466"/>
                  </a:lnTo>
                  <a:lnTo>
                    <a:pt x="826" y="462"/>
                  </a:lnTo>
                  <a:lnTo>
                    <a:pt x="826" y="452"/>
                  </a:lnTo>
                  <a:lnTo>
                    <a:pt x="826" y="450"/>
                  </a:lnTo>
                  <a:lnTo>
                    <a:pt x="824" y="448"/>
                  </a:lnTo>
                  <a:lnTo>
                    <a:pt x="822" y="448"/>
                  </a:lnTo>
                  <a:lnTo>
                    <a:pt x="822" y="446"/>
                  </a:lnTo>
                  <a:lnTo>
                    <a:pt x="822" y="444"/>
                  </a:lnTo>
                  <a:lnTo>
                    <a:pt x="822" y="439"/>
                  </a:lnTo>
                  <a:lnTo>
                    <a:pt x="824" y="437"/>
                  </a:lnTo>
                  <a:lnTo>
                    <a:pt x="824" y="433"/>
                  </a:lnTo>
                  <a:lnTo>
                    <a:pt x="826" y="433"/>
                  </a:lnTo>
                  <a:lnTo>
                    <a:pt x="828" y="439"/>
                  </a:lnTo>
                  <a:lnTo>
                    <a:pt x="828" y="441"/>
                  </a:lnTo>
                  <a:lnTo>
                    <a:pt x="832" y="444"/>
                  </a:lnTo>
                  <a:lnTo>
                    <a:pt x="840" y="444"/>
                  </a:lnTo>
                  <a:lnTo>
                    <a:pt x="844" y="446"/>
                  </a:lnTo>
                  <a:lnTo>
                    <a:pt x="850" y="454"/>
                  </a:lnTo>
                  <a:lnTo>
                    <a:pt x="850" y="448"/>
                  </a:lnTo>
                  <a:lnTo>
                    <a:pt x="848" y="446"/>
                  </a:lnTo>
                  <a:lnTo>
                    <a:pt x="836" y="437"/>
                  </a:lnTo>
                  <a:lnTo>
                    <a:pt x="834" y="431"/>
                  </a:lnTo>
                  <a:lnTo>
                    <a:pt x="826" y="421"/>
                  </a:lnTo>
                  <a:lnTo>
                    <a:pt x="820" y="415"/>
                  </a:lnTo>
                  <a:lnTo>
                    <a:pt x="815" y="413"/>
                  </a:lnTo>
                  <a:lnTo>
                    <a:pt x="811" y="413"/>
                  </a:lnTo>
                  <a:lnTo>
                    <a:pt x="807" y="413"/>
                  </a:lnTo>
                  <a:lnTo>
                    <a:pt x="803" y="413"/>
                  </a:lnTo>
                  <a:lnTo>
                    <a:pt x="797" y="407"/>
                  </a:lnTo>
                  <a:lnTo>
                    <a:pt x="787" y="403"/>
                  </a:lnTo>
                  <a:lnTo>
                    <a:pt x="785" y="401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7" y="397"/>
                  </a:lnTo>
                  <a:lnTo>
                    <a:pt x="777" y="394"/>
                  </a:lnTo>
                  <a:lnTo>
                    <a:pt x="770" y="388"/>
                  </a:lnTo>
                  <a:lnTo>
                    <a:pt x="762" y="374"/>
                  </a:lnTo>
                  <a:lnTo>
                    <a:pt x="758" y="370"/>
                  </a:lnTo>
                  <a:lnTo>
                    <a:pt x="756" y="370"/>
                  </a:lnTo>
                  <a:lnTo>
                    <a:pt x="754" y="368"/>
                  </a:lnTo>
                  <a:lnTo>
                    <a:pt x="754" y="366"/>
                  </a:lnTo>
                  <a:lnTo>
                    <a:pt x="752" y="362"/>
                  </a:lnTo>
                  <a:lnTo>
                    <a:pt x="752" y="360"/>
                  </a:lnTo>
                  <a:lnTo>
                    <a:pt x="754" y="354"/>
                  </a:lnTo>
                  <a:lnTo>
                    <a:pt x="754" y="352"/>
                  </a:lnTo>
                  <a:lnTo>
                    <a:pt x="752" y="356"/>
                  </a:lnTo>
                  <a:lnTo>
                    <a:pt x="750" y="356"/>
                  </a:lnTo>
                  <a:lnTo>
                    <a:pt x="748" y="356"/>
                  </a:lnTo>
                  <a:lnTo>
                    <a:pt x="748" y="354"/>
                  </a:lnTo>
                  <a:lnTo>
                    <a:pt x="746" y="354"/>
                  </a:lnTo>
                  <a:lnTo>
                    <a:pt x="744" y="354"/>
                  </a:lnTo>
                  <a:lnTo>
                    <a:pt x="742" y="356"/>
                  </a:lnTo>
                  <a:lnTo>
                    <a:pt x="742" y="358"/>
                  </a:lnTo>
                  <a:lnTo>
                    <a:pt x="748" y="364"/>
                  </a:lnTo>
                  <a:lnTo>
                    <a:pt x="744" y="362"/>
                  </a:lnTo>
                  <a:lnTo>
                    <a:pt x="740" y="360"/>
                  </a:lnTo>
                  <a:lnTo>
                    <a:pt x="738" y="360"/>
                  </a:lnTo>
                  <a:lnTo>
                    <a:pt x="734" y="362"/>
                  </a:lnTo>
                  <a:lnTo>
                    <a:pt x="732" y="362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6"/>
                  </a:lnTo>
                  <a:lnTo>
                    <a:pt x="732" y="360"/>
                  </a:lnTo>
                  <a:lnTo>
                    <a:pt x="730" y="362"/>
                  </a:lnTo>
                  <a:lnTo>
                    <a:pt x="728" y="364"/>
                  </a:lnTo>
                  <a:lnTo>
                    <a:pt x="728" y="360"/>
                  </a:lnTo>
                  <a:lnTo>
                    <a:pt x="723" y="360"/>
                  </a:lnTo>
                  <a:lnTo>
                    <a:pt x="721" y="358"/>
                  </a:lnTo>
                  <a:lnTo>
                    <a:pt x="723" y="358"/>
                  </a:lnTo>
                  <a:lnTo>
                    <a:pt x="726" y="358"/>
                  </a:lnTo>
                  <a:lnTo>
                    <a:pt x="728" y="358"/>
                  </a:lnTo>
                  <a:lnTo>
                    <a:pt x="728" y="356"/>
                  </a:lnTo>
                  <a:lnTo>
                    <a:pt x="728" y="354"/>
                  </a:lnTo>
                  <a:lnTo>
                    <a:pt x="728" y="352"/>
                  </a:lnTo>
                  <a:lnTo>
                    <a:pt x="730" y="350"/>
                  </a:lnTo>
                  <a:lnTo>
                    <a:pt x="728" y="347"/>
                  </a:lnTo>
                  <a:lnTo>
                    <a:pt x="728" y="350"/>
                  </a:lnTo>
                  <a:lnTo>
                    <a:pt x="726" y="347"/>
                  </a:lnTo>
                  <a:lnTo>
                    <a:pt x="721" y="347"/>
                  </a:lnTo>
                  <a:lnTo>
                    <a:pt x="721" y="350"/>
                  </a:lnTo>
                  <a:lnTo>
                    <a:pt x="721" y="352"/>
                  </a:lnTo>
                  <a:lnTo>
                    <a:pt x="719" y="354"/>
                  </a:lnTo>
                  <a:lnTo>
                    <a:pt x="717" y="354"/>
                  </a:lnTo>
                  <a:lnTo>
                    <a:pt x="717" y="352"/>
                  </a:lnTo>
                  <a:lnTo>
                    <a:pt x="717" y="350"/>
                  </a:lnTo>
                  <a:lnTo>
                    <a:pt x="715" y="350"/>
                  </a:lnTo>
                  <a:lnTo>
                    <a:pt x="713" y="345"/>
                  </a:lnTo>
                  <a:lnTo>
                    <a:pt x="713" y="339"/>
                  </a:lnTo>
                  <a:lnTo>
                    <a:pt x="713" y="335"/>
                  </a:lnTo>
                  <a:lnTo>
                    <a:pt x="711" y="331"/>
                  </a:lnTo>
                  <a:lnTo>
                    <a:pt x="711" y="327"/>
                  </a:lnTo>
                  <a:lnTo>
                    <a:pt x="713" y="323"/>
                  </a:lnTo>
                  <a:lnTo>
                    <a:pt x="709" y="323"/>
                  </a:lnTo>
                  <a:lnTo>
                    <a:pt x="707" y="321"/>
                  </a:lnTo>
                  <a:lnTo>
                    <a:pt x="705" y="323"/>
                  </a:lnTo>
                  <a:lnTo>
                    <a:pt x="703" y="323"/>
                  </a:lnTo>
                  <a:lnTo>
                    <a:pt x="701" y="325"/>
                  </a:lnTo>
                  <a:lnTo>
                    <a:pt x="701" y="325"/>
                  </a:lnTo>
                  <a:lnTo>
                    <a:pt x="699" y="327"/>
                  </a:lnTo>
                  <a:lnTo>
                    <a:pt x="699" y="325"/>
                  </a:lnTo>
                  <a:lnTo>
                    <a:pt x="699" y="319"/>
                  </a:lnTo>
                  <a:lnTo>
                    <a:pt x="699" y="317"/>
                  </a:lnTo>
                  <a:lnTo>
                    <a:pt x="701" y="317"/>
                  </a:lnTo>
                  <a:lnTo>
                    <a:pt x="703" y="315"/>
                  </a:lnTo>
                  <a:lnTo>
                    <a:pt x="703" y="315"/>
                  </a:lnTo>
                  <a:lnTo>
                    <a:pt x="705" y="311"/>
                  </a:lnTo>
                  <a:lnTo>
                    <a:pt x="703" y="311"/>
                  </a:lnTo>
                  <a:lnTo>
                    <a:pt x="703" y="309"/>
                  </a:lnTo>
                  <a:lnTo>
                    <a:pt x="701" y="309"/>
                  </a:lnTo>
                  <a:lnTo>
                    <a:pt x="701" y="309"/>
                  </a:lnTo>
                  <a:lnTo>
                    <a:pt x="701" y="311"/>
                  </a:lnTo>
                  <a:lnTo>
                    <a:pt x="699" y="311"/>
                  </a:lnTo>
                  <a:lnTo>
                    <a:pt x="699" y="313"/>
                  </a:lnTo>
                  <a:lnTo>
                    <a:pt x="697" y="315"/>
                  </a:lnTo>
                  <a:lnTo>
                    <a:pt x="695" y="315"/>
                  </a:lnTo>
                  <a:lnTo>
                    <a:pt x="695" y="315"/>
                  </a:lnTo>
                  <a:lnTo>
                    <a:pt x="693" y="313"/>
                  </a:lnTo>
                  <a:lnTo>
                    <a:pt x="691" y="313"/>
                  </a:lnTo>
                  <a:lnTo>
                    <a:pt x="691" y="311"/>
                  </a:lnTo>
                  <a:lnTo>
                    <a:pt x="689" y="311"/>
                  </a:lnTo>
                  <a:lnTo>
                    <a:pt x="689" y="309"/>
                  </a:lnTo>
                  <a:lnTo>
                    <a:pt x="687" y="309"/>
                  </a:lnTo>
                  <a:lnTo>
                    <a:pt x="683" y="307"/>
                  </a:lnTo>
                  <a:lnTo>
                    <a:pt x="681" y="307"/>
                  </a:lnTo>
                  <a:lnTo>
                    <a:pt x="687" y="303"/>
                  </a:lnTo>
                  <a:lnTo>
                    <a:pt x="691" y="303"/>
                  </a:lnTo>
                  <a:lnTo>
                    <a:pt x="691" y="307"/>
                  </a:lnTo>
                  <a:lnTo>
                    <a:pt x="693" y="307"/>
                  </a:lnTo>
                  <a:lnTo>
                    <a:pt x="697" y="303"/>
                  </a:lnTo>
                  <a:lnTo>
                    <a:pt x="705" y="305"/>
                  </a:lnTo>
                  <a:lnTo>
                    <a:pt x="709" y="300"/>
                  </a:lnTo>
                  <a:lnTo>
                    <a:pt x="709" y="300"/>
                  </a:lnTo>
                  <a:lnTo>
                    <a:pt x="709" y="303"/>
                  </a:lnTo>
                  <a:lnTo>
                    <a:pt x="709" y="305"/>
                  </a:lnTo>
                  <a:lnTo>
                    <a:pt x="711" y="305"/>
                  </a:lnTo>
                  <a:lnTo>
                    <a:pt x="713" y="305"/>
                  </a:lnTo>
                  <a:lnTo>
                    <a:pt x="713" y="303"/>
                  </a:lnTo>
                  <a:lnTo>
                    <a:pt x="711" y="300"/>
                  </a:lnTo>
                  <a:lnTo>
                    <a:pt x="711" y="298"/>
                  </a:lnTo>
                  <a:lnTo>
                    <a:pt x="711" y="296"/>
                  </a:lnTo>
                  <a:lnTo>
                    <a:pt x="709" y="296"/>
                  </a:lnTo>
                  <a:lnTo>
                    <a:pt x="709" y="296"/>
                  </a:lnTo>
                  <a:lnTo>
                    <a:pt x="707" y="294"/>
                  </a:lnTo>
                  <a:lnTo>
                    <a:pt x="703" y="290"/>
                  </a:lnTo>
                  <a:lnTo>
                    <a:pt x="701" y="288"/>
                  </a:lnTo>
                  <a:lnTo>
                    <a:pt x="697" y="286"/>
                  </a:lnTo>
                  <a:lnTo>
                    <a:pt x="695" y="286"/>
                  </a:lnTo>
                  <a:lnTo>
                    <a:pt x="693" y="284"/>
                  </a:lnTo>
                  <a:lnTo>
                    <a:pt x="691" y="284"/>
                  </a:lnTo>
                  <a:lnTo>
                    <a:pt x="689" y="286"/>
                  </a:lnTo>
                  <a:lnTo>
                    <a:pt x="687" y="286"/>
                  </a:lnTo>
                  <a:lnTo>
                    <a:pt x="685" y="288"/>
                  </a:lnTo>
                  <a:lnTo>
                    <a:pt x="679" y="286"/>
                  </a:lnTo>
                  <a:lnTo>
                    <a:pt x="677" y="286"/>
                  </a:lnTo>
                  <a:lnTo>
                    <a:pt x="674" y="284"/>
                  </a:lnTo>
                  <a:lnTo>
                    <a:pt x="674" y="286"/>
                  </a:lnTo>
                  <a:lnTo>
                    <a:pt x="674" y="288"/>
                  </a:lnTo>
                  <a:lnTo>
                    <a:pt x="672" y="288"/>
                  </a:lnTo>
                  <a:lnTo>
                    <a:pt x="668" y="288"/>
                  </a:lnTo>
                  <a:lnTo>
                    <a:pt x="672" y="286"/>
                  </a:lnTo>
                  <a:lnTo>
                    <a:pt x="670" y="282"/>
                  </a:lnTo>
                  <a:lnTo>
                    <a:pt x="664" y="280"/>
                  </a:lnTo>
                  <a:lnTo>
                    <a:pt x="658" y="274"/>
                  </a:lnTo>
                  <a:lnTo>
                    <a:pt x="656" y="274"/>
                  </a:lnTo>
                  <a:lnTo>
                    <a:pt x="654" y="274"/>
                  </a:lnTo>
                  <a:lnTo>
                    <a:pt x="650" y="274"/>
                  </a:lnTo>
                  <a:lnTo>
                    <a:pt x="648" y="276"/>
                  </a:lnTo>
                  <a:lnTo>
                    <a:pt x="648" y="278"/>
                  </a:lnTo>
                  <a:lnTo>
                    <a:pt x="648" y="278"/>
                  </a:lnTo>
                  <a:lnTo>
                    <a:pt x="648" y="280"/>
                  </a:lnTo>
                  <a:lnTo>
                    <a:pt x="650" y="282"/>
                  </a:lnTo>
                  <a:lnTo>
                    <a:pt x="648" y="282"/>
                  </a:lnTo>
                  <a:lnTo>
                    <a:pt x="646" y="282"/>
                  </a:lnTo>
                  <a:lnTo>
                    <a:pt x="644" y="280"/>
                  </a:lnTo>
                  <a:lnTo>
                    <a:pt x="646" y="276"/>
                  </a:lnTo>
                  <a:lnTo>
                    <a:pt x="648" y="274"/>
                  </a:lnTo>
                  <a:lnTo>
                    <a:pt x="646" y="272"/>
                  </a:lnTo>
                  <a:lnTo>
                    <a:pt x="644" y="272"/>
                  </a:lnTo>
                  <a:lnTo>
                    <a:pt x="644" y="274"/>
                  </a:lnTo>
                  <a:lnTo>
                    <a:pt x="642" y="276"/>
                  </a:lnTo>
                  <a:lnTo>
                    <a:pt x="638" y="276"/>
                  </a:lnTo>
                  <a:lnTo>
                    <a:pt x="634" y="274"/>
                  </a:lnTo>
                  <a:lnTo>
                    <a:pt x="636" y="274"/>
                  </a:lnTo>
                  <a:lnTo>
                    <a:pt x="638" y="274"/>
                  </a:lnTo>
                  <a:lnTo>
                    <a:pt x="642" y="274"/>
                  </a:lnTo>
                  <a:lnTo>
                    <a:pt x="642" y="274"/>
                  </a:lnTo>
                  <a:lnTo>
                    <a:pt x="640" y="270"/>
                  </a:lnTo>
                  <a:lnTo>
                    <a:pt x="642" y="270"/>
                  </a:lnTo>
                  <a:lnTo>
                    <a:pt x="642" y="270"/>
                  </a:lnTo>
                  <a:lnTo>
                    <a:pt x="642" y="268"/>
                  </a:lnTo>
                  <a:lnTo>
                    <a:pt x="642" y="266"/>
                  </a:lnTo>
                  <a:lnTo>
                    <a:pt x="642" y="266"/>
                  </a:lnTo>
                  <a:lnTo>
                    <a:pt x="642" y="264"/>
                  </a:lnTo>
                  <a:lnTo>
                    <a:pt x="642" y="262"/>
                  </a:lnTo>
                  <a:lnTo>
                    <a:pt x="642" y="264"/>
                  </a:lnTo>
                  <a:lnTo>
                    <a:pt x="640" y="266"/>
                  </a:lnTo>
                  <a:lnTo>
                    <a:pt x="640" y="266"/>
                  </a:lnTo>
                  <a:lnTo>
                    <a:pt x="638" y="266"/>
                  </a:lnTo>
                  <a:lnTo>
                    <a:pt x="638" y="262"/>
                  </a:lnTo>
                  <a:lnTo>
                    <a:pt x="638" y="260"/>
                  </a:lnTo>
                  <a:lnTo>
                    <a:pt x="636" y="258"/>
                  </a:lnTo>
                  <a:lnTo>
                    <a:pt x="636" y="260"/>
                  </a:lnTo>
                  <a:lnTo>
                    <a:pt x="634" y="262"/>
                  </a:lnTo>
                  <a:lnTo>
                    <a:pt x="632" y="262"/>
                  </a:lnTo>
                  <a:lnTo>
                    <a:pt x="632" y="260"/>
                  </a:lnTo>
                  <a:lnTo>
                    <a:pt x="632" y="251"/>
                  </a:lnTo>
                  <a:lnTo>
                    <a:pt x="630" y="251"/>
                  </a:lnTo>
                  <a:lnTo>
                    <a:pt x="630" y="256"/>
                  </a:lnTo>
                  <a:lnTo>
                    <a:pt x="627" y="256"/>
                  </a:lnTo>
                  <a:lnTo>
                    <a:pt x="625" y="256"/>
                  </a:lnTo>
                  <a:lnTo>
                    <a:pt x="625" y="256"/>
                  </a:lnTo>
                  <a:lnTo>
                    <a:pt x="627" y="253"/>
                  </a:lnTo>
                  <a:lnTo>
                    <a:pt x="627" y="253"/>
                  </a:lnTo>
                  <a:lnTo>
                    <a:pt x="627" y="251"/>
                  </a:lnTo>
                  <a:lnTo>
                    <a:pt x="630" y="237"/>
                  </a:lnTo>
                  <a:lnTo>
                    <a:pt x="632" y="235"/>
                  </a:lnTo>
                  <a:lnTo>
                    <a:pt x="634" y="235"/>
                  </a:lnTo>
                  <a:lnTo>
                    <a:pt x="634" y="239"/>
                  </a:lnTo>
                  <a:lnTo>
                    <a:pt x="634" y="241"/>
                  </a:lnTo>
                  <a:lnTo>
                    <a:pt x="630" y="249"/>
                  </a:lnTo>
                  <a:lnTo>
                    <a:pt x="634" y="247"/>
                  </a:lnTo>
                  <a:lnTo>
                    <a:pt x="636" y="239"/>
                  </a:lnTo>
                  <a:lnTo>
                    <a:pt x="638" y="237"/>
                  </a:lnTo>
                  <a:lnTo>
                    <a:pt x="640" y="239"/>
                  </a:lnTo>
                  <a:lnTo>
                    <a:pt x="638" y="241"/>
                  </a:lnTo>
                  <a:lnTo>
                    <a:pt x="638" y="243"/>
                  </a:lnTo>
                  <a:lnTo>
                    <a:pt x="638" y="245"/>
                  </a:lnTo>
                  <a:lnTo>
                    <a:pt x="638" y="249"/>
                  </a:lnTo>
                  <a:lnTo>
                    <a:pt x="638" y="251"/>
                  </a:lnTo>
                  <a:lnTo>
                    <a:pt x="636" y="253"/>
                  </a:lnTo>
                  <a:lnTo>
                    <a:pt x="638" y="251"/>
                  </a:lnTo>
                  <a:lnTo>
                    <a:pt x="640" y="249"/>
                  </a:lnTo>
                  <a:lnTo>
                    <a:pt x="642" y="245"/>
                  </a:lnTo>
                  <a:lnTo>
                    <a:pt x="642" y="245"/>
                  </a:lnTo>
                  <a:lnTo>
                    <a:pt x="642" y="243"/>
                  </a:lnTo>
                  <a:lnTo>
                    <a:pt x="642" y="241"/>
                  </a:lnTo>
                  <a:lnTo>
                    <a:pt x="642" y="239"/>
                  </a:lnTo>
                  <a:lnTo>
                    <a:pt x="644" y="235"/>
                  </a:lnTo>
                  <a:lnTo>
                    <a:pt x="642" y="233"/>
                  </a:lnTo>
                  <a:lnTo>
                    <a:pt x="636" y="227"/>
                  </a:lnTo>
                  <a:lnTo>
                    <a:pt x="632" y="221"/>
                  </a:lnTo>
                  <a:lnTo>
                    <a:pt x="632" y="221"/>
                  </a:lnTo>
                  <a:lnTo>
                    <a:pt x="630" y="219"/>
                  </a:lnTo>
                  <a:lnTo>
                    <a:pt x="625" y="217"/>
                  </a:lnTo>
                  <a:lnTo>
                    <a:pt x="621" y="213"/>
                  </a:lnTo>
                  <a:lnTo>
                    <a:pt x="619" y="211"/>
                  </a:lnTo>
                  <a:lnTo>
                    <a:pt x="619" y="209"/>
                  </a:lnTo>
                  <a:lnTo>
                    <a:pt x="621" y="206"/>
                  </a:lnTo>
                  <a:lnTo>
                    <a:pt x="623" y="206"/>
                  </a:lnTo>
                  <a:lnTo>
                    <a:pt x="625" y="206"/>
                  </a:lnTo>
                  <a:lnTo>
                    <a:pt x="625" y="206"/>
                  </a:lnTo>
                  <a:lnTo>
                    <a:pt x="627" y="206"/>
                  </a:lnTo>
                  <a:lnTo>
                    <a:pt x="627" y="204"/>
                  </a:lnTo>
                  <a:lnTo>
                    <a:pt x="627" y="204"/>
                  </a:lnTo>
                  <a:lnTo>
                    <a:pt x="627" y="202"/>
                  </a:lnTo>
                  <a:lnTo>
                    <a:pt x="627" y="202"/>
                  </a:lnTo>
                  <a:lnTo>
                    <a:pt x="625" y="202"/>
                  </a:lnTo>
                  <a:lnTo>
                    <a:pt x="621" y="200"/>
                  </a:lnTo>
                  <a:lnTo>
                    <a:pt x="621" y="198"/>
                  </a:lnTo>
                  <a:lnTo>
                    <a:pt x="615" y="200"/>
                  </a:lnTo>
                  <a:lnTo>
                    <a:pt x="613" y="198"/>
                  </a:lnTo>
                  <a:lnTo>
                    <a:pt x="607" y="196"/>
                  </a:lnTo>
                  <a:lnTo>
                    <a:pt x="605" y="194"/>
                  </a:lnTo>
                  <a:lnTo>
                    <a:pt x="605" y="194"/>
                  </a:lnTo>
                  <a:lnTo>
                    <a:pt x="605" y="192"/>
                  </a:lnTo>
                  <a:lnTo>
                    <a:pt x="605" y="190"/>
                  </a:lnTo>
                  <a:lnTo>
                    <a:pt x="599" y="184"/>
                  </a:lnTo>
                  <a:lnTo>
                    <a:pt x="599" y="180"/>
                  </a:lnTo>
                  <a:lnTo>
                    <a:pt x="597" y="176"/>
                  </a:lnTo>
                  <a:lnTo>
                    <a:pt x="597" y="172"/>
                  </a:lnTo>
                  <a:lnTo>
                    <a:pt x="599" y="170"/>
                  </a:lnTo>
                  <a:lnTo>
                    <a:pt x="601" y="166"/>
                  </a:lnTo>
                  <a:lnTo>
                    <a:pt x="599" y="164"/>
                  </a:lnTo>
                  <a:lnTo>
                    <a:pt x="587" y="149"/>
                  </a:lnTo>
                  <a:lnTo>
                    <a:pt x="585" y="145"/>
                  </a:lnTo>
                  <a:lnTo>
                    <a:pt x="583" y="141"/>
                  </a:lnTo>
                  <a:lnTo>
                    <a:pt x="583" y="139"/>
                  </a:lnTo>
                  <a:lnTo>
                    <a:pt x="585" y="133"/>
                  </a:lnTo>
                  <a:lnTo>
                    <a:pt x="587" y="131"/>
                  </a:lnTo>
                  <a:lnTo>
                    <a:pt x="587" y="129"/>
                  </a:lnTo>
                  <a:lnTo>
                    <a:pt x="585" y="127"/>
                  </a:lnTo>
                  <a:lnTo>
                    <a:pt x="583" y="131"/>
                  </a:lnTo>
                  <a:lnTo>
                    <a:pt x="580" y="131"/>
                  </a:lnTo>
                  <a:lnTo>
                    <a:pt x="578" y="133"/>
                  </a:lnTo>
                  <a:lnTo>
                    <a:pt x="576" y="133"/>
                  </a:lnTo>
                  <a:lnTo>
                    <a:pt x="576" y="131"/>
                  </a:lnTo>
                  <a:lnTo>
                    <a:pt x="576" y="131"/>
                  </a:lnTo>
                  <a:lnTo>
                    <a:pt x="576" y="129"/>
                  </a:lnTo>
                  <a:lnTo>
                    <a:pt x="580" y="131"/>
                  </a:lnTo>
                  <a:lnTo>
                    <a:pt x="583" y="127"/>
                  </a:lnTo>
                  <a:lnTo>
                    <a:pt x="583" y="121"/>
                  </a:lnTo>
                  <a:lnTo>
                    <a:pt x="580" y="112"/>
                  </a:lnTo>
                  <a:lnTo>
                    <a:pt x="580" y="110"/>
                  </a:lnTo>
                  <a:lnTo>
                    <a:pt x="576" y="108"/>
                  </a:lnTo>
                  <a:lnTo>
                    <a:pt x="574" y="108"/>
                  </a:lnTo>
                  <a:lnTo>
                    <a:pt x="570" y="104"/>
                  </a:lnTo>
                  <a:lnTo>
                    <a:pt x="570" y="104"/>
                  </a:lnTo>
                  <a:lnTo>
                    <a:pt x="542" y="104"/>
                  </a:lnTo>
                  <a:lnTo>
                    <a:pt x="511" y="104"/>
                  </a:lnTo>
                  <a:lnTo>
                    <a:pt x="482" y="104"/>
                  </a:lnTo>
                  <a:lnTo>
                    <a:pt x="454" y="104"/>
                  </a:lnTo>
                  <a:lnTo>
                    <a:pt x="446" y="104"/>
                  </a:lnTo>
                  <a:lnTo>
                    <a:pt x="444" y="100"/>
                  </a:lnTo>
                  <a:lnTo>
                    <a:pt x="442" y="96"/>
                  </a:lnTo>
                  <a:lnTo>
                    <a:pt x="437" y="94"/>
                  </a:lnTo>
                  <a:lnTo>
                    <a:pt x="433" y="92"/>
                  </a:lnTo>
                  <a:lnTo>
                    <a:pt x="431" y="86"/>
                  </a:lnTo>
                  <a:lnTo>
                    <a:pt x="429" y="82"/>
                  </a:lnTo>
                  <a:lnTo>
                    <a:pt x="427" y="76"/>
                  </a:lnTo>
                  <a:lnTo>
                    <a:pt x="427" y="65"/>
                  </a:lnTo>
                  <a:lnTo>
                    <a:pt x="425" y="61"/>
                  </a:lnTo>
                  <a:lnTo>
                    <a:pt x="417" y="37"/>
                  </a:lnTo>
                  <a:lnTo>
                    <a:pt x="409" y="23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399" y="18"/>
                  </a:lnTo>
                  <a:lnTo>
                    <a:pt x="382" y="16"/>
                  </a:lnTo>
                  <a:lnTo>
                    <a:pt x="366" y="14"/>
                  </a:lnTo>
                  <a:lnTo>
                    <a:pt x="350" y="12"/>
                  </a:lnTo>
                  <a:lnTo>
                    <a:pt x="333" y="10"/>
                  </a:lnTo>
                  <a:lnTo>
                    <a:pt x="315" y="8"/>
                  </a:lnTo>
                  <a:lnTo>
                    <a:pt x="297" y="4"/>
                  </a:lnTo>
                  <a:lnTo>
                    <a:pt x="278" y="2"/>
                  </a:lnTo>
                  <a:lnTo>
                    <a:pt x="260" y="0"/>
                  </a:lnTo>
                  <a:lnTo>
                    <a:pt x="254" y="2"/>
                  </a:lnTo>
                  <a:lnTo>
                    <a:pt x="245" y="4"/>
                  </a:lnTo>
                  <a:lnTo>
                    <a:pt x="243" y="4"/>
                  </a:lnTo>
                  <a:lnTo>
                    <a:pt x="241" y="6"/>
                  </a:lnTo>
                  <a:lnTo>
                    <a:pt x="164" y="37"/>
                  </a:lnTo>
                  <a:lnTo>
                    <a:pt x="141" y="49"/>
                  </a:lnTo>
                  <a:lnTo>
                    <a:pt x="125" y="63"/>
                  </a:lnTo>
                  <a:lnTo>
                    <a:pt x="113" y="78"/>
                  </a:lnTo>
                  <a:lnTo>
                    <a:pt x="102" y="92"/>
                  </a:lnTo>
                  <a:lnTo>
                    <a:pt x="45" y="200"/>
                  </a:lnTo>
                  <a:lnTo>
                    <a:pt x="37" y="213"/>
                  </a:lnTo>
                  <a:lnTo>
                    <a:pt x="11" y="245"/>
                  </a:lnTo>
                  <a:lnTo>
                    <a:pt x="6" y="251"/>
                  </a:lnTo>
                  <a:lnTo>
                    <a:pt x="2" y="262"/>
                  </a:lnTo>
                  <a:lnTo>
                    <a:pt x="2" y="268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2" y="278"/>
                  </a:lnTo>
                  <a:lnTo>
                    <a:pt x="2" y="280"/>
                  </a:lnTo>
                  <a:lnTo>
                    <a:pt x="8" y="288"/>
                  </a:lnTo>
                  <a:lnTo>
                    <a:pt x="11" y="290"/>
                  </a:lnTo>
                  <a:lnTo>
                    <a:pt x="11" y="290"/>
                  </a:lnTo>
                  <a:lnTo>
                    <a:pt x="25" y="300"/>
                  </a:lnTo>
                  <a:lnTo>
                    <a:pt x="33" y="307"/>
                  </a:lnTo>
                  <a:lnTo>
                    <a:pt x="35" y="311"/>
                  </a:lnTo>
                  <a:lnTo>
                    <a:pt x="37" y="315"/>
                  </a:lnTo>
                  <a:lnTo>
                    <a:pt x="41" y="331"/>
                  </a:lnTo>
                  <a:lnTo>
                    <a:pt x="43" y="335"/>
                  </a:lnTo>
                  <a:lnTo>
                    <a:pt x="47" y="341"/>
                  </a:lnTo>
                  <a:lnTo>
                    <a:pt x="51" y="345"/>
                  </a:lnTo>
                  <a:lnTo>
                    <a:pt x="96" y="372"/>
                  </a:lnTo>
                  <a:lnTo>
                    <a:pt x="105" y="374"/>
                  </a:lnTo>
                  <a:lnTo>
                    <a:pt x="117" y="374"/>
                  </a:lnTo>
                  <a:lnTo>
                    <a:pt x="121" y="376"/>
                  </a:lnTo>
                  <a:lnTo>
                    <a:pt x="123" y="378"/>
                  </a:lnTo>
                  <a:lnTo>
                    <a:pt x="127" y="380"/>
                  </a:lnTo>
                  <a:lnTo>
                    <a:pt x="137" y="392"/>
                  </a:lnTo>
                  <a:lnTo>
                    <a:pt x="154" y="407"/>
                  </a:lnTo>
                  <a:lnTo>
                    <a:pt x="160" y="413"/>
                  </a:lnTo>
                  <a:lnTo>
                    <a:pt x="164" y="415"/>
                  </a:lnTo>
                  <a:lnTo>
                    <a:pt x="170" y="415"/>
                  </a:lnTo>
                  <a:lnTo>
                    <a:pt x="196" y="417"/>
                  </a:lnTo>
                  <a:lnTo>
                    <a:pt x="205" y="417"/>
                  </a:lnTo>
                  <a:lnTo>
                    <a:pt x="211" y="421"/>
                  </a:lnTo>
                  <a:lnTo>
                    <a:pt x="221" y="425"/>
                  </a:lnTo>
                  <a:lnTo>
                    <a:pt x="262" y="456"/>
                  </a:lnTo>
                  <a:lnTo>
                    <a:pt x="266" y="456"/>
                  </a:lnTo>
                  <a:lnTo>
                    <a:pt x="270" y="458"/>
                  </a:lnTo>
                  <a:lnTo>
                    <a:pt x="274" y="458"/>
                  </a:lnTo>
                  <a:lnTo>
                    <a:pt x="276" y="458"/>
                  </a:lnTo>
                  <a:lnTo>
                    <a:pt x="301" y="454"/>
                  </a:lnTo>
                  <a:lnTo>
                    <a:pt x="305" y="454"/>
                  </a:lnTo>
                  <a:lnTo>
                    <a:pt x="309" y="456"/>
                  </a:lnTo>
                  <a:lnTo>
                    <a:pt x="313" y="458"/>
                  </a:lnTo>
                  <a:lnTo>
                    <a:pt x="339" y="484"/>
                  </a:lnTo>
                  <a:lnTo>
                    <a:pt x="344" y="491"/>
                  </a:lnTo>
                  <a:lnTo>
                    <a:pt x="348" y="495"/>
                  </a:lnTo>
                  <a:lnTo>
                    <a:pt x="350" y="497"/>
                  </a:lnTo>
                  <a:lnTo>
                    <a:pt x="403" y="517"/>
                  </a:lnTo>
                  <a:lnTo>
                    <a:pt x="405" y="519"/>
                  </a:lnTo>
                  <a:lnTo>
                    <a:pt x="407" y="521"/>
                  </a:lnTo>
                  <a:lnTo>
                    <a:pt x="409" y="525"/>
                  </a:lnTo>
                  <a:lnTo>
                    <a:pt x="411" y="527"/>
                  </a:lnTo>
                  <a:lnTo>
                    <a:pt x="411" y="531"/>
                  </a:lnTo>
                  <a:lnTo>
                    <a:pt x="413" y="538"/>
                  </a:lnTo>
                  <a:lnTo>
                    <a:pt x="415" y="779"/>
                  </a:lnTo>
                  <a:lnTo>
                    <a:pt x="417" y="787"/>
                  </a:lnTo>
                  <a:lnTo>
                    <a:pt x="419" y="789"/>
                  </a:lnTo>
                  <a:lnTo>
                    <a:pt x="421" y="793"/>
                  </a:lnTo>
                  <a:lnTo>
                    <a:pt x="423" y="797"/>
                  </a:lnTo>
                  <a:lnTo>
                    <a:pt x="480" y="838"/>
                  </a:lnTo>
                  <a:lnTo>
                    <a:pt x="521" y="881"/>
                  </a:lnTo>
                  <a:lnTo>
                    <a:pt x="529" y="889"/>
                  </a:lnTo>
                  <a:lnTo>
                    <a:pt x="536" y="899"/>
                  </a:lnTo>
                  <a:lnTo>
                    <a:pt x="542" y="916"/>
                  </a:lnTo>
                  <a:lnTo>
                    <a:pt x="546" y="928"/>
                  </a:lnTo>
                  <a:lnTo>
                    <a:pt x="548" y="950"/>
                  </a:lnTo>
                  <a:lnTo>
                    <a:pt x="548" y="989"/>
                  </a:lnTo>
                  <a:lnTo>
                    <a:pt x="501" y="1369"/>
                  </a:lnTo>
                  <a:lnTo>
                    <a:pt x="458" y="1710"/>
                  </a:lnTo>
                  <a:lnTo>
                    <a:pt x="407" y="2129"/>
                  </a:lnTo>
                  <a:lnTo>
                    <a:pt x="407" y="2129"/>
                  </a:lnTo>
                  <a:lnTo>
                    <a:pt x="411" y="2123"/>
                  </a:lnTo>
                  <a:lnTo>
                    <a:pt x="421" y="2093"/>
                  </a:lnTo>
                  <a:lnTo>
                    <a:pt x="429" y="2072"/>
                  </a:lnTo>
                  <a:lnTo>
                    <a:pt x="433" y="2066"/>
                  </a:lnTo>
                  <a:lnTo>
                    <a:pt x="448" y="2046"/>
                  </a:lnTo>
                  <a:lnTo>
                    <a:pt x="472" y="2015"/>
                  </a:lnTo>
                  <a:lnTo>
                    <a:pt x="499" y="1984"/>
                  </a:lnTo>
                  <a:lnTo>
                    <a:pt x="513" y="1964"/>
                  </a:lnTo>
                  <a:lnTo>
                    <a:pt x="525" y="1950"/>
                  </a:lnTo>
                  <a:lnTo>
                    <a:pt x="529" y="1945"/>
                  </a:lnTo>
                  <a:lnTo>
                    <a:pt x="550" y="1935"/>
                  </a:lnTo>
                  <a:lnTo>
                    <a:pt x="578" y="1921"/>
                  </a:lnTo>
                  <a:lnTo>
                    <a:pt x="609" y="1905"/>
                  </a:lnTo>
                  <a:lnTo>
                    <a:pt x="638" y="1890"/>
                  </a:lnTo>
                  <a:lnTo>
                    <a:pt x="660" y="1878"/>
                  </a:lnTo>
                  <a:lnTo>
                    <a:pt x="668" y="1876"/>
                  </a:lnTo>
                  <a:lnTo>
                    <a:pt x="683" y="1870"/>
                  </a:lnTo>
                  <a:lnTo>
                    <a:pt x="703" y="1866"/>
                  </a:lnTo>
                  <a:lnTo>
                    <a:pt x="730" y="1864"/>
                  </a:lnTo>
                  <a:lnTo>
                    <a:pt x="756" y="1860"/>
                  </a:lnTo>
                  <a:lnTo>
                    <a:pt x="783" y="1856"/>
                  </a:lnTo>
                  <a:lnTo>
                    <a:pt x="807" y="1851"/>
                  </a:lnTo>
                  <a:lnTo>
                    <a:pt x="834" y="1847"/>
                  </a:lnTo>
                  <a:lnTo>
                    <a:pt x="860" y="1843"/>
                  </a:lnTo>
                  <a:lnTo>
                    <a:pt x="887" y="1841"/>
                  </a:lnTo>
                  <a:lnTo>
                    <a:pt x="911" y="1837"/>
                  </a:lnTo>
                  <a:lnTo>
                    <a:pt x="938" y="1833"/>
                  </a:lnTo>
                  <a:lnTo>
                    <a:pt x="965" y="1829"/>
                  </a:lnTo>
                  <a:lnTo>
                    <a:pt x="991" y="1825"/>
                  </a:lnTo>
                  <a:lnTo>
                    <a:pt x="1016" y="1823"/>
                  </a:lnTo>
                  <a:lnTo>
                    <a:pt x="1069" y="1815"/>
                  </a:lnTo>
                  <a:lnTo>
                    <a:pt x="1095" y="1811"/>
                  </a:lnTo>
                  <a:lnTo>
                    <a:pt x="1120" y="1807"/>
                  </a:lnTo>
                  <a:lnTo>
                    <a:pt x="1146" y="1804"/>
                  </a:lnTo>
                  <a:lnTo>
                    <a:pt x="1165" y="1796"/>
                  </a:lnTo>
                  <a:lnTo>
                    <a:pt x="1193" y="1788"/>
                  </a:lnTo>
                  <a:lnTo>
                    <a:pt x="1220" y="1778"/>
                  </a:lnTo>
                  <a:lnTo>
                    <a:pt x="1249" y="1768"/>
                  </a:lnTo>
                  <a:lnTo>
                    <a:pt x="1275" y="1757"/>
                  </a:lnTo>
                  <a:lnTo>
                    <a:pt x="1304" y="1747"/>
                  </a:lnTo>
                  <a:lnTo>
                    <a:pt x="1332" y="1739"/>
                  </a:lnTo>
                  <a:lnTo>
                    <a:pt x="1359" y="1729"/>
                  </a:lnTo>
                  <a:lnTo>
                    <a:pt x="1387" y="1719"/>
                  </a:lnTo>
                  <a:lnTo>
                    <a:pt x="1416" y="1708"/>
                  </a:lnTo>
                  <a:lnTo>
                    <a:pt x="1443" y="1698"/>
                  </a:lnTo>
                  <a:lnTo>
                    <a:pt x="1471" y="1688"/>
                  </a:lnTo>
                  <a:lnTo>
                    <a:pt x="1498" y="1680"/>
                  </a:lnTo>
                  <a:lnTo>
                    <a:pt x="1526" y="1670"/>
                  </a:lnTo>
                  <a:lnTo>
                    <a:pt x="1555" y="1659"/>
                  </a:lnTo>
                  <a:lnTo>
                    <a:pt x="1581" y="1649"/>
                  </a:lnTo>
                  <a:lnTo>
                    <a:pt x="1610" y="1639"/>
                  </a:lnTo>
                  <a:lnTo>
                    <a:pt x="1635" y="1631"/>
                  </a:lnTo>
                  <a:lnTo>
                    <a:pt x="1639" y="1614"/>
                  </a:lnTo>
                  <a:lnTo>
                    <a:pt x="1641" y="1610"/>
                  </a:lnTo>
                  <a:lnTo>
                    <a:pt x="1643" y="1600"/>
                  </a:lnTo>
                  <a:lnTo>
                    <a:pt x="1649" y="1586"/>
                  </a:lnTo>
                  <a:lnTo>
                    <a:pt x="1655" y="1567"/>
                  </a:lnTo>
                  <a:lnTo>
                    <a:pt x="1661" y="1543"/>
                  </a:lnTo>
                  <a:lnTo>
                    <a:pt x="1669" y="1518"/>
                  </a:lnTo>
                  <a:lnTo>
                    <a:pt x="1678" y="1490"/>
                  </a:lnTo>
                  <a:lnTo>
                    <a:pt x="1688" y="1461"/>
                  </a:lnTo>
                  <a:lnTo>
                    <a:pt x="1694" y="1439"/>
                  </a:lnTo>
                  <a:lnTo>
                    <a:pt x="1696" y="1433"/>
                  </a:lnTo>
                  <a:lnTo>
                    <a:pt x="1704" y="1406"/>
                  </a:lnTo>
                  <a:lnTo>
                    <a:pt x="1712" y="1379"/>
                  </a:lnTo>
                  <a:lnTo>
                    <a:pt x="1720" y="1355"/>
                  </a:lnTo>
                  <a:lnTo>
                    <a:pt x="1727" y="1337"/>
                  </a:lnTo>
                  <a:lnTo>
                    <a:pt x="1731" y="1320"/>
                  </a:lnTo>
                  <a:lnTo>
                    <a:pt x="1733" y="1312"/>
                  </a:lnTo>
                  <a:lnTo>
                    <a:pt x="1735" y="1308"/>
                  </a:lnTo>
                  <a:lnTo>
                    <a:pt x="1735" y="1306"/>
                  </a:lnTo>
                  <a:lnTo>
                    <a:pt x="1741" y="1285"/>
                  </a:lnTo>
                  <a:lnTo>
                    <a:pt x="1741" y="1281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28F184E-B11A-7340-A07C-C609AFC14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290" y="4618523"/>
              <a:ext cx="346783" cy="417874"/>
            </a:xfrm>
            <a:custGeom>
              <a:avLst/>
              <a:gdLst>
                <a:gd name="T0" fmla="*/ 198 w 200"/>
                <a:gd name="T1" fmla="*/ 65 h 241"/>
                <a:gd name="T2" fmla="*/ 192 w 200"/>
                <a:gd name="T3" fmla="*/ 55 h 241"/>
                <a:gd name="T4" fmla="*/ 200 w 200"/>
                <a:gd name="T5" fmla="*/ 24 h 241"/>
                <a:gd name="T6" fmla="*/ 188 w 200"/>
                <a:gd name="T7" fmla="*/ 14 h 241"/>
                <a:gd name="T8" fmla="*/ 180 w 200"/>
                <a:gd name="T9" fmla="*/ 14 h 241"/>
                <a:gd name="T10" fmla="*/ 162 w 200"/>
                <a:gd name="T11" fmla="*/ 24 h 241"/>
                <a:gd name="T12" fmla="*/ 141 w 200"/>
                <a:gd name="T13" fmla="*/ 27 h 241"/>
                <a:gd name="T14" fmla="*/ 131 w 200"/>
                <a:gd name="T15" fmla="*/ 29 h 241"/>
                <a:gd name="T16" fmla="*/ 119 w 200"/>
                <a:gd name="T17" fmla="*/ 33 h 241"/>
                <a:gd name="T18" fmla="*/ 113 w 200"/>
                <a:gd name="T19" fmla="*/ 33 h 241"/>
                <a:gd name="T20" fmla="*/ 108 w 200"/>
                <a:gd name="T21" fmla="*/ 27 h 241"/>
                <a:gd name="T22" fmla="*/ 102 w 200"/>
                <a:gd name="T23" fmla="*/ 10 h 241"/>
                <a:gd name="T24" fmla="*/ 96 w 200"/>
                <a:gd name="T25" fmla="*/ 2 h 241"/>
                <a:gd name="T26" fmla="*/ 86 w 200"/>
                <a:gd name="T27" fmla="*/ 0 h 241"/>
                <a:gd name="T28" fmla="*/ 80 w 200"/>
                <a:gd name="T29" fmla="*/ 2 h 241"/>
                <a:gd name="T30" fmla="*/ 74 w 200"/>
                <a:gd name="T31" fmla="*/ 6 h 241"/>
                <a:gd name="T32" fmla="*/ 70 w 200"/>
                <a:gd name="T33" fmla="*/ 12 h 241"/>
                <a:gd name="T34" fmla="*/ 70 w 200"/>
                <a:gd name="T35" fmla="*/ 18 h 241"/>
                <a:gd name="T36" fmla="*/ 72 w 200"/>
                <a:gd name="T37" fmla="*/ 29 h 241"/>
                <a:gd name="T38" fmla="*/ 74 w 200"/>
                <a:gd name="T39" fmla="*/ 45 h 241"/>
                <a:gd name="T40" fmla="*/ 74 w 200"/>
                <a:gd name="T41" fmla="*/ 51 h 241"/>
                <a:gd name="T42" fmla="*/ 57 w 200"/>
                <a:gd name="T43" fmla="*/ 84 h 241"/>
                <a:gd name="T44" fmla="*/ 51 w 200"/>
                <a:gd name="T45" fmla="*/ 90 h 241"/>
                <a:gd name="T46" fmla="*/ 43 w 200"/>
                <a:gd name="T47" fmla="*/ 92 h 241"/>
                <a:gd name="T48" fmla="*/ 23 w 200"/>
                <a:gd name="T49" fmla="*/ 96 h 241"/>
                <a:gd name="T50" fmla="*/ 15 w 200"/>
                <a:gd name="T51" fmla="*/ 102 h 241"/>
                <a:gd name="T52" fmla="*/ 0 w 200"/>
                <a:gd name="T53" fmla="*/ 118 h 241"/>
                <a:gd name="T54" fmla="*/ 0 w 200"/>
                <a:gd name="T55" fmla="*/ 125 h 241"/>
                <a:gd name="T56" fmla="*/ 6 w 200"/>
                <a:gd name="T57" fmla="*/ 129 h 241"/>
                <a:gd name="T58" fmla="*/ 21 w 200"/>
                <a:gd name="T59" fmla="*/ 133 h 241"/>
                <a:gd name="T60" fmla="*/ 23 w 200"/>
                <a:gd name="T61" fmla="*/ 137 h 241"/>
                <a:gd name="T62" fmla="*/ 25 w 200"/>
                <a:gd name="T63" fmla="*/ 143 h 241"/>
                <a:gd name="T64" fmla="*/ 25 w 200"/>
                <a:gd name="T65" fmla="*/ 165 h 241"/>
                <a:gd name="T66" fmla="*/ 27 w 200"/>
                <a:gd name="T67" fmla="*/ 180 h 241"/>
                <a:gd name="T68" fmla="*/ 27 w 200"/>
                <a:gd name="T69" fmla="*/ 198 h 241"/>
                <a:gd name="T70" fmla="*/ 27 w 200"/>
                <a:gd name="T71" fmla="*/ 204 h 241"/>
                <a:gd name="T72" fmla="*/ 31 w 200"/>
                <a:gd name="T73" fmla="*/ 210 h 241"/>
                <a:gd name="T74" fmla="*/ 47 w 200"/>
                <a:gd name="T75" fmla="*/ 219 h 241"/>
                <a:gd name="T76" fmla="*/ 59 w 200"/>
                <a:gd name="T77" fmla="*/ 237 h 241"/>
                <a:gd name="T78" fmla="*/ 68 w 200"/>
                <a:gd name="T79" fmla="*/ 241 h 241"/>
                <a:gd name="T80" fmla="*/ 76 w 200"/>
                <a:gd name="T81" fmla="*/ 241 h 241"/>
                <a:gd name="T82" fmla="*/ 84 w 200"/>
                <a:gd name="T83" fmla="*/ 241 h 241"/>
                <a:gd name="T84" fmla="*/ 90 w 200"/>
                <a:gd name="T85" fmla="*/ 237 h 241"/>
                <a:gd name="T86" fmla="*/ 92 w 200"/>
                <a:gd name="T87" fmla="*/ 229 h 241"/>
                <a:gd name="T88" fmla="*/ 106 w 200"/>
                <a:gd name="T89" fmla="*/ 184 h 241"/>
                <a:gd name="T90" fmla="*/ 113 w 200"/>
                <a:gd name="T91" fmla="*/ 174 h 241"/>
                <a:gd name="T92" fmla="*/ 117 w 200"/>
                <a:gd name="T93" fmla="*/ 172 h 241"/>
                <a:gd name="T94" fmla="*/ 137 w 200"/>
                <a:gd name="T95" fmla="*/ 170 h 241"/>
                <a:gd name="T96" fmla="*/ 145 w 200"/>
                <a:gd name="T97" fmla="*/ 168 h 241"/>
                <a:gd name="T98" fmla="*/ 166 w 200"/>
                <a:gd name="T99" fmla="*/ 123 h 241"/>
                <a:gd name="T100" fmla="*/ 168 w 200"/>
                <a:gd name="T101" fmla="*/ 106 h 241"/>
                <a:gd name="T102" fmla="*/ 174 w 200"/>
                <a:gd name="T103" fmla="*/ 98 h 241"/>
                <a:gd name="T104" fmla="*/ 196 w 200"/>
                <a:gd name="T105" fmla="*/ 82 h 241"/>
                <a:gd name="T106" fmla="*/ 200 w 200"/>
                <a:gd name="T107" fmla="*/ 7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241">
                  <a:moveTo>
                    <a:pt x="200" y="67"/>
                  </a:moveTo>
                  <a:lnTo>
                    <a:pt x="198" y="65"/>
                  </a:lnTo>
                  <a:lnTo>
                    <a:pt x="194" y="59"/>
                  </a:lnTo>
                  <a:lnTo>
                    <a:pt x="192" y="55"/>
                  </a:lnTo>
                  <a:lnTo>
                    <a:pt x="192" y="51"/>
                  </a:lnTo>
                  <a:lnTo>
                    <a:pt x="200" y="24"/>
                  </a:lnTo>
                  <a:lnTo>
                    <a:pt x="192" y="16"/>
                  </a:lnTo>
                  <a:lnTo>
                    <a:pt x="188" y="14"/>
                  </a:lnTo>
                  <a:lnTo>
                    <a:pt x="184" y="14"/>
                  </a:lnTo>
                  <a:lnTo>
                    <a:pt x="180" y="14"/>
                  </a:lnTo>
                  <a:lnTo>
                    <a:pt x="166" y="24"/>
                  </a:lnTo>
                  <a:lnTo>
                    <a:pt x="162" y="24"/>
                  </a:lnTo>
                  <a:lnTo>
                    <a:pt x="158" y="27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9"/>
                  </a:lnTo>
                  <a:lnTo>
                    <a:pt x="123" y="31"/>
                  </a:lnTo>
                  <a:lnTo>
                    <a:pt x="119" y="33"/>
                  </a:lnTo>
                  <a:lnTo>
                    <a:pt x="115" y="33"/>
                  </a:lnTo>
                  <a:lnTo>
                    <a:pt x="113" y="33"/>
                  </a:lnTo>
                  <a:lnTo>
                    <a:pt x="111" y="31"/>
                  </a:lnTo>
                  <a:lnTo>
                    <a:pt x="108" y="27"/>
                  </a:lnTo>
                  <a:lnTo>
                    <a:pt x="106" y="24"/>
                  </a:lnTo>
                  <a:lnTo>
                    <a:pt x="102" y="10"/>
                  </a:lnTo>
                  <a:lnTo>
                    <a:pt x="98" y="6"/>
                  </a:lnTo>
                  <a:lnTo>
                    <a:pt x="96" y="2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2"/>
                  </a:lnTo>
                  <a:lnTo>
                    <a:pt x="76" y="4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0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0" y="22"/>
                  </a:lnTo>
                  <a:lnTo>
                    <a:pt x="72" y="29"/>
                  </a:lnTo>
                  <a:lnTo>
                    <a:pt x="74" y="39"/>
                  </a:lnTo>
                  <a:lnTo>
                    <a:pt x="74" y="45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62" y="71"/>
                  </a:lnTo>
                  <a:lnTo>
                    <a:pt x="57" y="84"/>
                  </a:lnTo>
                  <a:lnTo>
                    <a:pt x="55" y="86"/>
                  </a:lnTo>
                  <a:lnTo>
                    <a:pt x="51" y="90"/>
                  </a:lnTo>
                  <a:lnTo>
                    <a:pt x="47" y="92"/>
                  </a:lnTo>
                  <a:lnTo>
                    <a:pt x="43" y="92"/>
                  </a:lnTo>
                  <a:lnTo>
                    <a:pt x="29" y="96"/>
                  </a:lnTo>
                  <a:lnTo>
                    <a:pt x="23" y="96"/>
                  </a:lnTo>
                  <a:lnTo>
                    <a:pt x="19" y="98"/>
                  </a:lnTo>
                  <a:lnTo>
                    <a:pt x="15" y="102"/>
                  </a:lnTo>
                  <a:lnTo>
                    <a:pt x="2" y="114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19" y="133"/>
                  </a:lnTo>
                  <a:lnTo>
                    <a:pt x="21" y="133"/>
                  </a:lnTo>
                  <a:lnTo>
                    <a:pt x="21" y="135"/>
                  </a:lnTo>
                  <a:lnTo>
                    <a:pt x="23" y="137"/>
                  </a:lnTo>
                  <a:lnTo>
                    <a:pt x="25" y="141"/>
                  </a:lnTo>
                  <a:lnTo>
                    <a:pt x="25" y="143"/>
                  </a:lnTo>
                  <a:lnTo>
                    <a:pt x="27" y="147"/>
                  </a:lnTo>
                  <a:lnTo>
                    <a:pt x="25" y="165"/>
                  </a:lnTo>
                  <a:lnTo>
                    <a:pt x="25" y="170"/>
                  </a:lnTo>
                  <a:lnTo>
                    <a:pt x="27" y="180"/>
                  </a:lnTo>
                  <a:lnTo>
                    <a:pt x="27" y="184"/>
                  </a:lnTo>
                  <a:lnTo>
                    <a:pt x="27" y="198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8"/>
                  </a:lnTo>
                  <a:lnTo>
                    <a:pt x="31" y="210"/>
                  </a:lnTo>
                  <a:lnTo>
                    <a:pt x="33" y="212"/>
                  </a:lnTo>
                  <a:lnTo>
                    <a:pt x="47" y="219"/>
                  </a:lnTo>
                  <a:lnTo>
                    <a:pt x="49" y="223"/>
                  </a:lnTo>
                  <a:lnTo>
                    <a:pt x="59" y="237"/>
                  </a:lnTo>
                  <a:lnTo>
                    <a:pt x="64" y="239"/>
                  </a:lnTo>
                  <a:lnTo>
                    <a:pt x="68" y="241"/>
                  </a:lnTo>
                  <a:lnTo>
                    <a:pt x="72" y="241"/>
                  </a:lnTo>
                  <a:lnTo>
                    <a:pt x="76" y="241"/>
                  </a:lnTo>
                  <a:lnTo>
                    <a:pt x="80" y="241"/>
                  </a:lnTo>
                  <a:lnTo>
                    <a:pt x="84" y="241"/>
                  </a:lnTo>
                  <a:lnTo>
                    <a:pt x="86" y="239"/>
                  </a:lnTo>
                  <a:lnTo>
                    <a:pt x="90" y="237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96" y="210"/>
                  </a:lnTo>
                  <a:lnTo>
                    <a:pt x="106" y="184"/>
                  </a:lnTo>
                  <a:lnTo>
                    <a:pt x="111" y="176"/>
                  </a:lnTo>
                  <a:lnTo>
                    <a:pt x="113" y="174"/>
                  </a:lnTo>
                  <a:lnTo>
                    <a:pt x="115" y="172"/>
                  </a:lnTo>
                  <a:lnTo>
                    <a:pt x="117" y="172"/>
                  </a:lnTo>
                  <a:lnTo>
                    <a:pt x="121" y="170"/>
                  </a:lnTo>
                  <a:lnTo>
                    <a:pt x="137" y="170"/>
                  </a:lnTo>
                  <a:lnTo>
                    <a:pt x="141" y="170"/>
                  </a:lnTo>
                  <a:lnTo>
                    <a:pt x="145" y="168"/>
                  </a:lnTo>
                  <a:lnTo>
                    <a:pt x="164" y="131"/>
                  </a:lnTo>
                  <a:lnTo>
                    <a:pt x="166" y="123"/>
                  </a:lnTo>
                  <a:lnTo>
                    <a:pt x="166" y="110"/>
                  </a:lnTo>
                  <a:lnTo>
                    <a:pt x="168" y="106"/>
                  </a:lnTo>
                  <a:lnTo>
                    <a:pt x="170" y="102"/>
                  </a:lnTo>
                  <a:lnTo>
                    <a:pt x="174" y="98"/>
                  </a:lnTo>
                  <a:lnTo>
                    <a:pt x="192" y="84"/>
                  </a:lnTo>
                  <a:lnTo>
                    <a:pt x="196" y="82"/>
                  </a:lnTo>
                  <a:lnTo>
                    <a:pt x="200" y="76"/>
                  </a:lnTo>
                  <a:lnTo>
                    <a:pt x="200" y="71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0D043B9-A5A3-D048-B753-B42606B8E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7278" y="4554368"/>
              <a:ext cx="886031" cy="1055954"/>
            </a:xfrm>
            <a:custGeom>
              <a:avLst/>
              <a:gdLst>
                <a:gd name="T0" fmla="*/ 429 w 511"/>
                <a:gd name="T1" fmla="*/ 166 h 609"/>
                <a:gd name="T2" fmla="*/ 415 w 511"/>
                <a:gd name="T3" fmla="*/ 141 h 609"/>
                <a:gd name="T4" fmla="*/ 435 w 511"/>
                <a:gd name="T5" fmla="*/ 86 h 609"/>
                <a:gd name="T6" fmla="*/ 437 w 511"/>
                <a:gd name="T7" fmla="*/ 76 h 609"/>
                <a:gd name="T8" fmla="*/ 411 w 511"/>
                <a:gd name="T9" fmla="*/ 39 h 609"/>
                <a:gd name="T10" fmla="*/ 356 w 511"/>
                <a:gd name="T11" fmla="*/ 6 h 609"/>
                <a:gd name="T12" fmla="*/ 309 w 511"/>
                <a:gd name="T13" fmla="*/ 21 h 609"/>
                <a:gd name="T14" fmla="*/ 288 w 511"/>
                <a:gd name="T15" fmla="*/ 21 h 609"/>
                <a:gd name="T16" fmla="*/ 262 w 511"/>
                <a:gd name="T17" fmla="*/ 27 h 609"/>
                <a:gd name="T18" fmla="*/ 241 w 511"/>
                <a:gd name="T19" fmla="*/ 39 h 609"/>
                <a:gd name="T20" fmla="*/ 157 w 511"/>
                <a:gd name="T21" fmla="*/ 102 h 609"/>
                <a:gd name="T22" fmla="*/ 135 w 511"/>
                <a:gd name="T23" fmla="*/ 108 h 609"/>
                <a:gd name="T24" fmla="*/ 108 w 511"/>
                <a:gd name="T25" fmla="*/ 66 h 609"/>
                <a:gd name="T26" fmla="*/ 100 w 511"/>
                <a:gd name="T27" fmla="*/ 96 h 609"/>
                <a:gd name="T28" fmla="*/ 106 w 511"/>
                <a:gd name="T29" fmla="*/ 113 h 609"/>
                <a:gd name="T30" fmla="*/ 76 w 511"/>
                <a:gd name="T31" fmla="*/ 139 h 609"/>
                <a:gd name="T32" fmla="*/ 70 w 511"/>
                <a:gd name="T33" fmla="*/ 168 h 609"/>
                <a:gd name="T34" fmla="*/ 70 w 511"/>
                <a:gd name="T35" fmla="*/ 202 h 609"/>
                <a:gd name="T36" fmla="*/ 78 w 511"/>
                <a:gd name="T37" fmla="*/ 211 h 609"/>
                <a:gd name="T38" fmla="*/ 74 w 511"/>
                <a:gd name="T39" fmla="*/ 243 h 609"/>
                <a:gd name="T40" fmla="*/ 82 w 511"/>
                <a:gd name="T41" fmla="*/ 268 h 609"/>
                <a:gd name="T42" fmla="*/ 76 w 511"/>
                <a:gd name="T43" fmla="*/ 296 h 609"/>
                <a:gd name="T44" fmla="*/ 66 w 511"/>
                <a:gd name="T45" fmla="*/ 305 h 609"/>
                <a:gd name="T46" fmla="*/ 37 w 511"/>
                <a:gd name="T47" fmla="*/ 303 h 609"/>
                <a:gd name="T48" fmla="*/ 17 w 511"/>
                <a:gd name="T49" fmla="*/ 315 h 609"/>
                <a:gd name="T50" fmla="*/ 4 w 511"/>
                <a:gd name="T51" fmla="*/ 311 h 609"/>
                <a:gd name="T52" fmla="*/ 2 w 511"/>
                <a:gd name="T53" fmla="*/ 362 h 609"/>
                <a:gd name="T54" fmla="*/ 8 w 511"/>
                <a:gd name="T55" fmla="*/ 376 h 609"/>
                <a:gd name="T56" fmla="*/ 41 w 511"/>
                <a:gd name="T57" fmla="*/ 378 h 609"/>
                <a:gd name="T58" fmla="*/ 55 w 511"/>
                <a:gd name="T59" fmla="*/ 386 h 609"/>
                <a:gd name="T60" fmla="*/ 70 w 511"/>
                <a:gd name="T61" fmla="*/ 433 h 609"/>
                <a:gd name="T62" fmla="*/ 88 w 511"/>
                <a:gd name="T63" fmla="*/ 460 h 609"/>
                <a:gd name="T64" fmla="*/ 88 w 511"/>
                <a:gd name="T65" fmla="*/ 491 h 609"/>
                <a:gd name="T66" fmla="*/ 92 w 511"/>
                <a:gd name="T67" fmla="*/ 505 h 609"/>
                <a:gd name="T68" fmla="*/ 113 w 511"/>
                <a:gd name="T69" fmla="*/ 505 h 609"/>
                <a:gd name="T70" fmla="*/ 123 w 511"/>
                <a:gd name="T71" fmla="*/ 519 h 609"/>
                <a:gd name="T72" fmla="*/ 135 w 511"/>
                <a:gd name="T73" fmla="*/ 529 h 609"/>
                <a:gd name="T74" fmla="*/ 172 w 511"/>
                <a:gd name="T75" fmla="*/ 536 h 609"/>
                <a:gd name="T76" fmla="*/ 180 w 511"/>
                <a:gd name="T77" fmla="*/ 552 h 609"/>
                <a:gd name="T78" fmla="*/ 207 w 511"/>
                <a:gd name="T79" fmla="*/ 572 h 609"/>
                <a:gd name="T80" fmla="*/ 221 w 511"/>
                <a:gd name="T81" fmla="*/ 536 h 609"/>
                <a:gd name="T82" fmla="*/ 237 w 511"/>
                <a:gd name="T83" fmla="*/ 517 h 609"/>
                <a:gd name="T84" fmla="*/ 254 w 511"/>
                <a:gd name="T85" fmla="*/ 517 h 609"/>
                <a:gd name="T86" fmla="*/ 258 w 511"/>
                <a:gd name="T87" fmla="*/ 536 h 609"/>
                <a:gd name="T88" fmla="*/ 282 w 511"/>
                <a:gd name="T89" fmla="*/ 564 h 609"/>
                <a:gd name="T90" fmla="*/ 303 w 511"/>
                <a:gd name="T91" fmla="*/ 578 h 609"/>
                <a:gd name="T92" fmla="*/ 331 w 511"/>
                <a:gd name="T93" fmla="*/ 595 h 609"/>
                <a:gd name="T94" fmla="*/ 345 w 511"/>
                <a:gd name="T95" fmla="*/ 597 h 609"/>
                <a:gd name="T96" fmla="*/ 368 w 511"/>
                <a:gd name="T97" fmla="*/ 603 h 609"/>
                <a:gd name="T98" fmla="*/ 368 w 511"/>
                <a:gd name="T99" fmla="*/ 564 h 609"/>
                <a:gd name="T100" fmla="*/ 374 w 511"/>
                <a:gd name="T101" fmla="*/ 507 h 609"/>
                <a:gd name="T102" fmla="*/ 368 w 511"/>
                <a:gd name="T103" fmla="*/ 480 h 609"/>
                <a:gd name="T104" fmla="*/ 403 w 511"/>
                <a:gd name="T105" fmla="*/ 435 h 609"/>
                <a:gd name="T106" fmla="*/ 431 w 511"/>
                <a:gd name="T107" fmla="*/ 409 h 609"/>
                <a:gd name="T108" fmla="*/ 443 w 511"/>
                <a:gd name="T109" fmla="*/ 388 h 609"/>
                <a:gd name="T110" fmla="*/ 474 w 511"/>
                <a:gd name="T111" fmla="*/ 378 h 609"/>
                <a:gd name="T112" fmla="*/ 488 w 511"/>
                <a:gd name="T113" fmla="*/ 364 h 609"/>
                <a:gd name="T114" fmla="*/ 493 w 511"/>
                <a:gd name="T115" fmla="*/ 341 h 609"/>
                <a:gd name="T116" fmla="*/ 486 w 511"/>
                <a:gd name="T117" fmla="*/ 305 h 609"/>
                <a:gd name="T118" fmla="*/ 507 w 511"/>
                <a:gd name="T119" fmla="*/ 286 h 609"/>
                <a:gd name="T120" fmla="*/ 511 w 511"/>
                <a:gd name="T121" fmla="*/ 25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1" h="609">
                  <a:moveTo>
                    <a:pt x="511" y="254"/>
                  </a:moveTo>
                  <a:lnTo>
                    <a:pt x="509" y="252"/>
                  </a:lnTo>
                  <a:lnTo>
                    <a:pt x="443" y="192"/>
                  </a:lnTo>
                  <a:lnTo>
                    <a:pt x="429" y="166"/>
                  </a:lnTo>
                  <a:lnTo>
                    <a:pt x="419" y="155"/>
                  </a:lnTo>
                  <a:lnTo>
                    <a:pt x="417" y="151"/>
                  </a:lnTo>
                  <a:lnTo>
                    <a:pt x="415" y="145"/>
                  </a:lnTo>
                  <a:lnTo>
                    <a:pt x="415" y="141"/>
                  </a:lnTo>
                  <a:lnTo>
                    <a:pt x="421" y="111"/>
                  </a:lnTo>
                  <a:lnTo>
                    <a:pt x="425" y="104"/>
                  </a:lnTo>
                  <a:lnTo>
                    <a:pt x="433" y="90"/>
                  </a:lnTo>
                  <a:lnTo>
                    <a:pt x="435" y="86"/>
                  </a:lnTo>
                  <a:lnTo>
                    <a:pt x="437" y="82"/>
                  </a:lnTo>
                  <a:lnTo>
                    <a:pt x="437" y="82"/>
                  </a:lnTo>
                  <a:lnTo>
                    <a:pt x="437" y="78"/>
                  </a:lnTo>
                  <a:lnTo>
                    <a:pt x="437" y="76"/>
                  </a:lnTo>
                  <a:lnTo>
                    <a:pt x="435" y="72"/>
                  </a:lnTo>
                  <a:lnTo>
                    <a:pt x="433" y="68"/>
                  </a:lnTo>
                  <a:lnTo>
                    <a:pt x="421" y="53"/>
                  </a:lnTo>
                  <a:lnTo>
                    <a:pt x="411" y="39"/>
                  </a:lnTo>
                  <a:lnTo>
                    <a:pt x="405" y="31"/>
                  </a:lnTo>
                  <a:lnTo>
                    <a:pt x="397" y="21"/>
                  </a:lnTo>
                  <a:lnTo>
                    <a:pt x="372" y="0"/>
                  </a:lnTo>
                  <a:lnTo>
                    <a:pt x="356" y="6"/>
                  </a:lnTo>
                  <a:lnTo>
                    <a:pt x="329" y="21"/>
                  </a:lnTo>
                  <a:lnTo>
                    <a:pt x="325" y="23"/>
                  </a:lnTo>
                  <a:lnTo>
                    <a:pt x="319" y="25"/>
                  </a:lnTo>
                  <a:lnTo>
                    <a:pt x="309" y="21"/>
                  </a:lnTo>
                  <a:lnTo>
                    <a:pt x="305" y="19"/>
                  </a:lnTo>
                  <a:lnTo>
                    <a:pt x="300" y="19"/>
                  </a:lnTo>
                  <a:lnTo>
                    <a:pt x="292" y="21"/>
                  </a:lnTo>
                  <a:lnTo>
                    <a:pt x="288" y="21"/>
                  </a:lnTo>
                  <a:lnTo>
                    <a:pt x="278" y="25"/>
                  </a:lnTo>
                  <a:lnTo>
                    <a:pt x="274" y="27"/>
                  </a:lnTo>
                  <a:lnTo>
                    <a:pt x="272" y="27"/>
                  </a:lnTo>
                  <a:lnTo>
                    <a:pt x="262" y="27"/>
                  </a:lnTo>
                  <a:lnTo>
                    <a:pt x="256" y="29"/>
                  </a:lnTo>
                  <a:lnTo>
                    <a:pt x="251" y="31"/>
                  </a:lnTo>
                  <a:lnTo>
                    <a:pt x="247" y="33"/>
                  </a:lnTo>
                  <a:lnTo>
                    <a:pt x="241" y="39"/>
                  </a:lnTo>
                  <a:lnTo>
                    <a:pt x="237" y="43"/>
                  </a:lnTo>
                  <a:lnTo>
                    <a:pt x="204" y="61"/>
                  </a:lnTo>
                  <a:lnTo>
                    <a:pt x="164" y="98"/>
                  </a:lnTo>
                  <a:lnTo>
                    <a:pt x="157" y="102"/>
                  </a:lnTo>
                  <a:lnTo>
                    <a:pt x="149" y="106"/>
                  </a:lnTo>
                  <a:lnTo>
                    <a:pt x="143" y="108"/>
                  </a:lnTo>
                  <a:lnTo>
                    <a:pt x="139" y="108"/>
                  </a:lnTo>
                  <a:lnTo>
                    <a:pt x="135" y="108"/>
                  </a:lnTo>
                  <a:lnTo>
                    <a:pt x="133" y="106"/>
                  </a:lnTo>
                  <a:lnTo>
                    <a:pt x="129" y="104"/>
                  </a:lnTo>
                  <a:lnTo>
                    <a:pt x="127" y="100"/>
                  </a:lnTo>
                  <a:lnTo>
                    <a:pt x="108" y="66"/>
                  </a:lnTo>
                  <a:lnTo>
                    <a:pt x="106" y="61"/>
                  </a:lnTo>
                  <a:lnTo>
                    <a:pt x="98" y="88"/>
                  </a:lnTo>
                  <a:lnTo>
                    <a:pt x="98" y="92"/>
                  </a:lnTo>
                  <a:lnTo>
                    <a:pt x="100" y="96"/>
                  </a:lnTo>
                  <a:lnTo>
                    <a:pt x="104" y="102"/>
                  </a:lnTo>
                  <a:lnTo>
                    <a:pt x="106" y="104"/>
                  </a:lnTo>
                  <a:lnTo>
                    <a:pt x="106" y="108"/>
                  </a:lnTo>
                  <a:lnTo>
                    <a:pt x="106" y="113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80" y="135"/>
                  </a:lnTo>
                  <a:lnTo>
                    <a:pt x="76" y="139"/>
                  </a:lnTo>
                  <a:lnTo>
                    <a:pt x="74" y="143"/>
                  </a:lnTo>
                  <a:lnTo>
                    <a:pt x="72" y="147"/>
                  </a:lnTo>
                  <a:lnTo>
                    <a:pt x="72" y="160"/>
                  </a:lnTo>
                  <a:lnTo>
                    <a:pt x="70" y="168"/>
                  </a:lnTo>
                  <a:lnTo>
                    <a:pt x="51" y="205"/>
                  </a:lnTo>
                  <a:lnTo>
                    <a:pt x="59" y="200"/>
                  </a:lnTo>
                  <a:lnTo>
                    <a:pt x="66" y="200"/>
                  </a:lnTo>
                  <a:lnTo>
                    <a:pt x="70" y="202"/>
                  </a:lnTo>
                  <a:lnTo>
                    <a:pt x="72" y="202"/>
                  </a:lnTo>
                  <a:lnTo>
                    <a:pt x="74" y="205"/>
                  </a:lnTo>
                  <a:lnTo>
                    <a:pt x="76" y="207"/>
                  </a:lnTo>
                  <a:lnTo>
                    <a:pt x="78" y="211"/>
                  </a:lnTo>
                  <a:lnTo>
                    <a:pt x="80" y="215"/>
                  </a:lnTo>
                  <a:lnTo>
                    <a:pt x="80" y="217"/>
                  </a:lnTo>
                  <a:lnTo>
                    <a:pt x="80" y="221"/>
                  </a:lnTo>
                  <a:lnTo>
                    <a:pt x="74" y="243"/>
                  </a:lnTo>
                  <a:lnTo>
                    <a:pt x="74" y="247"/>
                  </a:lnTo>
                  <a:lnTo>
                    <a:pt x="74" y="252"/>
                  </a:lnTo>
                  <a:lnTo>
                    <a:pt x="76" y="256"/>
                  </a:lnTo>
                  <a:lnTo>
                    <a:pt x="82" y="268"/>
                  </a:lnTo>
                  <a:lnTo>
                    <a:pt x="84" y="272"/>
                  </a:lnTo>
                  <a:lnTo>
                    <a:pt x="84" y="276"/>
                  </a:lnTo>
                  <a:lnTo>
                    <a:pt x="78" y="292"/>
                  </a:lnTo>
                  <a:lnTo>
                    <a:pt x="76" y="296"/>
                  </a:lnTo>
                  <a:lnTo>
                    <a:pt x="74" y="301"/>
                  </a:lnTo>
                  <a:lnTo>
                    <a:pt x="72" y="303"/>
                  </a:lnTo>
                  <a:lnTo>
                    <a:pt x="68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45" y="303"/>
                  </a:lnTo>
                  <a:lnTo>
                    <a:pt x="41" y="303"/>
                  </a:lnTo>
                  <a:lnTo>
                    <a:pt x="37" y="303"/>
                  </a:lnTo>
                  <a:lnTo>
                    <a:pt x="35" y="305"/>
                  </a:lnTo>
                  <a:lnTo>
                    <a:pt x="27" y="309"/>
                  </a:lnTo>
                  <a:lnTo>
                    <a:pt x="19" y="315"/>
                  </a:lnTo>
                  <a:lnTo>
                    <a:pt x="17" y="315"/>
                  </a:lnTo>
                  <a:lnTo>
                    <a:pt x="12" y="315"/>
                  </a:lnTo>
                  <a:lnTo>
                    <a:pt x="10" y="315"/>
                  </a:lnTo>
                  <a:lnTo>
                    <a:pt x="6" y="313"/>
                  </a:lnTo>
                  <a:lnTo>
                    <a:pt x="4" y="311"/>
                  </a:lnTo>
                  <a:lnTo>
                    <a:pt x="2" y="313"/>
                  </a:lnTo>
                  <a:lnTo>
                    <a:pt x="2" y="315"/>
                  </a:lnTo>
                  <a:lnTo>
                    <a:pt x="0" y="356"/>
                  </a:lnTo>
                  <a:lnTo>
                    <a:pt x="2" y="362"/>
                  </a:lnTo>
                  <a:lnTo>
                    <a:pt x="2" y="366"/>
                  </a:lnTo>
                  <a:lnTo>
                    <a:pt x="4" y="370"/>
                  </a:lnTo>
                  <a:lnTo>
                    <a:pt x="6" y="374"/>
                  </a:lnTo>
                  <a:lnTo>
                    <a:pt x="8" y="376"/>
                  </a:lnTo>
                  <a:lnTo>
                    <a:pt x="12" y="378"/>
                  </a:lnTo>
                  <a:lnTo>
                    <a:pt x="14" y="378"/>
                  </a:lnTo>
                  <a:lnTo>
                    <a:pt x="33" y="378"/>
                  </a:lnTo>
                  <a:lnTo>
                    <a:pt x="41" y="378"/>
                  </a:lnTo>
                  <a:lnTo>
                    <a:pt x="47" y="380"/>
                  </a:lnTo>
                  <a:lnTo>
                    <a:pt x="51" y="382"/>
                  </a:lnTo>
                  <a:lnTo>
                    <a:pt x="53" y="382"/>
                  </a:lnTo>
                  <a:lnTo>
                    <a:pt x="55" y="386"/>
                  </a:lnTo>
                  <a:lnTo>
                    <a:pt x="57" y="388"/>
                  </a:lnTo>
                  <a:lnTo>
                    <a:pt x="70" y="423"/>
                  </a:lnTo>
                  <a:lnTo>
                    <a:pt x="70" y="429"/>
                  </a:lnTo>
                  <a:lnTo>
                    <a:pt x="70" y="433"/>
                  </a:lnTo>
                  <a:lnTo>
                    <a:pt x="70" y="437"/>
                  </a:lnTo>
                  <a:lnTo>
                    <a:pt x="64" y="460"/>
                  </a:lnTo>
                  <a:lnTo>
                    <a:pt x="82" y="458"/>
                  </a:lnTo>
                  <a:lnTo>
                    <a:pt x="88" y="460"/>
                  </a:lnTo>
                  <a:lnTo>
                    <a:pt x="90" y="462"/>
                  </a:lnTo>
                  <a:lnTo>
                    <a:pt x="90" y="466"/>
                  </a:lnTo>
                  <a:lnTo>
                    <a:pt x="92" y="470"/>
                  </a:lnTo>
                  <a:lnTo>
                    <a:pt x="88" y="491"/>
                  </a:lnTo>
                  <a:lnTo>
                    <a:pt x="88" y="493"/>
                  </a:lnTo>
                  <a:lnTo>
                    <a:pt x="88" y="497"/>
                  </a:lnTo>
                  <a:lnTo>
                    <a:pt x="90" y="503"/>
                  </a:lnTo>
                  <a:lnTo>
                    <a:pt x="92" y="505"/>
                  </a:lnTo>
                  <a:lnTo>
                    <a:pt x="94" y="505"/>
                  </a:lnTo>
                  <a:lnTo>
                    <a:pt x="106" y="505"/>
                  </a:lnTo>
                  <a:lnTo>
                    <a:pt x="111" y="505"/>
                  </a:lnTo>
                  <a:lnTo>
                    <a:pt x="113" y="505"/>
                  </a:lnTo>
                  <a:lnTo>
                    <a:pt x="119" y="509"/>
                  </a:lnTo>
                  <a:lnTo>
                    <a:pt x="121" y="511"/>
                  </a:lnTo>
                  <a:lnTo>
                    <a:pt x="121" y="513"/>
                  </a:lnTo>
                  <a:lnTo>
                    <a:pt x="123" y="519"/>
                  </a:lnTo>
                  <a:lnTo>
                    <a:pt x="125" y="521"/>
                  </a:lnTo>
                  <a:lnTo>
                    <a:pt x="129" y="527"/>
                  </a:lnTo>
                  <a:lnTo>
                    <a:pt x="131" y="527"/>
                  </a:lnTo>
                  <a:lnTo>
                    <a:pt x="135" y="529"/>
                  </a:lnTo>
                  <a:lnTo>
                    <a:pt x="162" y="529"/>
                  </a:lnTo>
                  <a:lnTo>
                    <a:pt x="166" y="531"/>
                  </a:lnTo>
                  <a:lnTo>
                    <a:pt x="170" y="534"/>
                  </a:lnTo>
                  <a:lnTo>
                    <a:pt x="172" y="536"/>
                  </a:lnTo>
                  <a:lnTo>
                    <a:pt x="174" y="540"/>
                  </a:lnTo>
                  <a:lnTo>
                    <a:pt x="176" y="544"/>
                  </a:lnTo>
                  <a:lnTo>
                    <a:pt x="178" y="548"/>
                  </a:lnTo>
                  <a:lnTo>
                    <a:pt x="180" y="552"/>
                  </a:lnTo>
                  <a:lnTo>
                    <a:pt x="196" y="566"/>
                  </a:lnTo>
                  <a:lnTo>
                    <a:pt x="200" y="570"/>
                  </a:lnTo>
                  <a:lnTo>
                    <a:pt x="204" y="572"/>
                  </a:lnTo>
                  <a:lnTo>
                    <a:pt x="207" y="572"/>
                  </a:lnTo>
                  <a:lnTo>
                    <a:pt x="211" y="570"/>
                  </a:lnTo>
                  <a:lnTo>
                    <a:pt x="213" y="568"/>
                  </a:lnTo>
                  <a:lnTo>
                    <a:pt x="213" y="564"/>
                  </a:lnTo>
                  <a:lnTo>
                    <a:pt x="221" y="536"/>
                  </a:lnTo>
                  <a:lnTo>
                    <a:pt x="225" y="529"/>
                  </a:lnTo>
                  <a:lnTo>
                    <a:pt x="227" y="525"/>
                  </a:lnTo>
                  <a:lnTo>
                    <a:pt x="229" y="523"/>
                  </a:lnTo>
                  <a:lnTo>
                    <a:pt x="237" y="517"/>
                  </a:lnTo>
                  <a:lnTo>
                    <a:pt x="243" y="513"/>
                  </a:lnTo>
                  <a:lnTo>
                    <a:pt x="245" y="513"/>
                  </a:lnTo>
                  <a:lnTo>
                    <a:pt x="251" y="515"/>
                  </a:lnTo>
                  <a:lnTo>
                    <a:pt x="254" y="517"/>
                  </a:lnTo>
                  <a:lnTo>
                    <a:pt x="256" y="521"/>
                  </a:lnTo>
                  <a:lnTo>
                    <a:pt x="254" y="527"/>
                  </a:lnTo>
                  <a:lnTo>
                    <a:pt x="256" y="531"/>
                  </a:lnTo>
                  <a:lnTo>
                    <a:pt x="258" y="536"/>
                  </a:lnTo>
                  <a:lnTo>
                    <a:pt x="270" y="546"/>
                  </a:lnTo>
                  <a:lnTo>
                    <a:pt x="274" y="550"/>
                  </a:lnTo>
                  <a:lnTo>
                    <a:pt x="276" y="554"/>
                  </a:lnTo>
                  <a:lnTo>
                    <a:pt x="282" y="564"/>
                  </a:lnTo>
                  <a:lnTo>
                    <a:pt x="284" y="568"/>
                  </a:lnTo>
                  <a:lnTo>
                    <a:pt x="288" y="570"/>
                  </a:lnTo>
                  <a:lnTo>
                    <a:pt x="300" y="574"/>
                  </a:lnTo>
                  <a:lnTo>
                    <a:pt x="303" y="578"/>
                  </a:lnTo>
                  <a:lnTo>
                    <a:pt x="307" y="581"/>
                  </a:lnTo>
                  <a:lnTo>
                    <a:pt x="319" y="601"/>
                  </a:lnTo>
                  <a:lnTo>
                    <a:pt x="327" y="597"/>
                  </a:lnTo>
                  <a:lnTo>
                    <a:pt x="331" y="595"/>
                  </a:lnTo>
                  <a:lnTo>
                    <a:pt x="335" y="595"/>
                  </a:lnTo>
                  <a:lnTo>
                    <a:pt x="337" y="595"/>
                  </a:lnTo>
                  <a:lnTo>
                    <a:pt x="343" y="595"/>
                  </a:lnTo>
                  <a:lnTo>
                    <a:pt x="345" y="597"/>
                  </a:lnTo>
                  <a:lnTo>
                    <a:pt x="358" y="601"/>
                  </a:lnTo>
                  <a:lnTo>
                    <a:pt x="364" y="605"/>
                  </a:lnTo>
                  <a:lnTo>
                    <a:pt x="368" y="609"/>
                  </a:lnTo>
                  <a:lnTo>
                    <a:pt x="368" y="603"/>
                  </a:lnTo>
                  <a:lnTo>
                    <a:pt x="372" y="587"/>
                  </a:lnTo>
                  <a:lnTo>
                    <a:pt x="372" y="578"/>
                  </a:lnTo>
                  <a:lnTo>
                    <a:pt x="368" y="568"/>
                  </a:lnTo>
                  <a:lnTo>
                    <a:pt x="368" y="564"/>
                  </a:lnTo>
                  <a:lnTo>
                    <a:pt x="368" y="558"/>
                  </a:lnTo>
                  <a:lnTo>
                    <a:pt x="370" y="552"/>
                  </a:lnTo>
                  <a:lnTo>
                    <a:pt x="374" y="513"/>
                  </a:lnTo>
                  <a:lnTo>
                    <a:pt x="374" y="507"/>
                  </a:lnTo>
                  <a:lnTo>
                    <a:pt x="372" y="499"/>
                  </a:lnTo>
                  <a:lnTo>
                    <a:pt x="370" y="493"/>
                  </a:lnTo>
                  <a:lnTo>
                    <a:pt x="368" y="484"/>
                  </a:lnTo>
                  <a:lnTo>
                    <a:pt x="368" y="480"/>
                  </a:lnTo>
                  <a:lnTo>
                    <a:pt x="370" y="476"/>
                  </a:lnTo>
                  <a:lnTo>
                    <a:pt x="372" y="468"/>
                  </a:lnTo>
                  <a:lnTo>
                    <a:pt x="376" y="464"/>
                  </a:lnTo>
                  <a:lnTo>
                    <a:pt x="403" y="435"/>
                  </a:lnTo>
                  <a:lnTo>
                    <a:pt x="421" y="421"/>
                  </a:lnTo>
                  <a:lnTo>
                    <a:pt x="427" y="415"/>
                  </a:lnTo>
                  <a:lnTo>
                    <a:pt x="429" y="411"/>
                  </a:lnTo>
                  <a:lnTo>
                    <a:pt x="431" y="409"/>
                  </a:lnTo>
                  <a:lnTo>
                    <a:pt x="435" y="399"/>
                  </a:lnTo>
                  <a:lnTo>
                    <a:pt x="437" y="395"/>
                  </a:lnTo>
                  <a:lnTo>
                    <a:pt x="439" y="390"/>
                  </a:lnTo>
                  <a:lnTo>
                    <a:pt x="443" y="388"/>
                  </a:lnTo>
                  <a:lnTo>
                    <a:pt x="448" y="386"/>
                  </a:lnTo>
                  <a:lnTo>
                    <a:pt x="460" y="384"/>
                  </a:lnTo>
                  <a:lnTo>
                    <a:pt x="466" y="382"/>
                  </a:lnTo>
                  <a:lnTo>
                    <a:pt x="474" y="378"/>
                  </a:lnTo>
                  <a:lnTo>
                    <a:pt x="480" y="374"/>
                  </a:lnTo>
                  <a:lnTo>
                    <a:pt x="484" y="370"/>
                  </a:lnTo>
                  <a:lnTo>
                    <a:pt x="486" y="368"/>
                  </a:lnTo>
                  <a:lnTo>
                    <a:pt x="488" y="364"/>
                  </a:lnTo>
                  <a:lnTo>
                    <a:pt x="490" y="360"/>
                  </a:lnTo>
                  <a:lnTo>
                    <a:pt x="490" y="356"/>
                  </a:lnTo>
                  <a:lnTo>
                    <a:pt x="493" y="348"/>
                  </a:lnTo>
                  <a:lnTo>
                    <a:pt x="493" y="341"/>
                  </a:lnTo>
                  <a:lnTo>
                    <a:pt x="490" y="335"/>
                  </a:lnTo>
                  <a:lnTo>
                    <a:pt x="484" y="313"/>
                  </a:lnTo>
                  <a:lnTo>
                    <a:pt x="484" y="309"/>
                  </a:lnTo>
                  <a:lnTo>
                    <a:pt x="486" y="305"/>
                  </a:lnTo>
                  <a:lnTo>
                    <a:pt x="490" y="299"/>
                  </a:lnTo>
                  <a:lnTo>
                    <a:pt x="495" y="294"/>
                  </a:lnTo>
                  <a:lnTo>
                    <a:pt x="505" y="288"/>
                  </a:lnTo>
                  <a:lnTo>
                    <a:pt x="507" y="286"/>
                  </a:lnTo>
                  <a:lnTo>
                    <a:pt x="509" y="284"/>
                  </a:lnTo>
                  <a:lnTo>
                    <a:pt x="511" y="280"/>
                  </a:lnTo>
                  <a:lnTo>
                    <a:pt x="511" y="276"/>
                  </a:lnTo>
                  <a:lnTo>
                    <a:pt x="511" y="25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D546BBF-8F8F-484B-A5F4-6B821082019B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E8882CCF-4F03-4449-BC8D-C657C4BF880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DA90FC64-95A0-2D48-91C4-1819B01161D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8BF485D-A442-3545-B6A3-120455644DA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FE706B0-B0D8-754F-A866-6029DFFD9C11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4FD2361-49CD-C74A-825B-18CCEA0D95C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Medina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3C3807D-5D89-B24B-8959-6B7E0A81C6D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955E84A-4D1D-704C-857F-BEBCB1419ED8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13" name="Teardrop 112">
              <a:extLst>
                <a:ext uri="{FF2B5EF4-FFF2-40B4-BE49-F238E27FC236}">
                  <a16:creationId xmlns:a16="http://schemas.microsoft.com/office/drawing/2014/main" id="{E6E5E598-C317-2946-BA3D-961333A1170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4DB190E-7A6E-8E40-B8E0-4B136B866A0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07D11C3-4868-B845-A2A1-59736BCD659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DDA4874-D090-EA45-A0E7-DF9B3EBADAB1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11219CB-E11F-184B-AF22-60FC0D4A892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Tabuk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B74FED9-9B09-0546-B56B-E597002897F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10CE4F6-6E20-3042-AA47-4C725EDB31DD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FB3E3340-BC18-AE43-A865-F46DC33D9C8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E940D7A0-5BD6-FD41-A8E4-B8284E5DF57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405D200-D1D6-CD44-B28A-0AFD1C8FA47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D9807AB-87B7-D041-B502-24472AC605F0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6567333-2ED7-974D-A02E-D66D3ED2C98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Jeddah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BF67032-E4E6-BB4D-9EA1-98DD63DC5FF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2F86ADE-6C8E-C44C-BD69-606B40C2D419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A859717-F174-CC45-AA2E-A1D39D46149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Riyadh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4D3B167-CDF7-C649-85EF-1F7E32C5286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3EDA7DF-73F7-FE44-9D7C-7288C93BA2EE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3683A9C-49AC-7A49-80E2-A74C198F9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7" name="Teardrop 186">
                <a:extLst>
                  <a:ext uri="{FF2B5EF4-FFF2-40B4-BE49-F238E27FC236}">
                    <a16:creationId xmlns:a16="http://schemas.microsoft.com/office/drawing/2014/main" id="{8DADC35A-57EE-1E49-B084-26183BC9CAB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1A6614A2-ECE7-9F49-BF9A-F90B9A3399B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B476B307-2F68-7B4F-9417-3A09D188ABB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6" name="Freeform 282">
              <a:extLst>
                <a:ext uri="{FF2B5EF4-FFF2-40B4-BE49-F238E27FC236}">
                  <a16:creationId xmlns:a16="http://schemas.microsoft.com/office/drawing/2014/main" id="{265F6CAE-906E-FC4A-86CF-F5F65A1E677C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411422C-BE7C-4669-A19D-3CFF0CE05B2B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prstGeom prst="roundRect">
            <a:avLst>
              <a:gd name="adj" fmla="val 18168"/>
            </a:avLst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Saudi Arabia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278323"/>
              </p:ext>
            </p:extLst>
          </p:nvPr>
        </p:nvGraphicFramePr>
        <p:xfrm>
          <a:off x="4490137" y="3912111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493665"/>
              </p:ext>
            </p:extLst>
          </p:nvPr>
        </p:nvGraphicFramePr>
        <p:xfrm>
          <a:off x="4490137" y="5086056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041605" y="4613849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041605" y="576654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810107" y="434843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5810107" y="55223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Lorem Ipsum</a:t>
            </a:r>
            <a:endParaRPr lang="en-US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69576" y="4225930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69576" y="5368905"/>
            <a:ext cx="442913" cy="442913"/>
          </a:xfrm>
          <a:prstGeom prst="rect">
            <a:avLst/>
          </a:pr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6B84693-35E5-4AC4-85BA-C909FD6D7DBF}"/>
              </a:ext>
            </a:extLst>
          </p:cNvPr>
          <p:cNvSpPr/>
          <p:nvPr/>
        </p:nvSpPr>
        <p:spPr>
          <a:xfrm>
            <a:off x="7584707" y="3311091"/>
            <a:ext cx="1828800" cy="1035619"/>
          </a:xfrm>
          <a:custGeom>
            <a:avLst/>
            <a:gdLst>
              <a:gd name="connsiteX0" fmla="*/ 1828800 w 1828800"/>
              <a:gd name="connsiteY0" fmla="*/ 0 h 1035619"/>
              <a:gd name="connsiteX1" fmla="*/ 866274 w 1828800"/>
              <a:gd name="connsiteY1" fmla="*/ 895149 h 1035619"/>
              <a:gd name="connsiteX2" fmla="*/ 0 w 1828800"/>
              <a:gd name="connsiteY2" fmla="*/ 1020277 h 103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035619">
                <a:moveTo>
                  <a:pt x="1828800" y="0"/>
                </a:moveTo>
                <a:cubicBezTo>
                  <a:pt x="1499937" y="362551"/>
                  <a:pt x="1171074" y="725103"/>
                  <a:pt x="866274" y="895149"/>
                </a:cubicBezTo>
                <a:cubicBezTo>
                  <a:pt x="561474" y="1065195"/>
                  <a:pt x="280737" y="1042736"/>
                  <a:pt x="0" y="102027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7E848EE-A488-490A-86F9-D3FBAEA06DF5}"/>
              </a:ext>
            </a:extLst>
          </p:cNvPr>
          <p:cNvSpPr/>
          <p:nvPr/>
        </p:nvSpPr>
        <p:spPr>
          <a:xfrm>
            <a:off x="7517331" y="3291840"/>
            <a:ext cx="1867301" cy="262717"/>
          </a:xfrm>
          <a:custGeom>
            <a:avLst/>
            <a:gdLst>
              <a:gd name="connsiteX0" fmla="*/ 1867301 w 1867301"/>
              <a:gd name="connsiteY0" fmla="*/ 0 h 262717"/>
              <a:gd name="connsiteX1" fmla="*/ 1010652 w 1867301"/>
              <a:gd name="connsiteY1" fmla="*/ 250257 h 262717"/>
              <a:gd name="connsiteX2" fmla="*/ 0 w 1867301"/>
              <a:gd name="connsiteY2" fmla="*/ 202131 h 26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7301" h="262717">
                <a:moveTo>
                  <a:pt x="1867301" y="0"/>
                </a:moveTo>
                <a:cubicBezTo>
                  <a:pt x="1594585" y="108284"/>
                  <a:pt x="1321869" y="216569"/>
                  <a:pt x="1010652" y="250257"/>
                </a:cubicBezTo>
                <a:cubicBezTo>
                  <a:pt x="699435" y="283946"/>
                  <a:pt x="349717" y="243038"/>
                  <a:pt x="0" y="20213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6B2D976-7AD5-47F5-9FE9-1F2189FDB4DF}"/>
              </a:ext>
            </a:extLst>
          </p:cNvPr>
          <p:cNvSpPr/>
          <p:nvPr/>
        </p:nvSpPr>
        <p:spPr>
          <a:xfrm>
            <a:off x="6651057" y="2213811"/>
            <a:ext cx="2781701" cy="1078029"/>
          </a:xfrm>
          <a:custGeom>
            <a:avLst/>
            <a:gdLst>
              <a:gd name="connsiteX0" fmla="*/ 2781701 w 2781701"/>
              <a:gd name="connsiteY0" fmla="*/ 1078029 h 1078029"/>
              <a:gd name="connsiteX1" fmla="*/ 1203158 w 2781701"/>
              <a:gd name="connsiteY1" fmla="*/ 269507 h 1078029"/>
              <a:gd name="connsiteX2" fmla="*/ 0 w 2781701"/>
              <a:gd name="connsiteY2" fmla="*/ 0 h 107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701" h="1078029">
                <a:moveTo>
                  <a:pt x="2781701" y="1078029"/>
                </a:moveTo>
                <a:cubicBezTo>
                  <a:pt x="2224238" y="763603"/>
                  <a:pt x="1666775" y="449178"/>
                  <a:pt x="1203158" y="269507"/>
                </a:cubicBezTo>
                <a:cubicBezTo>
                  <a:pt x="739541" y="89836"/>
                  <a:pt x="369770" y="44918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8B6311B0-6706-4154-B86C-B5A7026254D3}"/>
              </a:ext>
            </a:extLst>
          </p:cNvPr>
          <p:cNvSpPr/>
          <p:nvPr/>
        </p:nvSpPr>
        <p:spPr>
          <a:xfrm>
            <a:off x="6437570" y="2233061"/>
            <a:ext cx="1127887" cy="2107933"/>
          </a:xfrm>
          <a:custGeom>
            <a:avLst/>
            <a:gdLst>
              <a:gd name="connsiteX0" fmla="*/ 1127887 w 1127887"/>
              <a:gd name="connsiteY0" fmla="*/ 2107933 h 2107933"/>
              <a:gd name="connsiteX1" fmla="*/ 78733 w 1127887"/>
              <a:gd name="connsiteY1" fmla="*/ 1183907 h 2107933"/>
              <a:gd name="connsiteX2" fmla="*/ 155735 w 1127887"/>
              <a:gd name="connsiteY2" fmla="*/ 0 h 210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887" h="2107933">
                <a:moveTo>
                  <a:pt x="1127887" y="2107933"/>
                </a:moveTo>
                <a:cubicBezTo>
                  <a:pt x="684322" y="1821581"/>
                  <a:pt x="240758" y="1535229"/>
                  <a:pt x="78733" y="1183907"/>
                </a:cubicBezTo>
                <a:cubicBezTo>
                  <a:pt x="-83292" y="832585"/>
                  <a:pt x="36221" y="416292"/>
                  <a:pt x="15573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11D41D-B53F-48AE-925C-ADC4F0191EE6}"/>
              </a:ext>
            </a:extLst>
          </p:cNvPr>
          <p:cNvGrpSpPr/>
          <p:nvPr/>
        </p:nvGrpSpPr>
        <p:grpSpPr>
          <a:xfrm>
            <a:off x="9148361" y="2562671"/>
            <a:ext cx="560521" cy="801607"/>
            <a:chOff x="7477976" y="2509295"/>
            <a:chExt cx="560521" cy="801607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0912F82-D96A-45A3-960D-5F1A6AA7891C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042F4F7-C8B7-4832-AAC6-CEF15E4DBB65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D62CA74B-C4DB-411D-9B1D-20D7F0CA1FE7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5" name="Teardrop 134">
                  <a:extLst>
                    <a:ext uri="{FF2B5EF4-FFF2-40B4-BE49-F238E27FC236}">
                      <a16:creationId xmlns:a16="http://schemas.microsoft.com/office/drawing/2014/main" id="{478BA592-72A9-44F1-8964-7C9B1DF25049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0FD14157-020D-46EE-8B5F-2B839E58F06A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17970F5-BB7B-4A7D-BD5A-6803E9BEF38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Freeform 282">
                <a:extLst>
                  <a:ext uri="{FF2B5EF4-FFF2-40B4-BE49-F238E27FC236}">
                    <a16:creationId xmlns:a16="http://schemas.microsoft.com/office/drawing/2014/main" id="{88D10228-53AF-43F6-846E-38241912E31E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4309EFB-4D68-4395-BF9A-D552B1AE74DE}"/>
              </a:ext>
            </a:extLst>
          </p:cNvPr>
          <p:cNvGrpSpPr/>
          <p:nvPr/>
        </p:nvGrpSpPr>
        <p:grpSpPr>
          <a:xfrm>
            <a:off x="7221928" y="2737888"/>
            <a:ext cx="560521" cy="826414"/>
            <a:chOff x="10224542" y="1889713"/>
            <a:chExt cx="560521" cy="826414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0429ED4-8CB8-43B9-861E-8C88BFF769F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A374C33-28B5-4EB2-BD34-573C7459440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74554F57-013B-44E8-AEEC-4D1104CE33C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E5B1CB9-6107-4958-96DC-C32EB98CC56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35E80B08-F2A5-47F0-A6C3-74F7588878E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D60A092-5418-4D59-AC54-412740E81A6C}"/>
              </a:ext>
            </a:extLst>
          </p:cNvPr>
          <p:cNvGrpSpPr/>
          <p:nvPr/>
        </p:nvGrpSpPr>
        <p:grpSpPr>
          <a:xfrm>
            <a:off x="7292801" y="3572672"/>
            <a:ext cx="560521" cy="819008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E1A3F98-B341-436E-A9EB-B29B6066E4A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F170D5A-9A32-4080-8485-B5FD7AEF52C2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3A9D56C-D84C-4D70-9B33-45FB218C6AC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19C2DB00-BF13-471C-BD28-9BFC1E7C431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FAECBAAF-02DE-4A6D-8410-3DA27B87923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867845-F114-48D2-A0D3-99D8E225C475}"/>
              </a:ext>
            </a:extLst>
          </p:cNvPr>
          <p:cNvGrpSpPr/>
          <p:nvPr/>
        </p:nvGrpSpPr>
        <p:grpSpPr>
          <a:xfrm>
            <a:off x="6360873" y="1478991"/>
            <a:ext cx="560521" cy="820579"/>
            <a:chOff x="6317174" y="4342713"/>
            <a:chExt cx="560521" cy="82057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68570231-6006-48BF-9854-2F3169BDFCB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AFED8F6A-B027-4583-A95C-881E49DAC5A0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53" name="Teardrop 152">
                <a:extLst>
                  <a:ext uri="{FF2B5EF4-FFF2-40B4-BE49-F238E27FC236}">
                    <a16:creationId xmlns:a16="http://schemas.microsoft.com/office/drawing/2014/main" id="{45F33282-9AD6-4FBC-90AC-C772E10C8D6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0260173C-EE88-4185-9848-0D0F05446A2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2D7F5BFF-3ADD-43A8-B390-8F13F6232A6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6" name="Freeform 454">
            <a:extLst>
              <a:ext uri="{FF2B5EF4-FFF2-40B4-BE49-F238E27FC236}">
                <a16:creationId xmlns:a16="http://schemas.microsoft.com/office/drawing/2014/main" id="{1400862C-1D19-44A9-BCB9-21D443E66E2E}"/>
              </a:ext>
            </a:extLst>
          </p:cNvPr>
          <p:cNvSpPr/>
          <p:nvPr/>
        </p:nvSpPr>
        <p:spPr>
          <a:xfrm rot="15132455">
            <a:off x="8247620" y="2557968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Freeform 454">
            <a:extLst>
              <a:ext uri="{FF2B5EF4-FFF2-40B4-BE49-F238E27FC236}">
                <a16:creationId xmlns:a16="http://schemas.microsoft.com/office/drawing/2014/main" id="{78C2F70B-0B7B-4ACB-9722-A8A57AD99FB9}"/>
              </a:ext>
            </a:extLst>
          </p:cNvPr>
          <p:cNvSpPr/>
          <p:nvPr/>
        </p:nvSpPr>
        <p:spPr>
          <a:xfrm rot="10985216">
            <a:off x="8746426" y="3625869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Freeform 454">
            <a:extLst>
              <a:ext uri="{FF2B5EF4-FFF2-40B4-BE49-F238E27FC236}">
                <a16:creationId xmlns:a16="http://schemas.microsoft.com/office/drawing/2014/main" id="{1A26A2E1-4792-47AA-8E68-D71FA05BFB62}"/>
              </a:ext>
            </a:extLst>
          </p:cNvPr>
          <p:cNvSpPr/>
          <p:nvPr/>
        </p:nvSpPr>
        <p:spPr>
          <a:xfrm rot="19217928">
            <a:off x="6274589" y="264483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9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204237B-4D43-454F-9E18-B88E5800BD42}"/>
              </a:ext>
            </a:extLst>
          </p:cNvPr>
          <p:cNvGrpSpPr/>
          <p:nvPr/>
        </p:nvGrpSpPr>
        <p:grpSpPr>
          <a:xfrm>
            <a:off x="6077834" y="1029318"/>
            <a:ext cx="5940394" cy="4896577"/>
            <a:chOff x="6077834" y="1029318"/>
            <a:chExt cx="5940394" cy="4896577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91EB07D0-8AD6-3C41-B537-37A0402E57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077834" y="2057530"/>
              <a:ext cx="1579597" cy="1406205"/>
            </a:xfrm>
            <a:custGeom>
              <a:avLst/>
              <a:gdLst>
                <a:gd name="T0" fmla="*/ 390 w 911"/>
                <a:gd name="T1" fmla="*/ 647 h 811"/>
                <a:gd name="T2" fmla="*/ 400 w 911"/>
                <a:gd name="T3" fmla="*/ 653 h 811"/>
                <a:gd name="T4" fmla="*/ 366 w 911"/>
                <a:gd name="T5" fmla="*/ 645 h 811"/>
                <a:gd name="T6" fmla="*/ 370 w 911"/>
                <a:gd name="T7" fmla="*/ 655 h 811"/>
                <a:gd name="T8" fmla="*/ 374 w 911"/>
                <a:gd name="T9" fmla="*/ 627 h 811"/>
                <a:gd name="T10" fmla="*/ 370 w 911"/>
                <a:gd name="T11" fmla="*/ 645 h 811"/>
                <a:gd name="T12" fmla="*/ 351 w 911"/>
                <a:gd name="T13" fmla="*/ 627 h 811"/>
                <a:gd name="T14" fmla="*/ 355 w 911"/>
                <a:gd name="T15" fmla="*/ 633 h 811"/>
                <a:gd name="T16" fmla="*/ 378 w 911"/>
                <a:gd name="T17" fmla="*/ 621 h 811"/>
                <a:gd name="T18" fmla="*/ 382 w 911"/>
                <a:gd name="T19" fmla="*/ 625 h 811"/>
                <a:gd name="T20" fmla="*/ 331 w 911"/>
                <a:gd name="T21" fmla="*/ 621 h 811"/>
                <a:gd name="T22" fmla="*/ 319 w 911"/>
                <a:gd name="T23" fmla="*/ 602 h 811"/>
                <a:gd name="T24" fmla="*/ 343 w 911"/>
                <a:gd name="T25" fmla="*/ 627 h 811"/>
                <a:gd name="T26" fmla="*/ 329 w 911"/>
                <a:gd name="T27" fmla="*/ 602 h 811"/>
                <a:gd name="T28" fmla="*/ 323 w 911"/>
                <a:gd name="T29" fmla="*/ 584 h 811"/>
                <a:gd name="T30" fmla="*/ 840 w 911"/>
                <a:gd name="T31" fmla="*/ 210 h 811"/>
                <a:gd name="T32" fmla="*/ 711 w 911"/>
                <a:gd name="T33" fmla="*/ 145 h 811"/>
                <a:gd name="T34" fmla="*/ 641 w 911"/>
                <a:gd name="T35" fmla="*/ 138 h 811"/>
                <a:gd name="T36" fmla="*/ 525 w 911"/>
                <a:gd name="T37" fmla="*/ 104 h 811"/>
                <a:gd name="T38" fmla="*/ 482 w 911"/>
                <a:gd name="T39" fmla="*/ 47 h 811"/>
                <a:gd name="T40" fmla="*/ 313 w 911"/>
                <a:gd name="T41" fmla="*/ 79 h 811"/>
                <a:gd name="T42" fmla="*/ 123 w 911"/>
                <a:gd name="T43" fmla="*/ 12 h 811"/>
                <a:gd name="T44" fmla="*/ 43 w 911"/>
                <a:gd name="T45" fmla="*/ 30 h 811"/>
                <a:gd name="T46" fmla="*/ 27 w 911"/>
                <a:gd name="T47" fmla="*/ 108 h 811"/>
                <a:gd name="T48" fmla="*/ 16 w 911"/>
                <a:gd name="T49" fmla="*/ 143 h 811"/>
                <a:gd name="T50" fmla="*/ 10 w 911"/>
                <a:gd name="T51" fmla="*/ 151 h 811"/>
                <a:gd name="T52" fmla="*/ 2 w 911"/>
                <a:gd name="T53" fmla="*/ 163 h 811"/>
                <a:gd name="T54" fmla="*/ 12 w 911"/>
                <a:gd name="T55" fmla="*/ 173 h 811"/>
                <a:gd name="T56" fmla="*/ 16 w 911"/>
                <a:gd name="T57" fmla="*/ 159 h 811"/>
                <a:gd name="T58" fmla="*/ 29 w 911"/>
                <a:gd name="T59" fmla="*/ 163 h 811"/>
                <a:gd name="T60" fmla="*/ 39 w 911"/>
                <a:gd name="T61" fmla="*/ 161 h 811"/>
                <a:gd name="T62" fmla="*/ 41 w 911"/>
                <a:gd name="T63" fmla="*/ 165 h 811"/>
                <a:gd name="T64" fmla="*/ 43 w 911"/>
                <a:gd name="T65" fmla="*/ 167 h 811"/>
                <a:gd name="T66" fmla="*/ 61 w 911"/>
                <a:gd name="T67" fmla="*/ 165 h 811"/>
                <a:gd name="T68" fmla="*/ 88 w 911"/>
                <a:gd name="T69" fmla="*/ 167 h 811"/>
                <a:gd name="T70" fmla="*/ 106 w 911"/>
                <a:gd name="T71" fmla="*/ 177 h 811"/>
                <a:gd name="T72" fmla="*/ 125 w 911"/>
                <a:gd name="T73" fmla="*/ 214 h 811"/>
                <a:gd name="T74" fmla="*/ 153 w 911"/>
                <a:gd name="T75" fmla="*/ 267 h 811"/>
                <a:gd name="T76" fmla="*/ 200 w 911"/>
                <a:gd name="T77" fmla="*/ 339 h 811"/>
                <a:gd name="T78" fmla="*/ 282 w 911"/>
                <a:gd name="T79" fmla="*/ 457 h 811"/>
                <a:gd name="T80" fmla="*/ 345 w 911"/>
                <a:gd name="T81" fmla="*/ 561 h 811"/>
                <a:gd name="T82" fmla="*/ 360 w 911"/>
                <a:gd name="T83" fmla="*/ 598 h 811"/>
                <a:gd name="T84" fmla="*/ 390 w 911"/>
                <a:gd name="T85" fmla="*/ 621 h 811"/>
                <a:gd name="T86" fmla="*/ 409 w 911"/>
                <a:gd name="T87" fmla="*/ 660 h 811"/>
                <a:gd name="T88" fmla="*/ 435 w 911"/>
                <a:gd name="T89" fmla="*/ 696 h 811"/>
                <a:gd name="T90" fmla="*/ 419 w 911"/>
                <a:gd name="T91" fmla="*/ 756 h 811"/>
                <a:gd name="T92" fmla="*/ 458 w 911"/>
                <a:gd name="T93" fmla="*/ 811 h 811"/>
                <a:gd name="T94" fmla="*/ 511 w 911"/>
                <a:gd name="T95" fmla="*/ 772 h 811"/>
                <a:gd name="T96" fmla="*/ 562 w 911"/>
                <a:gd name="T97" fmla="*/ 651 h 811"/>
                <a:gd name="T98" fmla="*/ 521 w 911"/>
                <a:gd name="T99" fmla="*/ 590 h 811"/>
                <a:gd name="T100" fmla="*/ 439 w 911"/>
                <a:gd name="T101" fmla="*/ 533 h 811"/>
                <a:gd name="T102" fmla="*/ 437 w 911"/>
                <a:gd name="T103" fmla="*/ 445 h 811"/>
                <a:gd name="T104" fmla="*/ 394 w 911"/>
                <a:gd name="T105" fmla="*/ 369 h 811"/>
                <a:gd name="T106" fmla="*/ 360 w 911"/>
                <a:gd name="T107" fmla="*/ 331 h 811"/>
                <a:gd name="T108" fmla="*/ 480 w 911"/>
                <a:gd name="T109" fmla="*/ 312 h 811"/>
                <a:gd name="T110" fmla="*/ 564 w 911"/>
                <a:gd name="T111" fmla="*/ 355 h 811"/>
                <a:gd name="T112" fmla="*/ 609 w 911"/>
                <a:gd name="T113" fmla="*/ 386 h 811"/>
                <a:gd name="T114" fmla="*/ 664 w 911"/>
                <a:gd name="T115" fmla="*/ 394 h 811"/>
                <a:gd name="T116" fmla="*/ 699 w 911"/>
                <a:gd name="T117" fmla="*/ 400 h 811"/>
                <a:gd name="T118" fmla="*/ 870 w 911"/>
                <a:gd name="T119" fmla="*/ 388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11" h="811">
                  <a:moveTo>
                    <a:pt x="398" y="653"/>
                  </a:moveTo>
                  <a:lnTo>
                    <a:pt x="398" y="647"/>
                  </a:lnTo>
                  <a:lnTo>
                    <a:pt x="398" y="645"/>
                  </a:lnTo>
                  <a:lnTo>
                    <a:pt x="398" y="647"/>
                  </a:lnTo>
                  <a:lnTo>
                    <a:pt x="396" y="647"/>
                  </a:lnTo>
                  <a:lnTo>
                    <a:pt x="394" y="643"/>
                  </a:lnTo>
                  <a:lnTo>
                    <a:pt x="392" y="643"/>
                  </a:lnTo>
                  <a:lnTo>
                    <a:pt x="390" y="643"/>
                  </a:lnTo>
                  <a:lnTo>
                    <a:pt x="388" y="643"/>
                  </a:lnTo>
                  <a:lnTo>
                    <a:pt x="388" y="643"/>
                  </a:lnTo>
                  <a:lnTo>
                    <a:pt x="386" y="647"/>
                  </a:lnTo>
                  <a:lnTo>
                    <a:pt x="386" y="649"/>
                  </a:lnTo>
                  <a:lnTo>
                    <a:pt x="388" y="647"/>
                  </a:lnTo>
                  <a:lnTo>
                    <a:pt x="390" y="647"/>
                  </a:lnTo>
                  <a:lnTo>
                    <a:pt x="390" y="649"/>
                  </a:lnTo>
                  <a:lnTo>
                    <a:pt x="392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4" y="651"/>
                  </a:lnTo>
                  <a:lnTo>
                    <a:pt x="396" y="653"/>
                  </a:lnTo>
                  <a:lnTo>
                    <a:pt x="398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0" y="655"/>
                  </a:lnTo>
                  <a:lnTo>
                    <a:pt x="402" y="655"/>
                  </a:lnTo>
                  <a:lnTo>
                    <a:pt x="402" y="655"/>
                  </a:lnTo>
                  <a:lnTo>
                    <a:pt x="400" y="653"/>
                  </a:lnTo>
                  <a:lnTo>
                    <a:pt x="398" y="653"/>
                  </a:lnTo>
                  <a:close/>
                  <a:moveTo>
                    <a:pt x="386" y="653"/>
                  </a:moveTo>
                  <a:lnTo>
                    <a:pt x="384" y="655"/>
                  </a:lnTo>
                  <a:lnTo>
                    <a:pt x="382" y="658"/>
                  </a:lnTo>
                  <a:lnTo>
                    <a:pt x="380" y="658"/>
                  </a:lnTo>
                  <a:lnTo>
                    <a:pt x="378" y="655"/>
                  </a:lnTo>
                  <a:lnTo>
                    <a:pt x="378" y="653"/>
                  </a:lnTo>
                  <a:lnTo>
                    <a:pt x="382" y="653"/>
                  </a:lnTo>
                  <a:lnTo>
                    <a:pt x="382" y="651"/>
                  </a:lnTo>
                  <a:lnTo>
                    <a:pt x="380" y="651"/>
                  </a:lnTo>
                  <a:lnTo>
                    <a:pt x="378" y="649"/>
                  </a:lnTo>
                  <a:lnTo>
                    <a:pt x="376" y="649"/>
                  </a:lnTo>
                  <a:lnTo>
                    <a:pt x="370" y="647"/>
                  </a:lnTo>
                  <a:lnTo>
                    <a:pt x="366" y="645"/>
                  </a:lnTo>
                  <a:lnTo>
                    <a:pt x="366" y="645"/>
                  </a:lnTo>
                  <a:lnTo>
                    <a:pt x="362" y="641"/>
                  </a:lnTo>
                  <a:lnTo>
                    <a:pt x="360" y="639"/>
                  </a:lnTo>
                  <a:lnTo>
                    <a:pt x="360" y="639"/>
                  </a:lnTo>
                  <a:lnTo>
                    <a:pt x="360" y="641"/>
                  </a:lnTo>
                  <a:lnTo>
                    <a:pt x="360" y="643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5"/>
                  </a:lnTo>
                  <a:lnTo>
                    <a:pt x="362" y="647"/>
                  </a:lnTo>
                  <a:lnTo>
                    <a:pt x="362" y="647"/>
                  </a:lnTo>
                  <a:lnTo>
                    <a:pt x="364" y="647"/>
                  </a:lnTo>
                  <a:lnTo>
                    <a:pt x="370" y="655"/>
                  </a:lnTo>
                  <a:lnTo>
                    <a:pt x="372" y="658"/>
                  </a:lnTo>
                  <a:lnTo>
                    <a:pt x="376" y="662"/>
                  </a:lnTo>
                  <a:lnTo>
                    <a:pt x="378" y="664"/>
                  </a:lnTo>
                  <a:lnTo>
                    <a:pt x="382" y="662"/>
                  </a:lnTo>
                  <a:lnTo>
                    <a:pt x="382" y="658"/>
                  </a:lnTo>
                  <a:lnTo>
                    <a:pt x="384" y="655"/>
                  </a:lnTo>
                  <a:lnTo>
                    <a:pt x="386" y="655"/>
                  </a:lnTo>
                  <a:lnTo>
                    <a:pt x="388" y="653"/>
                  </a:lnTo>
                  <a:lnTo>
                    <a:pt x="388" y="653"/>
                  </a:lnTo>
                  <a:lnTo>
                    <a:pt x="386" y="653"/>
                  </a:lnTo>
                  <a:close/>
                  <a:moveTo>
                    <a:pt x="370" y="633"/>
                  </a:moveTo>
                  <a:lnTo>
                    <a:pt x="372" y="631"/>
                  </a:lnTo>
                  <a:lnTo>
                    <a:pt x="374" y="631"/>
                  </a:lnTo>
                  <a:lnTo>
                    <a:pt x="374" y="627"/>
                  </a:lnTo>
                  <a:lnTo>
                    <a:pt x="372" y="627"/>
                  </a:lnTo>
                  <a:lnTo>
                    <a:pt x="370" y="625"/>
                  </a:lnTo>
                  <a:lnTo>
                    <a:pt x="368" y="627"/>
                  </a:lnTo>
                  <a:lnTo>
                    <a:pt x="368" y="629"/>
                  </a:lnTo>
                  <a:lnTo>
                    <a:pt x="370" y="631"/>
                  </a:lnTo>
                  <a:lnTo>
                    <a:pt x="370" y="633"/>
                  </a:lnTo>
                  <a:close/>
                  <a:moveTo>
                    <a:pt x="362" y="639"/>
                  </a:moveTo>
                  <a:lnTo>
                    <a:pt x="362" y="641"/>
                  </a:lnTo>
                  <a:lnTo>
                    <a:pt x="364" y="641"/>
                  </a:lnTo>
                  <a:lnTo>
                    <a:pt x="366" y="641"/>
                  </a:lnTo>
                  <a:lnTo>
                    <a:pt x="366" y="641"/>
                  </a:lnTo>
                  <a:lnTo>
                    <a:pt x="368" y="643"/>
                  </a:lnTo>
                  <a:lnTo>
                    <a:pt x="368" y="643"/>
                  </a:lnTo>
                  <a:lnTo>
                    <a:pt x="370" y="645"/>
                  </a:lnTo>
                  <a:lnTo>
                    <a:pt x="372" y="645"/>
                  </a:lnTo>
                  <a:lnTo>
                    <a:pt x="374" y="647"/>
                  </a:lnTo>
                  <a:lnTo>
                    <a:pt x="376" y="649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6" y="647"/>
                  </a:lnTo>
                  <a:lnTo>
                    <a:pt x="374" y="645"/>
                  </a:lnTo>
                  <a:lnTo>
                    <a:pt x="370" y="639"/>
                  </a:lnTo>
                  <a:lnTo>
                    <a:pt x="366" y="637"/>
                  </a:lnTo>
                  <a:lnTo>
                    <a:pt x="364" y="637"/>
                  </a:lnTo>
                  <a:lnTo>
                    <a:pt x="360" y="635"/>
                  </a:lnTo>
                  <a:lnTo>
                    <a:pt x="360" y="633"/>
                  </a:lnTo>
                  <a:lnTo>
                    <a:pt x="357" y="631"/>
                  </a:lnTo>
                  <a:lnTo>
                    <a:pt x="351" y="627"/>
                  </a:lnTo>
                  <a:lnTo>
                    <a:pt x="347" y="625"/>
                  </a:lnTo>
                  <a:lnTo>
                    <a:pt x="345" y="627"/>
                  </a:lnTo>
                  <a:lnTo>
                    <a:pt x="343" y="629"/>
                  </a:lnTo>
                  <a:lnTo>
                    <a:pt x="343" y="631"/>
                  </a:lnTo>
                  <a:lnTo>
                    <a:pt x="345" y="629"/>
                  </a:lnTo>
                  <a:lnTo>
                    <a:pt x="345" y="629"/>
                  </a:lnTo>
                  <a:lnTo>
                    <a:pt x="347" y="629"/>
                  </a:lnTo>
                  <a:lnTo>
                    <a:pt x="349" y="629"/>
                  </a:lnTo>
                  <a:lnTo>
                    <a:pt x="351" y="629"/>
                  </a:lnTo>
                  <a:lnTo>
                    <a:pt x="353" y="631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3" y="633"/>
                  </a:lnTo>
                  <a:lnTo>
                    <a:pt x="355" y="633"/>
                  </a:lnTo>
                  <a:lnTo>
                    <a:pt x="357" y="633"/>
                  </a:lnTo>
                  <a:lnTo>
                    <a:pt x="357" y="635"/>
                  </a:lnTo>
                  <a:lnTo>
                    <a:pt x="357" y="637"/>
                  </a:lnTo>
                  <a:lnTo>
                    <a:pt x="360" y="637"/>
                  </a:lnTo>
                  <a:lnTo>
                    <a:pt x="360" y="637"/>
                  </a:lnTo>
                  <a:lnTo>
                    <a:pt x="362" y="639"/>
                  </a:lnTo>
                  <a:close/>
                  <a:moveTo>
                    <a:pt x="382" y="625"/>
                  </a:moveTo>
                  <a:lnTo>
                    <a:pt x="382" y="625"/>
                  </a:lnTo>
                  <a:lnTo>
                    <a:pt x="384" y="623"/>
                  </a:lnTo>
                  <a:lnTo>
                    <a:pt x="384" y="621"/>
                  </a:lnTo>
                  <a:lnTo>
                    <a:pt x="382" y="619"/>
                  </a:lnTo>
                  <a:lnTo>
                    <a:pt x="382" y="619"/>
                  </a:lnTo>
                  <a:lnTo>
                    <a:pt x="380" y="619"/>
                  </a:lnTo>
                  <a:lnTo>
                    <a:pt x="378" y="621"/>
                  </a:lnTo>
                  <a:lnTo>
                    <a:pt x="378" y="623"/>
                  </a:lnTo>
                  <a:lnTo>
                    <a:pt x="378" y="625"/>
                  </a:lnTo>
                  <a:lnTo>
                    <a:pt x="378" y="629"/>
                  </a:lnTo>
                  <a:lnTo>
                    <a:pt x="380" y="631"/>
                  </a:lnTo>
                  <a:lnTo>
                    <a:pt x="380" y="631"/>
                  </a:lnTo>
                  <a:lnTo>
                    <a:pt x="382" y="635"/>
                  </a:lnTo>
                  <a:lnTo>
                    <a:pt x="384" y="633"/>
                  </a:lnTo>
                  <a:lnTo>
                    <a:pt x="382" y="629"/>
                  </a:lnTo>
                  <a:lnTo>
                    <a:pt x="380" y="625"/>
                  </a:lnTo>
                  <a:lnTo>
                    <a:pt x="382" y="627"/>
                  </a:lnTo>
                  <a:lnTo>
                    <a:pt x="382" y="625"/>
                  </a:lnTo>
                  <a:lnTo>
                    <a:pt x="380" y="625"/>
                  </a:lnTo>
                  <a:lnTo>
                    <a:pt x="382" y="623"/>
                  </a:lnTo>
                  <a:lnTo>
                    <a:pt x="382" y="625"/>
                  </a:lnTo>
                  <a:close/>
                  <a:moveTo>
                    <a:pt x="343" y="625"/>
                  </a:moveTo>
                  <a:lnTo>
                    <a:pt x="341" y="623"/>
                  </a:lnTo>
                  <a:lnTo>
                    <a:pt x="339" y="623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9" y="625"/>
                  </a:lnTo>
                  <a:lnTo>
                    <a:pt x="337" y="625"/>
                  </a:lnTo>
                  <a:lnTo>
                    <a:pt x="337" y="625"/>
                  </a:lnTo>
                  <a:lnTo>
                    <a:pt x="335" y="623"/>
                  </a:lnTo>
                  <a:lnTo>
                    <a:pt x="335" y="623"/>
                  </a:lnTo>
                  <a:lnTo>
                    <a:pt x="335" y="621"/>
                  </a:lnTo>
                  <a:lnTo>
                    <a:pt x="333" y="623"/>
                  </a:lnTo>
                  <a:lnTo>
                    <a:pt x="331" y="621"/>
                  </a:lnTo>
                  <a:lnTo>
                    <a:pt x="329" y="621"/>
                  </a:lnTo>
                  <a:lnTo>
                    <a:pt x="325" y="617"/>
                  </a:lnTo>
                  <a:lnTo>
                    <a:pt x="323" y="615"/>
                  </a:lnTo>
                  <a:lnTo>
                    <a:pt x="323" y="615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21" y="613"/>
                  </a:lnTo>
                  <a:lnTo>
                    <a:pt x="319" y="613"/>
                  </a:lnTo>
                  <a:lnTo>
                    <a:pt x="317" y="611"/>
                  </a:lnTo>
                  <a:lnTo>
                    <a:pt x="317" y="608"/>
                  </a:lnTo>
                  <a:lnTo>
                    <a:pt x="321" y="604"/>
                  </a:lnTo>
                  <a:lnTo>
                    <a:pt x="321" y="602"/>
                  </a:lnTo>
                  <a:lnTo>
                    <a:pt x="321" y="602"/>
                  </a:lnTo>
                  <a:lnTo>
                    <a:pt x="319" y="602"/>
                  </a:lnTo>
                  <a:lnTo>
                    <a:pt x="317" y="604"/>
                  </a:lnTo>
                  <a:lnTo>
                    <a:pt x="315" y="608"/>
                  </a:lnTo>
                  <a:lnTo>
                    <a:pt x="313" y="613"/>
                  </a:lnTo>
                  <a:lnTo>
                    <a:pt x="313" y="617"/>
                  </a:lnTo>
                  <a:lnTo>
                    <a:pt x="315" y="619"/>
                  </a:lnTo>
                  <a:lnTo>
                    <a:pt x="319" y="621"/>
                  </a:lnTo>
                  <a:lnTo>
                    <a:pt x="321" y="623"/>
                  </a:lnTo>
                  <a:lnTo>
                    <a:pt x="321" y="619"/>
                  </a:lnTo>
                  <a:lnTo>
                    <a:pt x="325" y="621"/>
                  </a:lnTo>
                  <a:lnTo>
                    <a:pt x="337" y="627"/>
                  </a:lnTo>
                  <a:lnTo>
                    <a:pt x="339" y="629"/>
                  </a:lnTo>
                  <a:lnTo>
                    <a:pt x="341" y="629"/>
                  </a:lnTo>
                  <a:lnTo>
                    <a:pt x="343" y="629"/>
                  </a:lnTo>
                  <a:lnTo>
                    <a:pt x="343" y="627"/>
                  </a:lnTo>
                  <a:lnTo>
                    <a:pt x="343" y="625"/>
                  </a:lnTo>
                  <a:close/>
                  <a:moveTo>
                    <a:pt x="325" y="578"/>
                  </a:moveTo>
                  <a:lnTo>
                    <a:pt x="327" y="576"/>
                  </a:lnTo>
                  <a:lnTo>
                    <a:pt x="329" y="574"/>
                  </a:lnTo>
                  <a:lnTo>
                    <a:pt x="327" y="574"/>
                  </a:lnTo>
                  <a:lnTo>
                    <a:pt x="323" y="578"/>
                  </a:lnTo>
                  <a:lnTo>
                    <a:pt x="321" y="584"/>
                  </a:lnTo>
                  <a:lnTo>
                    <a:pt x="321" y="592"/>
                  </a:lnTo>
                  <a:lnTo>
                    <a:pt x="321" y="594"/>
                  </a:lnTo>
                  <a:lnTo>
                    <a:pt x="321" y="596"/>
                  </a:lnTo>
                  <a:lnTo>
                    <a:pt x="323" y="598"/>
                  </a:lnTo>
                  <a:lnTo>
                    <a:pt x="325" y="600"/>
                  </a:lnTo>
                  <a:lnTo>
                    <a:pt x="327" y="602"/>
                  </a:lnTo>
                  <a:lnTo>
                    <a:pt x="329" y="602"/>
                  </a:lnTo>
                  <a:lnTo>
                    <a:pt x="331" y="602"/>
                  </a:lnTo>
                  <a:lnTo>
                    <a:pt x="331" y="600"/>
                  </a:lnTo>
                  <a:lnTo>
                    <a:pt x="331" y="600"/>
                  </a:lnTo>
                  <a:lnTo>
                    <a:pt x="329" y="600"/>
                  </a:lnTo>
                  <a:lnTo>
                    <a:pt x="329" y="600"/>
                  </a:lnTo>
                  <a:lnTo>
                    <a:pt x="327" y="598"/>
                  </a:lnTo>
                  <a:lnTo>
                    <a:pt x="327" y="598"/>
                  </a:lnTo>
                  <a:lnTo>
                    <a:pt x="329" y="594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9" y="592"/>
                  </a:lnTo>
                  <a:lnTo>
                    <a:pt x="327" y="590"/>
                  </a:lnTo>
                  <a:lnTo>
                    <a:pt x="325" y="588"/>
                  </a:lnTo>
                  <a:lnTo>
                    <a:pt x="323" y="584"/>
                  </a:lnTo>
                  <a:lnTo>
                    <a:pt x="323" y="582"/>
                  </a:lnTo>
                  <a:lnTo>
                    <a:pt x="325" y="578"/>
                  </a:lnTo>
                  <a:close/>
                  <a:moveTo>
                    <a:pt x="909" y="333"/>
                  </a:moveTo>
                  <a:lnTo>
                    <a:pt x="907" y="329"/>
                  </a:lnTo>
                  <a:lnTo>
                    <a:pt x="903" y="324"/>
                  </a:lnTo>
                  <a:lnTo>
                    <a:pt x="882" y="314"/>
                  </a:lnTo>
                  <a:lnTo>
                    <a:pt x="876" y="310"/>
                  </a:lnTo>
                  <a:lnTo>
                    <a:pt x="874" y="308"/>
                  </a:lnTo>
                  <a:lnTo>
                    <a:pt x="872" y="304"/>
                  </a:lnTo>
                  <a:lnTo>
                    <a:pt x="870" y="300"/>
                  </a:lnTo>
                  <a:lnTo>
                    <a:pt x="852" y="228"/>
                  </a:lnTo>
                  <a:lnTo>
                    <a:pt x="850" y="224"/>
                  </a:lnTo>
                  <a:lnTo>
                    <a:pt x="848" y="220"/>
                  </a:lnTo>
                  <a:lnTo>
                    <a:pt x="840" y="210"/>
                  </a:lnTo>
                  <a:lnTo>
                    <a:pt x="819" y="196"/>
                  </a:lnTo>
                  <a:lnTo>
                    <a:pt x="809" y="190"/>
                  </a:lnTo>
                  <a:lnTo>
                    <a:pt x="805" y="188"/>
                  </a:lnTo>
                  <a:lnTo>
                    <a:pt x="801" y="183"/>
                  </a:lnTo>
                  <a:lnTo>
                    <a:pt x="801" y="181"/>
                  </a:lnTo>
                  <a:lnTo>
                    <a:pt x="797" y="177"/>
                  </a:lnTo>
                  <a:lnTo>
                    <a:pt x="791" y="175"/>
                  </a:lnTo>
                  <a:lnTo>
                    <a:pt x="782" y="171"/>
                  </a:lnTo>
                  <a:lnTo>
                    <a:pt x="729" y="159"/>
                  </a:lnTo>
                  <a:lnTo>
                    <a:pt x="725" y="157"/>
                  </a:lnTo>
                  <a:lnTo>
                    <a:pt x="723" y="155"/>
                  </a:lnTo>
                  <a:lnTo>
                    <a:pt x="721" y="151"/>
                  </a:lnTo>
                  <a:lnTo>
                    <a:pt x="715" y="147"/>
                  </a:lnTo>
                  <a:lnTo>
                    <a:pt x="711" y="145"/>
                  </a:lnTo>
                  <a:lnTo>
                    <a:pt x="709" y="145"/>
                  </a:lnTo>
                  <a:lnTo>
                    <a:pt x="705" y="145"/>
                  </a:lnTo>
                  <a:lnTo>
                    <a:pt x="699" y="145"/>
                  </a:lnTo>
                  <a:lnTo>
                    <a:pt x="695" y="147"/>
                  </a:lnTo>
                  <a:lnTo>
                    <a:pt x="678" y="155"/>
                  </a:lnTo>
                  <a:lnTo>
                    <a:pt x="674" y="157"/>
                  </a:lnTo>
                  <a:lnTo>
                    <a:pt x="670" y="157"/>
                  </a:lnTo>
                  <a:lnTo>
                    <a:pt x="666" y="157"/>
                  </a:lnTo>
                  <a:lnTo>
                    <a:pt x="662" y="155"/>
                  </a:lnTo>
                  <a:lnTo>
                    <a:pt x="660" y="151"/>
                  </a:lnTo>
                  <a:lnTo>
                    <a:pt x="654" y="141"/>
                  </a:lnTo>
                  <a:lnTo>
                    <a:pt x="648" y="141"/>
                  </a:lnTo>
                  <a:lnTo>
                    <a:pt x="643" y="141"/>
                  </a:lnTo>
                  <a:lnTo>
                    <a:pt x="641" y="138"/>
                  </a:lnTo>
                  <a:lnTo>
                    <a:pt x="635" y="136"/>
                  </a:lnTo>
                  <a:lnTo>
                    <a:pt x="631" y="134"/>
                  </a:lnTo>
                  <a:lnTo>
                    <a:pt x="627" y="136"/>
                  </a:lnTo>
                  <a:lnTo>
                    <a:pt x="623" y="138"/>
                  </a:lnTo>
                  <a:lnTo>
                    <a:pt x="617" y="141"/>
                  </a:lnTo>
                  <a:lnTo>
                    <a:pt x="611" y="141"/>
                  </a:lnTo>
                  <a:lnTo>
                    <a:pt x="578" y="136"/>
                  </a:lnTo>
                  <a:lnTo>
                    <a:pt x="568" y="134"/>
                  </a:lnTo>
                  <a:lnTo>
                    <a:pt x="552" y="128"/>
                  </a:lnTo>
                  <a:lnTo>
                    <a:pt x="543" y="124"/>
                  </a:lnTo>
                  <a:lnTo>
                    <a:pt x="533" y="116"/>
                  </a:lnTo>
                  <a:lnTo>
                    <a:pt x="529" y="112"/>
                  </a:lnTo>
                  <a:lnTo>
                    <a:pt x="527" y="108"/>
                  </a:lnTo>
                  <a:lnTo>
                    <a:pt x="525" y="104"/>
                  </a:lnTo>
                  <a:lnTo>
                    <a:pt x="523" y="98"/>
                  </a:lnTo>
                  <a:lnTo>
                    <a:pt x="521" y="89"/>
                  </a:lnTo>
                  <a:lnTo>
                    <a:pt x="519" y="79"/>
                  </a:lnTo>
                  <a:lnTo>
                    <a:pt x="519" y="63"/>
                  </a:lnTo>
                  <a:lnTo>
                    <a:pt x="521" y="34"/>
                  </a:lnTo>
                  <a:lnTo>
                    <a:pt x="519" y="28"/>
                  </a:lnTo>
                  <a:lnTo>
                    <a:pt x="519" y="26"/>
                  </a:lnTo>
                  <a:lnTo>
                    <a:pt x="515" y="22"/>
                  </a:lnTo>
                  <a:lnTo>
                    <a:pt x="511" y="22"/>
                  </a:lnTo>
                  <a:lnTo>
                    <a:pt x="509" y="24"/>
                  </a:lnTo>
                  <a:lnTo>
                    <a:pt x="498" y="32"/>
                  </a:lnTo>
                  <a:lnTo>
                    <a:pt x="486" y="40"/>
                  </a:lnTo>
                  <a:lnTo>
                    <a:pt x="484" y="42"/>
                  </a:lnTo>
                  <a:lnTo>
                    <a:pt x="482" y="47"/>
                  </a:lnTo>
                  <a:lnTo>
                    <a:pt x="480" y="51"/>
                  </a:lnTo>
                  <a:lnTo>
                    <a:pt x="472" y="67"/>
                  </a:lnTo>
                  <a:lnTo>
                    <a:pt x="470" y="71"/>
                  </a:lnTo>
                  <a:lnTo>
                    <a:pt x="468" y="75"/>
                  </a:lnTo>
                  <a:lnTo>
                    <a:pt x="464" y="77"/>
                  </a:lnTo>
                  <a:lnTo>
                    <a:pt x="460" y="77"/>
                  </a:lnTo>
                  <a:lnTo>
                    <a:pt x="431" y="75"/>
                  </a:lnTo>
                  <a:lnTo>
                    <a:pt x="419" y="73"/>
                  </a:lnTo>
                  <a:lnTo>
                    <a:pt x="394" y="65"/>
                  </a:lnTo>
                  <a:lnTo>
                    <a:pt x="384" y="63"/>
                  </a:lnTo>
                  <a:lnTo>
                    <a:pt x="372" y="63"/>
                  </a:lnTo>
                  <a:lnTo>
                    <a:pt x="333" y="71"/>
                  </a:lnTo>
                  <a:lnTo>
                    <a:pt x="315" y="79"/>
                  </a:lnTo>
                  <a:lnTo>
                    <a:pt x="313" y="79"/>
                  </a:lnTo>
                  <a:lnTo>
                    <a:pt x="308" y="79"/>
                  </a:lnTo>
                  <a:lnTo>
                    <a:pt x="300" y="77"/>
                  </a:lnTo>
                  <a:lnTo>
                    <a:pt x="300" y="75"/>
                  </a:lnTo>
                  <a:lnTo>
                    <a:pt x="298" y="75"/>
                  </a:lnTo>
                  <a:lnTo>
                    <a:pt x="257" y="20"/>
                  </a:lnTo>
                  <a:lnTo>
                    <a:pt x="251" y="16"/>
                  </a:lnTo>
                  <a:lnTo>
                    <a:pt x="245" y="10"/>
                  </a:lnTo>
                  <a:lnTo>
                    <a:pt x="241" y="8"/>
                  </a:lnTo>
                  <a:lnTo>
                    <a:pt x="208" y="0"/>
                  </a:lnTo>
                  <a:lnTo>
                    <a:pt x="198" y="0"/>
                  </a:lnTo>
                  <a:lnTo>
                    <a:pt x="186" y="4"/>
                  </a:lnTo>
                  <a:lnTo>
                    <a:pt x="163" y="4"/>
                  </a:lnTo>
                  <a:lnTo>
                    <a:pt x="131" y="10"/>
                  </a:lnTo>
                  <a:lnTo>
                    <a:pt x="123" y="12"/>
                  </a:lnTo>
                  <a:lnTo>
                    <a:pt x="118" y="16"/>
                  </a:lnTo>
                  <a:lnTo>
                    <a:pt x="112" y="22"/>
                  </a:lnTo>
                  <a:lnTo>
                    <a:pt x="110" y="22"/>
                  </a:lnTo>
                  <a:lnTo>
                    <a:pt x="106" y="24"/>
                  </a:lnTo>
                  <a:lnTo>
                    <a:pt x="82" y="22"/>
                  </a:lnTo>
                  <a:lnTo>
                    <a:pt x="69" y="18"/>
                  </a:lnTo>
                  <a:lnTo>
                    <a:pt x="63" y="18"/>
                  </a:lnTo>
                  <a:lnTo>
                    <a:pt x="57" y="18"/>
                  </a:lnTo>
                  <a:lnTo>
                    <a:pt x="45" y="18"/>
                  </a:lnTo>
                  <a:lnTo>
                    <a:pt x="45" y="18"/>
                  </a:lnTo>
                  <a:lnTo>
                    <a:pt x="45" y="20"/>
                  </a:lnTo>
                  <a:lnTo>
                    <a:pt x="43" y="26"/>
                  </a:lnTo>
                  <a:lnTo>
                    <a:pt x="43" y="28"/>
                  </a:lnTo>
                  <a:lnTo>
                    <a:pt x="43" y="30"/>
                  </a:lnTo>
                  <a:lnTo>
                    <a:pt x="43" y="32"/>
                  </a:lnTo>
                  <a:lnTo>
                    <a:pt x="41" y="36"/>
                  </a:lnTo>
                  <a:lnTo>
                    <a:pt x="41" y="36"/>
                  </a:lnTo>
                  <a:lnTo>
                    <a:pt x="41" y="38"/>
                  </a:lnTo>
                  <a:lnTo>
                    <a:pt x="39" y="42"/>
                  </a:lnTo>
                  <a:lnTo>
                    <a:pt x="37" y="49"/>
                  </a:lnTo>
                  <a:lnTo>
                    <a:pt x="33" y="59"/>
                  </a:lnTo>
                  <a:lnTo>
                    <a:pt x="37" y="69"/>
                  </a:lnTo>
                  <a:lnTo>
                    <a:pt x="37" y="77"/>
                  </a:lnTo>
                  <a:lnTo>
                    <a:pt x="37" y="85"/>
                  </a:lnTo>
                  <a:lnTo>
                    <a:pt x="33" y="94"/>
                  </a:lnTo>
                  <a:lnTo>
                    <a:pt x="33" y="96"/>
                  </a:lnTo>
                  <a:lnTo>
                    <a:pt x="31" y="102"/>
                  </a:lnTo>
                  <a:lnTo>
                    <a:pt x="27" y="108"/>
                  </a:lnTo>
                  <a:lnTo>
                    <a:pt x="27" y="116"/>
                  </a:lnTo>
                  <a:lnTo>
                    <a:pt x="22" y="122"/>
                  </a:lnTo>
                  <a:lnTo>
                    <a:pt x="20" y="128"/>
                  </a:lnTo>
                  <a:lnTo>
                    <a:pt x="16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8" y="134"/>
                  </a:lnTo>
                  <a:lnTo>
                    <a:pt x="16" y="132"/>
                  </a:lnTo>
                  <a:lnTo>
                    <a:pt x="16" y="132"/>
                  </a:lnTo>
                  <a:lnTo>
                    <a:pt x="14" y="141"/>
                  </a:lnTo>
                  <a:lnTo>
                    <a:pt x="16" y="143"/>
                  </a:lnTo>
                  <a:lnTo>
                    <a:pt x="16" y="145"/>
                  </a:lnTo>
                  <a:lnTo>
                    <a:pt x="14" y="145"/>
                  </a:lnTo>
                  <a:lnTo>
                    <a:pt x="12" y="145"/>
                  </a:lnTo>
                  <a:lnTo>
                    <a:pt x="12" y="147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49"/>
                  </a:lnTo>
                  <a:lnTo>
                    <a:pt x="14" y="151"/>
                  </a:lnTo>
                  <a:lnTo>
                    <a:pt x="12" y="151"/>
                  </a:lnTo>
                  <a:lnTo>
                    <a:pt x="12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51"/>
                  </a:lnTo>
                  <a:lnTo>
                    <a:pt x="10" y="149"/>
                  </a:lnTo>
                  <a:lnTo>
                    <a:pt x="10" y="149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1"/>
                  </a:lnTo>
                  <a:lnTo>
                    <a:pt x="8" y="153"/>
                  </a:lnTo>
                  <a:lnTo>
                    <a:pt x="8" y="153"/>
                  </a:lnTo>
                  <a:lnTo>
                    <a:pt x="6" y="155"/>
                  </a:lnTo>
                  <a:lnTo>
                    <a:pt x="6" y="155"/>
                  </a:lnTo>
                  <a:lnTo>
                    <a:pt x="6" y="157"/>
                  </a:lnTo>
                  <a:lnTo>
                    <a:pt x="4" y="157"/>
                  </a:lnTo>
                  <a:lnTo>
                    <a:pt x="2" y="159"/>
                  </a:lnTo>
                  <a:lnTo>
                    <a:pt x="0" y="161"/>
                  </a:lnTo>
                  <a:lnTo>
                    <a:pt x="2" y="163"/>
                  </a:lnTo>
                  <a:lnTo>
                    <a:pt x="0" y="165"/>
                  </a:lnTo>
                  <a:lnTo>
                    <a:pt x="4" y="163"/>
                  </a:lnTo>
                  <a:lnTo>
                    <a:pt x="6" y="165"/>
                  </a:lnTo>
                  <a:lnTo>
                    <a:pt x="6" y="169"/>
                  </a:lnTo>
                  <a:lnTo>
                    <a:pt x="6" y="171"/>
                  </a:lnTo>
                  <a:lnTo>
                    <a:pt x="6" y="175"/>
                  </a:lnTo>
                  <a:lnTo>
                    <a:pt x="8" y="175"/>
                  </a:lnTo>
                  <a:lnTo>
                    <a:pt x="8" y="175"/>
                  </a:lnTo>
                  <a:lnTo>
                    <a:pt x="6" y="175"/>
                  </a:lnTo>
                  <a:lnTo>
                    <a:pt x="6" y="175"/>
                  </a:lnTo>
                  <a:lnTo>
                    <a:pt x="6" y="177"/>
                  </a:lnTo>
                  <a:lnTo>
                    <a:pt x="10" y="177"/>
                  </a:lnTo>
                  <a:lnTo>
                    <a:pt x="12" y="175"/>
                  </a:lnTo>
                  <a:lnTo>
                    <a:pt x="12" y="173"/>
                  </a:lnTo>
                  <a:lnTo>
                    <a:pt x="12" y="169"/>
                  </a:lnTo>
                  <a:lnTo>
                    <a:pt x="14" y="171"/>
                  </a:lnTo>
                  <a:lnTo>
                    <a:pt x="14" y="171"/>
                  </a:lnTo>
                  <a:lnTo>
                    <a:pt x="14" y="169"/>
                  </a:lnTo>
                  <a:lnTo>
                    <a:pt x="14" y="169"/>
                  </a:lnTo>
                  <a:lnTo>
                    <a:pt x="16" y="169"/>
                  </a:lnTo>
                  <a:lnTo>
                    <a:pt x="16" y="169"/>
                  </a:lnTo>
                  <a:lnTo>
                    <a:pt x="12" y="165"/>
                  </a:lnTo>
                  <a:lnTo>
                    <a:pt x="12" y="165"/>
                  </a:lnTo>
                  <a:lnTo>
                    <a:pt x="14" y="163"/>
                  </a:lnTo>
                  <a:lnTo>
                    <a:pt x="16" y="163"/>
                  </a:lnTo>
                  <a:lnTo>
                    <a:pt x="16" y="161"/>
                  </a:lnTo>
                  <a:lnTo>
                    <a:pt x="16" y="161"/>
                  </a:lnTo>
                  <a:lnTo>
                    <a:pt x="16" y="159"/>
                  </a:lnTo>
                  <a:lnTo>
                    <a:pt x="18" y="157"/>
                  </a:lnTo>
                  <a:lnTo>
                    <a:pt x="20" y="159"/>
                  </a:lnTo>
                  <a:lnTo>
                    <a:pt x="20" y="159"/>
                  </a:lnTo>
                  <a:lnTo>
                    <a:pt x="20" y="157"/>
                  </a:lnTo>
                  <a:lnTo>
                    <a:pt x="22" y="157"/>
                  </a:lnTo>
                  <a:lnTo>
                    <a:pt x="22" y="157"/>
                  </a:lnTo>
                  <a:lnTo>
                    <a:pt x="22" y="159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4" y="161"/>
                  </a:lnTo>
                  <a:lnTo>
                    <a:pt x="27" y="163"/>
                  </a:lnTo>
                  <a:lnTo>
                    <a:pt x="29" y="163"/>
                  </a:lnTo>
                  <a:lnTo>
                    <a:pt x="29" y="161"/>
                  </a:lnTo>
                  <a:lnTo>
                    <a:pt x="29" y="163"/>
                  </a:lnTo>
                  <a:lnTo>
                    <a:pt x="31" y="165"/>
                  </a:lnTo>
                  <a:lnTo>
                    <a:pt x="31" y="165"/>
                  </a:lnTo>
                  <a:lnTo>
                    <a:pt x="31" y="163"/>
                  </a:lnTo>
                  <a:lnTo>
                    <a:pt x="33" y="163"/>
                  </a:lnTo>
                  <a:lnTo>
                    <a:pt x="33" y="163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3" y="165"/>
                  </a:lnTo>
                  <a:lnTo>
                    <a:pt x="35" y="165"/>
                  </a:lnTo>
                  <a:lnTo>
                    <a:pt x="35" y="163"/>
                  </a:lnTo>
                  <a:lnTo>
                    <a:pt x="37" y="163"/>
                  </a:lnTo>
                  <a:lnTo>
                    <a:pt x="39" y="161"/>
                  </a:lnTo>
                  <a:lnTo>
                    <a:pt x="41" y="161"/>
                  </a:lnTo>
                  <a:lnTo>
                    <a:pt x="41" y="163"/>
                  </a:lnTo>
                  <a:lnTo>
                    <a:pt x="41" y="163"/>
                  </a:lnTo>
                  <a:lnTo>
                    <a:pt x="41" y="165"/>
                  </a:lnTo>
                  <a:lnTo>
                    <a:pt x="39" y="165"/>
                  </a:lnTo>
                  <a:lnTo>
                    <a:pt x="37" y="165"/>
                  </a:lnTo>
                  <a:lnTo>
                    <a:pt x="37" y="167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7" y="169"/>
                  </a:lnTo>
                  <a:lnTo>
                    <a:pt x="39" y="169"/>
                  </a:lnTo>
                  <a:lnTo>
                    <a:pt x="39" y="167"/>
                  </a:lnTo>
                  <a:lnTo>
                    <a:pt x="41" y="165"/>
                  </a:lnTo>
                  <a:lnTo>
                    <a:pt x="43" y="165"/>
                  </a:lnTo>
                  <a:lnTo>
                    <a:pt x="43" y="163"/>
                  </a:lnTo>
                  <a:lnTo>
                    <a:pt x="41" y="163"/>
                  </a:lnTo>
                  <a:lnTo>
                    <a:pt x="41" y="161"/>
                  </a:lnTo>
                  <a:lnTo>
                    <a:pt x="43" y="161"/>
                  </a:lnTo>
                  <a:lnTo>
                    <a:pt x="45" y="161"/>
                  </a:lnTo>
                  <a:lnTo>
                    <a:pt x="47" y="161"/>
                  </a:lnTo>
                  <a:lnTo>
                    <a:pt x="47" y="161"/>
                  </a:lnTo>
                  <a:lnTo>
                    <a:pt x="47" y="163"/>
                  </a:lnTo>
                  <a:lnTo>
                    <a:pt x="45" y="163"/>
                  </a:lnTo>
                  <a:lnTo>
                    <a:pt x="45" y="165"/>
                  </a:lnTo>
                  <a:lnTo>
                    <a:pt x="45" y="165"/>
                  </a:lnTo>
                  <a:lnTo>
                    <a:pt x="45" y="167"/>
                  </a:lnTo>
                  <a:lnTo>
                    <a:pt x="43" y="167"/>
                  </a:lnTo>
                  <a:lnTo>
                    <a:pt x="43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5" y="169"/>
                  </a:lnTo>
                  <a:lnTo>
                    <a:pt x="47" y="167"/>
                  </a:lnTo>
                  <a:lnTo>
                    <a:pt x="51" y="167"/>
                  </a:lnTo>
                  <a:lnTo>
                    <a:pt x="53" y="167"/>
                  </a:lnTo>
                  <a:lnTo>
                    <a:pt x="55" y="167"/>
                  </a:lnTo>
                  <a:lnTo>
                    <a:pt x="57" y="167"/>
                  </a:lnTo>
                  <a:lnTo>
                    <a:pt x="57" y="169"/>
                  </a:lnTo>
                  <a:lnTo>
                    <a:pt x="57" y="169"/>
                  </a:lnTo>
                  <a:lnTo>
                    <a:pt x="59" y="167"/>
                  </a:lnTo>
                  <a:lnTo>
                    <a:pt x="59" y="165"/>
                  </a:lnTo>
                  <a:lnTo>
                    <a:pt x="61" y="165"/>
                  </a:lnTo>
                  <a:lnTo>
                    <a:pt x="65" y="163"/>
                  </a:lnTo>
                  <a:lnTo>
                    <a:pt x="67" y="163"/>
                  </a:lnTo>
                  <a:lnTo>
                    <a:pt x="69" y="161"/>
                  </a:lnTo>
                  <a:lnTo>
                    <a:pt x="71" y="163"/>
                  </a:lnTo>
                  <a:lnTo>
                    <a:pt x="74" y="163"/>
                  </a:lnTo>
                  <a:lnTo>
                    <a:pt x="76" y="165"/>
                  </a:lnTo>
                  <a:lnTo>
                    <a:pt x="74" y="163"/>
                  </a:lnTo>
                  <a:lnTo>
                    <a:pt x="74" y="163"/>
                  </a:lnTo>
                  <a:lnTo>
                    <a:pt x="74" y="161"/>
                  </a:lnTo>
                  <a:lnTo>
                    <a:pt x="76" y="161"/>
                  </a:lnTo>
                  <a:lnTo>
                    <a:pt x="76" y="161"/>
                  </a:lnTo>
                  <a:lnTo>
                    <a:pt x="78" y="161"/>
                  </a:lnTo>
                  <a:lnTo>
                    <a:pt x="86" y="167"/>
                  </a:lnTo>
                  <a:lnTo>
                    <a:pt x="88" y="167"/>
                  </a:lnTo>
                  <a:lnTo>
                    <a:pt x="90" y="169"/>
                  </a:lnTo>
                  <a:lnTo>
                    <a:pt x="92" y="169"/>
                  </a:lnTo>
                  <a:lnTo>
                    <a:pt x="94" y="169"/>
                  </a:lnTo>
                  <a:lnTo>
                    <a:pt x="94" y="169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6" y="171"/>
                  </a:lnTo>
                  <a:lnTo>
                    <a:pt x="98" y="171"/>
                  </a:lnTo>
                  <a:lnTo>
                    <a:pt x="100" y="171"/>
                  </a:lnTo>
                  <a:lnTo>
                    <a:pt x="104" y="171"/>
                  </a:lnTo>
                  <a:lnTo>
                    <a:pt x="104" y="173"/>
                  </a:lnTo>
                  <a:lnTo>
                    <a:pt x="106" y="175"/>
                  </a:lnTo>
                  <a:lnTo>
                    <a:pt x="106" y="177"/>
                  </a:lnTo>
                  <a:lnTo>
                    <a:pt x="104" y="175"/>
                  </a:lnTo>
                  <a:lnTo>
                    <a:pt x="102" y="177"/>
                  </a:lnTo>
                  <a:lnTo>
                    <a:pt x="98" y="179"/>
                  </a:lnTo>
                  <a:lnTo>
                    <a:pt x="96" y="181"/>
                  </a:lnTo>
                  <a:lnTo>
                    <a:pt x="98" y="183"/>
                  </a:lnTo>
                  <a:lnTo>
                    <a:pt x="100" y="183"/>
                  </a:lnTo>
                  <a:lnTo>
                    <a:pt x="100" y="181"/>
                  </a:lnTo>
                  <a:lnTo>
                    <a:pt x="106" y="188"/>
                  </a:lnTo>
                  <a:lnTo>
                    <a:pt x="110" y="190"/>
                  </a:lnTo>
                  <a:lnTo>
                    <a:pt x="110" y="192"/>
                  </a:lnTo>
                  <a:lnTo>
                    <a:pt x="114" y="196"/>
                  </a:lnTo>
                  <a:lnTo>
                    <a:pt x="123" y="206"/>
                  </a:lnTo>
                  <a:lnTo>
                    <a:pt x="125" y="208"/>
                  </a:lnTo>
                  <a:lnTo>
                    <a:pt x="125" y="214"/>
                  </a:lnTo>
                  <a:lnTo>
                    <a:pt x="127" y="216"/>
                  </a:lnTo>
                  <a:lnTo>
                    <a:pt x="127" y="218"/>
                  </a:lnTo>
                  <a:lnTo>
                    <a:pt x="129" y="220"/>
                  </a:lnTo>
                  <a:lnTo>
                    <a:pt x="129" y="222"/>
                  </a:lnTo>
                  <a:lnTo>
                    <a:pt x="133" y="222"/>
                  </a:lnTo>
                  <a:lnTo>
                    <a:pt x="135" y="224"/>
                  </a:lnTo>
                  <a:lnTo>
                    <a:pt x="137" y="228"/>
                  </a:lnTo>
                  <a:lnTo>
                    <a:pt x="141" y="239"/>
                  </a:lnTo>
                  <a:lnTo>
                    <a:pt x="145" y="245"/>
                  </a:lnTo>
                  <a:lnTo>
                    <a:pt x="149" y="251"/>
                  </a:lnTo>
                  <a:lnTo>
                    <a:pt x="151" y="253"/>
                  </a:lnTo>
                  <a:lnTo>
                    <a:pt x="151" y="257"/>
                  </a:lnTo>
                  <a:lnTo>
                    <a:pt x="151" y="263"/>
                  </a:lnTo>
                  <a:lnTo>
                    <a:pt x="153" y="267"/>
                  </a:lnTo>
                  <a:lnTo>
                    <a:pt x="155" y="271"/>
                  </a:lnTo>
                  <a:lnTo>
                    <a:pt x="161" y="284"/>
                  </a:lnTo>
                  <a:lnTo>
                    <a:pt x="165" y="288"/>
                  </a:lnTo>
                  <a:lnTo>
                    <a:pt x="170" y="294"/>
                  </a:lnTo>
                  <a:lnTo>
                    <a:pt x="174" y="300"/>
                  </a:lnTo>
                  <a:lnTo>
                    <a:pt x="176" y="302"/>
                  </a:lnTo>
                  <a:lnTo>
                    <a:pt x="184" y="306"/>
                  </a:lnTo>
                  <a:lnTo>
                    <a:pt x="198" y="322"/>
                  </a:lnTo>
                  <a:lnTo>
                    <a:pt x="200" y="329"/>
                  </a:lnTo>
                  <a:lnTo>
                    <a:pt x="202" y="331"/>
                  </a:lnTo>
                  <a:lnTo>
                    <a:pt x="202" y="333"/>
                  </a:lnTo>
                  <a:lnTo>
                    <a:pt x="200" y="335"/>
                  </a:lnTo>
                  <a:lnTo>
                    <a:pt x="200" y="337"/>
                  </a:lnTo>
                  <a:lnTo>
                    <a:pt x="200" y="339"/>
                  </a:lnTo>
                  <a:lnTo>
                    <a:pt x="200" y="341"/>
                  </a:lnTo>
                  <a:lnTo>
                    <a:pt x="204" y="349"/>
                  </a:lnTo>
                  <a:lnTo>
                    <a:pt x="219" y="365"/>
                  </a:lnTo>
                  <a:lnTo>
                    <a:pt x="229" y="376"/>
                  </a:lnTo>
                  <a:lnTo>
                    <a:pt x="233" y="382"/>
                  </a:lnTo>
                  <a:lnTo>
                    <a:pt x="235" y="384"/>
                  </a:lnTo>
                  <a:lnTo>
                    <a:pt x="237" y="384"/>
                  </a:lnTo>
                  <a:lnTo>
                    <a:pt x="241" y="394"/>
                  </a:lnTo>
                  <a:lnTo>
                    <a:pt x="245" y="402"/>
                  </a:lnTo>
                  <a:lnTo>
                    <a:pt x="249" y="410"/>
                  </a:lnTo>
                  <a:lnTo>
                    <a:pt x="253" y="416"/>
                  </a:lnTo>
                  <a:lnTo>
                    <a:pt x="261" y="425"/>
                  </a:lnTo>
                  <a:lnTo>
                    <a:pt x="270" y="435"/>
                  </a:lnTo>
                  <a:lnTo>
                    <a:pt x="282" y="457"/>
                  </a:lnTo>
                  <a:lnTo>
                    <a:pt x="294" y="488"/>
                  </a:lnTo>
                  <a:lnTo>
                    <a:pt x="302" y="496"/>
                  </a:lnTo>
                  <a:lnTo>
                    <a:pt x="304" y="502"/>
                  </a:lnTo>
                  <a:lnTo>
                    <a:pt x="317" y="529"/>
                  </a:lnTo>
                  <a:lnTo>
                    <a:pt x="319" y="533"/>
                  </a:lnTo>
                  <a:lnTo>
                    <a:pt x="325" y="535"/>
                  </a:lnTo>
                  <a:lnTo>
                    <a:pt x="331" y="535"/>
                  </a:lnTo>
                  <a:lnTo>
                    <a:pt x="337" y="537"/>
                  </a:lnTo>
                  <a:lnTo>
                    <a:pt x="341" y="539"/>
                  </a:lnTo>
                  <a:lnTo>
                    <a:pt x="345" y="543"/>
                  </a:lnTo>
                  <a:lnTo>
                    <a:pt x="347" y="547"/>
                  </a:lnTo>
                  <a:lnTo>
                    <a:pt x="347" y="553"/>
                  </a:lnTo>
                  <a:lnTo>
                    <a:pt x="347" y="557"/>
                  </a:lnTo>
                  <a:lnTo>
                    <a:pt x="345" y="561"/>
                  </a:lnTo>
                  <a:lnTo>
                    <a:pt x="341" y="566"/>
                  </a:lnTo>
                  <a:lnTo>
                    <a:pt x="339" y="570"/>
                  </a:lnTo>
                  <a:lnTo>
                    <a:pt x="341" y="574"/>
                  </a:lnTo>
                  <a:lnTo>
                    <a:pt x="343" y="578"/>
                  </a:lnTo>
                  <a:lnTo>
                    <a:pt x="343" y="580"/>
                  </a:lnTo>
                  <a:lnTo>
                    <a:pt x="345" y="580"/>
                  </a:lnTo>
                  <a:lnTo>
                    <a:pt x="345" y="582"/>
                  </a:lnTo>
                  <a:lnTo>
                    <a:pt x="345" y="584"/>
                  </a:lnTo>
                  <a:lnTo>
                    <a:pt x="345" y="586"/>
                  </a:lnTo>
                  <a:lnTo>
                    <a:pt x="347" y="588"/>
                  </a:lnTo>
                  <a:lnTo>
                    <a:pt x="349" y="592"/>
                  </a:lnTo>
                  <a:lnTo>
                    <a:pt x="351" y="594"/>
                  </a:lnTo>
                  <a:lnTo>
                    <a:pt x="353" y="594"/>
                  </a:lnTo>
                  <a:lnTo>
                    <a:pt x="360" y="598"/>
                  </a:lnTo>
                  <a:lnTo>
                    <a:pt x="362" y="598"/>
                  </a:lnTo>
                  <a:lnTo>
                    <a:pt x="364" y="598"/>
                  </a:lnTo>
                  <a:lnTo>
                    <a:pt x="362" y="596"/>
                  </a:lnTo>
                  <a:lnTo>
                    <a:pt x="362" y="594"/>
                  </a:lnTo>
                  <a:lnTo>
                    <a:pt x="362" y="592"/>
                  </a:lnTo>
                  <a:lnTo>
                    <a:pt x="366" y="592"/>
                  </a:lnTo>
                  <a:lnTo>
                    <a:pt x="370" y="596"/>
                  </a:lnTo>
                  <a:lnTo>
                    <a:pt x="376" y="606"/>
                  </a:lnTo>
                  <a:lnTo>
                    <a:pt x="378" y="608"/>
                  </a:lnTo>
                  <a:lnTo>
                    <a:pt x="382" y="611"/>
                  </a:lnTo>
                  <a:lnTo>
                    <a:pt x="384" y="613"/>
                  </a:lnTo>
                  <a:lnTo>
                    <a:pt x="386" y="615"/>
                  </a:lnTo>
                  <a:lnTo>
                    <a:pt x="388" y="619"/>
                  </a:lnTo>
                  <a:lnTo>
                    <a:pt x="390" y="621"/>
                  </a:lnTo>
                  <a:lnTo>
                    <a:pt x="390" y="623"/>
                  </a:lnTo>
                  <a:lnTo>
                    <a:pt x="390" y="625"/>
                  </a:lnTo>
                  <a:lnTo>
                    <a:pt x="390" y="625"/>
                  </a:lnTo>
                  <a:lnTo>
                    <a:pt x="390" y="627"/>
                  </a:lnTo>
                  <a:lnTo>
                    <a:pt x="392" y="629"/>
                  </a:lnTo>
                  <a:lnTo>
                    <a:pt x="394" y="629"/>
                  </a:lnTo>
                  <a:lnTo>
                    <a:pt x="396" y="637"/>
                  </a:lnTo>
                  <a:lnTo>
                    <a:pt x="398" y="639"/>
                  </a:lnTo>
                  <a:lnTo>
                    <a:pt x="404" y="647"/>
                  </a:lnTo>
                  <a:lnTo>
                    <a:pt x="409" y="651"/>
                  </a:lnTo>
                  <a:lnTo>
                    <a:pt x="404" y="653"/>
                  </a:lnTo>
                  <a:lnTo>
                    <a:pt x="404" y="655"/>
                  </a:lnTo>
                  <a:lnTo>
                    <a:pt x="409" y="658"/>
                  </a:lnTo>
                  <a:lnTo>
                    <a:pt x="409" y="660"/>
                  </a:lnTo>
                  <a:lnTo>
                    <a:pt x="409" y="660"/>
                  </a:lnTo>
                  <a:lnTo>
                    <a:pt x="411" y="664"/>
                  </a:lnTo>
                  <a:lnTo>
                    <a:pt x="411" y="666"/>
                  </a:lnTo>
                  <a:lnTo>
                    <a:pt x="413" y="670"/>
                  </a:lnTo>
                  <a:lnTo>
                    <a:pt x="415" y="674"/>
                  </a:lnTo>
                  <a:lnTo>
                    <a:pt x="419" y="678"/>
                  </a:lnTo>
                  <a:lnTo>
                    <a:pt x="421" y="680"/>
                  </a:lnTo>
                  <a:lnTo>
                    <a:pt x="423" y="682"/>
                  </a:lnTo>
                  <a:lnTo>
                    <a:pt x="425" y="686"/>
                  </a:lnTo>
                  <a:lnTo>
                    <a:pt x="425" y="686"/>
                  </a:lnTo>
                  <a:lnTo>
                    <a:pt x="427" y="688"/>
                  </a:lnTo>
                  <a:lnTo>
                    <a:pt x="429" y="690"/>
                  </a:lnTo>
                  <a:lnTo>
                    <a:pt x="433" y="694"/>
                  </a:lnTo>
                  <a:lnTo>
                    <a:pt x="435" y="696"/>
                  </a:lnTo>
                  <a:lnTo>
                    <a:pt x="435" y="700"/>
                  </a:lnTo>
                  <a:lnTo>
                    <a:pt x="437" y="705"/>
                  </a:lnTo>
                  <a:lnTo>
                    <a:pt x="437" y="709"/>
                  </a:lnTo>
                  <a:lnTo>
                    <a:pt x="435" y="719"/>
                  </a:lnTo>
                  <a:lnTo>
                    <a:pt x="437" y="723"/>
                  </a:lnTo>
                  <a:lnTo>
                    <a:pt x="439" y="731"/>
                  </a:lnTo>
                  <a:lnTo>
                    <a:pt x="441" y="735"/>
                  </a:lnTo>
                  <a:lnTo>
                    <a:pt x="437" y="741"/>
                  </a:lnTo>
                  <a:lnTo>
                    <a:pt x="437" y="752"/>
                  </a:lnTo>
                  <a:lnTo>
                    <a:pt x="435" y="754"/>
                  </a:lnTo>
                  <a:lnTo>
                    <a:pt x="431" y="756"/>
                  </a:lnTo>
                  <a:lnTo>
                    <a:pt x="427" y="756"/>
                  </a:lnTo>
                  <a:lnTo>
                    <a:pt x="423" y="756"/>
                  </a:lnTo>
                  <a:lnTo>
                    <a:pt x="419" y="756"/>
                  </a:lnTo>
                  <a:lnTo>
                    <a:pt x="423" y="762"/>
                  </a:lnTo>
                  <a:lnTo>
                    <a:pt x="425" y="764"/>
                  </a:lnTo>
                  <a:lnTo>
                    <a:pt x="427" y="766"/>
                  </a:lnTo>
                  <a:lnTo>
                    <a:pt x="429" y="766"/>
                  </a:lnTo>
                  <a:lnTo>
                    <a:pt x="431" y="764"/>
                  </a:lnTo>
                  <a:lnTo>
                    <a:pt x="431" y="764"/>
                  </a:lnTo>
                  <a:lnTo>
                    <a:pt x="433" y="766"/>
                  </a:lnTo>
                  <a:lnTo>
                    <a:pt x="433" y="768"/>
                  </a:lnTo>
                  <a:lnTo>
                    <a:pt x="433" y="770"/>
                  </a:lnTo>
                  <a:lnTo>
                    <a:pt x="431" y="770"/>
                  </a:lnTo>
                  <a:lnTo>
                    <a:pt x="433" y="776"/>
                  </a:lnTo>
                  <a:lnTo>
                    <a:pt x="437" y="782"/>
                  </a:lnTo>
                  <a:lnTo>
                    <a:pt x="447" y="796"/>
                  </a:lnTo>
                  <a:lnTo>
                    <a:pt x="458" y="811"/>
                  </a:lnTo>
                  <a:lnTo>
                    <a:pt x="458" y="809"/>
                  </a:lnTo>
                  <a:lnTo>
                    <a:pt x="460" y="799"/>
                  </a:lnTo>
                  <a:lnTo>
                    <a:pt x="462" y="796"/>
                  </a:lnTo>
                  <a:lnTo>
                    <a:pt x="462" y="792"/>
                  </a:lnTo>
                  <a:lnTo>
                    <a:pt x="466" y="790"/>
                  </a:lnTo>
                  <a:lnTo>
                    <a:pt x="468" y="788"/>
                  </a:lnTo>
                  <a:lnTo>
                    <a:pt x="472" y="786"/>
                  </a:lnTo>
                  <a:lnTo>
                    <a:pt x="484" y="786"/>
                  </a:lnTo>
                  <a:lnTo>
                    <a:pt x="490" y="786"/>
                  </a:lnTo>
                  <a:lnTo>
                    <a:pt x="494" y="786"/>
                  </a:lnTo>
                  <a:lnTo>
                    <a:pt x="498" y="784"/>
                  </a:lnTo>
                  <a:lnTo>
                    <a:pt x="503" y="782"/>
                  </a:lnTo>
                  <a:lnTo>
                    <a:pt x="507" y="778"/>
                  </a:lnTo>
                  <a:lnTo>
                    <a:pt x="511" y="772"/>
                  </a:lnTo>
                  <a:lnTo>
                    <a:pt x="515" y="768"/>
                  </a:lnTo>
                  <a:lnTo>
                    <a:pt x="519" y="766"/>
                  </a:lnTo>
                  <a:lnTo>
                    <a:pt x="521" y="766"/>
                  </a:lnTo>
                  <a:lnTo>
                    <a:pt x="525" y="766"/>
                  </a:lnTo>
                  <a:lnTo>
                    <a:pt x="533" y="766"/>
                  </a:lnTo>
                  <a:lnTo>
                    <a:pt x="541" y="768"/>
                  </a:lnTo>
                  <a:lnTo>
                    <a:pt x="545" y="766"/>
                  </a:lnTo>
                  <a:lnTo>
                    <a:pt x="547" y="764"/>
                  </a:lnTo>
                  <a:lnTo>
                    <a:pt x="552" y="762"/>
                  </a:lnTo>
                  <a:lnTo>
                    <a:pt x="556" y="758"/>
                  </a:lnTo>
                  <a:lnTo>
                    <a:pt x="558" y="754"/>
                  </a:lnTo>
                  <a:lnTo>
                    <a:pt x="558" y="752"/>
                  </a:lnTo>
                  <a:lnTo>
                    <a:pt x="556" y="692"/>
                  </a:lnTo>
                  <a:lnTo>
                    <a:pt x="562" y="651"/>
                  </a:lnTo>
                  <a:lnTo>
                    <a:pt x="562" y="647"/>
                  </a:lnTo>
                  <a:lnTo>
                    <a:pt x="560" y="643"/>
                  </a:lnTo>
                  <a:lnTo>
                    <a:pt x="558" y="641"/>
                  </a:lnTo>
                  <a:lnTo>
                    <a:pt x="556" y="641"/>
                  </a:lnTo>
                  <a:lnTo>
                    <a:pt x="552" y="639"/>
                  </a:lnTo>
                  <a:lnTo>
                    <a:pt x="541" y="639"/>
                  </a:lnTo>
                  <a:lnTo>
                    <a:pt x="539" y="639"/>
                  </a:lnTo>
                  <a:lnTo>
                    <a:pt x="537" y="639"/>
                  </a:lnTo>
                  <a:lnTo>
                    <a:pt x="537" y="637"/>
                  </a:lnTo>
                  <a:lnTo>
                    <a:pt x="537" y="635"/>
                  </a:lnTo>
                  <a:lnTo>
                    <a:pt x="531" y="613"/>
                  </a:lnTo>
                  <a:lnTo>
                    <a:pt x="525" y="598"/>
                  </a:lnTo>
                  <a:lnTo>
                    <a:pt x="523" y="594"/>
                  </a:lnTo>
                  <a:lnTo>
                    <a:pt x="521" y="590"/>
                  </a:lnTo>
                  <a:lnTo>
                    <a:pt x="517" y="586"/>
                  </a:lnTo>
                  <a:lnTo>
                    <a:pt x="496" y="570"/>
                  </a:lnTo>
                  <a:lnTo>
                    <a:pt x="494" y="566"/>
                  </a:lnTo>
                  <a:lnTo>
                    <a:pt x="492" y="561"/>
                  </a:lnTo>
                  <a:lnTo>
                    <a:pt x="490" y="557"/>
                  </a:lnTo>
                  <a:lnTo>
                    <a:pt x="488" y="547"/>
                  </a:lnTo>
                  <a:lnTo>
                    <a:pt x="488" y="547"/>
                  </a:lnTo>
                  <a:lnTo>
                    <a:pt x="486" y="547"/>
                  </a:lnTo>
                  <a:lnTo>
                    <a:pt x="484" y="545"/>
                  </a:lnTo>
                  <a:lnTo>
                    <a:pt x="456" y="527"/>
                  </a:lnTo>
                  <a:lnTo>
                    <a:pt x="451" y="527"/>
                  </a:lnTo>
                  <a:lnTo>
                    <a:pt x="447" y="529"/>
                  </a:lnTo>
                  <a:lnTo>
                    <a:pt x="441" y="533"/>
                  </a:lnTo>
                  <a:lnTo>
                    <a:pt x="439" y="533"/>
                  </a:lnTo>
                  <a:lnTo>
                    <a:pt x="437" y="531"/>
                  </a:lnTo>
                  <a:lnTo>
                    <a:pt x="437" y="529"/>
                  </a:lnTo>
                  <a:lnTo>
                    <a:pt x="435" y="521"/>
                  </a:lnTo>
                  <a:lnTo>
                    <a:pt x="433" y="514"/>
                  </a:lnTo>
                  <a:lnTo>
                    <a:pt x="423" y="494"/>
                  </a:lnTo>
                  <a:lnTo>
                    <a:pt x="423" y="490"/>
                  </a:lnTo>
                  <a:lnTo>
                    <a:pt x="423" y="488"/>
                  </a:lnTo>
                  <a:lnTo>
                    <a:pt x="423" y="484"/>
                  </a:lnTo>
                  <a:lnTo>
                    <a:pt x="423" y="480"/>
                  </a:lnTo>
                  <a:lnTo>
                    <a:pt x="427" y="472"/>
                  </a:lnTo>
                  <a:lnTo>
                    <a:pt x="435" y="455"/>
                  </a:lnTo>
                  <a:lnTo>
                    <a:pt x="437" y="453"/>
                  </a:lnTo>
                  <a:lnTo>
                    <a:pt x="437" y="449"/>
                  </a:lnTo>
                  <a:lnTo>
                    <a:pt x="437" y="445"/>
                  </a:lnTo>
                  <a:lnTo>
                    <a:pt x="437" y="441"/>
                  </a:lnTo>
                  <a:lnTo>
                    <a:pt x="433" y="437"/>
                  </a:lnTo>
                  <a:lnTo>
                    <a:pt x="429" y="435"/>
                  </a:lnTo>
                  <a:lnTo>
                    <a:pt x="411" y="429"/>
                  </a:lnTo>
                  <a:lnTo>
                    <a:pt x="406" y="429"/>
                  </a:lnTo>
                  <a:lnTo>
                    <a:pt x="404" y="425"/>
                  </a:lnTo>
                  <a:lnTo>
                    <a:pt x="400" y="423"/>
                  </a:lnTo>
                  <a:lnTo>
                    <a:pt x="398" y="418"/>
                  </a:lnTo>
                  <a:lnTo>
                    <a:pt x="396" y="414"/>
                  </a:lnTo>
                  <a:lnTo>
                    <a:pt x="394" y="410"/>
                  </a:lnTo>
                  <a:lnTo>
                    <a:pt x="392" y="406"/>
                  </a:lnTo>
                  <a:lnTo>
                    <a:pt x="392" y="402"/>
                  </a:lnTo>
                  <a:lnTo>
                    <a:pt x="392" y="396"/>
                  </a:lnTo>
                  <a:lnTo>
                    <a:pt x="394" y="369"/>
                  </a:lnTo>
                  <a:lnTo>
                    <a:pt x="396" y="359"/>
                  </a:lnTo>
                  <a:lnTo>
                    <a:pt x="394" y="355"/>
                  </a:lnTo>
                  <a:lnTo>
                    <a:pt x="392" y="345"/>
                  </a:lnTo>
                  <a:lnTo>
                    <a:pt x="390" y="341"/>
                  </a:lnTo>
                  <a:lnTo>
                    <a:pt x="390" y="339"/>
                  </a:lnTo>
                  <a:lnTo>
                    <a:pt x="388" y="337"/>
                  </a:lnTo>
                  <a:lnTo>
                    <a:pt x="384" y="335"/>
                  </a:lnTo>
                  <a:lnTo>
                    <a:pt x="382" y="333"/>
                  </a:lnTo>
                  <a:lnTo>
                    <a:pt x="380" y="333"/>
                  </a:lnTo>
                  <a:lnTo>
                    <a:pt x="376" y="333"/>
                  </a:lnTo>
                  <a:lnTo>
                    <a:pt x="366" y="335"/>
                  </a:lnTo>
                  <a:lnTo>
                    <a:pt x="362" y="335"/>
                  </a:lnTo>
                  <a:lnTo>
                    <a:pt x="360" y="333"/>
                  </a:lnTo>
                  <a:lnTo>
                    <a:pt x="360" y="331"/>
                  </a:lnTo>
                  <a:lnTo>
                    <a:pt x="360" y="326"/>
                  </a:lnTo>
                  <a:lnTo>
                    <a:pt x="364" y="324"/>
                  </a:lnTo>
                  <a:lnTo>
                    <a:pt x="366" y="322"/>
                  </a:lnTo>
                  <a:lnTo>
                    <a:pt x="386" y="318"/>
                  </a:lnTo>
                  <a:lnTo>
                    <a:pt x="427" y="298"/>
                  </a:lnTo>
                  <a:lnTo>
                    <a:pt x="431" y="296"/>
                  </a:lnTo>
                  <a:lnTo>
                    <a:pt x="435" y="296"/>
                  </a:lnTo>
                  <a:lnTo>
                    <a:pt x="439" y="298"/>
                  </a:lnTo>
                  <a:lnTo>
                    <a:pt x="447" y="300"/>
                  </a:lnTo>
                  <a:lnTo>
                    <a:pt x="462" y="310"/>
                  </a:lnTo>
                  <a:lnTo>
                    <a:pt x="466" y="310"/>
                  </a:lnTo>
                  <a:lnTo>
                    <a:pt x="472" y="312"/>
                  </a:lnTo>
                  <a:lnTo>
                    <a:pt x="476" y="312"/>
                  </a:lnTo>
                  <a:lnTo>
                    <a:pt x="480" y="312"/>
                  </a:lnTo>
                  <a:lnTo>
                    <a:pt x="484" y="310"/>
                  </a:lnTo>
                  <a:lnTo>
                    <a:pt x="515" y="294"/>
                  </a:lnTo>
                  <a:lnTo>
                    <a:pt x="517" y="294"/>
                  </a:lnTo>
                  <a:lnTo>
                    <a:pt x="521" y="296"/>
                  </a:lnTo>
                  <a:lnTo>
                    <a:pt x="525" y="298"/>
                  </a:lnTo>
                  <a:lnTo>
                    <a:pt x="527" y="302"/>
                  </a:lnTo>
                  <a:lnTo>
                    <a:pt x="527" y="304"/>
                  </a:lnTo>
                  <a:lnTo>
                    <a:pt x="533" y="320"/>
                  </a:lnTo>
                  <a:lnTo>
                    <a:pt x="535" y="329"/>
                  </a:lnTo>
                  <a:lnTo>
                    <a:pt x="539" y="335"/>
                  </a:lnTo>
                  <a:lnTo>
                    <a:pt x="547" y="349"/>
                  </a:lnTo>
                  <a:lnTo>
                    <a:pt x="552" y="351"/>
                  </a:lnTo>
                  <a:lnTo>
                    <a:pt x="556" y="355"/>
                  </a:lnTo>
                  <a:lnTo>
                    <a:pt x="564" y="355"/>
                  </a:lnTo>
                  <a:lnTo>
                    <a:pt x="580" y="357"/>
                  </a:lnTo>
                  <a:lnTo>
                    <a:pt x="584" y="357"/>
                  </a:lnTo>
                  <a:lnTo>
                    <a:pt x="586" y="357"/>
                  </a:lnTo>
                  <a:lnTo>
                    <a:pt x="590" y="359"/>
                  </a:lnTo>
                  <a:lnTo>
                    <a:pt x="590" y="363"/>
                  </a:lnTo>
                  <a:lnTo>
                    <a:pt x="590" y="365"/>
                  </a:lnTo>
                  <a:lnTo>
                    <a:pt x="590" y="365"/>
                  </a:lnTo>
                  <a:lnTo>
                    <a:pt x="590" y="367"/>
                  </a:lnTo>
                  <a:lnTo>
                    <a:pt x="590" y="367"/>
                  </a:lnTo>
                  <a:lnTo>
                    <a:pt x="590" y="371"/>
                  </a:lnTo>
                  <a:lnTo>
                    <a:pt x="592" y="373"/>
                  </a:lnTo>
                  <a:lnTo>
                    <a:pt x="594" y="378"/>
                  </a:lnTo>
                  <a:lnTo>
                    <a:pt x="605" y="384"/>
                  </a:lnTo>
                  <a:lnTo>
                    <a:pt x="609" y="386"/>
                  </a:lnTo>
                  <a:lnTo>
                    <a:pt x="609" y="390"/>
                  </a:lnTo>
                  <a:lnTo>
                    <a:pt x="609" y="394"/>
                  </a:lnTo>
                  <a:lnTo>
                    <a:pt x="609" y="398"/>
                  </a:lnTo>
                  <a:lnTo>
                    <a:pt x="609" y="400"/>
                  </a:lnTo>
                  <a:lnTo>
                    <a:pt x="611" y="404"/>
                  </a:lnTo>
                  <a:lnTo>
                    <a:pt x="613" y="404"/>
                  </a:lnTo>
                  <a:lnTo>
                    <a:pt x="619" y="404"/>
                  </a:lnTo>
                  <a:lnTo>
                    <a:pt x="623" y="400"/>
                  </a:lnTo>
                  <a:lnTo>
                    <a:pt x="637" y="390"/>
                  </a:lnTo>
                  <a:lnTo>
                    <a:pt x="639" y="388"/>
                  </a:lnTo>
                  <a:lnTo>
                    <a:pt x="643" y="388"/>
                  </a:lnTo>
                  <a:lnTo>
                    <a:pt x="648" y="388"/>
                  </a:lnTo>
                  <a:lnTo>
                    <a:pt x="652" y="390"/>
                  </a:lnTo>
                  <a:lnTo>
                    <a:pt x="664" y="394"/>
                  </a:lnTo>
                  <a:lnTo>
                    <a:pt x="668" y="396"/>
                  </a:lnTo>
                  <a:lnTo>
                    <a:pt x="672" y="396"/>
                  </a:lnTo>
                  <a:lnTo>
                    <a:pt x="676" y="394"/>
                  </a:lnTo>
                  <a:lnTo>
                    <a:pt x="676" y="392"/>
                  </a:lnTo>
                  <a:lnTo>
                    <a:pt x="676" y="388"/>
                  </a:lnTo>
                  <a:lnTo>
                    <a:pt x="676" y="384"/>
                  </a:lnTo>
                  <a:lnTo>
                    <a:pt x="676" y="382"/>
                  </a:lnTo>
                  <a:lnTo>
                    <a:pt x="678" y="380"/>
                  </a:lnTo>
                  <a:lnTo>
                    <a:pt x="680" y="380"/>
                  </a:lnTo>
                  <a:lnTo>
                    <a:pt x="684" y="384"/>
                  </a:lnTo>
                  <a:lnTo>
                    <a:pt x="686" y="386"/>
                  </a:lnTo>
                  <a:lnTo>
                    <a:pt x="690" y="394"/>
                  </a:lnTo>
                  <a:lnTo>
                    <a:pt x="692" y="398"/>
                  </a:lnTo>
                  <a:lnTo>
                    <a:pt x="699" y="400"/>
                  </a:lnTo>
                  <a:lnTo>
                    <a:pt x="719" y="408"/>
                  </a:lnTo>
                  <a:lnTo>
                    <a:pt x="739" y="423"/>
                  </a:lnTo>
                  <a:lnTo>
                    <a:pt x="746" y="425"/>
                  </a:lnTo>
                  <a:lnTo>
                    <a:pt x="754" y="427"/>
                  </a:lnTo>
                  <a:lnTo>
                    <a:pt x="770" y="427"/>
                  </a:lnTo>
                  <a:lnTo>
                    <a:pt x="838" y="416"/>
                  </a:lnTo>
                  <a:lnTo>
                    <a:pt x="842" y="416"/>
                  </a:lnTo>
                  <a:lnTo>
                    <a:pt x="846" y="418"/>
                  </a:lnTo>
                  <a:lnTo>
                    <a:pt x="848" y="420"/>
                  </a:lnTo>
                  <a:lnTo>
                    <a:pt x="854" y="429"/>
                  </a:lnTo>
                  <a:lnTo>
                    <a:pt x="856" y="427"/>
                  </a:lnTo>
                  <a:lnTo>
                    <a:pt x="858" y="423"/>
                  </a:lnTo>
                  <a:lnTo>
                    <a:pt x="862" y="416"/>
                  </a:lnTo>
                  <a:lnTo>
                    <a:pt x="870" y="388"/>
                  </a:lnTo>
                  <a:lnTo>
                    <a:pt x="876" y="378"/>
                  </a:lnTo>
                  <a:lnTo>
                    <a:pt x="882" y="367"/>
                  </a:lnTo>
                  <a:lnTo>
                    <a:pt x="903" y="351"/>
                  </a:lnTo>
                  <a:lnTo>
                    <a:pt x="907" y="347"/>
                  </a:lnTo>
                  <a:lnTo>
                    <a:pt x="909" y="343"/>
                  </a:lnTo>
                  <a:lnTo>
                    <a:pt x="909" y="339"/>
                  </a:lnTo>
                  <a:lnTo>
                    <a:pt x="911" y="335"/>
                  </a:lnTo>
                  <a:lnTo>
                    <a:pt x="909" y="33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76AE8BB7-A8F7-C54D-B9E9-866846AE294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7202" y="2523953"/>
              <a:ext cx="1782465" cy="2548856"/>
            </a:xfrm>
            <a:custGeom>
              <a:avLst/>
              <a:gdLst>
                <a:gd name="T0" fmla="*/ 1001 w 1028"/>
                <a:gd name="T1" fmla="*/ 591 h 1470"/>
                <a:gd name="T2" fmla="*/ 897 w 1028"/>
                <a:gd name="T3" fmla="*/ 497 h 1470"/>
                <a:gd name="T4" fmla="*/ 889 w 1028"/>
                <a:gd name="T5" fmla="*/ 235 h 1470"/>
                <a:gd name="T6" fmla="*/ 828 w 1028"/>
                <a:gd name="T7" fmla="*/ 205 h 1470"/>
                <a:gd name="T8" fmla="*/ 785 w 1028"/>
                <a:gd name="T9" fmla="*/ 164 h 1470"/>
                <a:gd name="T10" fmla="*/ 746 w 1028"/>
                <a:gd name="T11" fmla="*/ 166 h 1470"/>
                <a:gd name="T12" fmla="*/ 676 w 1028"/>
                <a:gd name="T13" fmla="*/ 127 h 1470"/>
                <a:gd name="T14" fmla="*/ 617 w 1028"/>
                <a:gd name="T15" fmla="*/ 102 h 1470"/>
                <a:gd name="T16" fmla="*/ 585 w 1028"/>
                <a:gd name="T17" fmla="*/ 84 h 1470"/>
                <a:gd name="T18" fmla="*/ 521 w 1028"/>
                <a:gd name="T19" fmla="*/ 41 h 1470"/>
                <a:gd name="T20" fmla="*/ 491 w 1028"/>
                <a:gd name="T21" fmla="*/ 0 h 1470"/>
                <a:gd name="T22" fmla="*/ 472 w 1028"/>
                <a:gd name="T23" fmla="*/ 13 h 1470"/>
                <a:gd name="T24" fmla="*/ 462 w 1028"/>
                <a:gd name="T25" fmla="*/ 4 h 1470"/>
                <a:gd name="T26" fmla="*/ 442 w 1028"/>
                <a:gd name="T27" fmla="*/ 13 h 1470"/>
                <a:gd name="T28" fmla="*/ 427 w 1028"/>
                <a:gd name="T29" fmla="*/ 39 h 1470"/>
                <a:gd name="T30" fmla="*/ 442 w 1028"/>
                <a:gd name="T31" fmla="*/ 62 h 1470"/>
                <a:gd name="T32" fmla="*/ 464 w 1028"/>
                <a:gd name="T33" fmla="*/ 82 h 1470"/>
                <a:gd name="T34" fmla="*/ 466 w 1028"/>
                <a:gd name="T35" fmla="*/ 96 h 1470"/>
                <a:gd name="T36" fmla="*/ 456 w 1028"/>
                <a:gd name="T37" fmla="*/ 111 h 1470"/>
                <a:gd name="T38" fmla="*/ 425 w 1028"/>
                <a:gd name="T39" fmla="*/ 131 h 1470"/>
                <a:gd name="T40" fmla="*/ 399 w 1028"/>
                <a:gd name="T41" fmla="*/ 156 h 1470"/>
                <a:gd name="T42" fmla="*/ 392 w 1028"/>
                <a:gd name="T43" fmla="*/ 182 h 1470"/>
                <a:gd name="T44" fmla="*/ 395 w 1028"/>
                <a:gd name="T45" fmla="*/ 221 h 1470"/>
                <a:gd name="T46" fmla="*/ 439 w 1028"/>
                <a:gd name="T47" fmla="*/ 280 h 1470"/>
                <a:gd name="T48" fmla="*/ 444 w 1028"/>
                <a:gd name="T49" fmla="*/ 311 h 1470"/>
                <a:gd name="T50" fmla="*/ 448 w 1028"/>
                <a:gd name="T51" fmla="*/ 346 h 1470"/>
                <a:gd name="T52" fmla="*/ 437 w 1028"/>
                <a:gd name="T53" fmla="*/ 356 h 1470"/>
                <a:gd name="T54" fmla="*/ 339 w 1028"/>
                <a:gd name="T55" fmla="*/ 354 h 1470"/>
                <a:gd name="T56" fmla="*/ 325 w 1028"/>
                <a:gd name="T57" fmla="*/ 364 h 1470"/>
                <a:gd name="T58" fmla="*/ 296 w 1028"/>
                <a:gd name="T59" fmla="*/ 397 h 1470"/>
                <a:gd name="T60" fmla="*/ 219 w 1028"/>
                <a:gd name="T61" fmla="*/ 427 h 1470"/>
                <a:gd name="T62" fmla="*/ 180 w 1028"/>
                <a:gd name="T63" fmla="*/ 474 h 1470"/>
                <a:gd name="T64" fmla="*/ 188 w 1028"/>
                <a:gd name="T65" fmla="*/ 499 h 1470"/>
                <a:gd name="T66" fmla="*/ 170 w 1028"/>
                <a:gd name="T67" fmla="*/ 515 h 1470"/>
                <a:gd name="T68" fmla="*/ 117 w 1028"/>
                <a:gd name="T69" fmla="*/ 515 h 1470"/>
                <a:gd name="T70" fmla="*/ 47 w 1028"/>
                <a:gd name="T71" fmla="*/ 497 h 1470"/>
                <a:gd name="T72" fmla="*/ 23 w 1028"/>
                <a:gd name="T73" fmla="*/ 521 h 1470"/>
                <a:gd name="T74" fmla="*/ 15 w 1028"/>
                <a:gd name="T75" fmla="*/ 548 h 1470"/>
                <a:gd name="T76" fmla="*/ 4 w 1028"/>
                <a:gd name="T77" fmla="*/ 570 h 1470"/>
                <a:gd name="T78" fmla="*/ 0 w 1028"/>
                <a:gd name="T79" fmla="*/ 630 h 1470"/>
                <a:gd name="T80" fmla="*/ 2 w 1028"/>
                <a:gd name="T81" fmla="*/ 681 h 1470"/>
                <a:gd name="T82" fmla="*/ 21 w 1028"/>
                <a:gd name="T83" fmla="*/ 697 h 1470"/>
                <a:gd name="T84" fmla="*/ 62 w 1028"/>
                <a:gd name="T85" fmla="*/ 816 h 1470"/>
                <a:gd name="T86" fmla="*/ 76 w 1028"/>
                <a:gd name="T87" fmla="*/ 828 h 1470"/>
                <a:gd name="T88" fmla="*/ 151 w 1028"/>
                <a:gd name="T89" fmla="*/ 834 h 1470"/>
                <a:gd name="T90" fmla="*/ 168 w 1028"/>
                <a:gd name="T91" fmla="*/ 848 h 1470"/>
                <a:gd name="T92" fmla="*/ 166 w 1028"/>
                <a:gd name="T93" fmla="*/ 885 h 1470"/>
                <a:gd name="T94" fmla="*/ 186 w 1028"/>
                <a:gd name="T95" fmla="*/ 899 h 1470"/>
                <a:gd name="T96" fmla="*/ 235 w 1028"/>
                <a:gd name="T97" fmla="*/ 897 h 1470"/>
                <a:gd name="T98" fmla="*/ 241 w 1028"/>
                <a:gd name="T99" fmla="*/ 930 h 1470"/>
                <a:gd name="T100" fmla="*/ 247 w 1028"/>
                <a:gd name="T101" fmla="*/ 1008 h 1470"/>
                <a:gd name="T102" fmla="*/ 235 w 1028"/>
                <a:gd name="T103" fmla="*/ 1026 h 1470"/>
                <a:gd name="T104" fmla="*/ 229 w 1028"/>
                <a:gd name="T105" fmla="*/ 1096 h 1470"/>
                <a:gd name="T106" fmla="*/ 299 w 1028"/>
                <a:gd name="T107" fmla="*/ 1192 h 1470"/>
                <a:gd name="T108" fmla="*/ 337 w 1028"/>
                <a:gd name="T109" fmla="*/ 1243 h 1470"/>
                <a:gd name="T110" fmla="*/ 337 w 1028"/>
                <a:gd name="T111" fmla="*/ 1257 h 1470"/>
                <a:gd name="T112" fmla="*/ 317 w 1028"/>
                <a:gd name="T113" fmla="*/ 1316 h 1470"/>
                <a:gd name="T114" fmla="*/ 411 w 1028"/>
                <a:gd name="T115" fmla="*/ 1423 h 1470"/>
                <a:gd name="T116" fmla="*/ 495 w 1028"/>
                <a:gd name="T117" fmla="*/ 1465 h 1470"/>
                <a:gd name="T118" fmla="*/ 1028 w 1028"/>
                <a:gd name="T119" fmla="*/ 699 h 1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28" h="1470">
                  <a:moveTo>
                    <a:pt x="1026" y="638"/>
                  </a:moveTo>
                  <a:lnTo>
                    <a:pt x="1022" y="626"/>
                  </a:lnTo>
                  <a:lnTo>
                    <a:pt x="1016" y="609"/>
                  </a:lnTo>
                  <a:lnTo>
                    <a:pt x="1009" y="599"/>
                  </a:lnTo>
                  <a:lnTo>
                    <a:pt x="1001" y="591"/>
                  </a:lnTo>
                  <a:lnTo>
                    <a:pt x="960" y="548"/>
                  </a:lnTo>
                  <a:lnTo>
                    <a:pt x="903" y="507"/>
                  </a:lnTo>
                  <a:lnTo>
                    <a:pt x="901" y="503"/>
                  </a:lnTo>
                  <a:lnTo>
                    <a:pt x="899" y="499"/>
                  </a:lnTo>
                  <a:lnTo>
                    <a:pt x="897" y="497"/>
                  </a:lnTo>
                  <a:lnTo>
                    <a:pt x="895" y="489"/>
                  </a:lnTo>
                  <a:lnTo>
                    <a:pt x="893" y="248"/>
                  </a:lnTo>
                  <a:lnTo>
                    <a:pt x="891" y="241"/>
                  </a:lnTo>
                  <a:lnTo>
                    <a:pt x="891" y="237"/>
                  </a:lnTo>
                  <a:lnTo>
                    <a:pt x="889" y="235"/>
                  </a:lnTo>
                  <a:lnTo>
                    <a:pt x="887" y="231"/>
                  </a:lnTo>
                  <a:lnTo>
                    <a:pt x="885" y="229"/>
                  </a:lnTo>
                  <a:lnTo>
                    <a:pt x="883" y="227"/>
                  </a:lnTo>
                  <a:lnTo>
                    <a:pt x="830" y="207"/>
                  </a:lnTo>
                  <a:lnTo>
                    <a:pt x="828" y="205"/>
                  </a:lnTo>
                  <a:lnTo>
                    <a:pt x="824" y="201"/>
                  </a:lnTo>
                  <a:lnTo>
                    <a:pt x="819" y="194"/>
                  </a:lnTo>
                  <a:lnTo>
                    <a:pt x="793" y="168"/>
                  </a:lnTo>
                  <a:lnTo>
                    <a:pt x="789" y="166"/>
                  </a:lnTo>
                  <a:lnTo>
                    <a:pt x="785" y="164"/>
                  </a:lnTo>
                  <a:lnTo>
                    <a:pt x="781" y="164"/>
                  </a:lnTo>
                  <a:lnTo>
                    <a:pt x="756" y="168"/>
                  </a:lnTo>
                  <a:lnTo>
                    <a:pt x="754" y="168"/>
                  </a:lnTo>
                  <a:lnTo>
                    <a:pt x="750" y="168"/>
                  </a:lnTo>
                  <a:lnTo>
                    <a:pt x="746" y="166"/>
                  </a:lnTo>
                  <a:lnTo>
                    <a:pt x="742" y="166"/>
                  </a:lnTo>
                  <a:lnTo>
                    <a:pt x="701" y="135"/>
                  </a:lnTo>
                  <a:lnTo>
                    <a:pt x="691" y="131"/>
                  </a:lnTo>
                  <a:lnTo>
                    <a:pt x="685" y="127"/>
                  </a:lnTo>
                  <a:lnTo>
                    <a:pt x="676" y="127"/>
                  </a:lnTo>
                  <a:lnTo>
                    <a:pt x="650" y="125"/>
                  </a:lnTo>
                  <a:lnTo>
                    <a:pt x="644" y="125"/>
                  </a:lnTo>
                  <a:lnTo>
                    <a:pt x="640" y="123"/>
                  </a:lnTo>
                  <a:lnTo>
                    <a:pt x="634" y="117"/>
                  </a:lnTo>
                  <a:lnTo>
                    <a:pt x="617" y="102"/>
                  </a:lnTo>
                  <a:lnTo>
                    <a:pt x="607" y="90"/>
                  </a:lnTo>
                  <a:lnTo>
                    <a:pt x="603" y="88"/>
                  </a:lnTo>
                  <a:lnTo>
                    <a:pt x="601" y="86"/>
                  </a:lnTo>
                  <a:lnTo>
                    <a:pt x="597" y="84"/>
                  </a:lnTo>
                  <a:lnTo>
                    <a:pt x="585" y="84"/>
                  </a:lnTo>
                  <a:lnTo>
                    <a:pt x="576" y="82"/>
                  </a:lnTo>
                  <a:lnTo>
                    <a:pt x="531" y="55"/>
                  </a:lnTo>
                  <a:lnTo>
                    <a:pt x="527" y="51"/>
                  </a:lnTo>
                  <a:lnTo>
                    <a:pt x="523" y="45"/>
                  </a:lnTo>
                  <a:lnTo>
                    <a:pt x="521" y="41"/>
                  </a:lnTo>
                  <a:lnTo>
                    <a:pt x="517" y="25"/>
                  </a:lnTo>
                  <a:lnTo>
                    <a:pt x="515" y="21"/>
                  </a:lnTo>
                  <a:lnTo>
                    <a:pt x="513" y="17"/>
                  </a:lnTo>
                  <a:lnTo>
                    <a:pt x="505" y="10"/>
                  </a:lnTo>
                  <a:lnTo>
                    <a:pt x="491" y="0"/>
                  </a:lnTo>
                  <a:lnTo>
                    <a:pt x="491" y="0"/>
                  </a:lnTo>
                  <a:lnTo>
                    <a:pt x="482" y="8"/>
                  </a:lnTo>
                  <a:lnTo>
                    <a:pt x="480" y="10"/>
                  </a:lnTo>
                  <a:lnTo>
                    <a:pt x="476" y="13"/>
                  </a:lnTo>
                  <a:lnTo>
                    <a:pt x="472" y="13"/>
                  </a:lnTo>
                  <a:lnTo>
                    <a:pt x="468" y="10"/>
                  </a:lnTo>
                  <a:lnTo>
                    <a:pt x="466" y="8"/>
                  </a:lnTo>
                  <a:lnTo>
                    <a:pt x="462" y="6"/>
                  </a:lnTo>
                  <a:lnTo>
                    <a:pt x="462" y="6"/>
                  </a:lnTo>
                  <a:lnTo>
                    <a:pt x="462" y="4"/>
                  </a:lnTo>
                  <a:lnTo>
                    <a:pt x="458" y="2"/>
                  </a:lnTo>
                  <a:lnTo>
                    <a:pt x="450" y="6"/>
                  </a:lnTo>
                  <a:lnTo>
                    <a:pt x="450" y="6"/>
                  </a:lnTo>
                  <a:lnTo>
                    <a:pt x="446" y="6"/>
                  </a:lnTo>
                  <a:lnTo>
                    <a:pt x="442" y="13"/>
                  </a:lnTo>
                  <a:lnTo>
                    <a:pt x="437" y="17"/>
                  </a:lnTo>
                  <a:lnTo>
                    <a:pt x="433" y="25"/>
                  </a:lnTo>
                  <a:lnTo>
                    <a:pt x="429" y="31"/>
                  </a:lnTo>
                  <a:lnTo>
                    <a:pt x="429" y="37"/>
                  </a:lnTo>
                  <a:lnTo>
                    <a:pt x="427" y="39"/>
                  </a:lnTo>
                  <a:lnTo>
                    <a:pt x="427" y="43"/>
                  </a:lnTo>
                  <a:lnTo>
                    <a:pt x="427" y="47"/>
                  </a:lnTo>
                  <a:lnTo>
                    <a:pt x="429" y="53"/>
                  </a:lnTo>
                  <a:lnTo>
                    <a:pt x="431" y="55"/>
                  </a:lnTo>
                  <a:lnTo>
                    <a:pt x="442" y="62"/>
                  </a:lnTo>
                  <a:lnTo>
                    <a:pt x="448" y="66"/>
                  </a:lnTo>
                  <a:lnTo>
                    <a:pt x="456" y="72"/>
                  </a:lnTo>
                  <a:lnTo>
                    <a:pt x="458" y="76"/>
                  </a:lnTo>
                  <a:lnTo>
                    <a:pt x="462" y="80"/>
                  </a:lnTo>
                  <a:lnTo>
                    <a:pt x="464" y="82"/>
                  </a:lnTo>
                  <a:lnTo>
                    <a:pt x="464" y="86"/>
                  </a:lnTo>
                  <a:lnTo>
                    <a:pt x="466" y="90"/>
                  </a:lnTo>
                  <a:lnTo>
                    <a:pt x="466" y="94"/>
                  </a:lnTo>
                  <a:lnTo>
                    <a:pt x="466" y="96"/>
                  </a:lnTo>
                  <a:lnTo>
                    <a:pt x="466" y="96"/>
                  </a:lnTo>
                  <a:lnTo>
                    <a:pt x="466" y="100"/>
                  </a:lnTo>
                  <a:lnTo>
                    <a:pt x="464" y="102"/>
                  </a:lnTo>
                  <a:lnTo>
                    <a:pt x="462" y="104"/>
                  </a:lnTo>
                  <a:lnTo>
                    <a:pt x="460" y="109"/>
                  </a:lnTo>
                  <a:lnTo>
                    <a:pt x="456" y="111"/>
                  </a:lnTo>
                  <a:lnTo>
                    <a:pt x="448" y="113"/>
                  </a:lnTo>
                  <a:lnTo>
                    <a:pt x="444" y="115"/>
                  </a:lnTo>
                  <a:lnTo>
                    <a:pt x="439" y="119"/>
                  </a:lnTo>
                  <a:lnTo>
                    <a:pt x="431" y="125"/>
                  </a:lnTo>
                  <a:lnTo>
                    <a:pt x="425" y="131"/>
                  </a:lnTo>
                  <a:lnTo>
                    <a:pt x="415" y="149"/>
                  </a:lnTo>
                  <a:lnTo>
                    <a:pt x="411" y="151"/>
                  </a:lnTo>
                  <a:lnTo>
                    <a:pt x="409" y="151"/>
                  </a:lnTo>
                  <a:lnTo>
                    <a:pt x="403" y="154"/>
                  </a:lnTo>
                  <a:lnTo>
                    <a:pt x="399" y="156"/>
                  </a:lnTo>
                  <a:lnTo>
                    <a:pt x="395" y="158"/>
                  </a:lnTo>
                  <a:lnTo>
                    <a:pt x="392" y="162"/>
                  </a:lnTo>
                  <a:lnTo>
                    <a:pt x="392" y="166"/>
                  </a:lnTo>
                  <a:lnTo>
                    <a:pt x="392" y="174"/>
                  </a:lnTo>
                  <a:lnTo>
                    <a:pt x="392" y="182"/>
                  </a:lnTo>
                  <a:lnTo>
                    <a:pt x="390" y="205"/>
                  </a:lnTo>
                  <a:lnTo>
                    <a:pt x="390" y="209"/>
                  </a:lnTo>
                  <a:lnTo>
                    <a:pt x="390" y="213"/>
                  </a:lnTo>
                  <a:lnTo>
                    <a:pt x="392" y="217"/>
                  </a:lnTo>
                  <a:lnTo>
                    <a:pt x="395" y="221"/>
                  </a:lnTo>
                  <a:lnTo>
                    <a:pt x="409" y="233"/>
                  </a:lnTo>
                  <a:lnTo>
                    <a:pt x="411" y="237"/>
                  </a:lnTo>
                  <a:lnTo>
                    <a:pt x="427" y="262"/>
                  </a:lnTo>
                  <a:lnTo>
                    <a:pt x="439" y="278"/>
                  </a:lnTo>
                  <a:lnTo>
                    <a:pt x="439" y="280"/>
                  </a:lnTo>
                  <a:lnTo>
                    <a:pt x="439" y="284"/>
                  </a:lnTo>
                  <a:lnTo>
                    <a:pt x="437" y="295"/>
                  </a:lnTo>
                  <a:lnTo>
                    <a:pt x="437" y="299"/>
                  </a:lnTo>
                  <a:lnTo>
                    <a:pt x="437" y="303"/>
                  </a:lnTo>
                  <a:lnTo>
                    <a:pt x="444" y="311"/>
                  </a:lnTo>
                  <a:lnTo>
                    <a:pt x="446" y="317"/>
                  </a:lnTo>
                  <a:lnTo>
                    <a:pt x="448" y="323"/>
                  </a:lnTo>
                  <a:lnTo>
                    <a:pt x="448" y="333"/>
                  </a:lnTo>
                  <a:lnTo>
                    <a:pt x="448" y="339"/>
                  </a:lnTo>
                  <a:lnTo>
                    <a:pt x="448" y="346"/>
                  </a:lnTo>
                  <a:lnTo>
                    <a:pt x="448" y="350"/>
                  </a:lnTo>
                  <a:lnTo>
                    <a:pt x="446" y="352"/>
                  </a:lnTo>
                  <a:lnTo>
                    <a:pt x="444" y="356"/>
                  </a:lnTo>
                  <a:lnTo>
                    <a:pt x="442" y="356"/>
                  </a:lnTo>
                  <a:lnTo>
                    <a:pt x="437" y="356"/>
                  </a:lnTo>
                  <a:lnTo>
                    <a:pt x="423" y="356"/>
                  </a:lnTo>
                  <a:lnTo>
                    <a:pt x="384" y="358"/>
                  </a:lnTo>
                  <a:lnTo>
                    <a:pt x="350" y="354"/>
                  </a:lnTo>
                  <a:lnTo>
                    <a:pt x="341" y="354"/>
                  </a:lnTo>
                  <a:lnTo>
                    <a:pt x="339" y="354"/>
                  </a:lnTo>
                  <a:lnTo>
                    <a:pt x="335" y="356"/>
                  </a:lnTo>
                  <a:lnTo>
                    <a:pt x="331" y="358"/>
                  </a:lnTo>
                  <a:lnTo>
                    <a:pt x="329" y="358"/>
                  </a:lnTo>
                  <a:lnTo>
                    <a:pt x="327" y="360"/>
                  </a:lnTo>
                  <a:lnTo>
                    <a:pt x="325" y="364"/>
                  </a:lnTo>
                  <a:lnTo>
                    <a:pt x="321" y="370"/>
                  </a:lnTo>
                  <a:lnTo>
                    <a:pt x="315" y="382"/>
                  </a:lnTo>
                  <a:lnTo>
                    <a:pt x="311" y="386"/>
                  </a:lnTo>
                  <a:lnTo>
                    <a:pt x="307" y="391"/>
                  </a:lnTo>
                  <a:lnTo>
                    <a:pt x="296" y="397"/>
                  </a:lnTo>
                  <a:lnTo>
                    <a:pt x="286" y="405"/>
                  </a:lnTo>
                  <a:lnTo>
                    <a:pt x="282" y="409"/>
                  </a:lnTo>
                  <a:lnTo>
                    <a:pt x="276" y="411"/>
                  </a:lnTo>
                  <a:lnTo>
                    <a:pt x="223" y="425"/>
                  </a:lnTo>
                  <a:lnTo>
                    <a:pt x="219" y="427"/>
                  </a:lnTo>
                  <a:lnTo>
                    <a:pt x="215" y="429"/>
                  </a:lnTo>
                  <a:lnTo>
                    <a:pt x="198" y="446"/>
                  </a:lnTo>
                  <a:lnTo>
                    <a:pt x="184" y="466"/>
                  </a:lnTo>
                  <a:lnTo>
                    <a:pt x="180" y="470"/>
                  </a:lnTo>
                  <a:lnTo>
                    <a:pt x="180" y="474"/>
                  </a:lnTo>
                  <a:lnTo>
                    <a:pt x="180" y="478"/>
                  </a:lnTo>
                  <a:lnTo>
                    <a:pt x="182" y="483"/>
                  </a:lnTo>
                  <a:lnTo>
                    <a:pt x="186" y="491"/>
                  </a:lnTo>
                  <a:lnTo>
                    <a:pt x="188" y="495"/>
                  </a:lnTo>
                  <a:lnTo>
                    <a:pt x="188" y="499"/>
                  </a:lnTo>
                  <a:lnTo>
                    <a:pt x="186" y="505"/>
                  </a:lnTo>
                  <a:lnTo>
                    <a:pt x="182" y="509"/>
                  </a:lnTo>
                  <a:lnTo>
                    <a:pt x="178" y="513"/>
                  </a:lnTo>
                  <a:lnTo>
                    <a:pt x="174" y="515"/>
                  </a:lnTo>
                  <a:lnTo>
                    <a:pt x="170" y="515"/>
                  </a:lnTo>
                  <a:lnTo>
                    <a:pt x="168" y="515"/>
                  </a:lnTo>
                  <a:lnTo>
                    <a:pt x="156" y="513"/>
                  </a:lnTo>
                  <a:lnTo>
                    <a:pt x="147" y="511"/>
                  </a:lnTo>
                  <a:lnTo>
                    <a:pt x="125" y="515"/>
                  </a:lnTo>
                  <a:lnTo>
                    <a:pt x="117" y="515"/>
                  </a:lnTo>
                  <a:lnTo>
                    <a:pt x="86" y="513"/>
                  </a:lnTo>
                  <a:lnTo>
                    <a:pt x="76" y="509"/>
                  </a:lnTo>
                  <a:lnTo>
                    <a:pt x="68" y="507"/>
                  </a:lnTo>
                  <a:lnTo>
                    <a:pt x="51" y="499"/>
                  </a:lnTo>
                  <a:lnTo>
                    <a:pt x="47" y="497"/>
                  </a:lnTo>
                  <a:lnTo>
                    <a:pt x="43" y="499"/>
                  </a:lnTo>
                  <a:lnTo>
                    <a:pt x="39" y="501"/>
                  </a:lnTo>
                  <a:lnTo>
                    <a:pt x="35" y="503"/>
                  </a:lnTo>
                  <a:lnTo>
                    <a:pt x="33" y="505"/>
                  </a:lnTo>
                  <a:lnTo>
                    <a:pt x="23" y="521"/>
                  </a:lnTo>
                  <a:lnTo>
                    <a:pt x="19" y="530"/>
                  </a:lnTo>
                  <a:lnTo>
                    <a:pt x="19" y="536"/>
                  </a:lnTo>
                  <a:lnTo>
                    <a:pt x="17" y="544"/>
                  </a:lnTo>
                  <a:lnTo>
                    <a:pt x="15" y="548"/>
                  </a:lnTo>
                  <a:lnTo>
                    <a:pt x="15" y="548"/>
                  </a:lnTo>
                  <a:lnTo>
                    <a:pt x="6" y="558"/>
                  </a:lnTo>
                  <a:lnTo>
                    <a:pt x="4" y="562"/>
                  </a:lnTo>
                  <a:lnTo>
                    <a:pt x="4" y="566"/>
                  </a:lnTo>
                  <a:lnTo>
                    <a:pt x="2" y="568"/>
                  </a:lnTo>
                  <a:lnTo>
                    <a:pt x="4" y="570"/>
                  </a:lnTo>
                  <a:lnTo>
                    <a:pt x="6" y="577"/>
                  </a:lnTo>
                  <a:lnTo>
                    <a:pt x="6" y="581"/>
                  </a:lnTo>
                  <a:lnTo>
                    <a:pt x="6" y="587"/>
                  </a:lnTo>
                  <a:lnTo>
                    <a:pt x="2" y="601"/>
                  </a:lnTo>
                  <a:lnTo>
                    <a:pt x="0" y="630"/>
                  </a:lnTo>
                  <a:lnTo>
                    <a:pt x="0" y="646"/>
                  </a:lnTo>
                  <a:lnTo>
                    <a:pt x="0" y="664"/>
                  </a:lnTo>
                  <a:lnTo>
                    <a:pt x="0" y="675"/>
                  </a:lnTo>
                  <a:lnTo>
                    <a:pt x="0" y="679"/>
                  </a:lnTo>
                  <a:lnTo>
                    <a:pt x="2" y="681"/>
                  </a:lnTo>
                  <a:lnTo>
                    <a:pt x="4" y="683"/>
                  </a:lnTo>
                  <a:lnTo>
                    <a:pt x="10" y="687"/>
                  </a:lnTo>
                  <a:lnTo>
                    <a:pt x="15" y="689"/>
                  </a:lnTo>
                  <a:lnTo>
                    <a:pt x="17" y="693"/>
                  </a:lnTo>
                  <a:lnTo>
                    <a:pt x="21" y="697"/>
                  </a:lnTo>
                  <a:lnTo>
                    <a:pt x="29" y="726"/>
                  </a:lnTo>
                  <a:lnTo>
                    <a:pt x="33" y="736"/>
                  </a:lnTo>
                  <a:lnTo>
                    <a:pt x="35" y="740"/>
                  </a:lnTo>
                  <a:lnTo>
                    <a:pt x="39" y="765"/>
                  </a:lnTo>
                  <a:lnTo>
                    <a:pt x="62" y="816"/>
                  </a:lnTo>
                  <a:lnTo>
                    <a:pt x="62" y="818"/>
                  </a:lnTo>
                  <a:lnTo>
                    <a:pt x="66" y="820"/>
                  </a:lnTo>
                  <a:lnTo>
                    <a:pt x="68" y="824"/>
                  </a:lnTo>
                  <a:lnTo>
                    <a:pt x="72" y="826"/>
                  </a:lnTo>
                  <a:lnTo>
                    <a:pt x="76" y="828"/>
                  </a:lnTo>
                  <a:lnTo>
                    <a:pt x="78" y="828"/>
                  </a:lnTo>
                  <a:lnTo>
                    <a:pt x="84" y="830"/>
                  </a:lnTo>
                  <a:lnTo>
                    <a:pt x="109" y="828"/>
                  </a:lnTo>
                  <a:lnTo>
                    <a:pt x="145" y="832"/>
                  </a:lnTo>
                  <a:lnTo>
                    <a:pt x="151" y="834"/>
                  </a:lnTo>
                  <a:lnTo>
                    <a:pt x="156" y="834"/>
                  </a:lnTo>
                  <a:lnTo>
                    <a:pt x="160" y="836"/>
                  </a:lnTo>
                  <a:lnTo>
                    <a:pt x="164" y="840"/>
                  </a:lnTo>
                  <a:lnTo>
                    <a:pt x="168" y="844"/>
                  </a:lnTo>
                  <a:lnTo>
                    <a:pt x="168" y="848"/>
                  </a:lnTo>
                  <a:lnTo>
                    <a:pt x="168" y="850"/>
                  </a:lnTo>
                  <a:lnTo>
                    <a:pt x="164" y="859"/>
                  </a:lnTo>
                  <a:lnTo>
                    <a:pt x="164" y="877"/>
                  </a:lnTo>
                  <a:lnTo>
                    <a:pt x="164" y="881"/>
                  </a:lnTo>
                  <a:lnTo>
                    <a:pt x="166" y="885"/>
                  </a:lnTo>
                  <a:lnTo>
                    <a:pt x="168" y="891"/>
                  </a:lnTo>
                  <a:lnTo>
                    <a:pt x="172" y="895"/>
                  </a:lnTo>
                  <a:lnTo>
                    <a:pt x="176" y="897"/>
                  </a:lnTo>
                  <a:lnTo>
                    <a:pt x="182" y="899"/>
                  </a:lnTo>
                  <a:lnTo>
                    <a:pt x="186" y="899"/>
                  </a:lnTo>
                  <a:lnTo>
                    <a:pt x="190" y="899"/>
                  </a:lnTo>
                  <a:lnTo>
                    <a:pt x="209" y="895"/>
                  </a:lnTo>
                  <a:lnTo>
                    <a:pt x="213" y="893"/>
                  </a:lnTo>
                  <a:lnTo>
                    <a:pt x="217" y="893"/>
                  </a:lnTo>
                  <a:lnTo>
                    <a:pt x="235" y="897"/>
                  </a:lnTo>
                  <a:lnTo>
                    <a:pt x="239" y="899"/>
                  </a:lnTo>
                  <a:lnTo>
                    <a:pt x="243" y="901"/>
                  </a:lnTo>
                  <a:lnTo>
                    <a:pt x="245" y="903"/>
                  </a:lnTo>
                  <a:lnTo>
                    <a:pt x="245" y="903"/>
                  </a:lnTo>
                  <a:lnTo>
                    <a:pt x="241" y="930"/>
                  </a:lnTo>
                  <a:lnTo>
                    <a:pt x="241" y="936"/>
                  </a:lnTo>
                  <a:lnTo>
                    <a:pt x="249" y="995"/>
                  </a:lnTo>
                  <a:lnTo>
                    <a:pt x="249" y="1000"/>
                  </a:lnTo>
                  <a:lnTo>
                    <a:pt x="247" y="1004"/>
                  </a:lnTo>
                  <a:lnTo>
                    <a:pt x="247" y="1008"/>
                  </a:lnTo>
                  <a:lnTo>
                    <a:pt x="245" y="1010"/>
                  </a:lnTo>
                  <a:lnTo>
                    <a:pt x="243" y="1014"/>
                  </a:lnTo>
                  <a:lnTo>
                    <a:pt x="239" y="1020"/>
                  </a:lnTo>
                  <a:lnTo>
                    <a:pt x="237" y="1024"/>
                  </a:lnTo>
                  <a:lnTo>
                    <a:pt x="235" y="1026"/>
                  </a:lnTo>
                  <a:lnTo>
                    <a:pt x="235" y="1030"/>
                  </a:lnTo>
                  <a:lnTo>
                    <a:pt x="237" y="1059"/>
                  </a:lnTo>
                  <a:lnTo>
                    <a:pt x="235" y="1067"/>
                  </a:lnTo>
                  <a:lnTo>
                    <a:pt x="229" y="1094"/>
                  </a:lnTo>
                  <a:lnTo>
                    <a:pt x="229" y="1096"/>
                  </a:lnTo>
                  <a:lnTo>
                    <a:pt x="229" y="1100"/>
                  </a:lnTo>
                  <a:lnTo>
                    <a:pt x="231" y="1104"/>
                  </a:lnTo>
                  <a:lnTo>
                    <a:pt x="231" y="1108"/>
                  </a:lnTo>
                  <a:lnTo>
                    <a:pt x="274" y="1171"/>
                  </a:lnTo>
                  <a:lnTo>
                    <a:pt x="299" y="1192"/>
                  </a:lnTo>
                  <a:lnTo>
                    <a:pt x="307" y="1202"/>
                  </a:lnTo>
                  <a:lnTo>
                    <a:pt x="313" y="1210"/>
                  </a:lnTo>
                  <a:lnTo>
                    <a:pt x="323" y="1224"/>
                  </a:lnTo>
                  <a:lnTo>
                    <a:pt x="335" y="1239"/>
                  </a:lnTo>
                  <a:lnTo>
                    <a:pt x="337" y="1243"/>
                  </a:lnTo>
                  <a:lnTo>
                    <a:pt x="339" y="1247"/>
                  </a:lnTo>
                  <a:lnTo>
                    <a:pt x="339" y="1249"/>
                  </a:lnTo>
                  <a:lnTo>
                    <a:pt x="339" y="1253"/>
                  </a:lnTo>
                  <a:lnTo>
                    <a:pt x="339" y="1253"/>
                  </a:lnTo>
                  <a:lnTo>
                    <a:pt x="337" y="1257"/>
                  </a:lnTo>
                  <a:lnTo>
                    <a:pt x="335" y="1261"/>
                  </a:lnTo>
                  <a:lnTo>
                    <a:pt x="327" y="1275"/>
                  </a:lnTo>
                  <a:lnTo>
                    <a:pt x="323" y="1282"/>
                  </a:lnTo>
                  <a:lnTo>
                    <a:pt x="317" y="1312"/>
                  </a:lnTo>
                  <a:lnTo>
                    <a:pt x="317" y="1316"/>
                  </a:lnTo>
                  <a:lnTo>
                    <a:pt x="319" y="1322"/>
                  </a:lnTo>
                  <a:lnTo>
                    <a:pt x="321" y="1326"/>
                  </a:lnTo>
                  <a:lnTo>
                    <a:pt x="331" y="1337"/>
                  </a:lnTo>
                  <a:lnTo>
                    <a:pt x="345" y="1363"/>
                  </a:lnTo>
                  <a:lnTo>
                    <a:pt x="411" y="1423"/>
                  </a:lnTo>
                  <a:lnTo>
                    <a:pt x="413" y="1425"/>
                  </a:lnTo>
                  <a:lnTo>
                    <a:pt x="458" y="1453"/>
                  </a:lnTo>
                  <a:lnTo>
                    <a:pt x="470" y="1459"/>
                  </a:lnTo>
                  <a:lnTo>
                    <a:pt x="478" y="1461"/>
                  </a:lnTo>
                  <a:lnTo>
                    <a:pt x="495" y="1465"/>
                  </a:lnTo>
                  <a:lnTo>
                    <a:pt x="535" y="1470"/>
                  </a:lnTo>
                  <a:lnTo>
                    <a:pt x="917" y="1427"/>
                  </a:lnTo>
                  <a:lnTo>
                    <a:pt x="938" y="1420"/>
                  </a:lnTo>
                  <a:lnTo>
                    <a:pt x="981" y="1079"/>
                  </a:lnTo>
                  <a:lnTo>
                    <a:pt x="1028" y="699"/>
                  </a:lnTo>
                  <a:lnTo>
                    <a:pt x="1028" y="660"/>
                  </a:lnTo>
                  <a:lnTo>
                    <a:pt x="1026" y="638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C14FAAB9-61E6-2A4B-AD2D-EDA296F71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004214" y="2588108"/>
              <a:ext cx="970993" cy="854820"/>
            </a:xfrm>
            <a:custGeom>
              <a:avLst/>
              <a:gdLst>
                <a:gd name="T0" fmla="*/ 556 w 560"/>
                <a:gd name="T1" fmla="*/ 43 h 493"/>
                <a:gd name="T2" fmla="*/ 536 w 560"/>
                <a:gd name="T3" fmla="*/ 25 h 493"/>
                <a:gd name="T4" fmla="*/ 503 w 560"/>
                <a:gd name="T5" fmla="*/ 45 h 493"/>
                <a:gd name="T6" fmla="*/ 482 w 560"/>
                <a:gd name="T7" fmla="*/ 45 h 493"/>
                <a:gd name="T8" fmla="*/ 433 w 560"/>
                <a:gd name="T9" fmla="*/ 23 h 493"/>
                <a:gd name="T10" fmla="*/ 409 w 560"/>
                <a:gd name="T11" fmla="*/ 0 h 493"/>
                <a:gd name="T12" fmla="*/ 390 w 560"/>
                <a:gd name="T13" fmla="*/ 4 h 493"/>
                <a:gd name="T14" fmla="*/ 303 w 560"/>
                <a:gd name="T15" fmla="*/ 59 h 493"/>
                <a:gd name="T16" fmla="*/ 284 w 560"/>
                <a:gd name="T17" fmla="*/ 86 h 493"/>
                <a:gd name="T18" fmla="*/ 166 w 560"/>
                <a:gd name="T19" fmla="*/ 172 h 493"/>
                <a:gd name="T20" fmla="*/ 156 w 560"/>
                <a:gd name="T21" fmla="*/ 192 h 493"/>
                <a:gd name="T22" fmla="*/ 135 w 560"/>
                <a:gd name="T23" fmla="*/ 196 h 493"/>
                <a:gd name="T24" fmla="*/ 123 w 560"/>
                <a:gd name="T25" fmla="*/ 208 h 493"/>
                <a:gd name="T26" fmla="*/ 119 w 560"/>
                <a:gd name="T27" fmla="*/ 227 h 493"/>
                <a:gd name="T28" fmla="*/ 123 w 560"/>
                <a:gd name="T29" fmla="*/ 249 h 493"/>
                <a:gd name="T30" fmla="*/ 109 w 560"/>
                <a:gd name="T31" fmla="*/ 251 h 493"/>
                <a:gd name="T32" fmla="*/ 86 w 560"/>
                <a:gd name="T33" fmla="*/ 249 h 493"/>
                <a:gd name="T34" fmla="*/ 80 w 560"/>
                <a:gd name="T35" fmla="*/ 266 h 493"/>
                <a:gd name="T36" fmla="*/ 90 w 560"/>
                <a:gd name="T37" fmla="*/ 288 h 493"/>
                <a:gd name="T38" fmla="*/ 68 w 560"/>
                <a:gd name="T39" fmla="*/ 296 h 493"/>
                <a:gd name="T40" fmla="*/ 25 w 560"/>
                <a:gd name="T41" fmla="*/ 317 h 493"/>
                <a:gd name="T42" fmla="*/ 4 w 560"/>
                <a:gd name="T43" fmla="*/ 327 h 493"/>
                <a:gd name="T44" fmla="*/ 39 w 560"/>
                <a:gd name="T45" fmla="*/ 341 h 493"/>
                <a:gd name="T46" fmla="*/ 39 w 560"/>
                <a:gd name="T47" fmla="*/ 401 h 493"/>
                <a:gd name="T48" fmla="*/ 51 w 560"/>
                <a:gd name="T49" fmla="*/ 413 h 493"/>
                <a:gd name="T50" fmla="*/ 76 w 560"/>
                <a:gd name="T51" fmla="*/ 423 h 493"/>
                <a:gd name="T52" fmla="*/ 94 w 560"/>
                <a:gd name="T53" fmla="*/ 476 h 493"/>
                <a:gd name="T54" fmla="*/ 117 w 560"/>
                <a:gd name="T55" fmla="*/ 484 h 493"/>
                <a:gd name="T56" fmla="*/ 137 w 560"/>
                <a:gd name="T57" fmla="*/ 462 h 493"/>
                <a:gd name="T58" fmla="*/ 170 w 560"/>
                <a:gd name="T59" fmla="*/ 472 h 493"/>
                <a:gd name="T60" fmla="*/ 241 w 560"/>
                <a:gd name="T61" fmla="*/ 474 h 493"/>
                <a:gd name="T62" fmla="*/ 268 w 560"/>
                <a:gd name="T63" fmla="*/ 478 h 493"/>
                <a:gd name="T64" fmla="*/ 282 w 560"/>
                <a:gd name="T65" fmla="*/ 462 h 493"/>
                <a:gd name="T66" fmla="*/ 274 w 560"/>
                <a:gd name="T67" fmla="*/ 441 h 493"/>
                <a:gd name="T68" fmla="*/ 292 w 560"/>
                <a:gd name="T69" fmla="*/ 409 h 493"/>
                <a:gd name="T70" fmla="*/ 370 w 560"/>
                <a:gd name="T71" fmla="*/ 374 h 493"/>
                <a:gd name="T72" fmla="*/ 401 w 560"/>
                <a:gd name="T73" fmla="*/ 354 h 493"/>
                <a:gd name="T74" fmla="*/ 419 w 560"/>
                <a:gd name="T75" fmla="*/ 327 h 493"/>
                <a:gd name="T76" fmla="*/ 429 w 560"/>
                <a:gd name="T77" fmla="*/ 319 h 493"/>
                <a:gd name="T78" fmla="*/ 478 w 560"/>
                <a:gd name="T79" fmla="*/ 321 h 493"/>
                <a:gd name="T80" fmla="*/ 538 w 560"/>
                <a:gd name="T81" fmla="*/ 319 h 493"/>
                <a:gd name="T82" fmla="*/ 542 w 560"/>
                <a:gd name="T83" fmla="*/ 302 h 493"/>
                <a:gd name="T84" fmla="*/ 538 w 560"/>
                <a:gd name="T85" fmla="*/ 274 h 493"/>
                <a:gd name="T86" fmla="*/ 533 w 560"/>
                <a:gd name="T87" fmla="*/ 247 h 493"/>
                <a:gd name="T88" fmla="*/ 505 w 560"/>
                <a:gd name="T89" fmla="*/ 200 h 493"/>
                <a:gd name="T90" fmla="*/ 484 w 560"/>
                <a:gd name="T91" fmla="*/ 176 h 493"/>
                <a:gd name="T92" fmla="*/ 486 w 560"/>
                <a:gd name="T93" fmla="*/ 137 h 493"/>
                <a:gd name="T94" fmla="*/ 493 w 560"/>
                <a:gd name="T95" fmla="*/ 119 h 493"/>
                <a:gd name="T96" fmla="*/ 509 w 560"/>
                <a:gd name="T97" fmla="*/ 112 h 493"/>
                <a:gd name="T98" fmla="*/ 538 w 560"/>
                <a:gd name="T99" fmla="*/ 78 h 493"/>
                <a:gd name="T100" fmla="*/ 556 w 560"/>
                <a:gd name="T101" fmla="*/ 67 h 493"/>
                <a:gd name="T102" fmla="*/ 560 w 560"/>
                <a:gd name="T103" fmla="*/ 59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60" h="493">
                  <a:moveTo>
                    <a:pt x="560" y="53"/>
                  </a:moveTo>
                  <a:lnTo>
                    <a:pt x="558" y="49"/>
                  </a:lnTo>
                  <a:lnTo>
                    <a:pt x="558" y="45"/>
                  </a:lnTo>
                  <a:lnTo>
                    <a:pt x="556" y="43"/>
                  </a:lnTo>
                  <a:lnTo>
                    <a:pt x="552" y="39"/>
                  </a:lnTo>
                  <a:lnTo>
                    <a:pt x="550" y="35"/>
                  </a:lnTo>
                  <a:lnTo>
                    <a:pt x="542" y="29"/>
                  </a:lnTo>
                  <a:lnTo>
                    <a:pt x="536" y="25"/>
                  </a:lnTo>
                  <a:lnTo>
                    <a:pt x="525" y="18"/>
                  </a:lnTo>
                  <a:lnTo>
                    <a:pt x="517" y="27"/>
                  </a:lnTo>
                  <a:lnTo>
                    <a:pt x="505" y="43"/>
                  </a:lnTo>
                  <a:lnTo>
                    <a:pt x="503" y="45"/>
                  </a:lnTo>
                  <a:lnTo>
                    <a:pt x="501" y="47"/>
                  </a:lnTo>
                  <a:lnTo>
                    <a:pt x="497" y="47"/>
                  </a:lnTo>
                  <a:lnTo>
                    <a:pt x="493" y="47"/>
                  </a:lnTo>
                  <a:lnTo>
                    <a:pt x="482" y="45"/>
                  </a:lnTo>
                  <a:lnTo>
                    <a:pt x="466" y="45"/>
                  </a:lnTo>
                  <a:lnTo>
                    <a:pt x="462" y="43"/>
                  </a:lnTo>
                  <a:lnTo>
                    <a:pt x="454" y="39"/>
                  </a:lnTo>
                  <a:lnTo>
                    <a:pt x="433" y="23"/>
                  </a:lnTo>
                  <a:lnTo>
                    <a:pt x="423" y="8"/>
                  </a:lnTo>
                  <a:lnTo>
                    <a:pt x="417" y="4"/>
                  </a:lnTo>
                  <a:lnTo>
                    <a:pt x="413" y="2"/>
                  </a:lnTo>
                  <a:lnTo>
                    <a:pt x="409" y="0"/>
                  </a:lnTo>
                  <a:lnTo>
                    <a:pt x="405" y="0"/>
                  </a:lnTo>
                  <a:lnTo>
                    <a:pt x="401" y="0"/>
                  </a:lnTo>
                  <a:lnTo>
                    <a:pt x="397" y="2"/>
                  </a:lnTo>
                  <a:lnTo>
                    <a:pt x="390" y="4"/>
                  </a:lnTo>
                  <a:lnTo>
                    <a:pt x="327" y="37"/>
                  </a:lnTo>
                  <a:lnTo>
                    <a:pt x="315" y="45"/>
                  </a:lnTo>
                  <a:lnTo>
                    <a:pt x="309" y="51"/>
                  </a:lnTo>
                  <a:lnTo>
                    <a:pt x="303" y="59"/>
                  </a:lnTo>
                  <a:lnTo>
                    <a:pt x="294" y="74"/>
                  </a:lnTo>
                  <a:lnTo>
                    <a:pt x="292" y="78"/>
                  </a:lnTo>
                  <a:lnTo>
                    <a:pt x="290" y="82"/>
                  </a:lnTo>
                  <a:lnTo>
                    <a:pt x="284" y="86"/>
                  </a:lnTo>
                  <a:lnTo>
                    <a:pt x="247" y="102"/>
                  </a:lnTo>
                  <a:lnTo>
                    <a:pt x="227" y="114"/>
                  </a:lnTo>
                  <a:lnTo>
                    <a:pt x="184" y="149"/>
                  </a:lnTo>
                  <a:lnTo>
                    <a:pt x="166" y="172"/>
                  </a:lnTo>
                  <a:lnTo>
                    <a:pt x="160" y="180"/>
                  </a:lnTo>
                  <a:lnTo>
                    <a:pt x="158" y="186"/>
                  </a:lnTo>
                  <a:lnTo>
                    <a:pt x="158" y="190"/>
                  </a:lnTo>
                  <a:lnTo>
                    <a:pt x="156" y="192"/>
                  </a:lnTo>
                  <a:lnTo>
                    <a:pt x="151" y="194"/>
                  </a:lnTo>
                  <a:lnTo>
                    <a:pt x="143" y="196"/>
                  </a:lnTo>
                  <a:lnTo>
                    <a:pt x="139" y="196"/>
                  </a:lnTo>
                  <a:lnTo>
                    <a:pt x="135" y="196"/>
                  </a:lnTo>
                  <a:lnTo>
                    <a:pt x="133" y="196"/>
                  </a:lnTo>
                  <a:lnTo>
                    <a:pt x="129" y="198"/>
                  </a:lnTo>
                  <a:lnTo>
                    <a:pt x="127" y="200"/>
                  </a:lnTo>
                  <a:lnTo>
                    <a:pt x="123" y="208"/>
                  </a:lnTo>
                  <a:lnTo>
                    <a:pt x="121" y="217"/>
                  </a:lnTo>
                  <a:lnTo>
                    <a:pt x="119" y="221"/>
                  </a:lnTo>
                  <a:lnTo>
                    <a:pt x="119" y="223"/>
                  </a:lnTo>
                  <a:lnTo>
                    <a:pt x="119" y="227"/>
                  </a:lnTo>
                  <a:lnTo>
                    <a:pt x="123" y="241"/>
                  </a:lnTo>
                  <a:lnTo>
                    <a:pt x="123" y="243"/>
                  </a:lnTo>
                  <a:lnTo>
                    <a:pt x="123" y="245"/>
                  </a:lnTo>
                  <a:lnTo>
                    <a:pt x="123" y="249"/>
                  </a:lnTo>
                  <a:lnTo>
                    <a:pt x="121" y="251"/>
                  </a:lnTo>
                  <a:lnTo>
                    <a:pt x="117" y="253"/>
                  </a:lnTo>
                  <a:lnTo>
                    <a:pt x="113" y="253"/>
                  </a:lnTo>
                  <a:lnTo>
                    <a:pt x="109" y="251"/>
                  </a:lnTo>
                  <a:lnTo>
                    <a:pt x="96" y="247"/>
                  </a:lnTo>
                  <a:lnTo>
                    <a:pt x="94" y="247"/>
                  </a:lnTo>
                  <a:lnTo>
                    <a:pt x="90" y="247"/>
                  </a:lnTo>
                  <a:lnTo>
                    <a:pt x="86" y="249"/>
                  </a:lnTo>
                  <a:lnTo>
                    <a:pt x="82" y="253"/>
                  </a:lnTo>
                  <a:lnTo>
                    <a:pt x="80" y="258"/>
                  </a:lnTo>
                  <a:lnTo>
                    <a:pt x="80" y="262"/>
                  </a:lnTo>
                  <a:lnTo>
                    <a:pt x="80" y="266"/>
                  </a:lnTo>
                  <a:lnTo>
                    <a:pt x="82" y="270"/>
                  </a:lnTo>
                  <a:lnTo>
                    <a:pt x="88" y="284"/>
                  </a:lnTo>
                  <a:lnTo>
                    <a:pt x="90" y="286"/>
                  </a:lnTo>
                  <a:lnTo>
                    <a:pt x="90" y="288"/>
                  </a:lnTo>
                  <a:lnTo>
                    <a:pt x="88" y="292"/>
                  </a:lnTo>
                  <a:lnTo>
                    <a:pt x="86" y="294"/>
                  </a:lnTo>
                  <a:lnTo>
                    <a:pt x="82" y="294"/>
                  </a:lnTo>
                  <a:lnTo>
                    <a:pt x="68" y="296"/>
                  </a:lnTo>
                  <a:lnTo>
                    <a:pt x="62" y="298"/>
                  </a:lnTo>
                  <a:lnTo>
                    <a:pt x="55" y="300"/>
                  </a:lnTo>
                  <a:lnTo>
                    <a:pt x="29" y="315"/>
                  </a:lnTo>
                  <a:lnTo>
                    <a:pt x="25" y="317"/>
                  </a:lnTo>
                  <a:lnTo>
                    <a:pt x="15" y="317"/>
                  </a:lnTo>
                  <a:lnTo>
                    <a:pt x="8" y="321"/>
                  </a:lnTo>
                  <a:lnTo>
                    <a:pt x="0" y="325"/>
                  </a:lnTo>
                  <a:lnTo>
                    <a:pt x="4" y="327"/>
                  </a:lnTo>
                  <a:lnTo>
                    <a:pt x="27" y="333"/>
                  </a:lnTo>
                  <a:lnTo>
                    <a:pt x="33" y="335"/>
                  </a:lnTo>
                  <a:lnTo>
                    <a:pt x="37" y="337"/>
                  </a:lnTo>
                  <a:lnTo>
                    <a:pt x="39" y="341"/>
                  </a:lnTo>
                  <a:lnTo>
                    <a:pt x="41" y="345"/>
                  </a:lnTo>
                  <a:lnTo>
                    <a:pt x="41" y="349"/>
                  </a:lnTo>
                  <a:lnTo>
                    <a:pt x="39" y="396"/>
                  </a:lnTo>
                  <a:lnTo>
                    <a:pt x="39" y="401"/>
                  </a:lnTo>
                  <a:lnTo>
                    <a:pt x="41" y="405"/>
                  </a:lnTo>
                  <a:lnTo>
                    <a:pt x="43" y="409"/>
                  </a:lnTo>
                  <a:lnTo>
                    <a:pt x="47" y="411"/>
                  </a:lnTo>
                  <a:lnTo>
                    <a:pt x="51" y="413"/>
                  </a:lnTo>
                  <a:lnTo>
                    <a:pt x="72" y="419"/>
                  </a:lnTo>
                  <a:lnTo>
                    <a:pt x="74" y="421"/>
                  </a:lnTo>
                  <a:lnTo>
                    <a:pt x="76" y="423"/>
                  </a:lnTo>
                  <a:lnTo>
                    <a:pt x="76" y="423"/>
                  </a:lnTo>
                  <a:lnTo>
                    <a:pt x="80" y="427"/>
                  </a:lnTo>
                  <a:lnTo>
                    <a:pt x="82" y="435"/>
                  </a:lnTo>
                  <a:lnTo>
                    <a:pt x="90" y="468"/>
                  </a:lnTo>
                  <a:lnTo>
                    <a:pt x="94" y="476"/>
                  </a:lnTo>
                  <a:lnTo>
                    <a:pt x="96" y="478"/>
                  </a:lnTo>
                  <a:lnTo>
                    <a:pt x="98" y="480"/>
                  </a:lnTo>
                  <a:lnTo>
                    <a:pt x="113" y="493"/>
                  </a:lnTo>
                  <a:lnTo>
                    <a:pt x="117" y="484"/>
                  </a:lnTo>
                  <a:lnTo>
                    <a:pt x="127" y="468"/>
                  </a:lnTo>
                  <a:lnTo>
                    <a:pt x="129" y="466"/>
                  </a:lnTo>
                  <a:lnTo>
                    <a:pt x="133" y="464"/>
                  </a:lnTo>
                  <a:lnTo>
                    <a:pt x="137" y="462"/>
                  </a:lnTo>
                  <a:lnTo>
                    <a:pt x="141" y="460"/>
                  </a:lnTo>
                  <a:lnTo>
                    <a:pt x="145" y="462"/>
                  </a:lnTo>
                  <a:lnTo>
                    <a:pt x="162" y="470"/>
                  </a:lnTo>
                  <a:lnTo>
                    <a:pt x="170" y="472"/>
                  </a:lnTo>
                  <a:lnTo>
                    <a:pt x="180" y="476"/>
                  </a:lnTo>
                  <a:lnTo>
                    <a:pt x="211" y="478"/>
                  </a:lnTo>
                  <a:lnTo>
                    <a:pt x="219" y="478"/>
                  </a:lnTo>
                  <a:lnTo>
                    <a:pt x="241" y="474"/>
                  </a:lnTo>
                  <a:lnTo>
                    <a:pt x="250" y="476"/>
                  </a:lnTo>
                  <a:lnTo>
                    <a:pt x="262" y="478"/>
                  </a:lnTo>
                  <a:lnTo>
                    <a:pt x="264" y="478"/>
                  </a:lnTo>
                  <a:lnTo>
                    <a:pt x="268" y="478"/>
                  </a:lnTo>
                  <a:lnTo>
                    <a:pt x="272" y="476"/>
                  </a:lnTo>
                  <a:lnTo>
                    <a:pt x="276" y="472"/>
                  </a:lnTo>
                  <a:lnTo>
                    <a:pt x="280" y="468"/>
                  </a:lnTo>
                  <a:lnTo>
                    <a:pt x="282" y="462"/>
                  </a:lnTo>
                  <a:lnTo>
                    <a:pt x="282" y="458"/>
                  </a:lnTo>
                  <a:lnTo>
                    <a:pt x="280" y="454"/>
                  </a:lnTo>
                  <a:lnTo>
                    <a:pt x="276" y="446"/>
                  </a:lnTo>
                  <a:lnTo>
                    <a:pt x="274" y="441"/>
                  </a:lnTo>
                  <a:lnTo>
                    <a:pt x="274" y="437"/>
                  </a:lnTo>
                  <a:lnTo>
                    <a:pt x="274" y="433"/>
                  </a:lnTo>
                  <a:lnTo>
                    <a:pt x="278" y="429"/>
                  </a:lnTo>
                  <a:lnTo>
                    <a:pt x="292" y="409"/>
                  </a:lnTo>
                  <a:lnTo>
                    <a:pt x="309" y="392"/>
                  </a:lnTo>
                  <a:lnTo>
                    <a:pt x="313" y="390"/>
                  </a:lnTo>
                  <a:lnTo>
                    <a:pt x="317" y="388"/>
                  </a:lnTo>
                  <a:lnTo>
                    <a:pt x="370" y="374"/>
                  </a:lnTo>
                  <a:lnTo>
                    <a:pt x="376" y="372"/>
                  </a:lnTo>
                  <a:lnTo>
                    <a:pt x="380" y="368"/>
                  </a:lnTo>
                  <a:lnTo>
                    <a:pt x="390" y="360"/>
                  </a:lnTo>
                  <a:lnTo>
                    <a:pt x="401" y="354"/>
                  </a:lnTo>
                  <a:lnTo>
                    <a:pt x="405" y="349"/>
                  </a:lnTo>
                  <a:lnTo>
                    <a:pt x="409" y="345"/>
                  </a:lnTo>
                  <a:lnTo>
                    <a:pt x="415" y="333"/>
                  </a:lnTo>
                  <a:lnTo>
                    <a:pt x="419" y="327"/>
                  </a:lnTo>
                  <a:lnTo>
                    <a:pt x="421" y="323"/>
                  </a:lnTo>
                  <a:lnTo>
                    <a:pt x="423" y="321"/>
                  </a:lnTo>
                  <a:lnTo>
                    <a:pt x="425" y="321"/>
                  </a:lnTo>
                  <a:lnTo>
                    <a:pt x="429" y="319"/>
                  </a:lnTo>
                  <a:lnTo>
                    <a:pt x="433" y="317"/>
                  </a:lnTo>
                  <a:lnTo>
                    <a:pt x="435" y="317"/>
                  </a:lnTo>
                  <a:lnTo>
                    <a:pt x="444" y="317"/>
                  </a:lnTo>
                  <a:lnTo>
                    <a:pt x="478" y="321"/>
                  </a:lnTo>
                  <a:lnTo>
                    <a:pt x="517" y="319"/>
                  </a:lnTo>
                  <a:lnTo>
                    <a:pt x="531" y="319"/>
                  </a:lnTo>
                  <a:lnTo>
                    <a:pt x="536" y="319"/>
                  </a:lnTo>
                  <a:lnTo>
                    <a:pt x="538" y="319"/>
                  </a:lnTo>
                  <a:lnTo>
                    <a:pt x="540" y="315"/>
                  </a:lnTo>
                  <a:lnTo>
                    <a:pt x="542" y="313"/>
                  </a:lnTo>
                  <a:lnTo>
                    <a:pt x="542" y="309"/>
                  </a:lnTo>
                  <a:lnTo>
                    <a:pt x="542" y="302"/>
                  </a:lnTo>
                  <a:lnTo>
                    <a:pt x="542" y="296"/>
                  </a:lnTo>
                  <a:lnTo>
                    <a:pt x="542" y="286"/>
                  </a:lnTo>
                  <a:lnTo>
                    <a:pt x="540" y="280"/>
                  </a:lnTo>
                  <a:lnTo>
                    <a:pt x="538" y="274"/>
                  </a:lnTo>
                  <a:lnTo>
                    <a:pt x="531" y="266"/>
                  </a:lnTo>
                  <a:lnTo>
                    <a:pt x="531" y="262"/>
                  </a:lnTo>
                  <a:lnTo>
                    <a:pt x="531" y="258"/>
                  </a:lnTo>
                  <a:lnTo>
                    <a:pt x="533" y="247"/>
                  </a:lnTo>
                  <a:lnTo>
                    <a:pt x="533" y="243"/>
                  </a:lnTo>
                  <a:lnTo>
                    <a:pt x="533" y="241"/>
                  </a:lnTo>
                  <a:lnTo>
                    <a:pt x="521" y="225"/>
                  </a:lnTo>
                  <a:lnTo>
                    <a:pt x="505" y="200"/>
                  </a:lnTo>
                  <a:lnTo>
                    <a:pt x="503" y="196"/>
                  </a:lnTo>
                  <a:lnTo>
                    <a:pt x="489" y="184"/>
                  </a:lnTo>
                  <a:lnTo>
                    <a:pt x="486" y="180"/>
                  </a:lnTo>
                  <a:lnTo>
                    <a:pt x="484" y="176"/>
                  </a:lnTo>
                  <a:lnTo>
                    <a:pt x="484" y="172"/>
                  </a:lnTo>
                  <a:lnTo>
                    <a:pt x="484" y="168"/>
                  </a:lnTo>
                  <a:lnTo>
                    <a:pt x="486" y="145"/>
                  </a:lnTo>
                  <a:lnTo>
                    <a:pt x="486" y="137"/>
                  </a:lnTo>
                  <a:lnTo>
                    <a:pt x="486" y="129"/>
                  </a:lnTo>
                  <a:lnTo>
                    <a:pt x="486" y="125"/>
                  </a:lnTo>
                  <a:lnTo>
                    <a:pt x="489" y="121"/>
                  </a:lnTo>
                  <a:lnTo>
                    <a:pt x="493" y="119"/>
                  </a:lnTo>
                  <a:lnTo>
                    <a:pt x="497" y="117"/>
                  </a:lnTo>
                  <a:lnTo>
                    <a:pt x="503" y="114"/>
                  </a:lnTo>
                  <a:lnTo>
                    <a:pt x="505" y="114"/>
                  </a:lnTo>
                  <a:lnTo>
                    <a:pt x="509" y="112"/>
                  </a:lnTo>
                  <a:lnTo>
                    <a:pt x="519" y="94"/>
                  </a:lnTo>
                  <a:lnTo>
                    <a:pt x="525" y="88"/>
                  </a:lnTo>
                  <a:lnTo>
                    <a:pt x="533" y="82"/>
                  </a:lnTo>
                  <a:lnTo>
                    <a:pt x="538" y="78"/>
                  </a:lnTo>
                  <a:lnTo>
                    <a:pt x="542" y="76"/>
                  </a:lnTo>
                  <a:lnTo>
                    <a:pt x="550" y="74"/>
                  </a:lnTo>
                  <a:lnTo>
                    <a:pt x="554" y="72"/>
                  </a:lnTo>
                  <a:lnTo>
                    <a:pt x="556" y="67"/>
                  </a:lnTo>
                  <a:lnTo>
                    <a:pt x="558" y="65"/>
                  </a:lnTo>
                  <a:lnTo>
                    <a:pt x="560" y="63"/>
                  </a:lnTo>
                  <a:lnTo>
                    <a:pt x="560" y="59"/>
                  </a:lnTo>
                  <a:lnTo>
                    <a:pt x="560" y="59"/>
                  </a:lnTo>
                  <a:lnTo>
                    <a:pt x="560" y="57"/>
                  </a:lnTo>
                  <a:lnTo>
                    <a:pt x="560" y="53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3ADDF25A-DE15-E342-A57D-F875B7792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05479" y="1029318"/>
              <a:ext cx="2415344" cy="1517176"/>
            </a:xfrm>
            <a:custGeom>
              <a:avLst/>
              <a:gdLst>
                <a:gd name="T0" fmla="*/ 1340 w 1393"/>
                <a:gd name="T1" fmla="*/ 574 h 875"/>
                <a:gd name="T2" fmla="*/ 1265 w 1393"/>
                <a:gd name="T3" fmla="*/ 568 h 875"/>
                <a:gd name="T4" fmla="*/ 1183 w 1393"/>
                <a:gd name="T5" fmla="*/ 560 h 875"/>
                <a:gd name="T6" fmla="*/ 1116 w 1393"/>
                <a:gd name="T7" fmla="*/ 554 h 875"/>
                <a:gd name="T8" fmla="*/ 1099 w 1393"/>
                <a:gd name="T9" fmla="*/ 543 h 875"/>
                <a:gd name="T10" fmla="*/ 1018 w 1393"/>
                <a:gd name="T11" fmla="*/ 478 h 875"/>
                <a:gd name="T12" fmla="*/ 944 w 1393"/>
                <a:gd name="T13" fmla="*/ 417 h 875"/>
                <a:gd name="T14" fmla="*/ 858 w 1393"/>
                <a:gd name="T15" fmla="*/ 347 h 875"/>
                <a:gd name="T16" fmla="*/ 813 w 1393"/>
                <a:gd name="T17" fmla="*/ 311 h 875"/>
                <a:gd name="T18" fmla="*/ 766 w 1393"/>
                <a:gd name="T19" fmla="*/ 270 h 875"/>
                <a:gd name="T20" fmla="*/ 697 w 1393"/>
                <a:gd name="T21" fmla="*/ 208 h 875"/>
                <a:gd name="T22" fmla="*/ 627 w 1393"/>
                <a:gd name="T23" fmla="*/ 165 h 875"/>
                <a:gd name="T24" fmla="*/ 558 w 1393"/>
                <a:gd name="T25" fmla="*/ 123 h 875"/>
                <a:gd name="T26" fmla="*/ 486 w 1393"/>
                <a:gd name="T27" fmla="*/ 80 h 875"/>
                <a:gd name="T28" fmla="*/ 417 w 1393"/>
                <a:gd name="T29" fmla="*/ 39 h 875"/>
                <a:gd name="T30" fmla="*/ 354 w 1393"/>
                <a:gd name="T31" fmla="*/ 24 h 875"/>
                <a:gd name="T32" fmla="*/ 211 w 1393"/>
                <a:gd name="T33" fmla="*/ 0 h 875"/>
                <a:gd name="T34" fmla="*/ 207 w 1393"/>
                <a:gd name="T35" fmla="*/ 2 h 875"/>
                <a:gd name="T36" fmla="*/ 180 w 1393"/>
                <a:gd name="T37" fmla="*/ 24 h 875"/>
                <a:gd name="T38" fmla="*/ 21 w 1393"/>
                <a:gd name="T39" fmla="*/ 71 h 875"/>
                <a:gd name="T40" fmla="*/ 2 w 1393"/>
                <a:gd name="T41" fmla="*/ 167 h 875"/>
                <a:gd name="T42" fmla="*/ 21 w 1393"/>
                <a:gd name="T43" fmla="*/ 188 h 875"/>
                <a:gd name="T44" fmla="*/ 39 w 1393"/>
                <a:gd name="T45" fmla="*/ 214 h 875"/>
                <a:gd name="T46" fmla="*/ 57 w 1393"/>
                <a:gd name="T47" fmla="*/ 235 h 875"/>
                <a:gd name="T48" fmla="*/ 217 w 1393"/>
                <a:gd name="T49" fmla="*/ 223 h 875"/>
                <a:gd name="T50" fmla="*/ 352 w 1393"/>
                <a:gd name="T51" fmla="*/ 257 h 875"/>
                <a:gd name="T52" fmla="*/ 476 w 1393"/>
                <a:gd name="T53" fmla="*/ 266 h 875"/>
                <a:gd name="T54" fmla="*/ 540 w 1393"/>
                <a:gd name="T55" fmla="*/ 298 h 875"/>
                <a:gd name="T56" fmla="*/ 591 w 1393"/>
                <a:gd name="T57" fmla="*/ 304 h 875"/>
                <a:gd name="T58" fmla="*/ 613 w 1393"/>
                <a:gd name="T59" fmla="*/ 337 h 875"/>
                <a:gd name="T60" fmla="*/ 656 w 1393"/>
                <a:gd name="T61" fmla="*/ 380 h 875"/>
                <a:gd name="T62" fmla="*/ 633 w 1393"/>
                <a:gd name="T63" fmla="*/ 411 h 875"/>
                <a:gd name="T64" fmla="*/ 470 w 1393"/>
                <a:gd name="T65" fmla="*/ 521 h 875"/>
                <a:gd name="T66" fmla="*/ 464 w 1393"/>
                <a:gd name="T67" fmla="*/ 595 h 875"/>
                <a:gd name="T68" fmla="*/ 464 w 1393"/>
                <a:gd name="T69" fmla="*/ 635 h 875"/>
                <a:gd name="T70" fmla="*/ 578 w 1393"/>
                <a:gd name="T71" fmla="*/ 615 h 875"/>
                <a:gd name="T72" fmla="*/ 652 w 1393"/>
                <a:gd name="T73" fmla="*/ 623 h 875"/>
                <a:gd name="T74" fmla="*/ 740 w 1393"/>
                <a:gd name="T75" fmla="*/ 640 h 875"/>
                <a:gd name="T76" fmla="*/ 783 w 1393"/>
                <a:gd name="T77" fmla="*/ 678 h 875"/>
                <a:gd name="T78" fmla="*/ 815 w 1393"/>
                <a:gd name="T79" fmla="*/ 668 h 875"/>
                <a:gd name="T80" fmla="*/ 836 w 1393"/>
                <a:gd name="T81" fmla="*/ 668 h 875"/>
                <a:gd name="T82" fmla="*/ 842 w 1393"/>
                <a:gd name="T83" fmla="*/ 697 h 875"/>
                <a:gd name="T84" fmla="*/ 875 w 1393"/>
                <a:gd name="T85" fmla="*/ 703 h 875"/>
                <a:gd name="T86" fmla="*/ 913 w 1393"/>
                <a:gd name="T87" fmla="*/ 717 h 875"/>
                <a:gd name="T88" fmla="*/ 952 w 1393"/>
                <a:gd name="T89" fmla="*/ 699 h 875"/>
                <a:gd name="T90" fmla="*/ 1005 w 1393"/>
                <a:gd name="T91" fmla="*/ 793 h 875"/>
                <a:gd name="T92" fmla="*/ 1028 w 1393"/>
                <a:gd name="T93" fmla="*/ 813 h 875"/>
                <a:gd name="T94" fmla="*/ 1122 w 1393"/>
                <a:gd name="T95" fmla="*/ 854 h 875"/>
                <a:gd name="T96" fmla="*/ 1132 w 1393"/>
                <a:gd name="T97" fmla="*/ 868 h 875"/>
                <a:gd name="T98" fmla="*/ 1150 w 1393"/>
                <a:gd name="T99" fmla="*/ 872 h 875"/>
                <a:gd name="T100" fmla="*/ 1152 w 1393"/>
                <a:gd name="T101" fmla="*/ 850 h 875"/>
                <a:gd name="T102" fmla="*/ 1156 w 1393"/>
                <a:gd name="T103" fmla="*/ 823 h 875"/>
                <a:gd name="T104" fmla="*/ 1263 w 1393"/>
                <a:gd name="T105" fmla="*/ 650 h 875"/>
                <a:gd name="T106" fmla="*/ 1393 w 1393"/>
                <a:gd name="T107" fmla="*/ 576 h 8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93" h="875">
                  <a:moveTo>
                    <a:pt x="1389" y="578"/>
                  </a:moveTo>
                  <a:lnTo>
                    <a:pt x="1381" y="578"/>
                  </a:lnTo>
                  <a:lnTo>
                    <a:pt x="1365" y="576"/>
                  </a:lnTo>
                  <a:lnTo>
                    <a:pt x="1353" y="576"/>
                  </a:lnTo>
                  <a:lnTo>
                    <a:pt x="1340" y="574"/>
                  </a:lnTo>
                  <a:lnTo>
                    <a:pt x="1328" y="574"/>
                  </a:lnTo>
                  <a:lnTo>
                    <a:pt x="1316" y="572"/>
                  </a:lnTo>
                  <a:lnTo>
                    <a:pt x="1299" y="572"/>
                  </a:lnTo>
                  <a:lnTo>
                    <a:pt x="1281" y="570"/>
                  </a:lnTo>
                  <a:lnTo>
                    <a:pt x="1265" y="568"/>
                  </a:lnTo>
                  <a:lnTo>
                    <a:pt x="1248" y="566"/>
                  </a:lnTo>
                  <a:lnTo>
                    <a:pt x="1232" y="566"/>
                  </a:lnTo>
                  <a:lnTo>
                    <a:pt x="1216" y="564"/>
                  </a:lnTo>
                  <a:lnTo>
                    <a:pt x="1199" y="562"/>
                  </a:lnTo>
                  <a:lnTo>
                    <a:pt x="1183" y="560"/>
                  </a:lnTo>
                  <a:lnTo>
                    <a:pt x="1169" y="560"/>
                  </a:lnTo>
                  <a:lnTo>
                    <a:pt x="1156" y="558"/>
                  </a:lnTo>
                  <a:lnTo>
                    <a:pt x="1144" y="558"/>
                  </a:lnTo>
                  <a:lnTo>
                    <a:pt x="1130" y="556"/>
                  </a:lnTo>
                  <a:lnTo>
                    <a:pt x="1116" y="554"/>
                  </a:lnTo>
                  <a:lnTo>
                    <a:pt x="1114" y="554"/>
                  </a:lnTo>
                  <a:lnTo>
                    <a:pt x="1114" y="554"/>
                  </a:lnTo>
                  <a:lnTo>
                    <a:pt x="1112" y="554"/>
                  </a:lnTo>
                  <a:lnTo>
                    <a:pt x="1112" y="554"/>
                  </a:lnTo>
                  <a:lnTo>
                    <a:pt x="1099" y="543"/>
                  </a:lnTo>
                  <a:lnTo>
                    <a:pt x="1083" y="531"/>
                  </a:lnTo>
                  <a:lnTo>
                    <a:pt x="1069" y="517"/>
                  </a:lnTo>
                  <a:lnTo>
                    <a:pt x="1052" y="505"/>
                  </a:lnTo>
                  <a:lnTo>
                    <a:pt x="1036" y="492"/>
                  </a:lnTo>
                  <a:lnTo>
                    <a:pt x="1018" y="478"/>
                  </a:lnTo>
                  <a:lnTo>
                    <a:pt x="999" y="462"/>
                  </a:lnTo>
                  <a:lnTo>
                    <a:pt x="981" y="447"/>
                  </a:lnTo>
                  <a:lnTo>
                    <a:pt x="971" y="439"/>
                  </a:lnTo>
                  <a:lnTo>
                    <a:pt x="962" y="431"/>
                  </a:lnTo>
                  <a:lnTo>
                    <a:pt x="944" y="417"/>
                  </a:lnTo>
                  <a:lnTo>
                    <a:pt x="926" y="402"/>
                  </a:lnTo>
                  <a:lnTo>
                    <a:pt x="905" y="386"/>
                  </a:lnTo>
                  <a:lnTo>
                    <a:pt x="887" y="372"/>
                  </a:lnTo>
                  <a:lnTo>
                    <a:pt x="872" y="360"/>
                  </a:lnTo>
                  <a:lnTo>
                    <a:pt x="858" y="347"/>
                  </a:lnTo>
                  <a:lnTo>
                    <a:pt x="844" y="337"/>
                  </a:lnTo>
                  <a:lnTo>
                    <a:pt x="830" y="325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13" y="311"/>
                  </a:lnTo>
                  <a:lnTo>
                    <a:pt x="801" y="300"/>
                  </a:lnTo>
                  <a:lnTo>
                    <a:pt x="797" y="296"/>
                  </a:lnTo>
                  <a:lnTo>
                    <a:pt x="783" y="284"/>
                  </a:lnTo>
                  <a:lnTo>
                    <a:pt x="766" y="270"/>
                  </a:lnTo>
                  <a:lnTo>
                    <a:pt x="752" y="257"/>
                  </a:lnTo>
                  <a:lnTo>
                    <a:pt x="738" y="245"/>
                  </a:lnTo>
                  <a:lnTo>
                    <a:pt x="723" y="233"/>
                  </a:lnTo>
                  <a:lnTo>
                    <a:pt x="711" y="221"/>
                  </a:lnTo>
                  <a:lnTo>
                    <a:pt x="697" y="208"/>
                  </a:lnTo>
                  <a:lnTo>
                    <a:pt x="685" y="200"/>
                  </a:lnTo>
                  <a:lnTo>
                    <a:pt x="670" y="190"/>
                  </a:lnTo>
                  <a:lnTo>
                    <a:pt x="656" y="182"/>
                  </a:lnTo>
                  <a:lnTo>
                    <a:pt x="642" y="174"/>
                  </a:lnTo>
                  <a:lnTo>
                    <a:pt x="627" y="165"/>
                  </a:lnTo>
                  <a:lnTo>
                    <a:pt x="613" y="157"/>
                  </a:lnTo>
                  <a:lnTo>
                    <a:pt x="599" y="149"/>
                  </a:lnTo>
                  <a:lnTo>
                    <a:pt x="584" y="139"/>
                  </a:lnTo>
                  <a:lnTo>
                    <a:pt x="570" y="131"/>
                  </a:lnTo>
                  <a:lnTo>
                    <a:pt x="558" y="123"/>
                  </a:lnTo>
                  <a:lnTo>
                    <a:pt x="544" y="114"/>
                  </a:lnTo>
                  <a:lnTo>
                    <a:pt x="529" y="106"/>
                  </a:lnTo>
                  <a:lnTo>
                    <a:pt x="515" y="98"/>
                  </a:lnTo>
                  <a:lnTo>
                    <a:pt x="501" y="88"/>
                  </a:lnTo>
                  <a:lnTo>
                    <a:pt x="486" y="80"/>
                  </a:lnTo>
                  <a:lnTo>
                    <a:pt x="472" y="71"/>
                  </a:lnTo>
                  <a:lnTo>
                    <a:pt x="458" y="63"/>
                  </a:lnTo>
                  <a:lnTo>
                    <a:pt x="443" y="55"/>
                  </a:lnTo>
                  <a:lnTo>
                    <a:pt x="425" y="45"/>
                  </a:lnTo>
                  <a:lnTo>
                    <a:pt x="417" y="39"/>
                  </a:lnTo>
                  <a:lnTo>
                    <a:pt x="409" y="35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54" y="24"/>
                  </a:lnTo>
                  <a:lnTo>
                    <a:pt x="339" y="22"/>
                  </a:lnTo>
                  <a:lnTo>
                    <a:pt x="307" y="16"/>
                  </a:lnTo>
                  <a:lnTo>
                    <a:pt x="276" y="12"/>
                  </a:lnTo>
                  <a:lnTo>
                    <a:pt x="243" y="6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11" y="0"/>
                  </a:lnTo>
                  <a:lnTo>
                    <a:pt x="209" y="2"/>
                  </a:lnTo>
                  <a:lnTo>
                    <a:pt x="209" y="2"/>
                  </a:lnTo>
                  <a:lnTo>
                    <a:pt x="207" y="2"/>
                  </a:lnTo>
                  <a:lnTo>
                    <a:pt x="204" y="4"/>
                  </a:lnTo>
                  <a:lnTo>
                    <a:pt x="184" y="22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80" y="24"/>
                  </a:lnTo>
                  <a:lnTo>
                    <a:pt x="162" y="31"/>
                  </a:lnTo>
                  <a:lnTo>
                    <a:pt x="125" y="41"/>
                  </a:lnTo>
                  <a:lnTo>
                    <a:pt x="88" y="51"/>
                  </a:lnTo>
                  <a:lnTo>
                    <a:pt x="51" y="61"/>
                  </a:lnTo>
                  <a:lnTo>
                    <a:pt x="21" y="71"/>
                  </a:lnTo>
                  <a:lnTo>
                    <a:pt x="0" y="143"/>
                  </a:lnTo>
                  <a:lnTo>
                    <a:pt x="0" y="151"/>
                  </a:lnTo>
                  <a:lnTo>
                    <a:pt x="0" y="161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67"/>
                  </a:lnTo>
                  <a:lnTo>
                    <a:pt x="2" y="172"/>
                  </a:lnTo>
                  <a:lnTo>
                    <a:pt x="4" y="174"/>
                  </a:lnTo>
                  <a:lnTo>
                    <a:pt x="6" y="178"/>
                  </a:lnTo>
                  <a:lnTo>
                    <a:pt x="21" y="188"/>
                  </a:lnTo>
                  <a:lnTo>
                    <a:pt x="25" y="192"/>
                  </a:lnTo>
                  <a:lnTo>
                    <a:pt x="31" y="200"/>
                  </a:lnTo>
                  <a:lnTo>
                    <a:pt x="35" y="208"/>
                  </a:lnTo>
                  <a:lnTo>
                    <a:pt x="39" y="214"/>
                  </a:lnTo>
                  <a:lnTo>
                    <a:pt x="39" y="214"/>
                  </a:lnTo>
                  <a:lnTo>
                    <a:pt x="43" y="225"/>
                  </a:lnTo>
                  <a:lnTo>
                    <a:pt x="47" y="229"/>
                  </a:lnTo>
                  <a:lnTo>
                    <a:pt x="49" y="231"/>
                  </a:lnTo>
                  <a:lnTo>
                    <a:pt x="53" y="233"/>
                  </a:lnTo>
                  <a:lnTo>
                    <a:pt x="57" y="235"/>
                  </a:lnTo>
                  <a:lnTo>
                    <a:pt x="66" y="237"/>
                  </a:lnTo>
                  <a:lnTo>
                    <a:pt x="72" y="237"/>
                  </a:lnTo>
                  <a:lnTo>
                    <a:pt x="145" y="229"/>
                  </a:lnTo>
                  <a:lnTo>
                    <a:pt x="194" y="223"/>
                  </a:lnTo>
                  <a:lnTo>
                    <a:pt x="217" y="223"/>
                  </a:lnTo>
                  <a:lnTo>
                    <a:pt x="327" y="239"/>
                  </a:lnTo>
                  <a:lnTo>
                    <a:pt x="331" y="241"/>
                  </a:lnTo>
                  <a:lnTo>
                    <a:pt x="335" y="243"/>
                  </a:lnTo>
                  <a:lnTo>
                    <a:pt x="339" y="245"/>
                  </a:lnTo>
                  <a:lnTo>
                    <a:pt x="352" y="257"/>
                  </a:lnTo>
                  <a:lnTo>
                    <a:pt x="356" y="259"/>
                  </a:lnTo>
                  <a:lnTo>
                    <a:pt x="362" y="261"/>
                  </a:lnTo>
                  <a:lnTo>
                    <a:pt x="376" y="266"/>
                  </a:lnTo>
                  <a:lnTo>
                    <a:pt x="466" y="268"/>
                  </a:lnTo>
                  <a:lnTo>
                    <a:pt x="476" y="266"/>
                  </a:lnTo>
                  <a:lnTo>
                    <a:pt x="490" y="266"/>
                  </a:lnTo>
                  <a:lnTo>
                    <a:pt x="497" y="268"/>
                  </a:lnTo>
                  <a:lnTo>
                    <a:pt x="503" y="270"/>
                  </a:lnTo>
                  <a:lnTo>
                    <a:pt x="535" y="296"/>
                  </a:lnTo>
                  <a:lnTo>
                    <a:pt x="540" y="298"/>
                  </a:lnTo>
                  <a:lnTo>
                    <a:pt x="546" y="300"/>
                  </a:lnTo>
                  <a:lnTo>
                    <a:pt x="554" y="300"/>
                  </a:lnTo>
                  <a:lnTo>
                    <a:pt x="566" y="300"/>
                  </a:lnTo>
                  <a:lnTo>
                    <a:pt x="586" y="304"/>
                  </a:lnTo>
                  <a:lnTo>
                    <a:pt x="591" y="304"/>
                  </a:lnTo>
                  <a:lnTo>
                    <a:pt x="597" y="308"/>
                  </a:lnTo>
                  <a:lnTo>
                    <a:pt x="601" y="313"/>
                  </a:lnTo>
                  <a:lnTo>
                    <a:pt x="605" y="319"/>
                  </a:lnTo>
                  <a:lnTo>
                    <a:pt x="607" y="321"/>
                  </a:lnTo>
                  <a:lnTo>
                    <a:pt x="613" y="337"/>
                  </a:lnTo>
                  <a:lnTo>
                    <a:pt x="619" y="347"/>
                  </a:lnTo>
                  <a:lnTo>
                    <a:pt x="621" y="351"/>
                  </a:lnTo>
                  <a:lnTo>
                    <a:pt x="629" y="358"/>
                  </a:lnTo>
                  <a:lnTo>
                    <a:pt x="654" y="378"/>
                  </a:lnTo>
                  <a:lnTo>
                    <a:pt x="656" y="380"/>
                  </a:lnTo>
                  <a:lnTo>
                    <a:pt x="658" y="384"/>
                  </a:lnTo>
                  <a:lnTo>
                    <a:pt x="658" y="388"/>
                  </a:lnTo>
                  <a:lnTo>
                    <a:pt x="654" y="392"/>
                  </a:lnTo>
                  <a:lnTo>
                    <a:pt x="648" y="400"/>
                  </a:lnTo>
                  <a:lnTo>
                    <a:pt x="633" y="411"/>
                  </a:lnTo>
                  <a:lnTo>
                    <a:pt x="497" y="494"/>
                  </a:lnTo>
                  <a:lnTo>
                    <a:pt x="480" y="509"/>
                  </a:lnTo>
                  <a:lnTo>
                    <a:pt x="476" y="513"/>
                  </a:lnTo>
                  <a:lnTo>
                    <a:pt x="472" y="517"/>
                  </a:lnTo>
                  <a:lnTo>
                    <a:pt x="470" y="521"/>
                  </a:lnTo>
                  <a:lnTo>
                    <a:pt x="470" y="525"/>
                  </a:lnTo>
                  <a:lnTo>
                    <a:pt x="468" y="529"/>
                  </a:lnTo>
                  <a:lnTo>
                    <a:pt x="464" y="590"/>
                  </a:lnTo>
                  <a:lnTo>
                    <a:pt x="464" y="593"/>
                  </a:lnTo>
                  <a:lnTo>
                    <a:pt x="464" y="595"/>
                  </a:lnTo>
                  <a:lnTo>
                    <a:pt x="462" y="599"/>
                  </a:lnTo>
                  <a:lnTo>
                    <a:pt x="460" y="603"/>
                  </a:lnTo>
                  <a:lnTo>
                    <a:pt x="437" y="625"/>
                  </a:lnTo>
                  <a:lnTo>
                    <a:pt x="456" y="633"/>
                  </a:lnTo>
                  <a:lnTo>
                    <a:pt x="464" y="635"/>
                  </a:lnTo>
                  <a:lnTo>
                    <a:pt x="468" y="635"/>
                  </a:lnTo>
                  <a:lnTo>
                    <a:pt x="554" y="615"/>
                  </a:lnTo>
                  <a:lnTo>
                    <a:pt x="566" y="613"/>
                  </a:lnTo>
                  <a:lnTo>
                    <a:pt x="572" y="613"/>
                  </a:lnTo>
                  <a:lnTo>
                    <a:pt x="578" y="615"/>
                  </a:lnTo>
                  <a:lnTo>
                    <a:pt x="617" y="627"/>
                  </a:lnTo>
                  <a:lnTo>
                    <a:pt x="623" y="629"/>
                  </a:lnTo>
                  <a:lnTo>
                    <a:pt x="627" y="629"/>
                  </a:lnTo>
                  <a:lnTo>
                    <a:pt x="631" y="627"/>
                  </a:lnTo>
                  <a:lnTo>
                    <a:pt x="652" y="623"/>
                  </a:lnTo>
                  <a:lnTo>
                    <a:pt x="670" y="621"/>
                  </a:lnTo>
                  <a:lnTo>
                    <a:pt x="674" y="621"/>
                  </a:lnTo>
                  <a:lnTo>
                    <a:pt x="729" y="635"/>
                  </a:lnTo>
                  <a:lnTo>
                    <a:pt x="736" y="637"/>
                  </a:lnTo>
                  <a:lnTo>
                    <a:pt x="740" y="640"/>
                  </a:lnTo>
                  <a:lnTo>
                    <a:pt x="744" y="644"/>
                  </a:lnTo>
                  <a:lnTo>
                    <a:pt x="764" y="668"/>
                  </a:lnTo>
                  <a:lnTo>
                    <a:pt x="768" y="672"/>
                  </a:lnTo>
                  <a:lnTo>
                    <a:pt x="774" y="674"/>
                  </a:lnTo>
                  <a:lnTo>
                    <a:pt x="783" y="678"/>
                  </a:lnTo>
                  <a:lnTo>
                    <a:pt x="789" y="678"/>
                  </a:lnTo>
                  <a:lnTo>
                    <a:pt x="793" y="678"/>
                  </a:lnTo>
                  <a:lnTo>
                    <a:pt x="799" y="676"/>
                  </a:lnTo>
                  <a:lnTo>
                    <a:pt x="803" y="676"/>
                  </a:lnTo>
                  <a:lnTo>
                    <a:pt x="815" y="668"/>
                  </a:lnTo>
                  <a:lnTo>
                    <a:pt x="819" y="666"/>
                  </a:lnTo>
                  <a:lnTo>
                    <a:pt x="826" y="664"/>
                  </a:lnTo>
                  <a:lnTo>
                    <a:pt x="832" y="664"/>
                  </a:lnTo>
                  <a:lnTo>
                    <a:pt x="834" y="666"/>
                  </a:lnTo>
                  <a:lnTo>
                    <a:pt x="836" y="668"/>
                  </a:lnTo>
                  <a:lnTo>
                    <a:pt x="836" y="670"/>
                  </a:lnTo>
                  <a:lnTo>
                    <a:pt x="836" y="684"/>
                  </a:lnTo>
                  <a:lnTo>
                    <a:pt x="838" y="687"/>
                  </a:lnTo>
                  <a:lnTo>
                    <a:pt x="838" y="691"/>
                  </a:lnTo>
                  <a:lnTo>
                    <a:pt x="842" y="697"/>
                  </a:lnTo>
                  <a:lnTo>
                    <a:pt x="844" y="701"/>
                  </a:lnTo>
                  <a:lnTo>
                    <a:pt x="850" y="703"/>
                  </a:lnTo>
                  <a:lnTo>
                    <a:pt x="854" y="705"/>
                  </a:lnTo>
                  <a:lnTo>
                    <a:pt x="858" y="705"/>
                  </a:lnTo>
                  <a:lnTo>
                    <a:pt x="875" y="703"/>
                  </a:lnTo>
                  <a:lnTo>
                    <a:pt x="881" y="705"/>
                  </a:lnTo>
                  <a:lnTo>
                    <a:pt x="885" y="705"/>
                  </a:lnTo>
                  <a:lnTo>
                    <a:pt x="903" y="715"/>
                  </a:lnTo>
                  <a:lnTo>
                    <a:pt x="909" y="717"/>
                  </a:lnTo>
                  <a:lnTo>
                    <a:pt x="913" y="717"/>
                  </a:lnTo>
                  <a:lnTo>
                    <a:pt x="917" y="717"/>
                  </a:lnTo>
                  <a:lnTo>
                    <a:pt x="924" y="713"/>
                  </a:lnTo>
                  <a:lnTo>
                    <a:pt x="942" y="701"/>
                  </a:lnTo>
                  <a:lnTo>
                    <a:pt x="946" y="699"/>
                  </a:lnTo>
                  <a:lnTo>
                    <a:pt x="952" y="699"/>
                  </a:lnTo>
                  <a:lnTo>
                    <a:pt x="956" y="701"/>
                  </a:lnTo>
                  <a:lnTo>
                    <a:pt x="960" y="703"/>
                  </a:lnTo>
                  <a:lnTo>
                    <a:pt x="962" y="707"/>
                  </a:lnTo>
                  <a:lnTo>
                    <a:pt x="991" y="758"/>
                  </a:lnTo>
                  <a:lnTo>
                    <a:pt x="1005" y="793"/>
                  </a:lnTo>
                  <a:lnTo>
                    <a:pt x="1009" y="801"/>
                  </a:lnTo>
                  <a:lnTo>
                    <a:pt x="1013" y="805"/>
                  </a:lnTo>
                  <a:lnTo>
                    <a:pt x="1018" y="809"/>
                  </a:lnTo>
                  <a:lnTo>
                    <a:pt x="1024" y="811"/>
                  </a:lnTo>
                  <a:lnTo>
                    <a:pt x="1028" y="813"/>
                  </a:lnTo>
                  <a:lnTo>
                    <a:pt x="1079" y="819"/>
                  </a:lnTo>
                  <a:lnTo>
                    <a:pt x="1085" y="823"/>
                  </a:lnTo>
                  <a:lnTo>
                    <a:pt x="1091" y="828"/>
                  </a:lnTo>
                  <a:lnTo>
                    <a:pt x="1095" y="830"/>
                  </a:lnTo>
                  <a:lnTo>
                    <a:pt x="1122" y="854"/>
                  </a:lnTo>
                  <a:lnTo>
                    <a:pt x="1126" y="858"/>
                  </a:lnTo>
                  <a:lnTo>
                    <a:pt x="1128" y="864"/>
                  </a:lnTo>
                  <a:lnTo>
                    <a:pt x="1132" y="866"/>
                  </a:lnTo>
                  <a:lnTo>
                    <a:pt x="1132" y="868"/>
                  </a:lnTo>
                  <a:lnTo>
                    <a:pt x="1132" y="868"/>
                  </a:lnTo>
                  <a:lnTo>
                    <a:pt x="1136" y="870"/>
                  </a:lnTo>
                  <a:lnTo>
                    <a:pt x="1138" y="872"/>
                  </a:lnTo>
                  <a:lnTo>
                    <a:pt x="1142" y="875"/>
                  </a:lnTo>
                  <a:lnTo>
                    <a:pt x="1146" y="875"/>
                  </a:lnTo>
                  <a:lnTo>
                    <a:pt x="1150" y="872"/>
                  </a:lnTo>
                  <a:lnTo>
                    <a:pt x="1152" y="870"/>
                  </a:lnTo>
                  <a:lnTo>
                    <a:pt x="1161" y="862"/>
                  </a:lnTo>
                  <a:lnTo>
                    <a:pt x="1158" y="860"/>
                  </a:lnTo>
                  <a:lnTo>
                    <a:pt x="1152" y="852"/>
                  </a:lnTo>
                  <a:lnTo>
                    <a:pt x="1152" y="850"/>
                  </a:lnTo>
                  <a:lnTo>
                    <a:pt x="1150" y="846"/>
                  </a:lnTo>
                  <a:lnTo>
                    <a:pt x="1150" y="842"/>
                  </a:lnTo>
                  <a:lnTo>
                    <a:pt x="1152" y="840"/>
                  </a:lnTo>
                  <a:lnTo>
                    <a:pt x="1152" y="834"/>
                  </a:lnTo>
                  <a:lnTo>
                    <a:pt x="1156" y="823"/>
                  </a:lnTo>
                  <a:lnTo>
                    <a:pt x="1161" y="817"/>
                  </a:lnTo>
                  <a:lnTo>
                    <a:pt x="1187" y="785"/>
                  </a:lnTo>
                  <a:lnTo>
                    <a:pt x="1195" y="772"/>
                  </a:lnTo>
                  <a:lnTo>
                    <a:pt x="1252" y="664"/>
                  </a:lnTo>
                  <a:lnTo>
                    <a:pt x="1263" y="650"/>
                  </a:lnTo>
                  <a:lnTo>
                    <a:pt x="1275" y="635"/>
                  </a:lnTo>
                  <a:lnTo>
                    <a:pt x="1291" y="621"/>
                  </a:lnTo>
                  <a:lnTo>
                    <a:pt x="1314" y="609"/>
                  </a:lnTo>
                  <a:lnTo>
                    <a:pt x="1391" y="578"/>
                  </a:lnTo>
                  <a:lnTo>
                    <a:pt x="1393" y="576"/>
                  </a:lnTo>
                  <a:lnTo>
                    <a:pt x="1389" y="578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73F89CF5-A88E-C543-82CF-925B9A1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5359" y="4986113"/>
              <a:ext cx="1158255" cy="769858"/>
            </a:xfrm>
            <a:custGeom>
              <a:avLst/>
              <a:gdLst>
                <a:gd name="T0" fmla="*/ 265 w 668"/>
                <a:gd name="T1" fmla="*/ 50 h 444"/>
                <a:gd name="T2" fmla="*/ 208 w 668"/>
                <a:gd name="T3" fmla="*/ 41 h 444"/>
                <a:gd name="T4" fmla="*/ 188 w 668"/>
                <a:gd name="T5" fmla="*/ 33 h 444"/>
                <a:gd name="T6" fmla="*/ 143 w 668"/>
                <a:gd name="T7" fmla="*/ 27 h 444"/>
                <a:gd name="T8" fmla="*/ 141 w 668"/>
                <a:gd name="T9" fmla="*/ 35 h 444"/>
                <a:gd name="T10" fmla="*/ 137 w 668"/>
                <a:gd name="T11" fmla="*/ 39 h 444"/>
                <a:gd name="T12" fmla="*/ 122 w 668"/>
                <a:gd name="T13" fmla="*/ 50 h 444"/>
                <a:gd name="T14" fmla="*/ 116 w 668"/>
                <a:gd name="T15" fmla="*/ 60 h 444"/>
                <a:gd name="T16" fmla="*/ 122 w 668"/>
                <a:gd name="T17" fmla="*/ 86 h 444"/>
                <a:gd name="T18" fmla="*/ 125 w 668"/>
                <a:gd name="T19" fmla="*/ 99 h 444"/>
                <a:gd name="T20" fmla="*/ 122 w 668"/>
                <a:gd name="T21" fmla="*/ 111 h 444"/>
                <a:gd name="T22" fmla="*/ 118 w 668"/>
                <a:gd name="T23" fmla="*/ 119 h 444"/>
                <a:gd name="T24" fmla="*/ 112 w 668"/>
                <a:gd name="T25" fmla="*/ 125 h 444"/>
                <a:gd name="T26" fmla="*/ 98 w 668"/>
                <a:gd name="T27" fmla="*/ 133 h 444"/>
                <a:gd name="T28" fmla="*/ 80 w 668"/>
                <a:gd name="T29" fmla="*/ 137 h 444"/>
                <a:gd name="T30" fmla="*/ 71 w 668"/>
                <a:gd name="T31" fmla="*/ 141 h 444"/>
                <a:gd name="T32" fmla="*/ 67 w 668"/>
                <a:gd name="T33" fmla="*/ 150 h 444"/>
                <a:gd name="T34" fmla="*/ 61 w 668"/>
                <a:gd name="T35" fmla="*/ 162 h 444"/>
                <a:gd name="T36" fmla="*/ 53 w 668"/>
                <a:gd name="T37" fmla="*/ 172 h 444"/>
                <a:gd name="T38" fmla="*/ 8 w 668"/>
                <a:gd name="T39" fmla="*/ 215 h 444"/>
                <a:gd name="T40" fmla="*/ 2 w 668"/>
                <a:gd name="T41" fmla="*/ 227 h 444"/>
                <a:gd name="T42" fmla="*/ 0 w 668"/>
                <a:gd name="T43" fmla="*/ 235 h 444"/>
                <a:gd name="T44" fmla="*/ 4 w 668"/>
                <a:gd name="T45" fmla="*/ 250 h 444"/>
                <a:gd name="T46" fmla="*/ 6 w 668"/>
                <a:gd name="T47" fmla="*/ 264 h 444"/>
                <a:gd name="T48" fmla="*/ 0 w 668"/>
                <a:gd name="T49" fmla="*/ 309 h 444"/>
                <a:gd name="T50" fmla="*/ 0 w 668"/>
                <a:gd name="T51" fmla="*/ 319 h 444"/>
                <a:gd name="T52" fmla="*/ 4 w 668"/>
                <a:gd name="T53" fmla="*/ 338 h 444"/>
                <a:gd name="T54" fmla="*/ 0 w 668"/>
                <a:gd name="T55" fmla="*/ 360 h 444"/>
                <a:gd name="T56" fmla="*/ 14 w 668"/>
                <a:gd name="T57" fmla="*/ 374 h 444"/>
                <a:gd name="T58" fmla="*/ 20 w 668"/>
                <a:gd name="T59" fmla="*/ 376 h 444"/>
                <a:gd name="T60" fmla="*/ 33 w 668"/>
                <a:gd name="T61" fmla="*/ 376 h 444"/>
                <a:gd name="T62" fmla="*/ 41 w 668"/>
                <a:gd name="T63" fmla="*/ 374 h 444"/>
                <a:gd name="T64" fmla="*/ 41 w 668"/>
                <a:gd name="T65" fmla="*/ 376 h 444"/>
                <a:gd name="T66" fmla="*/ 41 w 668"/>
                <a:gd name="T67" fmla="*/ 383 h 444"/>
                <a:gd name="T68" fmla="*/ 43 w 668"/>
                <a:gd name="T69" fmla="*/ 383 h 444"/>
                <a:gd name="T70" fmla="*/ 49 w 668"/>
                <a:gd name="T71" fmla="*/ 383 h 444"/>
                <a:gd name="T72" fmla="*/ 53 w 668"/>
                <a:gd name="T73" fmla="*/ 376 h 444"/>
                <a:gd name="T74" fmla="*/ 59 w 668"/>
                <a:gd name="T75" fmla="*/ 372 h 444"/>
                <a:gd name="T76" fmla="*/ 67 w 668"/>
                <a:gd name="T77" fmla="*/ 376 h 444"/>
                <a:gd name="T78" fmla="*/ 75 w 668"/>
                <a:gd name="T79" fmla="*/ 374 h 444"/>
                <a:gd name="T80" fmla="*/ 80 w 668"/>
                <a:gd name="T81" fmla="*/ 368 h 444"/>
                <a:gd name="T82" fmla="*/ 86 w 668"/>
                <a:gd name="T83" fmla="*/ 366 h 444"/>
                <a:gd name="T84" fmla="*/ 96 w 668"/>
                <a:gd name="T85" fmla="*/ 368 h 444"/>
                <a:gd name="T86" fmla="*/ 125 w 668"/>
                <a:gd name="T87" fmla="*/ 364 h 444"/>
                <a:gd name="T88" fmla="*/ 145 w 668"/>
                <a:gd name="T89" fmla="*/ 366 h 444"/>
                <a:gd name="T90" fmla="*/ 159 w 668"/>
                <a:gd name="T91" fmla="*/ 362 h 444"/>
                <a:gd name="T92" fmla="*/ 196 w 668"/>
                <a:gd name="T93" fmla="*/ 362 h 444"/>
                <a:gd name="T94" fmla="*/ 221 w 668"/>
                <a:gd name="T95" fmla="*/ 362 h 444"/>
                <a:gd name="T96" fmla="*/ 257 w 668"/>
                <a:gd name="T97" fmla="*/ 364 h 444"/>
                <a:gd name="T98" fmla="*/ 292 w 668"/>
                <a:gd name="T99" fmla="*/ 383 h 444"/>
                <a:gd name="T100" fmla="*/ 366 w 668"/>
                <a:gd name="T101" fmla="*/ 389 h 444"/>
                <a:gd name="T102" fmla="*/ 437 w 668"/>
                <a:gd name="T103" fmla="*/ 397 h 444"/>
                <a:gd name="T104" fmla="*/ 500 w 668"/>
                <a:gd name="T105" fmla="*/ 389 h 444"/>
                <a:gd name="T106" fmla="*/ 517 w 668"/>
                <a:gd name="T107" fmla="*/ 407 h 444"/>
                <a:gd name="T108" fmla="*/ 541 w 668"/>
                <a:gd name="T109" fmla="*/ 442 h 444"/>
                <a:gd name="T110" fmla="*/ 545 w 668"/>
                <a:gd name="T111" fmla="*/ 444 h 444"/>
                <a:gd name="T112" fmla="*/ 572 w 668"/>
                <a:gd name="T113" fmla="*/ 444 h 444"/>
                <a:gd name="T114" fmla="*/ 598 w 668"/>
                <a:gd name="T115" fmla="*/ 430 h 444"/>
                <a:gd name="T116" fmla="*/ 617 w 668"/>
                <a:gd name="T117" fmla="*/ 419 h 444"/>
                <a:gd name="T118" fmla="*/ 668 w 668"/>
                <a:gd name="T119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68" h="444">
                  <a:moveTo>
                    <a:pt x="647" y="7"/>
                  </a:moveTo>
                  <a:lnTo>
                    <a:pt x="265" y="50"/>
                  </a:lnTo>
                  <a:lnTo>
                    <a:pt x="225" y="45"/>
                  </a:lnTo>
                  <a:lnTo>
                    <a:pt x="208" y="41"/>
                  </a:lnTo>
                  <a:lnTo>
                    <a:pt x="200" y="39"/>
                  </a:lnTo>
                  <a:lnTo>
                    <a:pt x="188" y="33"/>
                  </a:lnTo>
                  <a:lnTo>
                    <a:pt x="143" y="5"/>
                  </a:lnTo>
                  <a:lnTo>
                    <a:pt x="143" y="27"/>
                  </a:lnTo>
                  <a:lnTo>
                    <a:pt x="143" y="31"/>
                  </a:lnTo>
                  <a:lnTo>
                    <a:pt x="141" y="35"/>
                  </a:lnTo>
                  <a:lnTo>
                    <a:pt x="139" y="37"/>
                  </a:lnTo>
                  <a:lnTo>
                    <a:pt x="137" y="39"/>
                  </a:lnTo>
                  <a:lnTo>
                    <a:pt x="127" y="45"/>
                  </a:lnTo>
                  <a:lnTo>
                    <a:pt x="122" y="50"/>
                  </a:lnTo>
                  <a:lnTo>
                    <a:pt x="118" y="56"/>
                  </a:lnTo>
                  <a:lnTo>
                    <a:pt x="116" y="60"/>
                  </a:lnTo>
                  <a:lnTo>
                    <a:pt x="116" y="64"/>
                  </a:lnTo>
                  <a:lnTo>
                    <a:pt x="122" y="86"/>
                  </a:lnTo>
                  <a:lnTo>
                    <a:pt x="125" y="92"/>
                  </a:lnTo>
                  <a:lnTo>
                    <a:pt x="125" y="99"/>
                  </a:lnTo>
                  <a:lnTo>
                    <a:pt x="122" y="107"/>
                  </a:lnTo>
                  <a:lnTo>
                    <a:pt x="122" y="111"/>
                  </a:lnTo>
                  <a:lnTo>
                    <a:pt x="120" y="115"/>
                  </a:lnTo>
                  <a:lnTo>
                    <a:pt x="118" y="119"/>
                  </a:lnTo>
                  <a:lnTo>
                    <a:pt x="116" y="121"/>
                  </a:lnTo>
                  <a:lnTo>
                    <a:pt x="112" y="125"/>
                  </a:lnTo>
                  <a:lnTo>
                    <a:pt x="106" y="129"/>
                  </a:lnTo>
                  <a:lnTo>
                    <a:pt x="98" y="133"/>
                  </a:lnTo>
                  <a:lnTo>
                    <a:pt x="92" y="135"/>
                  </a:lnTo>
                  <a:lnTo>
                    <a:pt x="80" y="137"/>
                  </a:lnTo>
                  <a:lnTo>
                    <a:pt x="75" y="139"/>
                  </a:lnTo>
                  <a:lnTo>
                    <a:pt x="71" y="141"/>
                  </a:lnTo>
                  <a:lnTo>
                    <a:pt x="69" y="146"/>
                  </a:lnTo>
                  <a:lnTo>
                    <a:pt x="67" y="150"/>
                  </a:lnTo>
                  <a:lnTo>
                    <a:pt x="63" y="160"/>
                  </a:lnTo>
                  <a:lnTo>
                    <a:pt x="61" y="162"/>
                  </a:lnTo>
                  <a:lnTo>
                    <a:pt x="59" y="166"/>
                  </a:lnTo>
                  <a:lnTo>
                    <a:pt x="53" y="172"/>
                  </a:lnTo>
                  <a:lnTo>
                    <a:pt x="35" y="186"/>
                  </a:lnTo>
                  <a:lnTo>
                    <a:pt x="8" y="215"/>
                  </a:lnTo>
                  <a:lnTo>
                    <a:pt x="4" y="219"/>
                  </a:lnTo>
                  <a:lnTo>
                    <a:pt x="2" y="227"/>
                  </a:lnTo>
                  <a:lnTo>
                    <a:pt x="0" y="231"/>
                  </a:lnTo>
                  <a:lnTo>
                    <a:pt x="0" y="235"/>
                  </a:lnTo>
                  <a:lnTo>
                    <a:pt x="2" y="244"/>
                  </a:lnTo>
                  <a:lnTo>
                    <a:pt x="4" y="250"/>
                  </a:lnTo>
                  <a:lnTo>
                    <a:pt x="6" y="258"/>
                  </a:lnTo>
                  <a:lnTo>
                    <a:pt x="6" y="264"/>
                  </a:lnTo>
                  <a:lnTo>
                    <a:pt x="2" y="303"/>
                  </a:lnTo>
                  <a:lnTo>
                    <a:pt x="0" y="309"/>
                  </a:lnTo>
                  <a:lnTo>
                    <a:pt x="0" y="315"/>
                  </a:lnTo>
                  <a:lnTo>
                    <a:pt x="0" y="319"/>
                  </a:lnTo>
                  <a:lnTo>
                    <a:pt x="4" y="329"/>
                  </a:lnTo>
                  <a:lnTo>
                    <a:pt x="4" y="338"/>
                  </a:lnTo>
                  <a:lnTo>
                    <a:pt x="0" y="354"/>
                  </a:lnTo>
                  <a:lnTo>
                    <a:pt x="0" y="360"/>
                  </a:lnTo>
                  <a:lnTo>
                    <a:pt x="8" y="370"/>
                  </a:lnTo>
                  <a:lnTo>
                    <a:pt x="14" y="374"/>
                  </a:lnTo>
                  <a:lnTo>
                    <a:pt x="18" y="376"/>
                  </a:lnTo>
                  <a:lnTo>
                    <a:pt x="20" y="376"/>
                  </a:lnTo>
                  <a:lnTo>
                    <a:pt x="26" y="374"/>
                  </a:lnTo>
                  <a:lnTo>
                    <a:pt x="33" y="376"/>
                  </a:lnTo>
                  <a:lnTo>
                    <a:pt x="37" y="376"/>
                  </a:lnTo>
                  <a:lnTo>
                    <a:pt x="41" y="374"/>
                  </a:lnTo>
                  <a:lnTo>
                    <a:pt x="41" y="374"/>
                  </a:lnTo>
                  <a:lnTo>
                    <a:pt x="41" y="376"/>
                  </a:lnTo>
                  <a:lnTo>
                    <a:pt x="41" y="381"/>
                  </a:lnTo>
                  <a:lnTo>
                    <a:pt x="41" y="383"/>
                  </a:lnTo>
                  <a:lnTo>
                    <a:pt x="43" y="383"/>
                  </a:lnTo>
                  <a:lnTo>
                    <a:pt x="43" y="383"/>
                  </a:lnTo>
                  <a:lnTo>
                    <a:pt x="45" y="383"/>
                  </a:lnTo>
                  <a:lnTo>
                    <a:pt x="49" y="383"/>
                  </a:lnTo>
                  <a:lnTo>
                    <a:pt x="51" y="381"/>
                  </a:lnTo>
                  <a:lnTo>
                    <a:pt x="53" y="376"/>
                  </a:lnTo>
                  <a:lnTo>
                    <a:pt x="55" y="374"/>
                  </a:lnTo>
                  <a:lnTo>
                    <a:pt x="59" y="372"/>
                  </a:lnTo>
                  <a:lnTo>
                    <a:pt x="61" y="372"/>
                  </a:lnTo>
                  <a:lnTo>
                    <a:pt x="67" y="376"/>
                  </a:lnTo>
                  <a:lnTo>
                    <a:pt x="73" y="376"/>
                  </a:lnTo>
                  <a:lnTo>
                    <a:pt x="75" y="374"/>
                  </a:lnTo>
                  <a:lnTo>
                    <a:pt x="78" y="372"/>
                  </a:lnTo>
                  <a:lnTo>
                    <a:pt x="80" y="368"/>
                  </a:lnTo>
                  <a:lnTo>
                    <a:pt x="84" y="366"/>
                  </a:lnTo>
                  <a:lnTo>
                    <a:pt x="86" y="366"/>
                  </a:lnTo>
                  <a:lnTo>
                    <a:pt x="94" y="368"/>
                  </a:lnTo>
                  <a:lnTo>
                    <a:pt x="96" y="368"/>
                  </a:lnTo>
                  <a:lnTo>
                    <a:pt x="108" y="366"/>
                  </a:lnTo>
                  <a:lnTo>
                    <a:pt x="125" y="364"/>
                  </a:lnTo>
                  <a:lnTo>
                    <a:pt x="135" y="364"/>
                  </a:lnTo>
                  <a:lnTo>
                    <a:pt x="145" y="366"/>
                  </a:lnTo>
                  <a:lnTo>
                    <a:pt x="149" y="366"/>
                  </a:lnTo>
                  <a:lnTo>
                    <a:pt x="159" y="362"/>
                  </a:lnTo>
                  <a:lnTo>
                    <a:pt x="163" y="362"/>
                  </a:lnTo>
                  <a:lnTo>
                    <a:pt x="196" y="362"/>
                  </a:lnTo>
                  <a:lnTo>
                    <a:pt x="216" y="362"/>
                  </a:lnTo>
                  <a:lnTo>
                    <a:pt x="221" y="362"/>
                  </a:lnTo>
                  <a:lnTo>
                    <a:pt x="249" y="362"/>
                  </a:lnTo>
                  <a:lnTo>
                    <a:pt x="257" y="364"/>
                  </a:lnTo>
                  <a:lnTo>
                    <a:pt x="284" y="379"/>
                  </a:lnTo>
                  <a:lnTo>
                    <a:pt x="292" y="383"/>
                  </a:lnTo>
                  <a:lnTo>
                    <a:pt x="327" y="385"/>
                  </a:lnTo>
                  <a:lnTo>
                    <a:pt x="366" y="389"/>
                  </a:lnTo>
                  <a:lnTo>
                    <a:pt x="396" y="393"/>
                  </a:lnTo>
                  <a:lnTo>
                    <a:pt x="437" y="397"/>
                  </a:lnTo>
                  <a:lnTo>
                    <a:pt x="464" y="393"/>
                  </a:lnTo>
                  <a:lnTo>
                    <a:pt x="500" y="389"/>
                  </a:lnTo>
                  <a:lnTo>
                    <a:pt x="504" y="391"/>
                  </a:lnTo>
                  <a:lnTo>
                    <a:pt x="517" y="407"/>
                  </a:lnTo>
                  <a:lnTo>
                    <a:pt x="529" y="423"/>
                  </a:lnTo>
                  <a:lnTo>
                    <a:pt x="541" y="442"/>
                  </a:lnTo>
                  <a:lnTo>
                    <a:pt x="543" y="444"/>
                  </a:lnTo>
                  <a:lnTo>
                    <a:pt x="545" y="444"/>
                  </a:lnTo>
                  <a:lnTo>
                    <a:pt x="568" y="444"/>
                  </a:lnTo>
                  <a:lnTo>
                    <a:pt x="572" y="444"/>
                  </a:lnTo>
                  <a:lnTo>
                    <a:pt x="578" y="442"/>
                  </a:lnTo>
                  <a:lnTo>
                    <a:pt x="598" y="430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17" y="419"/>
                  </a:lnTo>
                  <a:lnTo>
                    <a:pt x="668" y="0"/>
                  </a:lnTo>
                  <a:lnTo>
                    <a:pt x="647" y="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481C5D79-F2F4-3C4C-ABCD-24C86FC2C1A8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5686" y="3640595"/>
              <a:ext cx="1416609" cy="1768594"/>
            </a:xfrm>
            <a:custGeom>
              <a:avLst/>
              <a:gdLst>
                <a:gd name="T0" fmla="*/ 788 w 817"/>
                <a:gd name="T1" fmla="*/ 366 h 1020"/>
                <a:gd name="T2" fmla="*/ 756 w 817"/>
                <a:gd name="T3" fmla="*/ 249 h 1020"/>
                <a:gd name="T4" fmla="*/ 711 w 817"/>
                <a:gd name="T5" fmla="*/ 204 h 1020"/>
                <a:gd name="T6" fmla="*/ 609 w 817"/>
                <a:gd name="T7" fmla="*/ 176 h 1020"/>
                <a:gd name="T8" fmla="*/ 543 w 817"/>
                <a:gd name="T9" fmla="*/ 35 h 1020"/>
                <a:gd name="T10" fmla="*/ 509 w 817"/>
                <a:gd name="T11" fmla="*/ 35 h 1020"/>
                <a:gd name="T12" fmla="*/ 433 w 817"/>
                <a:gd name="T13" fmla="*/ 110 h 1020"/>
                <a:gd name="T14" fmla="*/ 345 w 817"/>
                <a:gd name="T15" fmla="*/ 223 h 1020"/>
                <a:gd name="T16" fmla="*/ 253 w 817"/>
                <a:gd name="T17" fmla="*/ 262 h 1020"/>
                <a:gd name="T18" fmla="*/ 229 w 817"/>
                <a:gd name="T19" fmla="*/ 219 h 1020"/>
                <a:gd name="T20" fmla="*/ 212 w 817"/>
                <a:gd name="T21" fmla="*/ 155 h 1020"/>
                <a:gd name="T22" fmla="*/ 129 w 817"/>
                <a:gd name="T23" fmla="*/ 141 h 1020"/>
                <a:gd name="T24" fmla="*/ 43 w 817"/>
                <a:gd name="T25" fmla="*/ 92 h 1020"/>
                <a:gd name="T26" fmla="*/ 12 w 817"/>
                <a:gd name="T27" fmla="*/ 129 h 1020"/>
                <a:gd name="T28" fmla="*/ 22 w 817"/>
                <a:gd name="T29" fmla="*/ 163 h 1020"/>
                <a:gd name="T30" fmla="*/ 51 w 817"/>
                <a:gd name="T31" fmla="*/ 192 h 1020"/>
                <a:gd name="T32" fmla="*/ 53 w 817"/>
                <a:gd name="T33" fmla="*/ 217 h 1020"/>
                <a:gd name="T34" fmla="*/ 57 w 817"/>
                <a:gd name="T35" fmla="*/ 219 h 1020"/>
                <a:gd name="T36" fmla="*/ 75 w 817"/>
                <a:gd name="T37" fmla="*/ 280 h 1020"/>
                <a:gd name="T38" fmla="*/ 69 w 817"/>
                <a:gd name="T39" fmla="*/ 300 h 1020"/>
                <a:gd name="T40" fmla="*/ 63 w 817"/>
                <a:gd name="T41" fmla="*/ 335 h 1020"/>
                <a:gd name="T42" fmla="*/ 61 w 817"/>
                <a:gd name="T43" fmla="*/ 380 h 1020"/>
                <a:gd name="T44" fmla="*/ 69 w 817"/>
                <a:gd name="T45" fmla="*/ 394 h 1020"/>
                <a:gd name="T46" fmla="*/ 73 w 817"/>
                <a:gd name="T47" fmla="*/ 411 h 1020"/>
                <a:gd name="T48" fmla="*/ 86 w 817"/>
                <a:gd name="T49" fmla="*/ 441 h 1020"/>
                <a:gd name="T50" fmla="*/ 86 w 817"/>
                <a:gd name="T51" fmla="*/ 499 h 1020"/>
                <a:gd name="T52" fmla="*/ 106 w 817"/>
                <a:gd name="T53" fmla="*/ 535 h 1020"/>
                <a:gd name="T54" fmla="*/ 114 w 817"/>
                <a:gd name="T55" fmla="*/ 537 h 1020"/>
                <a:gd name="T56" fmla="*/ 133 w 817"/>
                <a:gd name="T57" fmla="*/ 556 h 1020"/>
                <a:gd name="T58" fmla="*/ 137 w 817"/>
                <a:gd name="T59" fmla="*/ 568 h 1020"/>
                <a:gd name="T60" fmla="*/ 151 w 817"/>
                <a:gd name="T61" fmla="*/ 593 h 1020"/>
                <a:gd name="T62" fmla="*/ 182 w 817"/>
                <a:gd name="T63" fmla="*/ 635 h 1020"/>
                <a:gd name="T64" fmla="*/ 206 w 817"/>
                <a:gd name="T65" fmla="*/ 646 h 1020"/>
                <a:gd name="T66" fmla="*/ 243 w 817"/>
                <a:gd name="T67" fmla="*/ 656 h 1020"/>
                <a:gd name="T68" fmla="*/ 284 w 817"/>
                <a:gd name="T69" fmla="*/ 685 h 1020"/>
                <a:gd name="T70" fmla="*/ 308 w 817"/>
                <a:gd name="T71" fmla="*/ 713 h 1020"/>
                <a:gd name="T72" fmla="*/ 349 w 817"/>
                <a:gd name="T73" fmla="*/ 746 h 1020"/>
                <a:gd name="T74" fmla="*/ 376 w 817"/>
                <a:gd name="T75" fmla="*/ 787 h 1020"/>
                <a:gd name="T76" fmla="*/ 376 w 817"/>
                <a:gd name="T77" fmla="*/ 809 h 1020"/>
                <a:gd name="T78" fmla="*/ 390 w 817"/>
                <a:gd name="T79" fmla="*/ 838 h 1020"/>
                <a:gd name="T80" fmla="*/ 406 w 817"/>
                <a:gd name="T81" fmla="*/ 873 h 1020"/>
                <a:gd name="T82" fmla="*/ 425 w 817"/>
                <a:gd name="T83" fmla="*/ 899 h 1020"/>
                <a:gd name="T84" fmla="*/ 431 w 817"/>
                <a:gd name="T85" fmla="*/ 942 h 1020"/>
                <a:gd name="T86" fmla="*/ 451 w 817"/>
                <a:gd name="T87" fmla="*/ 954 h 1020"/>
                <a:gd name="T88" fmla="*/ 457 w 817"/>
                <a:gd name="T89" fmla="*/ 981 h 1020"/>
                <a:gd name="T90" fmla="*/ 466 w 817"/>
                <a:gd name="T91" fmla="*/ 1001 h 1020"/>
                <a:gd name="T92" fmla="*/ 478 w 817"/>
                <a:gd name="T93" fmla="*/ 1014 h 1020"/>
                <a:gd name="T94" fmla="*/ 509 w 817"/>
                <a:gd name="T95" fmla="*/ 987 h 1020"/>
                <a:gd name="T96" fmla="*/ 457 w 817"/>
                <a:gd name="T97" fmla="*/ 905 h 1020"/>
                <a:gd name="T98" fmla="*/ 462 w 817"/>
                <a:gd name="T99" fmla="*/ 842 h 1020"/>
                <a:gd name="T100" fmla="*/ 523 w 817"/>
                <a:gd name="T101" fmla="*/ 819 h 1020"/>
                <a:gd name="T102" fmla="*/ 519 w 817"/>
                <a:gd name="T103" fmla="*/ 732 h 1020"/>
                <a:gd name="T104" fmla="*/ 457 w 817"/>
                <a:gd name="T105" fmla="*/ 748 h 1020"/>
                <a:gd name="T106" fmla="*/ 400 w 817"/>
                <a:gd name="T107" fmla="*/ 787 h 1020"/>
                <a:gd name="T108" fmla="*/ 376 w 817"/>
                <a:gd name="T109" fmla="*/ 707 h 1020"/>
                <a:gd name="T110" fmla="*/ 370 w 817"/>
                <a:gd name="T111" fmla="*/ 662 h 1020"/>
                <a:gd name="T112" fmla="*/ 423 w 817"/>
                <a:gd name="T113" fmla="*/ 593 h 1020"/>
                <a:gd name="T114" fmla="*/ 449 w 817"/>
                <a:gd name="T115" fmla="*/ 570 h 1020"/>
                <a:gd name="T116" fmla="*/ 513 w 817"/>
                <a:gd name="T117" fmla="*/ 588 h 1020"/>
                <a:gd name="T118" fmla="*/ 588 w 817"/>
                <a:gd name="T119" fmla="*/ 635 h 1020"/>
                <a:gd name="T120" fmla="*/ 723 w 817"/>
                <a:gd name="T121" fmla="*/ 552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17" h="1020">
                  <a:moveTo>
                    <a:pt x="774" y="464"/>
                  </a:moveTo>
                  <a:lnTo>
                    <a:pt x="774" y="460"/>
                  </a:lnTo>
                  <a:lnTo>
                    <a:pt x="772" y="456"/>
                  </a:lnTo>
                  <a:lnTo>
                    <a:pt x="772" y="452"/>
                  </a:lnTo>
                  <a:lnTo>
                    <a:pt x="772" y="450"/>
                  </a:lnTo>
                  <a:lnTo>
                    <a:pt x="778" y="423"/>
                  </a:lnTo>
                  <a:lnTo>
                    <a:pt x="780" y="415"/>
                  </a:lnTo>
                  <a:lnTo>
                    <a:pt x="778" y="386"/>
                  </a:lnTo>
                  <a:lnTo>
                    <a:pt x="778" y="382"/>
                  </a:lnTo>
                  <a:lnTo>
                    <a:pt x="780" y="380"/>
                  </a:lnTo>
                  <a:lnTo>
                    <a:pt x="782" y="376"/>
                  </a:lnTo>
                  <a:lnTo>
                    <a:pt x="786" y="370"/>
                  </a:lnTo>
                  <a:lnTo>
                    <a:pt x="788" y="366"/>
                  </a:lnTo>
                  <a:lnTo>
                    <a:pt x="790" y="364"/>
                  </a:lnTo>
                  <a:lnTo>
                    <a:pt x="790" y="360"/>
                  </a:lnTo>
                  <a:lnTo>
                    <a:pt x="792" y="356"/>
                  </a:lnTo>
                  <a:lnTo>
                    <a:pt x="792" y="351"/>
                  </a:lnTo>
                  <a:lnTo>
                    <a:pt x="784" y="292"/>
                  </a:lnTo>
                  <a:lnTo>
                    <a:pt x="784" y="286"/>
                  </a:lnTo>
                  <a:lnTo>
                    <a:pt x="788" y="259"/>
                  </a:lnTo>
                  <a:lnTo>
                    <a:pt x="788" y="259"/>
                  </a:lnTo>
                  <a:lnTo>
                    <a:pt x="786" y="257"/>
                  </a:lnTo>
                  <a:lnTo>
                    <a:pt x="782" y="255"/>
                  </a:lnTo>
                  <a:lnTo>
                    <a:pt x="778" y="253"/>
                  </a:lnTo>
                  <a:lnTo>
                    <a:pt x="760" y="249"/>
                  </a:lnTo>
                  <a:lnTo>
                    <a:pt x="756" y="249"/>
                  </a:lnTo>
                  <a:lnTo>
                    <a:pt x="752" y="251"/>
                  </a:lnTo>
                  <a:lnTo>
                    <a:pt x="733" y="255"/>
                  </a:lnTo>
                  <a:lnTo>
                    <a:pt x="729" y="255"/>
                  </a:lnTo>
                  <a:lnTo>
                    <a:pt x="725" y="255"/>
                  </a:lnTo>
                  <a:lnTo>
                    <a:pt x="719" y="253"/>
                  </a:lnTo>
                  <a:lnTo>
                    <a:pt x="715" y="251"/>
                  </a:lnTo>
                  <a:lnTo>
                    <a:pt x="711" y="247"/>
                  </a:lnTo>
                  <a:lnTo>
                    <a:pt x="709" y="241"/>
                  </a:lnTo>
                  <a:lnTo>
                    <a:pt x="707" y="237"/>
                  </a:lnTo>
                  <a:lnTo>
                    <a:pt x="707" y="233"/>
                  </a:lnTo>
                  <a:lnTo>
                    <a:pt x="707" y="215"/>
                  </a:lnTo>
                  <a:lnTo>
                    <a:pt x="711" y="206"/>
                  </a:lnTo>
                  <a:lnTo>
                    <a:pt x="711" y="204"/>
                  </a:lnTo>
                  <a:lnTo>
                    <a:pt x="711" y="200"/>
                  </a:lnTo>
                  <a:lnTo>
                    <a:pt x="707" y="196"/>
                  </a:lnTo>
                  <a:lnTo>
                    <a:pt x="703" y="192"/>
                  </a:lnTo>
                  <a:lnTo>
                    <a:pt x="699" y="190"/>
                  </a:lnTo>
                  <a:lnTo>
                    <a:pt x="694" y="190"/>
                  </a:lnTo>
                  <a:lnTo>
                    <a:pt x="688" y="188"/>
                  </a:lnTo>
                  <a:lnTo>
                    <a:pt x="652" y="184"/>
                  </a:lnTo>
                  <a:lnTo>
                    <a:pt x="627" y="186"/>
                  </a:lnTo>
                  <a:lnTo>
                    <a:pt x="621" y="184"/>
                  </a:lnTo>
                  <a:lnTo>
                    <a:pt x="619" y="184"/>
                  </a:lnTo>
                  <a:lnTo>
                    <a:pt x="615" y="182"/>
                  </a:lnTo>
                  <a:lnTo>
                    <a:pt x="611" y="180"/>
                  </a:lnTo>
                  <a:lnTo>
                    <a:pt x="609" y="176"/>
                  </a:lnTo>
                  <a:lnTo>
                    <a:pt x="605" y="174"/>
                  </a:lnTo>
                  <a:lnTo>
                    <a:pt x="605" y="172"/>
                  </a:lnTo>
                  <a:lnTo>
                    <a:pt x="582" y="121"/>
                  </a:lnTo>
                  <a:lnTo>
                    <a:pt x="578" y="96"/>
                  </a:lnTo>
                  <a:lnTo>
                    <a:pt x="576" y="92"/>
                  </a:lnTo>
                  <a:lnTo>
                    <a:pt x="572" y="82"/>
                  </a:lnTo>
                  <a:lnTo>
                    <a:pt x="564" y="53"/>
                  </a:lnTo>
                  <a:lnTo>
                    <a:pt x="560" y="49"/>
                  </a:lnTo>
                  <a:lnTo>
                    <a:pt x="558" y="45"/>
                  </a:lnTo>
                  <a:lnTo>
                    <a:pt x="553" y="43"/>
                  </a:lnTo>
                  <a:lnTo>
                    <a:pt x="547" y="39"/>
                  </a:lnTo>
                  <a:lnTo>
                    <a:pt x="545" y="37"/>
                  </a:lnTo>
                  <a:lnTo>
                    <a:pt x="543" y="35"/>
                  </a:lnTo>
                  <a:lnTo>
                    <a:pt x="543" y="31"/>
                  </a:lnTo>
                  <a:lnTo>
                    <a:pt x="543" y="20"/>
                  </a:lnTo>
                  <a:lnTo>
                    <a:pt x="543" y="2"/>
                  </a:lnTo>
                  <a:lnTo>
                    <a:pt x="523" y="0"/>
                  </a:lnTo>
                  <a:lnTo>
                    <a:pt x="513" y="0"/>
                  </a:lnTo>
                  <a:lnTo>
                    <a:pt x="509" y="2"/>
                  </a:lnTo>
                  <a:lnTo>
                    <a:pt x="506" y="4"/>
                  </a:lnTo>
                  <a:lnTo>
                    <a:pt x="502" y="8"/>
                  </a:lnTo>
                  <a:lnTo>
                    <a:pt x="502" y="12"/>
                  </a:lnTo>
                  <a:lnTo>
                    <a:pt x="502" y="14"/>
                  </a:lnTo>
                  <a:lnTo>
                    <a:pt x="506" y="27"/>
                  </a:lnTo>
                  <a:lnTo>
                    <a:pt x="509" y="31"/>
                  </a:lnTo>
                  <a:lnTo>
                    <a:pt x="509" y="35"/>
                  </a:lnTo>
                  <a:lnTo>
                    <a:pt x="509" y="43"/>
                  </a:lnTo>
                  <a:lnTo>
                    <a:pt x="506" y="47"/>
                  </a:lnTo>
                  <a:lnTo>
                    <a:pt x="504" y="51"/>
                  </a:lnTo>
                  <a:lnTo>
                    <a:pt x="500" y="57"/>
                  </a:lnTo>
                  <a:lnTo>
                    <a:pt x="496" y="61"/>
                  </a:lnTo>
                  <a:lnTo>
                    <a:pt x="492" y="65"/>
                  </a:lnTo>
                  <a:lnTo>
                    <a:pt x="464" y="78"/>
                  </a:lnTo>
                  <a:lnTo>
                    <a:pt x="443" y="90"/>
                  </a:lnTo>
                  <a:lnTo>
                    <a:pt x="435" y="94"/>
                  </a:lnTo>
                  <a:lnTo>
                    <a:pt x="431" y="100"/>
                  </a:lnTo>
                  <a:lnTo>
                    <a:pt x="429" y="104"/>
                  </a:lnTo>
                  <a:lnTo>
                    <a:pt x="429" y="108"/>
                  </a:lnTo>
                  <a:lnTo>
                    <a:pt x="433" y="110"/>
                  </a:lnTo>
                  <a:lnTo>
                    <a:pt x="435" y="114"/>
                  </a:lnTo>
                  <a:lnTo>
                    <a:pt x="453" y="123"/>
                  </a:lnTo>
                  <a:lnTo>
                    <a:pt x="455" y="127"/>
                  </a:lnTo>
                  <a:lnTo>
                    <a:pt x="457" y="131"/>
                  </a:lnTo>
                  <a:lnTo>
                    <a:pt x="455" y="135"/>
                  </a:lnTo>
                  <a:lnTo>
                    <a:pt x="453" y="139"/>
                  </a:lnTo>
                  <a:lnTo>
                    <a:pt x="449" y="141"/>
                  </a:lnTo>
                  <a:lnTo>
                    <a:pt x="429" y="147"/>
                  </a:lnTo>
                  <a:lnTo>
                    <a:pt x="425" y="151"/>
                  </a:lnTo>
                  <a:lnTo>
                    <a:pt x="421" y="155"/>
                  </a:lnTo>
                  <a:lnTo>
                    <a:pt x="398" y="178"/>
                  </a:lnTo>
                  <a:lnTo>
                    <a:pt x="351" y="215"/>
                  </a:lnTo>
                  <a:lnTo>
                    <a:pt x="345" y="223"/>
                  </a:lnTo>
                  <a:lnTo>
                    <a:pt x="333" y="239"/>
                  </a:lnTo>
                  <a:lnTo>
                    <a:pt x="329" y="245"/>
                  </a:lnTo>
                  <a:lnTo>
                    <a:pt x="325" y="247"/>
                  </a:lnTo>
                  <a:lnTo>
                    <a:pt x="321" y="247"/>
                  </a:lnTo>
                  <a:lnTo>
                    <a:pt x="296" y="239"/>
                  </a:lnTo>
                  <a:lnTo>
                    <a:pt x="292" y="239"/>
                  </a:lnTo>
                  <a:lnTo>
                    <a:pt x="288" y="239"/>
                  </a:lnTo>
                  <a:lnTo>
                    <a:pt x="282" y="243"/>
                  </a:lnTo>
                  <a:lnTo>
                    <a:pt x="263" y="257"/>
                  </a:lnTo>
                  <a:lnTo>
                    <a:pt x="261" y="259"/>
                  </a:lnTo>
                  <a:lnTo>
                    <a:pt x="259" y="259"/>
                  </a:lnTo>
                  <a:lnTo>
                    <a:pt x="255" y="262"/>
                  </a:lnTo>
                  <a:lnTo>
                    <a:pt x="253" y="262"/>
                  </a:lnTo>
                  <a:lnTo>
                    <a:pt x="249" y="262"/>
                  </a:lnTo>
                  <a:lnTo>
                    <a:pt x="239" y="259"/>
                  </a:lnTo>
                  <a:lnTo>
                    <a:pt x="237" y="259"/>
                  </a:lnTo>
                  <a:lnTo>
                    <a:pt x="235" y="257"/>
                  </a:lnTo>
                  <a:lnTo>
                    <a:pt x="233" y="255"/>
                  </a:lnTo>
                  <a:lnTo>
                    <a:pt x="231" y="251"/>
                  </a:lnTo>
                  <a:lnTo>
                    <a:pt x="233" y="247"/>
                  </a:lnTo>
                  <a:lnTo>
                    <a:pt x="233" y="241"/>
                  </a:lnTo>
                  <a:lnTo>
                    <a:pt x="235" y="233"/>
                  </a:lnTo>
                  <a:lnTo>
                    <a:pt x="235" y="229"/>
                  </a:lnTo>
                  <a:lnTo>
                    <a:pt x="233" y="225"/>
                  </a:lnTo>
                  <a:lnTo>
                    <a:pt x="233" y="221"/>
                  </a:lnTo>
                  <a:lnTo>
                    <a:pt x="229" y="219"/>
                  </a:lnTo>
                  <a:lnTo>
                    <a:pt x="227" y="215"/>
                  </a:lnTo>
                  <a:lnTo>
                    <a:pt x="223" y="212"/>
                  </a:lnTo>
                  <a:lnTo>
                    <a:pt x="218" y="210"/>
                  </a:lnTo>
                  <a:lnTo>
                    <a:pt x="208" y="206"/>
                  </a:lnTo>
                  <a:lnTo>
                    <a:pt x="204" y="206"/>
                  </a:lnTo>
                  <a:lnTo>
                    <a:pt x="202" y="202"/>
                  </a:lnTo>
                  <a:lnTo>
                    <a:pt x="202" y="200"/>
                  </a:lnTo>
                  <a:lnTo>
                    <a:pt x="202" y="196"/>
                  </a:lnTo>
                  <a:lnTo>
                    <a:pt x="212" y="176"/>
                  </a:lnTo>
                  <a:lnTo>
                    <a:pt x="212" y="172"/>
                  </a:lnTo>
                  <a:lnTo>
                    <a:pt x="214" y="163"/>
                  </a:lnTo>
                  <a:lnTo>
                    <a:pt x="214" y="157"/>
                  </a:lnTo>
                  <a:lnTo>
                    <a:pt x="212" y="155"/>
                  </a:lnTo>
                  <a:lnTo>
                    <a:pt x="212" y="151"/>
                  </a:lnTo>
                  <a:lnTo>
                    <a:pt x="210" y="147"/>
                  </a:lnTo>
                  <a:lnTo>
                    <a:pt x="206" y="145"/>
                  </a:lnTo>
                  <a:lnTo>
                    <a:pt x="204" y="145"/>
                  </a:lnTo>
                  <a:lnTo>
                    <a:pt x="200" y="145"/>
                  </a:lnTo>
                  <a:lnTo>
                    <a:pt x="184" y="147"/>
                  </a:lnTo>
                  <a:lnTo>
                    <a:pt x="149" y="157"/>
                  </a:lnTo>
                  <a:lnTo>
                    <a:pt x="137" y="159"/>
                  </a:lnTo>
                  <a:lnTo>
                    <a:pt x="135" y="157"/>
                  </a:lnTo>
                  <a:lnTo>
                    <a:pt x="133" y="155"/>
                  </a:lnTo>
                  <a:lnTo>
                    <a:pt x="131" y="147"/>
                  </a:lnTo>
                  <a:lnTo>
                    <a:pt x="131" y="145"/>
                  </a:lnTo>
                  <a:lnTo>
                    <a:pt x="129" y="141"/>
                  </a:lnTo>
                  <a:lnTo>
                    <a:pt x="127" y="139"/>
                  </a:lnTo>
                  <a:lnTo>
                    <a:pt x="120" y="139"/>
                  </a:lnTo>
                  <a:lnTo>
                    <a:pt x="104" y="143"/>
                  </a:lnTo>
                  <a:lnTo>
                    <a:pt x="98" y="143"/>
                  </a:lnTo>
                  <a:lnTo>
                    <a:pt x="92" y="141"/>
                  </a:lnTo>
                  <a:lnTo>
                    <a:pt x="88" y="139"/>
                  </a:lnTo>
                  <a:lnTo>
                    <a:pt x="84" y="137"/>
                  </a:lnTo>
                  <a:lnTo>
                    <a:pt x="71" y="121"/>
                  </a:lnTo>
                  <a:lnTo>
                    <a:pt x="59" y="110"/>
                  </a:lnTo>
                  <a:lnTo>
                    <a:pt x="57" y="108"/>
                  </a:lnTo>
                  <a:lnTo>
                    <a:pt x="49" y="96"/>
                  </a:lnTo>
                  <a:lnTo>
                    <a:pt x="47" y="94"/>
                  </a:lnTo>
                  <a:lnTo>
                    <a:pt x="43" y="92"/>
                  </a:lnTo>
                  <a:lnTo>
                    <a:pt x="37" y="92"/>
                  </a:lnTo>
                  <a:lnTo>
                    <a:pt x="26" y="96"/>
                  </a:lnTo>
                  <a:lnTo>
                    <a:pt x="6" y="96"/>
                  </a:lnTo>
                  <a:lnTo>
                    <a:pt x="0" y="98"/>
                  </a:lnTo>
                  <a:lnTo>
                    <a:pt x="0" y="100"/>
                  </a:lnTo>
                  <a:lnTo>
                    <a:pt x="2" y="106"/>
                  </a:lnTo>
                  <a:lnTo>
                    <a:pt x="6" y="110"/>
                  </a:lnTo>
                  <a:lnTo>
                    <a:pt x="6" y="114"/>
                  </a:lnTo>
                  <a:lnTo>
                    <a:pt x="6" y="118"/>
                  </a:lnTo>
                  <a:lnTo>
                    <a:pt x="8" y="121"/>
                  </a:lnTo>
                  <a:lnTo>
                    <a:pt x="8" y="123"/>
                  </a:lnTo>
                  <a:lnTo>
                    <a:pt x="10" y="127"/>
                  </a:lnTo>
                  <a:lnTo>
                    <a:pt x="12" y="129"/>
                  </a:lnTo>
                  <a:lnTo>
                    <a:pt x="14" y="133"/>
                  </a:lnTo>
                  <a:lnTo>
                    <a:pt x="18" y="139"/>
                  </a:lnTo>
                  <a:lnTo>
                    <a:pt x="20" y="143"/>
                  </a:lnTo>
                  <a:lnTo>
                    <a:pt x="22" y="147"/>
                  </a:lnTo>
                  <a:lnTo>
                    <a:pt x="24" y="145"/>
                  </a:lnTo>
                  <a:lnTo>
                    <a:pt x="26" y="145"/>
                  </a:lnTo>
                  <a:lnTo>
                    <a:pt x="26" y="147"/>
                  </a:lnTo>
                  <a:lnTo>
                    <a:pt x="26" y="149"/>
                  </a:lnTo>
                  <a:lnTo>
                    <a:pt x="26" y="155"/>
                  </a:lnTo>
                  <a:lnTo>
                    <a:pt x="26" y="157"/>
                  </a:lnTo>
                  <a:lnTo>
                    <a:pt x="26" y="159"/>
                  </a:lnTo>
                  <a:lnTo>
                    <a:pt x="24" y="161"/>
                  </a:lnTo>
                  <a:lnTo>
                    <a:pt x="22" y="163"/>
                  </a:lnTo>
                  <a:lnTo>
                    <a:pt x="26" y="172"/>
                  </a:lnTo>
                  <a:lnTo>
                    <a:pt x="28" y="174"/>
                  </a:lnTo>
                  <a:lnTo>
                    <a:pt x="30" y="174"/>
                  </a:lnTo>
                  <a:lnTo>
                    <a:pt x="35" y="176"/>
                  </a:lnTo>
                  <a:lnTo>
                    <a:pt x="39" y="176"/>
                  </a:lnTo>
                  <a:lnTo>
                    <a:pt x="41" y="178"/>
                  </a:lnTo>
                  <a:lnTo>
                    <a:pt x="43" y="180"/>
                  </a:lnTo>
                  <a:lnTo>
                    <a:pt x="43" y="182"/>
                  </a:lnTo>
                  <a:lnTo>
                    <a:pt x="45" y="184"/>
                  </a:lnTo>
                  <a:lnTo>
                    <a:pt x="45" y="186"/>
                  </a:lnTo>
                  <a:lnTo>
                    <a:pt x="47" y="186"/>
                  </a:lnTo>
                  <a:lnTo>
                    <a:pt x="49" y="188"/>
                  </a:lnTo>
                  <a:lnTo>
                    <a:pt x="51" y="192"/>
                  </a:lnTo>
                  <a:lnTo>
                    <a:pt x="53" y="194"/>
                  </a:lnTo>
                  <a:lnTo>
                    <a:pt x="51" y="196"/>
                  </a:lnTo>
                  <a:lnTo>
                    <a:pt x="51" y="198"/>
                  </a:lnTo>
                  <a:lnTo>
                    <a:pt x="49" y="198"/>
                  </a:lnTo>
                  <a:lnTo>
                    <a:pt x="47" y="196"/>
                  </a:lnTo>
                  <a:lnTo>
                    <a:pt x="45" y="196"/>
                  </a:lnTo>
                  <a:lnTo>
                    <a:pt x="39" y="184"/>
                  </a:lnTo>
                  <a:lnTo>
                    <a:pt x="35" y="182"/>
                  </a:lnTo>
                  <a:lnTo>
                    <a:pt x="35" y="184"/>
                  </a:lnTo>
                  <a:lnTo>
                    <a:pt x="43" y="198"/>
                  </a:lnTo>
                  <a:lnTo>
                    <a:pt x="47" y="204"/>
                  </a:lnTo>
                  <a:lnTo>
                    <a:pt x="51" y="210"/>
                  </a:lnTo>
                  <a:lnTo>
                    <a:pt x="53" y="217"/>
                  </a:lnTo>
                  <a:lnTo>
                    <a:pt x="55" y="215"/>
                  </a:lnTo>
                  <a:lnTo>
                    <a:pt x="53" y="212"/>
                  </a:lnTo>
                  <a:lnTo>
                    <a:pt x="53" y="210"/>
                  </a:lnTo>
                  <a:lnTo>
                    <a:pt x="53" y="210"/>
                  </a:lnTo>
                  <a:lnTo>
                    <a:pt x="53" y="208"/>
                  </a:lnTo>
                  <a:lnTo>
                    <a:pt x="51" y="206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49" y="202"/>
                  </a:lnTo>
                  <a:lnTo>
                    <a:pt x="53" y="204"/>
                  </a:lnTo>
                  <a:lnTo>
                    <a:pt x="61" y="212"/>
                  </a:lnTo>
                  <a:lnTo>
                    <a:pt x="61" y="215"/>
                  </a:lnTo>
                  <a:lnTo>
                    <a:pt x="57" y="219"/>
                  </a:lnTo>
                  <a:lnTo>
                    <a:pt x="55" y="221"/>
                  </a:lnTo>
                  <a:lnTo>
                    <a:pt x="57" y="223"/>
                  </a:lnTo>
                  <a:lnTo>
                    <a:pt x="61" y="229"/>
                  </a:lnTo>
                  <a:lnTo>
                    <a:pt x="65" y="239"/>
                  </a:lnTo>
                  <a:lnTo>
                    <a:pt x="69" y="245"/>
                  </a:lnTo>
                  <a:lnTo>
                    <a:pt x="69" y="247"/>
                  </a:lnTo>
                  <a:lnTo>
                    <a:pt x="71" y="251"/>
                  </a:lnTo>
                  <a:lnTo>
                    <a:pt x="71" y="262"/>
                  </a:lnTo>
                  <a:lnTo>
                    <a:pt x="71" y="272"/>
                  </a:lnTo>
                  <a:lnTo>
                    <a:pt x="69" y="278"/>
                  </a:lnTo>
                  <a:lnTo>
                    <a:pt x="69" y="284"/>
                  </a:lnTo>
                  <a:lnTo>
                    <a:pt x="73" y="282"/>
                  </a:lnTo>
                  <a:lnTo>
                    <a:pt x="75" y="280"/>
                  </a:lnTo>
                  <a:lnTo>
                    <a:pt x="75" y="276"/>
                  </a:lnTo>
                  <a:lnTo>
                    <a:pt x="77" y="274"/>
                  </a:lnTo>
                  <a:lnTo>
                    <a:pt x="80" y="274"/>
                  </a:lnTo>
                  <a:lnTo>
                    <a:pt x="82" y="274"/>
                  </a:lnTo>
                  <a:lnTo>
                    <a:pt x="82" y="276"/>
                  </a:lnTo>
                  <a:lnTo>
                    <a:pt x="82" y="280"/>
                  </a:lnTo>
                  <a:lnTo>
                    <a:pt x="82" y="280"/>
                  </a:lnTo>
                  <a:lnTo>
                    <a:pt x="77" y="282"/>
                  </a:lnTo>
                  <a:lnTo>
                    <a:pt x="75" y="288"/>
                  </a:lnTo>
                  <a:lnTo>
                    <a:pt x="75" y="290"/>
                  </a:lnTo>
                  <a:lnTo>
                    <a:pt x="73" y="290"/>
                  </a:lnTo>
                  <a:lnTo>
                    <a:pt x="71" y="292"/>
                  </a:lnTo>
                  <a:lnTo>
                    <a:pt x="69" y="300"/>
                  </a:lnTo>
                  <a:lnTo>
                    <a:pt x="65" y="306"/>
                  </a:lnTo>
                  <a:lnTo>
                    <a:pt x="63" y="311"/>
                  </a:lnTo>
                  <a:lnTo>
                    <a:pt x="63" y="319"/>
                  </a:lnTo>
                  <a:lnTo>
                    <a:pt x="63" y="321"/>
                  </a:lnTo>
                  <a:lnTo>
                    <a:pt x="61" y="323"/>
                  </a:lnTo>
                  <a:lnTo>
                    <a:pt x="61" y="325"/>
                  </a:lnTo>
                  <a:lnTo>
                    <a:pt x="63" y="327"/>
                  </a:lnTo>
                  <a:lnTo>
                    <a:pt x="65" y="321"/>
                  </a:lnTo>
                  <a:lnTo>
                    <a:pt x="65" y="321"/>
                  </a:lnTo>
                  <a:lnTo>
                    <a:pt x="65" y="325"/>
                  </a:lnTo>
                  <a:lnTo>
                    <a:pt x="63" y="331"/>
                  </a:lnTo>
                  <a:lnTo>
                    <a:pt x="63" y="335"/>
                  </a:lnTo>
                  <a:lnTo>
                    <a:pt x="63" y="335"/>
                  </a:lnTo>
                  <a:lnTo>
                    <a:pt x="61" y="337"/>
                  </a:lnTo>
                  <a:lnTo>
                    <a:pt x="61" y="337"/>
                  </a:lnTo>
                  <a:lnTo>
                    <a:pt x="59" y="339"/>
                  </a:lnTo>
                  <a:lnTo>
                    <a:pt x="59" y="343"/>
                  </a:lnTo>
                  <a:lnTo>
                    <a:pt x="59" y="347"/>
                  </a:lnTo>
                  <a:lnTo>
                    <a:pt x="57" y="347"/>
                  </a:lnTo>
                  <a:lnTo>
                    <a:pt x="51" y="341"/>
                  </a:lnTo>
                  <a:lnTo>
                    <a:pt x="47" y="343"/>
                  </a:lnTo>
                  <a:lnTo>
                    <a:pt x="47" y="347"/>
                  </a:lnTo>
                  <a:lnTo>
                    <a:pt x="51" y="362"/>
                  </a:lnTo>
                  <a:lnTo>
                    <a:pt x="55" y="372"/>
                  </a:lnTo>
                  <a:lnTo>
                    <a:pt x="61" y="378"/>
                  </a:lnTo>
                  <a:lnTo>
                    <a:pt x="61" y="380"/>
                  </a:lnTo>
                  <a:lnTo>
                    <a:pt x="61" y="380"/>
                  </a:lnTo>
                  <a:lnTo>
                    <a:pt x="61" y="382"/>
                  </a:lnTo>
                  <a:lnTo>
                    <a:pt x="63" y="382"/>
                  </a:lnTo>
                  <a:lnTo>
                    <a:pt x="63" y="382"/>
                  </a:lnTo>
                  <a:lnTo>
                    <a:pt x="63" y="384"/>
                  </a:lnTo>
                  <a:lnTo>
                    <a:pt x="65" y="386"/>
                  </a:lnTo>
                  <a:lnTo>
                    <a:pt x="65" y="388"/>
                  </a:lnTo>
                  <a:lnTo>
                    <a:pt x="65" y="390"/>
                  </a:lnTo>
                  <a:lnTo>
                    <a:pt x="67" y="390"/>
                  </a:lnTo>
                  <a:lnTo>
                    <a:pt x="67" y="390"/>
                  </a:lnTo>
                  <a:lnTo>
                    <a:pt x="67" y="392"/>
                  </a:lnTo>
                  <a:lnTo>
                    <a:pt x="69" y="394"/>
                  </a:lnTo>
                  <a:lnTo>
                    <a:pt x="69" y="394"/>
                  </a:lnTo>
                  <a:lnTo>
                    <a:pt x="69" y="396"/>
                  </a:lnTo>
                  <a:lnTo>
                    <a:pt x="71" y="396"/>
                  </a:lnTo>
                  <a:lnTo>
                    <a:pt x="73" y="394"/>
                  </a:lnTo>
                  <a:lnTo>
                    <a:pt x="73" y="392"/>
                  </a:lnTo>
                  <a:lnTo>
                    <a:pt x="75" y="390"/>
                  </a:lnTo>
                  <a:lnTo>
                    <a:pt x="75" y="392"/>
                  </a:lnTo>
                  <a:lnTo>
                    <a:pt x="75" y="394"/>
                  </a:lnTo>
                  <a:lnTo>
                    <a:pt x="75" y="396"/>
                  </a:lnTo>
                  <a:lnTo>
                    <a:pt x="73" y="398"/>
                  </a:lnTo>
                  <a:lnTo>
                    <a:pt x="71" y="398"/>
                  </a:lnTo>
                  <a:lnTo>
                    <a:pt x="71" y="403"/>
                  </a:lnTo>
                  <a:lnTo>
                    <a:pt x="73" y="407"/>
                  </a:lnTo>
                  <a:lnTo>
                    <a:pt x="73" y="411"/>
                  </a:lnTo>
                  <a:lnTo>
                    <a:pt x="73" y="417"/>
                  </a:lnTo>
                  <a:lnTo>
                    <a:pt x="73" y="421"/>
                  </a:lnTo>
                  <a:lnTo>
                    <a:pt x="75" y="425"/>
                  </a:lnTo>
                  <a:lnTo>
                    <a:pt x="75" y="427"/>
                  </a:lnTo>
                  <a:lnTo>
                    <a:pt x="75" y="431"/>
                  </a:lnTo>
                  <a:lnTo>
                    <a:pt x="77" y="433"/>
                  </a:lnTo>
                  <a:lnTo>
                    <a:pt x="80" y="431"/>
                  </a:lnTo>
                  <a:lnTo>
                    <a:pt x="82" y="427"/>
                  </a:lnTo>
                  <a:lnTo>
                    <a:pt x="84" y="433"/>
                  </a:lnTo>
                  <a:lnTo>
                    <a:pt x="84" y="435"/>
                  </a:lnTo>
                  <a:lnTo>
                    <a:pt x="84" y="437"/>
                  </a:lnTo>
                  <a:lnTo>
                    <a:pt x="84" y="439"/>
                  </a:lnTo>
                  <a:lnTo>
                    <a:pt x="86" y="441"/>
                  </a:lnTo>
                  <a:lnTo>
                    <a:pt x="86" y="445"/>
                  </a:lnTo>
                  <a:lnTo>
                    <a:pt x="86" y="452"/>
                  </a:lnTo>
                  <a:lnTo>
                    <a:pt x="84" y="456"/>
                  </a:lnTo>
                  <a:lnTo>
                    <a:pt x="71" y="468"/>
                  </a:lnTo>
                  <a:lnTo>
                    <a:pt x="77" y="476"/>
                  </a:lnTo>
                  <a:lnTo>
                    <a:pt x="80" y="476"/>
                  </a:lnTo>
                  <a:lnTo>
                    <a:pt x="86" y="486"/>
                  </a:lnTo>
                  <a:lnTo>
                    <a:pt x="86" y="488"/>
                  </a:lnTo>
                  <a:lnTo>
                    <a:pt x="86" y="490"/>
                  </a:lnTo>
                  <a:lnTo>
                    <a:pt x="84" y="492"/>
                  </a:lnTo>
                  <a:lnTo>
                    <a:pt x="84" y="492"/>
                  </a:lnTo>
                  <a:lnTo>
                    <a:pt x="84" y="494"/>
                  </a:lnTo>
                  <a:lnTo>
                    <a:pt x="86" y="499"/>
                  </a:lnTo>
                  <a:lnTo>
                    <a:pt x="86" y="503"/>
                  </a:lnTo>
                  <a:lnTo>
                    <a:pt x="88" y="505"/>
                  </a:lnTo>
                  <a:lnTo>
                    <a:pt x="96" y="511"/>
                  </a:lnTo>
                  <a:lnTo>
                    <a:pt x="96" y="511"/>
                  </a:lnTo>
                  <a:lnTo>
                    <a:pt x="98" y="511"/>
                  </a:lnTo>
                  <a:lnTo>
                    <a:pt x="98" y="513"/>
                  </a:lnTo>
                  <a:lnTo>
                    <a:pt x="98" y="515"/>
                  </a:lnTo>
                  <a:lnTo>
                    <a:pt x="100" y="517"/>
                  </a:lnTo>
                  <a:lnTo>
                    <a:pt x="100" y="519"/>
                  </a:lnTo>
                  <a:lnTo>
                    <a:pt x="100" y="523"/>
                  </a:lnTo>
                  <a:lnTo>
                    <a:pt x="100" y="525"/>
                  </a:lnTo>
                  <a:lnTo>
                    <a:pt x="102" y="527"/>
                  </a:lnTo>
                  <a:lnTo>
                    <a:pt x="106" y="535"/>
                  </a:lnTo>
                  <a:lnTo>
                    <a:pt x="106" y="535"/>
                  </a:lnTo>
                  <a:lnTo>
                    <a:pt x="108" y="535"/>
                  </a:lnTo>
                  <a:lnTo>
                    <a:pt x="110" y="535"/>
                  </a:lnTo>
                  <a:lnTo>
                    <a:pt x="112" y="533"/>
                  </a:lnTo>
                  <a:lnTo>
                    <a:pt x="112" y="535"/>
                  </a:lnTo>
                  <a:lnTo>
                    <a:pt x="114" y="535"/>
                  </a:lnTo>
                  <a:lnTo>
                    <a:pt x="116" y="537"/>
                  </a:lnTo>
                  <a:lnTo>
                    <a:pt x="116" y="537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6" y="539"/>
                  </a:lnTo>
                  <a:lnTo>
                    <a:pt x="114" y="539"/>
                  </a:lnTo>
                  <a:lnTo>
                    <a:pt x="114" y="537"/>
                  </a:lnTo>
                  <a:lnTo>
                    <a:pt x="114" y="541"/>
                  </a:lnTo>
                  <a:lnTo>
                    <a:pt x="116" y="546"/>
                  </a:lnTo>
                  <a:lnTo>
                    <a:pt x="122" y="550"/>
                  </a:lnTo>
                  <a:lnTo>
                    <a:pt x="124" y="552"/>
                  </a:lnTo>
                  <a:lnTo>
                    <a:pt x="124" y="550"/>
                  </a:lnTo>
                  <a:lnTo>
                    <a:pt x="127" y="550"/>
                  </a:lnTo>
                  <a:lnTo>
                    <a:pt x="129" y="552"/>
                  </a:lnTo>
                  <a:lnTo>
                    <a:pt x="129" y="554"/>
                  </a:lnTo>
                  <a:lnTo>
                    <a:pt x="131" y="552"/>
                  </a:lnTo>
                  <a:lnTo>
                    <a:pt x="131" y="552"/>
                  </a:lnTo>
                  <a:lnTo>
                    <a:pt x="131" y="554"/>
                  </a:lnTo>
                  <a:lnTo>
                    <a:pt x="133" y="556"/>
                  </a:lnTo>
                  <a:lnTo>
                    <a:pt x="133" y="556"/>
                  </a:lnTo>
                  <a:lnTo>
                    <a:pt x="133" y="558"/>
                  </a:lnTo>
                  <a:lnTo>
                    <a:pt x="131" y="558"/>
                  </a:lnTo>
                  <a:lnTo>
                    <a:pt x="129" y="558"/>
                  </a:lnTo>
                  <a:lnTo>
                    <a:pt x="129" y="556"/>
                  </a:lnTo>
                  <a:lnTo>
                    <a:pt x="127" y="556"/>
                  </a:lnTo>
                  <a:lnTo>
                    <a:pt x="127" y="556"/>
                  </a:lnTo>
                  <a:lnTo>
                    <a:pt x="127" y="558"/>
                  </a:lnTo>
                  <a:lnTo>
                    <a:pt x="127" y="558"/>
                  </a:lnTo>
                  <a:lnTo>
                    <a:pt x="129" y="560"/>
                  </a:lnTo>
                  <a:lnTo>
                    <a:pt x="127" y="562"/>
                  </a:lnTo>
                  <a:lnTo>
                    <a:pt x="129" y="564"/>
                  </a:lnTo>
                  <a:lnTo>
                    <a:pt x="133" y="566"/>
                  </a:lnTo>
                  <a:lnTo>
                    <a:pt x="137" y="568"/>
                  </a:lnTo>
                  <a:lnTo>
                    <a:pt x="135" y="568"/>
                  </a:lnTo>
                  <a:lnTo>
                    <a:pt x="135" y="566"/>
                  </a:lnTo>
                  <a:lnTo>
                    <a:pt x="133" y="566"/>
                  </a:lnTo>
                  <a:lnTo>
                    <a:pt x="133" y="564"/>
                  </a:lnTo>
                  <a:lnTo>
                    <a:pt x="135" y="564"/>
                  </a:lnTo>
                  <a:lnTo>
                    <a:pt x="141" y="566"/>
                  </a:lnTo>
                  <a:lnTo>
                    <a:pt x="139" y="570"/>
                  </a:lnTo>
                  <a:lnTo>
                    <a:pt x="139" y="574"/>
                  </a:lnTo>
                  <a:lnTo>
                    <a:pt x="145" y="580"/>
                  </a:lnTo>
                  <a:lnTo>
                    <a:pt x="145" y="582"/>
                  </a:lnTo>
                  <a:lnTo>
                    <a:pt x="145" y="586"/>
                  </a:lnTo>
                  <a:lnTo>
                    <a:pt x="147" y="588"/>
                  </a:lnTo>
                  <a:lnTo>
                    <a:pt x="151" y="593"/>
                  </a:lnTo>
                  <a:lnTo>
                    <a:pt x="153" y="593"/>
                  </a:lnTo>
                  <a:lnTo>
                    <a:pt x="155" y="595"/>
                  </a:lnTo>
                  <a:lnTo>
                    <a:pt x="155" y="595"/>
                  </a:lnTo>
                  <a:lnTo>
                    <a:pt x="153" y="597"/>
                  </a:lnTo>
                  <a:lnTo>
                    <a:pt x="153" y="597"/>
                  </a:lnTo>
                  <a:lnTo>
                    <a:pt x="151" y="597"/>
                  </a:lnTo>
                  <a:lnTo>
                    <a:pt x="151" y="599"/>
                  </a:lnTo>
                  <a:lnTo>
                    <a:pt x="153" y="601"/>
                  </a:lnTo>
                  <a:lnTo>
                    <a:pt x="163" y="617"/>
                  </a:lnTo>
                  <a:lnTo>
                    <a:pt x="167" y="621"/>
                  </a:lnTo>
                  <a:lnTo>
                    <a:pt x="178" y="627"/>
                  </a:lnTo>
                  <a:lnTo>
                    <a:pt x="180" y="629"/>
                  </a:lnTo>
                  <a:lnTo>
                    <a:pt x="182" y="635"/>
                  </a:lnTo>
                  <a:lnTo>
                    <a:pt x="186" y="638"/>
                  </a:lnTo>
                  <a:lnTo>
                    <a:pt x="188" y="638"/>
                  </a:lnTo>
                  <a:lnTo>
                    <a:pt x="190" y="640"/>
                  </a:lnTo>
                  <a:lnTo>
                    <a:pt x="192" y="642"/>
                  </a:lnTo>
                  <a:lnTo>
                    <a:pt x="208" y="650"/>
                  </a:lnTo>
                  <a:lnTo>
                    <a:pt x="212" y="652"/>
                  </a:lnTo>
                  <a:lnTo>
                    <a:pt x="212" y="650"/>
                  </a:lnTo>
                  <a:lnTo>
                    <a:pt x="212" y="650"/>
                  </a:lnTo>
                  <a:lnTo>
                    <a:pt x="210" y="648"/>
                  </a:lnTo>
                  <a:lnTo>
                    <a:pt x="208" y="648"/>
                  </a:lnTo>
                  <a:lnTo>
                    <a:pt x="208" y="648"/>
                  </a:lnTo>
                  <a:lnTo>
                    <a:pt x="206" y="646"/>
                  </a:lnTo>
                  <a:lnTo>
                    <a:pt x="206" y="646"/>
                  </a:lnTo>
                  <a:lnTo>
                    <a:pt x="206" y="644"/>
                  </a:lnTo>
                  <a:lnTo>
                    <a:pt x="208" y="644"/>
                  </a:lnTo>
                  <a:lnTo>
                    <a:pt x="216" y="648"/>
                  </a:lnTo>
                  <a:lnTo>
                    <a:pt x="220" y="650"/>
                  </a:lnTo>
                  <a:lnTo>
                    <a:pt x="220" y="648"/>
                  </a:lnTo>
                  <a:lnTo>
                    <a:pt x="225" y="648"/>
                  </a:lnTo>
                  <a:lnTo>
                    <a:pt x="229" y="646"/>
                  </a:lnTo>
                  <a:lnTo>
                    <a:pt x="233" y="646"/>
                  </a:lnTo>
                  <a:lnTo>
                    <a:pt x="235" y="648"/>
                  </a:lnTo>
                  <a:lnTo>
                    <a:pt x="239" y="652"/>
                  </a:lnTo>
                  <a:lnTo>
                    <a:pt x="241" y="654"/>
                  </a:lnTo>
                  <a:lnTo>
                    <a:pt x="241" y="654"/>
                  </a:lnTo>
                  <a:lnTo>
                    <a:pt x="243" y="656"/>
                  </a:lnTo>
                  <a:lnTo>
                    <a:pt x="245" y="658"/>
                  </a:lnTo>
                  <a:lnTo>
                    <a:pt x="247" y="660"/>
                  </a:lnTo>
                  <a:lnTo>
                    <a:pt x="247" y="662"/>
                  </a:lnTo>
                  <a:lnTo>
                    <a:pt x="253" y="662"/>
                  </a:lnTo>
                  <a:lnTo>
                    <a:pt x="257" y="664"/>
                  </a:lnTo>
                  <a:lnTo>
                    <a:pt x="259" y="666"/>
                  </a:lnTo>
                  <a:lnTo>
                    <a:pt x="259" y="668"/>
                  </a:lnTo>
                  <a:lnTo>
                    <a:pt x="265" y="674"/>
                  </a:lnTo>
                  <a:lnTo>
                    <a:pt x="272" y="680"/>
                  </a:lnTo>
                  <a:lnTo>
                    <a:pt x="276" y="682"/>
                  </a:lnTo>
                  <a:lnTo>
                    <a:pt x="278" y="682"/>
                  </a:lnTo>
                  <a:lnTo>
                    <a:pt x="280" y="682"/>
                  </a:lnTo>
                  <a:lnTo>
                    <a:pt x="284" y="685"/>
                  </a:lnTo>
                  <a:lnTo>
                    <a:pt x="286" y="685"/>
                  </a:lnTo>
                  <a:lnTo>
                    <a:pt x="290" y="691"/>
                  </a:lnTo>
                  <a:lnTo>
                    <a:pt x="290" y="691"/>
                  </a:lnTo>
                  <a:lnTo>
                    <a:pt x="292" y="693"/>
                  </a:lnTo>
                  <a:lnTo>
                    <a:pt x="294" y="695"/>
                  </a:lnTo>
                  <a:lnTo>
                    <a:pt x="294" y="695"/>
                  </a:lnTo>
                  <a:lnTo>
                    <a:pt x="300" y="699"/>
                  </a:lnTo>
                  <a:lnTo>
                    <a:pt x="306" y="701"/>
                  </a:lnTo>
                  <a:lnTo>
                    <a:pt x="308" y="703"/>
                  </a:lnTo>
                  <a:lnTo>
                    <a:pt x="308" y="705"/>
                  </a:lnTo>
                  <a:lnTo>
                    <a:pt x="306" y="711"/>
                  </a:lnTo>
                  <a:lnTo>
                    <a:pt x="306" y="711"/>
                  </a:lnTo>
                  <a:lnTo>
                    <a:pt x="308" y="713"/>
                  </a:lnTo>
                  <a:lnTo>
                    <a:pt x="312" y="715"/>
                  </a:lnTo>
                  <a:lnTo>
                    <a:pt x="319" y="725"/>
                  </a:lnTo>
                  <a:lnTo>
                    <a:pt x="323" y="727"/>
                  </a:lnTo>
                  <a:lnTo>
                    <a:pt x="323" y="729"/>
                  </a:lnTo>
                  <a:lnTo>
                    <a:pt x="323" y="732"/>
                  </a:lnTo>
                  <a:lnTo>
                    <a:pt x="325" y="736"/>
                  </a:lnTo>
                  <a:lnTo>
                    <a:pt x="329" y="738"/>
                  </a:lnTo>
                  <a:lnTo>
                    <a:pt x="327" y="734"/>
                  </a:lnTo>
                  <a:lnTo>
                    <a:pt x="327" y="732"/>
                  </a:lnTo>
                  <a:lnTo>
                    <a:pt x="331" y="732"/>
                  </a:lnTo>
                  <a:lnTo>
                    <a:pt x="339" y="734"/>
                  </a:lnTo>
                  <a:lnTo>
                    <a:pt x="343" y="736"/>
                  </a:lnTo>
                  <a:lnTo>
                    <a:pt x="349" y="746"/>
                  </a:lnTo>
                  <a:lnTo>
                    <a:pt x="351" y="750"/>
                  </a:lnTo>
                  <a:lnTo>
                    <a:pt x="351" y="758"/>
                  </a:lnTo>
                  <a:lnTo>
                    <a:pt x="349" y="764"/>
                  </a:lnTo>
                  <a:lnTo>
                    <a:pt x="347" y="762"/>
                  </a:lnTo>
                  <a:lnTo>
                    <a:pt x="345" y="762"/>
                  </a:lnTo>
                  <a:lnTo>
                    <a:pt x="345" y="764"/>
                  </a:lnTo>
                  <a:lnTo>
                    <a:pt x="349" y="766"/>
                  </a:lnTo>
                  <a:lnTo>
                    <a:pt x="357" y="774"/>
                  </a:lnTo>
                  <a:lnTo>
                    <a:pt x="361" y="776"/>
                  </a:lnTo>
                  <a:lnTo>
                    <a:pt x="374" y="783"/>
                  </a:lnTo>
                  <a:lnTo>
                    <a:pt x="376" y="785"/>
                  </a:lnTo>
                  <a:lnTo>
                    <a:pt x="376" y="785"/>
                  </a:lnTo>
                  <a:lnTo>
                    <a:pt x="376" y="787"/>
                  </a:lnTo>
                  <a:lnTo>
                    <a:pt x="376" y="789"/>
                  </a:lnTo>
                  <a:lnTo>
                    <a:pt x="378" y="791"/>
                  </a:lnTo>
                  <a:lnTo>
                    <a:pt x="376" y="791"/>
                  </a:lnTo>
                  <a:lnTo>
                    <a:pt x="374" y="793"/>
                  </a:lnTo>
                  <a:lnTo>
                    <a:pt x="374" y="795"/>
                  </a:lnTo>
                  <a:lnTo>
                    <a:pt x="374" y="797"/>
                  </a:lnTo>
                  <a:lnTo>
                    <a:pt x="374" y="799"/>
                  </a:lnTo>
                  <a:lnTo>
                    <a:pt x="374" y="801"/>
                  </a:lnTo>
                  <a:lnTo>
                    <a:pt x="376" y="803"/>
                  </a:lnTo>
                  <a:lnTo>
                    <a:pt x="376" y="805"/>
                  </a:lnTo>
                  <a:lnTo>
                    <a:pt x="378" y="807"/>
                  </a:lnTo>
                  <a:lnTo>
                    <a:pt x="376" y="809"/>
                  </a:lnTo>
                  <a:lnTo>
                    <a:pt x="376" y="809"/>
                  </a:lnTo>
                  <a:lnTo>
                    <a:pt x="380" y="813"/>
                  </a:lnTo>
                  <a:lnTo>
                    <a:pt x="384" y="815"/>
                  </a:lnTo>
                  <a:lnTo>
                    <a:pt x="386" y="817"/>
                  </a:lnTo>
                  <a:lnTo>
                    <a:pt x="386" y="819"/>
                  </a:lnTo>
                  <a:lnTo>
                    <a:pt x="386" y="821"/>
                  </a:lnTo>
                  <a:lnTo>
                    <a:pt x="390" y="823"/>
                  </a:lnTo>
                  <a:lnTo>
                    <a:pt x="390" y="826"/>
                  </a:lnTo>
                  <a:lnTo>
                    <a:pt x="390" y="826"/>
                  </a:lnTo>
                  <a:lnTo>
                    <a:pt x="392" y="830"/>
                  </a:lnTo>
                  <a:lnTo>
                    <a:pt x="392" y="832"/>
                  </a:lnTo>
                  <a:lnTo>
                    <a:pt x="390" y="836"/>
                  </a:lnTo>
                  <a:lnTo>
                    <a:pt x="390" y="838"/>
                  </a:lnTo>
                  <a:lnTo>
                    <a:pt x="390" y="838"/>
                  </a:lnTo>
                  <a:lnTo>
                    <a:pt x="394" y="842"/>
                  </a:lnTo>
                  <a:lnTo>
                    <a:pt x="394" y="848"/>
                  </a:lnTo>
                  <a:lnTo>
                    <a:pt x="398" y="850"/>
                  </a:lnTo>
                  <a:lnTo>
                    <a:pt x="404" y="852"/>
                  </a:lnTo>
                  <a:lnTo>
                    <a:pt x="408" y="852"/>
                  </a:lnTo>
                  <a:lnTo>
                    <a:pt x="410" y="854"/>
                  </a:lnTo>
                  <a:lnTo>
                    <a:pt x="413" y="856"/>
                  </a:lnTo>
                  <a:lnTo>
                    <a:pt x="410" y="862"/>
                  </a:lnTo>
                  <a:lnTo>
                    <a:pt x="410" y="864"/>
                  </a:lnTo>
                  <a:lnTo>
                    <a:pt x="408" y="868"/>
                  </a:lnTo>
                  <a:lnTo>
                    <a:pt x="408" y="870"/>
                  </a:lnTo>
                  <a:lnTo>
                    <a:pt x="408" y="870"/>
                  </a:lnTo>
                  <a:lnTo>
                    <a:pt x="406" y="873"/>
                  </a:lnTo>
                  <a:lnTo>
                    <a:pt x="406" y="877"/>
                  </a:lnTo>
                  <a:lnTo>
                    <a:pt x="406" y="879"/>
                  </a:lnTo>
                  <a:lnTo>
                    <a:pt x="406" y="881"/>
                  </a:lnTo>
                  <a:lnTo>
                    <a:pt x="406" y="881"/>
                  </a:lnTo>
                  <a:lnTo>
                    <a:pt x="410" y="885"/>
                  </a:lnTo>
                  <a:lnTo>
                    <a:pt x="410" y="885"/>
                  </a:lnTo>
                  <a:lnTo>
                    <a:pt x="410" y="891"/>
                  </a:lnTo>
                  <a:lnTo>
                    <a:pt x="419" y="893"/>
                  </a:lnTo>
                  <a:lnTo>
                    <a:pt x="419" y="893"/>
                  </a:lnTo>
                  <a:lnTo>
                    <a:pt x="423" y="895"/>
                  </a:lnTo>
                  <a:lnTo>
                    <a:pt x="423" y="895"/>
                  </a:lnTo>
                  <a:lnTo>
                    <a:pt x="425" y="897"/>
                  </a:lnTo>
                  <a:lnTo>
                    <a:pt x="425" y="899"/>
                  </a:lnTo>
                  <a:lnTo>
                    <a:pt x="423" y="899"/>
                  </a:lnTo>
                  <a:lnTo>
                    <a:pt x="423" y="901"/>
                  </a:lnTo>
                  <a:lnTo>
                    <a:pt x="423" y="903"/>
                  </a:lnTo>
                  <a:lnTo>
                    <a:pt x="419" y="915"/>
                  </a:lnTo>
                  <a:lnTo>
                    <a:pt x="419" y="917"/>
                  </a:lnTo>
                  <a:lnTo>
                    <a:pt x="419" y="922"/>
                  </a:lnTo>
                  <a:lnTo>
                    <a:pt x="419" y="924"/>
                  </a:lnTo>
                  <a:lnTo>
                    <a:pt x="421" y="926"/>
                  </a:lnTo>
                  <a:lnTo>
                    <a:pt x="423" y="928"/>
                  </a:lnTo>
                  <a:lnTo>
                    <a:pt x="427" y="938"/>
                  </a:lnTo>
                  <a:lnTo>
                    <a:pt x="429" y="938"/>
                  </a:lnTo>
                  <a:lnTo>
                    <a:pt x="431" y="940"/>
                  </a:lnTo>
                  <a:lnTo>
                    <a:pt x="431" y="942"/>
                  </a:lnTo>
                  <a:lnTo>
                    <a:pt x="433" y="942"/>
                  </a:lnTo>
                  <a:lnTo>
                    <a:pt x="435" y="942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7" y="940"/>
                  </a:lnTo>
                  <a:lnTo>
                    <a:pt x="439" y="942"/>
                  </a:lnTo>
                  <a:lnTo>
                    <a:pt x="441" y="942"/>
                  </a:lnTo>
                  <a:lnTo>
                    <a:pt x="443" y="944"/>
                  </a:lnTo>
                  <a:lnTo>
                    <a:pt x="443" y="946"/>
                  </a:lnTo>
                  <a:lnTo>
                    <a:pt x="443" y="948"/>
                  </a:lnTo>
                  <a:lnTo>
                    <a:pt x="445" y="950"/>
                  </a:lnTo>
                  <a:lnTo>
                    <a:pt x="451" y="954"/>
                  </a:lnTo>
                  <a:lnTo>
                    <a:pt x="451" y="954"/>
                  </a:lnTo>
                  <a:lnTo>
                    <a:pt x="451" y="956"/>
                  </a:lnTo>
                  <a:lnTo>
                    <a:pt x="451" y="958"/>
                  </a:lnTo>
                  <a:lnTo>
                    <a:pt x="451" y="958"/>
                  </a:lnTo>
                  <a:lnTo>
                    <a:pt x="453" y="958"/>
                  </a:lnTo>
                  <a:lnTo>
                    <a:pt x="453" y="958"/>
                  </a:lnTo>
                  <a:lnTo>
                    <a:pt x="455" y="960"/>
                  </a:lnTo>
                  <a:lnTo>
                    <a:pt x="455" y="960"/>
                  </a:lnTo>
                  <a:lnTo>
                    <a:pt x="455" y="971"/>
                  </a:lnTo>
                  <a:lnTo>
                    <a:pt x="455" y="971"/>
                  </a:lnTo>
                  <a:lnTo>
                    <a:pt x="455" y="973"/>
                  </a:lnTo>
                  <a:lnTo>
                    <a:pt x="457" y="979"/>
                  </a:lnTo>
                  <a:lnTo>
                    <a:pt x="457" y="981"/>
                  </a:lnTo>
                  <a:lnTo>
                    <a:pt x="459" y="983"/>
                  </a:lnTo>
                  <a:lnTo>
                    <a:pt x="459" y="987"/>
                  </a:lnTo>
                  <a:lnTo>
                    <a:pt x="462" y="991"/>
                  </a:lnTo>
                  <a:lnTo>
                    <a:pt x="459" y="993"/>
                  </a:lnTo>
                  <a:lnTo>
                    <a:pt x="464" y="993"/>
                  </a:lnTo>
                  <a:lnTo>
                    <a:pt x="466" y="993"/>
                  </a:lnTo>
                  <a:lnTo>
                    <a:pt x="466" y="993"/>
                  </a:lnTo>
                  <a:lnTo>
                    <a:pt x="466" y="995"/>
                  </a:lnTo>
                  <a:lnTo>
                    <a:pt x="466" y="997"/>
                  </a:lnTo>
                  <a:lnTo>
                    <a:pt x="466" y="999"/>
                  </a:lnTo>
                  <a:lnTo>
                    <a:pt x="466" y="1001"/>
                  </a:lnTo>
                  <a:lnTo>
                    <a:pt x="464" y="1001"/>
                  </a:lnTo>
                  <a:lnTo>
                    <a:pt x="466" y="1001"/>
                  </a:lnTo>
                  <a:lnTo>
                    <a:pt x="468" y="1001"/>
                  </a:lnTo>
                  <a:lnTo>
                    <a:pt x="470" y="1003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70" y="1005"/>
                  </a:lnTo>
                  <a:lnTo>
                    <a:pt x="468" y="1007"/>
                  </a:lnTo>
                  <a:lnTo>
                    <a:pt x="472" y="1007"/>
                  </a:lnTo>
                  <a:lnTo>
                    <a:pt x="476" y="1007"/>
                  </a:lnTo>
                  <a:lnTo>
                    <a:pt x="474" y="1011"/>
                  </a:lnTo>
                  <a:lnTo>
                    <a:pt x="476" y="1011"/>
                  </a:lnTo>
                  <a:lnTo>
                    <a:pt x="476" y="1011"/>
                  </a:lnTo>
                  <a:lnTo>
                    <a:pt x="478" y="1014"/>
                  </a:lnTo>
                  <a:lnTo>
                    <a:pt x="478" y="1016"/>
                  </a:lnTo>
                  <a:lnTo>
                    <a:pt x="478" y="1018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0" y="1020"/>
                  </a:lnTo>
                  <a:lnTo>
                    <a:pt x="484" y="1011"/>
                  </a:lnTo>
                  <a:lnTo>
                    <a:pt x="486" y="1009"/>
                  </a:lnTo>
                  <a:lnTo>
                    <a:pt x="488" y="1007"/>
                  </a:lnTo>
                  <a:lnTo>
                    <a:pt x="490" y="1005"/>
                  </a:lnTo>
                  <a:lnTo>
                    <a:pt x="500" y="999"/>
                  </a:lnTo>
                  <a:lnTo>
                    <a:pt x="504" y="995"/>
                  </a:lnTo>
                  <a:lnTo>
                    <a:pt x="506" y="993"/>
                  </a:lnTo>
                  <a:lnTo>
                    <a:pt x="509" y="987"/>
                  </a:lnTo>
                  <a:lnTo>
                    <a:pt x="515" y="964"/>
                  </a:lnTo>
                  <a:lnTo>
                    <a:pt x="515" y="960"/>
                  </a:lnTo>
                  <a:lnTo>
                    <a:pt x="515" y="956"/>
                  </a:lnTo>
                  <a:lnTo>
                    <a:pt x="515" y="950"/>
                  </a:lnTo>
                  <a:lnTo>
                    <a:pt x="502" y="915"/>
                  </a:lnTo>
                  <a:lnTo>
                    <a:pt x="500" y="913"/>
                  </a:lnTo>
                  <a:lnTo>
                    <a:pt x="498" y="909"/>
                  </a:lnTo>
                  <a:lnTo>
                    <a:pt x="496" y="909"/>
                  </a:lnTo>
                  <a:lnTo>
                    <a:pt x="492" y="907"/>
                  </a:lnTo>
                  <a:lnTo>
                    <a:pt x="486" y="905"/>
                  </a:lnTo>
                  <a:lnTo>
                    <a:pt x="478" y="905"/>
                  </a:lnTo>
                  <a:lnTo>
                    <a:pt x="459" y="905"/>
                  </a:lnTo>
                  <a:lnTo>
                    <a:pt x="457" y="905"/>
                  </a:lnTo>
                  <a:lnTo>
                    <a:pt x="453" y="903"/>
                  </a:lnTo>
                  <a:lnTo>
                    <a:pt x="451" y="901"/>
                  </a:lnTo>
                  <a:lnTo>
                    <a:pt x="449" y="897"/>
                  </a:lnTo>
                  <a:lnTo>
                    <a:pt x="447" y="893"/>
                  </a:lnTo>
                  <a:lnTo>
                    <a:pt x="447" y="889"/>
                  </a:lnTo>
                  <a:lnTo>
                    <a:pt x="445" y="883"/>
                  </a:lnTo>
                  <a:lnTo>
                    <a:pt x="447" y="842"/>
                  </a:lnTo>
                  <a:lnTo>
                    <a:pt x="447" y="840"/>
                  </a:lnTo>
                  <a:lnTo>
                    <a:pt x="449" y="838"/>
                  </a:lnTo>
                  <a:lnTo>
                    <a:pt x="451" y="840"/>
                  </a:lnTo>
                  <a:lnTo>
                    <a:pt x="455" y="842"/>
                  </a:lnTo>
                  <a:lnTo>
                    <a:pt x="457" y="842"/>
                  </a:lnTo>
                  <a:lnTo>
                    <a:pt x="462" y="842"/>
                  </a:lnTo>
                  <a:lnTo>
                    <a:pt x="464" y="842"/>
                  </a:lnTo>
                  <a:lnTo>
                    <a:pt x="472" y="836"/>
                  </a:lnTo>
                  <a:lnTo>
                    <a:pt x="480" y="832"/>
                  </a:lnTo>
                  <a:lnTo>
                    <a:pt x="482" y="830"/>
                  </a:lnTo>
                  <a:lnTo>
                    <a:pt x="486" y="830"/>
                  </a:lnTo>
                  <a:lnTo>
                    <a:pt x="490" y="830"/>
                  </a:lnTo>
                  <a:lnTo>
                    <a:pt x="509" y="832"/>
                  </a:lnTo>
                  <a:lnTo>
                    <a:pt x="511" y="832"/>
                  </a:lnTo>
                  <a:lnTo>
                    <a:pt x="513" y="830"/>
                  </a:lnTo>
                  <a:lnTo>
                    <a:pt x="517" y="830"/>
                  </a:lnTo>
                  <a:lnTo>
                    <a:pt x="519" y="828"/>
                  </a:lnTo>
                  <a:lnTo>
                    <a:pt x="521" y="823"/>
                  </a:lnTo>
                  <a:lnTo>
                    <a:pt x="523" y="819"/>
                  </a:lnTo>
                  <a:lnTo>
                    <a:pt x="529" y="803"/>
                  </a:lnTo>
                  <a:lnTo>
                    <a:pt x="529" y="799"/>
                  </a:lnTo>
                  <a:lnTo>
                    <a:pt x="527" y="795"/>
                  </a:lnTo>
                  <a:lnTo>
                    <a:pt x="521" y="783"/>
                  </a:lnTo>
                  <a:lnTo>
                    <a:pt x="519" y="779"/>
                  </a:lnTo>
                  <a:lnTo>
                    <a:pt x="519" y="774"/>
                  </a:lnTo>
                  <a:lnTo>
                    <a:pt x="519" y="770"/>
                  </a:lnTo>
                  <a:lnTo>
                    <a:pt x="525" y="748"/>
                  </a:lnTo>
                  <a:lnTo>
                    <a:pt x="525" y="744"/>
                  </a:lnTo>
                  <a:lnTo>
                    <a:pt x="525" y="742"/>
                  </a:lnTo>
                  <a:lnTo>
                    <a:pt x="523" y="738"/>
                  </a:lnTo>
                  <a:lnTo>
                    <a:pt x="521" y="734"/>
                  </a:lnTo>
                  <a:lnTo>
                    <a:pt x="519" y="732"/>
                  </a:lnTo>
                  <a:lnTo>
                    <a:pt x="517" y="729"/>
                  </a:lnTo>
                  <a:lnTo>
                    <a:pt x="515" y="729"/>
                  </a:lnTo>
                  <a:lnTo>
                    <a:pt x="511" y="727"/>
                  </a:lnTo>
                  <a:lnTo>
                    <a:pt x="504" y="727"/>
                  </a:lnTo>
                  <a:lnTo>
                    <a:pt x="496" y="732"/>
                  </a:lnTo>
                  <a:lnTo>
                    <a:pt x="492" y="734"/>
                  </a:lnTo>
                  <a:lnTo>
                    <a:pt x="488" y="734"/>
                  </a:lnTo>
                  <a:lnTo>
                    <a:pt x="472" y="734"/>
                  </a:lnTo>
                  <a:lnTo>
                    <a:pt x="468" y="736"/>
                  </a:lnTo>
                  <a:lnTo>
                    <a:pt x="466" y="736"/>
                  </a:lnTo>
                  <a:lnTo>
                    <a:pt x="464" y="738"/>
                  </a:lnTo>
                  <a:lnTo>
                    <a:pt x="462" y="740"/>
                  </a:lnTo>
                  <a:lnTo>
                    <a:pt x="457" y="748"/>
                  </a:lnTo>
                  <a:lnTo>
                    <a:pt x="447" y="774"/>
                  </a:lnTo>
                  <a:lnTo>
                    <a:pt x="443" y="793"/>
                  </a:lnTo>
                  <a:lnTo>
                    <a:pt x="443" y="797"/>
                  </a:lnTo>
                  <a:lnTo>
                    <a:pt x="441" y="801"/>
                  </a:lnTo>
                  <a:lnTo>
                    <a:pt x="437" y="803"/>
                  </a:lnTo>
                  <a:lnTo>
                    <a:pt x="435" y="805"/>
                  </a:lnTo>
                  <a:lnTo>
                    <a:pt x="431" y="805"/>
                  </a:lnTo>
                  <a:lnTo>
                    <a:pt x="427" y="805"/>
                  </a:lnTo>
                  <a:lnTo>
                    <a:pt x="423" y="805"/>
                  </a:lnTo>
                  <a:lnTo>
                    <a:pt x="419" y="805"/>
                  </a:lnTo>
                  <a:lnTo>
                    <a:pt x="415" y="803"/>
                  </a:lnTo>
                  <a:lnTo>
                    <a:pt x="410" y="801"/>
                  </a:lnTo>
                  <a:lnTo>
                    <a:pt x="400" y="787"/>
                  </a:lnTo>
                  <a:lnTo>
                    <a:pt x="398" y="783"/>
                  </a:lnTo>
                  <a:lnTo>
                    <a:pt x="384" y="776"/>
                  </a:lnTo>
                  <a:lnTo>
                    <a:pt x="382" y="774"/>
                  </a:lnTo>
                  <a:lnTo>
                    <a:pt x="380" y="772"/>
                  </a:lnTo>
                  <a:lnTo>
                    <a:pt x="378" y="768"/>
                  </a:lnTo>
                  <a:lnTo>
                    <a:pt x="378" y="766"/>
                  </a:lnTo>
                  <a:lnTo>
                    <a:pt x="378" y="762"/>
                  </a:lnTo>
                  <a:lnTo>
                    <a:pt x="378" y="748"/>
                  </a:lnTo>
                  <a:lnTo>
                    <a:pt x="378" y="744"/>
                  </a:lnTo>
                  <a:lnTo>
                    <a:pt x="376" y="734"/>
                  </a:lnTo>
                  <a:lnTo>
                    <a:pt x="376" y="729"/>
                  </a:lnTo>
                  <a:lnTo>
                    <a:pt x="378" y="711"/>
                  </a:lnTo>
                  <a:lnTo>
                    <a:pt x="376" y="707"/>
                  </a:lnTo>
                  <a:lnTo>
                    <a:pt x="376" y="705"/>
                  </a:lnTo>
                  <a:lnTo>
                    <a:pt x="374" y="701"/>
                  </a:lnTo>
                  <a:lnTo>
                    <a:pt x="372" y="699"/>
                  </a:lnTo>
                  <a:lnTo>
                    <a:pt x="372" y="697"/>
                  </a:lnTo>
                  <a:lnTo>
                    <a:pt x="370" y="697"/>
                  </a:lnTo>
                  <a:lnTo>
                    <a:pt x="357" y="693"/>
                  </a:lnTo>
                  <a:lnTo>
                    <a:pt x="355" y="691"/>
                  </a:lnTo>
                  <a:lnTo>
                    <a:pt x="351" y="689"/>
                  </a:lnTo>
                  <a:lnTo>
                    <a:pt x="351" y="685"/>
                  </a:lnTo>
                  <a:lnTo>
                    <a:pt x="351" y="682"/>
                  </a:lnTo>
                  <a:lnTo>
                    <a:pt x="353" y="678"/>
                  </a:lnTo>
                  <a:lnTo>
                    <a:pt x="366" y="666"/>
                  </a:lnTo>
                  <a:lnTo>
                    <a:pt x="370" y="662"/>
                  </a:lnTo>
                  <a:lnTo>
                    <a:pt x="374" y="660"/>
                  </a:lnTo>
                  <a:lnTo>
                    <a:pt x="380" y="660"/>
                  </a:lnTo>
                  <a:lnTo>
                    <a:pt x="394" y="656"/>
                  </a:lnTo>
                  <a:lnTo>
                    <a:pt x="398" y="656"/>
                  </a:lnTo>
                  <a:lnTo>
                    <a:pt x="402" y="654"/>
                  </a:lnTo>
                  <a:lnTo>
                    <a:pt x="406" y="650"/>
                  </a:lnTo>
                  <a:lnTo>
                    <a:pt x="408" y="648"/>
                  </a:lnTo>
                  <a:lnTo>
                    <a:pt x="413" y="635"/>
                  </a:lnTo>
                  <a:lnTo>
                    <a:pt x="425" y="615"/>
                  </a:lnTo>
                  <a:lnTo>
                    <a:pt x="425" y="611"/>
                  </a:lnTo>
                  <a:lnTo>
                    <a:pt x="425" y="609"/>
                  </a:lnTo>
                  <a:lnTo>
                    <a:pt x="425" y="603"/>
                  </a:lnTo>
                  <a:lnTo>
                    <a:pt x="423" y="593"/>
                  </a:lnTo>
                  <a:lnTo>
                    <a:pt x="421" y="586"/>
                  </a:lnTo>
                  <a:lnTo>
                    <a:pt x="421" y="582"/>
                  </a:lnTo>
                  <a:lnTo>
                    <a:pt x="421" y="578"/>
                  </a:lnTo>
                  <a:lnTo>
                    <a:pt x="421" y="576"/>
                  </a:lnTo>
                  <a:lnTo>
                    <a:pt x="423" y="574"/>
                  </a:lnTo>
                  <a:lnTo>
                    <a:pt x="425" y="570"/>
                  </a:lnTo>
                  <a:lnTo>
                    <a:pt x="427" y="568"/>
                  </a:lnTo>
                  <a:lnTo>
                    <a:pt x="431" y="566"/>
                  </a:lnTo>
                  <a:lnTo>
                    <a:pt x="433" y="564"/>
                  </a:lnTo>
                  <a:lnTo>
                    <a:pt x="437" y="564"/>
                  </a:lnTo>
                  <a:lnTo>
                    <a:pt x="441" y="564"/>
                  </a:lnTo>
                  <a:lnTo>
                    <a:pt x="447" y="566"/>
                  </a:lnTo>
                  <a:lnTo>
                    <a:pt x="449" y="570"/>
                  </a:lnTo>
                  <a:lnTo>
                    <a:pt x="453" y="574"/>
                  </a:lnTo>
                  <a:lnTo>
                    <a:pt x="457" y="588"/>
                  </a:lnTo>
                  <a:lnTo>
                    <a:pt x="459" y="591"/>
                  </a:lnTo>
                  <a:lnTo>
                    <a:pt x="462" y="595"/>
                  </a:lnTo>
                  <a:lnTo>
                    <a:pt x="464" y="597"/>
                  </a:lnTo>
                  <a:lnTo>
                    <a:pt x="466" y="597"/>
                  </a:lnTo>
                  <a:lnTo>
                    <a:pt x="470" y="597"/>
                  </a:lnTo>
                  <a:lnTo>
                    <a:pt x="474" y="595"/>
                  </a:lnTo>
                  <a:lnTo>
                    <a:pt x="482" y="593"/>
                  </a:lnTo>
                  <a:lnTo>
                    <a:pt x="486" y="591"/>
                  </a:lnTo>
                  <a:lnTo>
                    <a:pt x="492" y="591"/>
                  </a:lnTo>
                  <a:lnTo>
                    <a:pt x="509" y="591"/>
                  </a:lnTo>
                  <a:lnTo>
                    <a:pt x="513" y="588"/>
                  </a:lnTo>
                  <a:lnTo>
                    <a:pt x="517" y="588"/>
                  </a:lnTo>
                  <a:lnTo>
                    <a:pt x="531" y="578"/>
                  </a:lnTo>
                  <a:lnTo>
                    <a:pt x="535" y="578"/>
                  </a:lnTo>
                  <a:lnTo>
                    <a:pt x="539" y="578"/>
                  </a:lnTo>
                  <a:lnTo>
                    <a:pt x="543" y="580"/>
                  </a:lnTo>
                  <a:lnTo>
                    <a:pt x="551" y="588"/>
                  </a:lnTo>
                  <a:lnTo>
                    <a:pt x="553" y="593"/>
                  </a:lnTo>
                  <a:lnTo>
                    <a:pt x="572" y="627"/>
                  </a:lnTo>
                  <a:lnTo>
                    <a:pt x="574" y="631"/>
                  </a:lnTo>
                  <a:lnTo>
                    <a:pt x="578" y="633"/>
                  </a:lnTo>
                  <a:lnTo>
                    <a:pt x="580" y="635"/>
                  </a:lnTo>
                  <a:lnTo>
                    <a:pt x="584" y="635"/>
                  </a:lnTo>
                  <a:lnTo>
                    <a:pt x="588" y="635"/>
                  </a:lnTo>
                  <a:lnTo>
                    <a:pt x="594" y="633"/>
                  </a:lnTo>
                  <a:lnTo>
                    <a:pt x="602" y="629"/>
                  </a:lnTo>
                  <a:lnTo>
                    <a:pt x="609" y="625"/>
                  </a:lnTo>
                  <a:lnTo>
                    <a:pt x="649" y="588"/>
                  </a:lnTo>
                  <a:lnTo>
                    <a:pt x="682" y="570"/>
                  </a:lnTo>
                  <a:lnTo>
                    <a:pt x="686" y="566"/>
                  </a:lnTo>
                  <a:lnTo>
                    <a:pt x="692" y="560"/>
                  </a:lnTo>
                  <a:lnTo>
                    <a:pt x="696" y="558"/>
                  </a:lnTo>
                  <a:lnTo>
                    <a:pt x="701" y="556"/>
                  </a:lnTo>
                  <a:lnTo>
                    <a:pt x="707" y="554"/>
                  </a:lnTo>
                  <a:lnTo>
                    <a:pt x="717" y="554"/>
                  </a:lnTo>
                  <a:lnTo>
                    <a:pt x="719" y="554"/>
                  </a:lnTo>
                  <a:lnTo>
                    <a:pt x="723" y="552"/>
                  </a:lnTo>
                  <a:lnTo>
                    <a:pt x="733" y="548"/>
                  </a:lnTo>
                  <a:lnTo>
                    <a:pt x="737" y="548"/>
                  </a:lnTo>
                  <a:lnTo>
                    <a:pt x="745" y="546"/>
                  </a:lnTo>
                  <a:lnTo>
                    <a:pt x="750" y="546"/>
                  </a:lnTo>
                  <a:lnTo>
                    <a:pt x="754" y="548"/>
                  </a:lnTo>
                  <a:lnTo>
                    <a:pt x="764" y="552"/>
                  </a:lnTo>
                  <a:lnTo>
                    <a:pt x="770" y="550"/>
                  </a:lnTo>
                  <a:lnTo>
                    <a:pt x="774" y="548"/>
                  </a:lnTo>
                  <a:lnTo>
                    <a:pt x="801" y="533"/>
                  </a:lnTo>
                  <a:lnTo>
                    <a:pt x="817" y="527"/>
                  </a:lnTo>
                  <a:lnTo>
                    <a:pt x="774" y="46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C424F57B-2430-554E-BC9D-4DEF970650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044" y="2567301"/>
              <a:ext cx="1498103" cy="1527579"/>
            </a:xfrm>
            <a:custGeom>
              <a:avLst/>
              <a:gdLst>
                <a:gd name="T0" fmla="*/ 827 w 864"/>
                <a:gd name="T1" fmla="*/ 435 h 881"/>
                <a:gd name="T2" fmla="*/ 790 w 864"/>
                <a:gd name="T3" fmla="*/ 413 h 881"/>
                <a:gd name="T4" fmla="*/ 755 w 864"/>
                <a:gd name="T5" fmla="*/ 339 h 881"/>
                <a:gd name="T6" fmla="*/ 647 w 864"/>
                <a:gd name="T7" fmla="*/ 337 h 881"/>
                <a:gd name="T8" fmla="*/ 610 w 864"/>
                <a:gd name="T9" fmla="*/ 361 h 881"/>
                <a:gd name="T10" fmla="*/ 525 w 864"/>
                <a:gd name="T11" fmla="*/ 376 h 881"/>
                <a:gd name="T12" fmla="*/ 508 w 864"/>
                <a:gd name="T13" fmla="*/ 272 h 881"/>
                <a:gd name="T14" fmla="*/ 500 w 864"/>
                <a:gd name="T15" fmla="*/ 192 h 881"/>
                <a:gd name="T16" fmla="*/ 496 w 864"/>
                <a:gd name="T17" fmla="*/ 161 h 881"/>
                <a:gd name="T18" fmla="*/ 482 w 864"/>
                <a:gd name="T19" fmla="*/ 122 h 881"/>
                <a:gd name="T20" fmla="*/ 332 w 864"/>
                <a:gd name="T21" fmla="*/ 104 h 881"/>
                <a:gd name="T22" fmla="*/ 316 w 864"/>
                <a:gd name="T23" fmla="*/ 94 h 881"/>
                <a:gd name="T24" fmla="*/ 283 w 864"/>
                <a:gd name="T25" fmla="*/ 94 h 881"/>
                <a:gd name="T26" fmla="*/ 249 w 864"/>
                <a:gd name="T27" fmla="*/ 104 h 881"/>
                <a:gd name="T28" fmla="*/ 230 w 864"/>
                <a:gd name="T29" fmla="*/ 73 h 881"/>
                <a:gd name="T30" fmla="*/ 220 w 864"/>
                <a:gd name="T31" fmla="*/ 63 h 881"/>
                <a:gd name="T32" fmla="*/ 167 w 864"/>
                <a:gd name="T33" fmla="*/ 10 h 881"/>
                <a:gd name="T34" fmla="*/ 116 w 864"/>
                <a:gd name="T35" fmla="*/ 18 h 881"/>
                <a:gd name="T36" fmla="*/ 67 w 864"/>
                <a:gd name="T37" fmla="*/ 4 h 881"/>
                <a:gd name="T38" fmla="*/ 6 w 864"/>
                <a:gd name="T39" fmla="*/ 41 h 881"/>
                <a:gd name="T40" fmla="*/ 32 w 864"/>
                <a:gd name="T41" fmla="*/ 51 h 881"/>
                <a:gd name="T42" fmla="*/ 36 w 864"/>
                <a:gd name="T43" fmla="*/ 120 h 881"/>
                <a:gd name="T44" fmla="*/ 77 w 864"/>
                <a:gd name="T45" fmla="*/ 147 h 881"/>
                <a:gd name="T46" fmla="*/ 63 w 864"/>
                <a:gd name="T47" fmla="*/ 194 h 881"/>
                <a:gd name="T48" fmla="*/ 81 w 864"/>
                <a:gd name="T49" fmla="*/ 239 h 881"/>
                <a:gd name="T50" fmla="*/ 130 w 864"/>
                <a:gd name="T51" fmla="*/ 263 h 881"/>
                <a:gd name="T52" fmla="*/ 171 w 864"/>
                <a:gd name="T53" fmla="*/ 319 h 881"/>
                <a:gd name="T54" fmla="*/ 198 w 864"/>
                <a:gd name="T55" fmla="*/ 347 h 881"/>
                <a:gd name="T56" fmla="*/ 192 w 864"/>
                <a:gd name="T57" fmla="*/ 468 h 881"/>
                <a:gd name="T58" fmla="*/ 155 w 864"/>
                <a:gd name="T59" fmla="*/ 474 h 881"/>
                <a:gd name="T60" fmla="*/ 112 w 864"/>
                <a:gd name="T61" fmla="*/ 492 h 881"/>
                <a:gd name="T62" fmla="*/ 110 w 864"/>
                <a:gd name="T63" fmla="*/ 535 h 881"/>
                <a:gd name="T64" fmla="*/ 114 w 864"/>
                <a:gd name="T65" fmla="*/ 558 h 881"/>
                <a:gd name="T66" fmla="*/ 136 w 864"/>
                <a:gd name="T67" fmla="*/ 564 h 881"/>
                <a:gd name="T68" fmla="*/ 159 w 864"/>
                <a:gd name="T69" fmla="*/ 570 h 881"/>
                <a:gd name="T70" fmla="*/ 185 w 864"/>
                <a:gd name="T71" fmla="*/ 584 h 881"/>
                <a:gd name="T72" fmla="*/ 189 w 864"/>
                <a:gd name="T73" fmla="*/ 578 h 881"/>
                <a:gd name="T74" fmla="*/ 187 w 864"/>
                <a:gd name="T75" fmla="*/ 588 h 881"/>
                <a:gd name="T76" fmla="*/ 210 w 864"/>
                <a:gd name="T77" fmla="*/ 601 h 881"/>
                <a:gd name="T78" fmla="*/ 236 w 864"/>
                <a:gd name="T79" fmla="*/ 621 h 881"/>
                <a:gd name="T80" fmla="*/ 255 w 864"/>
                <a:gd name="T81" fmla="*/ 635 h 881"/>
                <a:gd name="T82" fmla="*/ 269 w 864"/>
                <a:gd name="T83" fmla="*/ 648 h 881"/>
                <a:gd name="T84" fmla="*/ 290 w 864"/>
                <a:gd name="T85" fmla="*/ 697 h 881"/>
                <a:gd name="T86" fmla="*/ 296 w 864"/>
                <a:gd name="T87" fmla="*/ 690 h 881"/>
                <a:gd name="T88" fmla="*/ 302 w 864"/>
                <a:gd name="T89" fmla="*/ 717 h 881"/>
                <a:gd name="T90" fmla="*/ 361 w 864"/>
                <a:gd name="T91" fmla="*/ 729 h 881"/>
                <a:gd name="T92" fmla="*/ 429 w 864"/>
                <a:gd name="T93" fmla="*/ 758 h 881"/>
                <a:gd name="T94" fmla="*/ 486 w 864"/>
                <a:gd name="T95" fmla="*/ 766 h 881"/>
                <a:gd name="T96" fmla="*/ 516 w 864"/>
                <a:gd name="T97" fmla="*/ 782 h 881"/>
                <a:gd name="T98" fmla="*/ 520 w 864"/>
                <a:gd name="T99" fmla="*/ 829 h 881"/>
                <a:gd name="T100" fmla="*/ 535 w 864"/>
                <a:gd name="T101" fmla="*/ 860 h 881"/>
                <a:gd name="T102" fmla="*/ 555 w 864"/>
                <a:gd name="T103" fmla="*/ 881 h 881"/>
                <a:gd name="T104" fmla="*/ 598 w 864"/>
                <a:gd name="T105" fmla="*/ 858 h 881"/>
                <a:gd name="T106" fmla="*/ 723 w 864"/>
                <a:gd name="T107" fmla="*/ 774 h 881"/>
                <a:gd name="T108" fmla="*/ 755 w 864"/>
                <a:gd name="T109" fmla="*/ 742 h 881"/>
                <a:gd name="T110" fmla="*/ 766 w 864"/>
                <a:gd name="T111" fmla="*/ 697 h 881"/>
                <a:gd name="T112" fmla="*/ 811 w 864"/>
                <a:gd name="T113" fmla="*/ 650 h 881"/>
                <a:gd name="T114" fmla="*/ 825 w 864"/>
                <a:gd name="T115" fmla="*/ 619 h 881"/>
                <a:gd name="T116" fmla="*/ 847 w 864"/>
                <a:gd name="T117" fmla="*/ 543 h 881"/>
                <a:gd name="T118" fmla="*/ 864 w 864"/>
                <a:gd name="T119" fmla="*/ 505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4" h="881">
                  <a:moveTo>
                    <a:pt x="864" y="505"/>
                  </a:moveTo>
                  <a:lnTo>
                    <a:pt x="849" y="492"/>
                  </a:lnTo>
                  <a:lnTo>
                    <a:pt x="847" y="490"/>
                  </a:lnTo>
                  <a:lnTo>
                    <a:pt x="845" y="488"/>
                  </a:lnTo>
                  <a:lnTo>
                    <a:pt x="841" y="480"/>
                  </a:lnTo>
                  <a:lnTo>
                    <a:pt x="833" y="447"/>
                  </a:lnTo>
                  <a:lnTo>
                    <a:pt x="831" y="439"/>
                  </a:lnTo>
                  <a:lnTo>
                    <a:pt x="827" y="435"/>
                  </a:lnTo>
                  <a:lnTo>
                    <a:pt x="827" y="435"/>
                  </a:lnTo>
                  <a:lnTo>
                    <a:pt x="825" y="433"/>
                  </a:lnTo>
                  <a:lnTo>
                    <a:pt x="823" y="431"/>
                  </a:lnTo>
                  <a:lnTo>
                    <a:pt x="802" y="425"/>
                  </a:lnTo>
                  <a:lnTo>
                    <a:pt x="798" y="423"/>
                  </a:lnTo>
                  <a:lnTo>
                    <a:pt x="794" y="421"/>
                  </a:lnTo>
                  <a:lnTo>
                    <a:pt x="792" y="417"/>
                  </a:lnTo>
                  <a:lnTo>
                    <a:pt x="790" y="413"/>
                  </a:lnTo>
                  <a:lnTo>
                    <a:pt x="790" y="408"/>
                  </a:lnTo>
                  <a:lnTo>
                    <a:pt x="792" y="361"/>
                  </a:lnTo>
                  <a:lnTo>
                    <a:pt x="792" y="357"/>
                  </a:lnTo>
                  <a:lnTo>
                    <a:pt x="790" y="353"/>
                  </a:lnTo>
                  <a:lnTo>
                    <a:pt x="788" y="349"/>
                  </a:lnTo>
                  <a:lnTo>
                    <a:pt x="784" y="347"/>
                  </a:lnTo>
                  <a:lnTo>
                    <a:pt x="778" y="345"/>
                  </a:lnTo>
                  <a:lnTo>
                    <a:pt x="755" y="339"/>
                  </a:lnTo>
                  <a:lnTo>
                    <a:pt x="751" y="337"/>
                  </a:lnTo>
                  <a:lnTo>
                    <a:pt x="739" y="333"/>
                  </a:lnTo>
                  <a:lnTo>
                    <a:pt x="692" y="327"/>
                  </a:lnTo>
                  <a:lnTo>
                    <a:pt x="665" y="327"/>
                  </a:lnTo>
                  <a:lnTo>
                    <a:pt x="659" y="329"/>
                  </a:lnTo>
                  <a:lnTo>
                    <a:pt x="655" y="331"/>
                  </a:lnTo>
                  <a:lnTo>
                    <a:pt x="651" y="333"/>
                  </a:lnTo>
                  <a:lnTo>
                    <a:pt x="647" y="337"/>
                  </a:lnTo>
                  <a:lnTo>
                    <a:pt x="635" y="351"/>
                  </a:lnTo>
                  <a:lnTo>
                    <a:pt x="631" y="355"/>
                  </a:lnTo>
                  <a:lnTo>
                    <a:pt x="629" y="357"/>
                  </a:lnTo>
                  <a:lnTo>
                    <a:pt x="625" y="359"/>
                  </a:lnTo>
                  <a:lnTo>
                    <a:pt x="623" y="359"/>
                  </a:lnTo>
                  <a:lnTo>
                    <a:pt x="621" y="361"/>
                  </a:lnTo>
                  <a:lnTo>
                    <a:pt x="616" y="361"/>
                  </a:lnTo>
                  <a:lnTo>
                    <a:pt x="610" y="361"/>
                  </a:lnTo>
                  <a:lnTo>
                    <a:pt x="590" y="361"/>
                  </a:lnTo>
                  <a:lnTo>
                    <a:pt x="582" y="364"/>
                  </a:lnTo>
                  <a:lnTo>
                    <a:pt x="541" y="378"/>
                  </a:lnTo>
                  <a:lnTo>
                    <a:pt x="537" y="378"/>
                  </a:lnTo>
                  <a:lnTo>
                    <a:pt x="535" y="378"/>
                  </a:lnTo>
                  <a:lnTo>
                    <a:pt x="531" y="378"/>
                  </a:lnTo>
                  <a:lnTo>
                    <a:pt x="527" y="376"/>
                  </a:lnTo>
                  <a:lnTo>
                    <a:pt x="525" y="376"/>
                  </a:lnTo>
                  <a:lnTo>
                    <a:pt x="522" y="374"/>
                  </a:lnTo>
                  <a:lnTo>
                    <a:pt x="518" y="372"/>
                  </a:lnTo>
                  <a:lnTo>
                    <a:pt x="516" y="368"/>
                  </a:lnTo>
                  <a:lnTo>
                    <a:pt x="514" y="364"/>
                  </a:lnTo>
                  <a:lnTo>
                    <a:pt x="514" y="357"/>
                  </a:lnTo>
                  <a:lnTo>
                    <a:pt x="516" y="310"/>
                  </a:lnTo>
                  <a:lnTo>
                    <a:pt x="512" y="292"/>
                  </a:lnTo>
                  <a:lnTo>
                    <a:pt x="508" y="272"/>
                  </a:lnTo>
                  <a:lnTo>
                    <a:pt x="508" y="267"/>
                  </a:lnTo>
                  <a:lnTo>
                    <a:pt x="508" y="263"/>
                  </a:lnTo>
                  <a:lnTo>
                    <a:pt x="516" y="202"/>
                  </a:lnTo>
                  <a:lnTo>
                    <a:pt x="516" y="198"/>
                  </a:lnTo>
                  <a:lnTo>
                    <a:pt x="514" y="194"/>
                  </a:lnTo>
                  <a:lnTo>
                    <a:pt x="510" y="192"/>
                  </a:lnTo>
                  <a:lnTo>
                    <a:pt x="506" y="192"/>
                  </a:lnTo>
                  <a:lnTo>
                    <a:pt x="500" y="192"/>
                  </a:lnTo>
                  <a:lnTo>
                    <a:pt x="496" y="192"/>
                  </a:lnTo>
                  <a:lnTo>
                    <a:pt x="492" y="190"/>
                  </a:lnTo>
                  <a:lnTo>
                    <a:pt x="490" y="188"/>
                  </a:lnTo>
                  <a:lnTo>
                    <a:pt x="488" y="184"/>
                  </a:lnTo>
                  <a:lnTo>
                    <a:pt x="488" y="180"/>
                  </a:lnTo>
                  <a:lnTo>
                    <a:pt x="490" y="173"/>
                  </a:lnTo>
                  <a:lnTo>
                    <a:pt x="494" y="163"/>
                  </a:lnTo>
                  <a:lnTo>
                    <a:pt x="496" y="161"/>
                  </a:lnTo>
                  <a:lnTo>
                    <a:pt x="498" y="155"/>
                  </a:lnTo>
                  <a:lnTo>
                    <a:pt x="498" y="151"/>
                  </a:lnTo>
                  <a:lnTo>
                    <a:pt x="496" y="147"/>
                  </a:lnTo>
                  <a:lnTo>
                    <a:pt x="496" y="143"/>
                  </a:lnTo>
                  <a:lnTo>
                    <a:pt x="494" y="135"/>
                  </a:lnTo>
                  <a:lnTo>
                    <a:pt x="488" y="126"/>
                  </a:lnTo>
                  <a:lnTo>
                    <a:pt x="486" y="124"/>
                  </a:lnTo>
                  <a:lnTo>
                    <a:pt x="482" y="122"/>
                  </a:lnTo>
                  <a:lnTo>
                    <a:pt x="478" y="122"/>
                  </a:lnTo>
                  <a:lnTo>
                    <a:pt x="410" y="133"/>
                  </a:lnTo>
                  <a:lnTo>
                    <a:pt x="394" y="133"/>
                  </a:lnTo>
                  <a:lnTo>
                    <a:pt x="386" y="131"/>
                  </a:lnTo>
                  <a:lnTo>
                    <a:pt x="379" y="129"/>
                  </a:lnTo>
                  <a:lnTo>
                    <a:pt x="359" y="114"/>
                  </a:lnTo>
                  <a:lnTo>
                    <a:pt x="339" y="106"/>
                  </a:lnTo>
                  <a:lnTo>
                    <a:pt x="332" y="104"/>
                  </a:lnTo>
                  <a:lnTo>
                    <a:pt x="330" y="100"/>
                  </a:lnTo>
                  <a:lnTo>
                    <a:pt x="326" y="92"/>
                  </a:lnTo>
                  <a:lnTo>
                    <a:pt x="324" y="90"/>
                  </a:lnTo>
                  <a:lnTo>
                    <a:pt x="320" y="86"/>
                  </a:lnTo>
                  <a:lnTo>
                    <a:pt x="318" y="86"/>
                  </a:lnTo>
                  <a:lnTo>
                    <a:pt x="316" y="88"/>
                  </a:lnTo>
                  <a:lnTo>
                    <a:pt x="316" y="90"/>
                  </a:lnTo>
                  <a:lnTo>
                    <a:pt x="316" y="94"/>
                  </a:lnTo>
                  <a:lnTo>
                    <a:pt x="316" y="98"/>
                  </a:lnTo>
                  <a:lnTo>
                    <a:pt x="316" y="100"/>
                  </a:lnTo>
                  <a:lnTo>
                    <a:pt x="312" y="102"/>
                  </a:lnTo>
                  <a:lnTo>
                    <a:pt x="308" y="102"/>
                  </a:lnTo>
                  <a:lnTo>
                    <a:pt x="304" y="100"/>
                  </a:lnTo>
                  <a:lnTo>
                    <a:pt x="292" y="96"/>
                  </a:lnTo>
                  <a:lnTo>
                    <a:pt x="288" y="94"/>
                  </a:lnTo>
                  <a:lnTo>
                    <a:pt x="283" y="94"/>
                  </a:lnTo>
                  <a:lnTo>
                    <a:pt x="279" y="94"/>
                  </a:lnTo>
                  <a:lnTo>
                    <a:pt x="277" y="96"/>
                  </a:lnTo>
                  <a:lnTo>
                    <a:pt x="263" y="106"/>
                  </a:lnTo>
                  <a:lnTo>
                    <a:pt x="259" y="110"/>
                  </a:lnTo>
                  <a:lnTo>
                    <a:pt x="253" y="110"/>
                  </a:lnTo>
                  <a:lnTo>
                    <a:pt x="251" y="110"/>
                  </a:lnTo>
                  <a:lnTo>
                    <a:pt x="249" y="106"/>
                  </a:lnTo>
                  <a:lnTo>
                    <a:pt x="249" y="104"/>
                  </a:lnTo>
                  <a:lnTo>
                    <a:pt x="249" y="100"/>
                  </a:lnTo>
                  <a:lnTo>
                    <a:pt x="249" y="96"/>
                  </a:lnTo>
                  <a:lnTo>
                    <a:pt x="249" y="92"/>
                  </a:lnTo>
                  <a:lnTo>
                    <a:pt x="245" y="90"/>
                  </a:lnTo>
                  <a:lnTo>
                    <a:pt x="234" y="84"/>
                  </a:lnTo>
                  <a:lnTo>
                    <a:pt x="232" y="79"/>
                  </a:lnTo>
                  <a:lnTo>
                    <a:pt x="230" y="77"/>
                  </a:lnTo>
                  <a:lnTo>
                    <a:pt x="230" y="73"/>
                  </a:lnTo>
                  <a:lnTo>
                    <a:pt x="230" y="73"/>
                  </a:lnTo>
                  <a:lnTo>
                    <a:pt x="230" y="71"/>
                  </a:lnTo>
                  <a:lnTo>
                    <a:pt x="230" y="71"/>
                  </a:lnTo>
                  <a:lnTo>
                    <a:pt x="230" y="69"/>
                  </a:lnTo>
                  <a:lnTo>
                    <a:pt x="230" y="65"/>
                  </a:lnTo>
                  <a:lnTo>
                    <a:pt x="226" y="63"/>
                  </a:lnTo>
                  <a:lnTo>
                    <a:pt x="224" y="63"/>
                  </a:lnTo>
                  <a:lnTo>
                    <a:pt x="220" y="63"/>
                  </a:lnTo>
                  <a:lnTo>
                    <a:pt x="204" y="61"/>
                  </a:lnTo>
                  <a:lnTo>
                    <a:pt x="196" y="61"/>
                  </a:lnTo>
                  <a:lnTo>
                    <a:pt x="192" y="57"/>
                  </a:lnTo>
                  <a:lnTo>
                    <a:pt x="187" y="55"/>
                  </a:lnTo>
                  <a:lnTo>
                    <a:pt x="179" y="41"/>
                  </a:lnTo>
                  <a:lnTo>
                    <a:pt x="175" y="35"/>
                  </a:lnTo>
                  <a:lnTo>
                    <a:pt x="173" y="26"/>
                  </a:lnTo>
                  <a:lnTo>
                    <a:pt x="167" y="10"/>
                  </a:lnTo>
                  <a:lnTo>
                    <a:pt x="167" y="8"/>
                  </a:lnTo>
                  <a:lnTo>
                    <a:pt x="165" y="4"/>
                  </a:lnTo>
                  <a:lnTo>
                    <a:pt x="161" y="2"/>
                  </a:lnTo>
                  <a:lnTo>
                    <a:pt x="157" y="0"/>
                  </a:lnTo>
                  <a:lnTo>
                    <a:pt x="155" y="0"/>
                  </a:lnTo>
                  <a:lnTo>
                    <a:pt x="124" y="16"/>
                  </a:lnTo>
                  <a:lnTo>
                    <a:pt x="120" y="18"/>
                  </a:lnTo>
                  <a:lnTo>
                    <a:pt x="116" y="18"/>
                  </a:lnTo>
                  <a:lnTo>
                    <a:pt x="112" y="18"/>
                  </a:lnTo>
                  <a:lnTo>
                    <a:pt x="106" y="16"/>
                  </a:lnTo>
                  <a:lnTo>
                    <a:pt x="102" y="16"/>
                  </a:lnTo>
                  <a:lnTo>
                    <a:pt x="87" y="6"/>
                  </a:lnTo>
                  <a:lnTo>
                    <a:pt x="79" y="4"/>
                  </a:lnTo>
                  <a:lnTo>
                    <a:pt x="75" y="2"/>
                  </a:lnTo>
                  <a:lnTo>
                    <a:pt x="71" y="2"/>
                  </a:lnTo>
                  <a:lnTo>
                    <a:pt x="67" y="4"/>
                  </a:lnTo>
                  <a:lnTo>
                    <a:pt x="26" y="24"/>
                  </a:lnTo>
                  <a:lnTo>
                    <a:pt x="6" y="28"/>
                  </a:lnTo>
                  <a:lnTo>
                    <a:pt x="4" y="30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0" y="39"/>
                  </a:lnTo>
                  <a:lnTo>
                    <a:pt x="2" y="41"/>
                  </a:lnTo>
                  <a:lnTo>
                    <a:pt x="6" y="41"/>
                  </a:lnTo>
                  <a:lnTo>
                    <a:pt x="16" y="39"/>
                  </a:lnTo>
                  <a:lnTo>
                    <a:pt x="20" y="39"/>
                  </a:lnTo>
                  <a:lnTo>
                    <a:pt x="22" y="39"/>
                  </a:lnTo>
                  <a:lnTo>
                    <a:pt x="24" y="41"/>
                  </a:lnTo>
                  <a:lnTo>
                    <a:pt x="28" y="43"/>
                  </a:lnTo>
                  <a:lnTo>
                    <a:pt x="30" y="45"/>
                  </a:lnTo>
                  <a:lnTo>
                    <a:pt x="30" y="47"/>
                  </a:lnTo>
                  <a:lnTo>
                    <a:pt x="32" y="51"/>
                  </a:lnTo>
                  <a:lnTo>
                    <a:pt x="34" y="61"/>
                  </a:lnTo>
                  <a:lnTo>
                    <a:pt x="36" y="65"/>
                  </a:lnTo>
                  <a:lnTo>
                    <a:pt x="34" y="75"/>
                  </a:lnTo>
                  <a:lnTo>
                    <a:pt x="32" y="102"/>
                  </a:lnTo>
                  <a:lnTo>
                    <a:pt x="32" y="108"/>
                  </a:lnTo>
                  <a:lnTo>
                    <a:pt x="32" y="112"/>
                  </a:lnTo>
                  <a:lnTo>
                    <a:pt x="34" y="116"/>
                  </a:lnTo>
                  <a:lnTo>
                    <a:pt x="36" y="120"/>
                  </a:lnTo>
                  <a:lnTo>
                    <a:pt x="38" y="124"/>
                  </a:lnTo>
                  <a:lnTo>
                    <a:pt x="40" y="129"/>
                  </a:lnTo>
                  <a:lnTo>
                    <a:pt x="44" y="131"/>
                  </a:lnTo>
                  <a:lnTo>
                    <a:pt x="46" y="135"/>
                  </a:lnTo>
                  <a:lnTo>
                    <a:pt x="51" y="135"/>
                  </a:lnTo>
                  <a:lnTo>
                    <a:pt x="69" y="141"/>
                  </a:lnTo>
                  <a:lnTo>
                    <a:pt x="73" y="143"/>
                  </a:lnTo>
                  <a:lnTo>
                    <a:pt x="77" y="147"/>
                  </a:lnTo>
                  <a:lnTo>
                    <a:pt x="77" y="151"/>
                  </a:lnTo>
                  <a:lnTo>
                    <a:pt x="77" y="155"/>
                  </a:lnTo>
                  <a:lnTo>
                    <a:pt x="77" y="159"/>
                  </a:lnTo>
                  <a:lnTo>
                    <a:pt x="75" y="161"/>
                  </a:lnTo>
                  <a:lnTo>
                    <a:pt x="67" y="178"/>
                  </a:lnTo>
                  <a:lnTo>
                    <a:pt x="63" y="186"/>
                  </a:lnTo>
                  <a:lnTo>
                    <a:pt x="63" y="190"/>
                  </a:lnTo>
                  <a:lnTo>
                    <a:pt x="63" y="194"/>
                  </a:lnTo>
                  <a:lnTo>
                    <a:pt x="63" y="196"/>
                  </a:lnTo>
                  <a:lnTo>
                    <a:pt x="63" y="200"/>
                  </a:lnTo>
                  <a:lnTo>
                    <a:pt x="73" y="220"/>
                  </a:lnTo>
                  <a:lnTo>
                    <a:pt x="75" y="227"/>
                  </a:lnTo>
                  <a:lnTo>
                    <a:pt x="77" y="235"/>
                  </a:lnTo>
                  <a:lnTo>
                    <a:pt x="77" y="237"/>
                  </a:lnTo>
                  <a:lnTo>
                    <a:pt x="79" y="239"/>
                  </a:lnTo>
                  <a:lnTo>
                    <a:pt x="81" y="239"/>
                  </a:lnTo>
                  <a:lnTo>
                    <a:pt x="87" y="235"/>
                  </a:lnTo>
                  <a:lnTo>
                    <a:pt x="91" y="233"/>
                  </a:lnTo>
                  <a:lnTo>
                    <a:pt x="96" y="233"/>
                  </a:lnTo>
                  <a:lnTo>
                    <a:pt x="124" y="251"/>
                  </a:lnTo>
                  <a:lnTo>
                    <a:pt x="126" y="253"/>
                  </a:lnTo>
                  <a:lnTo>
                    <a:pt x="128" y="253"/>
                  </a:lnTo>
                  <a:lnTo>
                    <a:pt x="128" y="253"/>
                  </a:lnTo>
                  <a:lnTo>
                    <a:pt x="130" y="263"/>
                  </a:lnTo>
                  <a:lnTo>
                    <a:pt x="132" y="267"/>
                  </a:lnTo>
                  <a:lnTo>
                    <a:pt x="134" y="272"/>
                  </a:lnTo>
                  <a:lnTo>
                    <a:pt x="136" y="276"/>
                  </a:lnTo>
                  <a:lnTo>
                    <a:pt x="157" y="292"/>
                  </a:lnTo>
                  <a:lnTo>
                    <a:pt x="161" y="296"/>
                  </a:lnTo>
                  <a:lnTo>
                    <a:pt x="163" y="300"/>
                  </a:lnTo>
                  <a:lnTo>
                    <a:pt x="165" y="304"/>
                  </a:lnTo>
                  <a:lnTo>
                    <a:pt x="171" y="319"/>
                  </a:lnTo>
                  <a:lnTo>
                    <a:pt x="177" y="341"/>
                  </a:lnTo>
                  <a:lnTo>
                    <a:pt x="177" y="343"/>
                  </a:lnTo>
                  <a:lnTo>
                    <a:pt x="177" y="345"/>
                  </a:lnTo>
                  <a:lnTo>
                    <a:pt x="179" y="345"/>
                  </a:lnTo>
                  <a:lnTo>
                    <a:pt x="181" y="345"/>
                  </a:lnTo>
                  <a:lnTo>
                    <a:pt x="192" y="345"/>
                  </a:lnTo>
                  <a:lnTo>
                    <a:pt x="196" y="347"/>
                  </a:lnTo>
                  <a:lnTo>
                    <a:pt x="198" y="347"/>
                  </a:lnTo>
                  <a:lnTo>
                    <a:pt x="200" y="349"/>
                  </a:lnTo>
                  <a:lnTo>
                    <a:pt x="202" y="353"/>
                  </a:lnTo>
                  <a:lnTo>
                    <a:pt x="202" y="357"/>
                  </a:lnTo>
                  <a:lnTo>
                    <a:pt x="196" y="398"/>
                  </a:lnTo>
                  <a:lnTo>
                    <a:pt x="198" y="458"/>
                  </a:lnTo>
                  <a:lnTo>
                    <a:pt x="198" y="460"/>
                  </a:lnTo>
                  <a:lnTo>
                    <a:pt x="196" y="464"/>
                  </a:lnTo>
                  <a:lnTo>
                    <a:pt x="192" y="468"/>
                  </a:lnTo>
                  <a:lnTo>
                    <a:pt x="187" y="470"/>
                  </a:lnTo>
                  <a:lnTo>
                    <a:pt x="185" y="472"/>
                  </a:lnTo>
                  <a:lnTo>
                    <a:pt x="181" y="474"/>
                  </a:lnTo>
                  <a:lnTo>
                    <a:pt x="173" y="472"/>
                  </a:lnTo>
                  <a:lnTo>
                    <a:pt x="165" y="472"/>
                  </a:lnTo>
                  <a:lnTo>
                    <a:pt x="161" y="472"/>
                  </a:lnTo>
                  <a:lnTo>
                    <a:pt x="159" y="472"/>
                  </a:lnTo>
                  <a:lnTo>
                    <a:pt x="155" y="474"/>
                  </a:lnTo>
                  <a:lnTo>
                    <a:pt x="151" y="478"/>
                  </a:lnTo>
                  <a:lnTo>
                    <a:pt x="147" y="484"/>
                  </a:lnTo>
                  <a:lnTo>
                    <a:pt x="143" y="488"/>
                  </a:lnTo>
                  <a:lnTo>
                    <a:pt x="138" y="490"/>
                  </a:lnTo>
                  <a:lnTo>
                    <a:pt x="134" y="492"/>
                  </a:lnTo>
                  <a:lnTo>
                    <a:pt x="130" y="492"/>
                  </a:lnTo>
                  <a:lnTo>
                    <a:pt x="124" y="492"/>
                  </a:lnTo>
                  <a:lnTo>
                    <a:pt x="112" y="492"/>
                  </a:lnTo>
                  <a:lnTo>
                    <a:pt x="108" y="494"/>
                  </a:lnTo>
                  <a:lnTo>
                    <a:pt x="106" y="496"/>
                  </a:lnTo>
                  <a:lnTo>
                    <a:pt x="102" y="498"/>
                  </a:lnTo>
                  <a:lnTo>
                    <a:pt x="102" y="502"/>
                  </a:lnTo>
                  <a:lnTo>
                    <a:pt x="100" y="505"/>
                  </a:lnTo>
                  <a:lnTo>
                    <a:pt x="98" y="515"/>
                  </a:lnTo>
                  <a:lnTo>
                    <a:pt x="98" y="517"/>
                  </a:lnTo>
                  <a:lnTo>
                    <a:pt x="110" y="535"/>
                  </a:lnTo>
                  <a:lnTo>
                    <a:pt x="110" y="537"/>
                  </a:lnTo>
                  <a:lnTo>
                    <a:pt x="110" y="541"/>
                  </a:lnTo>
                  <a:lnTo>
                    <a:pt x="106" y="539"/>
                  </a:lnTo>
                  <a:lnTo>
                    <a:pt x="104" y="537"/>
                  </a:lnTo>
                  <a:lnTo>
                    <a:pt x="104" y="541"/>
                  </a:lnTo>
                  <a:lnTo>
                    <a:pt x="106" y="547"/>
                  </a:lnTo>
                  <a:lnTo>
                    <a:pt x="110" y="552"/>
                  </a:lnTo>
                  <a:lnTo>
                    <a:pt x="114" y="558"/>
                  </a:lnTo>
                  <a:lnTo>
                    <a:pt x="116" y="562"/>
                  </a:lnTo>
                  <a:lnTo>
                    <a:pt x="120" y="566"/>
                  </a:lnTo>
                  <a:lnTo>
                    <a:pt x="124" y="564"/>
                  </a:lnTo>
                  <a:lnTo>
                    <a:pt x="128" y="566"/>
                  </a:lnTo>
                  <a:lnTo>
                    <a:pt x="130" y="570"/>
                  </a:lnTo>
                  <a:lnTo>
                    <a:pt x="136" y="568"/>
                  </a:lnTo>
                  <a:lnTo>
                    <a:pt x="136" y="566"/>
                  </a:lnTo>
                  <a:lnTo>
                    <a:pt x="136" y="564"/>
                  </a:lnTo>
                  <a:lnTo>
                    <a:pt x="138" y="562"/>
                  </a:lnTo>
                  <a:lnTo>
                    <a:pt x="140" y="562"/>
                  </a:lnTo>
                  <a:lnTo>
                    <a:pt x="145" y="562"/>
                  </a:lnTo>
                  <a:lnTo>
                    <a:pt x="149" y="564"/>
                  </a:lnTo>
                  <a:lnTo>
                    <a:pt x="151" y="566"/>
                  </a:lnTo>
                  <a:lnTo>
                    <a:pt x="153" y="568"/>
                  </a:lnTo>
                  <a:lnTo>
                    <a:pt x="157" y="568"/>
                  </a:lnTo>
                  <a:lnTo>
                    <a:pt x="159" y="570"/>
                  </a:lnTo>
                  <a:lnTo>
                    <a:pt x="159" y="574"/>
                  </a:lnTo>
                  <a:lnTo>
                    <a:pt x="167" y="578"/>
                  </a:lnTo>
                  <a:lnTo>
                    <a:pt x="169" y="580"/>
                  </a:lnTo>
                  <a:lnTo>
                    <a:pt x="175" y="586"/>
                  </a:lnTo>
                  <a:lnTo>
                    <a:pt x="181" y="584"/>
                  </a:lnTo>
                  <a:lnTo>
                    <a:pt x="183" y="586"/>
                  </a:lnTo>
                  <a:lnTo>
                    <a:pt x="185" y="586"/>
                  </a:lnTo>
                  <a:lnTo>
                    <a:pt x="185" y="584"/>
                  </a:lnTo>
                  <a:lnTo>
                    <a:pt x="185" y="582"/>
                  </a:lnTo>
                  <a:lnTo>
                    <a:pt x="183" y="580"/>
                  </a:lnTo>
                  <a:lnTo>
                    <a:pt x="183" y="578"/>
                  </a:lnTo>
                  <a:lnTo>
                    <a:pt x="183" y="578"/>
                  </a:lnTo>
                  <a:lnTo>
                    <a:pt x="185" y="576"/>
                  </a:lnTo>
                  <a:lnTo>
                    <a:pt x="187" y="576"/>
                  </a:lnTo>
                  <a:lnTo>
                    <a:pt x="189" y="576"/>
                  </a:lnTo>
                  <a:lnTo>
                    <a:pt x="189" y="578"/>
                  </a:lnTo>
                  <a:lnTo>
                    <a:pt x="187" y="582"/>
                  </a:lnTo>
                  <a:lnTo>
                    <a:pt x="187" y="584"/>
                  </a:lnTo>
                  <a:lnTo>
                    <a:pt x="192" y="582"/>
                  </a:lnTo>
                  <a:lnTo>
                    <a:pt x="194" y="582"/>
                  </a:lnTo>
                  <a:lnTo>
                    <a:pt x="196" y="584"/>
                  </a:lnTo>
                  <a:lnTo>
                    <a:pt x="192" y="584"/>
                  </a:lnTo>
                  <a:lnTo>
                    <a:pt x="187" y="586"/>
                  </a:lnTo>
                  <a:lnTo>
                    <a:pt x="187" y="588"/>
                  </a:lnTo>
                  <a:lnTo>
                    <a:pt x="192" y="592"/>
                  </a:lnTo>
                  <a:lnTo>
                    <a:pt x="200" y="596"/>
                  </a:lnTo>
                  <a:lnTo>
                    <a:pt x="202" y="599"/>
                  </a:lnTo>
                  <a:lnTo>
                    <a:pt x="206" y="601"/>
                  </a:lnTo>
                  <a:lnTo>
                    <a:pt x="206" y="601"/>
                  </a:lnTo>
                  <a:lnTo>
                    <a:pt x="208" y="599"/>
                  </a:lnTo>
                  <a:lnTo>
                    <a:pt x="210" y="601"/>
                  </a:lnTo>
                  <a:lnTo>
                    <a:pt x="210" y="601"/>
                  </a:lnTo>
                  <a:lnTo>
                    <a:pt x="216" y="605"/>
                  </a:lnTo>
                  <a:lnTo>
                    <a:pt x="218" y="609"/>
                  </a:lnTo>
                  <a:lnTo>
                    <a:pt x="222" y="611"/>
                  </a:lnTo>
                  <a:lnTo>
                    <a:pt x="224" y="615"/>
                  </a:lnTo>
                  <a:lnTo>
                    <a:pt x="228" y="617"/>
                  </a:lnTo>
                  <a:lnTo>
                    <a:pt x="230" y="619"/>
                  </a:lnTo>
                  <a:lnTo>
                    <a:pt x="234" y="621"/>
                  </a:lnTo>
                  <a:lnTo>
                    <a:pt x="236" y="621"/>
                  </a:lnTo>
                  <a:lnTo>
                    <a:pt x="241" y="623"/>
                  </a:lnTo>
                  <a:lnTo>
                    <a:pt x="243" y="625"/>
                  </a:lnTo>
                  <a:lnTo>
                    <a:pt x="245" y="625"/>
                  </a:lnTo>
                  <a:lnTo>
                    <a:pt x="247" y="629"/>
                  </a:lnTo>
                  <a:lnTo>
                    <a:pt x="249" y="631"/>
                  </a:lnTo>
                  <a:lnTo>
                    <a:pt x="249" y="633"/>
                  </a:lnTo>
                  <a:lnTo>
                    <a:pt x="251" y="635"/>
                  </a:lnTo>
                  <a:lnTo>
                    <a:pt x="255" y="635"/>
                  </a:lnTo>
                  <a:lnTo>
                    <a:pt x="257" y="635"/>
                  </a:lnTo>
                  <a:lnTo>
                    <a:pt x="259" y="639"/>
                  </a:lnTo>
                  <a:lnTo>
                    <a:pt x="261" y="641"/>
                  </a:lnTo>
                  <a:lnTo>
                    <a:pt x="261" y="643"/>
                  </a:lnTo>
                  <a:lnTo>
                    <a:pt x="263" y="646"/>
                  </a:lnTo>
                  <a:lnTo>
                    <a:pt x="265" y="648"/>
                  </a:lnTo>
                  <a:lnTo>
                    <a:pt x="267" y="648"/>
                  </a:lnTo>
                  <a:lnTo>
                    <a:pt x="269" y="648"/>
                  </a:lnTo>
                  <a:lnTo>
                    <a:pt x="271" y="652"/>
                  </a:lnTo>
                  <a:lnTo>
                    <a:pt x="273" y="656"/>
                  </a:lnTo>
                  <a:lnTo>
                    <a:pt x="273" y="660"/>
                  </a:lnTo>
                  <a:lnTo>
                    <a:pt x="275" y="664"/>
                  </a:lnTo>
                  <a:lnTo>
                    <a:pt x="277" y="676"/>
                  </a:lnTo>
                  <a:lnTo>
                    <a:pt x="286" y="686"/>
                  </a:lnTo>
                  <a:lnTo>
                    <a:pt x="286" y="695"/>
                  </a:lnTo>
                  <a:lnTo>
                    <a:pt x="290" y="697"/>
                  </a:lnTo>
                  <a:lnTo>
                    <a:pt x="294" y="699"/>
                  </a:lnTo>
                  <a:lnTo>
                    <a:pt x="294" y="697"/>
                  </a:lnTo>
                  <a:lnTo>
                    <a:pt x="290" y="695"/>
                  </a:lnTo>
                  <a:lnTo>
                    <a:pt x="290" y="695"/>
                  </a:lnTo>
                  <a:lnTo>
                    <a:pt x="290" y="690"/>
                  </a:lnTo>
                  <a:lnTo>
                    <a:pt x="290" y="690"/>
                  </a:lnTo>
                  <a:lnTo>
                    <a:pt x="292" y="693"/>
                  </a:lnTo>
                  <a:lnTo>
                    <a:pt x="296" y="690"/>
                  </a:lnTo>
                  <a:lnTo>
                    <a:pt x="296" y="693"/>
                  </a:lnTo>
                  <a:lnTo>
                    <a:pt x="296" y="697"/>
                  </a:lnTo>
                  <a:lnTo>
                    <a:pt x="298" y="697"/>
                  </a:lnTo>
                  <a:lnTo>
                    <a:pt x="300" y="701"/>
                  </a:lnTo>
                  <a:lnTo>
                    <a:pt x="300" y="703"/>
                  </a:lnTo>
                  <a:lnTo>
                    <a:pt x="302" y="707"/>
                  </a:lnTo>
                  <a:lnTo>
                    <a:pt x="302" y="713"/>
                  </a:lnTo>
                  <a:lnTo>
                    <a:pt x="302" y="717"/>
                  </a:lnTo>
                  <a:lnTo>
                    <a:pt x="308" y="715"/>
                  </a:lnTo>
                  <a:lnTo>
                    <a:pt x="328" y="715"/>
                  </a:lnTo>
                  <a:lnTo>
                    <a:pt x="339" y="711"/>
                  </a:lnTo>
                  <a:lnTo>
                    <a:pt x="345" y="711"/>
                  </a:lnTo>
                  <a:lnTo>
                    <a:pt x="349" y="713"/>
                  </a:lnTo>
                  <a:lnTo>
                    <a:pt x="351" y="715"/>
                  </a:lnTo>
                  <a:lnTo>
                    <a:pt x="359" y="727"/>
                  </a:lnTo>
                  <a:lnTo>
                    <a:pt x="361" y="729"/>
                  </a:lnTo>
                  <a:lnTo>
                    <a:pt x="373" y="740"/>
                  </a:lnTo>
                  <a:lnTo>
                    <a:pt x="386" y="756"/>
                  </a:lnTo>
                  <a:lnTo>
                    <a:pt x="390" y="758"/>
                  </a:lnTo>
                  <a:lnTo>
                    <a:pt x="394" y="760"/>
                  </a:lnTo>
                  <a:lnTo>
                    <a:pt x="400" y="762"/>
                  </a:lnTo>
                  <a:lnTo>
                    <a:pt x="406" y="762"/>
                  </a:lnTo>
                  <a:lnTo>
                    <a:pt x="422" y="758"/>
                  </a:lnTo>
                  <a:lnTo>
                    <a:pt x="429" y="758"/>
                  </a:lnTo>
                  <a:lnTo>
                    <a:pt x="431" y="760"/>
                  </a:lnTo>
                  <a:lnTo>
                    <a:pt x="433" y="764"/>
                  </a:lnTo>
                  <a:lnTo>
                    <a:pt x="433" y="766"/>
                  </a:lnTo>
                  <a:lnTo>
                    <a:pt x="435" y="774"/>
                  </a:lnTo>
                  <a:lnTo>
                    <a:pt x="437" y="776"/>
                  </a:lnTo>
                  <a:lnTo>
                    <a:pt x="439" y="778"/>
                  </a:lnTo>
                  <a:lnTo>
                    <a:pt x="451" y="776"/>
                  </a:lnTo>
                  <a:lnTo>
                    <a:pt x="486" y="766"/>
                  </a:lnTo>
                  <a:lnTo>
                    <a:pt x="502" y="764"/>
                  </a:lnTo>
                  <a:lnTo>
                    <a:pt x="506" y="764"/>
                  </a:lnTo>
                  <a:lnTo>
                    <a:pt x="508" y="764"/>
                  </a:lnTo>
                  <a:lnTo>
                    <a:pt x="512" y="766"/>
                  </a:lnTo>
                  <a:lnTo>
                    <a:pt x="514" y="770"/>
                  </a:lnTo>
                  <a:lnTo>
                    <a:pt x="514" y="774"/>
                  </a:lnTo>
                  <a:lnTo>
                    <a:pt x="516" y="776"/>
                  </a:lnTo>
                  <a:lnTo>
                    <a:pt x="516" y="782"/>
                  </a:lnTo>
                  <a:lnTo>
                    <a:pt x="514" y="791"/>
                  </a:lnTo>
                  <a:lnTo>
                    <a:pt x="514" y="795"/>
                  </a:lnTo>
                  <a:lnTo>
                    <a:pt x="504" y="815"/>
                  </a:lnTo>
                  <a:lnTo>
                    <a:pt x="504" y="819"/>
                  </a:lnTo>
                  <a:lnTo>
                    <a:pt x="504" y="821"/>
                  </a:lnTo>
                  <a:lnTo>
                    <a:pt x="506" y="825"/>
                  </a:lnTo>
                  <a:lnTo>
                    <a:pt x="510" y="825"/>
                  </a:lnTo>
                  <a:lnTo>
                    <a:pt x="520" y="829"/>
                  </a:lnTo>
                  <a:lnTo>
                    <a:pt x="525" y="831"/>
                  </a:lnTo>
                  <a:lnTo>
                    <a:pt x="529" y="834"/>
                  </a:lnTo>
                  <a:lnTo>
                    <a:pt x="531" y="838"/>
                  </a:lnTo>
                  <a:lnTo>
                    <a:pt x="535" y="840"/>
                  </a:lnTo>
                  <a:lnTo>
                    <a:pt x="535" y="844"/>
                  </a:lnTo>
                  <a:lnTo>
                    <a:pt x="537" y="848"/>
                  </a:lnTo>
                  <a:lnTo>
                    <a:pt x="537" y="852"/>
                  </a:lnTo>
                  <a:lnTo>
                    <a:pt x="535" y="860"/>
                  </a:lnTo>
                  <a:lnTo>
                    <a:pt x="535" y="866"/>
                  </a:lnTo>
                  <a:lnTo>
                    <a:pt x="533" y="870"/>
                  </a:lnTo>
                  <a:lnTo>
                    <a:pt x="535" y="874"/>
                  </a:lnTo>
                  <a:lnTo>
                    <a:pt x="537" y="876"/>
                  </a:lnTo>
                  <a:lnTo>
                    <a:pt x="539" y="878"/>
                  </a:lnTo>
                  <a:lnTo>
                    <a:pt x="541" y="878"/>
                  </a:lnTo>
                  <a:lnTo>
                    <a:pt x="551" y="881"/>
                  </a:lnTo>
                  <a:lnTo>
                    <a:pt x="555" y="881"/>
                  </a:lnTo>
                  <a:lnTo>
                    <a:pt x="557" y="881"/>
                  </a:lnTo>
                  <a:lnTo>
                    <a:pt x="561" y="878"/>
                  </a:lnTo>
                  <a:lnTo>
                    <a:pt x="563" y="878"/>
                  </a:lnTo>
                  <a:lnTo>
                    <a:pt x="565" y="876"/>
                  </a:lnTo>
                  <a:lnTo>
                    <a:pt x="584" y="862"/>
                  </a:lnTo>
                  <a:lnTo>
                    <a:pt x="590" y="858"/>
                  </a:lnTo>
                  <a:lnTo>
                    <a:pt x="594" y="858"/>
                  </a:lnTo>
                  <a:lnTo>
                    <a:pt x="598" y="858"/>
                  </a:lnTo>
                  <a:lnTo>
                    <a:pt x="623" y="866"/>
                  </a:lnTo>
                  <a:lnTo>
                    <a:pt x="627" y="866"/>
                  </a:lnTo>
                  <a:lnTo>
                    <a:pt x="631" y="864"/>
                  </a:lnTo>
                  <a:lnTo>
                    <a:pt x="635" y="858"/>
                  </a:lnTo>
                  <a:lnTo>
                    <a:pt x="647" y="842"/>
                  </a:lnTo>
                  <a:lnTo>
                    <a:pt x="653" y="834"/>
                  </a:lnTo>
                  <a:lnTo>
                    <a:pt x="700" y="797"/>
                  </a:lnTo>
                  <a:lnTo>
                    <a:pt x="723" y="774"/>
                  </a:lnTo>
                  <a:lnTo>
                    <a:pt x="727" y="770"/>
                  </a:lnTo>
                  <a:lnTo>
                    <a:pt x="731" y="766"/>
                  </a:lnTo>
                  <a:lnTo>
                    <a:pt x="751" y="760"/>
                  </a:lnTo>
                  <a:lnTo>
                    <a:pt x="755" y="758"/>
                  </a:lnTo>
                  <a:lnTo>
                    <a:pt x="757" y="754"/>
                  </a:lnTo>
                  <a:lnTo>
                    <a:pt x="759" y="750"/>
                  </a:lnTo>
                  <a:lnTo>
                    <a:pt x="757" y="746"/>
                  </a:lnTo>
                  <a:lnTo>
                    <a:pt x="755" y="742"/>
                  </a:lnTo>
                  <a:lnTo>
                    <a:pt x="737" y="733"/>
                  </a:lnTo>
                  <a:lnTo>
                    <a:pt x="735" y="729"/>
                  </a:lnTo>
                  <a:lnTo>
                    <a:pt x="731" y="727"/>
                  </a:lnTo>
                  <a:lnTo>
                    <a:pt x="731" y="723"/>
                  </a:lnTo>
                  <a:lnTo>
                    <a:pt x="733" y="719"/>
                  </a:lnTo>
                  <a:lnTo>
                    <a:pt x="737" y="713"/>
                  </a:lnTo>
                  <a:lnTo>
                    <a:pt x="745" y="709"/>
                  </a:lnTo>
                  <a:lnTo>
                    <a:pt x="766" y="697"/>
                  </a:lnTo>
                  <a:lnTo>
                    <a:pt x="794" y="684"/>
                  </a:lnTo>
                  <a:lnTo>
                    <a:pt x="798" y="680"/>
                  </a:lnTo>
                  <a:lnTo>
                    <a:pt x="802" y="676"/>
                  </a:lnTo>
                  <a:lnTo>
                    <a:pt x="806" y="670"/>
                  </a:lnTo>
                  <a:lnTo>
                    <a:pt x="808" y="666"/>
                  </a:lnTo>
                  <a:lnTo>
                    <a:pt x="811" y="662"/>
                  </a:lnTo>
                  <a:lnTo>
                    <a:pt x="811" y="654"/>
                  </a:lnTo>
                  <a:lnTo>
                    <a:pt x="811" y="650"/>
                  </a:lnTo>
                  <a:lnTo>
                    <a:pt x="808" y="646"/>
                  </a:lnTo>
                  <a:lnTo>
                    <a:pt x="804" y="633"/>
                  </a:lnTo>
                  <a:lnTo>
                    <a:pt x="804" y="631"/>
                  </a:lnTo>
                  <a:lnTo>
                    <a:pt x="804" y="627"/>
                  </a:lnTo>
                  <a:lnTo>
                    <a:pt x="808" y="623"/>
                  </a:lnTo>
                  <a:lnTo>
                    <a:pt x="811" y="621"/>
                  </a:lnTo>
                  <a:lnTo>
                    <a:pt x="815" y="619"/>
                  </a:lnTo>
                  <a:lnTo>
                    <a:pt x="825" y="619"/>
                  </a:lnTo>
                  <a:lnTo>
                    <a:pt x="845" y="621"/>
                  </a:lnTo>
                  <a:lnTo>
                    <a:pt x="845" y="605"/>
                  </a:lnTo>
                  <a:lnTo>
                    <a:pt x="847" y="576"/>
                  </a:lnTo>
                  <a:lnTo>
                    <a:pt x="851" y="562"/>
                  </a:lnTo>
                  <a:lnTo>
                    <a:pt x="851" y="556"/>
                  </a:lnTo>
                  <a:lnTo>
                    <a:pt x="851" y="552"/>
                  </a:lnTo>
                  <a:lnTo>
                    <a:pt x="849" y="545"/>
                  </a:lnTo>
                  <a:lnTo>
                    <a:pt x="847" y="543"/>
                  </a:lnTo>
                  <a:lnTo>
                    <a:pt x="849" y="541"/>
                  </a:lnTo>
                  <a:lnTo>
                    <a:pt x="849" y="537"/>
                  </a:lnTo>
                  <a:lnTo>
                    <a:pt x="851" y="533"/>
                  </a:lnTo>
                  <a:lnTo>
                    <a:pt x="860" y="523"/>
                  </a:lnTo>
                  <a:lnTo>
                    <a:pt x="860" y="523"/>
                  </a:lnTo>
                  <a:lnTo>
                    <a:pt x="862" y="519"/>
                  </a:lnTo>
                  <a:lnTo>
                    <a:pt x="864" y="511"/>
                  </a:lnTo>
                  <a:lnTo>
                    <a:pt x="864" y="505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7AB94F95-1F28-184B-B201-F2F346530E4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57965" y="5348501"/>
              <a:ext cx="492432" cy="577394"/>
            </a:xfrm>
            <a:custGeom>
              <a:avLst/>
              <a:gdLst>
                <a:gd name="T0" fmla="*/ 90 w 284"/>
                <a:gd name="T1" fmla="*/ 274 h 333"/>
                <a:gd name="T2" fmla="*/ 80 w 284"/>
                <a:gd name="T3" fmla="*/ 259 h 333"/>
                <a:gd name="T4" fmla="*/ 69 w 284"/>
                <a:gd name="T5" fmla="*/ 268 h 333"/>
                <a:gd name="T6" fmla="*/ 67 w 284"/>
                <a:gd name="T7" fmla="*/ 270 h 333"/>
                <a:gd name="T8" fmla="*/ 49 w 284"/>
                <a:gd name="T9" fmla="*/ 268 h 333"/>
                <a:gd name="T10" fmla="*/ 39 w 284"/>
                <a:gd name="T11" fmla="*/ 249 h 333"/>
                <a:gd name="T12" fmla="*/ 29 w 284"/>
                <a:gd name="T13" fmla="*/ 249 h 333"/>
                <a:gd name="T14" fmla="*/ 39 w 284"/>
                <a:gd name="T15" fmla="*/ 259 h 333"/>
                <a:gd name="T16" fmla="*/ 55 w 284"/>
                <a:gd name="T17" fmla="*/ 278 h 333"/>
                <a:gd name="T18" fmla="*/ 76 w 284"/>
                <a:gd name="T19" fmla="*/ 278 h 333"/>
                <a:gd name="T20" fmla="*/ 80 w 284"/>
                <a:gd name="T21" fmla="*/ 290 h 333"/>
                <a:gd name="T22" fmla="*/ 96 w 284"/>
                <a:gd name="T23" fmla="*/ 292 h 333"/>
                <a:gd name="T24" fmla="*/ 49 w 284"/>
                <a:gd name="T25" fmla="*/ 241 h 333"/>
                <a:gd name="T26" fmla="*/ 45 w 284"/>
                <a:gd name="T27" fmla="*/ 251 h 333"/>
                <a:gd name="T28" fmla="*/ 67 w 284"/>
                <a:gd name="T29" fmla="*/ 268 h 333"/>
                <a:gd name="T30" fmla="*/ 55 w 284"/>
                <a:gd name="T31" fmla="*/ 253 h 333"/>
                <a:gd name="T32" fmla="*/ 57 w 284"/>
                <a:gd name="T33" fmla="*/ 239 h 333"/>
                <a:gd name="T34" fmla="*/ 45 w 284"/>
                <a:gd name="T35" fmla="*/ 225 h 333"/>
                <a:gd name="T36" fmla="*/ 43 w 284"/>
                <a:gd name="T37" fmla="*/ 227 h 333"/>
                <a:gd name="T38" fmla="*/ 53 w 284"/>
                <a:gd name="T39" fmla="*/ 237 h 333"/>
                <a:gd name="T40" fmla="*/ 268 w 284"/>
                <a:gd name="T41" fmla="*/ 120 h 333"/>
                <a:gd name="T42" fmla="*/ 239 w 284"/>
                <a:gd name="T43" fmla="*/ 92 h 333"/>
                <a:gd name="T44" fmla="*/ 219 w 284"/>
                <a:gd name="T45" fmla="*/ 59 h 333"/>
                <a:gd name="T46" fmla="*/ 192 w 284"/>
                <a:gd name="T47" fmla="*/ 67 h 333"/>
                <a:gd name="T48" fmla="*/ 172 w 284"/>
                <a:gd name="T49" fmla="*/ 114 h 333"/>
                <a:gd name="T50" fmla="*/ 141 w 284"/>
                <a:gd name="T51" fmla="*/ 86 h 333"/>
                <a:gd name="T52" fmla="*/ 100 w 284"/>
                <a:gd name="T53" fmla="*/ 71 h 333"/>
                <a:gd name="T54" fmla="*/ 86 w 284"/>
                <a:gd name="T55" fmla="*/ 53 h 333"/>
                <a:gd name="T56" fmla="*/ 57 w 284"/>
                <a:gd name="T57" fmla="*/ 47 h 333"/>
                <a:gd name="T58" fmla="*/ 55 w 284"/>
                <a:gd name="T59" fmla="*/ 8 h 333"/>
                <a:gd name="T60" fmla="*/ 24 w 284"/>
                <a:gd name="T61" fmla="*/ 10 h 333"/>
                <a:gd name="T62" fmla="*/ 0 w 284"/>
                <a:gd name="T63" fmla="*/ 35 h 333"/>
                <a:gd name="T64" fmla="*/ 10 w 284"/>
                <a:gd name="T65" fmla="*/ 49 h 333"/>
                <a:gd name="T66" fmla="*/ 14 w 284"/>
                <a:gd name="T67" fmla="*/ 55 h 333"/>
                <a:gd name="T68" fmla="*/ 26 w 284"/>
                <a:gd name="T69" fmla="*/ 76 h 333"/>
                <a:gd name="T70" fmla="*/ 55 w 284"/>
                <a:gd name="T71" fmla="*/ 96 h 333"/>
                <a:gd name="T72" fmla="*/ 65 w 284"/>
                <a:gd name="T73" fmla="*/ 104 h 333"/>
                <a:gd name="T74" fmla="*/ 80 w 284"/>
                <a:gd name="T75" fmla="*/ 114 h 333"/>
                <a:gd name="T76" fmla="*/ 90 w 284"/>
                <a:gd name="T77" fmla="*/ 129 h 333"/>
                <a:gd name="T78" fmla="*/ 110 w 284"/>
                <a:gd name="T79" fmla="*/ 147 h 333"/>
                <a:gd name="T80" fmla="*/ 118 w 284"/>
                <a:gd name="T81" fmla="*/ 157 h 333"/>
                <a:gd name="T82" fmla="*/ 125 w 284"/>
                <a:gd name="T83" fmla="*/ 206 h 333"/>
                <a:gd name="T84" fmla="*/ 127 w 284"/>
                <a:gd name="T85" fmla="*/ 200 h 333"/>
                <a:gd name="T86" fmla="*/ 135 w 284"/>
                <a:gd name="T87" fmla="*/ 208 h 333"/>
                <a:gd name="T88" fmla="*/ 147 w 284"/>
                <a:gd name="T89" fmla="*/ 219 h 333"/>
                <a:gd name="T90" fmla="*/ 155 w 284"/>
                <a:gd name="T91" fmla="*/ 229 h 333"/>
                <a:gd name="T92" fmla="*/ 163 w 284"/>
                <a:gd name="T93" fmla="*/ 253 h 333"/>
                <a:gd name="T94" fmla="*/ 182 w 284"/>
                <a:gd name="T95" fmla="*/ 270 h 333"/>
                <a:gd name="T96" fmla="*/ 184 w 284"/>
                <a:gd name="T97" fmla="*/ 282 h 333"/>
                <a:gd name="T98" fmla="*/ 186 w 284"/>
                <a:gd name="T99" fmla="*/ 306 h 333"/>
                <a:gd name="T100" fmla="*/ 194 w 284"/>
                <a:gd name="T101" fmla="*/ 333 h 333"/>
                <a:gd name="T102" fmla="*/ 214 w 284"/>
                <a:gd name="T103" fmla="*/ 319 h 333"/>
                <a:gd name="T104" fmla="*/ 231 w 284"/>
                <a:gd name="T105" fmla="*/ 306 h 333"/>
                <a:gd name="T106" fmla="*/ 243 w 284"/>
                <a:gd name="T107" fmla="*/ 282 h 333"/>
                <a:gd name="T108" fmla="*/ 259 w 284"/>
                <a:gd name="T109" fmla="*/ 280 h 333"/>
                <a:gd name="T110" fmla="*/ 261 w 284"/>
                <a:gd name="T111" fmla="*/ 266 h 333"/>
                <a:gd name="T112" fmla="*/ 255 w 284"/>
                <a:gd name="T113" fmla="*/ 255 h 333"/>
                <a:gd name="T114" fmla="*/ 251 w 284"/>
                <a:gd name="T115" fmla="*/ 227 h 333"/>
                <a:gd name="T116" fmla="*/ 249 w 284"/>
                <a:gd name="T117" fmla="*/ 208 h 333"/>
                <a:gd name="T118" fmla="*/ 261 w 284"/>
                <a:gd name="T119" fmla="*/ 186 h 333"/>
                <a:gd name="T120" fmla="*/ 255 w 284"/>
                <a:gd name="T121" fmla="*/ 170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4" h="333">
                  <a:moveTo>
                    <a:pt x="96" y="288"/>
                  </a:moveTo>
                  <a:lnTo>
                    <a:pt x="96" y="286"/>
                  </a:lnTo>
                  <a:lnTo>
                    <a:pt x="96" y="282"/>
                  </a:lnTo>
                  <a:lnTo>
                    <a:pt x="96" y="278"/>
                  </a:lnTo>
                  <a:lnTo>
                    <a:pt x="96" y="276"/>
                  </a:lnTo>
                  <a:lnTo>
                    <a:pt x="90" y="274"/>
                  </a:lnTo>
                  <a:lnTo>
                    <a:pt x="90" y="270"/>
                  </a:lnTo>
                  <a:lnTo>
                    <a:pt x="86" y="270"/>
                  </a:lnTo>
                  <a:lnTo>
                    <a:pt x="86" y="268"/>
                  </a:lnTo>
                  <a:lnTo>
                    <a:pt x="84" y="264"/>
                  </a:lnTo>
                  <a:lnTo>
                    <a:pt x="84" y="261"/>
                  </a:lnTo>
                  <a:lnTo>
                    <a:pt x="80" y="259"/>
                  </a:lnTo>
                  <a:lnTo>
                    <a:pt x="78" y="257"/>
                  </a:lnTo>
                  <a:lnTo>
                    <a:pt x="76" y="257"/>
                  </a:lnTo>
                  <a:lnTo>
                    <a:pt x="73" y="257"/>
                  </a:lnTo>
                  <a:lnTo>
                    <a:pt x="73" y="259"/>
                  </a:lnTo>
                  <a:lnTo>
                    <a:pt x="71" y="264"/>
                  </a:lnTo>
                  <a:lnTo>
                    <a:pt x="69" y="268"/>
                  </a:lnTo>
                  <a:lnTo>
                    <a:pt x="71" y="272"/>
                  </a:lnTo>
                  <a:lnTo>
                    <a:pt x="78" y="272"/>
                  </a:lnTo>
                  <a:lnTo>
                    <a:pt x="71" y="274"/>
                  </a:lnTo>
                  <a:lnTo>
                    <a:pt x="69" y="274"/>
                  </a:lnTo>
                  <a:lnTo>
                    <a:pt x="69" y="272"/>
                  </a:lnTo>
                  <a:lnTo>
                    <a:pt x="67" y="270"/>
                  </a:lnTo>
                  <a:lnTo>
                    <a:pt x="65" y="270"/>
                  </a:lnTo>
                  <a:lnTo>
                    <a:pt x="61" y="272"/>
                  </a:lnTo>
                  <a:lnTo>
                    <a:pt x="59" y="272"/>
                  </a:lnTo>
                  <a:lnTo>
                    <a:pt x="57" y="268"/>
                  </a:lnTo>
                  <a:lnTo>
                    <a:pt x="51" y="270"/>
                  </a:lnTo>
                  <a:lnTo>
                    <a:pt x="49" y="268"/>
                  </a:lnTo>
                  <a:lnTo>
                    <a:pt x="47" y="266"/>
                  </a:lnTo>
                  <a:lnTo>
                    <a:pt x="45" y="264"/>
                  </a:lnTo>
                  <a:lnTo>
                    <a:pt x="45" y="261"/>
                  </a:lnTo>
                  <a:lnTo>
                    <a:pt x="43" y="257"/>
                  </a:lnTo>
                  <a:lnTo>
                    <a:pt x="41" y="253"/>
                  </a:lnTo>
                  <a:lnTo>
                    <a:pt x="39" y="249"/>
                  </a:lnTo>
                  <a:lnTo>
                    <a:pt x="33" y="247"/>
                  </a:lnTo>
                  <a:lnTo>
                    <a:pt x="31" y="245"/>
                  </a:lnTo>
                  <a:lnTo>
                    <a:pt x="29" y="245"/>
                  </a:lnTo>
                  <a:lnTo>
                    <a:pt x="26" y="243"/>
                  </a:lnTo>
                  <a:lnTo>
                    <a:pt x="26" y="247"/>
                  </a:lnTo>
                  <a:lnTo>
                    <a:pt x="29" y="249"/>
                  </a:lnTo>
                  <a:lnTo>
                    <a:pt x="31" y="253"/>
                  </a:lnTo>
                  <a:lnTo>
                    <a:pt x="31" y="257"/>
                  </a:lnTo>
                  <a:lnTo>
                    <a:pt x="31" y="257"/>
                  </a:lnTo>
                  <a:lnTo>
                    <a:pt x="33" y="257"/>
                  </a:lnTo>
                  <a:lnTo>
                    <a:pt x="35" y="257"/>
                  </a:lnTo>
                  <a:lnTo>
                    <a:pt x="39" y="259"/>
                  </a:lnTo>
                  <a:lnTo>
                    <a:pt x="39" y="266"/>
                  </a:lnTo>
                  <a:lnTo>
                    <a:pt x="41" y="270"/>
                  </a:lnTo>
                  <a:lnTo>
                    <a:pt x="45" y="272"/>
                  </a:lnTo>
                  <a:lnTo>
                    <a:pt x="49" y="276"/>
                  </a:lnTo>
                  <a:lnTo>
                    <a:pt x="53" y="276"/>
                  </a:lnTo>
                  <a:lnTo>
                    <a:pt x="55" y="278"/>
                  </a:lnTo>
                  <a:lnTo>
                    <a:pt x="59" y="282"/>
                  </a:lnTo>
                  <a:lnTo>
                    <a:pt x="63" y="284"/>
                  </a:lnTo>
                  <a:lnTo>
                    <a:pt x="65" y="282"/>
                  </a:lnTo>
                  <a:lnTo>
                    <a:pt x="67" y="280"/>
                  </a:lnTo>
                  <a:lnTo>
                    <a:pt x="71" y="280"/>
                  </a:lnTo>
                  <a:lnTo>
                    <a:pt x="76" y="278"/>
                  </a:lnTo>
                  <a:lnTo>
                    <a:pt x="80" y="278"/>
                  </a:lnTo>
                  <a:lnTo>
                    <a:pt x="84" y="280"/>
                  </a:lnTo>
                  <a:lnTo>
                    <a:pt x="86" y="284"/>
                  </a:lnTo>
                  <a:lnTo>
                    <a:pt x="84" y="286"/>
                  </a:lnTo>
                  <a:lnTo>
                    <a:pt x="78" y="288"/>
                  </a:lnTo>
                  <a:lnTo>
                    <a:pt x="80" y="290"/>
                  </a:lnTo>
                  <a:lnTo>
                    <a:pt x="84" y="290"/>
                  </a:lnTo>
                  <a:lnTo>
                    <a:pt x="88" y="290"/>
                  </a:lnTo>
                  <a:lnTo>
                    <a:pt x="92" y="296"/>
                  </a:lnTo>
                  <a:lnTo>
                    <a:pt x="96" y="296"/>
                  </a:lnTo>
                  <a:lnTo>
                    <a:pt x="96" y="296"/>
                  </a:lnTo>
                  <a:lnTo>
                    <a:pt x="96" y="292"/>
                  </a:lnTo>
                  <a:lnTo>
                    <a:pt x="96" y="288"/>
                  </a:lnTo>
                  <a:close/>
                  <a:moveTo>
                    <a:pt x="53" y="237"/>
                  </a:moveTo>
                  <a:lnTo>
                    <a:pt x="53" y="237"/>
                  </a:lnTo>
                  <a:lnTo>
                    <a:pt x="51" y="237"/>
                  </a:lnTo>
                  <a:lnTo>
                    <a:pt x="51" y="239"/>
                  </a:lnTo>
                  <a:lnTo>
                    <a:pt x="49" y="241"/>
                  </a:lnTo>
                  <a:lnTo>
                    <a:pt x="45" y="243"/>
                  </a:lnTo>
                  <a:lnTo>
                    <a:pt x="41" y="243"/>
                  </a:lnTo>
                  <a:lnTo>
                    <a:pt x="39" y="245"/>
                  </a:lnTo>
                  <a:lnTo>
                    <a:pt x="39" y="245"/>
                  </a:lnTo>
                  <a:lnTo>
                    <a:pt x="41" y="247"/>
                  </a:lnTo>
                  <a:lnTo>
                    <a:pt x="45" y="251"/>
                  </a:lnTo>
                  <a:lnTo>
                    <a:pt x="49" y="257"/>
                  </a:lnTo>
                  <a:lnTo>
                    <a:pt x="51" y="259"/>
                  </a:lnTo>
                  <a:lnTo>
                    <a:pt x="53" y="261"/>
                  </a:lnTo>
                  <a:lnTo>
                    <a:pt x="55" y="261"/>
                  </a:lnTo>
                  <a:lnTo>
                    <a:pt x="61" y="264"/>
                  </a:lnTo>
                  <a:lnTo>
                    <a:pt x="67" y="268"/>
                  </a:lnTo>
                  <a:lnTo>
                    <a:pt x="67" y="266"/>
                  </a:lnTo>
                  <a:lnTo>
                    <a:pt x="65" y="261"/>
                  </a:lnTo>
                  <a:lnTo>
                    <a:pt x="63" y="259"/>
                  </a:lnTo>
                  <a:lnTo>
                    <a:pt x="61" y="257"/>
                  </a:lnTo>
                  <a:lnTo>
                    <a:pt x="57" y="255"/>
                  </a:lnTo>
                  <a:lnTo>
                    <a:pt x="55" y="253"/>
                  </a:lnTo>
                  <a:lnTo>
                    <a:pt x="57" y="251"/>
                  </a:lnTo>
                  <a:lnTo>
                    <a:pt x="63" y="251"/>
                  </a:lnTo>
                  <a:lnTo>
                    <a:pt x="63" y="247"/>
                  </a:lnTo>
                  <a:lnTo>
                    <a:pt x="57" y="245"/>
                  </a:lnTo>
                  <a:lnTo>
                    <a:pt x="57" y="243"/>
                  </a:lnTo>
                  <a:lnTo>
                    <a:pt x="57" y="239"/>
                  </a:lnTo>
                  <a:lnTo>
                    <a:pt x="57" y="235"/>
                  </a:lnTo>
                  <a:lnTo>
                    <a:pt x="57" y="231"/>
                  </a:lnTo>
                  <a:lnTo>
                    <a:pt x="57" y="231"/>
                  </a:lnTo>
                  <a:lnTo>
                    <a:pt x="53" y="227"/>
                  </a:lnTo>
                  <a:lnTo>
                    <a:pt x="49" y="225"/>
                  </a:lnTo>
                  <a:lnTo>
                    <a:pt x="45" y="225"/>
                  </a:lnTo>
                  <a:lnTo>
                    <a:pt x="43" y="223"/>
                  </a:lnTo>
                  <a:lnTo>
                    <a:pt x="43" y="225"/>
                  </a:lnTo>
                  <a:lnTo>
                    <a:pt x="41" y="225"/>
                  </a:lnTo>
                  <a:lnTo>
                    <a:pt x="41" y="225"/>
                  </a:lnTo>
                  <a:lnTo>
                    <a:pt x="41" y="227"/>
                  </a:lnTo>
                  <a:lnTo>
                    <a:pt x="43" y="227"/>
                  </a:lnTo>
                  <a:lnTo>
                    <a:pt x="47" y="227"/>
                  </a:lnTo>
                  <a:lnTo>
                    <a:pt x="49" y="227"/>
                  </a:lnTo>
                  <a:lnTo>
                    <a:pt x="51" y="229"/>
                  </a:lnTo>
                  <a:lnTo>
                    <a:pt x="53" y="229"/>
                  </a:lnTo>
                  <a:lnTo>
                    <a:pt x="55" y="233"/>
                  </a:lnTo>
                  <a:lnTo>
                    <a:pt x="53" y="237"/>
                  </a:lnTo>
                  <a:lnTo>
                    <a:pt x="53" y="237"/>
                  </a:lnTo>
                  <a:close/>
                  <a:moveTo>
                    <a:pt x="263" y="159"/>
                  </a:moveTo>
                  <a:lnTo>
                    <a:pt x="278" y="147"/>
                  </a:lnTo>
                  <a:lnTo>
                    <a:pt x="284" y="143"/>
                  </a:lnTo>
                  <a:lnTo>
                    <a:pt x="272" y="123"/>
                  </a:lnTo>
                  <a:lnTo>
                    <a:pt x="268" y="120"/>
                  </a:lnTo>
                  <a:lnTo>
                    <a:pt x="265" y="116"/>
                  </a:lnTo>
                  <a:lnTo>
                    <a:pt x="253" y="112"/>
                  </a:lnTo>
                  <a:lnTo>
                    <a:pt x="249" y="110"/>
                  </a:lnTo>
                  <a:lnTo>
                    <a:pt x="247" y="106"/>
                  </a:lnTo>
                  <a:lnTo>
                    <a:pt x="241" y="96"/>
                  </a:lnTo>
                  <a:lnTo>
                    <a:pt x="239" y="92"/>
                  </a:lnTo>
                  <a:lnTo>
                    <a:pt x="235" y="88"/>
                  </a:lnTo>
                  <a:lnTo>
                    <a:pt x="223" y="78"/>
                  </a:lnTo>
                  <a:lnTo>
                    <a:pt x="221" y="73"/>
                  </a:lnTo>
                  <a:lnTo>
                    <a:pt x="219" y="69"/>
                  </a:lnTo>
                  <a:lnTo>
                    <a:pt x="221" y="63"/>
                  </a:lnTo>
                  <a:lnTo>
                    <a:pt x="219" y="59"/>
                  </a:lnTo>
                  <a:lnTo>
                    <a:pt x="216" y="57"/>
                  </a:lnTo>
                  <a:lnTo>
                    <a:pt x="210" y="55"/>
                  </a:lnTo>
                  <a:lnTo>
                    <a:pt x="208" y="55"/>
                  </a:lnTo>
                  <a:lnTo>
                    <a:pt x="202" y="59"/>
                  </a:lnTo>
                  <a:lnTo>
                    <a:pt x="194" y="65"/>
                  </a:lnTo>
                  <a:lnTo>
                    <a:pt x="192" y="67"/>
                  </a:lnTo>
                  <a:lnTo>
                    <a:pt x="190" y="71"/>
                  </a:lnTo>
                  <a:lnTo>
                    <a:pt x="186" y="78"/>
                  </a:lnTo>
                  <a:lnTo>
                    <a:pt x="178" y="106"/>
                  </a:lnTo>
                  <a:lnTo>
                    <a:pt x="178" y="110"/>
                  </a:lnTo>
                  <a:lnTo>
                    <a:pt x="176" y="112"/>
                  </a:lnTo>
                  <a:lnTo>
                    <a:pt x="172" y="114"/>
                  </a:lnTo>
                  <a:lnTo>
                    <a:pt x="169" y="114"/>
                  </a:lnTo>
                  <a:lnTo>
                    <a:pt x="165" y="112"/>
                  </a:lnTo>
                  <a:lnTo>
                    <a:pt x="161" y="108"/>
                  </a:lnTo>
                  <a:lnTo>
                    <a:pt x="145" y="94"/>
                  </a:lnTo>
                  <a:lnTo>
                    <a:pt x="143" y="90"/>
                  </a:lnTo>
                  <a:lnTo>
                    <a:pt x="141" y="86"/>
                  </a:lnTo>
                  <a:lnTo>
                    <a:pt x="139" y="82"/>
                  </a:lnTo>
                  <a:lnTo>
                    <a:pt x="137" y="78"/>
                  </a:lnTo>
                  <a:lnTo>
                    <a:pt x="135" y="76"/>
                  </a:lnTo>
                  <a:lnTo>
                    <a:pt x="131" y="73"/>
                  </a:lnTo>
                  <a:lnTo>
                    <a:pt x="127" y="71"/>
                  </a:lnTo>
                  <a:lnTo>
                    <a:pt x="100" y="71"/>
                  </a:lnTo>
                  <a:lnTo>
                    <a:pt x="96" y="69"/>
                  </a:lnTo>
                  <a:lnTo>
                    <a:pt x="94" y="69"/>
                  </a:lnTo>
                  <a:lnTo>
                    <a:pt x="90" y="63"/>
                  </a:lnTo>
                  <a:lnTo>
                    <a:pt x="88" y="61"/>
                  </a:lnTo>
                  <a:lnTo>
                    <a:pt x="86" y="55"/>
                  </a:lnTo>
                  <a:lnTo>
                    <a:pt x="86" y="53"/>
                  </a:lnTo>
                  <a:lnTo>
                    <a:pt x="84" y="51"/>
                  </a:lnTo>
                  <a:lnTo>
                    <a:pt x="78" y="47"/>
                  </a:lnTo>
                  <a:lnTo>
                    <a:pt x="76" y="47"/>
                  </a:lnTo>
                  <a:lnTo>
                    <a:pt x="71" y="47"/>
                  </a:lnTo>
                  <a:lnTo>
                    <a:pt x="59" y="47"/>
                  </a:lnTo>
                  <a:lnTo>
                    <a:pt x="57" y="47"/>
                  </a:lnTo>
                  <a:lnTo>
                    <a:pt x="55" y="45"/>
                  </a:lnTo>
                  <a:lnTo>
                    <a:pt x="53" y="39"/>
                  </a:lnTo>
                  <a:lnTo>
                    <a:pt x="53" y="35"/>
                  </a:lnTo>
                  <a:lnTo>
                    <a:pt x="53" y="33"/>
                  </a:lnTo>
                  <a:lnTo>
                    <a:pt x="57" y="12"/>
                  </a:lnTo>
                  <a:lnTo>
                    <a:pt x="55" y="8"/>
                  </a:lnTo>
                  <a:lnTo>
                    <a:pt x="55" y="4"/>
                  </a:lnTo>
                  <a:lnTo>
                    <a:pt x="53" y="2"/>
                  </a:lnTo>
                  <a:lnTo>
                    <a:pt x="47" y="0"/>
                  </a:lnTo>
                  <a:lnTo>
                    <a:pt x="29" y="2"/>
                  </a:lnTo>
                  <a:lnTo>
                    <a:pt x="26" y="8"/>
                  </a:lnTo>
                  <a:lnTo>
                    <a:pt x="24" y="10"/>
                  </a:lnTo>
                  <a:lnTo>
                    <a:pt x="20" y="14"/>
                  </a:lnTo>
                  <a:lnTo>
                    <a:pt x="10" y="20"/>
                  </a:lnTo>
                  <a:lnTo>
                    <a:pt x="8" y="22"/>
                  </a:lnTo>
                  <a:lnTo>
                    <a:pt x="6" y="24"/>
                  </a:lnTo>
                  <a:lnTo>
                    <a:pt x="4" y="26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37"/>
                  </a:lnTo>
                  <a:lnTo>
                    <a:pt x="0" y="39"/>
                  </a:lnTo>
                  <a:lnTo>
                    <a:pt x="2" y="43"/>
                  </a:lnTo>
                  <a:lnTo>
                    <a:pt x="10" y="49"/>
                  </a:lnTo>
                  <a:lnTo>
                    <a:pt x="10" y="51"/>
                  </a:lnTo>
                  <a:lnTo>
                    <a:pt x="10" y="51"/>
                  </a:lnTo>
                  <a:lnTo>
                    <a:pt x="10" y="53"/>
                  </a:lnTo>
                  <a:lnTo>
                    <a:pt x="10" y="53"/>
                  </a:lnTo>
                  <a:lnTo>
                    <a:pt x="14" y="53"/>
                  </a:lnTo>
                  <a:lnTo>
                    <a:pt x="14" y="55"/>
                  </a:lnTo>
                  <a:lnTo>
                    <a:pt x="12" y="57"/>
                  </a:lnTo>
                  <a:lnTo>
                    <a:pt x="12" y="59"/>
                  </a:lnTo>
                  <a:lnTo>
                    <a:pt x="14" y="61"/>
                  </a:lnTo>
                  <a:lnTo>
                    <a:pt x="20" y="71"/>
                  </a:lnTo>
                  <a:lnTo>
                    <a:pt x="24" y="73"/>
                  </a:lnTo>
                  <a:lnTo>
                    <a:pt x="26" y="76"/>
                  </a:lnTo>
                  <a:lnTo>
                    <a:pt x="31" y="80"/>
                  </a:lnTo>
                  <a:lnTo>
                    <a:pt x="33" y="84"/>
                  </a:lnTo>
                  <a:lnTo>
                    <a:pt x="35" y="84"/>
                  </a:lnTo>
                  <a:lnTo>
                    <a:pt x="41" y="88"/>
                  </a:lnTo>
                  <a:lnTo>
                    <a:pt x="45" y="86"/>
                  </a:lnTo>
                  <a:lnTo>
                    <a:pt x="55" y="96"/>
                  </a:lnTo>
                  <a:lnTo>
                    <a:pt x="57" y="96"/>
                  </a:lnTo>
                  <a:lnTo>
                    <a:pt x="61" y="104"/>
                  </a:lnTo>
                  <a:lnTo>
                    <a:pt x="63" y="104"/>
                  </a:lnTo>
                  <a:lnTo>
                    <a:pt x="63" y="104"/>
                  </a:lnTo>
                  <a:lnTo>
                    <a:pt x="65" y="104"/>
                  </a:lnTo>
                  <a:lnTo>
                    <a:pt x="65" y="104"/>
                  </a:lnTo>
                  <a:lnTo>
                    <a:pt x="67" y="104"/>
                  </a:lnTo>
                  <a:lnTo>
                    <a:pt x="73" y="110"/>
                  </a:lnTo>
                  <a:lnTo>
                    <a:pt x="73" y="112"/>
                  </a:lnTo>
                  <a:lnTo>
                    <a:pt x="76" y="114"/>
                  </a:lnTo>
                  <a:lnTo>
                    <a:pt x="78" y="114"/>
                  </a:lnTo>
                  <a:lnTo>
                    <a:pt x="80" y="114"/>
                  </a:lnTo>
                  <a:lnTo>
                    <a:pt x="82" y="114"/>
                  </a:lnTo>
                  <a:lnTo>
                    <a:pt x="82" y="116"/>
                  </a:lnTo>
                  <a:lnTo>
                    <a:pt x="84" y="118"/>
                  </a:lnTo>
                  <a:lnTo>
                    <a:pt x="86" y="125"/>
                  </a:lnTo>
                  <a:lnTo>
                    <a:pt x="88" y="127"/>
                  </a:lnTo>
                  <a:lnTo>
                    <a:pt x="90" y="129"/>
                  </a:lnTo>
                  <a:lnTo>
                    <a:pt x="90" y="129"/>
                  </a:lnTo>
                  <a:lnTo>
                    <a:pt x="92" y="129"/>
                  </a:lnTo>
                  <a:lnTo>
                    <a:pt x="108" y="143"/>
                  </a:lnTo>
                  <a:lnTo>
                    <a:pt x="110" y="145"/>
                  </a:lnTo>
                  <a:lnTo>
                    <a:pt x="110" y="147"/>
                  </a:lnTo>
                  <a:lnTo>
                    <a:pt x="110" y="147"/>
                  </a:lnTo>
                  <a:lnTo>
                    <a:pt x="112" y="147"/>
                  </a:lnTo>
                  <a:lnTo>
                    <a:pt x="114" y="147"/>
                  </a:lnTo>
                  <a:lnTo>
                    <a:pt x="114" y="149"/>
                  </a:lnTo>
                  <a:lnTo>
                    <a:pt x="116" y="151"/>
                  </a:lnTo>
                  <a:lnTo>
                    <a:pt x="118" y="153"/>
                  </a:lnTo>
                  <a:lnTo>
                    <a:pt x="118" y="157"/>
                  </a:lnTo>
                  <a:lnTo>
                    <a:pt x="116" y="165"/>
                  </a:lnTo>
                  <a:lnTo>
                    <a:pt x="118" y="170"/>
                  </a:lnTo>
                  <a:lnTo>
                    <a:pt x="118" y="174"/>
                  </a:lnTo>
                  <a:lnTo>
                    <a:pt x="120" y="196"/>
                  </a:lnTo>
                  <a:lnTo>
                    <a:pt x="125" y="202"/>
                  </a:lnTo>
                  <a:lnTo>
                    <a:pt x="125" y="206"/>
                  </a:lnTo>
                  <a:lnTo>
                    <a:pt x="125" y="219"/>
                  </a:lnTo>
                  <a:lnTo>
                    <a:pt x="125" y="223"/>
                  </a:lnTo>
                  <a:lnTo>
                    <a:pt x="127" y="219"/>
                  </a:lnTo>
                  <a:lnTo>
                    <a:pt x="125" y="208"/>
                  </a:lnTo>
                  <a:lnTo>
                    <a:pt x="129" y="206"/>
                  </a:lnTo>
                  <a:lnTo>
                    <a:pt x="127" y="200"/>
                  </a:lnTo>
                  <a:lnTo>
                    <a:pt x="125" y="198"/>
                  </a:lnTo>
                  <a:lnTo>
                    <a:pt x="125" y="194"/>
                  </a:lnTo>
                  <a:lnTo>
                    <a:pt x="131" y="198"/>
                  </a:lnTo>
                  <a:lnTo>
                    <a:pt x="133" y="200"/>
                  </a:lnTo>
                  <a:lnTo>
                    <a:pt x="135" y="202"/>
                  </a:lnTo>
                  <a:lnTo>
                    <a:pt x="135" y="208"/>
                  </a:lnTo>
                  <a:lnTo>
                    <a:pt x="135" y="210"/>
                  </a:lnTo>
                  <a:lnTo>
                    <a:pt x="137" y="214"/>
                  </a:lnTo>
                  <a:lnTo>
                    <a:pt x="139" y="219"/>
                  </a:lnTo>
                  <a:lnTo>
                    <a:pt x="141" y="219"/>
                  </a:lnTo>
                  <a:lnTo>
                    <a:pt x="143" y="221"/>
                  </a:lnTo>
                  <a:lnTo>
                    <a:pt x="147" y="219"/>
                  </a:lnTo>
                  <a:lnTo>
                    <a:pt x="149" y="221"/>
                  </a:lnTo>
                  <a:lnTo>
                    <a:pt x="151" y="221"/>
                  </a:lnTo>
                  <a:lnTo>
                    <a:pt x="151" y="223"/>
                  </a:lnTo>
                  <a:lnTo>
                    <a:pt x="153" y="225"/>
                  </a:lnTo>
                  <a:lnTo>
                    <a:pt x="155" y="225"/>
                  </a:lnTo>
                  <a:lnTo>
                    <a:pt x="155" y="229"/>
                  </a:lnTo>
                  <a:lnTo>
                    <a:pt x="155" y="237"/>
                  </a:lnTo>
                  <a:lnTo>
                    <a:pt x="157" y="239"/>
                  </a:lnTo>
                  <a:lnTo>
                    <a:pt x="155" y="247"/>
                  </a:lnTo>
                  <a:lnTo>
                    <a:pt x="159" y="255"/>
                  </a:lnTo>
                  <a:lnTo>
                    <a:pt x="161" y="253"/>
                  </a:lnTo>
                  <a:lnTo>
                    <a:pt x="163" y="253"/>
                  </a:lnTo>
                  <a:lnTo>
                    <a:pt x="169" y="257"/>
                  </a:lnTo>
                  <a:lnTo>
                    <a:pt x="169" y="257"/>
                  </a:lnTo>
                  <a:lnTo>
                    <a:pt x="174" y="261"/>
                  </a:lnTo>
                  <a:lnTo>
                    <a:pt x="176" y="266"/>
                  </a:lnTo>
                  <a:lnTo>
                    <a:pt x="176" y="266"/>
                  </a:lnTo>
                  <a:lnTo>
                    <a:pt x="182" y="270"/>
                  </a:lnTo>
                  <a:lnTo>
                    <a:pt x="182" y="272"/>
                  </a:lnTo>
                  <a:lnTo>
                    <a:pt x="180" y="274"/>
                  </a:lnTo>
                  <a:lnTo>
                    <a:pt x="182" y="276"/>
                  </a:lnTo>
                  <a:lnTo>
                    <a:pt x="182" y="278"/>
                  </a:lnTo>
                  <a:lnTo>
                    <a:pt x="184" y="280"/>
                  </a:lnTo>
                  <a:lnTo>
                    <a:pt x="184" y="282"/>
                  </a:lnTo>
                  <a:lnTo>
                    <a:pt x="186" y="282"/>
                  </a:lnTo>
                  <a:lnTo>
                    <a:pt x="186" y="286"/>
                  </a:lnTo>
                  <a:lnTo>
                    <a:pt x="184" y="292"/>
                  </a:lnTo>
                  <a:lnTo>
                    <a:pt x="184" y="300"/>
                  </a:lnTo>
                  <a:lnTo>
                    <a:pt x="186" y="302"/>
                  </a:lnTo>
                  <a:lnTo>
                    <a:pt x="186" y="306"/>
                  </a:lnTo>
                  <a:lnTo>
                    <a:pt x="194" y="317"/>
                  </a:lnTo>
                  <a:lnTo>
                    <a:pt x="196" y="319"/>
                  </a:lnTo>
                  <a:lnTo>
                    <a:pt x="194" y="325"/>
                  </a:lnTo>
                  <a:lnTo>
                    <a:pt x="194" y="327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194" y="333"/>
                  </a:lnTo>
                  <a:lnTo>
                    <a:pt x="202" y="331"/>
                  </a:lnTo>
                  <a:lnTo>
                    <a:pt x="208" y="327"/>
                  </a:lnTo>
                  <a:lnTo>
                    <a:pt x="212" y="325"/>
                  </a:lnTo>
                  <a:lnTo>
                    <a:pt x="214" y="323"/>
                  </a:lnTo>
                  <a:lnTo>
                    <a:pt x="214" y="319"/>
                  </a:lnTo>
                  <a:lnTo>
                    <a:pt x="212" y="317"/>
                  </a:lnTo>
                  <a:lnTo>
                    <a:pt x="214" y="315"/>
                  </a:lnTo>
                  <a:lnTo>
                    <a:pt x="216" y="315"/>
                  </a:lnTo>
                  <a:lnTo>
                    <a:pt x="223" y="313"/>
                  </a:lnTo>
                  <a:lnTo>
                    <a:pt x="225" y="313"/>
                  </a:lnTo>
                  <a:lnTo>
                    <a:pt x="231" y="306"/>
                  </a:lnTo>
                  <a:lnTo>
                    <a:pt x="235" y="304"/>
                  </a:lnTo>
                  <a:lnTo>
                    <a:pt x="237" y="302"/>
                  </a:lnTo>
                  <a:lnTo>
                    <a:pt x="241" y="290"/>
                  </a:lnTo>
                  <a:lnTo>
                    <a:pt x="241" y="288"/>
                  </a:lnTo>
                  <a:lnTo>
                    <a:pt x="241" y="284"/>
                  </a:lnTo>
                  <a:lnTo>
                    <a:pt x="243" y="282"/>
                  </a:lnTo>
                  <a:lnTo>
                    <a:pt x="245" y="280"/>
                  </a:lnTo>
                  <a:lnTo>
                    <a:pt x="249" y="282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9" y="280"/>
                  </a:lnTo>
                  <a:lnTo>
                    <a:pt x="259" y="280"/>
                  </a:lnTo>
                  <a:lnTo>
                    <a:pt x="257" y="276"/>
                  </a:lnTo>
                  <a:lnTo>
                    <a:pt x="257" y="274"/>
                  </a:lnTo>
                  <a:lnTo>
                    <a:pt x="257" y="270"/>
                  </a:lnTo>
                  <a:lnTo>
                    <a:pt x="259" y="268"/>
                  </a:lnTo>
                  <a:lnTo>
                    <a:pt x="259" y="266"/>
                  </a:lnTo>
                  <a:lnTo>
                    <a:pt x="261" y="266"/>
                  </a:lnTo>
                  <a:lnTo>
                    <a:pt x="263" y="264"/>
                  </a:lnTo>
                  <a:lnTo>
                    <a:pt x="263" y="264"/>
                  </a:lnTo>
                  <a:lnTo>
                    <a:pt x="263" y="261"/>
                  </a:lnTo>
                  <a:lnTo>
                    <a:pt x="261" y="259"/>
                  </a:lnTo>
                  <a:lnTo>
                    <a:pt x="261" y="257"/>
                  </a:lnTo>
                  <a:lnTo>
                    <a:pt x="255" y="255"/>
                  </a:lnTo>
                  <a:lnTo>
                    <a:pt x="253" y="253"/>
                  </a:lnTo>
                  <a:lnTo>
                    <a:pt x="251" y="247"/>
                  </a:lnTo>
                  <a:lnTo>
                    <a:pt x="247" y="241"/>
                  </a:lnTo>
                  <a:lnTo>
                    <a:pt x="247" y="239"/>
                  </a:lnTo>
                  <a:lnTo>
                    <a:pt x="247" y="235"/>
                  </a:lnTo>
                  <a:lnTo>
                    <a:pt x="251" y="227"/>
                  </a:lnTo>
                  <a:lnTo>
                    <a:pt x="251" y="225"/>
                  </a:lnTo>
                  <a:lnTo>
                    <a:pt x="251" y="221"/>
                  </a:lnTo>
                  <a:lnTo>
                    <a:pt x="249" y="217"/>
                  </a:lnTo>
                  <a:lnTo>
                    <a:pt x="249" y="214"/>
                  </a:lnTo>
                  <a:lnTo>
                    <a:pt x="249" y="210"/>
                  </a:lnTo>
                  <a:lnTo>
                    <a:pt x="249" y="208"/>
                  </a:lnTo>
                  <a:lnTo>
                    <a:pt x="253" y="200"/>
                  </a:lnTo>
                  <a:lnTo>
                    <a:pt x="253" y="198"/>
                  </a:lnTo>
                  <a:lnTo>
                    <a:pt x="253" y="194"/>
                  </a:lnTo>
                  <a:lnTo>
                    <a:pt x="255" y="190"/>
                  </a:lnTo>
                  <a:lnTo>
                    <a:pt x="257" y="188"/>
                  </a:lnTo>
                  <a:lnTo>
                    <a:pt x="261" y="186"/>
                  </a:lnTo>
                  <a:lnTo>
                    <a:pt x="265" y="186"/>
                  </a:lnTo>
                  <a:lnTo>
                    <a:pt x="270" y="184"/>
                  </a:lnTo>
                  <a:lnTo>
                    <a:pt x="270" y="180"/>
                  </a:lnTo>
                  <a:lnTo>
                    <a:pt x="268" y="176"/>
                  </a:lnTo>
                  <a:lnTo>
                    <a:pt x="265" y="174"/>
                  </a:lnTo>
                  <a:lnTo>
                    <a:pt x="255" y="170"/>
                  </a:lnTo>
                  <a:lnTo>
                    <a:pt x="255" y="170"/>
                  </a:lnTo>
                  <a:lnTo>
                    <a:pt x="263" y="15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CEB1BEE3-860D-794F-99C2-61AA0C7A4B5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8925" y="1152426"/>
              <a:ext cx="1997470" cy="1177329"/>
            </a:xfrm>
            <a:custGeom>
              <a:avLst/>
              <a:gdLst>
                <a:gd name="T0" fmla="*/ 1115 w 1152"/>
                <a:gd name="T1" fmla="*/ 280 h 679"/>
                <a:gd name="T2" fmla="*/ 1099 w 1152"/>
                <a:gd name="T3" fmla="*/ 248 h 679"/>
                <a:gd name="T4" fmla="*/ 1080 w 1152"/>
                <a:gd name="T5" fmla="*/ 233 h 679"/>
                <a:gd name="T6" fmla="*/ 1034 w 1152"/>
                <a:gd name="T7" fmla="*/ 227 h 679"/>
                <a:gd name="T8" fmla="*/ 984 w 1152"/>
                <a:gd name="T9" fmla="*/ 195 h 679"/>
                <a:gd name="T10" fmla="*/ 856 w 1152"/>
                <a:gd name="T11" fmla="*/ 190 h 679"/>
                <a:gd name="T12" fmla="*/ 829 w 1152"/>
                <a:gd name="T13" fmla="*/ 172 h 679"/>
                <a:gd name="T14" fmla="*/ 688 w 1152"/>
                <a:gd name="T15" fmla="*/ 152 h 679"/>
                <a:gd name="T16" fmla="*/ 551 w 1152"/>
                <a:gd name="T17" fmla="*/ 164 h 679"/>
                <a:gd name="T18" fmla="*/ 537 w 1152"/>
                <a:gd name="T19" fmla="*/ 154 h 679"/>
                <a:gd name="T20" fmla="*/ 525 w 1152"/>
                <a:gd name="T21" fmla="*/ 129 h 679"/>
                <a:gd name="T22" fmla="*/ 498 w 1152"/>
                <a:gd name="T23" fmla="*/ 103 h 679"/>
                <a:gd name="T24" fmla="*/ 496 w 1152"/>
                <a:gd name="T25" fmla="*/ 96 h 679"/>
                <a:gd name="T26" fmla="*/ 515 w 1152"/>
                <a:gd name="T27" fmla="*/ 0 h 679"/>
                <a:gd name="T28" fmla="*/ 429 w 1152"/>
                <a:gd name="T29" fmla="*/ 27 h 679"/>
                <a:gd name="T30" fmla="*/ 368 w 1152"/>
                <a:gd name="T31" fmla="*/ 74 h 679"/>
                <a:gd name="T32" fmla="*/ 433 w 1152"/>
                <a:gd name="T33" fmla="*/ 141 h 679"/>
                <a:gd name="T34" fmla="*/ 435 w 1152"/>
                <a:gd name="T35" fmla="*/ 146 h 679"/>
                <a:gd name="T36" fmla="*/ 506 w 1152"/>
                <a:gd name="T37" fmla="*/ 229 h 679"/>
                <a:gd name="T38" fmla="*/ 513 w 1152"/>
                <a:gd name="T39" fmla="*/ 240 h 679"/>
                <a:gd name="T40" fmla="*/ 464 w 1152"/>
                <a:gd name="T41" fmla="*/ 266 h 679"/>
                <a:gd name="T42" fmla="*/ 447 w 1152"/>
                <a:gd name="T43" fmla="*/ 299 h 679"/>
                <a:gd name="T44" fmla="*/ 410 w 1152"/>
                <a:gd name="T45" fmla="*/ 338 h 679"/>
                <a:gd name="T46" fmla="*/ 329 w 1152"/>
                <a:gd name="T47" fmla="*/ 354 h 679"/>
                <a:gd name="T48" fmla="*/ 296 w 1152"/>
                <a:gd name="T49" fmla="*/ 381 h 679"/>
                <a:gd name="T50" fmla="*/ 257 w 1152"/>
                <a:gd name="T51" fmla="*/ 438 h 679"/>
                <a:gd name="T52" fmla="*/ 198 w 1152"/>
                <a:gd name="T53" fmla="*/ 485 h 679"/>
                <a:gd name="T54" fmla="*/ 149 w 1152"/>
                <a:gd name="T55" fmla="*/ 477 h 679"/>
                <a:gd name="T56" fmla="*/ 57 w 1152"/>
                <a:gd name="T57" fmla="*/ 460 h 679"/>
                <a:gd name="T58" fmla="*/ 20 w 1152"/>
                <a:gd name="T59" fmla="*/ 460 h 679"/>
                <a:gd name="T60" fmla="*/ 20 w 1152"/>
                <a:gd name="T61" fmla="*/ 464 h 679"/>
                <a:gd name="T62" fmla="*/ 18 w 1152"/>
                <a:gd name="T63" fmla="*/ 470 h 679"/>
                <a:gd name="T64" fmla="*/ 14 w 1152"/>
                <a:gd name="T65" fmla="*/ 479 h 679"/>
                <a:gd name="T66" fmla="*/ 8 w 1152"/>
                <a:gd name="T67" fmla="*/ 503 h 679"/>
                <a:gd name="T68" fmla="*/ 6 w 1152"/>
                <a:gd name="T69" fmla="*/ 517 h 679"/>
                <a:gd name="T70" fmla="*/ 0 w 1152"/>
                <a:gd name="T71" fmla="*/ 540 h 679"/>
                <a:gd name="T72" fmla="*/ 16 w 1152"/>
                <a:gd name="T73" fmla="*/ 540 h 679"/>
                <a:gd name="T74" fmla="*/ 65 w 1152"/>
                <a:gd name="T75" fmla="*/ 546 h 679"/>
                <a:gd name="T76" fmla="*/ 82 w 1152"/>
                <a:gd name="T77" fmla="*/ 534 h 679"/>
                <a:gd name="T78" fmla="*/ 157 w 1152"/>
                <a:gd name="T79" fmla="*/ 522 h 679"/>
                <a:gd name="T80" fmla="*/ 210 w 1152"/>
                <a:gd name="T81" fmla="*/ 538 h 679"/>
                <a:gd name="T82" fmla="*/ 259 w 1152"/>
                <a:gd name="T83" fmla="*/ 599 h 679"/>
                <a:gd name="T84" fmla="*/ 292 w 1152"/>
                <a:gd name="T85" fmla="*/ 593 h 679"/>
                <a:gd name="T86" fmla="*/ 378 w 1152"/>
                <a:gd name="T87" fmla="*/ 595 h 679"/>
                <a:gd name="T88" fmla="*/ 427 w 1152"/>
                <a:gd name="T89" fmla="*/ 597 h 679"/>
                <a:gd name="T90" fmla="*/ 441 w 1152"/>
                <a:gd name="T91" fmla="*/ 569 h 679"/>
                <a:gd name="T92" fmla="*/ 468 w 1152"/>
                <a:gd name="T93" fmla="*/ 546 h 679"/>
                <a:gd name="T94" fmla="*/ 478 w 1152"/>
                <a:gd name="T95" fmla="*/ 550 h 679"/>
                <a:gd name="T96" fmla="*/ 480 w 1152"/>
                <a:gd name="T97" fmla="*/ 611 h 679"/>
                <a:gd name="T98" fmla="*/ 488 w 1152"/>
                <a:gd name="T99" fmla="*/ 634 h 679"/>
                <a:gd name="T100" fmla="*/ 527 w 1152"/>
                <a:gd name="T101" fmla="*/ 656 h 679"/>
                <a:gd name="T102" fmla="*/ 582 w 1152"/>
                <a:gd name="T103" fmla="*/ 660 h 679"/>
                <a:gd name="T104" fmla="*/ 600 w 1152"/>
                <a:gd name="T105" fmla="*/ 660 h 679"/>
                <a:gd name="T106" fmla="*/ 619 w 1152"/>
                <a:gd name="T107" fmla="*/ 673 h 679"/>
                <a:gd name="T108" fmla="*/ 633 w 1152"/>
                <a:gd name="T109" fmla="*/ 679 h 679"/>
                <a:gd name="T110" fmla="*/ 664 w 1152"/>
                <a:gd name="T111" fmla="*/ 667 h 679"/>
                <a:gd name="T112" fmla="*/ 680 w 1152"/>
                <a:gd name="T113" fmla="*/ 673 h 679"/>
                <a:gd name="T114" fmla="*/ 766 w 1152"/>
                <a:gd name="T115" fmla="*/ 620 h 679"/>
                <a:gd name="T116" fmla="*/ 921 w 1152"/>
                <a:gd name="T117" fmla="*/ 552 h 679"/>
                <a:gd name="T118" fmla="*/ 958 w 1152"/>
                <a:gd name="T119" fmla="*/ 524 h 679"/>
                <a:gd name="T120" fmla="*/ 964 w 1152"/>
                <a:gd name="T121" fmla="*/ 454 h 679"/>
                <a:gd name="T122" fmla="*/ 974 w 1152"/>
                <a:gd name="T123" fmla="*/ 438 h 679"/>
                <a:gd name="T124" fmla="*/ 1148 w 1152"/>
                <a:gd name="T125" fmla="*/ 321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152" h="679">
                  <a:moveTo>
                    <a:pt x="1150" y="309"/>
                  </a:moveTo>
                  <a:lnTo>
                    <a:pt x="1148" y="307"/>
                  </a:lnTo>
                  <a:lnTo>
                    <a:pt x="1123" y="287"/>
                  </a:lnTo>
                  <a:lnTo>
                    <a:pt x="1115" y="280"/>
                  </a:lnTo>
                  <a:lnTo>
                    <a:pt x="1113" y="276"/>
                  </a:lnTo>
                  <a:lnTo>
                    <a:pt x="1107" y="266"/>
                  </a:lnTo>
                  <a:lnTo>
                    <a:pt x="1101" y="250"/>
                  </a:lnTo>
                  <a:lnTo>
                    <a:pt x="1099" y="248"/>
                  </a:lnTo>
                  <a:lnTo>
                    <a:pt x="1095" y="242"/>
                  </a:lnTo>
                  <a:lnTo>
                    <a:pt x="1091" y="237"/>
                  </a:lnTo>
                  <a:lnTo>
                    <a:pt x="1085" y="233"/>
                  </a:lnTo>
                  <a:lnTo>
                    <a:pt x="1080" y="233"/>
                  </a:lnTo>
                  <a:lnTo>
                    <a:pt x="1060" y="229"/>
                  </a:lnTo>
                  <a:lnTo>
                    <a:pt x="1048" y="229"/>
                  </a:lnTo>
                  <a:lnTo>
                    <a:pt x="1040" y="229"/>
                  </a:lnTo>
                  <a:lnTo>
                    <a:pt x="1034" y="227"/>
                  </a:lnTo>
                  <a:lnTo>
                    <a:pt x="1029" y="225"/>
                  </a:lnTo>
                  <a:lnTo>
                    <a:pt x="997" y="199"/>
                  </a:lnTo>
                  <a:lnTo>
                    <a:pt x="991" y="197"/>
                  </a:lnTo>
                  <a:lnTo>
                    <a:pt x="984" y="195"/>
                  </a:lnTo>
                  <a:lnTo>
                    <a:pt x="970" y="195"/>
                  </a:lnTo>
                  <a:lnTo>
                    <a:pt x="960" y="197"/>
                  </a:lnTo>
                  <a:lnTo>
                    <a:pt x="870" y="195"/>
                  </a:lnTo>
                  <a:lnTo>
                    <a:pt x="856" y="190"/>
                  </a:lnTo>
                  <a:lnTo>
                    <a:pt x="850" y="188"/>
                  </a:lnTo>
                  <a:lnTo>
                    <a:pt x="846" y="186"/>
                  </a:lnTo>
                  <a:lnTo>
                    <a:pt x="833" y="174"/>
                  </a:lnTo>
                  <a:lnTo>
                    <a:pt x="829" y="172"/>
                  </a:lnTo>
                  <a:lnTo>
                    <a:pt x="825" y="170"/>
                  </a:lnTo>
                  <a:lnTo>
                    <a:pt x="821" y="168"/>
                  </a:lnTo>
                  <a:lnTo>
                    <a:pt x="711" y="152"/>
                  </a:lnTo>
                  <a:lnTo>
                    <a:pt x="688" y="152"/>
                  </a:lnTo>
                  <a:lnTo>
                    <a:pt x="639" y="158"/>
                  </a:lnTo>
                  <a:lnTo>
                    <a:pt x="566" y="166"/>
                  </a:lnTo>
                  <a:lnTo>
                    <a:pt x="560" y="166"/>
                  </a:lnTo>
                  <a:lnTo>
                    <a:pt x="551" y="164"/>
                  </a:lnTo>
                  <a:lnTo>
                    <a:pt x="547" y="162"/>
                  </a:lnTo>
                  <a:lnTo>
                    <a:pt x="543" y="160"/>
                  </a:lnTo>
                  <a:lnTo>
                    <a:pt x="541" y="158"/>
                  </a:lnTo>
                  <a:lnTo>
                    <a:pt x="537" y="154"/>
                  </a:lnTo>
                  <a:lnTo>
                    <a:pt x="533" y="143"/>
                  </a:lnTo>
                  <a:lnTo>
                    <a:pt x="533" y="143"/>
                  </a:lnTo>
                  <a:lnTo>
                    <a:pt x="529" y="137"/>
                  </a:lnTo>
                  <a:lnTo>
                    <a:pt x="525" y="129"/>
                  </a:lnTo>
                  <a:lnTo>
                    <a:pt x="519" y="121"/>
                  </a:lnTo>
                  <a:lnTo>
                    <a:pt x="515" y="117"/>
                  </a:lnTo>
                  <a:lnTo>
                    <a:pt x="500" y="107"/>
                  </a:lnTo>
                  <a:lnTo>
                    <a:pt x="498" y="103"/>
                  </a:lnTo>
                  <a:lnTo>
                    <a:pt x="496" y="101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6" y="96"/>
                  </a:lnTo>
                  <a:lnTo>
                    <a:pt x="494" y="90"/>
                  </a:lnTo>
                  <a:lnTo>
                    <a:pt x="494" y="80"/>
                  </a:lnTo>
                  <a:lnTo>
                    <a:pt x="494" y="72"/>
                  </a:lnTo>
                  <a:lnTo>
                    <a:pt x="515" y="0"/>
                  </a:lnTo>
                  <a:lnTo>
                    <a:pt x="508" y="2"/>
                  </a:lnTo>
                  <a:lnTo>
                    <a:pt x="478" y="11"/>
                  </a:lnTo>
                  <a:lnTo>
                    <a:pt x="468" y="15"/>
                  </a:lnTo>
                  <a:lnTo>
                    <a:pt x="429" y="27"/>
                  </a:lnTo>
                  <a:lnTo>
                    <a:pt x="388" y="37"/>
                  </a:lnTo>
                  <a:lnTo>
                    <a:pt x="353" y="47"/>
                  </a:lnTo>
                  <a:lnTo>
                    <a:pt x="347" y="49"/>
                  </a:lnTo>
                  <a:lnTo>
                    <a:pt x="368" y="74"/>
                  </a:lnTo>
                  <a:lnTo>
                    <a:pt x="390" y="96"/>
                  </a:lnTo>
                  <a:lnTo>
                    <a:pt x="390" y="96"/>
                  </a:lnTo>
                  <a:lnTo>
                    <a:pt x="410" y="119"/>
                  </a:lnTo>
                  <a:lnTo>
                    <a:pt x="433" y="141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3" y="143"/>
                  </a:lnTo>
                  <a:lnTo>
                    <a:pt x="435" y="146"/>
                  </a:lnTo>
                  <a:lnTo>
                    <a:pt x="451" y="166"/>
                  </a:lnTo>
                  <a:lnTo>
                    <a:pt x="470" y="186"/>
                  </a:lnTo>
                  <a:lnTo>
                    <a:pt x="488" y="209"/>
                  </a:lnTo>
                  <a:lnTo>
                    <a:pt x="506" y="229"/>
                  </a:lnTo>
                  <a:lnTo>
                    <a:pt x="513" y="237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13" y="240"/>
                  </a:lnTo>
                  <a:lnTo>
                    <a:pt x="500" y="246"/>
                  </a:lnTo>
                  <a:lnTo>
                    <a:pt x="480" y="258"/>
                  </a:lnTo>
                  <a:lnTo>
                    <a:pt x="464" y="266"/>
                  </a:lnTo>
                  <a:lnTo>
                    <a:pt x="459" y="270"/>
                  </a:lnTo>
                  <a:lnTo>
                    <a:pt x="457" y="274"/>
                  </a:lnTo>
                  <a:lnTo>
                    <a:pt x="453" y="284"/>
                  </a:lnTo>
                  <a:lnTo>
                    <a:pt x="447" y="299"/>
                  </a:lnTo>
                  <a:lnTo>
                    <a:pt x="441" y="313"/>
                  </a:lnTo>
                  <a:lnTo>
                    <a:pt x="435" y="329"/>
                  </a:lnTo>
                  <a:lnTo>
                    <a:pt x="431" y="334"/>
                  </a:lnTo>
                  <a:lnTo>
                    <a:pt x="410" y="338"/>
                  </a:lnTo>
                  <a:lnTo>
                    <a:pt x="390" y="342"/>
                  </a:lnTo>
                  <a:lnTo>
                    <a:pt x="365" y="348"/>
                  </a:lnTo>
                  <a:lnTo>
                    <a:pt x="343" y="352"/>
                  </a:lnTo>
                  <a:lnTo>
                    <a:pt x="329" y="354"/>
                  </a:lnTo>
                  <a:lnTo>
                    <a:pt x="314" y="358"/>
                  </a:lnTo>
                  <a:lnTo>
                    <a:pt x="310" y="360"/>
                  </a:lnTo>
                  <a:lnTo>
                    <a:pt x="306" y="364"/>
                  </a:lnTo>
                  <a:lnTo>
                    <a:pt x="296" y="381"/>
                  </a:lnTo>
                  <a:lnTo>
                    <a:pt x="290" y="393"/>
                  </a:lnTo>
                  <a:lnTo>
                    <a:pt x="280" y="409"/>
                  </a:lnTo>
                  <a:lnTo>
                    <a:pt x="269" y="428"/>
                  </a:lnTo>
                  <a:lnTo>
                    <a:pt x="257" y="438"/>
                  </a:lnTo>
                  <a:lnTo>
                    <a:pt x="237" y="454"/>
                  </a:lnTo>
                  <a:lnTo>
                    <a:pt x="220" y="468"/>
                  </a:lnTo>
                  <a:lnTo>
                    <a:pt x="202" y="483"/>
                  </a:lnTo>
                  <a:lnTo>
                    <a:pt x="198" y="485"/>
                  </a:lnTo>
                  <a:lnTo>
                    <a:pt x="194" y="485"/>
                  </a:lnTo>
                  <a:lnTo>
                    <a:pt x="178" y="481"/>
                  </a:lnTo>
                  <a:lnTo>
                    <a:pt x="159" y="479"/>
                  </a:lnTo>
                  <a:lnTo>
                    <a:pt x="149" y="477"/>
                  </a:lnTo>
                  <a:lnTo>
                    <a:pt x="131" y="472"/>
                  </a:lnTo>
                  <a:lnTo>
                    <a:pt x="106" y="468"/>
                  </a:lnTo>
                  <a:lnTo>
                    <a:pt x="84" y="464"/>
                  </a:lnTo>
                  <a:lnTo>
                    <a:pt x="57" y="460"/>
                  </a:lnTo>
                  <a:lnTo>
                    <a:pt x="39" y="456"/>
                  </a:lnTo>
                  <a:lnTo>
                    <a:pt x="20" y="454"/>
                  </a:lnTo>
                  <a:lnTo>
                    <a:pt x="20" y="456"/>
                  </a:lnTo>
                  <a:lnTo>
                    <a:pt x="20" y="460"/>
                  </a:lnTo>
                  <a:lnTo>
                    <a:pt x="22" y="462"/>
                  </a:lnTo>
                  <a:lnTo>
                    <a:pt x="20" y="462"/>
                  </a:lnTo>
                  <a:lnTo>
                    <a:pt x="20" y="462"/>
                  </a:lnTo>
                  <a:lnTo>
                    <a:pt x="20" y="464"/>
                  </a:lnTo>
                  <a:lnTo>
                    <a:pt x="20" y="464"/>
                  </a:lnTo>
                  <a:lnTo>
                    <a:pt x="18" y="462"/>
                  </a:lnTo>
                  <a:lnTo>
                    <a:pt x="18" y="466"/>
                  </a:lnTo>
                  <a:lnTo>
                    <a:pt x="18" y="470"/>
                  </a:lnTo>
                  <a:lnTo>
                    <a:pt x="18" y="472"/>
                  </a:lnTo>
                  <a:lnTo>
                    <a:pt x="16" y="475"/>
                  </a:lnTo>
                  <a:lnTo>
                    <a:pt x="14" y="477"/>
                  </a:lnTo>
                  <a:lnTo>
                    <a:pt x="14" y="479"/>
                  </a:lnTo>
                  <a:lnTo>
                    <a:pt x="14" y="481"/>
                  </a:lnTo>
                  <a:lnTo>
                    <a:pt x="12" y="485"/>
                  </a:lnTo>
                  <a:lnTo>
                    <a:pt x="12" y="487"/>
                  </a:lnTo>
                  <a:lnTo>
                    <a:pt x="8" y="503"/>
                  </a:lnTo>
                  <a:lnTo>
                    <a:pt x="6" y="507"/>
                  </a:lnTo>
                  <a:lnTo>
                    <a:pt x="4" y="511"/>
                  </a:lnTo>
                  <a:lnTo>
                    <a:pt x="4" y="513"/>
                  </a:lnTo>
                  <a:lnTo>
                    <a:pt x="6" y="517"/>
                  </a:lnTo>
                  <a:lnTo>
                    <a:pt x="6" y="526"/>
                  </a:lnTo>
                  <a:lnTo>
                    <a:pt x="2" y="534"/>
                  </a:lnTo>
                  <a:lnTo>
                    <a:pt x="0" y="538"/>
                  </a:lnTo>
                  <a:lnTo>
                    <a:pt x="0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4" y="540"/>
                  </a:lnTo>
                  <a:lnTo>
                    <a:pt x="16" y="540"/>
                  </a:lnTo>
                  <a:lnTo>
                    <a:pt x="22" y="540"/>
                  </a:lnTo>
                  <a:lnTo>
                    <a:pt x="28" y="540"/>
                  </a:lnTo>
                  <a:lnTo>
                    <a:pt x="41" y="544"/>
                  </a:lnTo>
                  <a:lnTo>
                    <a:pt x="65" y="546"/>
                  </a:lnTo>
                  <a:lnTo>
                    <a:pt x="69" y="544"/>
                  </a:lnTo>
                  <a:lnTo>
                    <a:pt x="71" y="544"/>
                  </a:lnTo>
                  <a:lnTo>
                    <a:pt x="77" y="538"/>
                  </a:lnTo>
                  <a:lnTo>
                    <a:pt x="82" y="534"/>
                  </a:lnTo>
                  <a:lnTo>
                    <a:pt x="90" y="532"/>
                  </a:lnTo>
                  <a:lnTo>
                    <a:pt x="122" y="526"/>
                  </a:lnTo>
                  <a:lnTo>
                    <a:pt x="145" y="526"/>
                  </a:lnTo>
                  <a:lnTo>
                    <a:pt x="157" y="522"/>
                  </a:lnTo>
                  <a:lnTo>
                    <a:pt x="167" y="522"/>
                  </a:lnTo>
                  <a:lnTo>
                    <a:pt x="200" y="530"/>
                  </a:lnTo>
                  <a:lnTo>
                    <a:pt x="204" y="532"/>
                  </a:lnTo>
                  <a:lnTo>
                    <a:pt x="210" y="538"/>
                  </a:lnTo>
                  <a:lnTo>
                    <a:pt x="216" y="542"/>
                  </a:lnTo>
                  <a:lnTo>
                    <a:pt x="257" y="597"/>
                  </a:lnTo>
                  <a:lnTo>
                    <a:pt x="259" y="597"/>
                  </a:lnTo>
                  <a:lnTo>
                    <a:pt x="259" y="599"/>
                  </a:lnTo>
                  <a:lnTo>
                    <a:pt x="267" y="601"/>
                  </a:lnTo>
                  <a:lnTo>
                    <a:pt x="272" y="601"/>
                  </a:lnTo>
                  <a:lnTo>
                    <a:pt x="274" y="601"/>
                  </a:lnTo>
                  <a:lnTo>
                    <a:pt x="292" y="593"/>
                  </a:lnTo>
                  <a:lnTo>
                    <a:pt x="331" y="585"/>
                  </a:lnTo>
                  <a:lnTo>
                    <a:pt x="343" y="585"/>
                  </a:lnTo>
                  <a:lnTo>
                    <a:pt x="353" y="587"/>
                  </a:lnTo>
                  <a:lnTo>
                    <a:pt x="378" y="595"/>
                  </a:lnTo>
                  <a:lnTo>
                    <a:pt x="390" y="597"/>
                  </a:lnTo>
                  <a:lnTo>
                    <a:pt x="419" y="599"/>
                  </a:lnTo>
                  <a:lnTo>
                    <a:pt x="423" y="599"/>
                  </a:lnTo>
                  <a:lnTo>
                    <a:pt x="427" y="597"/>
                  </a:lnTo>
                  <a:lnTo>
                    <a:pt x="429" y="593"/>
                  </a:lnTo>
                  <a:lnTo>
                    <a:pt x="431" y="589"/>
                  </a:lnTo>
                  <a:lnTo>
                    <a:pt x="439" y="573"/>
                  </a:lnTo>
                  <a:lnTo>
                    <a:pt x="441" y="569"/>
                  </a:lnTo>
                  <a:lnTo>
                    <a:pt x="443" y="564"/>
                  </a:lnTo>
                  <a:lnTo>
                    <a:pt x="445" y="562"/>
                  </a:lnTo>
                  <a:lnTo>
                    <a:pt x="457" y="554"/>
                  </a:lnTo>
                  <a:lnTo>
                    <a:pt x="468" y="546"/>
                  </a:lnTo>
                  <a:lnTo>
                    <a:pt x="470" y="544"/>
                  </a:lnTo>
                  <a:lnTo>
                    <a:pt x="474" y="544"/>
                  </a:lnTo>
                  <a:lnTo>
                    <a:pt x="478" y="548"/>
                  </a:lnTo>
                  <a:lnTo>
                    <a:pt x="478" y="550"/>
                  </a:lnTo>
                  <a:lnTo>
                    <a:pt x="480" y="556"/>
                  </a:lnTo>
                  <a:lnTo>
                    <a:pt x="478" y="585"/>
                  </a:lnTo>
                  <a:lnTo>
                    <a:pt x="478" y="601"/>
                  </a:lnTo>
                  <a:lnTo>
                    <a:pt x="480" y="611"/>
                  </a:lnTo>
                  <a:lnTo>
                    <a:pt x="482" y="620"/>
                  </a:lnTo>
                  <a:lnTo>
                    <a:pt x="484" y="626"/>
                  </a:lnTo>
                  <a:lnTo>
                    <a:pt x="486" y="630"/>
                  </a:lnTo>
                  <a:lnTo>
                    <a:pt x="488" y="634"/>
                  </a:lnTo>
                  <a:lnTo>
                    <a:pt x="492" y="638"/>
                  </a:lnTo>
                  <a:lnTo>
                    <a:pt x="502" y="646"/>
                  </a:lnTo>
                  <a:lnTo>
                    <a:pt x="511" y="650"/>
                  </a:lnTo>
                  <a:lnTo>
                    <a:pt x="527" y="656"/>
                  </a:lnTo>
                  <a:lnTo>
                    <a:pt x="537" y="658"/>
                  </a:lnTo>
                  <a:lnTo>
                    <a:pt x="570" y="663"/>
                  </a:lnTo>
                  <a:lnTo>
                    <a:pt x="576" y="663"/>
                  </a:lnTo>
                  <a:lnTo>
                    <a:pt x="582" y="660"/>
                  </a:lnTo>
                  <a:lnTo>
                    <a:pt x="586" y="658"/>
                  </a:lnTo>
                  <a:lnTo>
                    <a:pt x="590" y="656"/>
                  </a:lnTo>
                  <a:lnTo>
                    <a:pt x="594" y="658"/>
                  </a:lnTo>
                  <a:lnTo>
                    <a:pt x="600" y="660"/>
                  </a:lnTo>
                  <a:lnTo>
                    <a:pt x="602" y="663"/>
                  </a:lnTo>
                  <a:lnTo>
                    <a:pt x="607" y="663"/>
                  </a:lnTo>
                  <a:lnTo>
                    <a:pt x="613" y="663"/>
                  </a:lnTo>
                  <a:lnTo>
                    <a:pt x="619" y="673"/>
                  </a:lnTo>
                  <a:lnTo>
                    <a:pt x="621" y="677"/>
                  </a:lnTo>
                  <a:lnTo>
                    <a:pt x="625" y="679"/>
                  </a:lnTo>
                  <a:lnTo>
                    <a:pt x="629" y="679"/>
                  </a:lnTo>
                  <a:lnTo>
                    <a:pt x="633" y="679"/>
                  </a:lnTo>
                  <a:lnTo>
                    <a:pt x="637" y="677"/>
                  </a:lnTo>
                  <a:lnTo>
                    <a:pt x="654" y="669"/>
                  </a:lnTo>
                  <a:lnTo>
                    <a:pt x="658" y="667"/>
                  </a:lnTo>
                  <a:lnTo>
                    <a:pt x="664" y="667"/>
                  </a:lnTo>
                  <a:lnTo>
                    <a:pt x="668" y="667"/>
                  </a:lnTo>
                  <a:lnTo>
                    <a:pt x="670" y="667"/>
                  </a:lnTo>
                  <a:lnTo>
                    <a:pt x="674" y="669"/>
                  </a:lnTo>
                  <a:lnTo>
                    <a:pt x="680" y="673"/>
                  </a:lnTo>
                  <a:lnTo>
                    <a:pt x="696" y="654"/>
                  </a:lnTo>
                  <a:lnTo>
                    <a:pt x="701" y="650"/>
                  </a:lnTo>
                  <a:lnTo>
                    <a:pt x="705" y="648"/>
                  </a:lnTo>
                  <a:lnTo>
                    <a:pt x="766" y="620"/>
                  </a:lnTo>
                  <a:lnTo>
                    <a:pt x="794" y="611"/>
                  </a:lnTo>
                  <a:lnTo>
                    <a:pt x="856" y="577"/>
                  </a:lnTo>
                  <a:lnTo>
                    <a:pt x="917" y="552"/>
                  </a:lnTo>
                  <a:lnTo>
                    <a:pt x="921" y="552"/>
                  </a:lnTo>
                  <a:lnTo>
                    <a:pt x="931" y="554"/>
                  </a:lnTo>
                  <a:lnTo>
                    <a:pt x="954" y="532"/>
                  </a:lnTo>
                  <a:lnTo>
                    <a:pt x="956" y="528"/>
                  </a:lnTo>
                  <a:lnTo>
                    <a:pt x="958" y="524"/>
                  </a:lnTo>
                  <a:lnTo>
                    <a:pt x="958" y="522"/>
                  </a:lnTo>
                  <a:lnTo>
                    <a:pt x="958" y="519"/>
                  </a:lnTo>
                  <a:lnTo>
                    <a:pt x="962" y="458"/>
                  </a:lnTo>
                  <a:lnTo>
                    <a:pt x="964" y="454"/>
                  </a:lnTo>
                  <a:lnTo>
                    <a:pt x="964" y="450"/>
                  </a:lnTo>
                  <a:lnTo>
                    <a:pt x="966" y="446"/>
                  </a:lnTo>
                  <a:lnTo>
                    <a:pt x="970" y="442"/>
                  </a:lnTo>
                  <a:lnTo>
                    <a:pt x="974" y="438"/>
                  </a:lnTo>
                  <a:lnTo>
                    <a:pt x="991" y="423"/>
                  </a:lnTo>
                  <a:lnTo>
                    <a:pt x="1127" y="340"/>
                  </a:lnTo>
                  <a:lnTo>
                    <a:pt x="1142" y="329"/>
                  </a:lnTo>
                  <a:lnTo>
                    <a:pt x="1148" y="321"/>
                  </a:lnTo>
                  <a:lnTo>
                    <a:pt x="1152" y="317"/>
                  </a:lnTo>
                  <a:lnTo>
                    <a:pt x="1152" y="313"/>
                  </a:lnTo>
                  <a:lnTo>
                    <a:pt x="1150" y="30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C4BA8DB7-D803-F14D-A01B-19F0C246F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7987" y="2092208"/>
              <a:ext cx="1633348" cy="1130513"/>
            </a:xfrm>
            <a:custGeom>
              <a:avLst/>
              <a:gdLst>
                <a:gd name="T0" fmla="*/ 899 w 942"/>
                <a:gd name="T1" fmla="*/ 210 h 652"/>
                <a:gd name="T2" fmla="*/ 827 w 942"/>
                <a:gd name="T3" fmla="*/ 192 h 652"/>
                <a:gd name="T4" fmla="*/ 774 w 942"/>
                <a:gd name="T5" fmla="*/ 90 h 652"/>
                <a:gd name="T6" fmla="*/ 738 w 942"/>
                <a:gd name="T7" fmla="*/ 100 h 652"/>
                <a:gd name="T8" fmla="*/ 699 w 942"/>
                <a:gd name="T9" fmla="*/ 92 h 652"/>
                <a:gd name="T10" fmla="*/ 664 w 942"/>
                <a:gd name="T11" fmla="*/ 90 h 652"/>
                <a:gd name="T12" fmla="*/ 650 w 942"/>
                <a:gd name="T13" fmla="*/ 71 h 652"/>
                <a:gd name="T14" fmla="*/ 640 w 942"/>
                <a:gd name="T15" fmla="*/ 51 h 652"/>
                <a:gd name="T16" fmla="*/ 607 w 942"/>
                <a:gd name="T17" fmla="*/ 65 h 652"/>
                <a:gd name="T18" fmla="*/ 578 w 942"/>
                <a:gd name="T19" fmla="*/ 55 h 652"/>
                <a:gd name="T20" fmla="*/ 488 w 942"/>
                <a:gd name="T21" fmla="*/ 8 h 652"/>
                <a:gd name="T22" fmla="*/ 437 w 942"/>
                <a:gd name="T23" fmla="*/ 16 h 652"/>
                <a:gd name="T24" fmla="*/ 368 w 942"/>
                <a:gd name="T25" fmla="*/ 2 h 652"/>
                <a:gd name="T26" fmla="*/ 241 w 942"/>
                <a:gd name="T27" fmla="*/ 10 h 652"/>
                <a:gd name="T28" fmla="*/ 25 w 942"/>
                <a:gd name="T29" fmla="*/ 106 h 652"/>
                <a:gd name="T30" fmla="*/ 4 w 942"/>
                <a:gd name="T31" fmla="*/ 137 h 652"/>
                <a:gd name="T32" fmla="*/ 80 w 942"/>
                <a:gd name="T33" fmla="*/ 161 h 652"/>
                <a:gd name="T34" fmla="*/ 119 w 942"/>
                <a:gd name="T35" fmla="*/ 190 h 652"/>
                <a:gd name="T36" fmla="*/ 151 w 942"/>
                <a:gd name="T37" fmla="*/ 284 h 652"/>
                <a:gd name="T38" fmla="*/ 186 w 942"/>
                <a:gd name="T39" fmla="*/ 309 h 652"/>
                <a:gd name="T40" fmla="*/ 186 w 942"/>
                <a:gd name="T41" fmla="*/ 327 h 652"/>
                <a:gd name="T42" fmla="*/ 141 w 942"/>
                <a:gd name="T43" fmla="*/ 396 h 652"/>
                <a:gd name="T44" fmla="*/ 135 w 942"/>
                <a:gd name="T45" fmla="*/ 421 h 652"/>
                <a:gd name="T46" fmla="*/ 129 w 942"/>
                <a:gd name="T47" fmla="*/ 447 h 652"/>
                <a:gd name="T48" fmla="*/ 135 w 942"/>
                <a:gd name="T49" fmla="*/ 466 h 652"/>
                <a:gd name="T50" fmla="*/ 155 w 942"/>
                <a:gd name="T51" fmla="*/ 472 h 652"/>
                <a:gd name="T52" fmla="*/ 151 w 942"/>
                <a:gd name="T53" fmla="*/ 566 h 652"/>
                <a:gd name="T54" fmla="*/ 157 w 942"/>
                <a:gd name="T55" fmla="*/ 646 h 652"/>
                <a:gd name="T56" fmla="*/ 174 w 942"/>
                <a:gd name="T57" fmla="*/ 652 h 652"/>
                <a:gd name="T58" fmla="*/ 249 w 942"/>
                <a:gd name="T59" fmla="*/ 635 h 652"/>
                <a:gd name="T60" fmla="*/ 268 w 942"/>
                <a:gd name="T61" fmla="*/ 631 h 652"/>
                <a:gd name="T62" fmla="*/ 294 w 942"/>
                <a:gd name="T63" fmla="*/ 605 h 652"/>
                <a:gd name="T64" fmla="*/ 390 w 942"/>
                <a:gd name="T65" fmla="*/ 611 h 652"/>
                <a:gd name="T66" fmla="*/ 445 w 942"/>
                <a:gd name="T67" fmla="*/ 586 h 652"/>
                <a:gd name="T68" fmla="*/ 478 w 942"/>
                <a:gd name="T69" fmla="*/ 578 h 652"/>
                <a:gd name="T70" fmla="*/ 470 w 942"/>
                <a:gd name="T71" fmla="*/ 552 h 652"/>
                <a:gd name="T72" fmla="*/ 480 w 942"/>
                <a:gd name="T73" fmla="*/ 533 h 652"/>
                <a:gd name="T74" fmla="*/ 507 w 942"/>
                <a:gd name="T75" fmla="*/ 539 h 652"/>
                <a:gd name="T76" fmla="*/ 513 w 942"/>
                <a:gd name="T77" fmla="*/ 527 h 652"/>
                <a:gd name="T78" fmla="*/ 513 w 942"/>
                <a:gd name="T79" fmla="*/ 494 h 652"/>
                <a:gd name="T80" fmla="*/ 529 w 942"/>
                <a:gd name="T81" fmla="*/ 482 h 652"/>
                <a:gd name="T82" fmla="*/ 548 w 942"/>
                <a:gd name="T83" fmla="*/ 472 h 652"/>
                <a:gd name="T84" fmla="*/ 637 w 942"/>
                <a:gd name="T85" fmla="*/ 388 h 652"/>
                <a:gd name="T86" fmla="*/ 693 w 942"/>
                <a:gd name="T87" fmla="*/ 345 h 652"/>
                <a:gd name="T88" fmla="*/ 787 w 942"/>
                <a:gd name="T89" fmla="*/ 288 h 652"/>
                <a:gd name="T90" fmla="*/ 807 w 942"/>
                <a:gd name="T91" fmla="*/ 290 h 652"/>
                <a:gd name="T92" fmla="*/ 856 w 942"/>
                <a:gd name="T93" fmla="*/ 331 h 652"/>
                <a:gd name="T94" fmla="*/ 893 w 942"/>
                <a:gd name="T95" fmla="*/ 331 h 652"/>
                <a:gd name="T96" fmla="*/ 911 w 942"/>
                <a:gd name="T97" fmla="*/ 296 h 652"/>
                <a:gd name="T98" fmla="*/ 917 w 942"/>
                <a:gd name="T99" fmla="*/ 274 h 652"/>
                <a:gd name="T100" fmla="*/ 934 w 942"/>
                <a:gd name="T101" fmla="*/ 255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42" h="652">
                  <a:moveTo>
                    <a:pt x="940" y="245"/>
                  </a:moveTo>
                  <a:lnTo>
                    <a:pt x="936" y="241"/>
                  </a:lnTo>
                  <a:lnTo>
                    <a:pt x="909" y="217"/>
                  </a:lnTo>
                  <a:lnTo>
                    <a:pt x="905" y="215"/>
                  </a:lnTo>
                  <a:lnTo>
                    <a:pt x="899" y="210"/>
                  </a:lnTo>
                  <a:lnTo>
                    <a:pt x="893" y="206"/>
                  </a:lnTo>
                  <a:lnTo>
                    <a:pt x="842" y="200"/>
                  </a:lnTo>
                  <a:lnTo>
                    <a:pt x="838" y="198"/>
                  </a:lnTo>
                  <a:lnTo>
                    <a:pt x="832" y="196"/>
                  </a:lnTo>
                  <a:lnTo>
                    <a:pt x="827" y="192"/>
                  </a:lnTo>
                  <a:lnTo>
                    <a:pt x="823" y="188"/>
                  </a:lnTo>
                  <a:lnTo>
                    <a:pt x="819" y="180"/>
                  </a:lnTo>
                  <a:lnTo>
                    <a:pt x="805" y="145"/>
                  </a:lnTo>
                  <a:lnTo>
                    <a:pt x="776" y="94"/>
                  </a:lnTo>
                  <a:lnTo>
                    <a:pt x="774" y="90"/>
                  </a:lnTo>
                  <a:lnTo>
                    <a:pt x="770" y="88"/>
                  </a:lnTo>
                  <a:lnTo>
                    <a:pt x="766" y="86"/>
                  </a:lnTo>
                  <a:lnTo>
                    <a:pt x="760" y="86"/>
                  </a:lnTo>
                  <a:lnTo>
                    <a:pt x="756" y="88"/>
                  </a:lnTo>
                  <a:lnTo>
                    <a:pt x="738" y="100"/>
                  </a:lnTo>
                  <a:lnTo>
                    <a:pt x="731" y="104"/>
                  </a:lnTo>
                  <a:lnTo>
                    <a:pt x="727" y="104"/>
                  </a:lnTo>
                  <a:lnTo>
                    <a:pt x="723" y="104"/>
                  </a:lnTo>
                  <a:lnTo>
                    <a:pt x="717" y="102"/>
                  </a:lnTo>
                  <a:lnTo>
                    <a:pt x="699" y="92"/>
                  </a:lnTo>
                  <a:lnTo>
                    <a:pt x="695" y="92"/>
                  </a:lnTo>
                  <a:lnTo>
                    <a:pt x="689" y="90"/>
                  </a:lnTo>
                  <a:lnTo>
                    <a:pt x="672" y="92"/>
                  </a:lnTo>
                  <a:lnTo>
                    <a:pt x="668" y="92"/>
                  </a:lnTo>
                  <a:lnTo>
                    <a:pt x="664" y="90"/>
                  </a:lnTo>
                  <a:lnTo>
                    <a:pt x="658" y="88"/>
                  </a:lnTo>
                  <a:lnTo>
                    <a:pt x="656" y="84"/>
                  </a:lnTo>
                  <a:lnTo>
                    <a:pt x="652" y="78"/>
                  </a:lnTo>
                  <a:lnTo>
                    <a:pt x="652" y="74"/>
                  </a:lnTo>
                  <a:lnTo>
                    <a:pt x="650" y="71"/>
                  </a:lnTo>
                  <a:lnTo>
                    <a:pt x="650" y="57"/>
                  </a:lnTo>
                  <a:lnTo>
                    <a:pt x="650" y="55"/>
                  </a:lnTo>
                  <a:lnTo>
                    <a:pt x="648" y="53"/>
                  </a:lnTo>
                  <a:lnTo>
                    <a:pt x="646" y="51"/>
                  </a:lnTo>
                  <a:lnTo>
                    <a:pt x="640" y="51"/>
                  </a:lnTo>
                  <a:lnTo>
                    <a:pt x="633" y="53"/>
                  </a:lnTo>
                  <a:lnTo>
                    <a:pt x="629" y="55"/>
                  </a:lnTo>
                  <a:lnTo>
                    <a:pt x="617" y="63"/>
                  </a:lnTo>
                  <a:lnTo>
                    <a:pt x="613" y="63"/>
                  </a:lnTo>
                  <a:lnTo>
                    <a:pt x="607" y="65"/>
                  </a:lnTo>
                  <a:lnTo>
                    <a:pt x="603" y="65"/>
                  </a:lnTo>
                  <a:lnTo>
                    <a:pt x="597" y="65"/>
                  </a:lnTo>
                  <a:lnTo>
                    <a:pt x="588" y="61"/>
                  </a:lnTo>
                  <a:lnTo>
                    <a:pt x="582" y="59"/>
                  </a:lnTo>
                  <a:lnTo>
                    <a:pt x="578" y="55"/>
                  </a:lnTo>
                  <a:lnTo>
                    <a:pt x="558" y="31"/>
                  </a:lnTo>
                  <a:lnTo>
                    <a:pt x="554" y="27"/>
                  </a:lnTo>
                  <a:lnTo>
                    <a:pt x="550" y="24"/>
                  </a:lnTo>
                  <a:lnTo>
                    <a:pt x="543" y="22"/>
                  </a:lnTo>
                  <a:lnTo>
                    <a:pt x="488" y="8"/>
                  </a:lnTo>
                  <a:lnTo>
                    <a:pt x="484" y="8"/>
                  </a:lnTo>
                  <a:lnTo>
                    <a:pt x="466" y="10"/>
                  </a:lnTo>
                  <a:lnTo>
                    <a:pt x="445" y="14"/>
                  </a:lnTo>
                  <a:lnTo>
                    <a:pt x="441" y="16"/>
                  </a:lnTo>
                  <a:lnTo>
                    <a:pt x="437" y="16"/>
                  </a:lnTo>
                  <a:lnTo>
                    <a:pt x="431" y="14"/>
                  </a:lnTo>
                  <a:lnTo>
                    <a:pt x="392" y="2"/>
                  </a:lnTo>
                  <a:lnTo>
                    <a:pt x="386" y="0"/>
                  </a:lnTo>
                  <a:lnTo>
                    <a:pt x="380" y="0"/>
                  </a:lnTo>
                  <a:lnTo>
                    <a:pt x="368" y="2"/>
                  </a:lnTo>
                  <a:lnTo>
                    <a:pt x="282" y="22"/>
                  </a:lnTo>
                  <a:lnTo>
                    <a:pt x="278" y="22"/>
                  </a:lnTo>
                  <a:lnTo>
                    <a:pt x="270" y="20"/>
                  </a:lnTo>
                  <a:lnTo>
                    <a:pt x="251" y="12"/>
                  </a:lnTo>
                  <a:lnTo>
                    <a:pt x="241" y="10"/>
                  </a:lnTo>
                  <a:lnTo>
                    <a:pt x="237" y="10"/>
                  </a:lnTo>
                  <a:lnTo>
                    <a:pt x="176" y="35"/>
                  </a:lnTo>
                  <a:lnTo>
                    <a:pt x="114" y="69"/>
                  </a:lnTo>
                  <a:lnTo>
                    <a:pt x="86" y="78"/>
                  </a:lnTo>
                  <a:lnTo>
                    <a:pt x="25" y="106"/>
                  </a:lnTo>
                  <a:lnTo>
                    <a:pt x="21" y="108"/>
                  </a:lnTo>
                  <a:lnTo>
                    <a:pt x="16" y="112"/>
                  </a:lnTo>
                  <a:lnTo>
                    <a:pt x="0" y="131"/>
                  </a:lnTo>
                  <a:lnTo>
                    <a:pt x="2" y="135"/>
                  </a:lnTo>
                  <a:lnTo>
                    <a:pt x="4" y="137"/>
                  </a:lnTo>
                  <a:lnTo>
                    <a:pt x="8" y="139"/>
                  </a:lnTo>
                  <a:lnTo>
                    <a:pt x="61" y="151"/>
                  </a:lnTo>
                  <a:lnTo>
                    <a:pt x="70" y="155"/>
                  </a:lnTo>
                  <a:lnTo>
                    <a:pt x="76" y="157"/>
                  </a:lnTo>
                  <a:lnTo>
                    <a:pt x="80" y="161"/>
                  </a:lnTo>
                  <a:lnTo>
                    <a:pt x="80" y="163"/>
                  </a:lnTo>
                  <a:lnTo>
                    <a:pt x="84" y="168"/>
                  </a:lnTo>
                  <a:lnTo>
                    <a:pt x="88" y="170"/>
                  </a:lnTo>
                  <a:lnTo>
                    <a:pt x="98" y="176"/>
                  </a:lnTo>
                  <a:lnTo>
                    <a:pt x="119" y="190"/>
                  </a:lnTo>
                  <a:lnTo>
                    <a:pt x="127" y="200"/>
                  </a:lnTo>
                  <a:lnTo>
                    <a:pt x="129" y="204"/>
                  </a:lnTo>
                  <a:lnTo>
                    <a:pt x="131" y="208"/>
                  </a:lnTo>
                  <a:lnTo>
                    <a:pt x="149" y="280"/>
                  </a:lnTo>
                  <a:lnTo>
                    <a:pt x="151" y="284"/>
                  </a:lnTo>
                  <a:lnTo>
                    <a:pt x="153" y="288"/>
                  </a:lnTo>
                  <a:lnTo>
                    <a:pt x="155" y="290"/>
                  </a:lnTo>
                  <a:lnTo>
                    <a:pt x="161" y="294"/>
                  </a:lnTo>
                  <a:lnTo>
                    <a:pt x="182" y="304"/>
                  </a:lnTo>
                  <a:lnTo>
                    <a:pt x="186" y="309"/>
                  </a:lnTo>
                  <a:lnTo>
                    <a:pt x="188" y="313"/>
                  </a:lnTo>
                  <a:lnTo>
                    <a:pt x="190" y="315"/>
                  </a:lnTo>
                  <a:lnTo>
                    <a:pt x="188" y="319"/>
                  </a:lnTo>
                  <a:lnTo>
                    <a:pt x="188" y="323"/>
                  </a:lnTo>
                  <a:lnTo>
                    <a:pt x="186" y="327"/>
                  </a:lnTo>
                  <a:lnTo>
                    <a:pt x="182" y="331"/>
                  </a:lnTo>
                  <a:lnTo>
                    <a:pt x="161" y="347"/>
                  </a:lnTo>
                  <a:lnTo>
                    <a:pt x="155" y="358"/>
                  </a:lnTo>
                  <a:lnTo>
                    <a:pt x="149" y="368"/>
                  </a:lnTo>
                  <a:lnTo>
                    <a:pt x="141" y="396"/>
                  </a:lnTo>
                  <a:lnTo>
                    <a:pt x="137" y="403"/>
                  </a:lnTo>
                  <a:lnTo>
                    <a:pt x="135" y="407"/>
                  </a:lnTo>
                  <a:lnTo>
                    <a:pt x="133" y="409"/>
                  </a:lnTo>
                  <a:lnTo>
                    <a:pt x="135" y="417"/>
                  </a:lnTo>
                  <a:lnTo>
                    <a:pt x="135" y="421"/>
                  </a:lnTo>
                  <a:lnTo>
                    <a:pt x="137" y="425"/>
                  </a:lnTo>
                  <a:lnTo>
                    <a:pt x="137" y="429"/>
                  </a:lnTo>
                  <a:lnTo>
                    <a:pt x="135" y="435"/>
                  </a:lnTo>
                  <a:lnTo>
                    <a:pt x="133" y="437"/>
                  </a:lnTo>
                  <a:lnTo>
                    <a:pt x="129" y="447"/>
                  </a:lnTo>
                  <a:lnTo>
                    <a:pt x="127" y="454"/>
                  </a:lnTo>
                  <a:lnTo>
                    <a:pt x="127" y="458"/>
                  </a:lnTo>
                  <a:lnTo>
                    <a:pt x="129" y="462"/>
                  </a:lnTo>
                  <a:lnTo>
                    <a:pt x="131" y="464"/>
                  </a:lnTo>
                  <a:lnTo>
                    <a:pt x="135" y="466"/>
                  </a:lnTo>
                  <a:lnTo>
                    <a:pt x="139" y="466"/>
                  </a:lnTo>
                  <a:lnTo>
                    <a:pt x="145" y="466"/>
                  </a:lnTo>
                  <a:lnTo>
                    <a:pt x="149" y="466"/>
                  </a:lnTo>
                  <a:lnTo>
                    <a:pt x="153" y="468"/>
                  </a:lnTo>
                  <a:lnTo>
                    <a:pt x="155" y="472"/>
                  </a:lnTo>
                  <a:lnTo>
                    <a:pt x="155" y="476"/>
                  </a:lnTo>
                  <a:lnTo>
                    <a:pt x="147" y="537"/>
                  </a:lnTo>
                  <a:lnTo>
                    <a:pt x="147" y="541"/>
                  </a:lnTo>
                  <a:lnTo>
                    <a:pt x="147" y="546"/>
                  </a:lnTo>
                  <a:lnTo>
                    <a:pt x="151" y="566"/>
                  </a:lnTo>
                  <a:lnTo>
                    <a:pt x="155" y="584"/>
                  </a:lnTo>
                  <a:lnTo>
                    <a:pt x="153" y="631"/>
                  </a:lnTo>
                  <a:lnTo>
                    <a:pt x="153" y="638"/>
                  </a:lnTo>
                  <a:lnTo>
                    <a:pt x="155" y="642"/>
                  </a:lnTo>
                  <a:lnTo>
                    <a:pt x="157" y="646"/>
                  </a:lnTo>
                  <a:lnTo>
                    <a:pt x="161" y="648"/>
                  </a:lnTo>
                  <a:lnTo>
                    <a:pt x="164" y="650"/>
                  </a:lnTo>
                  <a:lnTo>
                    <a:pt x="166" y="650"/>
                  </a:lnTo>
                  <a:lnTo>
                    <a:pt x="170" y="652"/>
                  </a:lnTo>
                  <a:lnTo>
                    <a:pt x="174" y="652"/>
                  </a:lnTo>
                  <a:lnTo>
                    <a:pt x="176" y="652"/>
                  </a:lnTo>
                  <a:lnTo>
                    <a:pt x="180" y="652"/>
                  </a:lnTo>
                  <a:lnTo>
                    <a:pt x="221" y="638"/>
                  </a:lnTo>
                  <a:lnTo>
                    <a:pt x="229" y="635"/>
                  </a:lnTo>
                  <a:lnTo>
                    <a:pt x="249" y="635"/>
                  </a:lnTo>
                  <a:lnTo>
                    <a:pt x="255" y="635"/>
                  </a:lnTo>
                  <a:lnTo>
                    <a:pt x="260" y="635"/>
                  </a:lnTo>
                  <a:lnTo>
                    <a:pt x="262" y="633"/>
                  </a:lnTo>
                  <a:lnTo>
                    <a:pt x="264" y="633"/>
                  </a:lnTo>
                  <a:lnTo>
                    <a:pt x="268" y="631"/>
                  </a:lnTo>
                  <a:lnTo>
                    <a:pt x="270" y="629"/>
                  </a:lnTo>
                  <a:lnTo>
                    <a:pt x="274" y="625"/>
                  </a:lnTo>
                  <a:lnTo>
                    <a:pt x="286" y="611"/>
                  </a:lnTo>
                  <a:lnTo>
                    <a:pt x="290" y="607"/>
                  </a:lnTo>
                  <a:lnTo>
                    <a:pt x="294" y="605"/>
                  </a:lnTo>
                  <a:lnTo>
                    <a:pt x="298" y="603"/>
                  </a:lnTo>
                  <a:lnTo>
                    <a:pt x="304" y="601"/>
                  </a:lnTo>
                  <a:lnTo>
                    <a:pt x="331" y="601"/>
                  </a:lnTo>
                  <a:lnTo>
                    <a:pt x="378" y="607"/>
                  </a:lnTo>
                  <a:lnTo>
                    <a:pt x="390" y="611"/>
                  </a:lnTo>
                  <a:lnTo>
                    <a:pt x="398" y="607"/>
                  </a:lnTo>
                  <a:lnTo>
                    <a:pt x="405" y="603"/>
                  </a:lnTo>
                  <a:lnTo>
                    <a:pt x="415" y="603"/>
                  </a:lnTo>
                  <a:lnTo>
                    <a:pt x="419" y="601"/>
                  </a:lnTo>
                  <a:lnTo>
                    <a:pt x="445" y="586"/>
                  </a:lnTo>
                  <a:lnTo>
                    <a:pt x="452" y="584"/>
                  </a:lnTo>
                  <a:lnTo>
                    <a:pt x="458" y="582"/>
                  </a:lnTo>
                  <a:lnTo>
                    <a:pt x="472" y="580"/>
                  </a:lnTo>
                  <a:lnTo>
                    <a:pt x="476" y="580"/>
                  </a:lnTo>
                  <a:lnTo>
                    <a:pt x="478" y="578"/>
                  </a:lnTo>
                  <a:lnTo>
                    <a:pt x="480" y="574"/>
                  </a:lnTo>
                  <a:lnTo>
                    <a:pt x="480" y="572"/>
                  </a:lnTo>
                  <a:lnTo>
                    <a:pt x="478" y="570"/>
                  </a:lnTo>
                  <a:lnTo>
                    <a:pt x="472" y="556"/>
                  </a:lnTo>
                  <a:lnTo>
                    <a:pt x="470" y="552"/>
                  </a:lnTo>
                  <a:lnTo>
                    <a:pt x="470" y="548"/>
                  </a:lnTo>
                  <a:lnTo>
                    <a:pt x="470" y="544"/>
                  </a:lnTo>
                  <a:lnTo>
                    <a:pt x="472" y="539"/>
                  </a:lnTo>
                  <a:lnTo>
                    <a:pt x="476" y="535"/>
                  </a:lnTo>
                  <a:lnTo>
                    <a:pt x="480" y="533"/>
                  </a:lnTo>
                  <a:lnTo>
                    <a:pt x="484" y="533"/>
                  </a:lnTo>
                  <a:lnTo>
                    <a:pt x="486" y="533"/>
                  </a:lnTo>
                  <a:lnTo>
                    <a:pt x="499" y="537"/>
                  </a:lnTo>
                  <a:lnTo>
                    <a:pt x="503" y="539"/>
                  </a:lnTo>
                  <a:lnTo>
                    <a:pt x="507" y="539"/>
                  </a:lnTo>
                  <a:lnTo>
                    <a:pt x="511" y="537"/>
                  </a:lnTo>
                  <a:lnTo>
                    <a:pt x="513" y="535"/>
                  </a:lnTo>
                  <a:lnTo>
                    <a:pt x="513" y="531"/>
                  </a:lnTo>
                  <a:lnTo>
                    <a:pt x="513" y="529"/>
                  </a:lnTo>
                  <a:lnTo>
                    <a:pt x="513" y="527"/>
                  </a:lnTo>
                  <a:lnTo>
                    <a:pt x="509" y="513"/>
                  </a:lnTo>
                  <a:lnTo>
                    <a:pt x="509" y="509"/>
                  </a:lnTo>
                  <a:lnTo>
                    <a:pt x="509" y="507"/>
                  </a:lnTo>
                  <a:lnTo>
                    <a:pt x="511" y="503"/>
                  </a:lnTo>
                  <a:lnTo>
                    <a:pt x="513" y="494"/>
                  </a:lnTo>
                  <a:lnTo>
                    <a:pt x="517" y="486"/>
                  </a:lnTo>
                  <a:lnTo>
                    <a:pt x="519" y="484"/>
                  </a:lnTo>
                  <a:lnTo>
                    <a:pt x="523" y="482"/>
                  </a:lnTo>
                  <a:lnTo>
                    <a:pt x="525" y="482"/>
                  </a:lnTo>
                  <a:lnTo>
                    <a:pt x="529" y="482"/>
                  </a:lnTo>
                  <a:lnTo>
                    <a:pt x="533" y="482"/>
                  </a:lnTo>
                  <a:lnTo>
                    <a:pt x="541" y="480"/>
                  </a:lnTo>
                  <a:lnTo>
                    <a:pt x="546" y="478"/>
                  </a:lnTo>
                  <a:lnTo>
                    <a:pt x="548" y="476"/>
                  </a:lnTo>
                  <a:lnTo>
                    <a:pt x="548" y="472"/>
                  </a:lnTo>
                  <a:lnTo>
                    <a:pt x="550" y="466"/>
                  </a:lnTo>
                  <a:lnTo>
                    <a:pt x="556" y="458"/>
                  </a:lnTo>
                  <a:lnTo>
                    <a:pt x="574" y="435"/>
                  </a:lnTo>
                  <a:lnTo>
                    <a:pt x="617" y="400"/>
                  </a:lnTo>
                  <a:lnTo>
                    <a:pt x="637" y="388"/>
                  </a:lnTo>
                  <a:lnTo>
                    <a:pt x="674" y="372"/>
                  </a:lnTo>
                  <a:lnTo>
                    <a:pt x="680" y="368"/>
                  </a:lnTo>
                  <a:lnTo>
                    <a:pt x="682" y="364"/>
                  </a:lnTo>
                  <a:lnTo>
                    <a:pt x="684" y="360"/>
                  </a:lnTo>
                  <a:lnTo>
                    <a:pt x="693" y="345"/>
                  </a:lnTo>
                  <a:lnTo>
                    <a:pt x="699" y="337"/>
                  </a:lnTo>
                  <a:lnTo>
                    <a:pt x="705" y="331"/>
                  </a:lnTo>
                  <a:lnTo>
                    <a:pt x="717" y="323"/>
                  </a:lnTo>
                  <a:lnTo>
                    <a:pt x="780" y="290"/>
                  </a:lnTo>
                  <a:lnTo>
                    <a:pt x="787" y="288"/>
                  </a:lnTo>
                  <a:lnTo>
                    <a:pt x="791" y="286"/>
                  </a:lnTo>
                  <a:lnTo>
                    <a:pt x="795" y="286"/>
                  </a:lnTo>
                  <a:lnTo>
                    <a:pt x="799" y="286"/>
                  </a:lnTo>
                  <a:lnTo>
                    <a:pt x="803" y="288"/>
                  </a:lnTo>
                  <a:lnTo>
                    <a:pt x="807" y="290"/>
                  </a:lnTo>
                  <a:lnTo>
                    <a:pt x="813" y="294"/>
                  </a:lnTo>
                  <a:lnTo>
                    <a:pt x="823" y="309"/>
                  </a:lnTo>
                  <a:lnTo>
                    <a:pt x="844" y="325"/>
                  </a:lnTo>
                  <a:lnTo>
                    <a:pt x="852" y="329"/>
                  </a:lnTo>
                  <a:lnTo>
                    <a:pt x="856" y="331"/>
                  </a:lnTo>
                  <a:lnTo>
                    <a:pt x="872" y="331"/>
                  </a:lnTo>
                  <a:lnTo>
                    <a:pt x="883" y="333"/>
                  </a:lnTo>
                  <a:lnTo>
                    <a:pt x="887" y="333"/>
                  </a:lnTo>
                  <a:lnTo>
                    <a:pt x="891" y="333"/>
                  </a:lnTo>
                  <a:lnTo>
                    <a:pt x="893" y="331"/>
                  </a:lnTo>
                  <a:lnTo>
                    <a:pt x="895" y="329"/>
                  </a:lnTo>
                  <a:lnTo>
                    <a:pt x="907" y="313"/>
                  </a:lnTo>
                  <a:lnTo>
                    <a:pt x="915" y="304"/>
                  </a:lnTo>
                  <a:lnTo>
                    <a:pt x="913" y="302"/>
                  </a:lnTo>
                  <a:lnTo>
                    <a:pt x="911" y="296"/>
                  </a:lnTo>
                  <a:lnTo>
                    <a:pt x="911" y="292"/>
                  </a:lnTo>
                  <a:lnTo>
                    <a:pt x="911" y="288"/>
                  </a:lnTo>
                  <a:lnTo>
                    <a:pt x="913" y="286"/>
                  </a:lnTo>
                  <a:lnTo>
                    <a:pt x="913" y="280"/>
                  </a:lnTo>
                  <a:lnTo>
                    <a:pt x="917" y="274"/>
                  </a:lnTo>
                  <a:lnTo>
                    <a:pt x="921" y="266"/>
                  </a:lnTo>
                  <a:lnTo>
                    <a:pt x="926" y="262"/>
                  </a:lnTo>
                  <a:lnTo>
                    <a:pt x="930" y="255"/>
                  </a:lnTo>
                  <a:lnTo>
                    <a:pt x="934" y="255"/>
                  </a:lnTo>
                  <a:lnTo>
                    <a:pt x="934" y="255"/>
                  </a:lnTo>
                  <a:lnTo>
                    <a:pt x="942" y="251"/>
                  </a:lnTo>
                  <a:lnTo>
                    <a:pt x="940" y="24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C5BD05A7-F259-CD4B-9EDC-493264061B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99481" y="2021118"/>
              <a:ext cx="3018747" cy="3691506"/>
            </a:xfrm>
            <a:custGeom>
              <a:avLst/>
              <a:gdLst>
                <a:gd name="T0" fmla="*/ 752 w 1741"/>
                <a:gd name="T1" fmla="*/ 327 h 2129"/>
                <a:gd name="T2" fmla="*/ 766 w 1741"/>
                <a:gd name="T3" fmla="*/ 329 h 2129"/>
                <a:gd name="T4" fmla="*/ 736 w 1741"/>
                <a:gd name="T5" fmla="*/ 333 h 2129"/>
                <a:gd name="T6" fmla="*/ 1610 w 1741"/>
                <a:gd name="T7" fmla="*/ 1167 h 2129"/>
                <a:gd name="T8" fmla="*/ 1316 w 1741"/>
                <a:gd name="T9" fmla="*/ 1128 h 2129"/>
                <a:gd name="T10" fmla="*/ 1169 w 1741"/>
                <a:gd name="T11" fmla="*/ 1026 h 2129"/>
                <a:gd name="T12" fmla="*/ 1081 w 1741"/>
                <a:gd name="T13" fmla="*/ 893 h 2129"/>
                <a:gd name="T14" fmla="*/ 1032 w 1741"/>
                <a:gd name="T15" fmla="*/ 873 h 2129"/>
                <a:gd name="T16" fmla="*/ 1038 w 1741"/>
                <a:gd name="T17" fmla="*/ 854 h 2129"/>
                <a:gd name="T18" fmla="*/ 1069 w 1741"/>
                <a:gd name="T19" fmla="*/ 826 h 2129"/>
                <a:gd name="T20" fmla="*/ 1046 w 1741"/>
                <a:gd name="T21" fmla="*/ 826 h 2129"/>
                <a:gd name="T22" fmla="*/ 1038 w 1741"/>
                <a:gd name="T23" fmla="*/ 820 h 2129"/>
                <a:gd name="T24" fmla="*/ 969 w 1741"/>
                <a:gd name="T25" fmla="*/ 813 h 2129"/>
                <a:gd name="T26" fmla="*/ 930 w 1741"/>
                <a:gd name="T27" fmla="*/ 750 h 2129"/>
                <a:gd name="T28" fmla="*/ 909 w 1741"/>
                <a:gd name="T29" fmla="*/ 707 h 2129"/>
                <a:gd name="T30" fmla="*/ 891 w 1741"/>
                <a:gd name="T31" fmla="*/ 666 h 2129"/>
                <a:gd name="T32" fmla="*/ 862 w 1741"/>
                <a:gd name="T33" fmla="*/ 638 h 2129"/>
                <a:gd name="T34" fmla="*/ 860 w 1741"/>
                <a:gd name="T35" fmla="*/ 625 h 2129"/>
                <a:gd name="T36" fmla="*/ 844 w 1741"/>
                <a:gd name="T37" fmla="*/ 576 h 2129"/>
                <a:gd name="T38" fmla="*/ 830 w 1741"/>
                <a:gd name="T39" fmla="*/ 562 h 2129"/>
                <a:gd name="T40" fmla="*/ 826 w 1741"/>
                <a:gd name="T41" fmla="*/ 556 h 2129"/>
                <a:gd name="T42" fmla="*/ 836 w 1741"/>
                <a:gd name="T43" fmla="*/ 538 h 2129"/>
                <a:gd name="T44" fmla="*/ 846 w 1741"/>
                <a:gd name="T45" fmla="*/ 560 h 2129"/>
                <a:gd name="T46" fmla="*/ 860 w 1741"/>
                <a:gd name="T47" fmla="*/ 511 h 2129"/>
                <a:gd name="T48" fmla="*/ 822 w 1741"/>
                <a:gd name="T49" fmla="*/ 448 h 2129"/>
                <a:gd name="T50" fmla="*/ 850 w 1741"/>
                <a:gd name="T51" fmla="*/ 448 h 2129"/>
                <a:gd name="T52" fmla="*/ 783 w 1741"/>
                <a:gd name="T53" fmla="*/ 399 h 2129"/>
                <a:gd name="T54" fmla="*/ 754 w 1741"/>
                <a:gd name="T55" fmla="*/ 352 h 2129"/>
                <a:gd name="T56" fmla="*/ 734 w 1741"/>
                <a:gd name="T57" fmla="*/ 362 h 2129"/>
                <a:gd name="T58" fmla="*/ 723 w 1741"/>
                <a:gd name="T59" fmla="*/ 358 h 2129"/>
                <a:gd name="T60" fmla="*/ 719 w 1741"/>
                <a:gd name="T61" fmla="*/ 354 h 2129"/>
                <a:gd name="T62" fmla="*/ 705 w 1741"/>
                <a:gd name="T63" fmla="*/ 323 h 2129"/>
                <a:gd name="T64" fmla="*/ 703 w 1741"/>
                <a:gd name="T65" fmla="*/ 309 h 2129"/>
                <a:gd name="T66" fmla="*/ 689 w 1741"/>
                <a:gd name="T67" fmla="*/ 309 h 2129"/>
                <a:gd name="T68" fmla="*/ 709 w 1741"/>
                <a:gd name="T69" fmla="*/ 305 h 2129"/>
                <a:gd name="T70" fmla="*/ 695 w 1741"/>
                <a:gd name="T71" fmla="*/ 286 h 2129"/>
                <a:gd name="T72" fmla="*/ 672 w 1741"/>
                <a:gd name="T73" fmla="*/ 286 h 2129"/>
                <a:gd name="T74" fmla="*/ 646 w 1741"/>
                <a:gd name="T75" fmla="*/ 282 h 2129"/>
                <a:gd name="T76" fmla="*/ 642 w 1741"/>
                <a:gd name="T77" fmla="*/ 274 h 2129"/>
                <a:gd name="T78" fmla="*/ 638 w 1741"/>
                <a:gd name="T79" fmla="*/ 262 h 2129"/>
                <a:gd name="T80" fmla="*/ 627 w 1741"/>
                <a:gd name="T81" fmla="*/ 253 h 2129"/>
                <a:gd name="T82" fmla="*/ 638 w 1741"/>
                <a:gd name="T83" fmla="*/ 241 h 2129"/>
                <a:gd name="T84" fmla="*/ 644 w 1741"/>
                <a:gd name="T85" fmla="*/ 235 h 2129"/>
                <a:gd name="T86" fmla="*/ 625 w 1741"/>
                <a:gd name="T87" fmla="*/ 206 h 2129"/>
                <a:gd name="T88" fmla="*/ 605 w 1741"/>
                <a:gd name="T89" fmla="*/ 194 h 2129"/>
                <a:gd name="T90" fmla="*/ 583 w 1741"/>
                <a:gd name="T91" fmla="*/ 139 h 2129"/>
                <a:gd name="T92" fmla="*/ 583 w 1741"/>
                <a:gd name="T93" fmla="*/ 127 h 2129"/>
                <a:gd name="T94" fmla="*/ 444 w 1741"/>
                <a:gd name="T95" fmla="*/ 100 h 2129"/>
                <a:gd name="T96" fmla="*/ 407 w 1741"/>
                <a:gd name="T97" fmla="*/ 18 h 2129"/>
                <a:gd name="T98" fmla="*/ 243 w 1741"/>
                <a:gd name="T99" fmla="*/ 4 h 2129"/>
                <a:gd name="T100" fmla="*/ 0 w 1741"/>
                <a:gd name="T101" fmla="*/ 270 h 2129"/>
                <a:gd name="T102" fmla="*/ 47 w 1741"/>
                <a:gd name="T103" fmla="*/ 341 h 2129"/>
                <a:gd name="T104" fmla="*/ 196 w 1741"/>
                <a:gd name="T105" fmla="*/ 417 h 2129"/>
                <a:gd name="T106" fmla="*/ 339 w 1741"/>
                <a:gd name="T107" fmla="*/ 484 h 2129"/>
                <a:gd name="T108" fmla="*/ 419 w 1741"/>
                <a:gd name="T109" fmla="*/ 789 h 2129"/>
                <a:gd name="T110" fmla="*/ 407 w 1741"/>
                <a:gd name="T111" fmla="*/ 2129 h 2129"/>
                <a:gd name="T112" fmla="*/ 578 w 1741"/>
                <a:gd name="T113" fmla="*/ 1921 h 2129"/>
                <a:gd name="T114" fmla="*/ 887 w 1741"/>
                <a:gd name="T115" fmla="*/ 1841 h 2129"/>
                <a:gd name="T116" fmla="*/ 1249 w 1741"/>
                <a:gd name="T117" fmla="*/ 1768 h 2129"/>
                <a:gd name="T118" fmla="*/ 1610 w 1741"/>
                <a:gd name="T119" fmla="*/ 1639 h 2129"/>
                <a:gd name="T120" fmla="*/ 1704 w 1741"/>
                <a:gd name="T121" fmla="*/ 1406 h 2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41" h="2129">
                  <a:moveTo>
                    <a:pt x="738" y="331"/>
                  </a:moveTo>
                  <a:lnTo>
                    <a:pt x="740" y="329"/>
                  </a:lnTo>
                  <a:lnTo>
                    <a:pt x="742" y="325"/>
                  </a:lnTo>
                  <a:lnTo>
                    <a:pt x="744" y="325"/>
                  </a:lnTo>
                  <a:lnTo>
                    <a:pt x="744" y="325"/>
                  </a:lnTo>
                  <a:lnTo>
                    <a:pt x="746" y="325"/>
                  </a:lnTo>
                  <a:lnTo>
                    <a:pt x="748" y="323"/>
                  </a:lnTo>
                  <a:lnTo>
                    <a:pt x="750" y="325"/>
                  </a:lnTo>
                  <a:lnTo>
                    <a:pt x="750" y="325"/>
                  </a:lnTo>
                  <a:lnTo>
                    <a:pt x="752" y="325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2" y="327"/>
                  </a:lnTo>
                  <a:lnTo>
                    <a:pt x="750" y="329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0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2" y="331"/>
                  </a:lnTo>
                  <a:lnTo>
                    <a:pt x="754" y="333"/>
                  </a:lnTo>
                  <a:lnTo>
                    <a:pt x="756" y="331"/>
                  </a:lnTo>
                  <a:lnTo>
                    <a:pt x="758" y="329"/>
                  </a:lnTo>
                  <a:lnTo>
                    <a:pt x="760" y="329"/>
                  </a:lnTo>
                  <a:lnTo>
                    <a:pt x="764" y="327"/>
                  </a:lnTo>
                  <a:lnTo>
                    <a:pt x="766" y="329"/>
                  </a:lnTo>
                  <a:lnTo>
                    <a:pt x="768" y="329"/>
                  </a:lnTo>
                  <a:lnTo>
                    <a:pt x="770" y="331"/>
                  </a:lnTo>
                  <a:lnTo>
                    <a:pt x="775" y="329"/>
                  </a:lnTo>
                  <a:lnTo>
                    <a:pt x="766" y="327"/>
                  </a:lnTo>
                  <a:lnTo>
                    <a:pt x="756" y="325"/>
                  </a:lnTo>
                  <a:lnTo>
                    <a:pt x="754" y="323"/>
                  </a:lnTo>
                  <a:lnTo>
                    <a:pt x="752" y="321"/>
                  </a:lnTo>
                  <a:lnTo>
                    <a:pt x="750" y="321"/>
                  </a:lnTo>
                  <a:lnTo>
                    <a:pt x="748" y="321"/>
                  </a:lnTo>
                  <a:lnTo>
                    <a:pt x="744" y="321"/>
                  </a:lnTo>
                  <a:lnTo>
                    <a:pt x="738" y="325"/>
                  </a:lnTo>
                  <a:lnTo>
                    <a:pt x="736" y="329"/>
                  </a:lnTo>
                  <a:lnTo>
                    <a:pt x="736" y="333"/>
                  </a:lnTo>
                  <a:lnTo>
                    <a:pt x="738" y="331"/>
                  </a:lnTo>
                  <a:close/>
                  <a:moveTo>
                    <a:pt x="1741" y="1281"/>
                  </a:moveTo>
                  <a:lnTo>
                    <a:pt x="1741" y="1277"/>
                  </a:lnTo>
                  <a:lnTo>
                    <a:pt x="1731" y="1263"/>
                  </a:lnTo>
                  <a:lnTo>
                    <a:pt x="1718" y="1240"/>
                  </a:lnTo>
                  <a:lnTo>
                    <a:pt x="1704" y="1220"/>
                  </a:lnTo>
                  <a:lnTo>
                    <a:pt x="1692" y="1198"/>
                  </a:lnTo>
                  <a:lnTo>
                    <a:pt x="1680" y="1175"/>
                  </a:lnTo>
                  <a:lnTo>
                    <a:pt x="1669" y="1159"/>
                  </a:lnTo>
                  <a:lnTo>
                    <a:pt x="1657" y="1171"/>
                  </a:lnTo>
                  <a:lnTo>
                    <a:pt x="1655" y="1173"/>
                  </a:lnTo>
                  <a:lnTo>
                    <a:pt x="1633" y="1169"/>
                  </a:lnTo>
                  <a:lnTo>
                    <a:pt x="1610" y="1167"/>
                  </a:lnTo>
                  <a:lnTo>
                    <a:pt x="1588" y="1163"/>
                  </a:lnTo>
                  <a:lnTo>
                    <a:pt x="1565" y="1161"/>
                  </a:lnTo>
                  <a:lnTo>
                    <a:pt x="1543" y="1157"/>
                  </a:lnTo>
                  <a:lnTo>
                    <a:pt x="1520" y="1155"/>
                  </a:lnTo>
                  <a:lnTo>
                    <a:pt x="1498" y="1151"/>
                  </a:lnTo>
                  <a:lnTo>
                    <a:pt x="1475" y="1149"/>
                  </a:lnTo>
                  <a:lnTo>
                    <a:pt x="1453" y="1144"/>
                  </a:lnTo>
                  <a:lnTo>
                    <a:pt x="1428" y="1142"/>
                  </a:lnTo>
                  <a:lnTo>
                    <a:pt x="1406" y="1138"/>
                  </a:lnTo>
                  <a:lnTo>
                    <a:pt x="1383" y="1136"/>
                  </a:lnTo>
                  <a:lnTo>
                    <a:pt x="1361" y="1132"/>
                  </a:lnTo>
                  <a:lnTo>
                    <a:pt x="1338" y="1130"/>
                  </a:lnTo>
                  <a:lnTo>
                    <a:pt x="1316" y="1128"/>
                  </a:lnTo>
                  <a:lnTo>
                    <a:pt x="1293" y="1124"/>
                  </a:lnTo>
                  <a:lnTo>
                    <a:pt x="1271" y="1122"/>
                  </a:lnTo>
                  <a:lnTo>
                    <a:pt x="1244" y="1118"/>
                  </a:lnTo>
                  <a:lnTo>
                    <a:pt x="1240" y="1116"/>
                  </a:lnTo>
                  <a:lnTo>
                    <a:pt x="1238" y="1114"/>
                  </a:lnTo>
                  <a:lnTo>
                    <a:pt x="1228" y="1102"/>
                  </a:lnTo>
                  <a:lnTo>
                    <a:pt x="1220" y="1091"/>
                  </a:lnTo>
                  <a:lnTo>
                    <a:pt x="1212" y="1081"/>
                  </a:lnTo>
                  <a:lnTo>
                    <a:pt x="1204" y="1069"/>
                  </a:lnTo>
                  <a:lnTo>
                    <a:pt x="1195" y="1059"/>
                  </a:lnTo>
                  <a:lnTo>
                    <a:pt x="1187" y="1046"/>
                  </a:lnTo>
                  <a:lnTo>
                    <a:pt x="1177" y="1036"/>
                  </a:lnTo>
                  <a:lnTo>
                    <a:pt x="1169" y="1026"/>
                  </a:lnTo>
                  <a:lnTo>
                    <a:pt x="1161" y="1014"/>
                  </a:lnTo>
                  <a:lnTo>
                    <a:pt x="1152" y="1003"/>
                  </a:lnTo>
                  <a:lnTo>
                    <a:pt x="1144" y="993"/>
                  </a:lnTo>
                  <a:lnTo>
                    <a:pt x="1136" y="981"/>
                  </a:lnTo>
                  <a:lnTo>
                    <a:pt x="1128" y="971"/>
                  </a:lnTo>
                  <a:lnTo>
                    <a:pt x="1118" y="958"/>
                  </a:lnTo>
                  <a:lnTo>
                    <a:pt x="1110" y="948"/>
                  </a:lnTo>
                  <a:lnTo>
                    <a:pt x="1101" y="938"/>
                  </a:lnTo>
                  <a:lnTo>
                    <a:pt x="1093" y="926"/>
                  </a:lnTo>
                  <a:lnTo>
                    <a:pt x="1083" y="914"/>
                  </a:lnTo>
                  <a:lnTo>
                    <a:pt x="1081" y="909"/>
                  </a:lnTo>
                  <a:lnTo>
                    <a:pt x="1081" y="905"/>
                  </a:lnTo>
                  <a:lnTo>
                    <a:pt x="1081" y="893"/>
                  </a:lnTo>
                  <a:lnTo>
                    <a:pt x="1081" y="889"/>
                  </a:lnTo>
                  <a:lnTo>
                    <a:pt x="1079" y="883"/>
                  </a:lnTo>
                  <a:lnTo>
                    <a:pt x="1073" y="881"/>
                  </a:lnTo>
                  <a:lnTo>
                    <a:pt x="1069" y="875"/>
                  </a:lnTo>
                  <a:lnTo>
                    <a:pt x="1065" y="873"/>
                  </a:lnTo>
                  <a:lnTo>
                    <a:pt x="1054" y="871"/>
                  </a:lnTo>
                  <a:lnTo>
                    <a:pt x="1052" y="871"/>
                  </a:lnTo>
                  <a:lnTo>
                    <a:pt x="1050" y="871"/>
                  </a:lnTo>
                  <a:lnTo>
                    <a:pt x="1048" y="873"/>
                  </a:lnTo>
                  <a:lnTo>
                    <a:pt x="1046" y="875"/>
                  </a:lnTo>
                  <a:lnTo>
                    <a:pt x="1044" y="875"/>
                  </a:lnTo>
                  <a:lnTo>
                    <a:pt x="1034" y="875"/>
                  </a:lnTo>
                  <a:lnTo>
                    <a:pt x="1032" y="873"/>
                  </a:lnTo>
                  <a:lnTo>
                    <a:pt x="1032" y="871"/>
                  </a:lnTo>
                  <a:lnTo>
                    <a:pt x="1032" y="867"/>
                  </a:lnTo>
                  <a:lnTo>
                    <a:pt x="1032" y="867"/>
                  </a:lnTo>
                  <a:lnTo>
                    <a:pt x="1034" y="867"/>
                  </a:lnTo>
                  <a:lnTo>
                    <a:pt x="1036" y="867"/>
                  </a:lnTo>
                  <a:lnTo>
                    <a:pt x="1036" y="867"/>
                  </a:lnTo>
                  <a:lnTo>
                    <a:pt x="1036" y="864"/>
                  </a:lnTo>
                  <a:lnTo>
                    <a:pt x="1036" y="864"/>
                  </a:lnTo>
                  <a:lnTo>
                    <a:pt x="1036" y="862"/>
                  </a:lnTo>
                  <a:lnTo>
                    <a:pt x="1036" y="860"/>
                  </a:lnTo>
                  <a:lnTo>
                    <a:pt x="1036" y="856"/>
                  </a:lnTo>
                  <a:lnTo>
                    <a:pt x="1038" y="856"/>
                  </a:lnTo>
                  <a:lnTo>
                    <a:pt x="1038" y="854"/>
                  </a:lnTo>
                  <a:lnTo>
                    <a:pt x="1040" y="850"/>
                  </a:lnTo>
                  <a:lnTo>
                    <a:pt x="1040" y="850"/>
                  </a:lnTo>
                  <a:lnTo>
                    <a:pt x="1042" y="848"/>
                  </a:lnTo>
                  <a:lnTo>
                    <a:pt x="1052" y="840"/>
                  </a:lnTo>
                  <a:lnTo>
                    <a:pt x="1052" y="840"/>
                  </a:lnTo>
                  <a:lnTo>
                    <a:pt x="1052" y="838"/>
                  </a:lnTo>
                  <a:lnTo>
                    <a:pt x="1054" y="836"/>
                  </a:lnTo>
                  <a:lnTo>
                    <a:pt x="1059" y="832"/>
                  </a:lnTo>
                  <a:lnTo>
                    <a:pt x="1059" y="832"/>
                  </a:lnTo>
                  <a:lnTo>
                    <a:pt x="1059" y="830"/>
                  </a:lnTo>
                  <a:lnTo>
                    <a:pt x="1063" y="828"/>
                  </a:lnTo>
                  <a:lnTo>
                    <a:pt x="1067" y="826"/>
                  </a:lnTo>
                  <a:lnTo>
                    <a:pt x="1069" y="826"/>
                  </a:lnTo>
                  <a:lnTo>
                    <a:pt x="1069" y="824"/>
                  </a:lnTo>
                  <a:lnTo>
                    <a:pt x="1067" y="822"/>
                  </a:lnTo>
                  <a:lnTo>
                    <a:pt x="1063" y="822"/>
                  </a:lnTo>
                  <a:lnTo>
                    <a:pt x="1061" y="822"/>
                  </a:lnTo>
                  <a:lnTo>
                    <a:pt x="1061" y="820"/>
                  </a:lnTo>
                  <a:lnTo>
                    <a:pt x="1059" y="817"/>
                  </a:lnTo>
                  <a:lnTo>
                    <a:pt x="1056" y="817"/>
                  </a:lnTo>
                  <a:lnTo>
                    <a:pt x="1054" y="817"/>
                  </a:lnTo>
                  <a:lnTo>
                    <a:pt x="1052" y="815"/>
                  </a:lnTo>
                  <a:lnTo>
                    <a:pt x="1052" y="820"/>
                  </a:lnTo>
                  <a:lnTo>
                    <a:pt x="1050" y="822"/>
                  </a:lnTo>
                  <a:lnTo>
                    <a:pt x="1048" y="824"/>
                  </a:lnTo>
                  <a:lnTo>
                    <a:pt x="1046" y="826"/>
                  </a:lnTo>
                  <a:lnTo>
                    <a:pt x="1042" y="834"/>
                  </a:lnTo>
                  <a:lnTo>
                    <a:pt x="1040" y="834"/>
                  </a:lnTo>
                  <a:lnTo>
                    <a:pt x="1036" y="836"/>
                  </a:lnTo>
                  <a:lnTo>
                    <a:pt x="1036" y="834"/>
                  </a:lnTo>
                  <a:lnTo>
                    <a:pt x="1036" y="828"/>
                  </a:lnTo>
                  <a:lnTo>
                    <a:pt x="1036" y="828"/>
                  </a:lnTo>
                  <a:lnTo>
                    <a:pt x="1034" y="826"/>
                  </a:lnTo>
                  <a:lnTo>
                    <a:pt x="1034" y="826"/>
                  </a:lnTo>
                  <a:lnTo>
                    <a:pt x="1036" y="824"/>
                  </a:lnTo>
                  <a:lnTo>
                    <a:pt x="1036" y="824"/>
                  </a:lnTo>
                  <a:lnTo>
                    <a:pt x="1038" y="822"/>
                  </a:lnTo>
                  <a:lnTo>
                    <a:pt x="1038" y="820"/>
                  </a:lnTo>
                  <a:lnTo>
                    <a:pt x="1038" y="820"/>
                  </a:lnTo>
                  <a:lnTo>
                    <a:pt x="1036" y="820"/>
                  </a:lnTo>
                  <a:lnTo>
                    <a:pt x="1034" y="820"/>
                  </a:lnTo>
                  <a:lnTo>
                    <a:pt x="1032" y="817"/>
                  </a:lnTo>
                  <a:lnTo>
                    <a:pt x="1032" y="817"/>
                  </a:lnTo>
                  <a:lnTo>
                    <a:pt x="1022" y="817"/>
                  </a:lnTo>
                  <a:lnTo>
                    <a:pt x="1022" y="815"/>
                  </a:lnTo>
                  <a:lnTo>
                    <a:pt x="1022" y="815"/>
                  </a:lnTo>
                  <a:lnTo>
                    <a:pt x="1012" y="826"/>
                  </a:lnTo>
                  <a:lnTo>
                    <a:pt x="1003" y="828"/>
                  </a:lnTo>
                  <a:lnTo>
                    <a:pt x="993" y="828"/>
                  </a:lnTo>
                  <a:lnTo>
                    <a:pt x="983" y="826"/>
                  </a:lnTo>
                  <a:lnTo>
                    <a:pt x="975" y="824"/>
                  </a:lnTo>
                  <a:lnTo>
                    <a:pt x="969" y="813"/>
                  </a:lnTo>
                  <a:lnTo>
                    <a:pt x="956" y="795"/>
                  </a:lnTo>
                  <a:lnTo>
                    <a:pt x="952" y="799"/>
                  </a:lnTo>
                  <a:lnTo>
                    <a:pt x="950" y="799"/>
                  </a:lnTo>
                  <a:lnTo>
                    <a:pt x="948" y="797"/>
                  </a:lnTo>
                  <a:lnTo>
                    <a:pt x="946" y="793"/>
                  </a:lnTo>
                  <a:lnTo>
                    <a:pt x="946" y="791"/>
                  </a:lnTo>
                  <a:lnTo>
                    <a:pt x="944" y="789"/>
                  </a:lnTo>
                  <a:lnTo>
                    <a:pt x="944" y="777"/>
                  </a:lnTo>
                  <a:lnTo>
                    <a:pt x="942" y="770"/>
                  </a:lnTo>
                  <a:lnTo>
                    <a:pt x="940" y="766"/>
                  </a:lnTo>
                  <a:lnTo>
                    <a:pt x="936" y="764"/>
                  </a:lnTo>
                  <a:lnTo>
                    <a:pt x="932" y="752"/>
                  </a:lnTo>
                  <a:lnTo>
                    <a:pt x="930" y="750"/>
                  </a:lnTo>
                  <a:lnTo>
                    <a:pt x="928" y="748"/>
                  </a:lnTo>
                  <a:lnTo>
                    <a:pt x="924" y="742"/>
                  </a:lnTo>
                  <a:lnTo>
                    <a:pt x="920" y="738"/>
                  </a:lnTo>
                  <a:lnTo>
                    <a:pt x="918" y="742"/>
                  </a:lnTo>
                  <a:lnTo>
                    <a:pt x="916" y="740"/>
                  </a:lnTo>
                  <a:lnTo>
                    <a:pt x="916" y="736"/>
                  </a:lnTo>
                  <a:lnTo>
                    <a:pt x="913" y="728"/>
                  </a:lnTo>
                  <a:lnTo>
                    <a:pt x="913" y="721"/>
                  </a:lnTo>
                  <a:lnTo>
                    <a:pt x="913" y="717"/>
                  </a:lnTo>
                  <a:lnTo>
                    <a:pt x="911" y="713"/>
                  </a:lnTo>
                  <a:lnTo>
                    <a:pt x="911" y="711"/>
                  </a:lnTo>
                  <a:lnTo>
                    <a:pt x="909" y="709"/>
                  </a:lnTo>
                  <a:lnTo>
                    <a:pt x="909" y="707"/>
                  </a:lnTo>
                  <a:lnTo>
                    <a:pt x="909" y="705"/>
                  </a:lnTo>
                  <a:lnTo>
                    <a:pt x="909" y="703"/>
                  </a:lnTo>
                  <a:lnTo>
                    <a:pt x="909" y="699"/>
                  </a:lnTo>
                  <a:lnTo>
                    <a:pt x="909" y="697"/>
                  </a:lnTo>
                  <a:lnTo>
                    <a:pt x="909" y="693"/>
                  </a:lnTo>
                  <a:lnTo>
                    <a:pt x="907" y="687"/>
                  </a:lnTo>
                  <a:lnTo>
                    <a:pt x="905" y="683"/>
                  </a:lnTo>
                  <a:lnTo>
                    <a:pt x="903" y="681"/>
                  </a:lnTo>
                  <a:lnTo>
                    <a:pt x="905" y="679"/>
                  </a:lnTo>
                  <a:lnTo>
                    <a:pt x="901" y="670"/>
                  </a:lnTo>
                  <a:lnTo>
                    <a:pt x="899" y="668"/>
                  </a:lnTo>
                  <a:lnTo>
                    <a:pt x="895" y="666"/>
                  </a:lnTo>
                  <a:lnTo>
                    <a:pt x="891" y="666"/>
                  </a:lnTo>
                  <a:lnTo>
                    <a:pt x="891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9" y="662"/>
                  </a:lnTo>
                  <a:lnTo>
                    <a:pt x="887" y="658"/>
                  </a:lnTo>
                  <a:lnTo>
                    <a:pt x="887" y="656"/>
                  </a:lnTo>
                  <a:lnTo>
                    <a:pt x="885" y="658"/>
                  </a:lnTo>
                  <a:lnTo>
                    <a:pt x="883" y="658"/>
                  </a:lnTo>
                  <a:lnTo>
                    <a:pt x="885" y="660"/>
                  </a:lnTo>
                  <a:lnTo>
                    <a:pt x="885" y="664"/>
                  </a:lnTo>
                  <a:lnTo>
                    <a:pt x="885" y="666"/>
                  </a:lnTo>
                  <a:lnTo>
                    <a:pt x="881" y="662"/>
                  </a:lnTo>
                  <a:lnTo>
                    <a:pt x="862" y="638"/>
                  </a:lnTo>
                  <a:lnTo>
                    <a:pt x="856" y="625"/>
                  </a:lnTo>
                  <a:lnTo>
                    <a:pt x="856" y="625"/>
                  </a:lnTo>
                  <a:lnTo>
                    <a:pt x="854" y="625"/>
                  </a:lnTo>
                  <a:lnTo>
                    <a:pt x="854" y="627"/>
                  </a:lnTo>
                  <a:lnTo>
                    <a:pt x="852" y="625"/>
                  </a:lnTo>
                  <a:lnTo>
                    <a:pt x="848" y="623"/>
                  </a:lnTo>
                  <a:lnTo>
                    <a:pt x="848" y="621"/>
                  </a:lnTo>
                  <a:lnTo>
                    <a:pt x="848" y="617"/>
                  </a:lnTo>
                  <a:lnTo>
                    <a:pt x="850" y="617"/>
                  </a:lnTo>
                  <a:lnTo>
                    <a:pt x="852" y="619"/>
                  </a:lnTo>
                  <a:lnTo>
                    <a:pt x="854" y="623"/>
                  </a:lnTo>
                  <a:lnTo>
                    <a:pt x="856" y="623"/>
                  </a:lnTo>
                  <a:lnTo>
                    <a:pt x="860" y="625"/>
                  </a:lnTo>
                  <a:lnTo>
                    <a:pt x="862" y="625"/>
                  </a:lnTo>
                  <a:lnTo>
                    <a:pt x="862" y="627"/>
                  </a:lnTo>
                  <a:lnTo>
                    <a:pt x="866" y="636"/>
                  </a:lnTo>
                  <a:lnTo>
                    <a:pt x="866" y="636"/>
                  </a:lnTo>
                  <a:lnTo>
                    <a:pt x="864" y="627"/>
                  </a:lnTo>
                  <a:lnTo>
                    <a:pt x="860" y="619"/>
                  </a:lnTo>
                  <a:lnTo>
                    <a:pt x="850" y="609"/>
                  </a:lnTo>
                  <a:lnTo>
                    <a:pt x="848" y="603"/>
                  </a:lnTo>
                  <a:lnTo>
                    <a:pt x="844" y="593"/>
                  </a:lnTo>
                  <a:lnTo>
                    <a:pt x="842" y="585"/>
                  </a:lnTo>
                  <a:lnTo>
                    <a:pt x="846" y="580"/>
                  </a:lnTo>
                  <a:lnTo>
                    <a:pt x="846" y="580"/>
                  </a:lnTo>
                  <a:lnTo>
                    <a:pt x="844" y="576"/>
                  </a:lnTo>
                  <a:lnTo>
                    <a:pt x="842" y="572"/>
                  </a:lnTo>
                  <a:lnTo>
                    <a:pt x="842" y="570"/>
                  </a:lnTo>
                  <a:lnTo>
                    <a:pt x="838" y="570"/>
                  </a:lnTo>
                  <a:lnTo>
                    <a:pt x="836" y="570"/>
                  </a:lnTo>
                  <a:lnTo>
                    <a:pt x="836" y="570"/>
                  </a:lnTo>
                  <a:lnTo>
                    <a:pt x="836" y="568"/>
                  </a:lnTo>
                  <a:lnTo>
                    <a:pt x="836" y="568"/>
                  </a:lnTo>
                  <a:lnTo>
                    <a:pt x="836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4" y="566"/>
                  </a:lnTo>
                  <a:lnTo>
                    <a:pt x="832" y="564"/>
                  </a:lnTo>
                  <a:lnTo>
                    <a:pt x="830" y="562"/>
                  </a:lnTo>
                  <a:lnTo>
                    <a:pt x="828" y="562"/>
                  </a:lnTo>
                  <a:lnTo>
                    <a:pt x="830" y="566"/>
                  </a:lnTo>
                  <a:lnTo>
                    <a:pt x="828" y="568"/>
                  </a:lnTo>
                  <a:lnTo>
                    <a:pt x="826" y="570"/>
                  </a:lnTo>
                  <a:lnTo>
                    <a:pt x="824" y="568"/>
                  </a:lnTo>
                  <a:lnTo>
                    <a:pt x="824" y="566"/>
                  </a:lnTo>
                  <a:lnTo>
                    <a:pt x="824" y="564"/>
                  </a:lnTo>
                  <a:lnTo>
                    <a:pt x="824" y="560"/>
                  </a:lnTo>
                  <a:lnTo>
                    <a:pt x="824" y="558"/>
                  </a:lnTo>
                  <a:lnTo>
                    <a:pt x="824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6"/>
                  </a:lnTo>
                  <a:lnTo>
                    <a:pt x="826" y="554"/>
                  </a:lnTo>
                  <a:lnTo>
                    <a:pt x="824" y="550"/>
                  </a:lnTo>
                  <a:lnTo>
                    <a:pt x="824" y="550"/>
                  </a:lnTo>
                  <a:lnTo>
                    <a:pt x="824" y="548"/>
                  </a:lnTo>
                  <a:lnTo>
                    <a:pt x="822" y="546"/>
                  </a:lnTo>
                  <a:lnTo>
                    <a:pt x="822" y="544"/>
                  </a:lnTo>
                  <a:lnTo>
                    <a:pt x="822" y="542"/>
                  </a:lnTo>
                  <a:lnTo>
                    <a:pt x="824" y="542"/>
                  </a:lnTo>
                  <a:lnTo>
                    <a:pt x="828" y="533"/>
                  </a:lnTo>
                  <a:lnTo>
                    <a:pt x="830" y="533"/>
                  </a:lnTo>
                  <a:lnTo>
                    <a:pt x="832" y="533"/>
                  </a:lnTo>
                  <a:lnTo>
                    <a:pt x="834" y="535"/>
                  </a:lnTo>
                  <a:lnTo>
                    <a:pt x="836" y="538"/>
                  </a:lnTo>
                  <a:lnTo>
                    <a:pt x="836" y="540"/>
                  </a:lnTo>
                  <a:lnTo>
                    <a:pt x="836" y="540"/>
                  </a:lnTo>
                  <a:lnTo>
                    <a:pt x="836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38" y="546"/>
                  </a:lnTo>
                  <a:lnTo>
                    <a:pt x="840" y="548"/>
                  </a:lnTo>
                  <a:lnTo>
                    <a:pt x="842" y="548"/>
                  </a:lnTo>
                  <a:lnTo>
                    <a:pt x="844" y="550"/>
                  </a:lnTo>
                  <a:lnTo>
                    <a:pt x="844" y="552"/>
                  </a:lnTo>
                  <a:lnTo>
                    <a:pt x="844" y="556"/>
                  </a:lnTo>
                  <a:lnTo>
                    <a:pt x="844" y="558"/>
                  </a:lnTo>
                  <a:lnTo>
                    <a:pt x="846" y="560"/>
                  </a:lnTo>
                  <a:lnTo>
                    <a:pt x="848" y="562"/>
                  </a:lnTo>
                  <a:lnTo>
                    <a:pt x="848" y="558"/>
                  </a:lnTo>
                  <a:lnTo>
                    <a:pt x="850" y="550"/>
                  </a:lnTo>
                  <a:lnTo>
                    <a:pt x="850" y="544"/>
                  </a:lnTo>
                  <a:lnTo>
                    <a:pt x="850" y="540"/>
                  </a:lnTo>
                  <a:lnTo>
                    <a:pt x="852" y="538"/>
                  </a:lnTo>
                  <a:lnTo>
                    <a:pt x="852" y="535"/>
                  </a:lnTo>
                  <a:lnTo>
                    <a:pt x="854" y="538"/>
                  </a:lnTo>
                  <a:lnTo>
                    <a:pt x="854" y="540"/>
                  </a:lnTo>
                  <a:lnTo>
                    <a:pt x="858" y="538"/>
                  </a:lnTo>
                  <a:lnTo>
                    <a:pt x="858" y="533"/>
                  </a:lnTo>
                  <a:lnTo>
                    <a:pt x="860" y="529"/>
                  </a:lnTo>
                  <a:lnTo>
                    <a:pt x="860" y="511"/>
                  </a:lnTo>
                  <a:lnTo>
                    <a:pt x="858" y="503"/>
                  </a:lnTo>
                  <a:lnTo>
                    <a:pt x="856" y="497"/>
                  </a:lnTo>
                  <a:lnTo>
                    <a:pt x="850" y="491"/>
                  </a:lnTo>
                  <a:lnTo>
                    <a:pt x="838" y="486"/>
                  </a:lnTo>
                  <a:lnTo>
                    <a:pt x="834" y="484"/>
                  </a:lnTo>
                  <a:lnTo>
                    <a:pt x="832" y="482"/>
                  </a:lnTo>
                  <a:lnTo>
                    <a:pt x="830" y="478"/>
                  </a:lnTo>
                  <a:lnTo>
                    <a:pt x="826" y="466"/>
                  </a:lnTo>
                  <a:lnTo>
                    <a:pt x="826" y="462"/>
                  </a:lnTo>
                  <a:lnTo>
                    <a:pt x="826" y="452"/>
                  </a:lnTo>
                  <a:lnTo>
                    <a:pt x="826" y="450"/>
                  </a:lnTo>
                  <a:lnTo>
                    <a:pt x="824" y="448"/>
                  </a:lnTo>
                  <a:lnTo>
                    <a:pt x="822" y="448"/>
                  </a:lnTo>
                  <a:lnTo>
                    <a:pt x="822" y="446"/>
                  </a:lnTo>
                  <a:lnTo>
                    <a:pt x="822" y="444"/>
                  </a:lnTo>
                  <a:lnTo>
                    <a:pt x="822" y="439"/>
                  </a:lnTo>
                  <a:lnTo>
                    <a:pt x="824" y="437"/>
                  </a:lnTo>
                  <a:lnTo>
                    <a:pt x="824" y="433"/>
                  </a:lnTo>
                  <a:lnTo>
                    <a:pt x="826" y="433"/>
                  </a:lnTo>
                  <a:lnTo>
                    <a:pt x="828" y="439"/>
                  </a:lnTo>
                  <a:lnTo>
                    <a:pt x="828" y="441"/>
                  </a:lnTo>
                  <a:lnTo>
                    <a:pt x="832" y="444"/>
                  </a:lnTo>
                  <a:lnTo>
                    <a:pt x="840" y="444"/>
                  </a:lnTo>
                  <a:lnTo>
                    <a:pt x="844" y="446"/>
                  </a:lnTo>
                  <a:lnTo>
                    <a:pt x="850" y="454"/>
                  </a:lnTo>
                  <a:lnTo>
                    <a:pt x="850" y="448"/>
                  </a:lnTo>
                  <a:lnTo>
                    <a:pt x="848" y="446"/>
                  </a:lnTo>
                  <a:lnTo>
                    <a:pt x="836" y="437"/>
                  </a:lnTo>
                  <a:lnTo>
                    <a:pt x="834" y="431"/>
                  </a:lnTo>
                  <a:lnTo>
                    <a:pt x="826" y="421"/>
                  </a:lnTo>
                  <a:lnTo>
                    <a:pt x="820" y="415"/>
                  </a:lnTo>
                  <a:lnTo>
                    <a:pt x="815" y="413"/>
                  </a:lnTo>
                  <a:lnTo>
                    <a:pt x="811" y="413"/>
                  </a:lnTo>
                  <a:lnTo>
                    <a:pt x="807" y="413"/>
                  </a:lnTo>
                  <a:lnTo>
                    <a:pt x="803" y="413"/>
                  </a:lnTo>
                  <a:lnTo>
                    <a:pt x="797" y="407"/>
                  </a:lnTo>
                  <a:lnTo>
                    <a:pt x="787" y="403"/>
                  </a:lnTo>
                  <a:lnTo>
                    <a:pt x="785" y="401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7" y="397"/>
                  </a:lnTo>
                  <a:lnTo>
                    <a:pt x="777" y="394"/>
                  </a:lnTo>
                  <a:lnTo>
                    <a:pt x="770" y="388"/>
                  </a:lnTo>
                  <a:lnTo>
                    <a:pt x="762" y="374"/>
                  </a:lnTo>
                  <a:lnTo>
                    <a:pt x="758" y="370"/>
                  </a:lnTo>
                  <a:lnTo>
                    <a:pt x="756" y="370"/>
                  </a:lnTo>
                  <a:lnTo>
                    <a:pt x="754" y="368"/>
                  </a:lnTo>
                  <a:lnTo>
                    <a:pt x="754" y="366"/>
                  </a:lnTo>
                  <a:lnTo>
                    <a:pt x="752" y="362"/>
                  </a:lnTo>
                  <a:lnTo>
                    <a:pt x="752" y="360"/>
                  </a:lnTo>
                  <a:lnTo>
                    <a:pt x="754" y="354"/>
                  </a:lnTo>
                  <a:lnTo>
                    <a:pt x="754" y="352"/>
                  </a:lnTo>
                  <a:lnTo>
                    <a:pt x="752" y="356"/>
                  </a:lnTo>
                  <a:lnTo>
                    <a:pt x="750" y="356"/>
                  </a:lnTo>
                  <a:lnTo>
                    <a:pt x="748" y="356"/>
                  </a:lnTo>
                  <a:lnTo>
                    <a:pt x="748" y="354"/>
                  </a:lnTo>
                  <a:lnTo>
                    <a:pt x="746" y="354"/>
                  </a:lnTo>
                  <a:lnTo>
                    <a:pt x="744" y="354"/>
                  </a:lnTo>
                  <a:lnTo>
                    <a:pt x="742" y="356"/>
                  </a:lnTo>
                  <a:lnTo>
                    <a:pt x="742" y="358"/>
                  </a:lnTo>
                  <a:lnTo>
                    <a:pt x="748" y="364"/>
                  </a:lnTo>
                  <a:lnTo>
                    <a:pt x="744" y="362"/>
                  </a:lnTo>
                  <a:lnTo>
                    <a:pt x="740" y="360"/>
                  </a:lnTo>
                  <a:lnTo>
                    <a:pt x="738" y="360"/>
                  </a:lnTo>
                  <a:lnTo>
                    <a:pt x="734" y="362"/>
                  </a:lnTo>
                  <a:lnTo>
                    <a:pt x="732" y="362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8"/>
                  </a:lnTo>
                  <a:lnTo>
                    <a:pt x="734" y="356"/>
                  </a:lnTo>
                  <a:lnTo>
                    <a:pt x="732" y="360"/>
                  </a:lnTo>
                  <a:lnTo>
                    <a:pt x="730" y="362"/>
                  </a:lnTo>
                  <a:lnTo>
                    <a:pt x="728" y="364"/>
                  </a:lnTo>
                  <a:lnTo>
                    <a:pt x="728" y="360"/>
                  </a:lnTo>
                  <a:lnTo>
                    <a:pt x="723" y="360"/>
                  </a:lnTo>
                  <a:lnTo>
                    <a:pt x="721" y="358"/>
                  </a:lnTo>
                  <a:lnTo>
                    <a:pt x="723" y="358"/>
                  </a:lnTo>
                  <a:lnTo>
                    <a:pt x="726" y="358"/>
                  </a:lnTo>
                  <a:lnTo>
                    <a:pt x="728" y="358"/>
                  </a:lnTo>
                  <a:lnTo>
                    <a:pt x="728" y="356"/>
                  </a:lnTo>
                  <a:lnTo>
                    <a:pt x="728" y="354"/>
                  </a:lnTo>
                  <a:lnTo>
                    <a:pt x="728" y="352"/>
                  </a:lnTo>
                  <a:lnTo>
                    <a:pt x="730" y="350"/>
                  </a:lnTo>
                  <a:lnTo>
                    <a:pt x="728" y="347"/>
                  </a:lnTo>
                  <a:lnTo>
                    <a:pt x="728" y="350"/>
                  </a:lnTo>
                  <a:lnTo>
                    <a:pt x="726" y="347"/>
                  </a:lnTo>
                  <a:lnTo>
                    <a:pt x="721" y="347"/>
                  </a:lnTo>
                  <a:lnTo>
                    <a:pt x="721" y="350"/>
                  </a:lnTo>
                  <a:lnTo>
                    <a:pt x="721" y="352"/>
                  </a:lnTo>
                  <a:lnTo>
                    <a:pt x="719" y="354"/>
                  </a:lnTo>
                  <a:lnTo>
                    <a:pt x="717" y="354"/>
                  </a:lnTo>
                  <a:lnTo>
                    <a:pt x="717" y="352"/>
                  </a:lnTo>
                  <a:lnTo>
                    <a:pt x="717" y="350"/>
                  </a:lnTo>
                  <a:lnTo>
                    <a:pt x="715" y="350"/>
                  </a:lnTo>
                  <a:lnTo>
                    <a:pt x="713" y="345"/>
                  </a:lnTo>
                  <a:lnTo>
                    <a:pt x="713" y="339"/>
                  </a:lnTo>
                  <a:lnTo>
                    <a:pt x="713" y="335"/>
                  </a:lnTo>
                  <a:lnTo>
                    <a:pt x="711" y="331"/>
                  </a:lnTo>
                  <a:lnTo>
                    <a:pt x="711" y="327"/>
                  </a:lnTo>
                  <a:lnTo>
                    <a:pt x="713" y="323"/>
                  </a:lnTo>
                  <a:lnTo>
                    <a:pt x="709" y="323"/>
                  </a:lnTo>
                  <a:lnTo>
                    <a:pt x="707" y="321"/>
                  </a:lnTo>
                  <a:lnTo>
                    <a:pt x="705" y="323"/>
                  </a:lnTo>
                  <a:lnTo>
                    <a:pt x="703" y="323"/>
                  </a:lnTo>
                  <a:lnTo>
                    <a:pt x="701" y="325"/>
                  </a:lnTo>
                  <a:lnTo>
                    <a:pt x="701" y="325"/>
                  </a:lnTo>
                  <a:lnTo>
                    <a:pt x="699" y="327"/>
                  </a:lnTo>
                  <a:lnTo>
                    <a:pt x="699" y="325"/>
                  </a:lnTo>
                  <a:lnTo>
                    <a:pt x="699" y="319"/>
                  </a:lnTo>
                  <a:lnTo>
                    <a:pt x="699" y="317"/>
                  </a:lnTo>
                  <a:lnTo>
                    <a:pt x="701" y="317"/>
                  </a:lnTo>
                  <a:lnTo>
                    <a:pt x="703" y="315"/>
                  </a:lnTo>
                  <a:lnTo>
                    <a:pt x="703" y="315"/>
                  </a:lnTo>
                  <a:lnTo>
                    <a:pt x="705" y="311"/>
                  </a:lnTo>
                  <a:lnTo>
                    <a:pt x="703" y="311"/>
                  </a:lnTo>
                  <a:lnTo>
                    <a:pt x="703" y="309"/>
                  </a:lnTo>
                  <a:lnTo>
                    <a:pt x="701" y="309"/>
                  </a:lnTo>
                  <a:lnTo>
                    <a:pt x="701" y="309"/>
                  </a:lnTo>
                  <a:lnTo>
                    <a:pt x="701" y="311"/>
                  </a:lnTo>
                  <a:lnTo>
                    <a:pt x="699" y="311"/>
                  </a:lnTo>
                  <a:lnTo>
                    <a:pt x="699" y="313"/>
                  </a:lnTo>
                  <a:lnTo>
                    <a:pt x="697" y="315"/>
                  </a:lnTo>
                  <a:lnTo>
                    <a:pt x="695" y="315"/>
                  </a:lnTo>
                  <a:lnTo>
                    <a:pt x="695" y="315"/>
                  </a:lnTo>
                  <a:lnTo>
                    <a:pt x="693" y="313"/>
                  </a:lnTo>
                  <a:lnTo>
                    <a:pt x="691" y="313"/>
                  </a:lnTo>
                  <a:lnTo>
                    <a:pt x="691" y="311"/>
                  </a:lnTo>
                  <a:lnTo>
                    <a:pt x="689" y="311"/>
                  </a:lnTo>
                  <a:lnTo>
                    <a:pt x="689" y="309"/>
                  </a:lnTo>
                  <a:lnTo>
                    <a:pt x="687" y="309"/>
                  </a:lnTo>
                  <a:lnTo>
                    <a:pt x="683" y="307"/>
                  </a:lnTo>
                  <a:lnTo>
                    <a:pt x="681" y="307"/>
                  </a:lnTo>
                  <a:lnTo>
                    <a:pt x="687" y="303"/>
                  </a:lnTo>
                  <a:lnTo>
                    <a:pt x="691" y="303"/>
                  </a:lnTo>
                  <a:lnTo>
                    <a:pt x="691" y="307"/>
                  </a:lnTo>
                  <a:lnTo>
                    <a:pt x="693" y="307"/>
                  </a:lnTo>
                  <a:lnTo>
                    <a:pt x="697" y="303"/>
                  </a:lnTo>
                  <a:lnTo>
                    <a:pt x="705" y="305"/>
                  </a:lnTo>
                  <a:lnTo>
                    <a:pt x="709" y="300"/>
                  </a:lnTo>
                  <a:lnTo>
                    <a:pt x="709" y="300"/>
                  </a:lnTo>
                  <a:lnTo>
                    <a:pt x="709" y="303"/>
                  </a:lnTo>
                  <a:lnTo>
                    <a:pt x="709" y="305"/>
                  </a:lnTo>
                  <a:lnTo>
                    <a:pt x="711" y="305"/>
                  </a:lnTo>
                  <a:lnTo>
                    <a:pt x="713" y="305"/>
                  </a:lnTo>
                  <a:lnTo>
                    <a:pt x="713" y="303"/>
                  </a:lnTo>
                  <a:lnTo>
                    <a:pt x="711" y="300"/>
                  </a:lnTo>
                  <a:lnTo>
                    <a:pt x="711" y="298"/>
                  </a:lnTo>
                  <a:lnTo>
                    <a:pt x="711" y="296"/>
                  </a:lnTo>
                  <a:lnTo>
                    <a:pt x="709" y="296"/>
                  </a:lnTo>
                  <a:lnTo>
                    <a:pt x="709" y="296"/>
                  </a:lnTo>
                  <a:lnTo>
                    <a:pt x="707" y="294"/>
                  </a:lnTo>
                  <a:lnTo>
                    <a:pt x="703" y="290"/>
                  </a:lnTo>
                  <a:lnTo>
                    <a:pt x="701" y="288"/>
                  </a:lnTo>
                  <a:lnTo>
                    <a:pt x="697" y="286"/>
                  </a:lnTo>
                  <a:lnTo>
                    <a:pt x="695" y="286"/>
                  </a:lnTo>
                  <a:lnTo>
                    <a:pt x="693" y="284"/>
                  </a:lnTo>
                  <a:lnTo>
                    <a:pt x="691" y="284"/>
                  </a:lnTo>
                  <a:lnTo>
                    <a:pt x="689" y="286"/>
                  </a:lnTo>
                  <a:lnTo>
                    <a:pt x="687" y="286"/>
                  </a:lnTo>
                  <a:lnTo>
                    <a:pt x="685" y="288"/>
                  </a:lnTo>
                  <a:lnTo>
                    <a:pt x="679" y="286"/>
                  </a:lnTo>
                  <a:lnTo>
                    <a:pt x="677" y="286"/>
                  </a:lnTo>
                  <a:lnTo>
                    <a:pt x="674" y="284"/>
                  </a:lnTo>
                  <a:lnTo>
                    <a:pt x="674" y="286"/>
                  </a:lnTo>
                  <a:lnTo>
                    <a:pt x="674" y="288"/>
                  </a:lnTo>
                  <a:lnTo>
                    <a:pt x="672" y="288"/>
                  </a:lnTo>
                  <a:lnTo>
                    <a:pt x="668" y="288"/>
                  </a:lnTo>
                  <a:lnTo>
                    <a:pt x="672" y="286"/>
                  </a:lnTo>
                  <a:lnTo>
                    <a:pt x="670" y="282"/>
                  </a:lnTo>
                  <a:lnTo>
                    <a:pt x="664" y="280"/>
                  </a:lnTo>
                  <a:lnTo>
                    <a:pt x="658" y="274"/>
                  </a:lnTo>
                  <a:lnTo>
                    <a:pt x="656" y="274"/>
                  </a:lnTo>
                  <a:lnTo>
                    <a:pt x="654" y="274"/>
                  </a:lnTo>
                  <a:lnTo>
                    <a:pt x="650" y="274"/>
                  </a:lnTo>
                  <a:lnTo>
                    <a:pt x="648" y="276"/>
                  </a:lnTo>
                  <a:lnTo>
                    <a:pt x="648" y="278"/>
                  </a:lnTo>
                  <a:lnTo>
                    <a:pt x="648" y="278"/>
                  </a:lnTo>
                  <a:lnTo>
                    <a:pt x="648" y="280"/>
                  </a:lnTo>
                  <a:lnTo>
                    <a:pt x="650" y="282"/>
                  </a:lnTo>
                  <a:lnTo>
                    <a:pt x="648" y="282"/>
                  </a:lnTo>
                  <a:lnTo>
                    <a:pt x="646" y="282"/>
                  </a:lnTo>
                  <a:lnTo>
                    <a:pt x="644" y="280"/>
                  </a:lnTo>
                  <a:lnTo>
                    <a:pt x="646" y="276"/>
                  </a:lnTo>
                  <a:lnTo>
                    <a:pt x="648" y="274"/>
                  </a:lnTo>
                  <a:lnTo>
                    <a:pt x="646" y="272"/>
                  </a:lnTo>
                  <a:lnTo>
                    <a:pt x="644" y="272"/>
                  </a:lnTo>
                  <a:lnTo>
                    <a:pt x="644" y="274"/>
                  </a:lnTo>
                  <a:lnTo>
                    <a:pt x="642" y="276"/>
                  </a:lnTo>
                  <a:lnTo>
                    <a:pt x="638" y="276"/>
                  </a:lnTo>
                  <a:lnTo>
                    <a:pt x="634" y="274"/>
                  </a:lnTo>
                  <a:lnTo>
                    <a:pt x="636" y="274"/>
                  </a:lnTo>
                  <a:lnTo>
                    <a:pt x="638" y="274"/>
                  </a:lnTo>
                  <a:lnTo>
                    <a:pt x="642" y="274"/>
                  </a:lnTo>
                  <a:lnTo>
                    <a:pt x="642" y="274"/>
                  </a:lnTo>
                  <a:lnTo>
                    <a:pt x="640" y="270"/>
                  </a:lnTo>
                  <a:lnTo>
                    <a:pt x="642" y="270"/>
                  </a:lnTo>
                  <a:lnTo>
                    <a:pt x="642" y="270"/>
                  </a:lnTo>
                  <a:lnTo>
                    <a:pt x="642" y="268"/>
                  </a:lnTo>
                  <a:lnTo>
                    <a:pt x="642" y="266"/>
                  </a:lnTo>
                  <a:lnTo>
                    <a:pt x="642" y="266"/>
                  </a:lnTo>
                  <a:lnTo>
                    <a:pt x="642" y="264"/>
                  </a:lnTo>
                  <a:lnTo>
                    <a:pt x="642" y="262"/>
                  </a:lnTo>
                  <a:lnTo>
                    <a:pt x="642" y="264"/>
                  </a:lnTo>
                  <a:lnTo>
                    <a:pt x="640" y="266"/>
                  </a:lnTo>
                  <a:lnTo>
                    <a:pt x="640" y="266"/>
                  </a:lnTo>
                  <a:lnTo>
                    <a:pt x="638" y="266"/>
                  </a:lnTo>
                  <a:lnTo>
                    <a:pt x="638" y="262"/>
                  </a:lnTo>
                  <a:lnTo>
                    <a:pt x="638" y="260"/>
                  </a:lnTo>
                  <a:lnTo>
                    <a:pt x="636" y="258"/>
                  </a:lnTo>
                  <a:lnTo>
                    <a:pt x="636" y="260"/>
                  </a:lnTo>
                  <a:lnTo>
                    <a:pt x="634" y="262"/>
                  </a:lnTo>
                  <a:lnTo>
                    <a:pt x="632" y="262"/>
                  </a:lnTo>
                  <a:lnTo>
                    <a:pt x="632" y="260"/>
                  </a:lnTo>
                  <a:lnTo>
                    <a:pt x="632" y="251"/>
                  </a:lnTo>
                  <a:lnTo>
                    <a:pt x="630" y="251"/>
                  </a:lnTo>
                  <a:lnTo>
                    <a:pt x="630" y="256"/>
                  </a:lnTo>
                  <a:lnTo>
                    <a:pt x="627" y="256"/>
                  </a:lnTo>
                  <a:lnTo>
                    <a:pt x="625" y="256"/>
                  </a:lnTo>
                  <a:lnTo>
                    <a:pt x="625" y="256"/>
                  </a:lnTo>
                  <a:lnTo>
                    <a:pt x="627" y="253"/>
                  </a:lnTo>
                  <a:lnTo>
                    <a:pt x="627" y="253"/>
                  </a:lnTo>
                  <a:lnTo>
                    <a:pt x="627" y="251"/>
                  </a:lnTo>
                  <a:lnTo>
                    <a:pt x="630" y="237"/>
                  </a:lnTo>
                  <a:lnTo>
                    <a:pt x="632" y="235"/>
                  </a:lnTo>
                  <a:lnTo>
                    <a:pt x="634" y="235"/>
                  </a:lnTo>
                  <a:lnTo>
                    <a:pt x="634" y="239"/>
                  </a:lnTo>
                  <a:lnTo>
                    <a:pt x="634" y="241"/>
                  </a:lnTo>
                  <a:lnTo>
                    <a:pt x="630" y="249"/>
                  </a:lnTo>
                  <a:lnTo>
                    <a:pt x="634" y="247"/>
                  </a:lnTo>
                  <a:lnTo>
                    <a:pt x="636" y="239"/>
                  </a:lnTo>
                  <a:lnTo>
                    <a:pt x="638" y="237"/>
                  </a:lnTo>
                  <a:lnTo>
                    <a:pt x="640" y="239"/>
                  </a:lnTo>
                  <a:lnTo>
                    <a:pt x="638" y="241"/>
                  </a:lnTo>
                  <a:lnTo>
                    <a:pt x="638" y="243"/>
                  </a:lnTo>
                  <a:lnTo>
                    <a:pt x="638" y="245"/>
                  </a:lnTo>
                  <a:lnTo>
                    <a:pt x="638" y="249"/>
                  </a:lnTo>
                  <a:lnTo>
                    <a:pt x="638" y="251"/>
                  </a:lnTo>
                  <a:lnTo>
                    <a:pt x="636" y="253"/>
                  </a:lnTo>
                  <a:lnTo>
                    <a:pt x="638" y="251"/>
                  </a:lnTo>
                  <a:lnTo>
                    <a:pt x="640" y="249"/>
                  </a:lnTo>
                  <a:lnTo>
                    <a:pt x="642" y="245"/>
                  </a:lnTo>
                  <a:lnTo>
                    <a:pt x="642" y="245"/>
                  </a:lnTo>
                  <a:lnTo>
                    <a:pt x="642" y="243"/>
                  </a:lnTo>
                  <a:lnTo>
                    <a:pt x="642" y="241"/>
                  </a:lnTo>
                  <a:lnTo>
                    <a:pt x="642" y="239"/>
                  </a:lnTo>
                  <a:lnTo>
                    <a:pt x="644" y="235"/>
                  </a:lnTo>
                  <a:lnTo>
                    <a:pt x="642" y="233"/>
                  </a:lnTo>
                  <a:lnTo>
                    <a:pt x="636" y="227"/>
                  </a:lnTo>
                  <a:lnTo>
                    <a:pt x="632" y="221"/>
                  </a:lnTo>
                  <a:lnTo>
                    <a:pt x="632" y="221"/>
                  </a:lnTo>
                  <a:lnTo>
                    <a:pt x="630" y="219"/>
                  </a:lnTo>
                  <a:lnTo>
                    <a:pt x="625" y="217"/>
                  </a:lnTo>
                  <a:lnTo>
                    <a:pt x="621" y="213"/>
                  </a:lnTo>
                  <a:lnTo>
                    <a:pt x="619" y="211"/>
                  </a:lnTo>
                  <a:lnTo>
                    <a:pt x="619" y="209"/>
                  </a:lnTo>
                  <a:lnTo>
                    <a:pt x="621" y="206"/>
                  </a:lnTo>
                  <a:lnTo>
                    <a:pt x="623" y="206"/>
                  </a:lnTo>
                  <a:lnTo>
                    <a:pt x="625" y="206"/>
                  </a:lnTo>
                  <a:lnTo>
                    <a:pt x="625" y="206"/>
                  </a:lnTo>
                  <a:lnTo>
                    <a:pt x="627" y="206"/>
                  </a:lnTo>
                  <a:lnTo>
                    <a:pt x="627" y="204"/>
                  </a:lnTo>
                  <a:lnTo>
                    <a:pt x="627" y="204"/>
                  </a:lnTo>
                  <a:lnTo>
                    <a:pt x="627" y="202"/>
                  </a:lnTo>
                  <a:lnTo>
                    <a:pt x="627" y="202"/>
                  </a:lnTo>
                  <a:lnTo>
                    <a:pt x="625" y="202"/>
                  </a:lnTo>
                  <a:lnTo>
                    <a:pt x="621" y="200"/>
                  </a:lnTo>
                  <a:lnTo>
                    <a:pt x="621" y="198"/>
                  </a:lnTo>
                  <a:lnTo>
                    <a:pt x="615" y="200"/>
                  </a:lnTo>
                  <a:lnTo>
                    <a:pt x="613" y="198"/>
                  </a:lnTo>
                  <a:lnTo>
                    <a:pt x="607" y="196"/>
                  </a:lnTo>
                  <a:lnTo>
                    <a:pt x="605" y="194"/>
                  </a:lnTo>
                  <a:lnTo>
                    <a:pt x="605" y="194"/>
                  </a:lnTo>
                  <a:lnTo>
                    <a:pt x="605" y="192"/>
                  </a:lnTo>
                  <a:lnTo>
                    <a:pt x="605" y="190"/>
                  </a:lnTo>
                  <a:lnTo>
                    <a:pt x="599" y="184"/>
                  </a:lnTo>
                  <a:lnTo>
                    <a:pt x="599" y="180"/>
                  </a:lnTo>
                  <a:lnTo>
                    <a:pt x="597" y="176"/>
                  </a:lnTo>
                  <a:lnTo>
                    <a:pt x="597" y="172"/>
                  </a:lnTo>
                  <a:lnTo>
                    <a:pt x="599" y="170"/>
                  </a:lnTo>
                  <a:lnTo>
                    <a:pt x="601" y="166"/>
                  </a:lnTo>
                  <a:lnTo>
                    <a:pt x="599" y="164"/>
                  </a:lnTo>
                  <a:lnTo>
                    <a:pt x="587" y="149"/>
                  </a:lnTo>
                  <a:lnTo>
                    <a:pt x="585" y="145"/>
                  </a:lnTo>
                  <a:lnTo>
                    <a:pt x="583" y="141"/>
                  </a:lnTo>
                  <a:lnTo>
                    <a:pt x="583" y="139"/>
                  </a:lnTo>
                  <a:lnTo>
                    <a:pt x="585" y="133"/>
                  </a:lnTo>
                  <a:lnTo>
                    <a:pt x="587" y="131"/>
                  </a:lnTo>
                  <a:lnTo>
                    <a:pt x="587" y="129"/>
                  </a:lnTo>
                  <a:lnTo>
                    <a:pt x="585" y="127"/>
                  </a:lnTo>
                  <a:lnTo>
                    <a:pt x="583" y="131"/>
                  </a:lnTo>
                  <a:lnTo>
                    <a:pt x="580" y="131"/>
                  </a:lnTo>
                  <a:lnTo>
                    <a:pt x="578" y="133"/>
                  </a:lnTo>
                  <a:lnTo>
                    <a:pt x="576" y="133"/>
                  </a:lnTo>
                  <a:lnTo>
                    <a:pt x="576" y="131"/>
                  </a:lnTo>
                  <a:lnTo>
                    <a:pt x="576" y="131"/>
                  </a:lnTo>
                  <a:lnTo>
                    <a:pt x="576" y="129"/>
                  </a:lnTo>
                  <a:lnTo>
                    <a:pt x="580" y="131"/>
                  </a:lnTo>
                  <a:lnTo>
                    <a:pt x="583" y="127"/>
                  </a:lnTo>
                  <a:lnTo>
                    <a:pt x="583" y="121"/>
                  </a:lnTo>
                  <a:lnTo>
                    <a:pt x="580" y="112"/>
                  </a:lnTo>
                  <a:lnTo>
                    <a:pt x="580" y="110"/>
                  </a:lnTo>
                  <a:lnTo>
                    <a:pt x="576" y="108"/>
                  </a:lnTo>
                  <a:lnTo>
                    <a:pt x="574" y="108"/>
                  </a:lnTo>
                  <a:lnTo>
                    <a:pt x="570" y="104"/>
                  </a:lnTo>
                  <a:lnTo>
                    <a:pt x="570" y="104"/>
                  </a:lnTo>
                  <a:lnTo>
                    <a:pt x="542" y="104"/>
                  </a:lnTo>
                  <a:lnTo>
                    <a:pt x="511" y="104"/>
                  </a:lnTo>
                  <a:lnTo>
                    <a:pt x="482" y="104"/>
                  </a:lnTo>
                  <a:lnTo>
                    <a:pt x="454" y="104"/>
                  </a:lnTo>
                  <a:lnTo>
                    <a:pt x="446" y="104"/>
                  </a:lnTo>
                  <a:lnTo>
                    <a:pt x="444" y="100"/>
                  </a:lnTo>
                  <a:lnTo>
                    <a:pt x="442" y="96"/>
                  </a:lnTo>
                  <a:lnTo>
                    <a:pt x="437" y="94"/>
                  </a:lnTo>
                  <a:lnTo>
                    <a:pt x="433" y="92"/>
                  </a:lnTo>
                  <a:lnTo>
                    <a:pt x="431" y="86"/>
                  </a:lnTo>
                  <a:lnTo>
                    <a:pt x="429" y="82"/>
                  </a:lnTo>
                  <a:lnTo>
                    <a:pt x="427" y="76"/>
                  </a:lnTo>
                  <a:lnTo>
                    <a:pt x="427" y="65"/>
                  </a:lnTo>
                  <a:lnTo>
                    <a:pt x="425" y="61"/>
                  </a:lnTo>
                  <a:lnTo>
                    <a:pt x="417" y="37"/>
                  </a:lnTo>
                  <a:lnTo>
                    <a:pt x="409" y="23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407" y="18"/>
                  </a:lnTo>
                  <a:lnTo>
                    <a:pt x="399" y="18"/>
                  </a:lnTo>
                  <a:lnTo>
                    <a:pt x="382" y="16"/>
                  </a:lnTo>
                  <a:lnTo>
                    <a:pt x="366" y="14"/>
                  </a:lnTo>
                  <a:lnTo>
                    <a:pt x="350" y="12"/>
                  </a:lnTo>
                  <a:lnTo>
                    <a:pt x="333" y="10"/>
                  </a:lnTo>
                  <a:lnTo>
                    <a:pt x="315" y="8"/>
                  </a:lnTo>
                  <a:lnTo>
                    <a:pt x="297" y="4"/>
                  </a:lnTo>
                  <a:lnTo>
                    <a:pt x="278" y="2"/>
                  </a:lnTo>
                  <a:lnTo>
                    <a:pt x="260" y="0"/>
                  </a:lnTo>
                  <a:lnTo>
                    <a:pt x="254" y="2"/>
                  </a:lnTo>
                  <a:lnTo>
                    <a:pt x="245" y="4"/>
                  </a:lnTo>
                  <a:lnTo>
                    <a:pt x="243" y="4"/>
                  </a:lnTo>
                  <a:lnTo>
                    <a:pt x="241" y="6"/>
                  </a:lnTo>
                  <a:lnTo>
                    <a:pt x="164" y="37"/>
                  </a:lnTo>
                  <a:lnTo>
                    <a:pt x="141" y="49"/>
                  </a:lnTo>
                  <a:lnTo>
                    <a:pt x="125" y="63"/>
                  </a:lnTo>
                  <a:lnTo>
                    <a:pt x="113" y="78"/>
                  </a:lnTo>
                  <a:lnTo>
                    <a:pt x="102" y="92"/>
                  </a:lnTo>
                  <a:lnTo>
                    <a:pt x="45" y="200"/>
                  </a:lnTo>
                  <a:lnTo>
                    <a:pt x="37" y="213"/>
                  </a:lnTo>
                  <a:lnTo>
                    <a:pt x="11" y="245"/>
                  </a:lnTo>
                  <a:lnTo>
                    <a:pt x="6" y="251"/>
                  </a:lnTo>
                  <a:lnTo>
                    <a:pt x="2" y="262"/>
                  </a:lnTo>
                  <a:lnTo>
                    <a:pt x="2" y="268"/>
                  </a:lnTo>
                  <a:lnTo>
                    <a:pt x="0" y="270"/>
                  </a:lnTo>
                  <a:lnTo>
                    <a:pt x="0" y="274"/>
                  </a:lnTo>
                  <a:lnTo>
                    <a:pt x="2" y="278"/>
                  </a:lnTo>
                  <a:lnTo>
                    <a:pt x="2" y="280"/>
                  </a:lnTo>
                  <a:lnTo>
                    <a:pt x="8" y="288"/>
                  </a:lnTo>
                  <a:lnTo>
                    <a:pt x="11" y="290"/>
                  </a:lnTo>
                  <a:lnTo>
                    <a:pt x="11" y="290"/>
                  </a:lnTo>
                  <a:lnTo>
                    <a:pt x="25" y="300"/>
                  </a:lnTo>
                  <a:lnTo>
                    <a:pt x="33" y="307"/>
                  </a:lnTo>
                  <a:lnTo>
                    <a:pt x="35" y="311"/>
                  </a:lnTo>
                  <a:lnTo>
                    <a:pt x="37" y="315"/>
                  </a:lnTo>
                  <a:lnTo>
                    <a:pt x="41" y="331"/>
                  </a:lnTo>
                  <a:lnTo>
                    <a:pt x="43" y="335"/>
                  </a:lnTo>
                  <a:lnTo>
                    <a:pt x="47" y="341"/>
                  </a:lnTo>
                  <a:lnTo>
                    <a:pt x="51" y="345"/>
                  </a:lnTo>
                  <a:lnTo>
                    <a:pt x="96" y="372"/>
                  </a:lnTo>
                  <a:lnTo>
                    <a:pt x="105" y="374"/>
                  </a:lnTo>
                  <a:lnTo>
                    <a:pt x="117" y="374"/>
                  </a:lnTo>
                  <a:lnTo>
                    <a:pt x="121" y="376"/>
                  </a:lnTo>
                  <a:lnTo>
                    <a:pt x="123" y="378"/>
                  </a:lnTo>
                  <a:lnTo>
                    <a:pt x="127" y="380"/>
                  </a:lnTo>
                  <a:lnTo>
                    <a:pt x="137" y="392"/>
                  </a:lnTo>
                  <a:lnTo>
                    <a:pt x="154" y="407"/>
                  </a:lnTo>
                  <a:lnTo>
                    <a:pt x="160" y="413"/>
                  </a:lnTo>
                  <a:lnTo>
                    <a:pt x="164" y="415"/>
                  </a:lnTo>
                  <a:lnTo>
                    <a:pt x="170" y="415"/>
                  </a:lnTo>
                  <a:lnTo>
                    <a:pt x="196" y="417"/>
                  </a:lnTo>
                  <a:lnTo>
                    <a:pt x="205" y="417"/>
                  </a:lnTo>
                  <a:lnTo>
                    <a:pt x="211" y="421"/>
                  </a:lnTo>
                  <a:lnTo>
                    <a:pt x="221" y="425"/>
                  </a:lnTo>
                  <a:lnTo>
                    <a:pt x="262" y="456"/>
                  </a:lnTo>
                  <a:lnTo>
                    <a:pt x="266" y="456"/>
                  </a:lnTo>
                  <a:lnTo>
                    <a:pt x="270" y="458"/>
                  </a:lnTo>
                  <a:lnTo>
                    <a:pt x="274" y="458"/>
                  </a:lnTo>
                  <a:lnTo>
                    <a:pt x="276" y="458"/>
                  </a:lnTo>
                  <a:lnTo>
                    <a:pt x="301" y="454"/>
                  </a:lnTo>
                  <a:lnTo>
                    <a:pt x="305" y="454"/>
                  </a:lnTo>
                  <a:lnTo>
                    <a:pt x="309" y="456"/>
                  </a:lnTo>
                  <a:lnTo>
                    <a:pt x="313" y="458"/>
                  </a:lnTo>
                  <a:lnTo>
                    <a:pt x="339" y="484"/>
                  </a:lnTo>
                  <a:lnTo>
                    <a:pt x="344" y="491"/>
                  </a:lnTo>
                  <a:lnTo>
                    <a:pt x="348" y="495"/>
                  </a:lnTo>
                  <a:lnTo>
                    <a:pt x="350" y="497"/>
                  </a:lnTo>
                  <a:lnTo>
                    <a:pt x="403" y="517"/>
                  </a:lnTo>
                  <a:lnTo>
                    <a:pt x="405" y="519"/>
                  </a:lnTo>
                  <a:lnTo>
                    <a:pt x="407" y="521"/>
                  </a:lnTo>
                  <a:lnTo>
                    <a:pt x="409" y="525"/>
                  </a:lnTo>
                  <a:lnTo>
                    <a:pt x="411" y="527"/>
                  </a:lnTo>
                  <a:lnTo>
                    <a:pt x="411" y="531"/>
                  </a:lnTo>
                  <a:lnTo>
                    <a:pt x="413" y="538"/>
                  </a:lnTo>
                  <a:lnTo>
                    <a:pt x="415" y="779"/>
                  </a:lnTo>
                  <a:lnTo>
                    <a:pt x="417" y="787"/>
                  </a:lnTo>
                  <a:lnTo>
                    <a:pt x="419" y="789"/>
                  </a:lnTo>
                  <a:lnTo>
                    <a:pt x="421" y="793"/>
                  </a:lnTo>
                  <a:lnTo>
                    <a:pt x="423" y="797"/>
                  </a:lnTo>
                  <a:lnTo>
                    <a:pt x="480" y="838"/>
                  </a:lnTo>
                  <a:lnTo>
                    <a:pt x="521" y="881"/>
                  </a:lnTo>
                  <a:lnTo>
                    <a:pt x="529" y="889"/>
                  </a:lnTo>
                  <a:lnTo>
                    <a:pt x="536" y="899"/>
                  </a:lnTo>
                  <a:lnTo>
                    <a:pt x="542" y="916"/>
                  </a:lnTo>
                  <a:lnTo>
                    <a:pt x="546" y="928"/>
                  </a:lnTo>
                  <a:lnTo>
                    <a:pt x="548" y="950"/>
                  </a:lnTo>
                  <a:lnTo>
                    <a:pt x="548" y="989"/>
                  </a:lnTo>
                  <a:lnTo>
                    <a:pt x="501" y="1369"/>
                  </a:lnTo>
                  <a:lnTo>
                    <a:pt x="458" y="1710"/>
                  </a:lnTo>
                  <a:lnTo>
                    <a:pt x="407" y="2129"/>
                  </a:lnTo>
                  <a:lnTo>
                    <a:pt x="407" y="2129"/>
                  </a:lnTo>
                  <a:lnTo>
                    <a:pt x="411" y="2123"/>
                  </a:lnTo>
                  <a:lnTo>
                    <a:pt x="421" y="2093"/>
                  </a:lnTo>
                  <a:lnTo>
                    <a:pt x="429" y="2072"/>
                  </a:lnTo>
                  <a:lnTo>
                    <a:pt x="433" y="2066"/>
                  </a:lnTo>
                  <a:lnTo>
                    <a:pt x="448" y="2046"/>
                  </a:lnTo>
                  <a:lnTo>
                    <a:pt x="472" y="2015"/>
                  </a:lnTo>
                  <a:lnTo>
                    <a:pt x="499" y="1984"/>
                  </a:lnTo>
                  <a:lnTo>
                    <a:pt x="513" y="1964"/>
                  </a:lnTo>
                  <a:lnTo>
                    <a:pt x="525" y="1950"/>
                  </a:lnTo>
                  <a:lnTo>
                    <a:pt x="529" y="1945"/>
                  </a:lnTo>
                  <a:lnTo>
                    <a:pt x="550" y="1935"/>
                  </a:lnTo>
                  <a:lnTo>
                    <a:pt x="578" y="1921"/>
                  </a:lnTo>
                  <a:lnTo>
                    <a:pt x="609" y="1905"/>
                  </a:lnTo>
                  <a:lnTo>
                    <a:pt x="638" y="1890"/>
                  </a:lnTo>
                  <a:lnTo>
                    <a:pt x="660" y="1878"/>
                  </a:lnTo>
                  <a:lnTo>
                    <a:pt x="668" y="1876"/>
                  </a:lnTo>
                  <a:lnTo>
                    <a:pt x="683" y="1870"/>
                  </a:lnTo>
                  <a:lnTo>
                    <a:pt x="703" y="1866"/>
                  </a:lnTo>
                  <a:lnTo>
                    <a:pt x="730" y="1864"/>
                  </a:lnTo>
                  <a:lnTo>
                    <a:pt x="756" y="1860"/>
                  </a:lnTo>
                  <a:lnTo>
                    <a:pt x="783" y="1856"/>
                  </a:lnTo>
                  <a:lnTo>
                    <a:pt x="807" y="1851"/>
                  </a:lnTo>
                  <a:lnTo>
                    <a:pt x="834" y="1847"/>
                  </a:lnTo>
                  <a:lnTo>
                    <a:pt x="860" y="1843"/>
                  </a:lnTo>
                  <a:lnTo>
                    <a:pt x="887" y="1841"/>
                  </a:lnTo>
                  <a:lnTo>
                    <a:pt x="911" y="1837"/>
                  </a:lnTo>
                  <a:lnTo>
                    <a:pt x="938" y="1833"/>
                  </a:lnTo>
                  <a:lnTo>
                    <a:pt x="965" y="1829"/>
                  </a:lnTo>
                  <a:lnTo>
                    <a:pt x="991" y="1825"/>
                  </a:lnTo>
                  <a:lnTo>
                    <a:pt x="1016" y="1823"/>
                  </a:lnTo>
                  <a:lnTo>
                    <a:pt x="1069" y="1815"/>
                  </a:lnTo>
                  <a:lnTo>
                    <a:pt x="1095" y="1811"/>
                  </a:lnTo>
                  <a:lnTo>
                    <a:pt x="1120" y="1807"/>
                  </a:lnTo>
                  <a:lnTo>
                    <a:pt x="1146" y="1804"/>
                  </a:lnTo>
                  <a:lnTo>
                    <a:pt x="1165" y="1796"/>
                  </a:lnTo>
                  <a:lnTo>
                    <a:pt x="1193" y="1788"/>
                  </a:lnTo>
                  <a:lnTo>
                    <a:pt x="1220" y="1778"/>
                  </a:lnTo>
                  <a:lnTo>
                    <a:pt x="1249" y="1768"/>
                  </a:lnTo>
                  <a:lnTo>
                    <a:pt x="1275" y="1757"/>
                  </a:lnTo>
                  <a:lnTo>
                    <a:pt x="1304" y="1747"/>
                  </a:lnTo>
                  <a:lnTo>
                    <a:pt x="1332" y="1739"/>
                  </a:lnTo>
                  <a:lnTo>
                    <a:pt x="1359" y="1729"/>
                  </a:lnTo>
                  <a:lnTo>
                    <a:pt x="1387" y="1719"/>
                  </a:lnTo>
                  <a:lnTo>
                    <a:pt x="1416" y="1708"/>
                  </a:lnTo>
                  <a:lnTo>
                    <a:pt x="1443" y="1698"/>
                  </a:lnTo>
                  <a:lnTo>
                    <a:pt x="1471" y="1688"/>
                  </a:lnTo>
                  <a:lnTo>
                    <a:pt x="1498" y="1680"/>
                  </a:lnTo>
                  <a:lnTo>
                    <a:pt x="1526" y="1670"/>
                  </a:lnTo>
                  <a:lnTo>
                    <a:pt x="1555" y="1659"/>
                  </a:lnTo>
                  <a:lnTo>
                    <a:pt x="1581" y="1649"/>
                  </a:lnTo>
                  <a:lnTo>
                    <a:pt x="1610" y="1639"/>
                  </a:lnTo>
                  <a:lnTo>
                    <a:pt x="1635" y="1631"/>
                  </a:lnTo>
                  <a:lnTo>
                    <a:pt x="1639" y="1614"/>
                  </a:lnTo>
                  <a:lnTo>
                    <a:pt x="1641" y="1610"/>
                  </a:lnTo>
                  <a:lnTo>
                    <a:pt x="1643" y="1600"/>
                  </a:lnTo>
                  <a:lnTo>
                    <a:pt x="1649" y="1586"/>
                  </a:lnTo>
                  <a:lnTo>
                    <a:pt x="1655" y="1567"/>
                  </a:lnTo>
                  <a:lnTo>
                    <a:pt x="1661" y="1543"/>
                  </a:lnTo>
                  <a:lnTo>
                    <a:pt x="1669" y="1518"/>
                  </a:lnTo>
                  <a:lnTo>
                    <a:pt x="1678" y="1490"/>
                  </a:lnTo>
                  <a:lnTo>
                    <a:pt x="1688" y="1461"/>
                  </a:lnTo>
                  <a:lnTo>
                    <a:pt x="1694" y="1439"/>
                  </a:lnTo>
                  <a:lnTo>
                    <a:pt x="1696" y="1433"/>
                  </a:lnTo>
                  <a:lnTo>
                    <a:pt x="1704" y="1406"/>
                  </a:lnTo>
                  <a:lnTo>
                    <a:pt x="1712" y="1379"/>
                  </a:lnTo>
                  <a:lnTo>
                    <a:pt x="1720" y="1355"/>
                  </a:lnTo>
                  <a:lnTo>
                    <a:pt x="1727" y="1337"/>
                  </a:lnTo>
                  <a:lnTo>
                    <a:pt x="1731" y="1320"/>
                  </a:lnTo>
                  <a:lnTo>
                    <a:pt x="1733" y="1312"/>
                  </a:lnTo>
                  <a:lnTo>
                    <a:pt x="1735" y="1308"/>
                  </a:lnTo>
                  <a:lnTo>
                    <a:pt x="1735" y="1306"/>
                  </a:lnTo>
                  <a:lnTo>
                    <a:pt x="1741" y="1285"/>
                  </a:lnTo>
                  <a:lnTo>
                    <a:pt x="1741" y="1281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A28F184E-B11A-7340-A07C-C609AFC14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4290" y="4618523"/>
              <a:ext cx="346783" cy="417874"/>
            </a:xfrm>
            <a:custGeom>
              <a:avLst/>
              <a:gdLst>
                <a:gd name="T0" fmla="*/ 198 w 200"/>
                <a:gd name="T1" fmla="*/ 65 h 241"/>
                <a:gd name="T2" fmla="*/ 192 w 200"/>
                <a:gd name="T3" fmla="*/ 55 h 241"/>
                <a:gd name="T4" fmla="*/ 200 w 200"/>
                <a:gd name="T5" fmla="*/ 24 h 241"/>
                <a:gd name="T6" fmla="*/ 188 w 200"/>
                <a:gd name="T7" fmla="*/ 14 h 241"/>
                <a:gd name="T8" fmla="*/ 180 w 200"/>
                <a:gd name="T9" fmla="*/ 14 h 241"/>
                <a:gd name="T10" fmla="*/ 162 w 200"/>
                <a:gd name="T11" fmla="*/ 24 h 241"/>
                <a:gd name="T12" fmla="*/ 141 w 200"/>
                <a:gd name="T13" fmla="*/ 27 h 241"/>
                <a:gd name="T14" fmla="*/ 131 w 200"/>
                <a:gd name="T15" fmla="*/ 29 h 241"/>
                <a:gd name="T16" fmla="*/ 119 w 200"/>
                <a:gd name="T17" fmla="*/ 33 h 241"/>
                <a:gd name="T18" fmla="*/ 113 w 200"/>
                <a:gd name="T19" fmla="*/ 33 h 241"/>
                <a:gd name="T20" fmla="*/ 108 w 200"/>
                <a:gd name="T21" fmla="*/ 27 h 241"/>
                <a:gd name="T22" fmla="*/ 102 w 200"/>
                <a:gd name="T23" fmla="*/ 10 h 241"/>
                <a:gd name="T24" fmla="*/ 96 w 200"/>
                <a:gd name="T25" fmla="*/ 2 h 241"/>
                <a:gd name="T26" fmla="*/ 86 w 200"/>
                <a:gd name="T27" fmla="*/ 0 h 241"/>
                <a:gd name="T28" fmla="*/ 80 w 200"/>
                <a:gd name="T29" fmla="*/ 2 h 241"/>
                <a:gd name="T30" fmla="*/ 74 w 200"/>
                <a:gd name="T31" fmla="*/ 6 h 241"/>
                <a:gd name="T32" fmla="*/ 70 w 200"/>
                <a:gd name="T33" fmla="*/ 12 h 241"/>
                <a:gd name="T34" fmla="*/ 70 w 200"/>
                <a:gd name="T35" fmla="*/ 18 h 241"/>
                <a:gd name="T36" fmla="*/ 72 w 200"/>
                <a:gd name="T37" fmla="*/ 29 h 241"/>
                <a:gd name="T38" fmla="*/ 74 w 200"/>
                <a:gd name="T39" fmla="*/ 45 h 241"/>
                <a:gd name="T40" fmla="*/ 74 w 200"/>
                <a:gd name="T41" fmla="*/ 51 h 241"/>
                <a:gd name="T42" fmla="*/ 57 w 200"/>
                <a:gd name="T43" fmla="*/ 84 h 241"/>
                <a:gd name="T44" fmla="*/ 51 w 200"/>
                <a:gd name="T45" fmla="*/ 90 h 241"/>
                <a:gd name="T46" fmla="*/ 43 w 200"/>
                <a:gd name="T47" fmla="*/ 92 h 241"/>
                <a:gd name="T48" fmla="*/ 23 w 200"/>
                <a:gd name="T49" fmla="*/ 96 h 241"/>
                <a:gd name="T50" fmla="*/ 15 w 200"/>
                <a:gd name="T51" fmla="*/ 102 h 241"/>
                <a:gd name="T52" fmla="*/ 0 w 200"/>
                <a:gd name="T53" fmla="*/ 118 h 241"/>
                <a:gd name="T54" fmla="*/ 0 w 200"/>
                <a:gd name="T55" fmla="*/ 125 h 241"/>
                <a:gd name="T56" fmla="*/ 6 w 200"/>
                <a:gd name="T57" fmla="*/ 129 h 241"/>
                <a:gd name="T58" fmla="*/ 21 w 200"/>
                <a:gd name="T59" fmla="*/ 133 h 241"/>
                <a:gd name="T60" fmla="*/ 23 w 200"/>
                <a:gd name="T61" fmla="*/ 137 h 241"/>
                <a:gd name="T62" fmla="*/ 25 w 200"/>
                <a:gd name="T63" fmla="*/ 143 h 241"/>
                <a:gd name="T64" fmla="*/ 25 w 200"/>
                <a:gd name="T65" fmla="*/ 165 h 241"/>
                <a:gd name="T66" fmla="*/ 27 w 200"/>
                <a:gd name="T67" fmla="*/ 180 h 241"/>
                <a:gd name="T68" fmla="*/ 27 w 200"/>
                <a:gd name="T69" fmla="*/ 198 h 241"/>
                <a:gd name="T70" fmla="*/ 27 w 200"/>
                <a:gd name="T71" fmla="*/ 204 h 241"/>
                <a:gd name="T72" fmla="*/ 31 w 200"/>
                <a:gd name="T73" fmla="*/ 210 h 241"/>
                <a:gd name="T74" fmla="*/ 47 w 200"/>
                <a:gd name="T75" fmla="*/ 219 h 241"/>
                <a:gd name="T76" fmla="*/ 59 w 200"/>
                <a:gd name="T77" fmla="*/ 237 h 241"/>
                <a:gd name="T78" fmla="*/ 68 w 200"/>
                <a:gd name="T79" fmla="*/ 241 h 241"/>
                <a:gd name="T80" fmla="*/ 76 w 200"/>
                <a:gd name="T81" fmla="*/ 241 h 241"/>
                <a:gd name="T82" fmla="*/ 84 w 200"/>
                <a:gd name="T83" fmla="*/ 241 h 241"/>
                <a:gd name="T84" fmla="*/ 90 w 200"/>
                <a:gd name="T85" fmla="*/ 237 h 241"/>
                <a:gd name="T86" fmla="*/ 92 w 200"/>
                <a:gd name="T87" fmla="*/ 229 h 241"/>
                <a:gd name="T88" fmla="*/ 106 w 200"/>
                <a:gd name="T89" fmla="*/ 184 h 241"/>
                <a:gd name="T90" fmla="*/ 113 w 200"/>
                <a:gd name="T91" fmla="*/ 174 h 241"/>
                <a:gd name="T92" fmla="*/ 117 w 200"/>
                <a:gd name="T93" fmla="*/ 172 h 241"/>
                <a:gd name="T94" fmla="*/ 137 w 200"/>
                <a:gd name="T95" fmla="*/ 170 h 241"/>
                <a:gd name="T96" fmla="*/ 145 w 200"/>
                <a:gd name="T97" fmla="*/ 168 h 241"/>
                <a:gd name="T98" fmla="*/ 166 w 200"/>
                <a:gd name="T99" fmla="*/ 123 h 241"/>
                <a:gd name="T100" fmla="*/ 168 w 200"/>
                <a:gd name="T101" fmla="*/ 106 h 241"/>
                <a:gd name="T102" fmla="*/ 174 w 200"/>
                <a:gd name="T103" fmla="*/ 98 h 241"/>
                <a:gd name="T104" fmla="*/ 196 w 200"/>
                <a:gd name="T105" fmla="*/ 82 h 241"/>
                <a:gd name="T106" fmla="*/ 200 w 200"/>
                <a:gd name="T107" fmla="*/ 7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0" h="241">
                  <a:moveTo>
                    <a:pt x="200" y="67"/>
                  </a:moveTo>
                  <a:lnTo>
                    <a:pt x="198" y="65"/>
                  </a:lnTo>
                  <a:lnTo>
                    <a:pt x="194" y="59"/>
                  </a:lnTo>
                  <a:lnTo>
                    <a:pt x="192" y="55"/>
                  </a:lnTo>
                  <a:lnTo>
                    <a:pt x="192" y="51"/>
                  </a:lnTo>
                  <a:lnTo>
                    <a:pt x="200" y="24"/>
                  </a:lnTo>
                  <a:lnTo>
                    <a:pt x="192" y="16"/>
                  </a:lnTo>
                  <a:lnTo>
                    <a:pt x="188" y="14"/>
                  </a:lnTo>
                  <a:lnTo>
                    <a:pt x="184" y="14"/>
                  </a:lnTo>
                  <a:lnTo>
                    <a:pt x="180" y="14"/>
                  </a:lnTo>
                  <a:lnTo>
                    <a:pt x="166" y="24"/>
                  </a:lnTo>
                  <a:lnTo>
                    <a:pt x="162" y="24"/>
                  </a:lnTo>
                  <a:lnTo>
                    <a:pt x="158" y="27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9"/>
                  </a:lnTo>
                  <a:lnTo>
                    <a:pt x="123" y="31"/>
                  </a:lnTo>
                  <a:lnTo>
                    <a:pt x="119" y="33"/>
                  </a:lnTo>
                  <a:lnTo>
                    <a:pt x="115" y="33"/>
                  </a:lnTo>
                  <a:lnTo>
                    <a:pt x="113" y="33"/>
                  </a:lnTo>
                  <a:lnTo>
                    <a:pt x="111" y="31"/>
                  </a:lnTo>
                  <a:lnTo>
                    <a:pt x="108" y="27"/>
                  </a:lnTo>
                  <a:lnTo>
                    <a:pt x="106" y="24"/>
                  </a:lnTo>
                  <a:lnTo>
                    <a:pt x="102" y="10"/>
                  </a:lnTo>
                  <a:lnTo>
                    <a:pt x="98" y="6"/>
                  </a:lnTo>
                  <a:lnTo>
                    <a:pt x="96" y="2"/>
                  </a:lnTo>
                  <a:lnTo>
                    <a:pt x="90" y="0"/>
                  </a:lnTo>
                  <a:lnTo>
                    <a:pt x="86" y="0"/>
                  </a:lnTo>
                  <a:lnTo>
                    <a:pt x="82" y="0"/>
                  </a:lnTo>
                  <a:lnTo>
                    <a:pt x="80" y="2"/>
                  </a:lnTo>
                  <a:lnTo>
                    <a:pt x="76" y="4"/>
                  </a:lnTo>
                  <a:lnTo>
                    <a:pt x="74" y="6"/>
                  </a:lnTo>
                  <a:lnTo>
                    <a:pt x="72" y="10"/>
                  </a:lnTo>
                  <a:lnTo>
                    <a:pt x="70" y="12"/>
                  </a:lnTo>
                  <a:lnTo>
                    <a:pt x="70" y="14"/>
                  </a:lnTo>
                  <a:lnTo>
                    <a:pt x="70" y="18"/>
                  </a:lnTo>
                  <a:lnTo>
                    <a:pt x="70" y="22"/>
                  </a:lnTo>
                  <a:lnTo>
                    <a:pt x="72" y="29"/>
                  </a:lnTo>
                  <a:lnTo>
                    <a:pt x="74" y="39"/>
                  </a:lnTo>
                  <a:lnTo>
                    <a:pt x="74" y="45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62" y="71"/>
                  </a:lnTo>
                  <a:lnTo>
                    <a:pt x="57" y="84"/>
                  </a:lnTo>
                  <a:lnTo>
                    <a:pt x="55" y="86"/>
                  </a:lnTo>
                  <a:lnTo>
                    <a:pt x="51" y="90"/>
                  </a:lnTo>
                  <a:lnTo>
                    <a:pt x="47" y="92"/>
                  </a:lnTo>
                  <a:lnTo>
                    <a:pt x="43" y="92"/>
                  </a:lnTo>
                  <a:lnTo>
                    <a:pt x="29" y="96"/>
                  </a:lnTo>
                  <a:lnTo>
                    <a:pt x="23" y="96"/>
                  </a:lnTo>
                  <a:lnTo>
                    <a:pt x="19" y="98"/>
                  </a:lnTo>
                  <a:lnTo>
                    <a:pt x="15" y="102"/>
                  </a:lnTo>
                  <a:lnTo>
                    <a:pt x="2" y="114"/>
                  </a:lnTo>
                  <a:lnTo>
                    <a:pt x="0" y="118"/>
                  </a:lnTo>
                  <a:lnTo>
                    <a:pt x="0" y="121"/>
                  </a:lnTo>
                  <a:lnTo>
                    <a:pt x="0" y="125"/>
                  </a:lnTo>
                  <a:lnTo>
                    <a:pt x="4" y="127"/>
                  </a:lnTo>
                  <a:lnTo>
                    <a:pt x="6" y="129"/>
                  </a:lnTo>
                  <a:lnTo>
                    <a:pt x="19" y="133"/>
                  </a:lnTo>
                  <a:lnTo>
                    <a:pt x="21" y="133"/>
                  </a:lnTo>
                  <a:lnTo>
                    <a:pt x="21" y="135"/>
                  </a:lnTo>
                  <a:lnTo>
                    <a:pt x="23" y="137"/>
                  </a:lnTo>
                  <a:lnTo>
                    <a:pt x="25" y="141"/>
                  </a:lnTo>
                  <a:lnTo>
                    <a:pt x="25" y="143"/>
                  </a:lnTo>
                  <a:lnTo>
                    <a:pt x="27" y="147"/>
                  </a:lnTo>
                  <a:lnTo>
                    <a:pt x="25" y="165"/>
                  </a:lnTo>
                  <a:lnTo>
                    <a:pt x="25" y="170"/>
                  </a:lnTo>
                  <a:lnTo>
                    <a:pt x="27" y="180"/>
                  </a:lnTo>
                  <a:lnTo>
                    <a:pt x="27" y="184"/>
                  </a:lnTo>
                  <a:lnTo>
                    <a:pt x="27" y="198"/>
                  </a:lnTo>
                  <a:lnTo>
                    <a:pt x="27" y="202"/>
                  </a:lnTo>
                  <a:lnTo>
                    <a:pt x="27" y="204"/>
                  </a:lnTo>
                  <a:lnTo>
                    <a:pt x="29" y="208"/>
                  </a:lnTo>
                  <a:lnTo>
                    <a:pt x="31" y="210"/>
                  </a:lnTo>
                  <a:lnTo>
                    <a:pt x="33" y="212"/>
                  </a:lnTo>
                  <a:lnTo>
                    <a:pt x="47" y="219"/>
                  </a:lnTo>
                  <a:lnTo>
                    <a:pt x="49" y="223"/>
                  </a:lnTo>
                  <a:lnTo>
                    <a:pt x="59" y="237"/>
                  </a:lnTo>
                  <a:lnTo>
                    <a:pt x="64" y="239"/>
                  </a:lnTo>
                  <a:lnTo>
                    <a:pt x="68" y="241"/>
                  </a:lnTo>
                  <a:lnTo>
                    <a:pt x="72" y="241"/>
                  </a:lnTo>
                  <a:lnTo>
                    <a:pt x="76" y="241"/>
                  </a:lnTo>
                  <a:lnTo>
                    <a:pt x="80" y="241"/>
                  </a:lnTo>
                  <a:lnTo>
                    <a:pt x="84" y="241"/>
                  </a:lnTo>
                  <a:lnTo>
                    <a:pt x="86" y="239"/>
                  </a:lnTo>
                  <a:lnTo>
                    <a:pt x="90" y="237"/>
                  </a:lnTo>
                  <a:lnTo>
                    <a:pt x="92" y="233"/>
                  </a:lnTo>
                  <a:lnTo>
                    <a:pt x="92" y="229"/>
                  </a:lnTo>
                  <a:lnTo>
                    <a:pt x="96" y="210"/>
                  </a:lnTo>
                  <a:lnTo>
                    <a:pt x="106" y="184"/>
                  </a:lnTo>
                  <a:lnTo>
                    <a:pt x="111" y="176"/>
                  </a:lnTo>
                  <a:lnTo>
                    <a:pt x="113" y="174"/>
                  </a:lnTo>
                  <a:lnTo>
                    <a:pt x="115" y="172"/>
                  </a:lnTo>
                  <a:lnTo>
                    <a:pt x="117" y="172"/>
                  </a:lnTo>
                  <a:lnTo>
                    <a:pt x="121" y="170"/>
                  </a:lnTo>
                  <a:lnTo>
                    <a:pt x="137" y="170"/>
                  </a:lnTo>
                  <a:lnTo>
                    <a:pt x="141" y="170"/>
                  </a:lnTo>
                  <a:lnTo>
                    <a:pt x="145" y="168"/>
                  </a:lnTo>
                  <a:lnTo>
                    <a:pt x="164" y="131"/>
                  </a:lnTo>
                  <a:lnTo>
                    <a:pt x="166" y="123"/>
                  </a:lnTo>
                  <a:lnTo>
                    <a:pt x="166" y="110"/>
                  </a:lnTo>
                  <a:lnTo>
                    <a:pt x="168" y="106"/>
                  </a:lnTo>
                  <a:lnTo>
                    <a:pt x="170" y="102"/>
                  </a:lnTo>
                  <a:lnTo>
                    <a:pt x="174" y="98"/>
                  </a:lnTo>
                  <a:lnTo>
                    <a:pt x="192" y="84"/>
                  </a:lnTo>
                  <a:lnTo>
                    <a:pt x="196" y="82"/>
                  </a:lnTo>
                  <a:lnTo>
                    <a:pt x="200" y="76"/>
                  </a:lnTo>
                  <a:lnTo>
                    <a:pt x="200" y="71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70D043B9-A5A3-D048-B753-B42606B8EA09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7278" y="4554368"/>
              <a:ext cx="886031" cy="1055954"/>
            </a:xfrm>
            <a:custGeom>
              <a:avLst/>
              <a:gdLst>
                <a:gd name="T0" fmla="*/ 429 w 511"/>
                <a:gd name="T1" fmla="*/ 166 h 609"/>
                <a:gd name="T2" fmla="*/ 415 w 511"/>
                <a:gd name="T3" fmla="*/ 141 h 609"/>
                <a:gd name="T4" fmla="*/ 435 w 511"/>
                <a:gd name="T5" fmla="*/ 86 h 609"/>
                <a:gd name="T6" fmla="*/ 437 w 511"/>
                <a:gd name="T7" fmla="*/ 76 h 609"/>
                <a:gd name="T8" fmla="*/ 411 w 511"/>
                <a:gd name="T9" fmla="*/ 39 h 609"/>
                <a:gd name="T10" fmla="*/ 356 w 511"/>
                <a:gd name="T11" fmla="*/ 6 h 609"/>
                <a:gd name="T12" fmla="*/ 309 w 511"/>
                <a:gd name="T13" fmla="*/ 21 h 609"/>
                <a:gd name="T14" fmla="*/ 288 w 511"/>
                <a:gd name="T15" fmla="*/ 21 h 609"/>
                <a:gd name="T16" fmla="*/ 262 w 511"/>
                <a:gd name="T17" fmla="*/ 27 h 609"/>
                <a:gd name="T18" fmla="*/ 241 w 511"/>
                <a:gd name="T19" fmla="*/ 39 h 609"/>
                <a:gd name="T20" fmla="*/ 157 w 511"/>
                <a:gd name="T21" fmla="*/ 102 h 609"/>
                <a:gd name="T22" fmla="*/ 135 w 511"/>
                <a:gd name="T23" fmla="*/ 108 h 609"/>
                <a:gd name="T24" fmla="*/ 108 w 511"/>
                <a:gd name="T25" fmla="*/ 66 h 609"/>
                <a:gd name="T26" fmla="*/ 100 w 511"/>
                <a:gd name="T27" fmla="*/ 96 h 609"/>
                <a:gd name="T28" fmla="*/ 106 w 511"/>
                <a:gd name="T29" fmla="*/ 113 h 609"/>
                <a:gd name="T30" fmla="*/ 76 w 511"/>
                <a:gd name="T31" fmla="*/ 139 h 609"/>
                <a:gd name="T32" fmla="*/ 70 w 511"/>
                <a:gd name="T33" fmla="*/ 168 h 609"/>
                <a:gd name="T34" fmla="*/ 70 w 511"/>
                <a:gd name="T35" fmla="*/ 202 h 609"/>
                <a:gd name="T36" fmla="*/ 78 w 511"/>
                <a:gd name="T37" fmla="*/ 211 h 609"/>
                <a:gd name="T38" fmla="*/ 74 w 511"/>
                <a:gd name="T39" fmla="*/ 243 h 609"/>
                <a:gd name="T40" fmla="*/ 82 w 511"/>
                <a:gd name="T41" fmla="*/ 268 h 609"/>
                <a:gd name="T42" fmla="*/ 76 w 511"/>
                <a:gd name="T43" fmla="*/ 296 h 609"/>
                <a:gd name="T44" fmla="*/ 66 w 511"/>
                <a:gd name="T45" fmla="*/ 305 h 609"/>
                <a:gd name="T46" fmla="*/ 37 w 511"/>
                <a:gd name="T47" fmla="*/ 303 h 609"/>
                <a:gd name="T48" fmla="*/ 17 w 511"/>
                <a:gd name="T49" fmla="*/ 315 h 609"/>
                <a:gd name="T50" fmla="*/ 4 w 511"/>
                <a:gd name="T51" fmla="*/ 311 h 609"/>
                <a:gd name="T52" fmla="*/ 2 w 511"/>
                <a:gd name="T53" fmla="*/ 362 h 609"/>
                <a:gd name="T54" fmla="*/ 8 w 511"/>
                <a:gd name="T55" fmla="*/ 376 h 609"/>
                <a:gd name="T56" fmla="*/ 41 w 511"/>
                <a:gd name="T57" fmla="*/ 378 h 609"/>
                <a:gd name="T58" fmla="*/ 55 w 511"/>
                <a:gd name="T59" fmla="*/ 386 h 609"/>
                <a:gd name="T60" fmla="*/ 70 w 511"/>
                <a:gd name="T61" fmla="*/ 433 h 609"/>
                <a:gd name="T62" fmla="*/ 88 w 511"/>
                <a:gd name="T63" fmla="*/ 460 h 609"/>
                <a:gd name="T64" fmla="*/ 88 w 511"/>
                <a:gd name="T65" fmla="*/ 491 h 609"/>
                <a:gd name="T66" fmla="*/ 92 w 511"/>
                <a:gd name="T67" fmla="*/ 505 h 609"/>
                <a:gd name="T68" fmla="*/ 113 w 511"/>
                <a:gd name="T69" fmla="*/ 505 h 609"/>
                <a:gd name="T70" fmla="*/ 123 w 511"/>
                <a:gd name="T71" fmla="*/ 519 h 609"/>
                <a:gd name="T72" fmla="*/ 135 w 511"/>
                <a:gd name="T73" fmla="*/ 529 h 609"/>
                <a:gd name="T74" fmla="*/ 172 w 511"/>
                <a:gd name="T75" fmla="*/ 536 h 609"/>
                <a:gd name="T76" fmla="*/ 180 w 511"/>
                <a:gd name="T77" fmla="*/ 552 h 609"/>
                <a:gd name="T78" fmla="*/ 207 w 511"/>
                <a:gd name="T79" fmla="*/ 572 h 609"/>
                <a:gd name="T80" fmla="*/ 221 w 511"/>
                <a:gd name="T81" fmla="*/ 536 h 609"/>
                <a:gd name="T82" fmla="*/ 237 w 511"/>
                <a:gd name="T83" fmla="*/ 517 h 609"/>
                <a:gd name="T84" fmla="*/ 254 w 511"/>
                <a:gd name="T85" fmla="*/ 517 h 609"/>
                <a:gd name="T86" fmla="*/ 258 w 511"/>
                <a:gd name="T87" fmla="*/ 536 h 609"/>
                <a:gd name="T88" fmla="*/ 282 w 511"/>
                <a:gd name="T89" fmla="*/ 564 h 609"/>
                <a:gd name="T90" fmla="*/ 303 w 511"/>
                <a:gd name="T91" fmla="*/ 578 h 609"/>
                <a:gd name="T92" fmla="*/ 331 w 511"/>
                <a:gd name="T93" fmla="*/ 595 h 609"/>
                <a:gd name="T94" fmla="*/ 345 w 511"/>
                <a:gd name="T95" fmla="*/ 597 h 609"/>
                <a:gd name="T96" fmla="*/ 368 w 511"/>
                <a:gd name="T97" fmla="*/ 603 h 609"/>
                <a:gd name="T98" fmla="*/ 368 w 511"/>
                <a:gd name="T99" fmla="*/ 564 h 609"/>
                <a:gd name="T100" fmla="*/ 374 w 511"/>
                <a:gd name="T101" fmla="*/ 507 h 609"/>
                <a:gd name="T102" fmla="*/ 368 w 511"/>
                <a:gd name="T103" fmla="*/ 480 h 609"/>
                <a:gd name="T104" fmla="*/ 403 w 511"/>
                <a:gd name="T105" fmla="*/ 435 h 609"/>
                <a:gd name="T106" fmla="*/ 431 w 511"/>
                <a:gd name="T107" fmla="*/ 409 h 609"/>
                <a:gd name="T108" fmla="*/ 443 w 511"/>
                <a:gd name="T109" fmla="*/ 388 h 609"/>
                <a:gd name="T110" fmla="*/ 474 w 511"/>
                <a:gd name="T111" fmla="*/ 378 h 609"/>
                <a:gd name="T112" fmla="*/ 488 w 511"/>
                <a:gd name="T113" fmla="*/ 364 h 609"/>
                <a:gd name="T114" fmla="*/ 493 w 511"/>
                <a:gd name="T115" fmla="*/ 341 h 609"/>
                <a:gd name="T116" fmla="*/ 486 w 511"/>
                <a:gd name="T117" fmla="*/ 305 h 609"/>
                <a:gd name="T118" fmla="*/ 507 w 511"/>
                <a:gd name="T119" fmla="*/ 286 h 609"/>
                <a:gd name="T120" fmla="*/ 511 w 511"/>
                <a:gd name="T121" fmla="*/ 254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1" h="609">
                  <a:moveTo>
                    <a:pt x="511" y="254"/>
                  </a:moveTo>
                  <a:lnTo>
                    <a:pt x="509" y="252"/>
                  </a:lnTo>
                  <a:lnTo>
                    <a:pt x="443" y="192"/>
                  </a:lnTo>
                  <a:lnTo>
                    <a:pt x="429" y="166"/>
                  </a:lnTo>
                  <a:lnTo>
                    <a:pt x="419" y="155"/>
                  </a:lnTo>
                  <a:lnTo>
                    <a:pt x="417" y="151"/>
                  </a:lnTo>
                  <a:lnTo>
                    <a:pt x="415" y="145"/>
                  </a:lnTo>
                  <a:lnTo>
                    <a:pt x="415" y="141"/>
                  </a:lnTo>
                  <a:lnTo>
                    <a:pt x="421" y="111"/>
                  </a:lnTo>
                  <a:lnTo>
                    <a:pt x="425" y="104"/>
                  </a:lnTo>
                  <a:lnTo>
                    <a:pt x="433" y="90"/>
                  </a:lnTo>
                  <a:lnTo>
                    <a:pt x="435" y="86"/>
                  </a:lnTo>
                  <a:lnTo>
                    <a:pt x="437" y="82"/>
                  </a:lnTo>
                  <a:lnTo>
                    <a:pt x="437" y="82"/>
                  </a:lnTo>
                  <a:lnTo>
                    <a:pt x="437" y="78"/>
                  </a:lnTo>
                  <a:lnTo>
                    <a:pt x="437" y="76"/>
                  </a:lnTo>
                  <a:lnTo>
                    <a:pt x="435" y="72"/>
                  </a:lnTo>
                  <a:lnTo>
                    <a:pt x="433" y="68"/>
                  </a:lnTo>
                  <a:lnTo>
                    <a:pt x="421" y="53"/>
                  </a:lnTo>
                  <a:lnTo>
                    <a:pt x="411" y="39"/>
                  </a:lnTo>
                  <a:lnTo>
                    <a:pt x="405" y="31"/>
                  </a:lnTo>
                  <a:lnTo>
                    <a:pt x="397" y="21"/>
                  </a:lnTo>
                  <a:lnTo>
                    <a:pt x="372" y="0"/>
                  </a:lnTo>
                  <a:lnTo>
                    <a:pt x="356" y="6"/>
                  </a:lnTo>
                  <a:lnTo>
                    <a:pt x="329" y="21"/>
                  </a:lnTo>
                  <a:lnTo>
                    <a:pt x="325" y="23"/>
                  </a:lnTo>
                  <a:lnTo>
                    <a:pt x="319" y="25"/>
                  </a:lnTo>
                  <a:lnTo>
                    <a:pt x="309" y="21"/>
                  </a:lnTo>
                  <a:lnTo>
                    <a:pt x="305" y="19"/>
                  </a:lnTo>
                  <a:lnTo>
                    <a:pt x="300" y="19"/>
                  </a:lnTo>
                  <a:lnTo>
                    <a:pt x="292" y="21"/>
                  </a:lnTo>
                  <a:lnTo>
                    <a:pt x="288" y="21"/>
                  </a:lnTo>
                  <a:lnTo>
                    <a:pt x="278" y="25"/>
                  </a:lnTo>
                  <a:lnTo>
                    <a:pt x="274" y="27"/>
                  </a:lnTo>
                  <a:lnTo>
                    <a:pt x="272" y="27"/>
                  </a:lnTo>
                  <a:lnTo>
                    <a:pt x="262" y="27"/>
                  </a:lnTo>
                  <a:lnTo>
                    <a:pt x="256" y="29"/>
                  </a:lnTo>
                  <a:lnTo>
                    <a:pt x="251" y="31"/>
                  </a:lnTo>
                  <a:lnTo>
                    <a:pt x="247" y="33"/>
                  </a:lnTo>
                  <a:lnTo>
                    <a:pt x="241" y="39"/>
                  </a:lnTo>
                  <a:lnTo>
                    <a:pt x="237" y="43"/>
                  </a:lnTo>
                  <a:lnTo>
                    <a:pt x="204" y="61"/>
                  </a:lnTo>
                  <a:lnTo>
                    <a:pt x="164" y="98"/>
                  </a:lnTo>
                  <a:lnTo>
                    <a:pt x="157" y="102"/>
                  </a:lnTo>
                  <a:lnTo>
                    <a:pt x="149" y="106"/>
                  </a:lnTo>
                  <a:lnTo>
                    <a:pt x="143" y="108"/>
                  </a:lnTo>
                  <a:lnTo>
                    <a:pt x="139" y="108"/>
                  </a:lnTo>
                  <a:lnTo>
                    <a:pt x="135" y="108"/>
                  </a:lnTo>
                  <a:lnTo>
                    <a:pt x="133" y="106"/>
                  </a:lnTo>
                  <a:lnTo>
                    <a:pt x="129" y="104"/>
                  </a:lnTo>
                  <a:lnTo>
                    <a:pt x="127" y="100"/>
                  </a:lnTo>
                  <a:lnTo>
                    <a:pt x="108" y="66"/>
                  </a:lnTo>
                  <a:lnTo>
                    <a:pt x="106" y="61"/>
                  </a:lnTo>
                  <a:lnTo>
                    <a:pt x="98" y="88"/>
                  </a:lnTo>
                  <a:lnTo>
                    <a:pt x="98" y="92"/>
                  </a:lnTo>
                  <a:lnTo>
                    <a:pt x="100" y="96"/>
                  </a:lnTo>
                  <a:lnTo>
                    <a:pt x="104" y="102"/>
                  </a:lnTo>
                  <a:lnTo>
                    <a:pt x="106" y="104"/>
                  </a:lnTo>
                  <a:lnTo>
                    <a:pt x="106" y="108"/>
                  </a:lnTo>
                  <a:lnTo>
                    <a:pt x="106" y="113"/>
                  </a:lnTo>
                  <a:lnTo>
                    <a:pt x="102" y="119"/>
                  </a:lnTo>
                  <a:lnTo>
                    <a:pt x="98" y="121"/>
                  </a:lnTo>
                  <a:lnTo>
                    <a:pt x="80" y="135"/>
                  </a:lnTo>
                  <a:lnTo>
                    <a:pt x="76" y="139"/>
                  </a:lnTo>
                  <a:lnTo>
                    <a:pt x="74" y="143"/>
                  </a:lnTo>
                  <a:lnTo>
                    <a:pt x="72" y="147"/>
                  </a:lnTo>
                  <a:lnTo>
                    <a:pt x="72" y="160"/>
                  </a:lnTo>
                  <a:lnTo>
                    <a:pt x="70" y="168"/>
                  </a:lnTo>
                  <a:lnTo>
                    <a:pt x="51" y="205"/>
                  </a:lnTo>
                  <a:lnTo>
                    <a:pt x="59" y="200"/>
                  </a:lnTo>
                  <a:lnTo>
                    <a:pt x="66" y="200"/>
                  </a:lnTo>
                  <a:lnTo>
                    <a:pt x="70" y="202"/>
                  </a:lnTo>
                  <a:lnTo>
                    <a:pt x="72" y="202"/>
                  </a:lnTo>
                  <a:lnTo>
                    <a:pt x="74" y="205"/>
                  </a:lnTo>
                  <a:lnTo>
                    <a:pt x="76" y="207"/>
                  </a:lnTo>
                  <a:lnTo>
                    <a:pt x="78" y="211"/>
                  </a:lnTo>
                  <a:lnTo>
                    <a:pt x="80" y="215"/>
                  </a:lnTo>
                  <a:lnTo>
                    <a:pt x="80" y="217"/>
                  </a:lnTo>
                  <a:lnTo>
                    <a:pt x="80" y="221"/>
                  </a:lnTo>
                  <a:lnTo>
                    <a:pt x="74" y="243"/>
                  </a:lnTo>
                  <a:lnTo>
                    <a:pt x="74" y="247"/>
                  </a:lnTo>
                  <a:lnTo>
                    <a:pt x="74" y="252"/>
                  </a:lnTo>
                  <a:lnTo>
                    <a:pt x="76" y="256"/>
                  </a:lnTo>
                  <a:lnTo>
                    <a:pt x="82" y="268"/>
                  </a:lnTo>
                  <a:lnTo>
                    <a:pt x="84" y="272"/>
                  </a:lnTo>
                  <a:lnTo>
                    <a:pt x="84" y="276"/>
                  </a:lnTo>
                  <a:lnTo>
                    <a:pt x="78" y="292"/>
                  </a:lnTo>
                  <a:lnTo>
                    <a:pt x="76" y="296"/>
                  </a:lnTo>
                  <a:lnTo>
                    <a:pt x="74" y="301"/>
                  </a:lnTo>
                  <a:lnTo>
                    <a:pt x="72" y="303"/>
                  </a:lnTo>
                  <a:lnTo>
                    <a:pt x="68" y="303"/>
                  </a:lnTo>
                  <a:lnTo>
                    <a:pt x="66" y="305"/>
                  </a:lnTo>
                  <a:lnTo>
                    <a:pt x="64" y="305"/>
                  </a:lnTo>
                  <a:lnTo>
                    <a:pt x="45" y="303"/>
                  </a:lnTo>
                  <a:lnTo>
                    <a:pt x="41" y="303"/>
                  </a:lnTo>
                  <a:lnTo>
                    <a:pt x="37" y="303"/>
                  </a:lnTo>
                  <a:lnTo>
                    <a:pt x="35" y="305"/>
                  </a:lnTo>
                  <a:lnTo>
                    <a:pt x="27" y="309"/>
                  </a:lnTo>
                  <a:lnTo>
                    <a:pt x="19" y="315"/>
                  </a:lnTo>
                  <a:lnTo>
                    <a:pt x="17" y="315"/>
                  </a:lnTo>
                  <a:lnTo>
                    <a:pt x="12" y="315"/>
                  </a:lnTo>
                  <a:lnTo>
                    <a:pt x="10" y="315"/>
                  </a:lnTo>
                  <a:lnTo>
                    <a:pt x="6" y="313"/>
                  </a:lnTo>
                  <a:lnTo>
                    <a:pt x="4" y="311"/>
                  </a:lnTo>
                  <a:lnTo>
                    <a:pt x="2" y="313"/>
                  </a:lnTo>
                  <a:lnTo>
                    <a:pt x="2" y="315"/>
                  </a:lnTo>
                  <a:lnTo>
                    <a:pt x="0" y="356"/>
                  </a:lnTo>
                  <a:lnTo>
                    <a:pt x="2" y="362"/>
                  </a:lnTo>
                  <a:lnTo>
                    <a:pt x="2" y="366"/>
                  </a:lnTo>
                  <a:lnTo>
                    <a:pt x="4" y="370"/>
                  </a:lnTo>
                  <a:lnTo>
                    <a:pt x="6" y="374"/>
                  </a:lnTo>
                  <a:lnTo>
                    <a:pt x="8" y="376"/>
                  </a:lnTo>
                  <a:lnTo>
                    <a:pt x="12" y="378"/>
                  </a:lnTo>
                  <a:lnTo>
                    <a:pt x="14" y="378"/>
                  </a:lnTo>
                  <a:lnTo>
                    <a:pt x="33" y="378"/>
                  </a:lnTo>
                  <a:lnTo>
                    <a:pt x="41" y="378"/>
                  </a:lnTo>
                  <a:lnTo>
                    <a:pt x="47" y="380"/>
                  </a:lnTo>
                  <a:lnTo>
                    <a:pt x="51" y="382"/>
                  </a:lnTo>
                  <a:lnTo>
                    <a:pt x="53" y="382"/>
                  </a:lnTo>
                  <a:lnTo>
                    <a:pt x="55" y="386"/>
                  </a:lnTo>
                  <a:lnTo>
                    <a:pt x="57" y="388"/>
                  </a:lnTo>
                  <a:lnTo>
                    <a:pt x="70" y="423"/>
                  </a:lnTo>
                  <a:lnTo>
                    <a:pt x="70" y="429"/>
                  </a:lnTo>
                  <a:lnTo>
                    <a:pt x="70" y="433"/>
                  </a:lnTo>
                  <a:lnTo>
                    <a:pt x="70" y="437"/>
                  </a:lnTo>
                  <a:lnTo>
                    <a:pt x="64" y="460"/>
                  </a:lnTo>
                  <a:lnTo>
                    <a:pt x="82" y="458"/>
                  </a:lnTo>
                  <a:lnTo>
                    <a:pt x="88" y="460"/>
                  </a:lnTo>
                  <a:lnTo>
                    <a:pt x="90" y="462"/>
                  </a:lnTo>
                  <a:lnTo>
                    <a:pt x="90" y="466"/>
                  </a:lnTo>
                  <a:lnTo>
                    <a:pt x="92" y="470"/>
                  </a:lnTo>
                  <a:lnTo>
                    <a:pt x="88" y="491"/>
                  </a:lnTo>
                  <a:lnTo>
                    <a:pt x="88" y="493"/>
                  </a:lnTo>
                  <a:lnTo>
                    <a:pt x="88" y="497"/>
                  </a:lnTo>
                  <a:lnTo>
                    <a:pt x="90" y="503"/>
                  </a:lnTo>
                  <a:lnTo>
                    <a:pt x="92" y="505"/>
                  </a:lnTo>
                  <a:lnTo>
                    <a:pt x="94" y="505"/>
                  </a:lnTo>
                  <a:lnTo>
                    <a:pt x="106" y="505"/>
                  </a:lnTo>
                  <a:lnTo>
                    <a:pt x="111" y="505"/>
                  </a:lnTo>
                  <a:lnTo>
                    <a:pt x="113" y="505"/>
                  </a:lnTo>
                  <a:lnTo>
                    <a:pt x="119" y="509"/>
                  </a:lnTo>
                  <a:lnTo>
                    <a:pt x="121" y="511"/>
                  </a:lnTo>
                  <a:lnTo>
                    <a:pt x="121" y="513"/>
                  </a:lnTo>
                  <a:lnTo>
                    <a:pt x="123" y="519"/>
                  </a:lnTo>
                  <a:lnTo>
                    <a:pt x="125" y="521"/>
                  </a:lnTo>
                  <a:lnTo>
                    <a:pt x="129" y="527"/>
                  </a:lnTo>
                  <a:lnTo>
                    <a:pt x="131" y="527"/>
                  </a:lnTo>
                  <a:lnTo>
                    <a:pt x="135" y="529"/>
                  </a:lnTo>
                  <a:lnTo>
                    <a:pt x="162" y="529"/>
                  </a:lnTo>
                  <a:lnTo>
                    <a:pt x="166" y="531"/>
                  </a:lnTo>
                  <a:lnTo>
                    <a:pt x="170" y="534"/>
                  </a:lnTo>
                  <a:lnTo>
                    <a:pt x="172" y="536"/>
                  </a:lnTo>
                  <a:lnTo>
                    <a:pt x="174" y="540"/>
                  </a:lnTo>
                  <a:lnTo>
                    <a:pt x="176" y="544"/>
                  </a:lnTo>
                  <a:lnTo>
                    <a:pt x="178" y="548"/>
                  </a:lnTo>
                  <a:lnTo>
                    <a:pt x="180" y="552"/>
                  </a:lnTo>
                  <a:lnTo>
                    <a:pt x="196" y="566"/>
                  </a:lnTo>
                  <a:lnTo>
                    <a:pt x="200" y="570"/>
                  </a:lnTo>
                  <a:lnTo>
                    <a:pt x="204" y="572"/>
                  </a:lnTo>
                  <a:lnTo>
                    <a:pt x="207" y="572"/>
                  </a:lnTo>
                  <a:lnTo>
                    <a:pt x="211" y="570"/>
                  </a:lnTo>
                  <a:lnTo>
                    <a:pt x="213" y="568"/>
                  </a:lnTo>
                  <a:lnTo>
                    <a:pt x="213" y="564"/>
                  </a:lnTo>
                  <a:lnTo>
                    <a:pt x="221" y="536"/>
                  </a:lnTo>
                  <a:lnTo>
                    <a:pt x="225" y="529"/>
                  </a:lnTo>
                  <a:lnTo>
                    <a:pt x="227" y="525"/>
                  </a:lnTo>
                  <a:lnTo>
                    <a:pt x="229" y="523"/>
                  </a:lnTo>
                  <a:lnTo>
                    <a:pt x="237" y="517"/>
                  </a:lnTo>
                  <a:lnTo>
                    <a:pt x="243" y="513"/>
                  </a:lnTo>
                  <a:lnTo>
                    <a:pt x="245" y="513"/>
                  </a:lnTo>
                  <a:lnTo>
                    <a:pt x="251" y="515"/>
                  </a:lnTo>
                  <a:lnTo>
                    <a:pt x="254" y="517"/>
                  </a:lnTo>
                  <a:lnTo>
                    <a:pt x="256" y="521"/>
                  </a:lnTo>
                  <a:lnTo>
                    <a:pt x="254" y="527"/>
                  </a:lnTo>
                  <a:lnTo>
                    <a:pt x="256" y="531"/>
                  </a:lnTo>
                  <a:lnTo>
                    <a:pt x="258" y="536"/>
                  </a:lnTo>
                  <a:lnTo>
                    <a:pt x="270" y="546"/>
                  </a:lnTo>
                  <a:lnTo>
                    <a:pt x="274" y="550"/>
                  </a:lnTo>
                  <a:lnTo>
                    <a:pt x="276" y="554"/>
                  </a:lnTo>
                  <a:lnTo>
                    <a:pt x="282" y="564"/>
                  </a:lnTo>
                  <a:lnTo>
                    <a:pt x="284" y="568"/>
                  </a:lnTo>
                  <a:lnTo>
                    <a:pt x="288" y="570"/>
                  </a:lnTo>
                  <a:lnTo>
                    <a:pt x="300" y="574"/>
                  </a:lnTo>
                  <a:lnTo>
                    <a:pt x="303" y="578"/>
                  </a:lnTo>
                  <a:lnTo>
                    <a:pt x="307" y="581"/>
                  </a:lnTo>
                  <a:lnTo>
                    <a:pt x="319" y="601"/>
                  </a:lnTo>
                  <a:lnTo>
                    <a:pt x="327" y="597"/>
                  </a:lnTo>
                  <a:lnTo>
                    <a:pt x="331" y="595"/>
                  </a:lnTo>
                  <a:lnTo>
                    <a:pt x="335" y="595"/>
                  </a:lnTo>
                  <a:lnTo>
                    <a:pt x="337" y="595"/>
                  </a:lnTo>
                  <a:lnTo>
                    <a:pt x="343" y="595"/>
                  </a:lnTo>
                  <a:lnTo>
                    <a:pt x="345" y="597"/>
                  </a:lnTo>
                  <a:lnTo>
                    <a:pt x="358" y="601"/>
                  </a:lnTo>
                  <a:lnTo>
                    <a:pt x="364" y="605"/>
                  </a:lnTo>
                  <a:lnTo>
                    <a:pt x="368" y="609"/>
                  </a:lnTo>
                  <a:lnTo>
                    <a:pt x="368" y="603"/>
                  </a:lnTo>
                  <a:lnTo>
                    <a:pt x="372" y="587"/>
                  </a:lnTo>
                  <a:lnTo>
                    <a:pt x="372" y="578"/>
                  </a:lnTo>
                  <a:lnTo>
                    <a:pt x="368" y="568"/>
                  </a:lnTo>
                  <a:lnTo>
                    <a:pt x="368" y="564"/>
                  </a:lnTo>
                  <a:lnTo>
                    <a:pt x="368" y="558"/>
                  </a:lnTo>
                  <a:lnTo>
                    <a:pt x="370" y="552"/>
                  </a:lnTo>
                  <a:lnTo>
                    <a:pt x="374" y="513"/>
                  </a:lnTo>
                  <a:lnTo>
                    <a:pt x="374" y="507"/>
                  </a:lnTo>
                  <a:lnTo>
                    <a:pt x="372" y="499"/>
                  </a:lnTo>
                  <a:lnTo>
                    <a:pt x="370" y="493"/>
                  </a:lnTo>
                  <a:lnTo>
                    <a:pt x="368" y="484"/>
                  </a:lnTo>
                  <a:lnTo>
                    <a:pt x="368" y="480"/>
                  </a:lnTo>
                  <a:lnTo>
                    <a:pt x="370" y="476"/>
                  </a:lnTo>
                  <a:lnTo>
                    <a:pt x="372" y="468"/>
                  </a:lnTo>
                  <a:lnTo>
                    <a:pt x="376" y="464"/>
                  </a:lnTo>
                  <a:lnTo>
                    <a:pt x="403" y="435"/>
                  </a:lnTo>
                  <a:lnTo>
                    <a:pt x="421" y="421"/>
                  </a:lnTo>
                  <a:lnTo>
                    <a:pt x="427" y="415"/>
                  </a:lnTo>
                  <a:lnTo>
                    <a:pt x="429" y="411"/>
                  </a:lnTo>
                  <a:lnTo>
                    <a:pt x="431" y="409"/>
                  </a:lnTo>
                  <a:lnTo>
                    <a:pt x="435" y="399"/>
                  </a:lnTo>
                  <a:lnTo>
                    <a:pt x="437" y="395"/>
                  </a:lnTo>
                  <a:lnTo>
                    <a:pt x="439" y="390"/>
                  </a:lnTo>
                  <a:lnTo>
                    <a:pt x="443" y="388"/>
                  </a:lnTo>
                  <a:lnTo>
                    <a:pt x="448" y="386"/>
                  </a:lnTo>
                  <a:lnTo>
                    <a:pt x="460" y="384"/>
                  </a:lnTo>
                  <a:lnTo>
                    <a:pt x="466" y="382"/>
                  </a:lnTo>
                  <a:lnTo>
                    <a:pt x="474" y="378"/>
                  </a:lnTo>
                  <a:lnTo>
                    <a:pt x="480" y="374"/>
                  </a:lnTo>
                  <a:lnTo>
                    <a:pt x="484" y="370"/>
                  </a:lnTo>
                  <a:lnTo>
                    <a:pt x="486" y="368"/>
                  </a:lnTo>
                  <a:lnTo>
                    <a:pt x="488" y="364"/>
                  </a:lnTo>
                  <a:lnTo>
                    <a:pt x="490" y="360"/>
                  </a:lnTo>
                  <a:lnTo>
                    <a:pt x="490" y="356"/>
                  </a:lnTo>
                  <a:lnTo>
                    <a:pt x="493" y="348"/>
                  </a:lnTo>
                  <a:lnTo>
                    <a:pt x="493" y="341"/>
                  </a:lnTo>
                  <a:lnTo>
                    <a:pt x="490" y="335"/>
                  </a:lnTo>
                  <a:lnTo>
                    <a:pt x="484" y="313"/>
                  </a:lnTo>
                  <a:lnTo>
                    <a:pt x="484" y="309"/>
                  </a:lnTo>
                  <a:lnTo>
                    <a:pt x="486" y="305"/>
                  </a:lnTo>
                  <a:lnTo>
                    <a:pt x="490" y="299"/>
                  </a:lnTo>
                  <a:lnTo>
                    <a:pt x="495" y="294"/>
                  </a:lnTo>
                  <a:lnTo>
                    <a:pt x="505" y="288"/>
                  </a:lnTo>
                  <a:lnTo>
                    <a:pt x="507" y="286"/>
                  </a:lnTo>
                  <a:lnTo>
                    <a:pt x="509" y="284"/>
                  </a:lnTo>
                  <a:lnTo>
                    <a:pt x="511" y="280"/>
                  </a:lnTo>
                  <a:lnTo>
                    <a:pt x="511" y="276"/>
                  </a:lnTo>
                  <a:lnTo>
                    <a:pt x="511" y="254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D546BBF-8F8F-484B-A5F4-6B821082019B}"/>
              </a:ext>
            </a:extLst>
          </p:cNvPr>
          <p:cNvGrpSpPr/>
          <p:nvPr/>
        </p:nvGrpSpPr>
        <p:grpSpPr>
          <a:xfrm>
            <a:off x="763392" y="1269340"/>
            <a:ext cx="560521" cy="560521"/>
            <a:chOff x="4821018" y="1941899"/>
            <a:chExt cx="784660" cy="784660"/>
          </a:xfrm>
        </p:grpSpPr>
        <p:sp>
          <p:nvSpPr>
            <p:cNvPr id="106" name="Teardrop 105">
              <a:extLst>
                <a:ext uri="{FF2B5EF4-FFF2-40B4-BE49-F238E27FC236}">
                  <a16:creationId xmlns:a16="http://schemas.microsoft.com/office/drawing/2014/main" id="{E8882CCF-4F03-4449-BC8D-C657C4BF880D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DA90FC64-95A0-2D48-91C4-1819B01161DE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58BF485D-A442-3545-B6A3-120455644DAA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BFE706B0-B0D8-754F-A866-6029DFFD9C11}"/>
              </a:ext>
            </a:extLst>
          </p:cNvPr>
          <p:cNvGrpSpPr/>
          <p:nvPr/>
        </p:nvGrpSpPr>
        <p:grpSpPr>
          <a:xfrm>
            <a:off x="1566739" y="1318769"/>
            <a:ext cx="2937088" cy="1055759"/>
            <a:chOff x="1101373" y="1318769"/>
            <a:chExt cx="2937088" cy="1055759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B4FD2361-49CD-C74A-825B-18CCEA0D95CA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Medina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93C3807D-5D89-B24B-8959-6B7E0A81C6D6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955E84A-4D1D-704C-857F-BEBCB1419ED8}"/>
              </a:ext>
            </a:extLst>
          </p:cNvPr>
          <p:cNvGrpSpPr/>
          <p:nvPr/>
        </p:nvGrpSpPr>
        <p:grpSpPr>
          <a:xfrm>
            <a:off x="763392" y="3763596"/>
            <a:ext cx="560521" cy="560521"/>
            <a:chOff x="4821018" y="1941899"/>
            <a:chExt cx="784660" cy="784660"/>
          </a:xfrm>
        </p:grpSpPr>
        <p:sp>
          <p:nvSpPr>
            <p:cNvPr id="113" name="Teardrop 112">
              <a:extLst>
                <a:ext uri="{FF2B5EF4-FFF2-40B4-BE49-F238E27FC236}">
                  <a16:creationId xmlns:a16="http://schemas.microsoft.com/office/drawing/2014/main" id="{E6E5E598-C317-2946-BA3D-961333A1170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4DB190E-7A6E-8E40-B8E0-4B136B866A04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07D11C3-4868-B845-A2A1-59736BCD6596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9DDA4874-D090-EA45-A0E7-DF9B3EBADAB1}"/>
              </a:ext>
            </a:extLst>
          </p:cNvPr>
          <p:cNvGrpSpPr/>
          <p:nvPr/>
        </p:nvGrpSpPr>
        <p:grpSpPr>
          <a:xfrm>
            <a:off x="1566739" y="3813025"/>
            <a:ext cx="2937088" cy="1055759"/>
            <a:chOff x="1101373" y="1318769"/>
            <a:chExt cx="2937088" cy="1055759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11219CB-E11F-184B-AF22-60FC0D4A892C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Tabuk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AB74FED9-9B09-0546-B56B-E597002897F9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210CE4F6-6E20-3042-AA47-4C725EDB31DD}"/>
              </a:ext>
            </a:extLst>
          </p:cNvPr>
          <p:cNvGrpSpPr/>
          <p:nvPr/>
        </p:nvGrpSpPr>
        <p:grpSpPr>
          <a:xfrm>
            <a:off x="763392" y="5010725"/>
            <a:ext cx="560521" cy="560521"/>
            <a:chOff x="4821018" y="1941899"/>
            <a:chExt cx="784660" cy="784660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FB3E3340-BC18-AE43-A865-F46DC33D9C8A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E940D7A0-5BD6-FD41-A8E4-B8284E5DF579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8405D200-D1D6-CD44-B28A-0AFD1C8FA47C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7D9807AB-87B7-D041-B502-24472AC605F0}"/>
              </a:ext>
            </a:extLst>
          </p:cNvPr>
          <p:cNvGrpSpPr/>
          <p:nvPr/>
        </p:nvGrpSpPr>
        <p:grpSpPr>
          <a:xfrm>
            <a:off x="1566739" y="5060154"/>
            <a:ext cx="2937088" cy="1055759"/>
            <a:chOff x="1101373" y="1318769"/>
            <a:chExt cx="2937088" cy="1055759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36567333-2ED7-974D-A02E-D66D3ED2C986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Jeddah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6BF67032-E4E6-BB4D-9EA1-98DD63DC5FF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72F86ADE-6C8E-C44C-BD69-606B40C2D419}"/>
              </a:ext>
            </a:extLst>
          </p:cNvPr>
          <p:cNvGrpSpPr/>
          <p:nvPr/>
        </p:nvGrpSpPr>
        <p:grpSpPr>
          <a:xfrm>
            <a:off x="1566739" y="2565897"/>
            <a:ext cx="2937088" cy="1055759"/>
            <a:chOff x="1101373" y="1318769"/>
            <a:chExt cx="2937088" cy="1055759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8A859717-F174-CC45-AA2E-A1D39D461492}"/>
                </a:ext>
              </a:extLst>
            </p:cNvPr>
            <p:cNvSpPr txBox="1"/>
            <p:nvPr/>
          </p:nvSpPr>
          <p:spPr>
            <a:xfrm>
              <a:off x="1101373" y="1318769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Riyadh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24D3B167-CDF7-C649-85EF-1F7E32C5286F}"/>
                </a:ext>
              </a:extLst>
            </p:cNvPr>
            <p:cNvSpPr txBox="1"/>
            <p:nvPr/>
          </p:nvSpPr>
          <p:spPr>
            <a:xfrm>
              <a:off x="1109168" y="1728197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3EDA7DF-73F7-FE44-9D7C-7288C93BA2EE}"/>
              </a:ext>
            </a:extLst>
          </p:cNvPr>
          <p:cNvGrpSpPr/>
          <p:nvPr/>
        </p:nvGrpSpPr>
        <p:grpSpPr>
          <a:xfrm>
            <a:off x="763392" y="2516468"/>
            <a:ext cx="560521" cy="560521"/>
            <a:chOff x="763392" y="2516468"/>
            <a:chExt cx="560521" cy="560521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43683A9C-49AC-7A49-80E2-A74C198F90D4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7" name="Teardrop 186">
                <a:extLst>
                  <a:ext uri="{FF2B5EF4-FFF2-40B4-BE49-F238E27FC236}">
                    <a16:creationId xmlns:a16="http://schemas.microsoft.com/office/drawing/2014/main" id="{8DADC35A-57EE-1E49-B084-26183BC9CAB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1A6614A2-ECE7-9F49-BF9A-F90B9A3399BC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B476B307-2F68-7B4F-9417-3A09D188ABBD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6" name="Freeform 282">
              <a:extLst>
                <a:ext uri="{FF2B5EF4-FFF2-40B4-BE49-F238E27FC236}">
                  <a16:creationId xmlns:a16="http://schemas.microsoft.com/office/drawing/2014/main" id="{265F6CAE-906E-FC4A-86CF-F5F65A1E677C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endParaRPr lang="en-US" sz="101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411422C-BE7C-4669-A19D-3CFF0CE05B2B}"/>
              </a:ext>
            </a:extLst>
          </p:cNvPr>
          <p:cNvSpPr/>
          <p:nvPr/>
        </p:nvSpPr>
        <p:spPr>
          <a:xfrm>
            <a:off x="10749104" y="158979"/>
            <a:ext cx="1269124" cy="846082"/>
          </a:xfrm>
          <a:prstGeom prst="roundRect">
            <a:avLst>
              <a:gd name="adj" fmla="val 18168"/>
            </a:avLst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 w="1408" cap="flat">
            <a:noFill/>
            <a:prstDash val="solid"/>
            <a:miter/>
          </a:ln>
          <a:effectLst>
            <a:outerShdw blurRad="152400" dist="76200" dir="2700000" algn="tl" rotWithShape="0">
              <a:prstClr val="black">
                <a:alpha val="51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of Saudi Arabia – Slide 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1350039"/>
              </p:ext>
            </p:extLst>
          </p:nvPr>
        </p:nvGraphicFramePr>
        <p:xfrm>
          <a:off x="4490137" y="3912111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4490137" y="5086056"/>
          <a:ext cx="1601791" cy="1241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041605" y="4613849"/>
            <a:ext cx="49885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5041605" y="5766548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5810107" y="4348433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5810107" y="5522378"/>
            <a:ext cx="1426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Lorem Ipsum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69576" y="4225930"/>
            <a:ext cx="442913" cy="442913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69576" y="5368905"/>
            <a:ext cx="442913" cy="442913"/>
          </a:xfrm>
          <a:prstGeom prst="rect">
            <a:avLst/>
          </a:prstGeom>
        </p:spPr>
      </p:pic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B6B84693-35E5-4AC4-85BA-C909FD6D7DBF}"/>
              </a:ext>
            </a:extLst>
          </p:cNvPr>
          <p:cNvSpPr/>
          <p:nvPr/>
        </p:nvSpPr>
        <p:spPr>
          <a:xfrm>
            <a:off x="7584707" y="3311091"/>
            <a:ext cx="1828800" cy="1035619"/>
          </a:xfrm>
          <a:custGeom>
            <a:avLst/>
            <a:gdLst>
              <a:gd name="connsiteX0" fmla="*/ 1828800 w 1828800"/>
              <a:gd name="connsiteY0" fmla="*/ 0 h 1035619"/>
              <a:gd name="connsiteX1" fmla="*/ 866274 w 1828800"/>
              <a:gd name="connsiteY1" fmla="*/ 895149 h 1035619"/>
              <a:gd name="connsiteX2" fmla="*/ 0 w 1828800"/>
              <a:gd name="connsiteY2" fmla="*/ 1020277 h 103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1035619">
                <a:moveTo>
                  <a:pt x="1828800" y="0"/>
                </a:moveTo>
                <a:cubicBezTo>
                  <a:pt x="1499937" y="362551"/>
                  <a:pt x="1171074" y="725103"/>
                  <a:pt x="866274" y="895149"/>
                </a:cubicBezTo>
                <a:cubicBezTo>
                  <a:pt x="561474" y="1065195"/>
                  <a:pt x="280737" y="1042736"/>
                  <a:pt x="0" y="1020277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97E848EE-A488-490A-86F9-D3FBAEA06DF5}"/>
              </a:ext>
            </a:extLst>
          </p:cNvPr>
          <p:cNvSpPr/>
          <p:nvPr/>
        </p:nvSpPr>
        <p:spPr>
          <a:xfrm>
            <a:off x="7517331" y="3291840"/>
            <a:ext cx="1867301" cy="262717"/>
          </a:xfrm>
          <a:custGeom>
            <a:avLst/>
            <a:gdLst>
              <a:gd name="connsiteX0" fmla="*/ 1867301 w 1867301"/>
              <a:gd name="connsiteY0" fmla="*/ 0 h 262717"/>
              <a:gd name="connsiteX1" fmla="*/ 1010652 w 1867301"/>
              <a:gd name="connsiteY1" fmla="*/ 250257 h 262717"/>
              <a:gd name="connsiteX2" fmla="*/ 0 w 1867301"/>
              <a:gd name="connsiteY2" fmla="*/ 202131 h 26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7301" h="262717">
                <a:moveTo>
                  <a:pt x="1867301" y="0"/>
                </a:moveTo>
                <a:cubicBezTo>
                  <a:pt x="1594585" y="108284"/>
                  <a:pt x="1321869" y="216569"/>
                  <a:pt x="1010652" y="250257"/>
                </a:cubicBezTo>
                <a:cubicBezTo>
                  <a:pt x="699435" y="283946"/>
                  <a:pt x="349717" y="243038"/>
                  <a:pt x="0" y="202131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86B2D976-7AD5-47F5-9FE9-1F2189FDB4DF}"/>
              </a:ext>
            </a:extLst>
          </p:cNvPr>
          <p:cNvSpPr/>
          <p:nvPr/>
        </p:nvSpPr>
        <p:spPr>
          <a:xfrm>
            <a:off x="6651057" y="2213811"/>
            <a:ext cx="2781701" cy="1078029"/>
          </a:xfrm>
          <a:custGeom>
            <a:avLst/>
            <a:gdLst>
              <a:gd name="connsiteX0" fmla="*/ 2781701 w 2781701"/>
              <a:gd name="connsiteY0" fmla="*/ 1078029 h 1078029"/>
              <a:gd name="connsiteX1" fmla="*/ 1203158 w 2781701"/>
              <a:gd name="connsiteY1" fmla="*/ 269507 h 1078029"/>
              <a:gd name="connsiteX2" fmla="*/ 0 w 2781701"/>
              <a:gd name="connsiteY2" fmla="*/ 0 h 107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81701" h="1078029">
                <a:moveTo>
                  <a:pt x="2781701" y="1078029"/>
                </a:moveTo>
                <a:cubicBezTo>
                  <a:pt x="2224238" y="763603"/>
                  <a:pt x="1666775" y="449178"/>
                  <a:pt x="1203158" y="269507"/>
                </a:cubicBezTo>
                <a:cubicBezTo>
                  <a:pt x="739541" y="89836"/>
                  <a:pt x="369770" y="44918"/>
                  <a:pt x="0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8B6311B0-6706-4154-B86C-B5A7026254D3}"/>
              </a:ext>
            </a:extLst>
          </p:cNvPr>
          <p:cNvSpPr/>
          <p:nvPr/>
        </p:nvSpPr>
        <p:spPr>
          <a:xfrm>
            <a:off x="6437570" y="2233061"/>
            <a:ext cx="1127887" cy="2107933"/>
          </a:xfrm>
          <a:custGeom>
            <a:avLst/>
            <a:gdLst>
              <a:gd name="connsiteX0" fmla="*/ 1127887 w 1127887"/>
              <a:gd name="connsiteY0" fmla="*/ 2107933 h 2107933"/>
              <a:gd name="connsiteX1" fmla="*/ 78733 w 1127887"/>
              <a:gd name="connsiteY1" fmla="*/ 1183907 h 2107933"/>
              <a:gd name="connsiteX2" fmla="*/ 155735 w 1127887"/>
              <a:gd name="connsiteY2" fmla="*/ 0 h 2107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27887" h="2107933">
                <a:moveTo>
                  <a:pt x="1127887" y="2107933"/>
                </a:moveTo>
                <a:cubicBezTo>
                  <a:pt x="684322" y="1821581"/>
                  <a:pt x="240758" y="1535229"/>
                  <a:pt x="78733" y="1183907"/>
                </a:cubicBezTo>
                <a:cubicBezTo>
                  <a:pt x="-83292" y="832585"/>
                  <a:pt x="36221" y="416292"/>
                  <a:pt x="155735" y="0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7011D41D-B53F-48AE-925C-ADC4F0191EE6}"/>
              </a:ext>
            </a:extLst>
          </p:cNvPr>
          <p:cNvGrpSpPr/>
          <p:nvPr/>
        </p:nvGrpSpPr>
        <p:grpSpPr>
          <a:xfrm>
            <a:off x="9148361" y="2562671"/>
            <a:ext cx="560521" cy="801607"/>
            <a:chOff x="7477976" y="2509295"/>
            <a:chExt cx="560521" cy="801607"/>
          </a:xfrm>
        </p:grpSpPr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0912F82-D96A-45A3-960D-5F1A6AA7891C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3042F4F7-C8B7-4832-AAC6-CEF15E4DBB65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D62CA74B-C4DB-411D-9B1D-20D7F0CA1FE7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35" name="Teardrop 134">
                  <a:extLst>
                    <a:ext uri="{FF2B5EF4-FFF2-40B4-BE49-F238E27FC236}">
                      <a16:creationId xmlns:a16="http://schemas.microsoft.com/office/drawing/2014/main" id="{478BA592-72A9-44F1-8964-7C9B1DF25049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0FD14157-020D-46EE-8B5F-2B839E58F06A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17970F5-BB7B-4A7D-BD5A-6803E9BEF383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4" name="Freeform 282">
                <a:extLst>
                  <a:ext uri="{FF2B5EF4-FFF2-40B4-BE49-F238E27FC236}">
                    <a16:creationId xmlns:a16="http://schemas.microsoft.com/office/drawing/2014/main" id="{88D10228-53AF-43F6-846E-38241912E31E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>
                  <a:defRPr/>
                </a:pPr>
                <a:endParaRPr lang="en-US" sz="1013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4309EFB-4D68-4395-BF9A-D552B1AE74DE}"/>
              </a:ext>
            </a:extLst>
          </p:cNvPr>
          <p:cNvGrpSpPr/>
          <p:nvPr/>
        </p:nvGrpSpPr>
        <p:grpSpPr>
          <a:xfrm>
            <a:off x="7221928" y="2737888"/>
            <a:ext cx="560521" cy="826414"/>
            <a:chOff x="10224542" y="1889713"/>
            <a:chExt cx="560521" cy="826414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0429ED4-8CB8-43B9-861E-8C88BFF769F2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1A374C33-28B5-4EB2-BD34-573C74594405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74554F57-013B-44E8-AEEC-4D1104CE33C9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7E5B1CB9-6107-4958-96DC-C32EB98CC56A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35E80B08-F2A5-47F0-A6C3-74F7588878EE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ED60A092-5418-4D59-AC54-412740E81A6C}"/>
              </a:ext>
            </a:extLst>
          </p:cNvPr>
          <p:cNvGrpSpPr/>
          <p:nvPr/>
        </p:nvGrpSpPr>
        <p:grpSpPr>
          <a:xfrm>
            <a:off x="7292801" y="3572672"/>
            <a:ext cx="560521" cy="819008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BE1A3F98-B341-436E-A9EB-B29B6066E4A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BF170D5A-9A32-4080-8485-B5FD7AEF52C2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3A9D56C-D84C-4D70-9B33-45FB218C6AC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19C2DB00-BF13-471C-BD28-9BFC1E7C431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FAECBAAF-02DE-4A6D-8410-3DA27B879237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1867845-F114-48D2-A0D3-99D8E225C475}"/>
              </a:ext>
            </a:extLst>
          </p:cNvPr>
          <p:cNvGrpSpPr/>
          <p:nvPr/>
        </p:nvGrpSpPr>
        <p:grpSpPr>
          <a:xfrm>
            <a:off x="6360873" y="1478991"/>
            <a:ext cx="560521" cy="820579"/>
            <a:chOff x="6317174" y="4342713"/>
            <a:chExt cx="560521" cy="82057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68570231-6006-48BF-9854-2F3169BDFCB6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AFED8F6A-B027-4583-A95C-881E49DAC5A0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53" name="Teardrop 152">
                <a:extLst>
                  <a:ext uri="{FF2B5EF4-FFF2-40B4-BE49-F238E27FC236}">
                    <a16:creationId xmlns:a16="http://schemas.microsoft.com/office/drawing/2014/main" id="{45F33282-9AD6-4FBC-90AC-C772E10C8D62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0260173C-EE88-4185-9848-0D0F05446A24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2D7F5BFF-3ADD-43A8-B390-8F13F6232A61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56" name="Freeform 454">
            <a:extLst>
              <a:ext uri="{FF2B5EF4-FFF2-40B4-BE49-F238E27FC236}">
                <a16:creationId xmlns:a16="http://schemas.microsoft.com/office/drawing/2014/main" id="{1400862C-1D19-44A9-BCB9-21D443E66E2E}"/>
              </a:ext>
            </a:extLst>
          </p:cNvPr>
          <p:cNvSpPr/>
          <p:nvPr/>
        </p:nvSpPr>
        <p:spPr>
          <a:xfrm rot="15132455">
            <a:off x="8247620" y="2557968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Freeform 454">
            <a:extLst>
              <a:ext uri="{FF2B5EF4-FFF2-40B4-BE49-F238E27FC236}">
                <a16:creationId xmlns:a16="http://schemas.microsoft.com/office/drawing/2014/main" id="{78C2F70B-0B7B-4ACB-9722-A8A57AD99FB9}"/>
              </a:ext>
            </a:extLst>
          </p:cNvPr>
          <p:cNvSpPr/>
          <p:nvPr/>
        </p:nvSpPr>
        <p:spPr>
          <a:xfrm rot="10985216">
            <a:off x="8746426" y="3625869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Freeform 454">
            <a:extLst>
              <a:ext uri="{FF2B5EF4-FFF2-40B4-BE49-F238E27FC236}">
                <a16:creationId xmlns:a16="http://schemas.microsoft.com/office/drawing/2014/main" id="{1A26A2E1-4792-47AA-8E68-D71FA05BFB62}"/>
              </a:ext>
            </a:extLst>
          </p:cNvPr>
          <p:cNvSpPr/>
          <p:nvPr/>
        </p:nvSpPr>
        <p:spPr>
          <a:xfrm rot="19217928">
            <a:off x="6274589" y="2644831"/>
            <a:ext cx="389939" cy="389716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18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9043</TotalTime>
  <Words>315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Saudi Arabia – Slide Template </vt:lpstr>
      <vt:lpstr>Map of Saudi Arabia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Saudi Arabia</dc:title>
  <dc:creator>PresentationGO.com</dc:creator>
  <dc:description>© Copyright PresentationGO.com</dc:description>
  <dcterms:created xsi:type="dcterms:W3CDTF">2014-11-26T05:14:11Z</dcterms:created>
  <dcterms:modified xsi:type="dcterms:W3CDTF">2020-11-20T19:11:40Z</dcterms:modified>
  <cp:category>Maps</cp:category>
</cp:coreProperties>
</file>