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4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Scoops of Ice Cream – Slide Template</a:t>
            </a: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7DED15-D12A-4721-9EEF-5396F1C7022B}"/>
              </a:ext>
            </a:extLst>
          </p:cNvPr>
          <p:cNvGrpSpPr/>
          <p:nvPr/>
        </p:nvGrpSpPr>
        <p:grpSpPr>
          <a:xfrm>
            <a:off x="2914635" y="1039089"/>
            <a:ext cx="2754664" cy="1204637"/>
            <a:chOff x="2913401" y="1265137"/>
            <a:chExt cx="2754664" cy="1204637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1274254C-38EE-432B-9F10-142A8A810049}"/>
                </a:ext>
              </a:extLst>
            </p:cNvPr>
            <p:cNvSpPr/>
            <p:nvPr/>
          </p:nvSpPr>
          <p:spPr>
            <a:xfrm>
              <a:off x="3161569" y="2301604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D28F28C-89C9-4AFF-BF4A-C0F8B49531B9}"/>
                </a:ext>
              </a:extLst>
            </p:cNvPr>
            <p:cNvSpPr/>
            <p:nvPr/>
          </p:nvSpPr>
          <p:spPr>
            <a:xfrm>
              <a:off x="3687101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9655632A-8A98-49D4-B60D-5594A4D06508}"/>
                </a:ext>
              </a:extLst>
            </p:cNvPr>
            <p:cNvSpPr/>
            <p:nvPr/>
          </p:nvSpPr>
          <p:spPr>
            <a:xfrm>
              <a:off x="2913401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9C67AD7E-7E76-480A-BE1B-527BBC91DC11}"/>
                </a:ext>
              </a:extLst>
            </p:cNvPr>
            <p:cNvSpPr/>
            <p:nvPr/>
          </p:nvSpPr>
          <p:spPr>
            <a:xfrm>
              <a:off x="3117773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18%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8FD4061-C43E-4EAF-B592-849076F57055}"/>
                </a:ext>
              </a:extLst>
            </p:cNvPr>
            <p:cNvSpPr/>
            <p:nvPr/>
          </p:nvSpPr>
          <p:spPr>
            <a:xfrm>
              <a:off x="3862280" y="1323528"/>
              <a:ext cx="962056" cy="430364"/>
            </a:xfrm>
            <a:custGeom>
              <a:avLst/>
              <a:gdLst>
                <a:gd name="connsiteX0" fmla="*/ 102389 w 836965"/>
                <a:gd name="connsiteY0" fmla="*/ 317719 h 374406"/>
                <a:gd name="connsiteX1" fmla="*/ 108231 w 836965"/>
                <a:gd name="connsiteY1" fmla="*/ 318862 h 374406"/>
                <a:gd name="connsiteX2" fmla="*/ 142270 w 836965"/>
                <a:gd name="connsiteY2" fmla="*/ 365470 h 374406"/>
                <a:gd name="connsiteX3" fmla="*/ 89945 w 836965"/>
                <a:gd name="connsiteY3" fmla="*/ 334863 h 374406"/>
                <a:gd name="connsiteX4" fmla="*/ 102389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1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1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3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1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8 h 374406"/>
                <a:gd name="connsiteX76" fmla="*/ 193420 w 836965"/>
                <a:gd name="connsiteY76" fmla="*/ 64971 h 374406"/>
                <a:gd name="connsiteX77" fmla="*/ 154684 w 836965"/>
                <a:gd name="connsiteY77" fmla="*/ 111710 h 374406"/>
                <a:gd name="connsiteX78" fmla="*/ 139698 w 836965"/>
                <a:gd name="connsiteY78" fmla="*/ 96594 h 374406"/>
                <a:gd name="connsiteX79" fmla="*/ 141859 w 836965"/>
                <a:gd name="connsiteY79" fmla="*/ 91134 h 374406"/>
                <a:gd name="connsiteX80" fmla="*/ 180952 w 836965"/>
                <a:gd name="connsiteY80" fmla="*/ 64808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45597 w 836965"/>
                <a:gd name="connsiteY98" fmla="*/ 0 h 374406"/>
                <a:gd name="connsiteX99" fmla="*/ 449915 w 836965"/>
                <a:gd name="connsiteY99" fmla="*/ 15368 h 374406"/>
                <a:gd name="connsiteX100" fmla="*/ 445469 w 836965"/>
                <a:gd name="connsiteY100" fmla="*/ 21590 h 374406"/>
                <a:gd name="connsiteX101" fmla="*/ 372696 w 836965"/>
                <a:gd name="connsiteY101" fmla="*/ 44706 h 374406"/>
                <a:gd name="connsiteX102" fmla="*/ 4455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89" y="317719"/>
                  </a:moveTo>
                  <a:cubicBezTo>
                    <a:pt x="104803" y="317209"/>
                    <a:pt x="106837" y="317589"/>
                    <a:pt x="108231" y="318862"/>
                  </a:cubicBezTo>
                  <a:cubicBezTo>
                    <a:pt x="116868" y="337275"/>
                    <a:pt x="147730" y="347310"/>
                    <a:pt x="142270" y="365470"/>
                  </a:cubicBezTo>
                  <a:cubicBezTo>
                    <a:pt x="131981" y="393156"/>
                    <a:pt x="102771" y="348959"/>
                    <a:pt x="89945" y="334863"/>
                  </a:cubicBezTo>
                  <a:cubicBezTo>
                    <a:pt x="85753" y="327244"/>
                    <a:pt x="95024" y="321021"/>
                    <a:pt x="102389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7" y="318313"/>
                    <a:pt x="290517" y="346761"/>
                    <a:pt x="273754" y="338123"/>
                  </a:cubicBezTo>
                  <a:cubicBezTo>
                    <a:pt x="248608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5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1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1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1" y="180261"/>
                  </a:moveTo>
                  <a:cubicBezTo>
                    <a:pt x="210100" y="176577"/>
                    <a:pt x="216703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2" y="260905"/>
                    <a:pt x="129453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9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4" y="188894"/>
                    <a:pt x="197908" y="186863"/>
                  </a:cubicBezTo>
                  <a:cubicBezTo>
                    <a:pt x="202736" y="182801"/>
                    <a:pt x="205781" y="180261"/>
                    <a:pt x="205781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449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8"/>
                  </a:moveTo>
                  <a:cubicBezTo>
                    <a:pt x="185046" y="63169"/>
                    <a:pt x="189166" y="62907"/>
                    <a:pt x="193420" y="64971"/>
                  </a:cubicBezTo>
                  <a:cubicBezTo>
                    <a:pt x="219074" y="79705"/>
                    <a:pt x="170688" y="101421"/>
                    <a:pt x="154684" y="111710"/>
                  </a:cubicBezTo>
                  <a:cubicBezTo>
                    <a:pt x="146555" y="114503"/>
                    <a:pt x="141859" y="104342"/>
                    <a:pt x="139698" y="96594"/>
                  </a:cubicBezTo>
                  <a:cubicBezTo>
                    <a:pt x="139698" y="94309"/>
                    <a:pt x="140459" y="92276"/>
                    <a:pt x="141859" y="91134"/>
                  </a:cubicBezTo>
                  <a:cubicBezTo>
                    <a:pt x="156621" y="87039"/>
                    <a:pt x="168670" y="69726"/>
                    <a:pt x="180952" y="64808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5" y="66356"/>
                    <a:pt x="270264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45597" y="0"/>
                  </a:moveTo>
                  <a:cubicBezTo>
                    <a:pt x="450422" y="1270"/>
                    <a:pt x="452962" y="12192"/>
                    <a:pt x="449915" y="15368"/>
                  </a:cubicBezTo>
                  <a:cubicBezTo>
                    <a:pt x="449152" y="18035"/>
                    <a:pt x="447630" y="20322"/>
                    <a:pt x="445469" y="21590"/>
                  </a:cubicBezTo>
                  <a:cubicBezTo>
                    <a:pt x="426418" y="36833"/>
                    <a:pt x="391112" y="54232"/>
                    <a:pt x="372696" y="44706"/>
                  </a:cubicBezTo>
                  <a:cubicBezTo>
                    <a:pt x="350597" y="29084"/>
                    <a:pt x="417528" y="8890"/>
                    <a:pt x="4455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D840FD2-ED47-405D-B8E1-4DEECD34063F}"/>
              </a:ext>
            </a:extLst>
          </p:cNvPr>
          <p:cNvGrpSpPr/>
          <p:nvPr/>
        </p:nvGrpSpPr>
        <p:grpSpPr>
          <a:xfrm>
            <a:off x="2811111" y="2296584"/>
            <a:ext cx="2926080" cy="920821"/>
            <a:chOff x="332936" y="2627766"/>
            <a:chExt cx="2926080" cy="920821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AFB8922-9512-48F6-8374-B0A828F61D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CFF5A21-F744-49C9-B1E3-84A7BE2A1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EF89978-3CF2-427C-BD1F-F8AFC5AB5AC6}"/>
              </a:ext>
            </a:extLst>
          </p:cNvPr>
          <p:cNvGrpSpPr/>
          <p:nvPr/>
        </p:nvGrpSpPr>
        <p:grpSpPr>
          <a:xfrm>
            <a:off x="6525172" y="1039089"/>
            <a:ext cx="2754664" cy="1204637"/>
            <a:chOff x="6523938" y="1265137"/>
            <a:chExt cx="2754664" cy="1204637"/>
          </a:xfrm>
        </p:grpSpPr>
        <p:sp>
          <p:nvSpPr>
            <p:cNvPr id="12" name="Oval">
              <a:extLst>
                <a:ext uri="{FF2B5EF4-FFF2-40B4-BE49-F238E27FC236}">
                  <a16:creationId xmlns:a16="http://schemas.microsoft.com/office/drawing/2014/main" id="{F0D974D1-6697-4078-80F5-D5ACE7C45B7E}"/>
                </a:ext>
              </a:extLst>
            </p:cNvPr>
            <p:cNvSpPr/>
            <p:nvPr/>
          </p:nvSpPr>
          <p:spPr>
            <a:xfrm>
              <a:off x="6786704" y="2301604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86035EA-879F-4E06-91F9-BF506AE7012A}"/>
                </a:ext>
              </a:extLst>
            </p:cNvPr>
            <p:cNvSpPr/>
            <p:nvPr/>
          </p:nvSpPr>
          <p:spPr>
            <a:xfrm>
              <a:off x="7910759" y="1265138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A1CFB48-5162-488B-9356-BA6D4404D765}"/>
                </a:ext>
              </a:extLst>
            </p:cNvPr>
            <p:cNvSpPr/>
            <p:nvPr/>
          </p:nvSpPr>
          <p:spPr>
            <a:xfrm>
              <a:off x="6669919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8B94FA2-5F2F-48BA-B36F-D30A260C83AC}"/>
                </a:ext>
              </a:extLst>
            </p:cNvPr>
            <p:cNvSpPr/>
            <p:nvPr/>
          </p:nvSpPr>
          <p:spPr>
            <a:xfrm>
              <a:off x="6523938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BF10594-AF95-4FFC-9E96-230B09F44974}"/>
                </a:ext>
              </a:extLst>
            </p:cNvPr>
            <p:cNvSpPr/>
            <p:nvPr/>
          </p:nvSpPr>
          <p:spPr>
            <a:xfrm>
              <a:off x="6728310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32%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3BBAEB63-25E0-4897-9F0C-D7D0C59B65A4}"/>
                </a:ext>
              </a:extLst>
            </p:cNvPr>
            <p:cNvSpPr/>
            <p:nvPr/>
          </p:nvSpPr>
          <p:spPr>
            <a:xfrm>
              <a:off x="6845098" y="1352724"/>
              <a:ext cx="962056" cy="430364"/>
            </a:xfrm>
            <a:custGeom>
              <a:avLst/>
              <a:gdLst>
                <a:gd name="connsiteX0" fmla="*/ 102390 w 836965"/>
                <a:gd name="connsiteY0" fmla="*/ 317719 h 374406"/>
                <a:gd name="connsiteX1" fmla="*/ 108232 w 836965"/>
                <a:gd name="connsiteY1" fmla="*/ 318862 h 374406"/>
                <a:gd name="connsiteX2" fmla="*/ 142270 w 836965"/>
                <a:gd name="connsiteY2" fmla="*/ 365470 h 374406"/>
                <a:gd name="connsiteX3" fmla="*/ 89946 w 836965"/>
                <a:gd name="connsiteY3" fmla="*/ 334863 h 374406"/>
                <a:gd name="connsiteX4" fmla="*/ 102390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3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0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2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0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6 h 374406"/>
                <a:gd name="connsiteX76" fmla="*/ 193420 w 836965"/>
                <a:gd name="connsiteY76" fmla="*/ 64969 h 374406"/>
                <a:gd name="connsiteX77" fmla="*/ 154684 w 836965"/>
                <a:gd name="connsiteY77" fmla="*/ 111707 h 374406"/>
                <a:gd name="connsiteX78" fmla="*/ 139699 w 836965"/>
                <a:gd name="connsiteY78" fmla="*/ 96593 h 374406"/>
                <a:gd name="connsiteX79" fmla="*/ 141860 w 836965"/>
                <a:gd name="connsiteY79" fmla="*/ 91132 h 374406"/>
                <a:gd name="connsiteX80" fmla="*/ 180952 w 836965"/>
                <a:gd name="connsiteY80" fmla="*/ 64806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32897 w 836965"/>
                <a:gd name="connsiteY98" fmla="*/ 0 h 374406"/>
                <a:gd name="connsiteX99" fmla="*/ 437215 w 836965"/>
                <a:gd name="connsiteY99" fmla="*/ 15368 h 374406"/>
                <a:gd name="connsiteX100" fmla="*/ 432769 w 836965"/>
                <a:gd name="connsiteY100" fmla="*/ 21590 h 374406"/>
                <a:gd name="connsiteX101" fmla="*/ 359997 w 836965"/>
                <a:gd name="connsiteY101" fmla="*/ 44706 h 374406"/>
                <a:gd name="connsiteX102" fmla="*/ 4328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6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7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321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860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32897" y="0"/>
                  </a:moveTo>
                  <a:cubicBezTo>
                    <a:pt x="437722" y="1270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60653D2-66AF-4BC1-B440-DBBBF1A4F9FE}"/>
                </a:ext>
              </a:extLst>
            </p:cNvPr>
            <p:cNvSpPr/>
            <p:nvPr/>
          </p:nvSpPr>
          <p:spPr>
            <a:xfrm>
              <a:off x="8056741" y="1352724"/>
              <a:ext cx="962123" cy="430364"/>
            </a:xfrm>
            <a:custGeom>
              <a:avLst/>
              <a:gdLst>
                <a:gd name="connsiteX0" fmla="*/ 102390 w 837023"/>
                <a:gd name="connsiteY0" fmla="*/ 317719 h 374406"/>
                <a:gd name="connsiteX1" fmla="*/ 108232 w 837023"/>
                <a:gd name="connsiteY1" fmla="*/ 318862 h 374406"/>
                <a:gd name="connsiteX2" fmla="*/ 142270 w 837023"/>
                <a:gd name="connsiteY2" fmla="*/ 365470 h 374406"/>
                <a:gd name="connsiteX3" fmla="*/ 89946 w 837023"/>
                <a:gd name="connsiteY3" fmla="*/ 334863 h 374406"/>
                <a:gd name="connsiteX4" fmla="*/ 102390 w 837023"/>
                <a:gd name="connsiteY4" fmla="*/ 317719 h 374406"/>
                <a:gd name="connsiteX5" fmla="*/ 313761 w 837023"/>
                <a:gd name="connsiteY5" fmla="*/ 292533 h 374406"/>
                <a:gd name="connsiteX6" fmla="*/ 328239 w 837023"/>
                <a:gd name="connsiteY6" fmla="*/ 307898 h 374406"/>
                <a:gd name="connsiteX7" fmla="*/ 325953 w 837023"/>
                <a:gd name="connsiteY7" fmla="*/ 313361 h 374406"/>
                <a:gd name="connsiteX8" fmla="*/ 273754 w 837023"/>
                <a:gd name="connsiteY8" fmla="*/ 338123 h 374406"/>
                <a:gd name="connsiteX9" fmla="*/ 313761 w 837023"/>
                <a:gd name="connsiteY9" fmla="*/ 292533 h 374406"/>
                <a:gd name="connsiteX10" fmla="*/ 590497 w 837023"/>
                <a:gd name="connsiteY10" fmla="*/ 266700 h 374406"/>
                <a:gd name="connsiteX11" fmla="*/ 668477 w 837023"/>
                <a:gd name="connsiteY11" fmla="*/ 297942 h 374406"/>
                <a:gd name="connsiteX12" fmla="*/ 672286 w 837023"/>
                <a:gd name="connsiteY12" fmla="*/ 302896 h 374406"/>
                <a:gd name="connsiteX13" fmla="*/ 671524 w 837023"/>
                <a:gd name="connsiteY13" fmla="*/ 310515 h 374406"/>
                <a:gd name="connsiteX14" fmla="*/ 659843 w 837023"/>
                <a:gd name="connsiteY14" fmla="*/ 316613 h 374406"/>
                <a:gd name="connsiteX15" fmla="*/ 653365 w 837023"/>
                <a:gd name="connsiteY15" fmla="*/ 314962 h 374406"/>
                <a:gd name="connsiteX16" fmla="*/ 593673 w 837023"/>
                <a:gd name="connsiteY16" fmla="*/ 288925 h 374406"/>
                <a:gd name="connsiteX17" fmla="*/ 588590 w 837023"/>
                <a:gd name="connsiteY17" fmla="*/ 285115 h 374406"/>
                <a:gd name="connsiteX18" fmla="*/ 585289 w 837023"/>
                <a:gd name="connsiteY18" fmla="*/ 272415 h 374406"/>
                <a:gd name="connsiteX19" fmla="*/ 590497 w 837023"/>
                <a:gd name="connsiteY19" fmla="*/ 266700 h 374406"/>
                <a:gd name="connsiteX20" fmla="*/ 786749 w 837023"/>
                <a:gd name="connsiteY20" fmla="*/ 254598 h 374406"/>
                <a:gd name="connsiteX21" fmla="*/ 835648 w 837023"/>
                <a:gd name="connsiteY21" fmla="*/ 312730 h 374406"/>
                <a:gd name="connsiteX22" fmla="*/ 822568 w 837023"/>
                <a:gd name="connsiteY22" fmla="*/ 329748 h 374406"/>
                <a:gd name="connsiteX23" fmla="*/ 815962 w 837023"/>
                <a:gd name="connsiteY23" fmla="*/ 326827 h 374406"/>
                <a:gd name="connsiteX24" fmla="*/ 775196 w 837023"/>
                <a:gd name="connsiteY24" fmla="*/ 262311 h 374406"/>
                <a:gd name="connsiteX25" fmla="*/ 786749 w 837023"/>
                <a:gd name="connsiteY25" fmla="*/ 254598 h 374406"/>
                <a:gd name="connsiteX26" fmla="*/ 516962 w 837023"/>
                <a:gd name="connsiteY26" fmla="*/ 229030 h 374406"/>
                <a:gd name="connsiteX27" fmla="*/ 531439 w 837023"/>
                <a:gd name="connsiteY27" fmla="*/ 244397 h 374406"/>
                <a:gd name="connsiteX28" fmla="*/ 529153 w 837023"/>
                <a:gd name="connsiteY28" fmla="*/ 249860 h 374406"/>
                <a:gd name="connsiteX29" fmla="*/ 476955 w 837023"/>
                <a:gd name="connsiteY29" fmla="*/ 274623 h 374406"/>
                <a:gd name="connsiteX30" fmla="*/ 516962 w 837023"/>
                <a:gd name="connsiteY30" fmla="*/ 229030 h 374406"/>
                <a:gd name="connsiteX31" fmla="*/ 10277 w 837023"/>
                <a:gd name="connsiteY31" fmla="*/ 203201 h 374406"/>
                <a:gd name="connsiteX32" fmla="*/ 17643 w 837023"/>
                <a:gd name="connsiteY32" fmla="*/ 205997 h 374406"/>
                <a:gd name="connsiteX33" fmla="*/ 21073 w 837023"/>
                <a:gd name="connsiteY33" fmla="*/ 212852 h 374406"/>
                <a:gd name="connsiteX34" fmla="*/ 25136 w 837023"/>
                <a:gd name="connsiteY34" fmla="*/ 311915 h 374406"/>
                <a:gd name="connsiteX35" fmla="*/ 22342 w 837023"/>
                <a:gd name="connsiteY35" fmla="*/ 319024 h 374406"/>
                <a:gd name="connsiteX36" fmla="*/ 15230 w 837023"/>
                <a:gd name="connsiteY36" fmla="*/ 322328 h 374406"/>
                <a:gd name="connsiteX37" fmla="*/ 7864 w 837023"/>
                <a:gd name="connsiteY37" fmla="*/ 319532 h 374406"/>
                <a:gd name="connsiteX38" fmla="*/ 4434 w 837023"/>
                <a:gd name="connsiteY38" fmla="*/ 312677 h 374406"/>
                <a:gd name="connsiteX39" fmla="*/ 371 w 837023"/>
                <a:gd name="connsiteY39" fmla="*/ 213614 h 374406"/>
                <a:gd name="connsiteX40" fmla="*/ 3165 w 837023"/>
                <a:gd name="connsiteY40" fmla="*/ 206505 h 374406"/>
                <a:gd name="connsiteX41" fmla="*/ 10277 w 837023"/>
                <a:gd name="connsiteY41" fmla="*/ 203201 h 374406"/>
                <a:gd name="connsiteX42" fmla="*/ 205780 w 837023"/>
                <a:gd name="connsiteY42" fmla="*/ 180261 h 374406"/>
                <a:gd name="connsiteX43" fmla="*/ 220387 w 837023"/>
                <a:gd name="connsiteY43" fmla="*/ 181402 h 374406"/>
                <a:gd name="connsiteX44" fmla="*/ 219117 w 837023"/>
                <a:gd name="connsiteY44" fmla="*/ 196009 h 374406"/>
                <a:gd name="connsiteX45" fmla="*/ 212388 w 837023"/>
                <a:gd name="connsiteY45" fmla="*/ 201725 h 374406"/>
                <a:gd name="connsiteX46" fmla="*/ 136312 w 837023"/>
                <a:gd name="connsiteY46" fmla="*/ 262431 h 374406"/>
                <a:gd name="connsiteX47" fmla="*/ 129452 w 837023"/>
                <a:gd name="connsiteY47" fmla="*/ 258746 h 374406"/>
                <a:gd name="connsiteX48" fmla="*/ 127038 w 837023"/>
                <a:gd name="connsiteY48" fmla="*/ 251254 h 374406"/>
                <a:gd name="connsiteX49" fmla="*/ 130214 w 837023"/>
                <a:gd name="connsiteY49" fmla="*/ 244270 h 374406"/>
                <a:gd name="connsiteX50" fmla="*/ 190161 w 837023"/>
                <a:gd name="connsiteY50" fmla="*/ 191816 h 374406"/>
                <a:gd name="connsiteX51" fmla="*/ 197908 w 837023"/>
                <a:gd name="connsiteY51" fmla="*/ 186863 h 374406"/>
                <a:gd name="connsiteX52" fmla="*/ 205780 w 837023"/>
                <a:gd name="connsiteY52" fmla="*/ 180261 h 374406"/>
                <a:gd name="connsiteX53" fmla="*/ 415312 w 837023"/>
                <a:gd name="connsiteY53" fmla="*/ 139715 h 374406"/>
                <a:gd name="connsiteX54" fmla="*/ 418614 w 837023"/>
                <a:gd name="connsiteY54" fmla="*/ 142000 h 374406"/>
                <a:gd name="connsiteX55" fmla="*/ 421662 w 837023"/>
                <a:gd name="connsiteY55" fmla="*/ 148732 h 374406"/>
                <a:gd name="connsiteX56" fmla="*/ 422806 w 837023"/>
                <a:gd name="connsiteY56" fmla="*/ 155971 h 374406"/>
                <a:gd name="connsiteX57" fmla="*/ 421409 w 837023"/>
                <a:gd name="connsiteY57" fmla="*/ 159653 h 374406"/>
                <a:gd name="connsiteX58" fmla="*/ 388516 w 837023"/>
                <a:gd name="connsiteY58" fmla="*/ 169814 h 374406"/>
                <a:gd name="connsiteX59" fmla="*/ 385340 w 837023"/>
                <a:gd name="connsiteY59" fmla="*/ 167527 h 374406"/>
                <a:gd name="connsiteX60" fmla="*/ 382165 w 837023"/>
                <a:gd name="connsiteY60" fmla="*/ 160797 h 374406"/>
                <a:gd name="connsiteX61" fmla="*/ 381021 w 837023"/>
                <a:gd name="connsiteY61" fmla="*/ 153558 h 374406"/>
                <a:gd name="connsiteX62" fmla="*/ 382418 w 837023"/>
                <a:gd name="connsiteY62" fmla="*/ 149875 h 374406"/>
                <a:gd name="connsiteX63" fmla="*/ 415312 w 837023"/>
                <a:gd name="connsiteY63" fmla="*/ 139715 h 374406"/>
                <a:gd name="connsiteX64" fmla="*/ 671446 w 837023"/>
                <a:gd name="connsiteY64" fmla="*/ 114423 h 374406"/>
                <a:gd name="connsiteX65" fmla="*/ 678813 w 837023"/>
                <a:gd name="connsiteY65" fmla="*/ 114932 h 374406"/>
                <a:gd name="connsiteX66" fmla="*/ 685671 w 837023"/>
                <a:gd name="connsiteY66" fmla="*/ 117472 h 374406"/>
                <a:gd name="connsiteX67" fmla="*/ 688211 w 837023"/>
                <a:gd name="connsiteY67" fmla="*/ 120647 h 374406"/>
                <a:gd name="connsiteX68" fmla="*/ 680845 w 837023"/>
                <a:gd name="connsiteY68" fmla="*/ 154303 h 374406"/>
                <a:gd name="connsiteX69" fmla="*/ 677289 w 837023"/>
                <a:gd name="connsiteY69" fmla="*/ 155955 h 374406"/>
                <a:gd name="connsiteX70" fmla="*/ 669922 w 837023"/>
                <a:gd name="connsiteY70" fmla="*/ 155445 h 374406"/>
                <a:gd name="connsiteX71" fmla="*/ 663064 w 837023"/>
                <a:gd name="connsiteY71" fmla="*/ 152906 h 374406"/>
                <a:gd name="connsiteX72" fmla="*/ 660523 w 837023"/>
                <a:gd name="connsiteY72" fmla="*/ 149858 h 374406"/>
                <a:gd name="connsiteX73" fmla="*/ 667890 w 837023"/>
                <a:gd name="connsiteY73" fmla="*/ 116201 h 374406"/>
                <a:gd name="connsiteX74" fmla="*/ 671446 w 837023"/>
                <a:gd name="connsiteY74" fmla="*/ 114423 h 374406"/>
                <a:gd name="connsiteX75" fmla="*/ 180952 w 837023"/>
                <a:gd name="connsiteY75" fmla="*/ 64806 h 374406"/>
                <a:gd name="connsiteX76" fmla="*/ 193420 w 837023"/>
                <a:gd name="connsiteY76" fmla="*/ 64969 h 374406"/>
                <a:gd name="connsiteX77" fmla="*/ 154684 w 837023"/>
                <a:gd name="connsiteY77" fmla="*/ 111707 h 374406"/>
                <a:gd name="connsiteX78" fmla="*/ 139699 w 837023"/>
                <a:gd name="connsiteY78" fmla="*/ 96593 h 374406"/>
                <a:gd name="connsiteX79" fmla="*/ 141860 w 837023"/>
                <a:gd name="connsiteY79" fmla="*/ 91132 h 374406"/>
                <a:gd name="connsiteX80" fmla="*/ 180952 w 837023"/>
                <a:gd name="connsiteY80" fmla="*/ 64806 h 374406"/>
                <a:gd name="connsiteX81" fmla="*/ 272219 w 837023"/>
                <a:gd name="connsiteY81" fmla="*/ 63845 h 374406"/>
                <a:gd name="connsiteX82" fmla="*/ 327815 w 837023"/>
                <a:gd name="connsiteY82" fmla="*/ 129949 h 374406"/>
                <a:gd name="connsiteX83" fmla="*/ 313843 w 837023"/>
                <a:gd name="connsiteY83" fmla="*/ 137697 h 374406"/>
                <a:gd name="connsiteX84" fmla="*/ 306732 w 837023"/>
                <a:gd name="connsiteY84" fmla="*/ 134775 h 374406"/>
                <a:gd name="connsiteX85" fmla="*/ 267360 w 837023"/>
                <a:gd name="connsiteY85" fmla="*/ 69499 h 374406"/>
                <a:gd name="connsiteX86" fmla="*/ 272219 w 837023"/>
                <a:gd name="connsiteY86" fmla="*/ 63845 h 374406"/>
                <a:gd name="connsiteX87" fmla="*/ 520111 w 837023"/>
                <a:gd name="connsiteY87" fmla="*/ 50971 h 374406"/>
                <a:gd name="connsiteX88" fmla="*/ 526714 w 837023"/>
                <a:gd name="connsiteY88" fmla="*/ 55037 h 374406"/>
                <a:gd name="connsiteX89" fmla="*/ 583739 w 837023"/>
                <a:gd name="connsiteY89" fmla="*/ 136065 h 374406"/>
                <a:gd name="connsiteX90" fmla="*/ 585265 w 837023"/>
                <a:gd name="connsiteY90" fmla="*/ 143686 h 374406"/>
                <a:gd name="connsiteX91" fmla="*/ 581070 w 837023"/>
                <a:gd name="connsiteY91" fmla="*/ 150417 h 374406"/>
                <a:gd name="connsiteX92" fmla="*/ 573325 w 837023"/>
                <a:gd name="connsiteY92" fmla="*/ 152196 h 374406"/>
                <a:gd name="connsiteX93" fmla="*/ 566722 w 837023"/>
                <a:gd name="connsiteY93" fmla="*/ 148130 h 374406"/>
                <a:gd name="connsiteX94" fmla="*/ 509697 w 837023"/>
                <a:gd name="connsiteY94" fmla="*/ 67102 h 374406"/>
                <a:gd name="connsiteX95" fmla="*/ 508171 w 837023"/>
                <a:gd name="connsiteY95" fmla="*/ 59482 h 374406"/>
                <a:gd name="connsiteX96" fmla="*/ 512366 w 837023"/>
                <a:gd name="connsiteY96" fmla="*/ 52751 h 374406"/>
                <a:gd name="connsiteX97" fmla="*/ 520111 w 837023"/>
                <a:gd name="connsiteY97" fmla="*/ 50971 h 374406"/>
                <a:gd name="connsiteX98" fmla="*/ 432900 w 837023"/>
                <a:gd name="connsiteY98" fmla="*/ 0 h 374406"/>
                <a:gd name="connsiteX99" fmla="*/ 437218 w 837023"/>
                <a:gd name="connsiteY99" fmla="*/ 15368 h 374406"/>
                <a:gd name="connsiteX100" fmla="*/ 432772 w 837023"/>
                <a:gd name="connsiteY100" fmla="*/ 21590 h 374406"/>
                <a:gd name="connsiteX101" fmla="*/ 359996 w 837023"/>
                <a:gd name="connsiteY101" fmla="*/ 44706 h 374406"/>
                <a:gd name="connsiteX102" fmla="*/ 432900 w 837023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254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1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9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889"/>
                    <a:pt x="830695" y="327845"/>
                    <a:pt x="822568" y="329748"/>
                  </a:cubicBezTo>
                  <a:cubicBezTo>
                    <a:pt x="819901" y="329621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29030"/>
                  </a:moveTo>
                  <a:cubicBezTo>
                    <a:pt x="525216" y="226365"/>
                    <a:pt x="529536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7" y="254813"/>
                    <a:pt x="493718" y="283261"/>
                    <a:pt x="476955" y="274623"/>
                  </a:cubicBezTo>
                  <a:cubicBezTo>
                    <a:pt x="451809" y="259385"/>
                    <a:pt x="500704" y="238937"/>
                    <a:pt x="516962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675" y="207773"/>
                    <a:pt x="20946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2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2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6" y="169814"/>
                  </a:cubicBezTo>
                  <a:cubicBezTo>
                    <a:pt x="387753" y="169941"/>
                    <a:pt x="386484" y="169178"/>
                    <a:pt x="385340" y="167527"/>
                  </a:cubicBezTo>
                  <a:cubicBezTo>
                    <a:pt x="384197" y="165876"/>
                    <a:pt x="383055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2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20" y="114296"/>
                    <a:pt x="678813" y="114932"/>
                  </a:cubicBezTo>
                  <a:cubicBezTo>
                    <a:pt x="681481" y="115440"/>
                    <a:pt x="684021" y="116456"/>
                    <a:pt x="685671" y="117472"/>
                  </a:cubicBezTo>
                  <a:cubicBezTo>
                    <a:pt x="687323" y="118488"/>
                    <a:pt x="688339" y="119631"/>
                    <a:pt x="688211" y="120647"/>
                  </a:cubicBezTo>
                  <a:cubicBezTo>
                    <a:pt x="700404" y="135888"/>
                    <a:pt x="681861" y="142238"/>
                    <a:pt x="680845" y="154303"/>
                  </a:cubicBezTo>
                  <a:cubicBezTo>
                    <a:pt x="680591" y="155066"/>
                    <a:pt x="679321" y="155700"/>
                    <a:pt x="677289" y="155955"/>
                  </a:cubicBezTo>
                  <a:cubicBezTo>
                    <a:pt x="675257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5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984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11" y="50971"/>
                  </a:moveTo>
                  <a:cubicBezTo>
                    <a:pt x="522780" y="51483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2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8" y="152068"/>
                    <a:pt x="575993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3" y="98725"/>
                    <a:pt x="509697" y="67102"/>
                  </a:cubicBezTo>
                  <a:cubicBezTo>
                    <a:pt x="508301" y="64816"/>
                    <a:pt x="507665" y="62151"/>
                    <a:pt x="508171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1" y="50971"/>
                  </a:cubicBezTo>
                  <a:close/>
                  <a:moveTo>
                    <a:pt x="432900" y="0"/>
                  </a:moveTo>
                  <a:cubicBezTo>
                    <a:pt x="437854" y="1270"/>
                    <a:pt x="440392" y="12192"/>
                    <a:pt x="437218" y="15368"/>
                  </a:cubicBezTo>
                  <a:cubicBezTo>
                    <a:pt x="436454" y="18035"/>
                    <a:pt x="434931" y="20322"/>
                    <a:pt x="432772" y="21590"/>
                  </a:cubicBezTo>
                  <a:cubicBezTo>
                    <a:pt x="413720" y="36833"/>
                    <a:pt x="378412" y="54232"/>
                    <a:pt x="359996" y="44706"/>
                  </a:cubicBezTo>
                  <a:cubicBezTo>
                    <a:pt x="337899" y="29084"/>
                    <a:pt x="404828" y="8890"/>
                    <a:pt x="4329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AD8C00A7-F40D-4314-B31A-594BDDF08EE4}"/>
              </a:ext>
            </a:extLst>
          </p:cNvPr>
          <p:cNvGrpSpPr/>
          <p:nvPr/>
        </p:nvGrpSpPr>
        <p:grpSpPr>
          <a:xfrm>
            <a:off x="6454810" y="2296584"/>
            <a:ext cx="2926080" cy="920821"/>
            <a:chOff x="332936" y="2627766"/>
            <a:chExt cx="2926080" cy="920821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5F947856-70F6-4DD7-95E3-FBB4462C8C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59A2F0D-696E-4984-865F-EC1A6463B7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45C5191-6D42-48A9-BFEC-4DF0A0D411CF}"/>
              </a:ext>
            </a:extLst>
          </p:cNvPr>
          <p:cNvGrpSpPr/>
          <p:nvPr/>
        </p:nvGrpSpPr>
        <p:grpSpPr>
          <a:xfrm>
            <a:off x="8507549" y="2927643"/>
            <a:ext cx="2754663" cy="2372485"/>
            <a:chOff x="8329205" y="2927643"/>
            <a:chExt cx="2754663" cy="2372485"/>
          </a:xfrm>
        </p:grpSpPr>
        <p:sp>
          <p:nvSpPr>
            <p:cNvPr id="10" name="Oval">
              <a:extLst>
                <a:ext uri="{FF2B5EF4-FFF2-40B4-BE49-F238E27FC236}">
                  <a16:creationId xmlns:a16="http://schemas.microsoft.com/office/drawing/2014/main" id="{A2EDADB7-A090-41BB-B082-4EB78CCD4C1E}"/>
                </a:ext>
              </a:extLst>
            </p:cNvPr>
            <p:cNvSpPr/>
            <p:nvPr/>
          </p:nvSpPr>
          <p:spPr>
            <a:xfrm>
              <a:off x="8606569" y="5131958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96843E4-FEEC-4900-8139-546179D2DD4A}"/>
                </a:ext>
              </a:extLst>
            </p:cNvPr>
            <p:cNvSpPr/>
            <p:nvPr/>
          </p:nvSpPr>
          <p:spPr>
            <a:xfrm>
              <a:off x="9088307" y="2927643"/>
              <a:ext cx="1238504" cy="123850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3E2F85C3-2959-408F-ADAB-3A1A143F78B6}"/>
                </a:ext>
              </a:extLst>
            </p:cNvPr>
            <p:cNvSpPr/>
            <p:nvPr/>
          </p:nvSpPr>
          <p:spPr>
            <a:xfrm>
              <a:off x="9263484" y="3000631"/>
              <a:ext cx="962112" cy="415766"/>
            </a:xfrm>
            <a:custGeom>
              <a:avLst/>
              <a:gdLst>
                <a:gd name="connsiteX0" fmla="*/ 102390 w 837014"/>
                <a:gd name="connsiteY0" fmla="*/ 305019 h 361706"/>
                <a:gd name="connsiteX1" fmla="*/ 108234 w 837014"/>
                <a:gd name="connsiteY1" fmla="*/ 306162 h 361706"/>
                <a:gd name="connsiteX2" fmla="*/ 142270 w 837014"/>
                <a:gd name="connsiteY2" fmla="*/ 352770 h 361706"/>
                <a:gd name="connsiteX3" fmla="*/ 89945 w 837014"/>
                <a:gd name="connsiteY3" fmla="*/ 322163 h 361706"/>
                <a:gd name="connsiteX4" fmla="*/ 102390 w 837014"/>
                <a:gd name="connsiteY4" fmla="*/ 305019 h 361706"/>
                <a:gd name="connsiteX5" fmla="*/ 313762 w 837014"/>
                <a:gd name="connsiteY5" fmla="*/ 292532 h 361706"/>
                <a:gd name="connsiteX6" fmla="*/ 328239 w 837014"/>
                <a:gd name="connsiteY6" fmla="*/ 307897 h 361706"/>
                <a:gd name="connsiteX7" fmla="*/ 325953 w 837014"/>
                <a:gd name="connsiteY7" fmla="*/ 313360 h 361706"/>
                <a:gd name="connsiteX8" fmla="*/ 273755 w 837014"/>
                <a:gd name="connsiteY8" fmla="*/ 338124 h 361706"/>
                <a:gd name="connsiteX9" fmla="*/ 313762 w 837014"/>
                <a:gd name="connsiteY9" fmla="*/ 292532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9 w 837014"/>
                <a:gd name="connsiteY20" fmla="*/ 254598 h 361706"/>
                <a:gd name="connsiteX21" fmla="*/ 835650 w 837014"/>
                <a:gd name="connsiteY21" fmla="*/ 312730 h 361706"/>
                <a:gd name="connsiteX22" fmla="*/ 822570 w 837014"/>
                <a:gd name="connsiteY22" fmla="*/ 329748 h 361706"/>
                <a:gd name="connsiteX23" fmla="*/ 815963 w 837014"/>
                <a:gd name="connsiteY23" fmla="*/ 326827 h 361706"/>
                <a:gd name="connsiteX24" fmla="*/ 775196 w 837014"/>
                <a:gd name="connsiteY24" fmla="*/ 262311 h 361706"/>
                <a:gd name="connsiteX25" fmla="*/ 786749 w 837014"/>
                <a:gd name="connsiteY25" fmla="*/ 254598 h 361706"/>
                <a:gd name="connsiteX26" fmla="*/ 516962 w 837014"/>
                <a:gd name="connsiteY26" fmla="*/ 216330 h 361706"/>
                <a:gd name="connsiteX27" fmla="*/ 531439 w 837014"/>
                <a:gd name="connsiteY27" fmla="*/ 231697 h 361706"/>
                <a:gd name="connsiteX28" fmla="*/ 529153 w 837014"/>
                <a:gd name="connsiteY28" fmla="*/ 237160 h 361706"/>
                <a:gd name="connsiteX29" fmla="*/ 476955 w 837014"/>
                <a:gd name="connsiteY29" fmla="*/ 261923 h 361706"/>
                <a:gd name="connsiteX30" fmla="*/ 516962 w 837014"/>
                <a:gd name="connsiteY30" fmla="*/ 216330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15312 w 837014"/>
                <a:gd name="connsiteY53" fmla="*/ 127015 h 361706"/>
                <a:gd name="connsiteX54" fmla="*/ 418615 w 837014"/>
                <a:gd name="connsiteY54" fmla="*/ 129300 h 361706"/>
                <a:gd name="connsiteX55" fmla="*/ 421662 w 837014"/>
                <a:gd name="connsiteY55" fmla="*/ 136032 h 361706"/>
                <a:gd name="connsiteX56" fmla="*/ 422807 w 837014"/>
                <a:gd name="connsiteY56" fmla="*/ 143270 h 361706"/>
                <a:gd name="connsiteX57" fmla="*/ 421409 w 837014"/>
                <a:gd name="connsiteY57" fmla="*/ 146953 h 361706"/>
                <a:gd name="connsiteX58" fmla="*/ 388517 w 837014"/>
                <a:gd name="connsiteY58" fmla="*/ 157114 h 361706"/>
                <a:gd name="connsiteX59" fmla="*/ 385341 w 837014"/>
                <a:gd name="connsiteY59" fmla="*/ 154827 h 361706"/>
                <a:gd name="connsiteX60" fmla="*/ 382167 w 837014"/>
                <a:gd name="connsiteY60" fmla="*/ 148097 h 361706"/>
                <a:gd name="connsiteX61" fmla="*/ 381022 w 837014"/>
                <a:gd name="connsiteY61" fmla="*/ 140858 h 361706"/>
                <a:gd name="connsiteX62" fmla="*/ 382420 w 837014"/>
                <a:gd name="connsiteY62" fmla="*/ 137175 h 361706"/>
                <a:gd name="connsiteX63" fmla="*/ 4153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80952 w 837014"/>
                <a:gd name="connsiteY75" fmla="*/ 52106 h 361706"/>
                <a:gd name="connsiteX76" fmla="*/ 193420 w 837014"/>
                <a:gd name="connsiteY76" fmla="*/ 52269 h 361706"/>
                <a:gd name="connsiteX77" fmla="*/ 154684 w 837014"/>
                <a:gd name="connsiteY77" fmla="*/ 99006 h 361706"/>
                <a:gd name="connsiteX78" fmla="*/ 139698 w 837014"/>
                <a:gd name="connsiteY78" fmla="*/ 83893 h 361706"/>
                <a:gd name="connsiteX79" fmla="*/ 141855 w 837014"/>
                <a:gd name="connsiteY79" fmla="*/ 78432 h 361706"/>
                <a:gd name="connsiteX80" fmla="*/ 180952 w 837014"/>
                <a:gd name="connsiteY80" fmla="*/ 52106 h 361706"/>
                <a:gd name="connsiteX81" fmla="*/ 272251 w 837014"/>
                <a:gd name="connsiteY81" fmla="*/ 51145 h 361706"/>
                <a:gd name="connsiteX82" fmla="*/ 327843 w 837014"/>
                <a:gd name="connsiteY82" fmla="*/ 117249 h 361706"/>
                <a:gd name="connsiteX83" fmla="*/ 313872 w 837014"/>
                <a:gd name="connsiteY83" fmla="*/ 124997 h 361706"/>
                <a:gd name="connsiteX84" fmla="*/ 306763 w 837014"/>
                <a:gd name="connsiteY84" fmla="*/ 122075 h 361706"/>
                <a:gd name="connsiteX85" fmla="*/ 267392 w 837014"/>
                <a:gd name="connsiteY85" fmla="*/ 56799 h 361706"/>
                <a:gd name="connsiteX86" fmla="*/ 272251 w 837014"/>
                <a:gd name="connsiteY86" fmla="*/ 51145 h 361706"/>
                <a:gd name="connsiteX87" fmla="*/ 520112 w 837014"/>
                <a:gd name="connsiteY87" fmla="*/ 50971 h 361706"/>
                <a:gd name="connsiteX88" fmla="*/ 526714 w 837014"/>
                <a:gd name="connsiteY88" fmla="*/ 55037 h 361706"/>
                <a:gd name="connsiteX89" fmla="*/ 583739 w 837014"/>
                <a:gd name="connsiteY89" fmla="*/ 136065 h 361706"/>
                <a:gd name="connsiteX90" fmla="*/ 585265 w 837014"/>
                <a:gd name="connsiteY90" fmla="*/ 143686 h 361706"/>
                <a:gd name="connsiteX91" fmla="*/ 581070 w 837014"/>
                <a:gd name="connsiteY91" fmla="*/ 150417 h 361706"/>
                <a:gd name="connsiteX92" fmla="*/ 573325 w 837014"/>
                <a:gd name="connsiteY92" fmla="*/ 152196 h 361706"/>
                <a:gd name="connsiteX93" fmla="*/ 566722 w 837014"/>
                <a:gd name="connsiteY93" fmla="*/ 148130 h 361706"/>
                <a:gd name="connsiteX94" fmla="*/ 509698 w 837014"/>
                <a:gd name="connsiteY94" fmla="*/ 67102 h 361706"/>
                <a:gd name="connsiteX95" fmla="*/ 508172 w 837014"/>
                <a:gd name="connsiteY95" fmla="*/ 59482 h 361706"/>
                <a:gd name="connsiteX96" fmla="*/ 512366 w 837014"/>
                <a:gd name="connsiteY96" fmla="*/ 52751 h 361706"/>
                <a:gd name="connsiteX97" fmla="*/ 520112 w 837014"/>
                <a:gd name="connsiteY97" fmla="*/ 509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4" y="306162"/>
                  </a:cubicBezTo>
                  <a:cubicBezTo>
                    <a:pt x="116868" y="324575"/>
                    <a:pt x="147731" y="334610"/>
                    <a:pt x="142270" y="352770"/>
                  </a:cubicBezTo>
                  <a:cubicBezTo>
                    <a:pt x="131984" y="380456"/>
                    <a:pt x="102771" y="336259"/>
                    <a:pt x="89945" y="322163"/>
                  </a:cubicBezTo>
                  <a:cubicBezTo>
                    <a:pt x="85753" y="314544"/>
                    <a:pt x="95024" y="308321"/>
                    <a:pt x="102390" y="305019"/>
                  </a:cubicBezTo>
                  <a:close/>
                  <a:moveTo>
                    <a:pt x="313762" y="292532"/>
                  </a:moveTo>
                  <a:cubicBezTo>
                    <a:pt x="321891" y="289864"/>
                    <a:pt x="326333" y="300150"/>
                    <a:pt x="328239" y="307897"/>
                  </a:cubicBezTo>
                  <a:cubicBezTo>
                    <a:pt x="328239" y="310312"/>
                    <a:pt x="327476" y="312217"/>
                    <a:pt x="325953" y="313360"/>
                  </a:cubicBezTo>
                  <a:cubicBezTo>
                    <a:pt x="306267" y="318312"/>
                    <a:pt x="290518" y="346761"/>
                    <a:pt x="273755" y="338124"/>
                  </a:cubicBezTo>
                  <a:cubicBezTo>
                    <a:pt x="248609" y="322885"/>
                    <a:pt x="297504" y="302436"/>
                    <a:pt x="313762" y="292532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484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889"/>
                    <a:pt x="830569" y="327845"/>
                    <a:pt x="822570" y="329748"/>
                  </a:cubicBezTo>
                  <a:cubicBezTo>
                    <a:pt x="819902" y="329622"/>
                    <a:pt x="817489" y="328604"/>
                    <a:pt x="815963" y="326827"/>
                  </a:cubicBezTo>
                  <a:cubicBezTo>
                    <a:pt x="805423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16330"/>
                  </a:moveTo>
                  <a:cubicBezTo>
                    <a:pt x="525216" y="213665"/>
                    <a:pt x="529533" y="223951"/>
                    <a:pt x="531439" y="231697"/>
                  </a:cubicBezTo>
                  <a:cubicBezTo>
                    <a:pt x="531439" y="234110"/>
                    <a:pt x="530676" y="236017"/>
                    <a:pt x="529153" y="237160"/>
                  </a:cubicBezTo>
                  <a:cubicBezTo>
                    <a:pt x="509467" y="242112"/>
                    <a:pt x="493718" y="270561"/>
                    <a:pt x="476955" y="261923"/>
                  </a:cubicBezTo>
                  <a:cubicBezTo>
                    <a:pt x="451809" y="246685"/>
                    <a:pt x="500704" y="226237"/>
                    <a:pt x="516962" y="216330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675" y="195073"/>
                    <a:pt x="20945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3" y="164385"/>
                    <a:pt x="220387" y="168702"/>
                  </a:cubicBezTo>
                  <a:cubicBezTo>
                    <a:pt x="224071" y="173023"/>
                    <a:pt x="223562" y="179497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15312" y="127015"/>
                  </a:moveTo>
                  <a:cubicBezTo>
                    <a:pt x="416201" y="126888"/>
                    <a:pt x="417472" y="127650"/>
                    <a:pt x="418615" y="129300"/>
                  </a:cubicBezTo>
                  <a:cubicBezTo>
                    <a:pt x="419885" y="130951"/>
                    <a:pt x="421028" y="133238"/>
                    <a:pt x="421662" y="136032"/>
                  </a:cubicBezTo>
                  <a:cubicBezTo>
                    <a:pt x="422552" y="138699"/>
                    <a:pt x="422933" y="141239"/>
                    <a:pt x="422807" y="143270"/>
                  </a:cubicBezTo>
                  <a:cubicBezTo>
                    <a:pt x="422807" y="145302"/>
                    <a:pt x="422299" y="146700"/>
                    <a:pt x="421409" y="146953"/>
                  </a:cubicBezTo>
                  <a:cubicBezTo>
                    <a:pt x="414170" y="165115"/>
                    <a:pt x="399437" y="152034"/>
                    <a:pt x="388517" y="157114"/>
                  </a:cubicBezTo>
                  <a:cubicBezTo>
                    <a:pt x="387754" y="157241"/>
                    <a:pt x="386485" y="156478"/>
                    <a:pt x="385341" y="154827"/>
                  </a:cubicBezTo>
                  <a:cubicBezTo>
                    <a:pt x="384199" y="153176"/>
                    <a:pt x="383056" y="150764"/>
                    <a:pt x="382167" y="148097"/>
                  </a:cubicBezTo>
                  <a:cubicBezTo>
                    <a:pt x="381277" y="145430"/>
                    <a:pt x="380896" y="142890"/>
                    <a:pt x="381022" y="140858"/>
                  </a:cubicBezTo>
                  <a:cubicBezTo>
                    <a:pt x="381022" y="138827"/>
                    <a:pt x="381530" y="137556"/>
                    <a:pt x="382420" y="137175"/>
                  </a:cubicBezTo>
                  <a:cubicBezTo>
                    <a:pt x="391944" y="130825"/>
                    <a:pt x="404011" y="127268"/>
                    <a:pt x="4153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323" y="105788"/>
                    <a:pt x="688211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6"/>
                  </a:moveTo>
                  <a:cubicBezTo>
                    <a:pt x="185046" y="50467"/>
                    <a:pt x="189166" y="50205"/>
                    <a:pt x="193420" y="52269"/>
                  </a:cubicBezTo>
                  <a:cubicBezTo>
                    <a:pt x="219074" y="67002"/>
                    <a:pt x="170688" y="88719"/>
                    <a:pt x="154684" y="99006"/>
                  </a:cubicBezTo>
                  <a:cubicBezTo>
                    <a:pt x="146555" y="101926"/>
                    <a:pt x="141984" y="91639"/>
                    <a:pt x="139698" y="83893"/>
                  </a:cubicBezTo>
                  <a:cubicBezTo>
                    <a:pt x="139698" y="81606"/>
                    <a:pt x="140459" y="79574"/>
                    <a:pt x="141855" y="78432"/>
                  </a:cubicBezTo>
                  <a:cubicBezTo>
                    <a:pt x="156620" y="74336"/>
                    <a:pt x="168670" y="57024"/>
                    <a:pt x="180952" y="52106"/>
                  </a:cubicBezTo>
                  <a:close/>
                  <a:moveTo>
                    <a:pt x="272251" y="51145"/>
                  </a:moveTo>
                  <a:cubicBezTo>
                    <a:pt x="285937" y="46213"/>
                    <a:pt x="314619" y="95246"/>
                    <a:pt x="327843" y="117249"/>
                  </a:cubicBezTo>
                  <a:cubicBezTo>
                    <a:pt x="327843" y="122204"/>
                    <a:pt x="317812" y="127282"/>
                    <a:pt x="313872" y="124997"/>
                  </a:cubicBezTo>
                  <a:cubicBezTo>
                    <a:pt x="311079" y="124740"/>
                    <a:pt x="308541" y="123855"/>
                    <a:pt x="306763" y="122075"/>
                  </a:cubicBezTo>
                  <a:cubicBezTo>
                    <a:pt x="287457" y="107089"/>
                    <a:pt x="262185" y="76863"/>
                    <a:pt x="267392" y="56799"/>
                  </a:cubicBezTo>
                  <a:cubicBezTo>
                    <a:pt x="268646" y="53656"/>
                    <a:pt x="270295" y="51850"/>
                    <a:pt x="272251" y="51145"/>
                  </a:cubicBezTo>
                  <a:close/>
                  <a:moveTo>
                    <a:pt x="520112" y="50971"/>
                  </a:moveTo>
                  <a:cubicBezTo>
                    <a:pt x="522780" y="51482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1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9" y="152068"/>
                    <a:pt x="575994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4" y="98725"/>
                    <a:pt x="509698" y="67102"/>
                  </a:cubicBezTo>
                  <a:cubicBezTo>
                    <a:pt x="508302" y="64816"/>
                    <a:pt x="507665" y="62151"/>
                    <a:pt x="508172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2" y="509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067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" name="Circle">
              <a:extLst>
                <a:ext uri="{FF2B5EF4-FFF2-40B4-BE49-F238E27FC236}">
                  <a16:creationId xmlns:a16="http://schemas.microsoft.com/office/drawing/2014/main" id="{6F166CF1-2C15-45A6-9569-8931EEB8A52D}"/>
                </a:ext>
              </a:extLst>
            </p:cNvPr>
            <p:cNvSpPr/>
            <p:nvPr/>
          </p:nvSpPr>
          <p:spPr>
            <a:xfrm>
              <a:off x="8767148" y="3555362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Circle">
              <a:extLst>
                <a:ext uri="{FF2B5EF4-FFF2-40B4-BE49-F238E27FC236}">
                  <a16:creationId xmlns:a16="http://schemas.microsoft.com/office/drawing/2014/main" id="{7C6BE985-BE89-485C-878B-6932F0A79550}"/>
                </a:ext>
              </a:extLst>
            </p:cNvPr>
            <p:cNvSpPr/>
            <p:nvPr/>
          </p:nvSpPr>
          <p:spPr>
            <a:xfrm>
              <a:off x="9409465" y="3555362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E36700E8-A6CC-45F1-A906-7B176A4AA2CE}"/>
                </a:ext>
              </a:extLst>
            </p:cNvPr>
            <p:cNvSpPr/>
            <p:nvPr/>
          </p:nvSpPr>
          <p:spPr>
            <a:xfrm>
              <a:off x="9730624" y="4095492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E4ACD1D7-FDED-4733-840C-8F0CEBA286CE}"/>
                </a:ext>
              </a:extLst>
            </p:cNvPr>
            <p:cNvSpPr/>
            <p:nvPr/>
          </p:nvSpPr>
          <p:spPr>
            <a:xfrm>
              <a:off x="9526250" y="3628350"/>
              <a:ext cx="962112" cy="415766"/>
            </a:xfrm>
            <a:custGeom>
              <a:avLst/>
              <a:gdLst>
                <a:gd name="connsiteX0" fmla="*/ 115090 w 837014"/>
                <a:gd name="connsiteY0" fmla="*/ 305019 h 361706"/>
                <a:gd name="connsiteX1" fmla="*/ 120934 w 837014"/>
                <a:gd name="connsiteY1" fmla="*/ 306162 h 361706"/>
                <a:gd name="connsiteX2" fmla="*/ 154970 w 837014"/>
                <a:gd name="connsiteY2" fmla="*/ 352770 h 361706"/>
                <a:gd name="connsiteX3" fmla="*/ 102645 w 837014"/>
                <a:gd name="connsiteY3" fmla="*/ 322163 h 361706"/>
                <a:gd name="connsiteX4" fmla="*/ 115090 w 837014"/>
                <a:gd name="connsiteY4" fmla="*/ 305019 h 361706"/>
                <a:gd name="connsiteX5" fmla="*/ 326462 w 837014"/>
                <a:gd name="connsiteY5" fmla="*/ 292530 h 361706"/>
                <a:gd name="connsiteX6" fmla="*/ 340939 w 837014"/>
                <a:gd name="connsiteY6" fmla="*/ 307898 h 361706"/>
                <a:gd name="connsiteX7" fmla="*/ 338653 w 837014"/>
                <a:gd name="connsiteY7" fmla="*/ 313361 h 361706"/>
                <a:gd name="connsiteX8" fmla="*/ 286455 w 837014"/>
                <a:gd name="connsiteY8" fmla="*/ 338124 h 361706"/>
                <a:gd name="connsiteX9" fmla="*/ 326462 w 837014"/>
                <a:gd name="connsiteY9" fmla="*/ 292530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8 w 837014"/>
                <a:gd name="connsiteY20" fmla="*/ 254598 h 361706"/>
                <a:gd name="connsiteX21" fmla="*/ 835650 w 837014"/>
                <a:gd name="connsiteY21" fmla="*/ 312730 h 361706"/>
                <a:gd name="connsiteX22" fmla="*/ 822569 w 837014"/>
                <a:gd name="connsiteY22" fmla="*/ 329748 h 361706"/>
                <a:gd name="connsiteX23" fmla="*/ 815962 w 837014"/>
                <a:gd name="connsiteY23" fmla="*/ 326827 h 361706"/>
                <a:gd name="connsiteX24" fmla="*/ 775195 w 837014"/>
                <a:gd name="connsiteY24" fmla="*/ 262311 h 361706"/>
                <a:gd name="connsiteX25" fmla="*/ 786748 w 837014"/>
                <a:gd name="connsiteY25" fmla="*/ 254598 h 361706"/>
                <a:gd name="connsiteX26" fmla="*/ 516962 w 837014"/>
                <a:gd name="connsiteY26" fmla="*/ 216295 h 361706"/>
                <a:gd name="connsiteX27" fmla="*/ 531439 w 837014"/>
                <a:gd name="connsiteY27" fmla="*/ 231660 h 361706"/>
                <a:gd name="connsiteX28" fmla="*/ 529153 w 837014"/>
                <a:gd name="connsiteY28" fmla="*/ 237121 h 361706"/>
                <a:gd name="connsiteX29" fmla="*/ 476955 w 837014"/>
                <a:gd name="connsiteY29" fmla="*/ 261887 h 361706"/>
                <a:gd name="connsiteX30" fmla="*/ 516962 w 837014"/>
                <a:gd name="connsiteY30" fmla="*/ 216295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28012 w 837014"/>
                <a:gd name="connsiteY53" fmla="*/ 127015 h 361706"/>
                <a:gd name="connsiteX54" fmla="*/ 431315 w 837014"/>
                <a:gd name="connsiteY54" fmla="*/ 129300 h 361706"/>
                <a:gd name="connsiteX55" fmla="*/ 434362 w 837014"/>
                <a:gd name="connsiteY55" fmla="*/ 136032 h 361706"/>
                <a:gd name="connsiteX56" fmla="*/ 435507 w 837014"/>
                <a:gd name="connsiteY56" fmla="*/ 143270 h 361706"/>
                <a:gd name="connsiteX57" fmla="*/ 434109 w 837014"/>
                <a:gd name="connsiteY57" fmla="*/ 146953 h 361706"/>
                <a:gd name="connsiteX58" fmla="*/ 401217 w 837014"/>
                <a:gd name="connsiteY58" fmla="*/ 157114 h 361706"/>
                <a:gd name="connsiteX59" fmla="*/ 398041 w 837014"/>
                <a:gd name="connsiteY59" fmla="*/ 154827 h 361706"/>
                <a:gd name="connsiteX60" fmla="*/ 394867 w 837014"/>
                <a:gd name="connsiteY60" fmla="*/ 148097 h 361706"/>
                <a:gd name="connsiteX61" fmla="*/ 393722 w 837014"/>
                <a:gd name="connsiteY61" fmla="*/ 140858 h 361706"/>
                <a:gd name="connsiteX62" fmla="*/ 395120 w 837014"/>
                <a:gd name="connsiteY62" fmla="*/ 137175 h 361706"/>
                <a:gd name="connsiteX63" fmla="*/ 4280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93652 w 837014"/>
                <a:gd name="connsiteY75" fmla="*/ 52108 h 361706"/>
                <a:gd name="connsiteX76" fmla="*/ 206120 w 837014"/>
                <a:gd name="connsiteY76" fmla="*/ 52271 h 361706"/>
                <a:gd name="connsiteX77" fmla="*/ 167384 w 837014"/>
                <a:gd name="connsiteY77" fmla="*/ 99010 h 361706"/>
                <a:gd name="connsiteX78" fmla="*/ 152398 w 837014"/>
                <a:gd name="connsiteY78" fmla="*/ 83894 h 361706"/>
                <a:gd name="connsiteX79" fmla="*/ 154555 w 837014"/>
                <a:gd name="connsiteY79" fmla="*/ 78434 h 361706"/>
                <a:gd name="connsiteX80" fmla="*/ 193652 w 837014"/>
                <a:gd name="connsiteY80" fmla="*/ 52108 h 361706"/>
                <a:gd name="connsiteX81" fmla="*/ 284917 w 837014"/>
                <a:gd name="connsiteY81" fmla="*/ 51145 h 361706"/>
                <a:gd name="connsiteX82" fmla="*/ 340512 w 837014"/>
                <a:gd name="connsiteY82" fmla="*/ 117249 h 361706"/>
                <a:gd name="connsiteX83" fmla="*/ 326541 w 837014"/>
                <a:gd name="connsiteY83" fmla="*/ 124997 h 361706"/>
                <a:gd name="connsiteX84" fmla="*/ 319430 w 837014"/>
                <a:gd name="connsiteY84" fmla="*/ 122075 h 361706"/>
                <a:gd name="connsiteX85" fmla="*/ 280059 w 837014"/>
                <a:gd name="connsiteY85" fmla="*/ 56799 h 361706"/>
                <a:gd name="connsiteX86" fmla="*/ 284917 w 837014"/>
                <a:gd name="connsiteY86" fmla="*/ 51145 h 361706"/>
                <a:gd name="connsiteX87" fmla="*/ 520112 w 837014"/>
                <a:gd name="connsiteY87" fmla="*/ 38271 h 361706"/>
                <a:gd name="connsiteX88" fmla="*/ 526714 w 837014"/>
                <a:gd name="connsiteY88" fmla="*/ 42337 h 361706"/>
                <a:gd name="connsiteX89" fmla="*/ 583739 w 837014"/>
                <a:gd name="connsiteY89" fmla="*/ 123365 h 361706"/>
                <a:gd name="connsiteX90" fmla="*/ 585261 w 837014"/>
                <a:gd name="connsiteY90" fmla="*/ 130986 h 361706"/>
                <a:gd name="connsiteX91" fmla="*/ 581070 w 837014"/>
                <a:gd name="connsiteY91" fmla="*/ 137717 h 361706"/>
                <a:gd name="connsiteX92" fmla="*/ 573325 w 837014"/>
                <a:gd name="connsiteY92" fmla="*/ 139496 h 361706"/>
                <a:gd name="connsiteX93" fmla="*/ 566722 w 837014"/>
                <a:gd name="connsiteY93" fmla="*/ 135430 h 361706"/>
                <a:gd name="connsiteX94" fmla="*/ 509698 w 837014"/>
                <a:gd name="connsiteY94" fmla="*/ 54402 h 361706"/>
                <a:gd name="connsiteX95" fmla="*/ 508172 w 837014"/>
                <a:gd name="connsiteY95" fmla="*/ 46782 h 361706"/>
                <a:gd name="connsiteX96" fmla="*/ 512363 w 837014"/>
                <a:gd name="connsiteY96" fmla="*/ 40051 h 361706"/>
                <a:gd name="connsiteX97" fmla="*/ 520112 w 837014"/>
                <a:gd name="connsiteY97" fmla="*/ 382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15090" y="305019"/>
                  </a:moveTo>
                  <a:cubicBezTo>
                    <a:pt x="117503" y="304509"/>
                    <a:pt x="119537" y="304889"/>
                    <a:pt x="120934" y="306162"/>
                  </a:cubicBezTo>
                  <a:cubicBezTo>
                    <a:pt x="129568" y="324702"/>
                    <a:pt x="160431" y="334737"/>
                    <a:pt x="154970" y="352770"/>
                  </a:cubicBezTo>
                  <a:cubicBezTo>
                    <a:pt x="144684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90" y="305019"/>
                  </a:cubicBezTo>
                  <a:close/>
                  <a:moveTo>
                    <a:pt x="326462" y="292530"/>
                  </a:moveTo>
                  <a:cubicBezTo>
                    <a:pt x="334591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8" y="346761"/>
                    <a:pt x="286455" y="338124"/>
                  </a:cubicBezTo>
                  <a:cubicBezTo>
                    <a:pt x="261309" y="322885"/>
                    <a:pt x="310204" y="302437"/>
                    <a:pt x="326462" y="292530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8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763"/>
                    <a:pt x="830569" y="327845"/>
                    <a:pt x="822569" y="329748"/>
                  </a:cubicBezTo>
                  <a:cubicBezTo>
                    <a:pt x="819902" y="329622"/>
                    <a:pt x="817489" y="328604"/>
                    <a:pt x="815962" y="326827"/>
                  </a:cubicBezTo>
                  <a:cubicBezTo>
                    <a:pt x="805422" y="302570"/>
                    <a:pt x="770115" y="282504"/>
                    <a:pt x="775195" y="262311"/>
                  </a:cubicBezTo>
                  <a:cubicBezTo>
                    <a:pt x="777703" y="254755"/>
                    <a:pt x="781791" y="252866"/>
                    <a:pt x="786748" y="254598"/>
                  </a:cubicBezTo>
                  <a:close/>
                  <a:moveTo>
                    <a:pt x="516962" y="216295"/>
                  </a:moveTo>
                  <a:cubicBezTo>
                    <a:pt x="525091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8" y="270524"/>
                    <a:pt x="476955" y="261887"/>
                  </a:cubicBezTo>
                  <a:cubicBezTo>
                    <a:pt x="451809" y="246649"/>
                    <a:pt x="500704" y="226201"/>
                    <a:pt x="516962" y="216295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7" y="164385"/>
                    <a:pt x="220387" y="168702"/>
                  </a:cubicBezTo>
                  <a:cubicBezTo>
                    <a:pt x="224071" y="173023"/>
                    <a:pt x="223562" y="179625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28012" y="127015"/>
                  </a:moveTo>
                  <a:cubicBezTo>
                    <a:pt x="428901" y="126888"/>
                    <a:pt x="430172" y="127650"/>
                    <a:pt x="431315" y="129300"/>
                  </a:cubicBezTo>
                  <a:cubicBezTo>
                    <a:pt x="432585" y="130825"/>
                    <a:pt x="433728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70" y="165115"/>
                    <a:pt x="412137" y="152034"/>
                    <a:pt x="401217" y="157114"/>
                  </a:cubicBezTo>
                  <a:cubicBezTo>
                    <a:pt x="400454" y="157241"/>
                    <a:pt x="399185" y="156478"/>
                    <a:pt x="398041" y="154827"/>
                  </a:cubicBezTo>
                  <a:cubicBezTo>
                    <a:pt x="396899" y="153176"/>
                    <a:pt x="395756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1" y="127268"/>
                    <a:pt x="4280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449" y="105788"/>
                    <a:pt x="688339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555" y="91642"/>
                    <a:pt x="152398" y="83894"/>
                  </a:cubicBezTo>
                  <a:cubicBezTo>
                    <a:pt x="152398" y="81609"/>
                    <a:pt x="153159" y="79576"/>
                    <a:pt x="154555" y="78434"/>
                  </a:cubicBezTo>
                  <a:cubicBezTo>
                    <a:pt x="169320" y="74339"/>
                    <a:pt x="181370" y="57026"/>
                    <a:pt x="193652" y="52108"/>
                  </a:cubicBezTo>
                  <a:close/>
                  <a:moveTo>
                    <a:pt x="284917" y="51145"/>
                  </a:moveTo>
                  <a:cubicBezTo>
                    <a:pt x="298603" y="46213"/>
                    <a:pt x="327289" y="95246"/>
                    <a:pt x="340512" y="117249"/>
                  </a:cubicBezTo>
                  <a:cubicBezTo>
                    <a:pt x="340512" y="122204"/>
                    <a:pt x="330479" y="127282"/>
                    <a:pt x="326541" y="124997"/>
                  </a:cubicBezTo>
                  <a:cubicBezTo>
                    <a:pt x="323750" y="124740"/>
                    <a:pt x="321208" y="123855"/>
                    <a:pt x="319430" y="122075"/>
                  </a:cubicBezTo>
                  <a:cubicBezTo>
                    <a:pt x="300253" y="107089"/>
                    <a:pt x="274981" y="76863"/>
                    <a:pt x="280059" y="56799"/>
                  </a:cubicBezTo>
                  <a:cubicBezTo>
                    <a:pt x="281313" y="53656"/>
                    <a:pt x="282962" y="51850"/>
                    <a:pt x="284917" y="51145"/>
                  </a:cubicBezTo>
                  <a:close/>
                  <a:moveTo>
                    <a:pt x="520112" y="38271"/>
                  </a:moveTo>
                  <a:cubicBezTo>
                    <a:pt x="522780" y="38782"/>
                    <a:pt x="525192" y="40179"/>
                    <a:pt x="526714" y="42337"/>
                  </a:cubicBezTo>
                  <a:cubicBezTo>
                    <a:pt x="548685" y="65705"/>
                    <a:pt x="568881" y="90853"/>
                    <a:pt x="583739" y="123365"/>
                  </a:cubicBezTo>
                  <a:cubicBezTo>
                    <a:pt x="585265" y="125524"/>
                    <a:pt x="585771" y="128316"/>
                    <a:pt x="585261" y="130986"/>
                  </a:cubicBezTo>
                  <a:cubicBezTo>
                    <a:pt x="584882" y="133651"/>
                    <a:pt x="583356" y="136065"/>
                    <a:pt x="581070" y="137717"/>
                  </a:cubicBezTo>
                  <a:cubicBezTo>
                    <a:pt x="578659" y="139368"/>
                    <a:pt x="575994" y="140003"/>
                    <a:pt x="573325" y="139496"/>
                  </a:cubicBezTo>
                  <a:cubicBezTo>
                    <a:pt x="570656" y="138985"/>
                    <a:pt x="568244" y="137589"/>
                    <a:pt x="566722" y="135430"/>
                  </a:cubicBezTo>
                  <a:cubicBezTo>
                    <a:pt x="548685" y="111173"/>
                    <a:pt x="528494" y="86025"/>
                    <a:pt x="509698" y="54402"/>
                  </a:cubicBezTo>
                  <a:cubicBezTo>
                    <a:pt x="508302" y="52116"/>
                    <a:pt x="507665" y="49451"/>
                    <a:pt x="508172" y="46782"/>
                  </a:cubicBezTo>
                  <a:cubicBezTo>
                    <a:pt x="508555" y="44117"/>
                    <a:pt x="510077" y="41703"/>
                    <a:pt x="512363" y="40051"/>
                  </a:cubicBezTo>
                  <a:cubicBezTo>
                    <a:pt x="514778" y="38399"/>
                    <a:pt x="517443" y="37765"/>
                    <a:pt x="520112" y="382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D013AB3-4112-43FC-B669-8A89F3EB636C}"/>
                </a:ext>
              </a:extLst>
            </p:cNvPr>
            <p:cNvSpPr/>
            <p:nvPr/>
          </p:nvSpPr>
          <p:spPr>
            <a:xfrm>
              <a:off x="8489784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AAAB31E9-037A-46AD-931E-9110659EEA1D}"/>
                </a:ext>
              </a:extLst>
            </p:cNvPr>
            <p:cNvSpPr/>
            <p:nvPr/>
          </p:nvSpPr>
          <p:spPr>
            <a:xfrm>
              <a:off x="8329205" y="4679416"/>
              <a:ext cx="2754663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551B487C-1187-41CA-B3DA-92E2AFEBBE2B}"/>
                </a:ext>
              </a:extLst>
            </p:cNvPr>
            <p:cNvSpPr/>
            <p:nvPr/>
          </p:nvSpPr>
          <p:spPr>
            <a:xfrm>
              <a:off x="8533577" y="4723211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96%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3DEFC90C-DD92-4D7C-9210-6E67DF618C48}"/>
              </a:ext>
            </a:extLst>
          </p:cNvPr>
          <p:cNvGrpSpPr/>
          <p:nvPr/>
        </p:nvGrpSpPr>
        <p:grpSpPr>
          <a:xfrm>
            <a:off x="8459844" y="5307135"/>
            <a:ext cx="2926080" cy="920821"/>
            <a:chOff x="332936" y="2627766"/>
            <a:chExt cx="2926080" cy="920821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43ECB6F5-4319-4283-A504-E2121A19E5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80A27F8-023A-4CCC-9BF3-4D6398BBDA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811E7759-5FEB-48CA-8738-8EB94E8EDBB3}"/>
              </a:ext>
            </a:extLst>
          </p:cNvPr>
          <p:cNvGrpSpPr/>
          <p:nvPr/>
        </p:nvGrpSpPr>
        <p:grpSpPr>
          <a:xfrm>
            <a:off x="891785" y="3628353"/>
            <a:ext cx="2754664" cy="1671776"/>
            <a:chOff x="1108132" y="3628353"/>
            <a:chExt cx="2754664" cy="1671776"/>
          </a:xfrm>
        </p:grpSpPr>
        <p:sp>
          <p:nvSpPr>
            <p:cNvPr id="6" name="Oval">
              <a:extLst>
                <a:ext uri="{FF2B5EF4-FFF2-40B4-BE49-F238E27FC236}">
                  <a16:creationId xmlns:a16="http://schemas.microsoft.com/office/drawing/2014/main" id="{A3B3B2E8-5B5F-419D-AC18-CFCCD90E5EA8}"/>
                </a:ext>
              </a:extLst>
            </p:cNvPr>
            <p:cNvSpPr/>
            <p:nvPr/>
          </p:nvSpPr>
          <p:spPr>
            <a:xfrm>
              <a:off x="1370898" y="5131959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E831A92D-4A85-420C-9949-61F59EAE4949}"/>
                </a:ext>
              </a:extLst>
            </p:cNvPr>
            <p:cNvSpPr/>
            <p:nvPr/>
          </p:nvSpPr>
          <p:spPr>
            <a:xfrm>
              <a:off x="1881832" y="362835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60A15DC-11B8-4045-B4B2-403B59359B17}"/>
                </a:ext>
              </a:extLst>
            </p:cNvPr>
            <p:cNvSpPr/>
            <p:nvPr/>
          </p:nvSpPr>
          <p:spPr>
            <a:xfrm>
              <a:off x="2494953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B41567D-9363-41EE-B2EE-429B52092AB6}"/>
                </a:ext>
              </a:extLst>
            </p:cNvPr>
            <p:cNvSpPr/>
            <p:nvPr/>
          </p:nvSpPr>
          <p:spPr>
            <a:xfrm>
              <a:off x="2042412" y="3701341"/>
              <a:ext cx="976707" cy="415766"/>
            </a:xfrm>
            <a:custGeom>
              <a:avLst/>
              <a:gdLst>
                <a:gd name="connsiteX0" fmla="*/ 115089 w 849711"/>
                <a:gd name="connsiteY0" fmla="*/ 305019 h 361706"/>
                <a:gd name="connsiteX1" fmla="*/ 120931 w 849711"/>
                <a:gd name="connsiteY1" fmla="*/ 306162 h 361706"/>
                <a:gd name="connsiteX2" fmla="*/ 154970 w 849711"/>
                <a:gd name="connsiteY2" fmla="*/ 352770 h 361706"/>
                <a:gd name="connsiteX3" fmla="*/ 102645 w 849711"/>
                <a:gd name="connsiteY3" fmla="*/ 322163 h 361706"/>
                <a:gd name="connsiteX4" fmla="*/ 115089 w 849711"/>
                <a:gd name="connsiteY4" fmla="*/ 305019 h 361706"/>
                <a:gd name="connsiteX5" fmla="*/ 326461 w 849711"/>
                <a:gd name="connsiteY5" fmla="*/ 292530 h 361706"/>
                <a:gd name="connsiteX6" fmla="*/ 340939 w 849711"/>
                <a:gd name="connsiteY6" fmla="*/ 307898 h 361706"/>
                <a:gd name="connsiteX7" fmla="*/ 338653 w 849711"/>
                <a:gd name="connsiteY7" fmla="*/ 313361 h 361706"/>
                <a:gd name="connsiteX8" fmla="*/ 286454 w 849711"/>
                <a:gd name="connsiteY8" fmla="*/ 338124 h 361706"/>
                <a:gd name="connsiteX9" fmla="*/ 326461 w 849711"/>
                <a:gd name="connsiteY9" fmla="*/ 292530 h 361706"/>
                <a:gd name="connsiteX10" fmla="*/ 590498 w 849711"/>
                <a:gd name="connsiteY10" fmla="*/ 266700 h 361706"/>
                <a:gd name="connsiteX11" fmla="*/ 668477 w 849711"/>
                <a:gd name="connsiteY11" fmla="*/ 297942 h 361706"/>
                <a:gd name="connsiteX12" fmla="*/ 672286 w 849711"/>
                <a:gd name="connsiteY12" fmla="*/ 302896 h 361706"/>
                <a:gd name="connsiteX13" fmla="*/ 671524 w 849711"/>
                <a:gd name="connsiteY13" fmla="*/ 310515 h 361706"/>
                <a:gd name="connsiteX14" fmla="*/ 659843 w 849711"/>
                <a:gd name="connsiteY14" fmla="*/ 316613 h 361706"/>
                <a:gd name="connsiteX15" fmla="*/ 653365 w 849711"/>
                <a:gd name="connsiteY15" fmla="*/ 314962 h 361706"/>
                <a:gd name="connsiteX16" fmla="*/ 593674 w 849711"/>
                <a:gd name="connsiteY16" fmla="*/ 288925 h 361706"/>
                <a:gd name="connsiteX17" fmla="*/ 588591 w 849711"/>
                <a:gd name="connsiteY17" fmla="*/ 285115 h 361706"/>
                <a:gd name="connsiteX18" fmla="*/ 585290 w 849711"/>
                <a:gd name="connsiteY18" fmla="*/ 272415 h 361706"/>
                <a:gd name="connsiteX19" fmla="*/ 590498 w 849711"/>
                <a:gd name="connsiteY19" fmla="*/ 266700 h 361706"/>
                <a:gd name="connsiteX20" fmla="*/ 799449 w 849711"/>
                <a:gd name="connsiteY20" fmla="*/ 254598 h 361706"/>
                <a:gd name="connsiteX21" fmla="*/ 848347 w 849711"/>
                <a:gd name="connsiteY21" fmla="*/ 312730 h 361706"/>
                <a:gd name="connsiteX22" fmla="*/ 835267 w 849711"/>
                <a:gd name="connsiteY22" fmla="*/ 329748 h 361706"/>
                <a:gd name="connsiteX23" fmla="*/ 828664 w 849711"/>
                <a:gd name="connsiteY23" fmla="*/ 326827 h 361706"/>
                <a:gd name="connsiteX24" fmla="*/ 787896 w 849711"/>
                <a:gd name="connsiteY24" fmla="*/ 262311 h 361706"/>
                <a:gd name="connsiteX25" fmla="*/ 799449 w 849711"/>
                <a:gd name="connsiteY25" fmla="*/ 254598 h 361706"/>
                <a:gd name="connsiteX26" fmla="*/ 516961 w 849711"/>
                <a:gd name="connsiteY26" fmla="*/ 216295 h 361706"/>
                <a:gd name="connsiteX27" fmla="*/ 531439 w 849711"/>
                <a:gd name="connsiteY27" fmla="*/ 231660 h 361706"/>
                <a:gd name="connsiteX28" fmla="*/ 529153 w 849711"/>
                <a:gd name="connsiteY28" fmla="*/ 237121 h 361706"/>
                <a:gd name="connsiteX29" fmla="*/ 476954 w 849711"/>
                <a:gd name="connsiteY29" fmla="*/ 261887 h 361706"/>
                <a:gd name="connsiteX30" fmla="*/ 516961 w 849711"/>
                <a:gd name="connsiteY30" fmla="*/ 216295 h 361706"/>
                <a:gd name="connsiteX31" fmla="*/ 10277 w 849711"/>
                <a:gd name="connsiteY31" fmla="*/ 190501 h 361706"/>
                <a:gd name="connsiteX32" fmla="*/ 17643 w 849711"/>
                <a:gd name="connsiteY32" fmla="*/ 193297 h 361706"/>
                <a:gd name="connsiteX33" fmla="*/ 21071 w 849711"/>
                <a:gd name="connsiteY33" fmla="*/ 200152 h 361706"/>
                <a:gd name="connsiteX34" fmla="*/ 25136 w 849711"/>
                <a:gd name="connsiteY34" fmla="*/ 299216 h 361706"/>
                <a:gd name="connsiteX35" fmla="*/ 22342 w 849711"/>
                <a:gd name="connsiteY35" fmla="*/ 306325 h 361706"/>
                <a:gd name="connsiteX36" fmla="*/ 15230 w 849711"/>
                <a:gd name="connsiteY36" fmla="*/ 309628 h 361706"/>
                <a:gd name="connsiteX37" fmla="*/ 7864 w 849711"/>
                <a:gd name="connsiteY37" fmla="*/ 306832 h 361706"/>
                <a:gd name="connsiteX38" fmla="*/ 4434 w 849711"/>
                <a:gd name="connsiteY38" fmla="*/ 299977 h 361706"/>
                <a:gd name="connsiteX39" fmla="*/ 371 w 849711"/>
                <a:gd name="connsiteY39" fmla="*/ 200913 h 361706"/>
                <a:gd name="connsiteX40" fmla="*/ 3165 w 849711"/>
                <a:gd name="connsiteY40" fmla="*/ 193804 h 361706"/>
                <a:gd name="connsiteX41" fmla="*/ 10277 w 849711"/>
                <a:gd name="connsiteY41" fmla="*/ 190501 h 361706"/>
                <a:gd name="connsiteX42" fmla="*/ 218481 w 849711"/>
                <a:gd name="connsiteY42" fmla="*/ 167561 h 361706"/>
                <a:gd name="connsiteX43" fmla="*/ 233087 w 849711"/>
                <a:gd name="connsiteY43" fmla="*/ 168702 h 361706"/>
                <a:gd name="connsiteX44" fmla="*/ 231817 w 849711"/>
                <a:gd name="connsiteY44" fmla="*/ 183309 h 361706"/>
                <a:gd name="connsiteX45" fmla="*/ 225088 w 849711"/>
                <a:gd name="connsiteY45" fmla="*/ 189025 h 361706"/>
                <a:gd name="connsiteX46" fmla="*/ 149012 w 849711"/>
                <a:gd name="connsiteY46" fmla="*/ 249731 h 361706"/>
                <a:gd name="connsiteX47" fmla="*/ 142153 w 849711"/>
                <a:gd name="connsiteY47" fmla="*/ 246046 h 361706"/>
                <a:gd name="connsiteX48" fmla="*/ 139738 w 849711"/>
                <a:gd name="connsiteY48" fmla="*/ 238554 h 361706"/>
                <a:gd name="connsiteX49" fmla="*/ 142914 w 849711"/>
                <a:gd name="connsiteY49" fmla="*/ 231570 h 361706"/>
                <a:gd name="connsiteX50" fmla="*/ 202861 w 849711"/>
                <a:gd name="connsiteY50" fmla="*/ 179116 h 361706"/>
                <a:gd name="connsiteX51" fmla="*/ 210608 w 849711"/>
                <a:gd name="connsiteY51" fmla="*/ 174163 h 361706"/>
                <a:gd name="connsiteX52" fmla="*/ 218481 w 849711"/>
                <a:gd name="connsiteY52" fmla="*/ 167561 h 361706"/>
                <a:gd name="connsiteX53" fmla="*/ 428014 w 849711"/>
                <a:gd name="connsiteY53" fmla="*/ 127015 h 361706"/>
                <a:gd name="connsiteX54" fmla="*/ 431314 w 849711"/>
                <a:gd name="connsiteY54" fmla="*/ 129300 h 361706"/>
                <a:gd name="connsiteX55" fmla="*/ 434362 w 849711"/>
                <a:gd name="connsiteY55" fmla="*/ 136032 h 361706"/>
                <a:gd name="connsiteX56" fmla="*/ 435507 w 849711"/>
                <a:gd name="connsiteY56" fmla="*/ 143270 h 361706"/>
                <a:gd name="connsiteX57" fmla="*/ 434109 w 849711"/>
                <a:gd name="connsiteY57" fmla="*/ 146953 h 361706"/>
                <a:gd name="connsiteX58" fmla="*/ 401215 w 849711"/>
                <a:gd name="connsiteY58" fmla="*/ 157114 h 361706"/>
                <a:gd name="connsiteX59" fmla="*/ 398041 w 849711"/>
                <a:gd name="connsiteY59" fmla="*/ 154827 h 361706"/>
                <a:gd name="connsiteX60" fmla="*/ 394867 w 849711"/>
                <a:gd name="connsiteY60" fmla="*/ 148097 h 361706"/>
                <a:gd name="connsiteX61" fmla="*/ 393722 w 849711"/>
                <a:gd name="connsiteY61" fmla="*/ 140858 h 361706"/>
                <a:gd name="connsiteX62" fmla="*/ 395120 w 849711"/>
                <a:gd name="connsiteY62" fmla="*/ 137175 h 361706"/>
                <a:gd name="connsiteX63" fmla="*/ 428014 w 849711"/>
                <a:gd name="connsiteY63" fmla="*/ 127015 h 361706"/>
                <a:gd name="connsiteX64" fmla="*/ 684145 w 849711"/>
                <a:gd name="connsiteY64" fmla="*/ 101722 h 361706"/>
                <a:gd name="connsiteX65" fmla="*/ 691512 w 849711"/>
                <a:gd name="connsiteY65" fmla="*/ 102232 h 361706"/>
                <a:gd name="connsiteX66" fmla="*/ 698370 w 849711"/>
                <a:gd name="connsiteY66" fmla="*/ 104772 h 361706"/>
                <a:gd name="connsiteX67" fmla="*/ 700910 w 849711"/>
                <a:gd name="connsiteY67" fmla="*/ 107947 h 361706"/>
                <a:gd name="connsiteX68" fmla="*/ 693544 w 849711"/>
                <a:gd name="connsiteY68" fmla="*/ 141603 h 361706"/>
                <a:gd name="connsiteX69" fmla="*/ 689988 w 849711"/>
                <a:gd name="connsiteY69" fmla="*/ 143255 h 361706"/>
                <a:gd name="connsiteX70" fmla="*/ 682621 w 849711"/>
                <a:gd name="connsiteY70" fmla="*/ 142745 h 361706"/>
                <a:gd name="connsiteX71" fmla="*/ 675762 w 849711"/>
                <a:gd name="connsiteY71" fmla="*/ 140205 h 361706"/>
                <a:gd name="connsiteX72" fmla="*/ 673222 w 849711"/>
                <a:gd name="connsiteY72" fmla="*/ 137158 h 361706"/>
                <a:gd name="connsiteX73" fmla="*/ 680589 w 849711"/>
                <a:gd name="connsiteY73" fmla="*/ 103501 h 361706"/>
                <a:gd name="connsiteX74" fmla="*/ 684145 w 849711"/>
                <a:gd name="connsiteY74" fmla="*/ 101722 h 361706"/>
                <a:gd name="connsiteX75" fmla="*/ 193652 w 849711"/>
                <a:gd name="connsiteY75" fmla="*/ 52108 h 361706"/>
                <a:gd name="connsiteX76" fmla="*/ 206120 w 849711"/>
                <a:gd name="connsiteY76" fmla="*/ 52271 h 361706"/>
                <a:gd name="connsiteX77" fmla="*/ 167384 w 849711"/>
                <a:gd name="connsiteY77" fmla="*/ 99010 h 361706"/>
                <a:gd name="connsiteX78" fmla="*/ 152398 w 849711"/>
                <a:gd name="connsiteY78" fmla="*/ 83894 h 361706"/>
                <a:gd name="connsiteX79" fmla="*/ 154559 w 849711"/>
                <a:gd name="connsiteY79" fmla="*/ 78434 h 361706"/>
                <a:gd name="connsiteX80" fmla="*/ 193652 w 849711"/>
                <a:gd name="connsiteY80" fmla="*/ 52108 h 361706"/>
                <a:gd name="connsiteX81" fmla="*/ 284950 w 849711"/>
                <a:gd name="connsiteY81" fmla="*/ 51145 h 361706"/>
                <a:gd name="connsiteX82" fmla="*/ 340543 w 849711"/>
                <a:gd name="connsiteY82" fmla="*/ 117249 h 361706"/>
                <a:gd name="connsiteX83" fmla="*/ 326572 w 849711"/>
                <a:gd name="connsiteY83" fmla="*/ 124997 h 361706"/>
                <a:gd name="connsiteX84" fmla="*/ 319462 w 849711"/>
                <a:gd name="connsiteY84" fmla="*/ 122075 h 361706"/>
                <a:gd name="connsiteX85" fmla="*/ 280092 w 849711"/>
                <a:gd name="connsiteY85" fmla="*/ 56799 h 361706"/>
                <a:gd name="connsiteX86" fmla="*/ 284950 w 849711"/>
                <a:gd name="connsiteY86" fmla="*/ 51145 h 361706"/>
                <a:gd name="connsiteX87" fmla="*/ 532812 w 849711"/>
                <a:gd name="connsiteY87" fmla="*/ 38271 h 361706"/>
                <a:gd name="connsiteX88" fmla="*/ 539414 w 849711"/>
                <a:gd name="connsiteY88" fmla="*/ 42337 h 361706"/>
                <a:gd name="connsiteX89" fmla="*/ 596439 w 849711"/>
                <a:gd name="connsiteY89" fmla="*/ 123365 h 361706"/>
                <a:gd name="connsiteX90" fmla="*/ 597961 w 849711"/>
                <a:gd name="connsiteY90" fmla="*/ 130986 h 361706"/>
                <a:gd name="connsiteX91" fmla="*/ 593771 w 849711"/>
                <a:gd name="connsiteY91" fmla="*/ 137717 h 361706"/>
                <a:gd name="connsiteX92" fmla="*/ 586025 w 849711"/>
                <a:gd name="connsiteY92" fmla="*/ 139496 h 361706"/>
                <a:gd name="connsiteX93" fmla="*/ 579422 w 849711"/>
                <a:gd name="connsiteY93" fmla="*/ 135430 h 361706"/>
                <a:gd name="connsiteX94" fmla="*/ 522397 w 849711"/>
                <a:gd name="connsiteY94" fmla="*/ 54402 h 361706"/>
                <a:gd name="connsiteX95" fmla="*/ 520871 w 849711"/>
                <a:gd name="connsiteY95" fmla="*/ 46782 h 361706"/>
                <a:gd name="connsiteX96" fmla="*/ 525062 w 849711"/>
                <a:gd name="connsiteY96" fmla="*/ 40051 h 361706"/>
                <a:gd name="connsiteX97" fmla="*/ 532812 w 849711"/>
                <a:gd name="connsiteY97" fmla="*/ 38271 h 361706"/>
                <a:gd name="connsiteX98" fmla="*/ 445600 w 849711"/>
                <a:gd name="connsiteY98" fmla="*/ 0 h 361706"/>
                <a:gd name="connsiteX99" fmla="*/ 449918 w 849711"/>
                <a:gd name="connsiteY99" fmla="*/ 15368 h 361706"/>
                <a:gd name="connsiteX100" fmla="*/ 445472 w 849711"/>
                <a:gd name="connsiteY100" fmla="*/ 21590 h 361706"/>
                <a:gd name="connsiteX101" fmla="*/ 372697 w 849711"/>
                <a:gd name="connsiteY101" fmla="*/ 44706 h 361706"/>
                <a:gd name="connsiteX102" fmla="*/ 445600 w 849711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9711" h="361706">
                  <a:moveTo>
                    <a:pt x="115089" y="305019"/>
                  </a:moveTo>
                  <a:cubicBezTo>
                    <a:pt x="117503" y="304509"/>
                    <a:pt x="119537" y="304889"/>
                    <a:pt x="120931" y="306162"/>
                  </a:cubicBezTo>
                  <a:cubicBezTo>
                    <a:pt x="129568" y="324702"/>
                    <a:pt x="160430" y="334737"/>
                    <a:pt x="154970" y="352770"/>
                  </a:cubicBezTo>
                  <a:cubicBezTo>
                    <a:pt x="144681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89" y="305019"/>
                  </a:cubicBezTo>
                  <a:close/>
                  <a:moveTo>
                    <a:pt x="326461" y="292530"/>
                  </a:moveTo>
                  <a:cubicBezTo>
                    <a:pt x="334590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7" y="346761"/>
                    <a:pt x="286454" y="338124"/>
                  </a:cubicBezTo>
                  <a:cubicBezTo>
                    <a:pt x="261308" y="322885"/>
                    <a:pt x="310203" y="302437"/>
                    <a:pt x="3264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5" y="314962"/>
                  </a:cubicBezTo>
                  <a:cubicBezTo>
                    <a:pt x="627456" y="318011"/>
                    <a:pt x="607898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59" y="269749"/>
                    <a:pt x="588337" y="267844"/>
                    <a:pt x="590498" y="266700"/>
                  </a:cubicBezTo>
                  <a:close/>
                  <a:moveTo>
                    <a:pt x="799449" y="254598"/>
                  </a:moveTo>
                  <a:cubicBezTo>
                    <a:pt x="814319" y="259795"/>
                    <a:pt x="837012" y="297585"/>
                    <a:pt x="848347" y="312730"/>
                  </a:cubicBezTo>
                  <a:cubicBezTo>
                    <a:pt x="853427" y="322763"/>
                    <a:pt x="843267" y="327845"/>
                    <a:pt x="835267" y="329748"/>
                  </a:cubicBezTo>
                  <a:cubicBezTo>
                    <a:pt x="832600" y="329622"/>
                    <a:pt x="830187" y="328604"/>
                    <a:pt x="828664" y="326827"/>
                  </a:cubicBezTo>
                  <a:cubicBezTo>
                    <a:pt x="818121" y="302570"/>
                    <a:pt x="782816" y="282504"/>
                    <a:pt x="787896" y="262311"/>
                  </a:cubicBezTo>
                  <a:cubicBezTo>
                    <a:pt x="790404" y="254755"/>
                    <a:pt x="794492" y="252866"/>
                    <a:pt x="799449" y="254598"/>
                  </a:cubicBezTo>
                  <a:close/>
                  <a:moveTo>
                    <a:pt x="516961" y="216295"/>
                  </a:moveTo>
                  <a:cubicBezTo>
                    <a:pt x="525216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7" y="270524"/>
                    <a:pt x="476954" y="261887"/>
                  </a:cubicBezTo>
                  <a:cubicBezTo>
                    <a:pt x="451808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675" y="195073"/>
                    <a:pt x="20945" y="197615"/>
                    <a:pt x="21071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1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18481" y="167561"/>
                  </a:moveTo>
                  <a:cubicBezTo>
                    <a:pt x="222800" y="163877"/>
                    <a:pt x="229407" y="164385"/>
                    <a:pt x="233087" y="168702"/>
                  </a:cubicBezTo>
                  <a:cubicBezTo>
                    <a:pt x="236771" y="173023"/>
                    <a:pt x="236262" y="179625"/>
                    <a:pt x="231817" y="183309"/>
                  </a:cubicBezTo>
                  <a:cubicBezTo>
                    <a:pt x="231817" y="183309"/>
                    <a:pt x="229024" y="185722"/>
                    <a:pt x="225088" y="189025"/>
                  </a:cubicBezTo>
                  <a:cubicBezTo>
                    <a:pt x="198798" y="205659"/>
                    <a:pt x="176445" y="233474"/>
                    <a:pt x="149012" y="249731"/>
                  </a:cubicBezTo>
                  <a:cubicBezTo>
                    <a:pt x="146598" y="249476"/>
                    <a:pt x="143932" y="248205"/>
                    <a:pt x="142153" y="246046"/>
                  </a:cubicBezTo>
                  <a:cubicBezTo>
                    <a:pt x="140373" y="243888"/>
                    <a:pt x="139486" y="241221"/>
                    <a:pt x="139738" y="238554"/>
                  </a:cubicBezTo>
                  <a:cubicBezTo>
                    <a:pt x="139995" y="235887"/>
                    <a:pt x="141009" y="233347"/>
                    <a:pt x="142914" y="231570"/>
                  </a:cubicBezTo>
                  <a:cubicBezTo>
                    <a:pt x="159934" y="212011"/>
                    <a:pt x="177080" y="192833"/>
                    <a:pt x="202861" y="179116"/>
                  </a:cubicBezTo>
                  <a:cubicBezTo>
                    <a:pt x="205910" y="177212"/>
                    <a:pt x="208194" y="176194"/>
                    <a:pt x="210608" y="174163"/>
                  </a:cubicBezTo>
                  <a:cubicBezTo>
                    <a:pt x="215436" y="170101"/>
                    <a:pt x="218481" y="167561"/>
                    <a:pt x="218481" y="167561"/>
                  </a:cubicBezTo>
                  <a:close/>
                  <a:moveTo>
                    <a:pt x="428014" y="127015"/>
                  </a:moveTo>
                  <a:cubicBezTo>
                    <a:pt x="428901" y="126888"/>
                    <a:pt x="430172" y="127650"/>
                    <a:pt x="431314" y="129300"/>
                  </a:cubicBezTo>
                  <a:cubicBezTo>
                    <a:pt x="432459" y="130825"/>
                    <a:pt x="433601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69" y="165115"/>
                    <a:pt x="412137" y="152034"/>
                    <a:pt x="401215" y="157114"/>
                  </a:cubicBezTo>
                  <a:cubicBezTo>
                    <a:pt x="400454" y="157241"/>
                    <a:pt x="399183" y="156478"/>
                    <a:pt x="398041" y="154827"/>
                  </a:cubicBezTo>
                  <a:cubicBezTo>
                    <a:pt x="396898" y="153176"/>
                    <a:pt x="395754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0" y="127268"/>
                    <a:pt x="428014" y="127015"/>
                  </a:cubicBezTo>
                  <a:close/>
                  <a:moveTo>
                    <a:pt x="684145" y="101722"/>
                  </a:moveTo>
                  <a:cubicBezTo>
                    <a:pt x="686177" y="101469"/>
                    <a:pt x="688717" y="101596"/>
                    <a:pt x="691512" y="102232"/>
                  </a:cubicBezTo>
                  <a:cubicBezTo>
                    <a:pt x="694180" y="102740"/>
                    <a:pt x="696718" y="103756"/>
                    <a:pt x="698370" y="104772"/>
                  </a:cubicBezTo>
                  <a:cubicBezTo>
                    <a:pt x="700020" y="105788"/>
                    <a:pt x="700910" y="106931"/>
                    <a:pt x="700910" y="107947"/>
                  </a:cubicBezTo>
                  <a:cubicBezTo>
                    <a:pt x="713103" y="123188"/>
                    <a:pt x="694560" y="129538"/>
                    <a:pt x="693544" y="141603"/>
                  </a:cubicBezTo>
                  <a:cubicBezTo>
                    <a:pt x="693290" y="142366"/>
                    <a:pt x="692020" y="143000"/>
                    <a:pt x="689988" y="143255"/>
                  </a:cubicBezTo>
                  <a:cubicBezTo>
                    <a:pt x="687955" y="143508"/>
                    <a:pt x="685415" y="143382"/>
                    <a:pt x="682621" y="142745"/>
                  </a:cubicBezTo>
                  <a:cubicBezTo>
                    <a:pt x="679953" y="142237"/>
                    <a:pt x="677415" y="141221"/>
                    <a:pt x="675762" y="140205"/>
                  </a:cubicBezTo>
                  <a:cubicBezTo>
                    <a:pt x="673984" y="139190"/>
                    <a:pt x="673096" y="138047"/>
                    <a:pt x="673222" y="137158"/>
                  </a:cubicBezTo>
                  <a:cubicBezTo>
                    <a:pt x="672460" y="125727"/>
                    <a:pt x="675254" y="113408"/>
                    <a:pt x="680589" y="103501"/>
                  </a:cubicBezTo>
                  <a:cubicBezTo>
                    <a:pt x="680843" y="102612"/>
                    <a:pt x="682113" y="101977"/>
                    <a:pt x="684145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684" y="91642"/>
                    <a:pt x="152398" y="83894"/>
                  </a:cubicBezTo>
                  <a:cubicBezTo>
                    <a:pt x="152398" y="81609"/>
                    <a:pt x="153159" y="79576"/>
                    <a:pt x="154559" y="78434"/>
                  </a:cubicBezTo>
                  <a:cubicBezTo>
                    <a:pt x="169321" y="74339"/>
                    <a:pt x="181370" y="57026"/>
                    <a:pt x="193652" y="52108"/>
                  </a:cubicBezTo>
                  <a:close/>
                  <a:moveTo>
                    <a:pt x="284950" y="51145"/>
                  </a:moveTo>
                  <a:cubicBezTo>
                    <a:pt x="298636" y="46213"/>
                    <a:pt x="327319" y="95246"/>
                    <a:pt x="340543" y="117249"/>
                  </a:cubicBezTo>
                  <a:cubicBezTo>
                    <a:pt x="340543" y="122204"/>
                    <a:pt x="330509" y="127282"/>
                    <a:pt x="326572" y="124997"/>
                  </a:cubicBezTo>
                  <a:cubicBezTo>
                    <a:pt x="323779" y="124740"/>
                    <a:pt x="321238" y="123855"/>
                    <a:pt x="319462" y="122075"/>
                  </a:cubicBezTo>
                  <a:cubicBezTo>
                    <a:pt x="300157" y="107089"/>
                    <a:pt x="274885" y="76863"/>
                    <a:pt x="280092" y="56799"/>
                  </a:cubicBezTo>
                  <a:cubicBezTo>
                    <a:pt x="281346" y="53656"/>
                    <a:pt x="282995" y="51850"/>
                    <a:pt x="284950" y="51145"/>
                  </a:cubicBezTo>
                  <a:close/>
                  <a:moveTo>
                    <a:pt x="532812" y="38271"/>
                  </a:moveTo>
                  <a:cubicBezTo>
                    <a:pt x="535480" y="38782"/>
                    <a:pt x="537892" y="40179"/>
                    <a:pt x="539414" y="42337"/>
                  </a:cubicBezTo>
                  <a:cubicBezTo>
                    <a:pt x="561385" y="65705"/>
                    <a:pt x="581581" y="90853"/>
                    <a:pt x="596439" y="123365"/>
                  </a:cubicBezTo>
                  <a:cubicBezTo>
                    <a:pt x="597965" y="125524"/>
                    <a:pt x="598471" y="128316"/>
                    <a:pt x="597961" y="130986"/>
                  </a:cubicBezTo>
                  <a:cubicBezTo>
                    <a:pt x="597582" y="133651"/>
                    <a:pt x="596059" y="136065"/>
                    <a:pt x="593771" y="137717"/>
                  </a:cubicBezTo>
                  <a:cubicBezTo>
                    <a:pt x="591359" y="139368"/>
                    <a:pt x="588694" y="140003"/>
                    <a:pt x="586025" y="139496"/>
                  </a:cubicBezTo>
                  <a:cubicBezTo>
                    <a:pt x="583356" y="138985"/>
                    <a:pt x="580944" y="137589"/>
                    <a:pt x="579422" y="135430"/>
                  </a:cubicBezTo>
                  <a:cubicBezTo>
                    <a:pt x="561385" y="111173"/>
                    <a:pt x="541193" y="86025"/>
                    <a:pt x="522397" y="54402"/>
                  </a:cubicBezTo>
                  <a:cubicBezTo>
                    <a:pt x="521002" y="52116"/>
                    <a:pt x="520365" y="49451"/>
                    <a:pt x="520871" y="46782"/>
                  </a:cubicBezTo>
                  <a:cubicBezTo>
                    <a:pt x="521255" y="44117"/>
                    <a:pt x="522777" y="41703"/>
                    <a:pt x="525062" y="40051"/>
                  </a:cubicBezTo>
                  <a:cubicBezTo>
                    <a:pt x="527478" y="38399"/>
                    <a:pt x="530143" y="37765"/>
                    <a:pt x="532812" y="38271"/>
                  </a:cubicBezTo>
                  <a:close/>
                  <a:moveTo>
                    <a:pt x="445600" y="0"/>
                  </a:moveTo>
                  <a:cubicBezTo>
                    <a:pt x="450554" y="1270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0" y="36833"/>
                    <a:pt x="391112" y="54232"/>
                    <a:pt x="372697" y="44706"/>
                  </a:cubicBezTo>
                  <a:cubicBezTo>
                    <a:pt x="350599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8BA789D-2014-4F21-AB6F-F50F5FE9575A}"/>
                </a:ext>
              </a:extLst>
            </p:cNvPr>
            <p:cNvSpPr/>
            <p:nvPr/>
          </p:nvSpPr>
          <p:spPr>
            <a:xfrm>
              <a:off x="1254113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3EC5E78-644A-4476-8AC3-89ECBD7E4762}"/>
                </a:ext>
              </a:extLst>
            </p:cNvPr>
            <p:cNvSpPr/>
            <p:nvPr/>
          </p:nvSpPr>
          <p:spPr>
            <a:xfrm>
              <a:off x="1108132" y="4679417"/>
              <a:ext cx="2754664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3139662-9C25-42D2-A992-160960DA7561}"/>
                </a:ext>
              </a:extLst>
            </p:cNvPr>
            <p:cNvSpPr/>
            <p:nvPr/>
          </p:nvSpPr>
          <p:spPr>
            <a:xfrm>
              <a:off x="1312504" y="4723212"/>
              <a:ext cx="2347086" cy="5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55%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3722FEB-9EEA-4574-8F1F-4B18CC613B22}"/>
              </a:ext>
            </a:extLst>
          </p:cNvPr>
          <p:cNvGrpSpPr/>
          <p:nvPr/>
        </p:nvGrpSpPr>
        <p:grpSpPr>
          <a:xfrm>
            <a:off x="806077" y="5307135"/>
            <a:ext cx="2926080" cy="920821"/>
            <a:chOff x="332936" y="2627766"/>
            <a:chExt cx="2926080" cy="920821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A8858556-8736-46C0-938E-7FA908B102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6C23CD5-C522-46BB-8CD3-FC500CA9FB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EB7972B-7BF5-42C8-BDA7-61BACC34B687}"/>
              </a:ext>
            </a:extLst>
          </p:cNvPr>
          <p:cNvGrpSpPr/>
          <p:nvPr/>
        </p:nvGrpSpPr>
        <p:grpSpPr>
          <a:xfrm>
            <a:off x="4724178" y="3555363"/>
            <a:ext cx="2754664" cy="1744766"/>
            <a:chOff x="4718669" y="3555363"/>
            <a:chExt cx="2754664" cy="1744766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9AD4A3C1-70D1-4F00-85D5-1D419C714DBF}"/>
                </a:ext>
              </a:extLst>
            </p:cNvPr>
            <p:cNvSpPr/>
            <p:nvPr/>
          </p:nvSpPr>
          <p:spPr>
            <a:xfrm>
              <a:off x="4966837" y="5131959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2" name="Circle">
              <a:extLst>
                <a:ext uri="{FF2B5EF4-FFF2-40B4-BE49-F238E27FC236}">
                  <a16:creationId xmlns:a16="http://schemas.microsoft.com/office/drawing/2014/main" id="{260F13CD-6A77-45BB-8BB6-54D13FEE67B9}"/>
                </a:ext>
              </a:extLst>
            </p:cNvPr>
            <p:cNvSpPr/>
            <p:nvPr/>
          </p:nvSpPr>
          <p:spPr>
            <a:xfrm>
              <a:off x="5156612" y="3555363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Circle">
              <a:extLst>
                <a:ext uri="{FF2B5EF4-FFF2-40B4-BE49-F238E27FC236}">
                  <a16:creationId xmlns:a16="http://schemas.microsoft.com/office/drawing/2014/main" id="{37D9E8D2-5440-4EC0-964A-EB566DB5D6BF}"/>
                </a:ext>
              </a:extLst>
            </p:cNvPr>
            <p:cNvSpPr/>
            <p:nvPr/>
          </p:nvSpPr>
          <p:spPr>
            <a:xfrm>
              <a:off x="5784331" y="355536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04116582-3227-45E3-A95E-3C79741AA891}"/>
                </a:ext>
              </a:extLst>
            </p:cNvPr>
            <p:cNvSpPr/>
            <p:nvPr/>
          </p:nvSpPr>
          <p:spPr>
            <a:xfrm>
              <a:off x="6105490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A75B390-E6C4-464D-BD7A-8845BACB2705}"/>
                </a:ext>
              </a:extLst>
            </p:cNvPr>
            <p:cNvSpPr/>
            <p:nvPr/>
          </p:nvSpPr>
          <p:spPr>
            <a:xfrm>
              <a:off x="5915715" y="3628351"/>
              <a:ext cx="962123" cy="415766"/>
            </a:xfrm>
            <a:custGeom>
              <a:avLst/>
              <a:gdLst>
                <a:gd name="connsiteX0" fmla="*/ 102390 w 837023"/>
                <a:gd name="connsiteY0" fmla="*/ 305019 h 361706"/>
                <a:gd name="connsiteX1" fmla="*/ 108232 w 837023"/>
                <a:gd name="connsiteY1" fmla="*/ 306162 h 361706"/>
                <a:gd name="connsiteX2" fmla="*/ 142270 w 837023"/>
                <a:gd name="connsiteY2" fmla="*/ 352770 h 361706"/>
                <a:gd name="connsiteX3" fmla="*/ 89946 w 837023"/>
                <a:gd name="connsiteY3" fmla="*/ 322163 h 361706"/>
                <a:gd name="connsiteX4" fmla="*/ 102390 w 837023"/>
                <a:gd name="connsiteY4" fmla="*/ 305019 h 361706"/>
                <a:gd name="connsiteX5" fmla="*/ 313761 w 837023"/>
                <a:gd name="connsiteY5" fmla="*/ 292530 h 361706"/>
                <a:gd name="connsiteX6" fmla="*/ 328239 w 837023"/>
                <a:gd name="connsiteY6" fmla="*/ 307898 h 361706"/>
                <a:gd name="connsiteX7" fmla="*/ 325953 w 837023"/>
                <a:gd name="connsiteY7" fmla="*/ 313361 h 361706"/>
                <a:gd name="connsiteX8" fmla="*/ 273754 w 837023"/>
                <a:gd name="connsiteY8" fmla="*/ 338124 h 361706"/>
                <a:gd name="connsiteX9" fmla="*/ 313761 w 837023"/>
                <a:gd name="connsiteY9" fmla="*/ 292530 h 361706"/>
                <a:gd name="connsiteX10" fmla="*/ 590498 w 837023"/>
                <a:gd name="connsiteY10" fmla="*/ 266700 h 361706"/>
                <a:gd name="connsiteX11" fmla="*/ 668477 w 837023"/>
                <a:gd name="connsiteY11" fmla="*/ 297942 h 361706"/>
                <a:gd name="connsiteX12" fmla="*/ 672286 w 837023"/>
                <a:gd name="connsiteY12" fmla="*/ 302896 h 361706"/>
                <a:gd name="connsiteX13" fmla="*/ 671524 w 837023"/>
                <a:gd name="connsiteY13" fmla="*/ 310515 h 361706"/>
                <a:gd name="connsiteX14" fmla="*/ 659843 w 837023"/>
                <a:gd name="connsiteY14" fmla="*/ 316613 h 361706"/>
                <a:gd name="connsiteX15" fmla="*/ 653366 w 837023"/>
                <a:gd name="connsiteY15" fmla="*/ 314962 h 361706"/>
                <a:gd name="connsiteX16" fmla="*/ 593674 w 837023"/>
                <a:gd name="connsiteY16" fmla="*/ 288925 h 361706"/>
                <a:gd name="connsiteX17" fmla="*/ 588591 w 837023"/>
                <a:gd name="connsiteY17" fmla="*/ 285115 h 361706"/>
                <a:gd name="connsiteX18" fmla="*/ 585290 w 837023"/>
                <a:gd name="connsiteY18" fmla="*/ 272415 h 361706"/>
                <a:gd name="connsiteX19" fmla="*/ 590498 w 837023"/>
                <a:gd name="connsiteY19" fmla="*/ 266700 h 361706"/>
                <a:gd name="connsiteX20" fmla="*/ 786749 w 837023"/>
                <a:gd name="connsiteY20" fmla="*/ 254598 h 361706"/>
                <a:gd name="connsiteX21" fmla="*/ 835648 w 837023"/>
                <a:gd name="connsiteY21" fmla="*/ 312730 h 361706"/>
                <a:gd name="connsiteX22" fmla="*/ 822568 w 837023"/>
                <a:gd name="connsiteY22" fmla="*/ 329748 h 361706"/>
                <a:gd name="connsiteX23" fmla="*/ 815962 w 837023"/>
                <a:gd name="connsiteY23" fmla="*/ 326827 h 361706"/>
                <a:gd name="connsiteX24" fmla="*/ 775196 w 837023"/>
                <a:gd name="connsiteY24" fmla="*/ 262311 h 361706"/>
                <a:gd name="connsiteX25" fmla="*/ 786749 w 837023"/>
                <a:gd name="connsiteY25" fmla="*/ 254598 h 361706"/>
                <a:gd name="connsiteX26" fmla="*/ 516961 w 837023"/>
                <a:gd name="connsiteY26" fmla="*/ 216295 h 361706"/>
                <a:gd name="connsiteX27" fmla="*/ 531439 w 837023"/>
                <a:gd name="connsiteY27" fmla="*/ 231660 h 361706"/>
                <a:gd name="connsiteX28" fmla="*/ 529153 w 837023"/>
                <a:gd name="connsiteY28" fmla="*/ 237121 h 361706"/>
                <a:gd name="connsiteX29" fmla="*/ 476954 w 837023"/>
                <a:gd name="connsiteY29" fmla="*/ 261887 h 361706"/>
                <a:gd name="connsiteX30" fmla="*/ 516961 w 837023"/>
                <a:gd name="connsiteY30" fmla="*/ 216295 h 361706"/>
                <a:gd name="connsiteX31" fmla="*/ 10277 w 837023"/>
                <a:gd name="connsiteY31" fmla="*/ 190501 h 361706"/>
                <a:gd name="connsiteX32" fmla="*/ 17643 w 837023"/>
                <a:gd name="connsiteY32" fmla="*/ 193297 h 361706"/>
                <a:gd name="connsiteX33" fmla="*/ 21073 w 837023"/>
                <a:gd name="connsiteY33" fmla="*/ 200152 h 361706"/>
                <a:gd name="connsiteX34" fmla="*/ 25136 w 837023"/>
                <a:gd name="connsiteY34" fmla="*/ 299216 h 361706"/>
                <a:gd name="connsiteX35" fmla="*/ 22342 w 837023"/>
                <a:gd name="connsiteY35" fmla="*/ 306325 h 361706"/>
                <a:gd name="connsiteX36" fmla="*/ 15230 w 837023"/>
                <a:gd name="connsiteY36" fmla="*/ 309628 h 361706"/>
                <a:gd name="connsiteX37" fmla="*/ 7864 w 837023"/>
                <a:gd name="connsiteY37" fmla="*/ 306832 h 361706"/>
                <a:gd name="connsiteX38" fmla="*/ 4434 w 837023"/>
                <a:gd name="connsiteY38" fmla="*/ 299977 h 361706"/>
                <a:gd name="connsiteX39" fmla="*/ 371 w 837023"/>
                <a:gd name="connsiteY39" fmla="*/ 200913 h 361706"/>
                <a:gd name="connsiteX40" fmla="*/ 3165 w 837023"/>
                <a:gd name="connsiteY40" fmla="*/ 193804 h 361706"/>
                <a:gd name="connsiteX41" fmla="*/ 10277 w 837023"/>
                <a:gd name="connsiteY41" fmla="*/ 190501 h 361706"/>
                <a:gd name="connsiteX42" fmla="*/ 205779 w 837023"/>
                <a:gd name="connsiteY42" fmla="*/ 167561 h 361706"/>
                <a:gd name="connsiteX43" fmla="*/ 220385 w 837023"/>
                <a:gd name="connsiteY43" fmla="*/ 168702 h 361706"/>
                <a:gd name="connsiteX44" fmla="*/ 219115 w 837023"/>
                <a:gd name="connsiteY44" fmla="*/ 183309 h 361706"/>
                <a:gd name="connsiteX45" fmla="*/ 212386 w 837023"/>
                <a:gd name="connsiteY45" fmla="*/ 189025 h 361706"/>
                <a:gd name="connsiteX46" fmla="*/ 136313 w 837023"/>
                <a:gd name="connsiteY46" fmla="*/ 249731 h 361706"/>
                <a:gd name="connsiteX47" fmla="*/ 129453 w 837023"/>
                <a:gd name="connsiteY47" fmla="*/ 246046 h 361706"/>
                <a:gd name="connsiteX48" fmla="*/ 127039 w 837023"/>
                <a:gd name="connsiteY48" fmla="*/ 238554 h 361706"/>
                <a:gd name="connsiteX49" fmla="*/ 130214 w 837023"/>
                <a:gd name="connsiteY49" fmla="*/ 231570 h 361706"/>
                <a:gd name="connsiteX50" fmla="*/ 190160 w 837023"/>
                <a:gd name="connsiteY50" fmla="*/ 179116 h 361706"/>
                <a:gd name="connsiteX51" fmla="*/ 197907 w 837023"/>
                <a:gd name="connsiteY51" fmla="*/ 174163 h 361706"/>
                <a:gd name="connsiteX52" fmla="*/ 205779 w 837023"/>
                <a:gd name="connsiteY52" fmla="*/ 167561 h 361706"/>
                <a:gd name="connsiteX53" fmla="*/ 415313 w 837023"/>
                <a:gd name="connsiteY53" fmla="*/ 127015 h 361706"/>
                <a:gd name="connsiteX54" fmla="*/ 418614 w 837023"/>
                <a:gd name="connsiteY54" fmla="*/ 129300 h 361706"/>
                <a:gd name="connsiteX55" fmla="*/ 421662 w 837023"/>
                <a:gd name="connsiteY55" fmla="*/ 136032 h 361706"/>
                <a:gd name="connsiteX56" fmla="*/ 422806 w 837023"/>
                <a:gd name="connsiteY56" fmla="*/ 143270 h 361706"/>
                <a:gd name="connsiteX57" fmla="*/ 421409 w 837023"/>
                <a:gd name="connsiteY57" fmla="*/ 146953 h 361706"/>
                <a:gd name="connsiteX58" fmla="*/ 388514 w 837023"/>
                <a:gd name="connsiteY58" fmla="*/ 157114 h 361706"/>
                <a:gd name="connsiteX59" fmla="*/ 385340 w 837023"/>
                <a:gd name="connsiteY59" fmla="*/ 154827 h 361706"/>
                <a:gd name="connsiteX60" fmla="*/ 382165 w 837023"/>
                <a:gd name="connsiteY60" fmla="*/ 148097 h 361706"/>
                <a:gd name="connsiteX61" fmla="*/ 381021 w 837023"/>
                <a:gd name="connsiteY61" fmla="*/ 140858 h 361706"/>
                <a:gd name="connsiteX62" fmla="*/ 382418 w 837023"/>
                <a:gd name="connsiteY62" fmla="*/ 137175 h 361706"/>
                <a:gd name="connsiteX63" fmla="*/ 415313 w 837023"/>
                <a:gd name="connsiteY63" fmla="*/ 127015 h 361706"/>
                <a:gd name="connsiteX64" fmla="*/ 671446 w 837023"/>
                <a:gd name="connsiteY64" fmla="*/ 101722 h 361706"/>
                <a:gd name="connsiteX65" fmla="*/ 678812 w 837023"/>
                <a:gd name="connsiteY65" fmla="*/ 102232 h 361706"/>
                <a:gd name="connsiteX66" fmla="*/ 685670 w 837023"/>
                <a:gd name="connsiteY66" fmla="*/ 104772 h 361706"/>
                <a:gd name="connsiteX67" fmla="*/ 688211 w 837023"/>
                <a:gd name="connsiteY67" fmla="*/ 107947 h 361706"/>
                <a:gd name="connsiteX68" fmla="*/ 680844 w 837023"/>
                <a:gd name="connsiteY68" fmla="*/ 141603 h 361706"/>
                <a:gd name="connsiteX69" fmla="*/ 677288 w 837023"/>
                <a:gd name="connsiteY69" fmla="*/ 143255 h 361706"/>
                <a:gd name="connsiteX70" fmla="*/ 669922 w 837023"/>
                <a:gd name="connsiteY70" fmla="*/ 142745 h 361706"/>
                <a:gd name="connsiteX71" fmla="*/ 663064 w 837023"/>
                <a:gd name="connsiteY71" fmla="*/ 140205 h 361706"/>
                <a:gd name="connsiteX72" fmla="*/ 660523 w 837023"/>
                <a:gd name="connsiteY72" fmla="*/ 137158 h 361706"/>
                <a:gd name="connsiteX73" fmla="*/ 667890 w 837023"/>
                <a:gd name="connsiteY73" fmla="*/ 103501 h 361706"/>
                <a:gd name="connsiteX74" fmla="*/ 671446 w 837023"/>
                <a:gd name="connsiteY74" fmla="*/ 101722 h 361706"/>
                <a:gd name="connsiteX75" fmla="*/ 180952 w 837023"/>
                <a:gd name="connsiteY75" fmla="*/ 52108 h 361706"/>
                <a:gd name="connsiteX76" fmla="*/ 193420 w 837023"/>
                <a:gd name="connsiteY76" fmla="*/ 52271 h 361706"/>
                <a:gd name="connsiteX77" fmla="*/ 154684 w 837023"/>
                <a:gd name="connsiteY77" fmla="*/ 99010 h 361706"/>
                <a:gd name="connsiteX78" fmla="*/ 139699 w 837023"/>
                <a:gd name="connsiteY78" fmla="*/ 83894 h 361706"/>
                <a:gd name="connsiteX79" fmla="*/ 141860 w 837023"/>
                <a:gd name="connsiteY79" fmla="*/ 78434 h 361706"/>
                <a:gd name="connsiteX80" fmla="*/ 180952 w 837023"/>
                <a:gd name="connsiteY80" fmla="*/ 52108 h 361706"/>
                <a:gd name="connsiteX81" fmla="*/ 272218 w 837023"/>
                <a:gd name="connsiteY81" fmla="*/ 51145 h 361706"/>
                <a:gd name="connsiteX82" fmla="*/ 327815 w 837023"/>
                <a:gd name="connsiteY82" fmla="*/ 117249 h 361706"/>
                <a:gd name="connsiteX83" fmla="*/ 313843 w 837023"/>
                <a:gd name="connsiteY83" fmla="*/ 124997 h 361706"/>
                <a:gd name="connsiteX84" fmla="*/ 306731 w 837023"/>
                <a:gd name="connsiteY84" fmla="*/ 122075 h 361706"/>
                <a:gd name="connsiteX85" fmla="*/ 267359 w 837023"/>
                <a:gd name="connsiteY85" fmla="*/ 56799 h 361706"/>
                <a:gd name="connsiteX86" fmla="*/ 272218 w 837023"/>
                <a:gd name="connsiteY86" fmla="*/ 51145 h 361706"/>
                <a:gd name="connsiteX87" fmla="*/ 520111 w 837023"/>
                <a:gd name="connsiteY87" fmla="*/ 38271 h 361706"/>
                <a:gd name="connsiteX88" fmla="*/ 526714 w 837023"/>
                <a:gd name="connsiteY88" fmla="*/ 42337 h 361706"/>
                <a:gd name="connsiteX89" fmla="*/ 583738 w 837023"/>
                <a:gd name="connsiteY89" fmla="*/ 123365 h 361706"/>
                <a:gd name="connsiteX90" fmla="*/ 585261 w 837023"/>
                <a:gd name="connsiteY90" fmla="*/ 130986 h 361706"/>
                <a:gd name="connsiteX91" fmla="*/ 581069 w 837023"/>
                <a:gd name="connsiteY91" fmla="*/ 137717 h 361706"/>
                <a:gd name="connsiteX92" fmla="*/ 573324 w 837023"/>
                <a:gd name="connsiteY92" fmla="*/ 139496 h 361706"/>
                <a:gd name="connsiteX93" fmla="*/ 566721 w 837023"/>
                <a:gd name="connsiteY93" fmla="*/ 135430 h 361706"/>
                <a:gd name="connsiteX94" fmla="*/ 509697 w 837023"/>
                <a:gd name="connsiteY94" fmla="*/ 54402 h 361706"/>
                <a:gd name="connsiteX95" fmla="*/ 508175 w 837023"/>
                <a:gd name="connsiteY95" fmla="*/ 46782 h 361706"/>
                <a:gd name="connsiteX96" fmla="*/ 512366 w 837023"/>
                <a:gd name="connsiteY96" fmla="*/ 40051 h 361706"/>
                <a:gd name="connsiteX97" fmla="*/ 520111 w 837023"/>
                <a:gd name="connsiteY97" fmla="*/ 38271 h 361706"/>
                <a:gd name="connsiteX98" fmla="*/ 432897 w 837023"/>
                <a:gd name="connsiteY98" fmla="*/ 0 h 361706"/>
                <a:gd name="connsiteX99" fmla="*/ 437215 w 837023"/>
                <a:gd name="connsiteY99" fmla="*/ 15368 h 361706"/>
                <a:gd name="connsiteX100" fmla="*/ 432769 w 837023"/>
                <a:gd name="connsiteY100" fmla="*/ 21590 h 361706"/>
                <a:gd name="connsiteX101" fmla="*/ 359997 w 837023"/>
                <a:gd name="connsiteY101" fmla="*/ 44706 h 361706"/>
                <a:gd name="connsiteX102" fmla="*/ 432897 w 837023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2" y="306162"/>
                  </a:cubicBezTo>
                  <a:cubicBezTo>
                    <a:pt x="116742" y="324702"/>
                    <a:pt x="147730" y="334737"/>
                    <a:pt x="142270" y="352770"/>
                  </a:cubicBezTo>
                  <a:cubicBezTo>
                    <a:pt x="131981" y="380456"/>
                    <a:pt x="102772" y="336259"/>
                    <a:pt x="89946" y="322163"/>
                  </a:cubicBezTo>
                  <a:cubicBezTo>
                    <a:pt x="85754" y="314544"/>
                    <a:pt x="95025" y="308321"/>
                    <a:pt x="102390" y="305019"/>
                  </a:cubicBezTo>
                  <a:close/>
                  <a:moveTo>
                    <a:pt x="313761" y="292530"/>
                  </a:moveTo>
                  <a:cubicBezTo>
                    <a:pt x="322016" y="289865"/>
                    <a:pt x="326333" y="300151"/>
                    <a:pt x="328239" y="307898"/>
                  </a:cubicBezTo>
                  <a:cubicBezTo>
                    <a:pt x="328239" y="310310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4"/>
                  </a:cubicBezTo>
                  <a:cubicBezTo>
                    <a:pt x="248607" y="322885"/>
                    <a:pt x="297503" y="302437"/>
                    <a:pt x="3137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653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763"/>
                    <a:pt x="830695" y="327845"/>
                    <a:pt x="822568" y="329748"/>
                  </a:cubicBezTo>
                  <a:cubicBezTo>
                    <a:pt x="819901" y="329622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1" y="216295"/>
                  </a:moveTo>
                  <a:cubicBezTo>
                    <a:pt x="525090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6" y="242076"/>
                    <a:pt x="493721" y="270524"/>
                    <a:pt x="476954" y="261887"/>
                  </a:cubicBezTo>
                  <a:cubicBezTo>
                    <a:pt x="451807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2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05779" y="167561"/>
                  </a:moveTo>
                  <a:cubicBezTo>
                    <a:pt x="210099" y="163877"/>
                    <a:pt x="216701" y="164385"/>
                    <a:pt x="220385" y="168702"/>
                  </a:cubicBezTo>
                  <a:cubicBezTo>
                    <a:pt x="224069" y="173023"/>
                    <a:pt x="223434" y="179625"/>
                    <a:pt x="219115" y="183309"/>
                  </a:cubicBezTo>
                  <a:cubicBezTo>
                    <a:pt x="219115" y="183309"/>
                    <a:pt x="216323" y="185722"/>
                    <a:pt x="212386" y="189025"/>
                  </a:cubicBezTo>
                  <a:cubicBezTo>
                    <a:pt x="186098" y="205659"/>
                    <a:pt x="163745" y="233474"/>
                    <a:pt x="136313" y="249731"/>
                  </a:cubicBezTo>
                  <a:cubicBezTo>
                    <a:pt x="133899" y="249476"/>
                    <a:pt x="131232" y="248205"/>
                    <a:pt x="129453" y="246046"/>
                  </a:cubicBezTo>
                  <a:cubicBezTo>
                    <a:pt x="127674" y="243888"/>
                    <a:pt x="126787" y="241221"/>
                    <a:pt x="127039" y="238554"/>
                  </a:cubicBezTo>
                  <a:cubicBezTo>
                    <a:pt x="127296" y="235887"/>
                    <a:pt x="128309" y="233347"/>
                    <a:pt x="130214" y="231570"/>
                  </a:cubicBezTo>
                  <a:cubicBezTo>
                    <a:pt x="147234" y="212011"/>
                    <a:pt x="164380" y="192833"/>
                    <a:pt x="190160" y="179116"/>
                  </a:cubicBezTo>
                  <a:cubicBezTo>
                    <a:pt x="193209" y="177212"/>
                    <a:pt x="195493" y="176194"/>
                    <a:pt x="197907" y="174163"/>
                  </a:cubicBezTo>
                  <a:cubicBezTo>
                    <a:pt x="202735" y="170101"/>
                    <a:pt x="205779" y="167561"/>
                    <a:pt x="205779" y="167561"/>
                  </a:cubicBezTo>
                  <a:close/>
                  <a:moveTo>
                    <a:pt x="415313" y="127015"/>
                  </a:moveTo>
                  <a:cubicBezTo>
                    <a:pt x="416201" y="126888"/>
                    <a:pt x="417472" y="127650"/>
                    <a:pt x="418614" y="129300"/>
                  </a:cubicBezTo>
                  <a:cubicBezTo>
                    <a:pt x="419759" y="130825"/>
                    <a:pt x="420901" y="133238"/>
                    <a:pt x="421662" y="136032"/>
                  </a:cubicBezTo>
                  <a:cubicBezTo>
                    <a:pt x="422551" y="138699"/>
                    <a:pt x="422933" y="141239"/>
                    <a:pt x="422806" y="143270"/>
                  </a:cubicBezTo>
                  <a:cubicBezTo>
                    <a:pt x="422806" y="145302"/>
                    <a:pt x="422298" y="146700"/>
                    <a:pt x="421409" y="146953"/>
                  </a:cubicBezTo>
                  <a:cubicBezTo>
                    <a:pt x="414169" y="165115"/>
                    <a:pt x="399436" y="152034"/>
                    <a:pt x="388514" y="157114"/>
                  </a:cubicBezTo>
                  <a:cubicBezTo>
                    <a:pt x="387753" y="157241"/>
                    <a:pt x="386482" y="156478"/>
                    <a:pt x="385340" y="154827"/>
                  </a:cubicBezTo>
                  <a:cubicBezTo>
                    <a:pt x="384197" y="153176"/>
                    <a:pt x="383053" y="150764"/>
                    <a:pt x="382165" y="148097"/>
                  </a:cubicBezTo>
                  <a:cubicBezTo>
                    <a:pt x="381276" y="145430"/>
                    <a:pt x="380895" y="142890"/>
                    <a:pt x="381021" y="140858"/>
                  </a:cubicBezTo>
                  <a:cubicBezTo>
                    <a:pt x="381021" y="138827"/>
                    <a:pt x="381529" y="137556"/>
                    <a:pt x="382418" y="137175"/>
                  </a:cubicBezTo>
                  <a:cubicBezTo>
                    <a:pt x="391943" y="130825"/>
                    <a:pt x="404010" y="127268"/>
                    <a:pt x="415313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18" y="101596"/>
                    <a:pt x="678812" y="102232"/>
                  </a:cubicBezTo>
                  <a:cubicBezTo>
                    <a:pt x="681478" y="102740"/>
                    <a:pt x="684018" y="103756"/>
                    <a:pt x="685670" y="104772"/>
                  </a:cubicBezTo>
                  <a:cubicBezTo>
                    <a:pt x="687321" y="105788"/>
                    <a:pt x="688339" y="106931"/>
                    <a:pt x="688211" y="107947"/>
                  </a:cubicBezTo>
                  <a:cubicBezTo>
                    <a:pt x="700403" y="123188"/>
                    <a:pt x="681860" y="129538"/>
                    <a:pt x="680844" y="141603"/>
                  </a:cubicBezTo>
                  <a:cubicBezTo>
                    <a:pt x="680590" y="142366"/>
                    <a:pt x="679320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6" y="141221"/>
                    <a:pt x="663064" y="140205"/>
                  </a:cubicBezTo>
                  <a:cubicBezTo>
                    <a:pt x="661285" y="139190"/>
                    <a:pt x="660397" y="138047"/>
                    <a:pt x="660523" y="137158"/>
                  </a:cubicBezTo>
                  <a:cubicBezTo>
                    <a:pt x="659761" y="125727"/>
                    <a:pt x="662556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8"/>
                  </a:moveTo>
                  <a:cubicBezTo>
                    <a:pt x="185046" y="50469"/>
                    <a:pt x="189166" y="50207"/>
                    <a:pt x="193420" y="52271"/>
                  </a:cubicBezTo>
                  <a:cubicBezTo>
                    <a:pt x="219074" y="67005"/>
                    <a:pt x="170688" y="88721"/>
                    <a:pt x="154684" y="99010"/>
                  </a:cubicBezTo>
                  <a:cubicBezTo>
                    <a:pt x="146556" y="101803"/>
                    <a:pt x="141860" y="91642"/>
                    <a:pt x="139699" y="83894"/>
                  </a:cubicBezTo>
                  <a:cubicBezTo>
                    <a:pt x="139699" y="81609"/>
                    <a:pt x="140459" y="79576"/>
                    <a:pt x="141860" y="78434"/>
                  </a:cubicBezTo>
                  <a:cubicBezTo>
                    <a:pt x="156621" y="74339"/>
                    <a:pt x="168671" y="57026"/>
                    <a:pt x="180952" y="52108"/>
                  </a:cubicBezTo>
                  <a:close/>
                  <a:moveTo>
                    <a:pt x="272218" y="51145"/>
                  </a:moveTo>
                  <a:cubicBezTo>
                    <a:pt x="285905" y="46213"/>
                    <a:pt x="314591" y="95246"/>
                    <a:pt x="327815" y="117249"/>
                  </a:cubicBezTo>
                  <a:cubicBezTo>
                    <a:pt x="327815" y="122204"/>
                    <a:pt x="317781" y="127282"/>
                    <a:pt x="313843" y="124997"/>
                  </a:cubicBezTo>
                  <a:cubicBezTo>
                    <a:pt x="311049" y="124740"/>
                    <a:pt x="308509" y="123855"/>
                    <a:pt x="306731" y="122075"/>
                  </a:cubicBezTo>
                  <a:cubicBezTo>
                    <a:pt x="287426" y="107089"/>
                    <a:pt x="262280" y="76863"/>
                    <a:pt x="267359" y="56799"/>
                  </a:cubicBezTo>
                  <a:cubicBezTo>
                    <a:pt x="268613" y="53656"/>
                    <a:pt x="270263" y="51850"/>
                    <a:pt x="272218" y="51145"/>
                  </a:cubicBezTo>
                  <a:close/>
                  <a:moveTo>
                    <a:pt x="520111" y="38271"/>
                  </a:moveTo>
                  <a:cubicBezTo>
                    <a:pt x="522776" y="38782"/>
                    <a:pt x="525192" y="40179"/>
                    <a:pt x="526714" y="42337"/>
                  </a:cubicBezTo>
                  <a:cubicBezTo>
                    <a:pt x="548685" y="65705"/>
                    <a:pt x="568880" y="90853"/>
                    <a:pt x="583738" y="123365"/>
                  </a:cubicBezTo>
                  <a:cubicBezTo>
                    <a:pt x="585261" y="125524"/>
                    <a:pt x="585770" y="128316"/>
                    <a:pt x="585261" y="130986"/>
                  </a:cubicBezTo>
                  <a:cubicBezTo>
                    <a:pt x="584881" y="133651"/>
                    <a:pt x="583358" y="136065"/>
                    <a:pt x="581069" y="137717"/>
                  </a:cubicBezTo>
                  <a:cubicBezTo>
                    <a:pt x="578657" y="139368"/>
                    <a:pt x="575992" y="140003"/>
                    <a:pt x="573324" y="139496"/>
                  </a:cubicBezTo>
                  <a:cubicBezTo>
                    <a:pt x="570659" y="138985"/>
                    <a:pt x="568243" y="137589"/>
                    <a:pt x="566721" y="135430"/>
                  </a:cubicBezTo>
                  <a:cubicBezTo>
                    <a:pt x="548685" y="111173"/>
                    <a:pt x="528493" y="86025"/>
                    <a:pt x="509697" y="54402"/>
                  </a:cubicBezTo>
                  <a:cubicBezTo>
                    <a:pt x="508301" y="52116"/>
                    <a:pt x="507665" y="49451"/>
                    <a:pt x="508175" y="46782"/>
                  </a:cubicBezTo>
                  <a:cubicBezTo>
                    <a:pt x="508555" y="44117"/>
                    <a:pt x="510077" y="41703"/>
                    <a:pt x="512366" y="40051"/>
                  </a:cubicBezTo>
                  <a:cubicBezTo>
                    <a:pt x="514778" y="38399"/>
                    <a:pt x="517443" y="37765"/>
                    <a:pt x="520111" y="38271"/>
                  </a:cubicBezTo>
                  <a:close/>
                  <a:moveTo>
                    <a:pt x="432897" y="0"/>
                  </a:moveTo>
                  <a:cubicBezTo>
                    <a:pt x="437722" y="1142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DF56B288-A7B5-405C-B817-8D3622A38253}"/>
                </a:ext>
              </a:extLst>
            </p:cNvPr>
            <p:cNvSpPr/>
            <p:nvPr/>
          </p:nvSpPr>
          <p:spPr>
            <a:xfrm>
              <a:off x="4864650" y="4095492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8D84B730-52FD-4822-AF7B-4B89056B3686}"/>
                </a:ext>
              </a:extLst>
            </p:cNvPr>
            <p:cNvSpPr/>
            <p:nvPr/>
          </p:nvSpPr>
          <p:spPr>
            <a:xfrm>
              <a:off x="4718669" y="4679417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861E0CC-08E9-4285-9AE5-2F105B142E33}"/>
                </a:ext>
              </a:extLst>
            </p:cNvPr>
            <p:cNvSpPr/>
            <p:nvPr/>
          </p:nvSpPr>
          <p:spPr>
            <a:xfrm>
              <a:off x="4923041" y="4723212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80%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65FEBF6-7715-43DF-A0F4-38B45CE08E40}"/>
              </a:ext>
            </a:extLst>
          </p:cNvPr>
          <p:cNvGrpSpPr/>
          <p:nvPr/>
        </p:nvGrpSpPr>
        <p:grpSpPr>
          <a:xfrm>
            <a:off x="4638469" y="5307135"/>
            <a:ext cx="2926080" cy="920821"/>
            <a:chOff x="332936" y="2627766"/>
            <a:chExt cx="2926080" cy="920821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37B69A92-2A50-4EBC-82E6-F7949E2C98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D400521-F556-4A31-96C5-FF208B3D4C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Scoops of Ice Cream – Slide Template</a:t>
            </a: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7DED15-D12A-4721-9EEF-5396F1C7022B}"/>
              </a:ext>
            </a:extLst>
          </p:cNvPr>
          <p:cNvGrpSpPr/>
          <p:nvPr/>
        </p:nvGrpSpPr>
        <p:grpSpPr>
          <a:xfrm>
            <a:off x="2914635" y="1039089"/>
            <a:ext cx="2754664" cy="1204637"/>
            <a:chOff x="2913401" y="1265137"/>
            <a:chExt cx="2754664" cy="1204637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1274254C-38EE-432B-9F10-142A8A810049}"/>
                </a:ext>
              </a:extLst>
            </p:cNvPr>
            <p:cNvSpPr/>
            <p:nvPr/>
          </p:nvSpPr>
          <p:spPr>
            <a:xfrm>
              <a:off x="3161569" y="2301604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D28F28C-89C9-4AFF-BF4A-C0F8B49531B9}"/>
                </a:ext>
              </a:extLst>
            </p:cNvPr>
            <p:cNvSpPr/>
            <p:nvPr/>
          </p:nvSpPr>
          <p:spPr>
            <a:xfrm>
              <a:off x="3687101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9655632A-8A98-49D4-B60D-5594A4D06508}"/>
                </a:ext>
              </a:extLst>
            </p:cNvPr>
            <p:cNvSpPr/>
            <p:nvPr/>
          </p:nvSpPr>
          <p:spPr>
            <a:xfrm>
              <a:off x="2913401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9C67AD7E-7E76-480A-BE1B-527BBC91DC11}"/>
                </a:ext>
              </a:extLst>
            </p:cNvPr>
            <p:cNvSpPr/>
            <p:nvPr/>
          </p:nvSpPr>
          <p:spPr>
            <a:xfrm>
              <a:off x="3117773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18%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8FD4061-C43E-4EAF-B592-849076F57055}"/>
                </a:ext>
              </a:extLst>
            </p:cNvPr>
            <p:cNvSpPr/>
            <p:nvPr/>
          </p:nvSpPr>
          <p:spPr>
            <a:xfrm>
              <a:off x="3862280" y="1323528"/>
              <a:ext cx="962056" cy="430364"/>
            </a:xfrm>
            <a:custGeom>
              <a:avLst/>
              <a:gdLst>
                <a:gd name="connsiteX0" fmla="*/ 102389 w 836965"/>
                <a:gd name="connsiteY0" fmla="*/ 317719 h 374406"/>
                <a:gd name="connsiteX1" fmla="*/ 108231 w 836965"/>
                <a:gd name="connsiteY1" fmla="*/ 318862 h 374406"/>
                <a:gd name="connsiteX2" fmla="*/ 142270 w 836965"/>
                <a:gd name="connsiteY2" fmla="*/ 365470 h 374406"/>
                <a:gd name="connsiteX3" fmla="*/ 89945 w 836965"/>
                <a:gd name="connsiteY3" fmla="*/ 334863 h 374406"/>
                <a:gd name="connsiteX4" fmla="*/ 102389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1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1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3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1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8 h 374406"/>
                <a:gd name="connsiteX76" fmla="*/ 193420 w 836965"/>
                <a:gd name="connsiteY76" fmla="*/ 64971 h 374406"/>
                <a:gd name="connsiteX77" fmla="*/ 154684 w 836965"/>
                <a:gd name="connsiteY77" fmla="*/ 111710 h 374406"/>
                <a:gd name="connsiteX78" fmla="*/ 139698 w 836965"/>
                <a:gd name="connsiteY78" fmla="*/ 96594 h 374406"/>
                <a:gd name="connsiteX79" fmla="*/ 141859 w 836965"/>
                <a:gd name="connsiteY79" fmla="*/ 91134 h 374406"/>
                <a:gd name="connsiteX80" fmla="*/ 180952 w 836965"/>
                <a:gd name="connsiteY80" fmla="*/ 64808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45597 w 836965"/>
                <a:gd name="connsiteY98" fmla="*/ 0 h 374406"/>
                <a:gd name="connsiteX99" fmla="*/ 449915 w 836965"/>
                <a:gd name="connsiteY99" fmla="*/ 15368 h 374406"/>
                <a:gd name="connsiteX100" fmla="*/ 445469 w 836965"/>
                <a:gd name="connsiteY100" fmla="*/ 21590 h 374406"/>
                <a:gd name="connsiteX101" fmla="*/ 372696 w 836965"/>
                <a:gd name="connsiteY101" fmla="*/ 44706 h 374406"/>
                <a:gd name="connsiteX102" fmla="*/ 4455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89" y="317719"/>
                  </a:moveTo>
                  <a:cubicBezTo>
                    <a:pt x="104803" y="317209"/>
                    <a:pt x="106837" y="317589"/>
                    <a:pt x="108231" y="318862"/>
                  </a:cubicBezTo>
                  <a:cubicBezTo>
                    <a:pt x="116868" y="337275"/>
                    <a:pt x="147730" y="347310"/>
                    <a:pt x="142270" y="365470"/>
                  </a:cubicBezTo>
                  <a:cubicBezTo>
                    <a:pt x="131981" y="393156"/>
                    <a:pt x="102771" y="348959"/>
                    <a:pt x="89945" y="334863"/>
                  </a:cubicBezTo>
                  <a:cubicBezTo>
                    <a:pt x="85753" y="327244"/>
                    <a:pt x="95024" y="321021"/>
                    <a:pt x="102389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7" y="318313"/>
                    <a:pt x="290517" y="346761"/>
                    <a:pt x="273754" y="338123"/>
                  </a:cubicBezTo>
                  <a:cubicBezTo>
                    <a:pt x="248608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5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1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1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1" y="180261"/>
                  </a:moveTo>
                  <a:cubicBezTo>
                    <a:pt x="210100" y="176577"/>
                    <a:pt x="216703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2" y="260905"/>
                    <a:pt x="129453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9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4" y="188894"/>
                    <a:pt x="197908" y="186863"/>
                  </a:cubicBezTo>
                  <a:cubicBezTo>
                    <a:pt x="202736" y="182801"/>
                    <a:pt x="205781" y="180261"/>
                    <a:pt x="205781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449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8"/>
                  </a:moveTo>
                  <a:cubicBezTo>
                    <a:pt x="185046" y="63169"/>
                    <a:pt x="189166" y="62907"/>
                    <a:pt x="193420" y="64971"/>
                  </a:cubicBezTo>
                  <a:cubicBezTo>
                    <a:pt x="219074" y="79705"/>
                    <a:pt x="170688" y="101421"/>
                    <a:pt x="154684" y="111710"/>
                  </a:cubicBezTo>
                  <a:cubicBezTo>
                    <a:pt x="146555" y="114503"/>
                    <a:pt x="141859" y="104342"/>
                    <a:pt x="139698" y="96594"/>
                  </a:cubicBezTo>
                  <a:cubicBezTo>
                    <a:pt x="139698" y="94309"/>
                    <a:pt x="140459" y="92276"/>
                    <a:pt x="141859" y="91134"/>
                  </a:cubicBezTo>
                  <a:cubicBezTo>
                    <a:pt x="156621" y="87039"/>
                    <a:pt x="168670" y="69726"/>
                    <a:pt x="180952" y="64808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5" y="66356"/>
                    <a:pt x="270264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45597" y="0"/>
                  </a:moveTo>
                  <a:cubicBezTo>
                    <a:pt x="450422" y="1270"/>
                    <a:pt x="452962" y="12192"/>
                    <a:pt x="449915" y="15368"/>
                  </a:cubicBezTo>
                  <a:cubicBezTo>
                    <a:pt x="449152" y="18035"/>
                    <a:pt x="447630" y="20322"/>
                    <a:pt x="445469" y="21590"/>
                  </a:cubicBezTo>
                  <a:cubicBezTo>
                    <a:pt x="426418" y="36833"/>
                    <a:pt x="391112" y="54232"/>
                    <a:pt x="372696" y="44706"/>
                  </a:cubicBezTo>
                  <a:cubicBezTo>
                    <a:pt x="350597" y="29084"/>
                    <a:pt x="417528" y="8890"/>
                    <a:pt x="4455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D840FD2-ED47-405D-B8E1-4DEECD34063F}"/>
              </a:ext>
            </a:extLst>
          </p:cNvPr>
          <p:cNvGrpSpPr/>
          <p:nvPr/>
        </p:nvGrpSpPr>
        <p:grpSpPr>
          <a:xfrm>
            <a:off x="2811111" y="2296584"/>
            <a:ext cx="2926080" cy="920821"/>
            <a:chOff x="332936" y="2627766"/>
            <a:chExt cx="2926080" cy="920821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AFB8922-9512-48F6-8374-B0A828F61D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CFF5A21-F744-49C9-B1E3-84A7BE2A1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EF89978-3CF2-427C-BD1F-F8AFC5AB5AC6}"/>
              </a:ext>
            </a:extLst>
          </p:cNvPr>
          <p:cNvGrpSpPr/>
          <p:nvPr/>
        </p:nvGrpSpPr>
        <p:grpSpPr>
          <a:xfrm>
            <a:off x="6525172" y="1039089"/>
            <a:ext cx="2754664" cy="1204637"/>
            <a:chOff x="6523938" y="1265137"/>
            <a:chExt cx="2754664" cy="1204637"/>
          </a:xfrm>
        </p:grpSpPr>
        <p:sp>
          <p:nvSpPr>
            <p:cNvPr id="12" name="Oval">
              <a:extLst>
                <a:ext uri="{FF2B5EF4-FFF2-40B4-BE49-F238E27FC236}">
                  <a16:creationId xmlns:a16="http://schemas.microsoft.com/office/drawing/2014/main" id="{F0D974D1-6697-4078-80F5-D5ACE7C45B7E}"/>
                </a:ext>
              </a:extLst>
            </p:cNvPr>
            <p:cNvSpPr/>
            <p:nvPr/>
          </p:nvSpPr>
          <p:spPr>
            <a:xfrm>
              <a:off x="6786704" y="2301604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86035EA-879F-4E06-91F9-BF506AE7012A}"/>
                </a:ext>
              </a:extLst>
            </p:cNvPr>
            <p:cNvSpPr/>
            <p:nvPr/>
          </p:nvSpPr>
          <p:spPr>
            <a:xfrm>
              <a:off x="7910759" y="1265138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A1CFB48-5162-488B-9356-BA6D4404D765}"/>
                </a:ext>
              </a:extLst>
            </p:cNvPr>
            <p:cNvSpPr/>
            <p:nvPr/>
          </p:nvSpPr>
          <p:spPr>
            <a:xfrm>
              <a:off x="6669919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8B94FA2-5F2F-48BA-B36F-D30A260C83AC}"/>
                </a:ext>
              </a:extLst>
            </p:cNvPr>
            <p:cNvSpPr/>
            <p:nvPr/>
          </p:nvSpPr>
          <p:spPr>
            <a:xfrm>
              <a:off x="6523938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BF10594-AF95-4FFC-9E96-230B09F44974}"/>
                </a:ext>
              </a:extLst>
            </p:cNvPr>
            <p:cNvSpPr/>
            <p:nvPr/>
          </p:nvSpPr>
          <p:spPr>
            <a:xfrm>
              <a:off x="6728310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32%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3BBAEB63-25E0-4897-9F0C-D7D0C59B65A4}"/>
                </a:ext>
              </a:extLst>
            </p:cNvPr>
            <p:cNvSpPr/>
            <p:nvPr/>
          </p:nvSpPr>
          <p:spPr>
            <a:xfrm>
              <a:off x="6845098" y="1352724"/>
              <a:ext cx="962056" cy="430364"/>
            </a:xfrm>
            <a:custGeom>
              <a:avLst/>
              <a:gdLst>
                <a:gd name="connsiteX0" fmla="*/ 102390 w 836965"/>
                <a:gd name="connsiteY0" fmla="*/ 317719 h 374406"/>
                <a:gd name="connsiteX1" fmla="*/ 108232 w 836965"/>
                <a:gd name="connsiteY1" fmla="*/ 318862 h 374406"/>
                <a:gd name="connsiteX2" fmla="*/ 142270 w 836965"/>
                <a:gd name="connsiteY2" fmla="*/ 365470 h 374406"/>
                <a:gd name="connsiteX3" fmla="*/ 89946 w 836965"/>
                <a:gd name="connsiteY3" fmla="*/ 334863 h 374406"/>
                <a:gd name="connsiteX4" fmla="*/ 102390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3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0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2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0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6 h 374406"/>
                <a:gd name="connsiteX76" fmla="*/ 193420 w 836965"/>
                <a:gd name="connsiteY76" fmla="*/ 64969 h 374406"/>
                <a:gd name="connsiteX77" fmla="*/ 154684 w 836965"/>
                <a:gd name="connsiteY77" fmla="*/ 111707 h 374406"/>
                <a:gd name="connsiteX78" fmla="*/ 139699 w 836965"/>
                <a:gd name="connsiteY78" fmla="*/ 96593 h 374406"/>
                <a:gd name="connsiteX79" fmla="*/ 141860 w 836965"/>
                <a:gd name="connsiteY79" fmla="*/ 91132 h 374406"/>
                <a:gd name="connsiteX80" fmla="*/ 180952 w 836965"/>
                <a:gd name="connsiteY80" fmla="*/ 64806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32897 w 836965"/>
                <a:gd name="connsiteY98" fmla="*/ 0 h 374406"/>
                <a:gd name="connsiteX99" fmla="*/ 437215 w 836965"/>
                <a:gd name="connsiteY99" fmla="*/ 15368 h 374406"/>
                <a:gd name="connsiteX100" fmla="*/ 432769 w 836965"/>
                <a:gd name="connsiteY100" fmla="*/ 21590 h 374406"/>
                <a:gd name="connsiteX101" fmla="*/ 359997 w 836965"/>
                <a:gd name="connsiteY101" fmla="*/ 44706 h 374406"/>
                <a:gd name="connsiteX102" fmla="*/ 4328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6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7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321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860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32897" y="0"/>
                  </a:moveTo>
                  <a:cubicBezTo>
                    <a:pt x="437722" y="1270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60653D2-66AF-4BC1-B440-DBBBF1A4F9FE}"/>
                </a:ext>
              </a:extLst>
            </p:cNvPr>
            <p:cNvSpPr/>
            <p:nvPr/>
          </p:nvSpPr>
          <p:spPr>
            <a:xfrm>
              <a:off x="8056741" y="1352724"/>
              <a:ext cx="962123" cy="430364"/>
            </a:xfrm>
            <a:custGeom>
              <a:avLst/>
              <a:gdLst>
                <a:gd name="connsiteX0" fmla="*/ 102390 w 837023"/>
                <a:gd name="connsiteY0" fmla="*/ 317719 h 374406"/>
                <a:gd name="connsiteX1" fmla="*/ 108232 w 837023"/>
                <a:gd name="connsiteY1" fmla="*/ 318862 h 374406"/>
                <a:gd name="connsiteX2" fmla="*/ 142270 w 837023"/>
                <a:gd name="connsiteY2" fmla="*/ 365470 h 374406"/>
                <a:gd name="connsiteX3" fmla="*/ 89946 w 837023"/>
                <a:gd name="connsiteY3" fmla="*/ 334863 h 374406"/>
                <a:gd name="connsiteX4" fmla="*/ 102390 w 837023"/>
                <a:gd name="connsiteY4" fmla="*/ 317719 h 374406"/>
                <a:gd name="connsiteX5" fmla="*/ 313761 w 837023"/>
                <a:gd name="connsiteY5" fmla="*/ 292533 h 374406"/>
                <a:gd name="connsiteX6" fmla="*/ 328239 w 837023"/>
                <a:gd name="connsiteY6" fmla="*/ 307898 h 374406"/>
                <a:gd name="connsiteX7" fmla="*/ 325953 w 837023"/>
                <a:gd name="connsiteY7" fmla="*/ 313361 h 374406"/>
                <a:gd name="connsiteX8" fmla="*/ 273754 w 837023"/>
                <a:gd name="connsiteY8" fmla="*/ 338123 h 374406"/>
                <a:gd name="connsiteX9" fmla="*/ 313761 w 837023"/>
                <a:gd name="connsiteY9" fmla="*/ 292533 h 374406"/>
                <a:gd name="connsiteX10" fmla="*/ 590497 w 837023"/>
                <a:gd name="connsiteY10" fmla="*/ 266700 h 374406"/>
                <a:gd name="connsiteX11" fmla="*/ 668477 w 837023"/>
                <a:gd name="connsiteY11" fmla="*/ 297942 h 374406"/>
                <a:gd name="connsiteX12" fmla="*/ 672286 w 837023"/>
                <a:gd name="connsiteY12" fmla="*/ 302896 h 374406"/>
                <a:gd name="connsiteX13" fmla="*/ 671524 w 837023"/>
                <a:gd name="connsiteY13" fmla="*/ 310515 h 374406"/>
                <a:gd name="connsiteX14" fmla="*/ 659843 w 837023"/>
                <a:gd name="connsiteY14" fmla="*/ 316613 h 374406"/>
                <a:gd name="connsiteX15" fmla="*/ 653365 w 837023"/>
                <a:gd name="connsiteY15" fmla="*/ 314962 h 374406"/>
                <a:gd name="connsiteX16" fmla="*/ 593673 w 837023"/>
                <a:gd name="connsiteY16" fmla="*/ 288925 h 374406"/>
                <a:gd name="connsiteX17" fmla="*/ 588590 w 837023"/>
                <a:gd name="connsiteY17" fmla="*/ 285115 h 374406"/>
                <a:gd name="connsiteX18" fmla="*/ 585289 w 837023"/>
                <a:gd name="connsiteY18" fmla="*/ 272415 h 374406"/>
                <a:gd name="connsiteX19" fmla="*/ 590497 w 837023"/>
                <a:gd name="connsiteY19" fmla="*/ 266700 h 374406"/>
                <a:gd name="connsiteX20" fmla="*/ 786749 w 837023"/>
                <a:gd name="connsiteY20" fmla="*/ 254598 h 374406"/>
                <a:gd name="connsiteX21" fmla="*/ 835648 w 837023"/>
                <a:gd name="connsiteY21" fmla="*/ 312730 h 374406"/>
                <a:gd name="connsiteX22" fmla="*/ 822568 w 837023"/>
                <a:gd name="connsiteY22" fmla="*/ 329748 h 374406"/>
                <a:gd name="connsiteX23" fmla="*/ 815962 w 837023"/>
                <a:gd name="connsiteY23" fmla="*/ 326827 h 374406"/>
                <a:gd name="connsiteX24" fmla="*/ 775196 w 837023"/>
                <a:gd name="connsiteY24" fmla="*/ 262311 h 374406"/>
                <a:gd name="connsiteX25" fmla="*/ 786749 w 837023"/>
                <a:gd name="connsiteY25" fmla="*/ 254598 h 374406"/>
                <a:gd name="connsiteX26" fmla="*/ 516962 w 837023"/>
                <a:gd name="connsiteY26" fmla="*/ 229030 h 374406"/>
                <a:gd name="connsiteX27" fmla="*/ 531439 w 837023"/>
                <a:gd name="connsiteY27" fmla="*/ 244397 h 374406"/>
                <a:gd name="connsiteX28" fmla="*/ 529153 w 837023"/>
                <a:gd name="connsiteY28" fmla="*/ 249860 h 374406"/>
                <a:gd name="connsiteX29" fmla="*/ 476955 w 837023"/>
                <a:gd name="connsiteY29" fmla="*/ 274623 h 374406"/>
                <a:gd name="connsiteX30" fmla="*/ 516962 w 837023"/>
                <a:gd name="connsiteY30" fmla="*/ 229030 h 374406"/>
                <a:gd name="connsiteX31" fmla="*/ 10277 w 837023"/>
                <a:gd name="connsiteY31" fmla="*/ 203201 h 374406"/>
                <a:gd name="connsiteX32" fmla="*/ 17643 w 837023"/>
                <a:gd name="connsiteY32" fmla="*/ 205997 h 374406"/>
                <a:gd name="connsiteX33" fmla="*/ 21073 w 837023"/>
                <a:gd name="connsiteY33" fmla="*/ 212852 h 374406"/>
                <a:gd name="connsiteX34" fmla="*/ 25136 w 837023"/>
                <a:gd name="connsiteY34" fmla="*/ 311915 h 374406"/>
                <a:gd name="connsiteX35" fmla="*/ 22342 w 837023"/>
                <a:gd name="connsiteY35" fmla="*/ 319024 h 374406"/>
                <a:gd name="connsiteX36" fmla="*/ 15230 w 837023"/>
                <a:gd name="connsiteY36" fmla="*/ 322328 h 374406"/>
                <a:gd name="connsiteX37" fmla="*/ 7864 w 837023"/>
                <a:gd name="connsiteY37" fmla="*/ 319532 h 374406"/>
                <a:gd name="connsiteX38" fmla="*/ 4434 w 837023"/>
                <a:gd name="connsiteY38" fmla="*/ 312677 h 374406"/>
                <a:gd name="connsiteX39" fmla="*/ 371 w 837023"/>
                <a:gd name="connsiteY39" fmla="*/ 213614 h 374406"/>
                <a:gd name="connsiteX40" fmla="*/ 3165 w 837023"/>
                <a:gd name="connsiteY40" fmla="*/ 206505 h 374406"/>
                <a:gd name="connsiteX41" fmla="*/ 10277 w 837023"/>
                <a:gd name="connsiteY41" fmla="*/ 203201 h 374406"/>
                <a:gd name="connsiteX42" fmla="*/ 205780 w 837023"/>
                <a:gd name="connsiteY42" fmla="*/ 180261 h 374406"/>
                <a:gd name="connsiteX43" fmla="*/ 220387 w 837023"/>
                <a:gd name="connsiteY43" fmla="*/ 181402 h 374406"/>
                <a:gd name="connsiteX44" fmla="*/ 219117 w 837023"/>
                <a:gd name="connsiteY44" fmla="*/ 196009 h 374406"/>
                <a:gd name="connsiteX45" fmla="*/ 212388 w 837023"/>
                <a:gd name="connsiteY45" fmla="*/ 201725 h 374406"/>
                <a:gd name="connsiteX46" fmla="*/ 136312 w 837023"/>
                <a:gd name="connsiteY46" fmla="*/ 262431 h 374406"/>
                <a:gd name="connsiteX47" fmla="*/ 129452 w 837023"/>
                <a:gd name="connsiteY47" fmla="*/ 258746 h 374406"/>
                <a:gd name="connsiteX48" fmla="*/ 127038 w 837023"/>
                <a:gd name="connsiteY48" fmla="*/ 251254 h 374406"/>
                <a:gd name="connsiteX49" fmla="*/ 130214 w 837023"/>
                <a:gd name="connsiteY49" fmla="*/ 244270 h 374406"/>
                <a:gd name="connsiteX50" fmla="*/ 190161 w 837023"/>
                <a:gd name="connsiteY50" fmla="*/ 191816 h 374406"/>
                <a:gd name="connsiteX51" fmla="*/ 197908 w 837023"/>
                <a:gd name="connsiteY51" fmla="*/ 186863 h 374406"/>
                <a:gd name="connsiteX52" fmla="*/ 205780 w 837023"/>
                <a:gd name="connsiteY52" fmla="*/ 180261 h 374406"/>
                <a:gd name="connsiteX53" fmla="*/ 415312 w 837023"/>
                <a:gd name="connsiteY53" fmla="*/ 139715 h 374406"/>
                <a:gd name="connsiteX54" fmla="*/ 418614 w 837023"/>
                <a:gd name="connsiteY54" fmla="*/ 142000 h 374406"/>
                <a:gd name="connsiteX55" fmla="*/ 421662 w 837023"/>
                <a:gd name="connsiteY55" fmla="*/ 148732 h 374406"/>
                <a:gd name="connsiteX56" fmla="*/ 422806 w 837023"/>
                <a:gd name="connsiteY56" fmla="*/ 155971 h 374406"/>
                <a:gd name="connsiteX57" fmla="*/ 421409 w 837023"/>
                <a:gd name="connsiteY57" fmla="*/ 159653 h 374406"/>
                <a:gd name="connsiteX58" fmla="*/ 388516 w 837023"/>
                <a:gd name="connsiteY58" fmla="*/ 169814 h 374406"/>
                <a:gd name="connsiteX59" fmla="*/ 385340 w 837023"/>
                <a:gd name="connsiteY59" fmla="*/ 167527 h 374406"/>
                <a:gd name="connsiteX60" fmla="*/ 382165 w 837023"/>
                <a:gd name="connsiteY60" fmla="*/ 160797 h 374406"/>
                <a:gd name="connsiteX61" fmla="*/ 381021 w 837023"/>
                <a:gd name="connsiteY61" fmla="*/ 153558 h 374406"/>
                <a:gd name="connsiteX62" fmla="*/ 382418 w 837023"/>
                <a:gd name="connsiteY62" fmla="*/ 149875 h 374406"/>
                <a:gd name="connsiteX63" fmla="*/ 415312 w 837023"/>
                <a:gd name="connsiteY63" fmla="*/ 139715 h 374406"/>
                <a:gd name="connsiteX64" fmla="*/ 671446 w 837023"/>
                <a:gd name="connsiteY64" fmla="*/ 114423 h 374406"/>
                <a:gd name="connsiteX65" fmla="*/ 678813 w 837023"/>
                <a:gd name="connsiteY65" fmla="*/ 114932 h 374406"/>
                <a:gd name="connsiteX66" fmla="*/ 685671 w 837023"/>
                <a:gd name="connsiteY66" fmla="*/ 117472 h 374406"/>
                <a:gd name="connsiteX67" fmla="*/ 688211 w 837023"/>
                <a:gd name="connsiteY67" fmla="*/ 120647 h 374406"/>
                <a:gd name="connsiteX68" fmla="*/ 680845 w 837023"/>
                <a:gd name="connsiteY68" fmla="*/ 154303 h 374406"/>
                <a:gd name="connsiteX69" fmla="*/ 677289 w 837023"/>
                <a:gd name="connsiteY69" fmla="*/ 155955 h 374406"/>
                <a:gd name="connsiteX70" fmla="*/ 669922 w 837023"/>
                <a:gd name="connsiteY70" fmla="*/ 155445 h 374406"/>
                <a:gd name="connsiteX71" fmla="*/ 663064 w 837023"/>
                <a:gd name="connsiteY71" fmla="*/ 152906 h 374406"/>
                <a:gd name="connsiteX72" fmla="*/ 660523 w 837023"/>
                <a:gd name="connsiteY72" fmla="*/ 149858 h 374406"/>
                <a:gd name="connsiteX73" fmla="*/ 667890 w 837023"/>
                <a:gd name="connsiteY73" fmla="*/ 116201 h 374406"/>
                <a:gd name="connsiteX74" fmla="*/ 671446 w 837023"/>
                <a:gd name="connsiteY74" fmla="*/ 114423 h 374406"/>
                <a:gd name="connsiteX75" fmla="*/ 180952 w 837023"/>
                <a:gd name="connsiteY75" fmla="*/ 64806 h 374406"/>
                <a:gd name="connsiteX76" fmla="*/ 193420 w 837023"/>
                <a:gd name="connsiteY76" fmla="*/ 64969 h 374406"/>
                <a:gd name="connsiteX77" fmla="*/ 154684 w 837023"/>
                <a:gd name="connsiteY77" fmla="*/ 111707 h 374406"/>
                <a:gd name="connsiteX78" fmla="*/ 139699 w 837023"/>
                <a:gd name="connsiteY78" fmla="*/ 96593 h 374406"/>
                <a:gd name="connsiteX79" fmla="*/ 141860 w 837023"/>
                <a:gd name="connsiteY79" fmla="*/ 91132 h 374406"/>
                <a:gd name="connsiteX80" fmla="*/ 180952 w 837023"/>
                <a:gd name="connsiteY80" fmla="*/ 64806 h 374406"/>
                <a:gd name="connsiteX81" fmla="*/ 272219 w 837023"/>
                <a:gd name="connsiteY81" fmla="*/ 63845 h 374406"/>
                <a:gd name="connsiteX82" fmla="*/ 327815 w 837023"/>
                <a:gd name="connsiteY82" fmla="*/ 129949 h 374406"/>
                <a:gd name="connsiteX83" fmla="*/ 313843 w 837023"/>
                <a:gd name="connsiteY83" fmla="*/ 137697 h 374406"/>
                <a:gd name="connsiteX84" fmla="*/ 306732 w 837023"/>
                <a:gd name="connsiteY84" fmla="*/ 134775 h 374406"/>
                <a:gd name="connsiteX85" fmla="*/ 267360 w 837023"/>
                <a:gd name="connsiteY85" fmla="*/ 69499 h 374406"/>
                <a:gd name="connsiteX86" fmla="*/ 272219 w 837023"/>
                <a:gd name="connsiteY86" fmla="*/ 63845 h 374406"/>
                <a:gd name="connsiteX87" fmla="*/ 520111 w 837023"/>
                <a:gd name="connsiteY87" fmla="*/ 50971 h 374406"/>
                <a:gd name="connsiteX88" fmla="*/ 526714 w 837023"/>
                <a:gd name="connsiteY88" fmla="*/ 55037 h 374406"/>
                <a:gd name="connsiteX89" fmla="*/ 583739 w 837023"/>
                <a:gd name="connsiteY89" fmla="*/ 136065 h 374406"/>
                <a:gd name="connsiteX90" fmla="*/ 585265 w 837023"/>
                <a:gd name="connsiteY90" fmla="*/ 143686 h 374406"/>
                <a:gd name="connsiteX91" fmla="*/ 581070 w 837023"/>
                <a:gd name="connsiteY91" fmla="*/ 150417 h 374406"/>
                <a:gd name="connsiteX92" fmla="*/ 573325 w 837023"/>
                <a:gd name="connsiteY92" fmla="*/ 152196 h 374406"/>
                <a:gd name="connsiteX93" fmla="*/ 566722 w 837023"/>
                <a:gd name="connsiteY93" fmla="*/ 148130 h 374406"/>
                <a:gd name="connsiteX94" fmla="*/ 509697 w 837023"/>
                <a:gd name="connsiteY94" fmla="*/ 67102 h 374406"/>
                <a:gd name="connsiteX95" fmla="*/ 508171 w 837023"/>
                <a:gd name="connsiteY95" fmla="*/ 59482 h 374406"/>
                <a:gd name="connsiteX96" fmla="*/ 512366 w 837023"/>
                <a:gd name="connsiteY96" fmla="*/ 52751 h 374406"/>
                <a:gd name="connsiteX97" fmla="*/ 520111 w 837023"/>
                <a:gd name="connsiteY97" fmla="*/ 50971 h 374406"/>
                <a:gd name="connsiteX98" fmla="*/ 432900 w 837023"/>
                <a:gd name="connsiteY98" fmla="*/ 0 h 374406"/>
                <a:gd name="connsiteX99" fmla="*/ 437218 w 837023"/>
                <a:gd name="connsiteY99" fmla="*/ 15368 h 374406"/>
                <a:gd name="connsiteX100" fmla="*/ 432772 w 837023"/>
                <a:gd name="connsiteY100" fmla="*/ 21590 h 374406"/>
                <a:gd name="connsiteX101" fmla="*/ 359996 w 837023"/>
                <a:gd name="connsiteY101" fmla="*/ 44706 h 374406"/>
                <a:gd name="connsiteX102" fmla="*/ 432900 w 837023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254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1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9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889"/>
                    <a:pt x="830695" y="327845"/>
                    <a:pt x="822568" y="329748"/>
                  </a:cubicBezTo>
                  <a:cubicBezTo>
                    <a:pt x="819901" y="329621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29030"/>
                  </a:moveTo>
                  <a:cubicBezTo>
                    <a:pt x="525216" y="226365"/>
                    <a:pt x="529536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7" y="254813"/>
                    <a:pt x="493718" y="283261"/>
                    <a:pt x="476955" y="274623"/>
                  </a:cubicBezTo>
                  <a:cubicBezTo>
                    <a:pt x="451809" y="259385"/>
                    <a:pt x="500704" y="238937"/>
                    <a:pt x="516962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675" y="207773"/>
                    <a:pt x="20946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2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2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6" y="169814"/>
                  </a:cubicBezTo>
                  <a:cubicBezTo>
                    <a:pt x="387753" y="169941"/>
                    <a:pt x="386484" y="169178"/>
                    <a:pt x="385340" y="167527"/>
                  </a:cubicBezTo>
                  <a:cubicBezTo>
                    <a:pt x="384197" y="165876"/>
                    <a:pt x="383055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2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20" y="114296"/>
                    <a:pt x="678813" y="114932"/>
                  </a:cubicBezTo>
                  <a:cubicBezTo>
                    <a:pt x="681481" y="115440"/>
                    <a:pt x="684021" y="116456"/>
                    <a:pt x="685671" y="117472"/>
                  </a:cubicBezTo>
                  <a:cubicBezTo>
                    <a:pt x="687323" y="118488"/>
                    <a:pt x="688339" y="119631"/>
                    <a:pt x="688211" y="120647"/>
                  </a:cubicBezTo>
                  <a:cubicBezTo>
                    <a:pt x="700404" y="135888"/>
                    <a:pt x="681861" y="142238"/>
                    <a:pt x="680845" y="154303"/>
                  </a:cubicBezTo>
                  <a:cubicBezTo>
                    <a:pt x="680591" y="155066"/>
                    <a:pt x="679321" y="155700"/>
                    <a:pt x="677289" y="155955"/>
                  </a:cubicBezTo>
                  <a:cubicBezTo>
                    <a:pt x="675257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5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984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11" y="50971"/>
                  </a:moveTo>
                  <a:cubicBezTo>
                    <a:pt x="522780" y="51483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2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8" y="152068"/>
                    <a:pt x="575993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3" y="98725"/>
                    <a:pt x="509697" y="67102"/>
                  </a:cubicBezTo>
                  <a:cubicBezTo>
                    <a:pt x="508301" y="64816"/>
                    <a:pt x="507665" y="62151"/>
                    <a:pt x="508171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1" y="50971"/>
                  </a:cubicBezTo>
                  <a:close/>
                  <a:moveTo>
                    <a:pt x="432900" y="0"/>
                  </a:moveTo>
                  <a:cubicBezTo>
                    <a:pt x="437854" y="1270"/>
                    <a:pt x="440392" y="12192"/>
                    <a:pt x="437218" y="15368"/>
                  </a:cubicBezTo>
                  <a:cubicBezTo>
                    <a:pt x="436454" y="18035"/>
                    <a:pt x="434931" y="20322"/>
                    <a:pt x="432772" y="21590"/>
                  </a:cubicBezTo>
                  <a:cubicBezTo>
                    <a:pt x="413720" y="36833"/>
                    <a:pt x="378412" y="54232"/>
                    <a:pt x="359996" y="44706"/>
                  </a:cubicBezTo>
                  <a:cubicBezTo>
                    <a:pt x="337899" y="29084"/>
                    <a:pt x="404828" y="8890"/>
                    <a:pt x="4329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AD8C00A7-F40D-4314-B31A-594BDDF08EE4}"/>
              </a:ext>
            </a:extLst>
          </p:cNvPr>
          <p:cNvGrpSpPr/>
          <p:nvPr/>
        </p:nvGrpSpPr>
        <p:grpSpPr>
          <a:xfrm>
            <a:off x="6454810" y="2296584"/>
            <a:ext cx="2926080" cy="920821"/>
            <a:chOff x="332936" y="2627766"/>
            <a:chExt cx="2926080" cy="920821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5F947856-70F6-4DD7-95E3-FBB4462C8C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59A2F0D-696E-4984-865F-EC1A6463B7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45C5191-6D42-48A9-BFEC-4DF0A0D411CF}"/>
              </a:ext>
            </a:extLst>
          </p:cNvPr>
          <p:cNvGrpSpPr/>
          <p:nvPr/>
        </p:nvGrpSpPr>
        <p:grpSpPr>
          <a:xfrm>
            <a:off x="8507549" y="2927643"/>
            <a:ext cx="2754663" cy="2372485"/>
            <a:chOff x="8329205" y="2927643"/>
            <a:chExt cx="2754663" cy="2372485"/>
          </a:xfrm>
        </p:grpSpPr>
        <p:sp>
          <p:nvSpPr>
            <p:cNvPr id="10" name="Oval">
              <a:extLst>
                <a:ext uri="{FF2B5EF4-FFF2-40B4-BE49-F238E27FC236}">
                  <a16:creationId xmlns:a16="http://schemas.microsoft.com/office/drawing/2014/main" id="{A2EDADB7-A090-41BB-B082-4EB78CCD4C1E}"/>
                </a:ext>
              </a:extLst>
            </p:cNvPr>
            <p:cNvSpPr/>
            <p:nvPr/>
          </p:nvSpPr>
          <p:spPr>
            <a:xfrm>
              <a:off x="8606569" y="5131958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96843E4-FEEC-4900-8139-546179D2DD4A}"/>
                </a:ext>
              </a:extLst>
            </p:cNvPr>
            <p:cNvSpPr/>
            <p:nvPr/>
          </p:nvSpPr>
          <p:spPr>
            <a:xfrm>
              <a:off x="9088307" y="2927643"/>
              <a:ext cx="1238504" cy="123850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3E2F85C3-2959-408F-ADAB-3A1A143F78B6}"/>
                </a:ext>
              </a:extLst>
            </p:cNvPr>
            <p:cNvSpPr/>
            <p:nvPr/>
          </p:nvSpPr>
          <p:spPr>
            <a:xfrm>
              <a:off x="9263484" y="3000631"/>
              <a:ext cx="962112" cy="415766"/>
            </a:xfrm>
            <a:custGeom>
              <a:avLst/>
              <a:gdLst>
                <a:gd name="connsiteX0" fmla="*/ 102390 w 837014"/>
                <a:gd name="connsiteY0" fmla="*/ 305019 h 361706"/>
                <a:gd name="connsiteX1" fmla="*/ 108234 w 837014"/>
                <a:gd name="connsiteY1" fmla="*/ 306162 h 361706"/>
                <a:gd name="connsiteX2" fmla="*/ 142270 w 837014"/>
                <a:gd name="connsiteY2" fmla="*/ 352770 h 361706"/>
                <a:gd name="connsiteX3" fmla="*/ 89945 w 837014"/>
                <a:gd name="connsiteY3" fmla="*/ 322163 h 361706"/>
                <a:gd name="connsiteX4" fmla="*/ 102390 w 837014"/>
                <a:gd name="connsiteY4" fmla="*/ 305019 h 361706"/>
                <a:gd name="connsiteX5" fmla="*/ 313762 w 837014"/>
                <a:gd name="connsiteY5" fmla="*/ 292532 h 361706"/>
                <a:gd name="connsiteX6" fmla="*/ 328239 w 837014"/>
                <a:gd name="connsiteY6" fmla="*/ 307897 h 361706"/>
                <a:gd name="connsiteX7" fmla="*/ 325953 w 837014"/>
                <a:gd name="connsiteY7" fmla="*/ 313360 h 361706"/>
                <a:gd name="connsiteX8" fmla="*/ 273755 w 837014"/>
                <a:gd name="connsiteY8" fmla="*/ 338124 h 361706"/>
                <a:gd name="connsiteX9" fmla="*/ 313762 w 837014"/>
                <a:gd name="connsiteY9" fmla="*/ 292532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9 w 837014"/>
                <a:gd name="connsiteY20" fmla="*/ 254598 h 361706"/>
                <a:gd name="connsiteX21" fmla="*/ 835650 w 837014"/>
                <a:gd name="connsiteY21" fmla="*/ 312730 h 361706"/>
                <a:gd name="connsiteX22" fmla="*/ 822570 w 837014"/>
                <a:gd name="connsiteY22" fmla="*/ 329748 h 361706"/>
                <a:gd name="connsiteX23" fmla="*/ 815963 w 837014"/>
                <a:gd name="connsiteY23" fmla="*/ 326827 h 361706"/>
                <a:gd name="connsiteX24" fmla="*/ 775196 w 837014"/>
                <a:gd name="connsiteY24" fmla="*/ 262311 h 361706"/>
                <a:gd name="connsiteX25" fmla="*/ 786749 w 837014"/>
                <a:gd name="connsiteY25" fmla="*/ 254598 h 361706"/>
                <a:gd name="connsiteX26" fmla="*/ 516962 w 837014"/>
                <a:gd name="connsiteY26" fmla="*/ 216330 h 361706"/>
                <a:gd name="connsiteX27" fmla="*/ 531439 w 837014"/>
                <a:gd name="connsiteY27" fmla="*/ 231697 h 361706"/>
                <a:gd name="connsiteX28" fmla="*/ 529153 w 837014"/>
                <a:gd name="connsiteY28" fmla="*/ 237160 h 361706"/>
                <a:gd name="connsiteX29" fmla="*/ 476955 w 837014"/>
                <a:gd name="connsiteY29" fmla="*/ 261923 h 361706"/>
                <a:gd name="connsiteX30" fmla="*/ 516962 w 837014"/>
                <a:gd name="connsiteY30" fmla="*/ 216330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15312 w 837014"/>
                <a:gd name="connsiteY53" fmla="*/ 127015 h 361706"/>
                <a:gd name="connsiteX54" fmla="*/ 418615 w 837014"/>
                <a:gd name="connsiteY54" fmla="*/ 129300 h 361706"/>
                <a:gd name="connsiteX55" fmla="*/ 421662 w 837014"/>
                <a:gd name="connsiteY55" fmla="*/ 136032 h 361706"/>
                <a:gd name="connsiteX56" fmla="*/ 422807 w 837014"/>
                <a:gd name="connsiteY56" fmla="*/ 143270 h 361706"/>
                <a:gd name="connsiteX57" fmla="*/ 421409 w 837014"/>
                <a:gd name="connsiteY57" fmla="*/ 146953 h 361706"/>
                <a:gd name="connsiteX58" fmla="*/ 388517 w 837014"/>
                <a:gd name="connsiteY58" fmla="*/ 157114 h 361706"/>
                <a:gd name="connsiteX59" fmla="*/ 385341 w 837014"/>
                <a:gd name="connsiteY59" fmla="*/ 154827 h 361706"/>
                <a:gd name="connsiteX60" fmla="*/ 382167 w 837014"/>
                <a:gd name="connsiteY60" fmla="*/ 148097 h 361706"/>
                <a:gd name="connsiteX61" fmla="*/ 381022 w 837014"/>
                <a:gd name="connsiteY61" fmla="*/ 140858 h 361706"/>
                <a:gd name="connsiteX62" fmla="*/ 382420 w 837014"/>
                <a:gd name="connsiteY62" fmla="*/ 137175 h 361706"/>
                <a:gd name="connsiteX63" fmla="*/ 4153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80952 w 837014"/>
                <a:gd name="connsiteY75" fmla="*/ 52106 h 361706"/>
                <a:gd name="connsiteX76" fmla="*/ 193420 w 837014"/>
                <a:gd name="connsiteY76" fmla="*/ 52269 h 361706"/>
                <a:gd name="connsiteX77" fmla="*/ 154684 w 837014"/>
                <a:gd name="connsiteY77" fmla="*/ 99006 h 361706"/>
                <a:gd name="connsiteX78" fmla="*/ 139698 w 837014"/>
                <a:gd name="connsiteY78" fmla="*/ 83893 h 361706"/>
                <a:gd name="connsiteX79" fmla="*/ 141855 w 837014"/>
                <a:gd name="connsiteY79" fmla="*/ 78432 h 361706"/>
                <a:gd name="connsiteX80" fmla="*/ 180952 w 837014"/>
                <a:gd name="connsiteY80" fmla="*/ 52106 h 361706"/>
                <a:gd name="connsiteX81" fmla="*/ 272251 w 837014"/>
                <a:gd name="connsiteY81" fmla="*/ 51145 h 361706"/>
                <a:gd name="connsiteX82" fmla="*/ 327843 w 837014"/>
                <a:gd name="connsiteY82" fmla="*/ 117249 h 361706"/>
                <a:gd name="connsiteX83" fmla="*/ 313872 w 837014"/>
                <a:gd name="connsiteY83" fmla="*/ 124997 h 361706"/>
                <a:gd name="connsiteX84" fmla="*/ 306763 w 837014"/>
                <a:gd name="connsiteY84" fmla="*/ 122075 h 361706"/>
                <a:gd name="connsiteX85" fmla="*/ 267392 w 837014"/>
                <a:gd name="connsiteY85" fmla="*/ 56799 h 361706"/>
                <a:gd name="connsiteX86" fmla="*/ 272251 w 837014"/>
                <a:gd name="connsiteY86" fmla="*/ 51145 h 361706"/>
                <a:gd name="connsiteX87" fmla="*/ 520112 w 837014"/>
                <a:gd name="connsiteY87" fmla="*/ 50971 h 361706"/>
                <a:gd name="connsiteX88" fmla="*/ 526714 w 837014"/>
                <a:gd name="connsiteY88" fmla="*/ 55037 h 361706"/>
                <a:gd name="connsiteX89" fmla="*/ 583739 w 837014"/>
                <a:gd name="connsiteY89" fmla="*/ 136065 h 361706"/>
                <a:gd name="connsiteX90" fmla="*/ 585265 w 837014"/>
                <a:gd name="connsiteY90" fmla="*/ 143686 h 361706"/>
                <a:gd name="connsiteX91" fmla="*/ 581070 w 837014"/>
                <a:gd name="connsiteY91" fmla="*/ 150417 h 361706"/>
                <a:gd name="connsiteX92" fmla="*/ 573325 w 837014"/>
                <a:gd name="connsiteY92" fmla="*/ 152196 h 361706"/>
                <a:gd name="connsiteX93" fmla="*/ 566722 w 837014"/>
                <a:gd name="connsiteY93" fmla="*/ 148130 h 361706"/>
                <a:gd name="connsiteX94" fmla="*/ 509698 w 837014"/>
                <a:gd name="connsiteY94" fmla="*/ 67102 h 361706"/>
                <a:gd name="connsiteX95" fmla="*/ 508172 w 837014"/>
                <a:gd name="connsiteY95" fmla="*/ 59482 h 361706"/>
                <a:gd name="connsiteX96" fmla="*/ 512366 w 837014"/>
                <a:gd name="connsiteY96" fmla="*/ 52751 h 361706"/>
                <a:gd name="connsiteX97" fmla="*/ 520112 w 837014"/>
                <a:gd name="connsiteY97" fmla="*/ 509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4" y="306162"/>
                  </a:cubicBezTo>
                  <a:cubicBezTo>
                    <a:pt x="116868" y="324575"/>
                    <a:pt x="147731" y="334610"/>
                    <a:pt x="142270" y="352770"/>
                  </a:cubicBezTo>
                  <a:cubicBezTo>
                    <a:pt x="131984" y="380456"/>
                    <a:pt x="102771" y="336259"/>
                    <a:pt x="89945" y="322163"/>
                  </a:cubicBezTo>
                  <a:cubicBezTo>
                    <a:pt x="85753" y="314544"/>
                    <a:pt x="95024" y="308321"/>
                    <a:pt x="102390" y="305019"/>
                  </a:cubicBezTo>
                  <a:close/>
                  <a:moveTo>
                    <a:pt x="313762" y="292532"/>
                  </a:moveTo>
                  <a:cubicBezTo>
                    <a:pt x="321891" y="289864"/>
                    <a:pt x="326333" y="300150"/>
                    <a:pt x="328239" y="307897"/>
                  </a:cubicBezTo>
                  <a:cubicBezTo>
                    <a:pt x="328239" y="310312"/>
                    <a:pt x="327476" y="312217"/>
                    <a:pt x="325953" y="313360"/>
                  </a:cubicBezTo>
                  <a:cubicBezTo>
                    <a:pt x="306267" y="318312"/>
                    <a:pt x="290518" y="346761"/>
                    <a:pt x="273755" y="338124"/>
                  </a:cubicBezTo>
                  <a:cubicBezTo>
                    <a:pt x="248609" y="322885"/>
                    <a:pt x="297504" y="302436"/>
                    <a:pt x="313762" y="292532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484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889"/>
                    <a:pt x="830569" y="327845"/>
                    <a:pt x="822570" y="329748"/>
                  </a:cubicBezTo>
                  <a:cubicBezTo>
                    <a:pt x="819902" y="329622"/>
                    <a:pt x="817489" y="328604"/>
                    <a:pt x="815963" y="326827"/>
                  </a:cubicBezTo>
                  <a:cubicBezTo>
                    <a:pt x="805423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16330"/>
                  </a:moveTo>
                  <a:cubicBezTo>
                    <a:pt x="525216" y="213665"/>
                    <a:pt x="529533" y="223951"/>
                    <a:pt x="531439" y="231697"/>
                  </a:cubicBezTo>
                  <a:cubicBezTo>
                    <a:pt x="531439" y="234110"/>
                    <a:pt x="530676" y="236017"/>
                    <a:pt x="529153" y="237160"/>
                  </a:cubicBezTo>
                  <a:cubicBezTo>
                    <a:pt x="509467" y="242112"/>
                    <a:pt x="493718" y="270561"/>
                    <a:pt x="476955" y="261923"/>
                  </a:cubicBezTo>
                  <a:cubicBezTo>
                    <a:pt x="451809" y="246685"/>
                    <a:pt x="500704" y="226237"/>
                    <a:pt x="516962" y="216330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675" y="195073"/>
                    <a:pt x="20945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3" y="164385"/>
                    <a:pt x="220387" y="168702"/>
                  </a:cubicBezTo>
                  <a:cubicBezTo>
                    <a:pt x="224071" y="173023"/>
                    <a:pt x="223562" y="179497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15312" y="127015"/>
                  </a:moveTo>
                  <a:cubicBezTo>
                    <a:pt x="416201" y="126888"/>
                    <a:pt x="417472" y="127650"/>
                    <a:pt x="418615" y="129300"/>
                  </a:cubicBezTo>
                  <a:cubicBezTo>
                    <a:pt x="419885" y="130951"/>
                    <a:pt x="421028" y="133238"/>
                    <a:pt x="421662" y="136032"/>
                  </a:cubicBezTo>
                  <a:cubicBezTo>
                    <a:pt x="422552" y="138699"/>
                    <a:pt x="422933" y="141239"/>
                    <a:pt x="422807" y="143270"/>
                  </a:cubicBezTo>
                  <a:cubicBezTo>
                    <a:pt x="422807" y="145302"/>
                    <a:pt x="422299" y="146700"/>
                    <a:pt x="421409" y="146953"/>
                  </a:cubicBezTo>
                  <a:cubicBezTo>
                    <a:pt x="414170" y="165115"/>
                    <a:pt x="399437" y="152034"/>
                    <a:pt x="388517" y="157114"/>
                  </a:cubicBezTo>
                  <a:cubicBezTo>
                    <a:pt x="387754" y="157241"/>
                    <a:pt x="386485" y="156478"/>
                    <a:pt x="385341" y="154827"/>
                  </a:cubicBezTo>
                  <a:cubicBezTo>
                    <a:pt x="384199" y="153176"/>
                    <a:pt x="383056" y="150764"/>
                    <a:pt x="382167" y="148097"/>
                  </a:cubicBezTo>
                  <a:cubicBezTo>
                    <a:pt x="381277" y="145430"/>
                    <a:pt x="380896" y="142890"/>
                    <a:pt x="381022" y="140858"/>
                  </a:cubicBezTo>
                  <a:cubicBezTo>
                    <a:pt x="381022" y="138827"/>
                    <a:pt x="381530" y="137556"/>
                    <a:pt x="382420" y="137175"/>
                  </a:cubicBezTo>
                  <a:cubicBezTo>
                    <a:pt x="391944" y="130825"/>
                    <a:pt x="404011" y="127268"/>
                    <a:pt x="4153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323" y="105788"/>
                    <a:pt x="688211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6"/>
                  </a:moveTo>
                  <a:cubicBezTo>
                    <a:pt x="185046" y="50467"/>
                    <a:pt x="189166" y="50205"/>
                    <a:pt x="193420" y="52269"/>
                  </a:cubicBezTo>
                  <a:cubicBezTo>
                    <a:pt x="219074" y="67002"/>
                    <a:pt x="170688" y="88719"/>
                    <a:pt x="154684" y="99006"/>
                  </a:cubicBezTo>
                  <a:cubicBezTo>
                    <a:pt x="146555" y="101926"/>
                    <a:pt x="141984" y="91639"/>
                    <a:pt x="139698" y="83893"/>
                  </a:cubicBezTo>
                  <a:cubicBezTo>
                    <a:pt x="139698" y="81606"/>
                    <a:pt x="140459" y="79574"/>
                    <a:pt x="141855" y="78432"/>
                  </a:cubicBezTo>
                  <a:cubicBezTo>
                    <a:pt x="156620" y="74336"/>
                    <a:pt x="168670" y="57024"/>
                    <a:pt x="180952" y="52106"/>
                  </a:cubicBezTo>
                  <a:close/>
                  <a:moveTo>
                    <a:pt x="272251" y="51145"/>
                  </a:moveTo>
                  <a:cubicBezTo>
                    <a:pt x="285937" y="46213"/>
                    <a:pt x="314619" y="95246"/>
                    <a:pt x="327843" y="117249"/>
                  </a:cubicBezTo>
                  <a:cubicBezTo>
                    <a:pt x="327843" y="122204"/>
                    <a:pt x="317812" y="127282"/>
                    <a:pt x="313872" y="124997"/>
                  </a:cubicBezTo>
                  <a:cubicBezTo>
                    <a:pt x="311079" y="124740"/>
                    <a:pt x="308541" y="123855"/>
                    <a:pt x="306763" y="122075"/>
                  </a:cubicBezTo>
                  <a:cubicBezTo>
                    <a:pt x="287457" y="107089"/>
                    <a:pt x="262185" y="76863"/>
                    <a:pt x="267392" y="56799"/>
                  </a:cubicBezTo>
                  <a:cubicBezTo>
                    <a:pt x="268646" y="53656"/>
                    <a:pt x="270295" y="51850"/>
                    <a:pt x="272251" y="51145"/>
                  </a:cubicBezTo>
                  <a:close/>
                  <a:moveTo>
                    <a:pt x="520112" y="50971"/>
                  </a:moveTo>
                  <a:cubicBezTo>
                    <a:pt x="522780" y="51482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1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9" y="152068"/>
                    <a:pt x="575994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4" y="98725"/>
                    <a:pt x="509698" y="67102"/>
                  </a:cubicBezTo>
                  <a:cubicBezTo>
                    <a:pt x="508302" y="64816"/>
                    <a:pt x="507665" y="62151"/>
                    <a:pt x="508172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2" y="509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067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" name="Circle">
              <a:extLst>
                <a:ext uri="{FF2B5EF4-FFF2-40B4-BE49-F238E27FC236}">
                  <a16:creationId xmlns:a16="http://schemas.microsoft.com/office/drawing/2014/main" id="{6F166CF1-2C15-45A6-9569-8931EEB8A52D}"/>
                </a:ext>
              </a:extLst>
            </p:cNvPr>
            <p:cNvSpPr/>
            <p:nvPr/>
          </p:nvSpPr>
          <p:spPr>
            <a:xfrm>
              <a:off x="8767148" y="3555362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Circle">
              <a:extLst>
                <a:ext uri="{FF2B5EF4-FFF2-40B4-BE49-F238E27FC236}">
                  <a16:creationId xmlns:a16="http://schemas.microsoft.com/office/drawing/2014/main" id="{7C6BE985-BE89-485C-878B-6932F0A79550}"/>
                </a:ext>
              </a:extLst>
            </p:cNvPr>
            <p:cNvSpPr/>
            <p:nvPr/>
          </p:nvSpPr>
          <p:spPr>
            <a:xfrm>
              <a:off x="9409465" y="3555362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E36700E8-A6CC-45F1-A906-7B176A4AA2CE}"/>
                </a:ext>
              </a:extLst>
            </p:cNvPr>
            <p:cNvSpPr/>
            <p:nvPr/>
          </p:nvSpPr>
          <p:spPr>
            <a:xfrm>
              <a:off x="9730624" y="4095492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E4ACD1D7-FDED-4733-840C-8F0CEBA286CE}"/>
                </a:ext>
              </a:extLst>
            </p:cNvPr>
            <p:cNvSpPr/>
            <p:nvPr/>
          </p:nvSpPr>
          <p:spPr>
            <a:xfrm>
              <a:off x="9526250" y="3628350"/>
              <a:ext cx="962112" cy="415766"/>
            </a:xfrm>
            <a:custGeom>
              <a:avLst/>
              <a:gdLst>
                <a:gd name="connsiteX0" fmla="*/ 115090 w 837014"/>
                <a:gd name="connsiteY0" fmla="*/ 305019 h 361706"/>
                <a:gd name="connsiteX1" fmla="*/ 120934 w 837014"/>
                <a:gd name="connsiteY1" fmla="*/ 306162 h 361706"/>
                <a:gd name="connsiteX2" fmla="*/ 154970 w 837014"/>
                <a:gd name="connsiteY2" fmla="*/ 352770 h 361706"/>
                <a:gd name="connsiteX3" fmla="*/ 102645 w 837014"/>
                <a:gd name="connsiteY3" fmla="*/ 322163 h 361706"/>
                <a:gd name="connsiteX4" fmla="*/ 115090 w 837014"/>
                <a:gd name="connsiteY4" fmla="*/ 305019 h 361706"/>
                <a:gd name="connsiteX5" fmla="*/ 326462 w 837014"/>
                <a:gd name="connsiteY5" fmla="*/ 292530 h 361706"/>
                <a:gd name="connsiteX6" fmla="*/ 340939 w 837014"/>
                <a:gd name="connsiteY6" fmla="*/ 307898 h 361706"/>
                <a:gd name="connsiteX7" fmla="*/ 338653 w 837014"/>
                <a:gd name="connsiteY7" fmla="*/ 313361 h 361706"/>
                <a:gd name="connsiteX8" fmla="*/ 286455 w 837014"/>
                <a:gd name="connsiteY8" fmla="*/ 338124 h 361706"/>
                <a:gd name="connsiteX9" fmla="*/ 326462 w 837014"/>
                <a:gd name="connsiteY9" fmla="*/ 292530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8 w 837014"/>
                <a:gd name="connsiteY20" fmla="*/ 254598 h 361706"/>
                <a:gd name="connsiteX21" fmla="*/ 835650 w 837014"/>
                <a:gd name="connsiteY21" fmla="*/ 312730 h 361706"/>
                <a:gd name="connsiteX22" fmla="*/ 822569 w 837014"/>
                <a:gd name="connsiteY22" fmla="*/ 329748 h 361706"/>
                <a:gd name="connsiteX23" fmla="*/ 815962 w 837014"/>
                <a:gd name="connsiteY23" fmla="*/ 326827 h 361706"/>
                <a:gd name="connsiteX24" fmla="*/ 775195 w 837014"/>
                <a:gd name="connsiteY24" fmla="*/ 262311 h 361706"/>
                <a:gd name="connsiteX25" fmla="*/ 786748 w 837014"/>
                <a:gd name="connsiteY25" fmla="*/ 254598 h 361706"/>
                <a:gd name="connsiteX26" fmla="*/ 516962 w 837014"/>
                <a:gd name="connsiteY26" fmla="*/ 216295 h 361706"/>
                <a:gd name="connsiteX27" fmla="*/ 531439 w 837014"/>
                <a:gd name="connsiteY27" fmla="*/ 231660 h 361706"/>
                <a:gd name="connsiteX28" fmla="*/ 529153 w 837014"/>
                <a:gd name="connsiteY28" fmla="*/ 237121 h 361706"/>
                <a:gd name="connsiteX29" fmla="*/ 476955 w 837014"/>
                <a:gd name="connsiteY29" fmla="*/ 261887 h 361706"/>
                <a:gd name="connsiteX30" fmla="*/ 516962 w 837014"/>
                <a:gd name="connsiteY30" fmla="*/ 216295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28012 w 837014"/>
                <a:gd name="connsiteY53" fmla="*/ 127015 h 361706"/>
                <a:gd name="connsiteX54" fmla="*/ 431315 w 837014"/>
                <a:gd name="connsiteY54" fmla="*/ 129300 h 361706"/>
                <a:gd name="connsiteX55" fmla="*/ 434362 w 837014"/>
                <a:gd name="connsiteY55" fmla="*/ 136032 h 361706"/>
                <a:gd name="connsiteX56" fmla="*/ 435507 w 837014"/>
                <a:gd name="connsiteY56" fmla="*/ 143270 h 361706"/>
                <a:gd name="connsiteX57" fmla="*/ 434109 w 837014"/>
                <a:gd name="connsiteY57" fmla="*/ 146953 h 361706"/>
                <a:gd name="connsiteX58" fmla="*/ 401217 w 837014"/>
                <a:gd name="connsiteY58" fmla="*/ 157114 h 361706"/>
                <a:gd name="connsiteX59" fmla="*/ 398041 w 837014"/>
                <a:gd name="connsiteY59" fmla="*/ 154827 h 361706"/>
                <a:gd name="connsiteX60" fmla="*/ 394867 w 837014"/>
                <a:gd name="connsiteY60" fmla="*/ 148097 h 361706"/>
                <a:gd name="connsiteX61" fmla="*/ 393722 w 837014"/>
                <a:gd name="connsiteY61" fmla="*/ 140858 h 361706"/>
                <a:gd name="connsiteX62" fmla="*/ 395120 w 837014"/>
                <a:gd name="connsiteY62" fmla="*/ 137175 h 361706"/>
                <a:gd name="connsiteX63" fmla="*/ 4280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93652 w 837014"/>
                <a:gd name="connsiteY75" fmla="*/ 52108 h 361706"/>
                <a:gd name="connsiteX76" fmla="*/ 206120 w 837014"/>
                <a:gd name="connsiteY76" fmla="*/ 52271 h 361706"/>
                <a:gd name="connsiteX77" fmla="*/ 167384 w 837014"/>
                <a:gd name="connsiteY77" fmla="*/ 99010 h 361706"/>
                <a:gd name="connsiteX78" fmla="*/ 152398 w 837014"/>
                <a:gd name="connsiteY78" fmla="*/ 83894 h 361706"/>
                <a:gd name="connsiteX79" fmla="*/ 154555 w 837014"/>
                <a:gd name="connsiteY79" fmla="*/ 78434 h 361706"/>
                <a:gd name="connsiteX80" fmla="*/ 193652 w 837014"/>
                <a:gd name="connsiteY80" fmla="*/ 52108 h 361706"/>
                <a:gd name="connsiteX81" fmla="*/ 284917 w 837014"/>
                <a:gd name="connsiteY81" fmla="*/ 51145 h 361706"/>
                <a:gd name="connsiteX82" fmla="*/ 340512 w 837014"/>
                <a:gd name="connsiteY82" fmla="*/ 117249 h 361706"/>
                <a:gd name="connsiteX83" fmla="*/ 326541 w 837014"/>
                <a:gd name="connsiteY83" fmla="*/ 124997 h 361706"/>
                <a:gd name="connsiteX84" fmla="*/ 319430 w 837014"/>
                <a:gd name="connsiteY84" fmla="*/ 122075 h 361706"/>
                <a:gd name="connsiteX85" fmla="*/ 280059 w 837014"/>
                <a:gd name="connsiteY85" fmla="*/ 56799 h 361706"/>
                <a:gd name="connsiteX86" fmla="*/ 284917 w 837014"/>
                <a:gd name="connsiteY86" fmla="*/ 51145 h 361706"/>
                <a:gd name="connsiteX87" fmla="*/ 520112 w 837014"/>
                <a:gd name="connsiteY87" fmla="*/ 38271 h 361706"/>
                <a:gd name="connsiteX88" fmla="*/ 526714 w 837014"/>
                <a:gd name="connsiteY88" fmla="*/ 42337 h 361706"/>
                <a:gd name="connsiteX89" fmla="*/ 583739 w 837014"/>
                <a:gd name="connsiteY89" fmla="*/ 123365 h 361706"/>
                <a:gd name="connsiteX90" fmla="*/ 585261 w 837014"/>
                <a:gd name="connsiteY90" fmla="*/ 130986 h 361706"/>
                <a:gd name="connsiteX91" fmla="*/ 581070 w 837014"/>
                <a:gd name="connsiteY91" fmla="*/ 137717 h 361706"/>
                <a:gd name="connsiteX92" fmla="*/ 573325 w 837014"/>
                <a:gd name="connsiteY92" fmla="*/ 139496 h 361706"/>
                <a:gd name="connsiteX93" fmla="*/ 566722 w 837014"/>
                <a:gd name="connsiteY93" fmla="*/ 135430 h 361706"/>
                <a:gd name="connsiteX94" fmla="*/ 509698 w 837014"/>
                <a:gd name="connsiteY94" fmla="*/ 54402 h 361706"/>
                <a:gd name="connsiteX95" fmla="*/ 508172 w 837014"/>
                <a:gd name="connsiteY95" fmla="*/ 46782 h 361706"/>
                <a:gd name="connsiteX96" fmla="*/ 512363 w 837014"/>
                <a:gd name="connsiteY96" fmla="*/ 40051 h 361706"/>
                <a:gd name="connsiteX97" fmla="*/ 520112 w 837014"/>
                <a:gd name="connsiteY97" fmla="*/ 382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15090" y="305019"/>
                  </a:moveTo>
                  <a:cubicBezTo>
                    <a:pt x="117503" y="304509"/>
                    <a:pt x="119537" y="304889"/>
                    <a:pt x="120934" y="306162"/>
                  </a:cubicBezTo>
                  <a:cubicBezTo>
                    <a:pt x="129568" y="324702"/>
                    <a:pt x="160431" y="334737"/>
                    <a:pt x="154970" y="352770"/>
                  </a:cubicBezTo>
                  <a:cubicBezTo>
                    <a:pt x="144684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90" y="305019"/>
                  </a:cubicBezTo>
                  <a:close/>
                  <a:moveTo>
                    <a:pt x="326462" y="292530"/>
                  </a:moveTo>
                  <a:cubicBezTo>
                    <a:pt x="334591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8" y="346761"/>
                    <a:pt x="286455" y="338124"/>
                  </a:cubicBezTo>
                  <a:cubicBezTo>
                    <a:pt x="261309" y="322885"/>
                    <a:pt x="310204" y="302437"/>
                    <a:pt x="326462" y="292530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8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763"/>
                    <a:pt x="830569" y="327845"/>
                    <a:pt x="822569" y="329748"/>
                  </a:cubicBezTo>
                  <a:cubicBezTo>
                    <a:pt x="819902" y="329622"/>
                    <a:pt x="817489" y="328604"/>
                    <a:pt x="815962" y="326827"/>
                  </a:cubicBezTo>
                  <a:cubicBezTo>
                    <a:pt x="805422" y="302570"/>
                    <a:pt x="770115" y="282504"/>
                    <a:pt x="775195" y="262311"/>
                  </a:cubicBezTo>
                  <a:cubicBezTo>
                    <a:pt x="777703" y="254755"/>
                    <a:pt x="781791" y="252866"/>
                    <a:pt x="786748" y="254598"/>
                  </a:cubicBezTo>
                  <a:close/>
                  <a:moveTo>
                    <a:pt x="516962" y="216295"/>
                  </a:moveTo>
                  <a:cubicBezTo>
                    <a:pt x="525091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8" y="270524"/>
                    <a:pt x="476955" y="261887"/>
                  </a:cubicBezTo>
                  <a:cubicBezTo>
                    <a:pt x="451809" y="246649"/>
                    <a:pt x="500704" y="226201"/>
                    <a:pt x="516962" y="216295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7" y="164385"/>
                    <a:pt x="220387" y="168702"/>
                  </a:cubicBezTo>
                  <a:cubicBezTo>
                    <a:pt x="224071" y="173023"/>
                    <a:pt x="223562" y="179625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28012" y="127015"/>
                  </a:moveTo>
                  <a:cubicBezTo>
                    <a:pt x="428901" y="126888"/>
                    <a:pt x="430172" y="127650"/>
                    <a:pt x="431315" y="129300"/>
                  </a:cubicBezTo>
                  <a:cubicBezTo>
                    <a:pt x="432585" y="130825"/>
                    <a:pt x="433728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70" y="165115"/>
                    <a:pt x="412137" y="152034"/>
                    <a:pt x="401217" y="157114"/>
                  </a:cubicBezTo>
                  <a:cubicBezTo>
                    <a:pt x="400454" y="157241"/>
                    <a:pt x="399185" y="156478"/>
                    <a:pt x="398041" y="154827"/>
                  </a:cubicBezTo>
                  <a:cubicBezTo>
                    <a:pt x="396899" y="153176"/>
                    <a:pt x="395756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1" y="127268"/>
                    <a:pt x="4280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449" y="105788"/>
                    <a:pt x="688339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555" y="91642"/>
                    <a:pt x="152398" y="83894"/>
                  </a:cubicBezTo>
                  <a:cubicBezTo>
                    <a:pt x="152398" y="81609"/>
                    <a:pt x="153159" y="79576"/>
                    <a:pt x="154555" y="78434"/>
                  </a:cubicBezTo>
                  <a:cubicBezTo>
                    <a:pt x="169320" y="74339"/>
                    <a:pt x="181370" y="57026"/>
                    <a:pt x="193652" y="52108"/>
                  </a:cubicBezTo>
                  <a:close/>
                  <a:moveTo>
                    <a:pt x="284917" y="51145"/>
                  </a:moveTo>
                  <a:cubicBezTo>
                    <a:pt x="298603" y="46213"/>
                    <a:pt x="327289" y="95246"/>
                    <a:pt x="340512" y="117249"/>
                  </a:cubicBezTo>
                  <a:cubicBezTo>
                    <a:pt x="340512" y="122204"/>
                    <a:pt x="330479" y="127282"/>
                    <a:pt x="326541" y="124997"/>
                  </a:cubicBezTo>
                  <a:cubicBezTo>
                    <a:pt x="323750" y="124740"/>
                    <a:pt x="321208" y="123855"/>
                    <a:pt x="319430" y="122075"/>
                  </a:cubicBezTo>
                  <a:cubicBezTo>
                    <a:pt x="300253" y="107089"/>
                    <a:pt x="274981" y="76863"/>
                    <a:pt x="280059" y="56799"/>
                  </a:cubicBezTo>
                  <a:cubicBezTo>
                    <a:pt x="281313" y="53656"/>
                    <a:pt x="282962" y="51850"/>
                    <a:pt x="284917" y="51145"/>
                  </a:cubicBezTo>
                  <a:close/>
                  <a:moveTo>
                    <a:pt x="520112" y="38271"/>
                  </a:moveTo>
                  <a:cubicBezTo>
                    <a:pt x="522780" y="38782"/>
                    <a:pt x="525192" y="40179"/>
                    <a:pt x="526714" y="42337"/>
                  </a:cubicBezTo>
                  <a:cubicBezTo>
                    <a:pt x="548685" y="65705"/>
                    <a:pt x="568881" y="90853"/>
                    <a:pt x="583739" y="123365"/>
                  </a:cubicBezTo>
                  <a:cubicBezTo>
                    <a:pt x="585265" y="125524"/>
                    <a:pt x="585771" y="128316"/>
                    <a:pt x="585261" y="130986"/>
                  </a:cubicBezTo>
                  <a:cubicBezTo>
                    <a:pt x="584882" y="133651"/>
                    <a:pt x="583356" y="136065"/>
                    <a:pt x="581070" y="137717"/>
                  </a:cubicBezTo>
                  <a:cubicBezTo>
                    <a:pt x="578659" y="139368"/>
                    <a:pt x="575994" y="140003"/>
                    <a:pt x="573325" y="139496"/>
                  </a:cubicBezTo>
                  <a:cubicBezTo>
                    <a:pt x="570656" y="138985"/>
                    <a:pt x="568244" y="137589"/>
                    <a:pt x="566722" y="135430"/>
                  </a:cubicBezTo>
                  <a:cubicBezTo>
                    <a:pt x="548685" y="111173"/>
                    <a:pt x="528494" y="86025"/>
                    <a:pt x="509698" y="54402"/>
                  </a:cubicBezTo>
                  <a:cubicBezTo>
                    <a:pt x="508302" y="52116"/>
                    <a:pt x="507665" y="49451"/>
                    <a:pt x="508172" y="46782"/>
                  </a:cubicBezTo>
                  <a:cubicBezTo>
                    <a:pt x="508555" y="44117"/>
                    <a:pt x="510077" y="41703"/>
                    <a:pt x="512363" y="40051"/>
                  </a:cubicBezTo>
                  <a:cubicBezTo>
                    <a:pt x="514778" y="38399"/>
                    <a:pt x="517443" y="37765"/>
                    <a:pt x="520112" y="382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D013AB3-4112-43FC-B669-8A89F3EB636C}"/>
                </a:ext>
              </a:extLst>
            </p:cNvPr>
            <p:cNvSpPr/>
            <p:nvPr/>
          </p:nvSpPr>
          <p:spPr>
            <a:xfrm>
              <a:off x="8489784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AAAB31E9-037A-46AD-931E-9110659EEA1D}"/>
                </a:ext>
              </a:extLst>
            </p:cNvPr>
            <p:cNvSpPr/>
            <p:nvPr/>
          </p:nvSpPr>
          <p:spPr>
            <a:xfrm>
              <a:off x="8329205" y="4679416"/>
              <a:ext cx="2754663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551B487C-1187-41CA-B3DA-92E2AFEBBE2B}"/>
                </a:ext>
              </a:extLst>
            </p:cNvPr>
            <p:cNvSpPr/>
            <p:nvPr/>
          </p:nvSpPr>
          <p:spPr>
            <a:xfrm>
              <a:off x="8533577" y="4723211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96%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3DEFC90C-DD92-4D7C-9210-6E67DF618C48}"/>
              </a:ext>
            </a:extLst>
          </p:cNvPr>
          <p:cNvGrpSpPr/>
          <p:nvPr/>
        </p:nvGrpSpPr>
        <p:grpSpPr>
          <a:xfrm>
            <a:off x="8459844" y="5307135"/>
            <a:ext cx="2926080" cy="920821"/>
            <a:chOff x="332936" y="2627766"/>
            <a:chExt cx="2926080" cy="920821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43ECB6F5-4319-4283-A504-E2121A19E5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80A27F8-023A-4CCC-9BF3-4D6398BBDA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811E7759-5FEB-48CA-8738-8EB94E8EDBB3}"/>
              </a:ext>
            </a:extLst>
          </p:cNvPr>
          <p:cNvGrpSpPr/>
          <p:nvPr/>
        </p:nvGrpSpPr>
        <p:grpSpPr>
          <a:xfrm>
            <a:off x="891785" y="3628353"/>
            <a:ext cx="2754664" cy="1671776"/>
            <a:chOff x="1108132" y="3628353"/>
            <a:chExt cx="2754664" cy="1671776"/>
          </a:xfrm>
        </p:grpSpPr>
        <p:sp>
          <p:nvSpPr>
            <p:cNvPr id="6" name="Oval">
              <a:extLst>
                <a:ext uri="{FF2B5EF4-FFF2-40B4-BE49-F238E27FC236}">
                  <a16:creationId xmlns:a16="http://schemas.microsoft.com/office/drawing/2014/main" id="{A3B3B2E8-5B5F-419D-AC18-CFCCD90E5EA8}"/>
                </a:ext>
              </a:extLst>
            </p:cNvPr>
            <p:cNvSpPr/>
            <p:nvPr/>
          </p:nvSpPr>
          <p:spPr>
            <a:xfrm>
              <a:off x="1370898" y="5131959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E831A92D-4A85-420C-9949-61F59EAE4949}"/>
                </a:ext>
              </a:extLst>
            </p:cNvPr>
            <p:cNvSpPr/>
            <p:nvPr/>
          </p:nvSpPr>
          <p:spPr>
            <a:xfrm>
              <a:off x="1881832" y="362835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60A15DC-11B8-4045-B4B2-403B59359B17}"/>
                </a:ext>
              </a:extLst>
            </p:cNvPr>
            <p:cNvSpPr/>
            <p:nvPr/>
          </p:nvSpPr>
          <p:spPr>
            <a:xfrm>
              <a:off x="2494953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B41567D-9363-41EE-B2EE-429B52092AB6}"/>
                </a:ext>
              </a:extLst>
            </p:cNvPr>
            <p:cNvSpPr/>
            <p:nvPr/>
          </p:nvSpPr>
          <p:spPr>
            <a:xfrm>
              <a:off x="2042412" y="3701341"/>
              <a:ext cx="976707" cy="415766"/>
            </a:xfrm>
            <a:custGeom>
              <a:avLst/>
              <a:gdLst>
                <a:gd name="connsiteX0" fmla="*/ 115089 w 849711"/>
                <a:gd name="connsiteY0" fmla="*/ 305019 h 361706"/>
                <a:gd name="connsiteX1" fmla="*/ 120931 w 849711"/>
                <a:gd name="connsiteY1" fmla="*/ 306162 h 361706"/>
                <a:gd name="connsiteX2" fmla="*/ 154970 w 849711"/>
                <a:gd name="connsiteY2" fmla="*/ 352770 h 361706"/>
                <a:gd name="connsiteX3" fmla="*/ 102645 w 849711"/>
                <a:gd name="connsiteY3" fmla="*/ 322163 h 361706"/>
                <a:gd name="connsiteX4" fmla="*/ 115089 w 849711"/>
                <a:gd name="connsiteY4" fmla="*/ 305019 h 361706"/>
                <a:gd name="connsiteX5" fmla="*/ 326461 w 849711"/>
                <a:gd name="connsiteY5" fmla="*/ 292530 h 361706"/>
                <a:gd name="connsiteX6" fmla="*/ 340939 w 849711"/>
                <a:gd name="connsiteY6" fmla="*/ 307898 h 361706"/>
                <a:gd name="connsiteX7" fmla="*/ 338653 w 849711"/>
                <a:gd name="connsiteY7" fmla="*/ 313361 h 361706"/>
                <a:gd name="connsiteX8" fmla="*/ 286454 w 849711"/>
                <a:gd name="connsiteY8" fmla="*/ 338124 h 361706"/>
                <a:gd name="connsiteX9" fmla="*/ 326461 w 849711"/>
                <a:gd name="connsiteY9" fmla="*/ 292530 h 361706"/>
                <a:gd name="connsiteX10" fmla="*/ 590498 w 849711"/>
                <a:gd name="connsiteY10" fmla="*/ 266700 h 361706"/>
                <a:gd name="connsiteX11" fmla="*/ 668477 w 849711"/>
                <a:gd name="connsiteY11" fmla="*/ 297942 h 361706"/>
                <a:gd name="connsiteX12" fmla="*/ 672286 w 849711"/>
                <a:gd name="connsiteY12" fmla="*/ 302896 h 361706"/>
                <a:gd name="connsiteX13" fmla="*/ 671524 w 849711"/>
                <a:gd name="connsiteY13" fmla="*/ 310515 h 361706"/>
                <a:gd name="connsiteX14" fmla="*/ 659843 w 849711"/>
                <a:gd name="connsiteY14" fmla="*/ 316613 h 361706"/>
                <a:gd name="connsiteX15" fmla="*/ 653365 w 849711"/>
                <a:gd name="connsiteY15" fmla="*/ 314962 h 361706"/>
                <a:gd name="connsiteX16" fmla="*/ 593674 w 849711"/>
                <a:gd name="connsiteY16" fmla="*/ 288925 h 361706"/>
                <a:gd name="connsiteX17" fmla="*/ 588591 w 849711"/>
                <a:gd name="connsiteY17" fmla="*/ 285115 h 361706"/>
                <a:gd name="connsiteX18" fmla="*/ 585290 w 849711"/>
                <a:gd name="connsiteY18" fmla="*/ 272415 h 361706"/>
                <a:gd name="connsiteX19" fmla="*/ 590498 w 849711"/>
                <a:gd name="connsiteY19" fmla="*/ 266700 h 361706"/>
                <a:gd name="connsiteX20" fmla="*/ 799449 w 849711"/>
                <a:gd name="connsiteY20" fmla="*/ 254598 h 361706"/>
                <a:gd name="connsiteX21" fmla="*/ 848347 w 849711"/>
                <a:gd name="connsiteY21" fmla="*/ 312730 h 361706"/>
                <a:gd name="connsiteX22" fmla="*/ 835267 w 849711"/>
                <a:gd name="connsiteY22" fmla="*/ 329748 h 361706"/>
                <a:gd name="connsiteX23" fmla="*/ 828664 w 849711"/>
                <a:gd name="connsiteY23" fmla="*/ 326827 h 361706"/>
                <a:gd name="connsiteX24" fmla="*/ 787896 w 849711"/>
                <a:gd name="connsiteY24" fmla="*/ 262311 h 361706"/>
                <a:gd name="connsiteX25" fmla="*/ 799449 w 849711"/>
                <a:gd name="connsiteY25" fmla="*/ 254598 h 361706"/>
                <a:gd name="connsiteX26" fmla="*/ 516961 w 849711"/>
                <a:gd name="connsiteY26" fmla="*/ 216295 h 361706"/>
                <a:gd name="connsiteX27" fmla="*/ 531439 w 849711"/>
                <a:gd name="connsiteY27" fmla="*/ 231660 h 361706"/>
                <a:gd name="connsiteX28" fmla="*/ 529153 w 849711"/>
                <a:gd name="connsiteY28" fmla="*/ 237121 h 361706"/>
                <a:gd name="connsiteX29" fmla="*/ 476954 w 849711"/>
                <a:gd name="connsiteY29" fmla="*/ 261887 h 361706"/>
                <a:gd name="connsiteX30" fmla="*/ 516961 w 849711"/>
                <a:gd name="connsiteY30" fmla="*/ 216295 h 361706"/>
                <a:gd name="connsiteX31" fmla="*/ 10277 w 849711"/>
                <a:gd name="connsiteY31" fmla="*/ 190501 h 361706"/>
                <a:gd name="connsiteX32" fmla="*/ 17643 w 849711"/>
                <a:gd name="connsiteY32" fmla="*/ 193297 h 361706"/>
                <a:gd name="connsiteX33" fmla="*/ 21071 w 849711"/>
                <a:gd name="connsiteY33" fmla="*/ 200152 h 361706"/>
                <a:gd name="connsiteX34" fmla="*/ 25136 w 849711"/>
                <a:gd name="connsiteY34" fmla="*/ 299216 h 361706"/>
                <a:gd name="connsiteX35" fmla="*/ 22342 w 849711"/>
                <a:gd name="connsiteY35" fmla="*/ 306325 h 361706"/>
                <a:gd name="connsiteX36" fmla="*/ 15230 w 849711"/>
                <a:gd name="connsiteY36" fmla="*/ 309628 h 361706"/>
                <a:gd name="connsiteX37" fmla="*/ 7864 w 849711"/>
                <a:gd name="connsiteY37" fmla="*/ 306832 h 361706"/>
                <a:gd name="connsiteX38" fmla="*/ 4434 w 849711"/>
                <a:gd name="connsiteY38" fmla="*/ 299977 h 361706"/>
                <a:gd name="connsiteX39" fmla="*/ 371 w 849711"/>
                <a:gd name="connsiteY39" fmla="*/ 200913 h 361706"/>
                <a:gd name="connsiteX40" fmla="*/ 3165 w 849711"/>
                <a:gd name="connsiteY40" fmla="*/ 193804 h 361706"/>
                <a:gd name="connsiteX41" fmla="*/ 10277 w 849711"/>
                <a:gd name="connsiteY41" fmla="*/ 190501 h 361706"/>
                <a:gd name="connsiteX42" fmla="*/ 218481 w 849711"/>
                <a:gd name="connsiteY42" fmla="*/ 167561 h 361706"/>
                <a:gd name="connsiteX43" fmla="*/ 233087 w 849711"/>
                <a:gd name="connsiteY43" fmla="*/ 168702 h 361706"/>
                <a:gd name="connsiteX44" fmla="*/ 231817 w 849711"/>
                <a:gd name="connsiteY44" fmla="*/ 183309 h 361706"/>
                <a:gd name="connsiteX45" fmla="*/ 225088 w 849711"/>
                <a:gd name="connsiteY45" fmla="*/ 189025 h 361706"/>
                <a:gd name="connsiteX46" fmla="*/ 149012 w 849711"/>
                <a:gd name="connsiteY46" fmla="*/ 249731 h 361706"/>
                <a:gd name="connsiteX47" fmla="*/ 142153 w 849711"/>
                <a:gd name="connsiteY47" fmla="*/ 246046 h 361706"/>
                <a:gd name="connsiteX48" fmla="*/ 139738 w 849711"/>
                <a:gd name="connsiteY48" fmla="*/ 238554 h 361706"/>
                <a:gd name="connsiteX49" fmla="*/ 142914 w 849711"/>
                <a:gd name="connsiteY49" fmla="*/ 231570 h 361706"/>
                <a:gd name="connsiteX50" fmla="*/ 202861 w 849711"/>
                <a:gd name="connsiteY50" fmla="*/ 179116 h 361706"/>
                <a:gd name="connsiteX51" fmla="*/ 210608 w 849711"/>
                <a:gd name="connsiteY51" fmla="*/ 174163 h 361706"/>
                <a:gd name="connsiteX52" fmla="*/ 218481 w 849711"/>
                <a:gd name="connsiteY52" fmla="*/ 167561 h 361706"/>
                <a:gd name="connsiteX53" fmla="*/ 428014 w 849711"/>
                <a:gd name="connsiteY53" fmla="*/ 127015 h 361706"/>
                <a:gd name="connsiteX54" fmla="*/ 431314 w 849711"/>
                <a:gd name="connsiteY54" fmla="*/ 129300 h 361706"/>
                <a:gd name="connsiteX55" fmla="*/ 434362 w 849711"/>
                <a:gd name="connsiteY55" fmla="*/ 136032 h 361706"/>
                <a:gd name="connsiteX56" fmla="*/ 435507 w 849711"/>
                <a:gd name="connsiteY56" fmla="*/ 143270 h 361706"/>
                <a:gd name="connsiteX57" fmla="*/ 434109 w 849711"/>
                <a:gd name="connsiteY57" fmla="*/ 146953 h 361706"/>
                <a:gd name="connsiteX58" fmla="*/ 401215 w 849711"/>
                <a:gd name="connsiteY58" fmla="*/ 157114 h 361706"/>
                <a:gd name="connsiteX59" fmla="*/ 398041 w 849711"/>
                <a:gd name="connsiteY59" fmla="*/ 154827 h 361706"/>
                <a:gd name="connsiteX60" fmla="*/ 394867 w 849711"/>
                <a:gd name="connsiteY60" fmla="*/ 148097 h 361706"/>
                <a:gd name="connsiteX61" fmla="*/ 393722 w 849711"/>
                <a:gd name="connsiteY61" fmla="*/ 140858 h 361706"/>
                <a:gd name="connsiteX62" fmla="*/ 395120 w 849711"/>
                <a:gd name="connsiteY62" fmla="*/ 137175 h 361706"/>
                <a:gd name="connsiteX63" fmla="*/ 428014 w 849711"/>
                <a:gd name="connsiteY63" fmla="*/ 127015 h 361706"/>
                <a:gd name="connsiteX64" fmla="*/ 684145 w 849711"/>
                <a:gd name="connsiteY64" fmla="*/ 101722 h 361706"/>
                <a:gd name="connsiteX65" fmla="*/ 691512 w 849711"/>
                <a:gd name="connsiteY65" fmla="*/ 102232 h 361706"/>
                <a:gd name="connsiteX66" fmla="*/ 698370 w 849711"/>
                <a:gd name="connsiteY66" fmla="*/ 104772 h 361706"/>
                <a:gd name="connsiteX67" fmla="*/ 700910 w 849711"/>
                <a:gd name="connsiteY67" fmla="*/ 107947 h 361706"/>
                <a:gd name="connsiteX68" fmla="*/ 693544 w 849711"/>
                <a:gd name="connsiteY68" fmla="*/ 141603 h 361706"/>
                <a:gd name="connsiteX69" fmla="*/ 689988 w 849711"/>
                <a:gd name="connsiteY69" fmla="*/ 143255 h 361706"/>
                <a:gd name="connsiteX70" fmla="*/ 682621 w 849711"/>
                <a:gd name="connsiteY70" fmla="*/ 142745 h 361706"/>
                <a:gd name="connsiteX71" fmla="*/ 675762 w 849711"/>
                <a:gd name="connsiteY71" fmla="*/ 140205 h 361706"/>
                <a:gd name="connsiteX72" fmla="*/ 673222 w 849711"/>
                <a:gd name="connsiteY72" fmla="*/ 137158 h 361706"/>
                <a:gd name="connsiteX73" fmla="*/ 680589 w 849711"/>
                <a:gd name="connsiteY73" fmla="*/ 103501 h 361706"/>
                <a:gd name="connsiteX74" fmla="*/ 684145 w 849711"/>
                <a:gd name="connsiteY74" fmla="*/ 101722 h 361706"/>
                <a:gd name="connsiteX75" fmla="*/ 193652 w 849711"/>
                <a:gd name="connsiteY75" fmla="*/ 52108 h 361706"/>
                <a:gd name="connsiteX76" fmla="*/ 206120 w 849711"/>
                <a:gd name="connsiteY76" fmla="*/ 52271 h 361706"/>
                <a:gd name="connsiteX77" fmla="*/ 167384 w 849711"/>
                <a:gd name="connsiteY77" fmla="*/ 99010 h 361706"/>
                <a:gd name="connsiteX78" fmla="*/ 152398 w 849711"/>
                <a:gd name="connsiteY78" fmla="*/ 83894 h 361706"/>
                <a:gd name="connsiteX79" fmla="*/ 154559 w 849711"/>
                <a:gd name="connsiteY79" fmla="*/ 78434 h 361706"/>
                <a:gd name="connsiteX80" fmla="*/ 193652 w 849711"/>
                <a:gd name="connsiteY80" fmla="*/ 52108 h 361706"/>
                <a:gd name="connsiteX81" fmla="*/ 284950 w 849711"/>
                <a:gd name="connsiteY81" fmla="*/ 51145 h 361706"/>
                <a:gd name="connsiteX82" fmla="*/ 340543 w 849711"/>
                <a:gd name="connsiteY82" fmla="*/ 117249 h 361706"/>
                <a:gd name="connsiteX83" fmla="*/ 326572 w 849711"/>
                <a:gd name="connsiteY83" fmla="*/ 124997 h 361706"/>
                <a:gd name="connsiteX84" fmla="*/ 319462 w 849711"/>
                <a:gd name="connsiteY84" fmla="*/ 122075 h 361706"/>
                <a:gd name="connsiteX85" fmla="*/ 280092 w 849711"/>
                <a:gd name="connsiteY85" fmla="*/ 56799 h 361706"/>
                <a:gd name="connsiteX86" fmla="*/ 284950 w 849711"/>
                <a:gd name="connsiteY86" fmla="*/ 51145 h 361706"/>
                <a:gd name="connsiteX87" fmla="*/ 532812 w 849711"/>
                <a:gd name="connsiteY87" fmla="*/ 38271 h 361706"/>
                <a:gd name="connsiteX88" fmla="*/ 539414 w 849711"/>
                <a:gd name="connsiteY88" fmla="*/ 42337 h 361706"/>
                <a:gd name="connsiteX89" fmla="*/ 596439 w 849711"/>
                <a:gd name="connsiteY89" fmla="*/ 123365 h 361706"/>
                <a:gd name="connsiteX90" fmla="*/ 597961 w 849711"/>
                <a:gd name="connsiteY90" fmla="*/ 130986 h 361706"/>
                <a:gd name="connsiteX91" fmla="*/ 593771 w 849711"/>
                <a:gd name="connsiteY91" fmla="*/ 137717 h 361706"/>
                <a:gd name="connsiteX92" fmla="*/ 586025 w 849711"/>
                <a:gd name="connsiteY92" fmla="*/ 139496 h 361706"/>
                <a:gd name="connsiteX93" fmla="*/ 579422 w 849711"/>
                <a:gd name="connsiteY93" fmla="*/ 135430 h 361706"/>
                <a:gd name="connsiteX94" fmla="*/ 522397 w 849711"/>
                <a:gd name="connsiteY94" fmla="*/ 54402 h 361706"/>
                <a:gd name="connsiteX95" fmla="*/ 520871 w 849711"/>
                <a:gd name="connsiteY95" fmla="*/ 46782 h 361706"/>
                <a:gd name="connsiteX96" fmla="*/ 525062 w 849711"/>
                <a:gd name="connsiteY96" fmla="*/ 40051 h 361706"/>
                <a:gd name="connsiteX97" fmla="*/ 532812 w 849711"/>
                <a:gd name="connsiteY97" fmla="*/ 38271 h 361706"/>
                <a:gd name="connsiteX98" fmla="*/ 445600 w 849711"/>
                <a:gd name="connsiteY98" fmla="*/ 0 h 361706"/>
                <a:gd name="connsiteX99" fmla="*/ 449918 w 849711"/>
                <a:gd name="connsiteY99" fmla="*/ 15368 h 361706"/>
                <a:gd name="connsiteX100" fmla="*/ 445472 w 849711"/>
                <a:gd name="connsiteY100" fmla="*/ 21590 h 361706"/>
                <a:gd name="connsiteX101" fmla="*/ 372697 w 849711"/>
                <a:gd name="connsiteY101" fmla="*/ 44706 h 361706"/>
                <a:gd name="connsiteX102" fmla="*/ 445600 w 849711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9711" h="361706">
                  <a:moveTo>
                    <a:pt x="115089" y="305019"/>
                  </a:moveTo>
                  <a:cubicBezTo>
                    <a:pt x="117503" y="304509"/>
                    <a:pt x="119537" y="304889"/>
                    <a:pt x="120931" y="306162"/>
                  </a:cubicBezTo>
                  <a:cubicBezTo>
                    <a:pt x="129568" y="324702"/>
                    <a:pt x="160430" y="334737"/>
                    <a:pt x="154970" y="352770"/>
                  </a:cubicBezTo>
                  <a:cubicBezTo>
                    <a:pt x="144681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89" y="305019"/>
                  </a:cubicBezTo>
                  <a:close/>
                  <a:moveTo>
                    <a:pt x="326461" y="292530"/>
                  </a:moveTo>
                  <a:cubicBezTo>
                    <a:pt x="334590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7" y="346761"/>
                    <a:pt x="286454" y="338124"/>
                  </a:cubicBezTo>
                  <a:cubicBezTo>
                    <a:pt x="261308" y="322885"/>
                    <a:pt x="310203" y="302437"/>
                    <a:pt x="3264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5" y="314962"/>
                  </a:cubicBezTo>
                  <a:cubicBezTo>
                    <a:pt x="627456" y="318011"/>
                    <a:pt x="607898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59" y="269749"/>
                    <a:pt x="588337" y="267844"/>
                    <a:pt x="590498" y="266700"/>
                  </a:cubicBezTo>
                  <a:close/>
                  <a:moveTo>
                    <a:pt x="799449" y="254598"/>
                  </a:moveTo>
                  <a:cubicBezTo>
                    <a:pt x="814319" y="259795"/>
                    <a:pt x="837012" y="297585"/>
                    <a:pt x="848347" y="312730"/>
                  </a:cubicBezTo>
                  <a:cubicBezTo>
                    <a:pt x="853427" y="322763"/>
                    <a:pt x="843267" y="327845"/>
                    <a:pt x="835267" y="329748"/>
                  </a:cubicBezTo>
                  <a:cubicBezTo>
                    <a:pt x="832600" y="329622"/>
                    <a:pt x="830187" y="328604"/>
                    <a:pt x="828664" y="326827"/>
                  </a:cubicBezTo>
                  <a:cubicBezTo>
                    <a:pt x="818121" y="302570"/>
                    <a:pt x="782816" y="282504"/>
                    <a:pt x="787896" y="262311"/>
                  </a:cubicBezTo>
                  <a:cubicBezTo>
                    <a:pt x="790404" y="254755"/>
                    <a:pt x="794492" y="252866"/>
                    <a:pt x="799449" y="254598"/>
                  </a:cubicBezTo>
                  <a:close/>
                  <a:moveTo>
                    <a:pt x="516961" y="216295"/>
                  </a:moveTo>
                  <a:cubicBezTo>
                    <a:pt x="525216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7" y="270524"/>
                    <a:pt x="476954" y="261887"/>
                  </a:cubicBezTo>
                  <a:cubicBezTo>
                    <a:pt x="451808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675" y="195073"/>
                    <a:pt x="20945" y="197615"/>
                    <a:pt x="21071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1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18481" y="167561"/>
                  </a:moveTo>
                  <a:cubicBezTo>
                    <a:pt x="222800" y="163877"/>
                    <a:pt x="229407" y="164385"/>
                    <a:pt x="233087" y="168702"/>
                  </a:cubicBezTo>
                  <a:cubicBezTo>
                    <a:pt x="236771" y="173023"/>
                    <a:pt x="236262" y="179625"/>
                    <a:pt x="231817" y="183309"/>
                  </a:cubicBezTo>
                  <a:cubicBezTo>
                    <a:pt x="231817" y="183309"/>
                    <a:pt x="229024" y="185722"/>
                    <a:pt x="225088" y="189025"/>
                  </a:cubicBezTo>
                  <a:cubicBezTo>
                    <a:pt x="198798" y="205659"/>
                    <a:pt x="176445" y="233474"/>
                    <a:pt x="149012" y="249731"/>
                  </a:cubicBezTo>
                  <a:cubicBezTo>
                    <a:pt x="146598" y="249476"/>
                    <a:pt x="143932" y="248205"/>
                    <a:pt x="142153" y="246046"/>
                  </a:cubicBezTo>
                  <a:cubicBezTo>
                    <a:pt x="140373" y="243888"/>
                    <a:pt x="139486" y="241221"/>
                    <a:pt x="139738" y="238554"/>
                  </a:cubicBezTo>
                  <a:cubicBezTo>
                    <a:pt x="139995" y="235887"/>
                    <a:pt x="141009" y="233347"/>
                    <a:pt x="142914" y="231570"/>
                  </a:cubicBezTo>
                  <a:cubicBezTo>
                    <a:pt x="159934" y="212011"/>
                    <a:pt x="177080" y="192833"/>
                    <a:pt x="202861" y="179116"/>
                  </a:cubicBezTo>
                  <a:cubicBezTo>
                    <a:pt x="205910" y="177212"/>
                    <a:pt x="208194" y="176194"/>
                    <a:pt x="210608" y="174163"/>
                  </a:cubicBezTo>
                  <a:cubicBezTo>
                    <a:pt x="215436" y="170101"/>
                    <a:pt x="218481" y="167561"/>
                    <a:pt x="218481" y="167561"/>
                  </a:cubicBezTo>
                  <a:close/>
                  <a:moveTo>
                    <a:pt x="428014" y="127015"/>
                  </a:moveTo>
                  <a:cubicBezTo>
                    <a:pt x="428901" y="126888"/>
                    <a:pt x="430172" y="127650"/>
                    <a:pt x="431314" y="129300"/>
                  </a:cubicBezTo>
                  <a:cubicBezTo>
                    <a:pt x="432459" y="130825"/>
                    <a:pt x="433601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69" y="165115"/>
                    <a:pt x="412137" y="152034"/>
                    <a:pt x="401215" y="157114"/>
                  </a:cubicBezTo>
                  <a:cubicBezTo>
                    <a:pt x="400454" y="157241"/>
                    <a:pt x="399183" y="156478"/>
                    <a:pt x="398041" y="154827"/>
                  </a:cubicBezTo>
                  <a:cubicBezTo>
                    <a:pt x="396898" y="153176"/>
                    <a:pt x="395754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0" y="127268"/>
                    <a:pt x="428014" y="127015"/>
                  </a:cubicBezTo>
                  <a:close/>
                  <a:moveTo>
                    <a:pt x="684145" y="101722"/>
                  </a:moveTo>
                  <a:cubicBezTo>
                    <a:pt x="686177" y="101469"/>
                    <a:pt x="688717" y="101596"/>
                    <a:pt x="691512" y="102232"/>
                  </a:cubicBezTo>
                  <a:cubicBezTo>
                    <a:pt x="694180" y="102740"/>
                    <a:pt x="696718" y="103756"/>
                    <a:pt x="698370" y="104772"/>
                  </a:cubicBezTo>
                  <a:cubicBezTo>
                    <a:pt x="700020" y="105788"/>
                    <a:pt x="700910" y="106931"/>
                    <a:pt x="700910" y="107947"/>
                  </a:cubicBezTo>
                  <a:cubicBezTo>
                    <a:pt x="713103" y="123188"/>
                    <a:pt x="694560" y="129538"/>
                    <a:pt x="693544" y="141603"/>
                  </a:cubicBezTo>
                  <a:cubicBezTo>
                    <a:pt x="693290" y="142366"/>
                    <a:pt x="692020" y="143000"/>
                    <a:pt x="689988" y="143255"/>
                  </a:cubicBezTo>
                  <a:cubicBezTo>
                    <a:pt x="687955" y="143508"/>
                    <a:pt x="685415" y="143382"/>
                    <a:pt x="682621" y="142745"/>
                  </a:cubicBezTo>
                  <a:cubicBezTo>
                    <a:pt x="679953" y="142237"/>
                    <a:pt x="677415" y="141221"/>
                    <a:pt x="675762" y="140205"/>
                  </a:cubicBezTo>
                  <a:cubicBezTo>
                    <a:pt x="673984" y="139190"/>
                    <a:pt x="673096" y="138047"/>
                    <a:pt x="673222" y="137158"/>
                  </a:cubicBezTo>
                  <a:cubicBezTo>
                    <a:pt x="672460" y="125727"/>
                    <a:pt x="675254" y="113408"/>
                    <a:pt x="680589" y="103501"/>
                  </a:cubicBezTo>
                  <a:cubicBezTo>
                    <a:pt x="680843" y="102612"/>
                    <a:pt x="682113" y="101977"/>
                    <a:pt x="684145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684" y="91642"/>
                    <a:pt x="152398" y="83894"/>
                  </a:cubicBezTo>
                  <a:cubicBezTo>
                    <a:pt x="152398" y="81609"/>
                    <a:pt x="153159" y="79576"/>
                    <a:pt x="154559" y="78434"/>
                  </a:cubicBezTo>
                  <a:cubicBezTo>
                    <a:pt x="169321" y="74339"/>
                    <a:pt x="181370" y="57026"/>
                    <a:pt x="193652" y="52108"/>
                  </a:cubicBezTo>
                  <a:close/>
                  <a:moveTo>
                    <a:pt x="284950" y="51145"/>
                  </a:moveTo>
                  <a:cubicBezTo>
                    <a:pt x="298636" y="46213"/>
                    <a:pt x="327319" y="95246"/>
                    <a:pt x="340543" y="117249"/>
                  </a:cubicBezTo>
                  <a:cubicBezTo>
                    <a:pt x="340543" y="122204"/>
                    <a:pt x="330509" y="127282"/>
                    <a:pt x="326572" y="124997"/>
                  </a:cubicBezTo>
                  <a:cubicBezTo>
                    <a:pt x="323779" y="124740"/>
                    <a:pt x="321238" y="123855"/>
                    <a:pt x="319462" y="122075"/>
                  </a:cubicBezTo>
                  <a:cubicBezTo>
                    <a:pt x="300157" y="107089"/>
                    <a:pt x="274885" y="76863"/>
                    <a:pt x="280092" y="56799"/>
                  </a:cubicBezTo>
                  <a:cubicBezTo>
                    <a:pt x="281346" y="53656"/>
                    <a:pt x="282995" y="51850"/>
                    <a:pt x="284950" y="51145"/>
                  </a:cubicBezTo>
                  <a:close/>
                  <a:moveTo>
                    <a:pt x="532812" y="38271"/>
                  </a:moveTo>
                  <a:cubicBezTo>
                    <a:pt x="535480" y="38782"/>
                    <a:pt x="537892" y="40179"/>
                    <a:pt x="539414" y="42337"/>
                  </a:cubicBezTo>
                  <a:cubicBezTo>
                    <a:pt x="561385" y="65705"/>
                    <a:pt x="581581" y="90853"/>
                    <a:pt x="596439" y="123365"/>
                  </a:cubicBezTo>
                  <a:cubicBezTo>
                    <a:pt x="597965" y="125524"/>
                    <a:pt x="598471" y="128316"/>
                    <a:pt x="597961" y="130986"/>
                  </a:cubicBezTo>
                  <a:cubicBezTo>
                    <a:pt x="597582" y="133651"/>
                    <a:pt x="596059" y="136065"/>
                    <a:pt x="593771" y="137717"/>
                  </a:cubicBezTo>
                  <a:cubicBezTo>
                    <a:pt x="591359" y="139368"/>
                    <a:pt x="588694" y="140003"/>
                    <a:pt x="586025" y="139496"/>
                  </a:cubicBezTo>
                  <a:cubicBezTo>
                    <a:pt x="583356" y="138985"/>
                    <a:pt x="580944" y="137589"/>
                    <a:pt x="579422" y="135430"/>
                  </a:cubicBezTo>
                  <a:cubicBezTo>
                    <a:pt x="561385" y="111173"/>
                    <a:pt x="541193" y="86025"/>
                    <a:pt x="522397" y="54402"/>
                  </a:cubicBezTo>
                  <a:cubicBezTo>
                    <a:pt x="521002" y="52116"/>
                    <a:pt x="520365" y="49451"/>
                    <a:pt x="520871" y="46782"/>
                  </a:cubicBezTo>
                  <a:cubicBezTo>
                    <a:pt x="521255" y="44117"/>
                    <a:pt x="522777" y="41703"/>
                    <a:pt x="525062" y="40051"/>
                  </a:cubicBezTo>
                  <a:cubicBezTo>
                    <a:pt x="527478" y="38399"/>
                    <a:pt x="530143" y="37765"/>
                    <a:pt x="532812" y="38271"/>
                  </a:cubicBezTo>
                  <a:close/>
                  <a:moveTo>
                    <a:pt x="445600" y="0"/>
                  </a:moveTo>
                  <a:cubicBezTo>
                    <a:pt x="450554" y="1270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0" y="36833"/>
                    <a:pt x="391112" y="54232"/>
                    <a:pt x="372697" y="44706"/>
                  </a:cubicBezTo>
                  <a:cubicBezTo>
                    <a:pt x="350599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8BA789D-2014-4F21-AB6F-F50F5FE9575A}"/>
                </a:ext>
              </a:extLst>
            </p:cNvPr>
            <p:cNvSpPr/>
            <p:nvPr/>
          </p:nvSpPr>
          <p:spPr>
            <a:xfrm>
              <a:off x="1254113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3EC5E78-644A-4476-8AC3-89ECBD7E4762}"/>
                </a:ext>
              </a:extLst>
            </p:cNvPr>
            <p:cNvSpPr/>
            <p:nvPr/>
          </p:nvSpPr>
          <p:spPr>
            <a:xfrm>
              <a:off x="1108132" y="4679417"/>
              <a:ext cx="2754664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3139662-9C25-42D2-A992-160960DA7561}"/>
                </a:ext>
              </a:extLst>
            </p:cNvPr>
            <p:cNvSpPr/>
            <p:nvPr/>
          </p:nvSpPr>
          <p:spPr>
            <a:xfrm>
              <a:off x="1312504" y="4723212"/>
              <a:ext cx="2347086" cy="5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55%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3722FEB-9EEA-4574-8F1F-4B18CC613B22}"/>
              </a:ext>
            </a:extLst>
          </p:cNvPr>
          <p:cNvGrpSpPr/>
          <p:nvPr/>
        </p:nvGrpSpPr>
        <p:grpSpPr>
          <a:xfrm>
            <a:off x="806077" y="5307135"/>
            <a:ext cx="2926080" cy="920821"/>
            <a:chOff x="332936" y="2627766"/>
            <a:chExt cx="2926080" cy="920821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A8858556-8736-46C0-938E-7FA908B102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6C23CD5-C522-46BB-8CD3-FC500CA9FB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EB7972B-7BF5-42C8-BDA7-61BACC34B687}"/>
              </a:ext>
            </a:extLst>
          </p:cNvPr>
          <p:cNvGrpSpPr/>
          <p:nvPr/>
        </p:nvGrpSpPr>
        <p:grpSpPr>
          <a:xfrm>
            <a:off x="4724178" y="3555363"/>
            <a:ext cx="2754664" cy="1744766"/>
            <a:chOff x="4718669" y="3555363"/>
            <a:chExt cx="2754664" cy="1744766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9AD4A3C1-70D1-4F00-85D5-1D419C714DBF}"/>
                </a:ext>
              </a:extLst>
            </p:cNvPr>
            <p:cNvSpPr/>
            <p:nvPr/>
          </p:nvSpPr>
          <p:spPr>
            <a:xfrm>
              <a:off x="4966837" y="5131959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2" name="Circle">
              <a:extLst>
                <a:ext uri="{FF2B5EF4-FFF2-40B4-BE49-F238E27FC236}">
                  <a16:creationId xmlns:a16="http://schemas.microsoft.com/office/drawing/2014/main" id="{260F13CD-6A77-45BB-8BB6-54D13FEE67B9}"/>
                </a:ext>
              </a:extLst>
            </p:cNvPr>
            <p:cNvSpPr/>
            <p:nvPr/>
          </p:nvSpPr>
          <p:spPr>
            <a:xfrm>
              <a:off x="5156612" y="3555363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Circle">
              <a:extLst>
                <a:ext uri="{FF2B5EF4-FFF2-40B4-BE49-F238E27FC236}">
                  <a16:creationId xmlns:a16="http://schemas.microsoft.com/office/drawing/2014/main" id="{37D9E8D2-5440-4EC0-964A-EB566DB5D6BF}"/>
                </a:ext>
              </a:extLst>
            </p:cNvPr>
            <p:cNvSpPr/>
            <p:nvPr/>
          </p:nvSpPr>
          <p:spPr>
            <a:xfrm>
              <a:off x="5784331" y="355536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04116582-3227-45E3-A95E-3C79741AA891}"/>
                </a:ext>
              </a:extLst>
            </p:cNvPr>
            <p:cNvSpPr/>
            <p:nvPr/>
          </p:nvSpPr>
          <p:spPr>
            <a:xfrm>
              <a:off x="6105490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A75B390-E6C4-464D-BD7A-8845BACB2705}"/>
                </a:ext>
              </a:extLst>
            </p:cNvPr>
            <p:cNvSpPr/>
            <p:nvPr/>
          </p:nvSpPr>
          <p:spPr>
            <a:xfrm>
              <a:off x="5915715" y="3628351"/>
              <a:ext cx="962123" cy="415766"/>
            </a:xfrm>
            <a:custGeom>
              <a:avLst/>
              <a:gdLst>
                <a:gd name="connsiteX0" fmla="*/ 102390 w 837023"/>
                <a:gd name="connsiteY0" fmla="*/ 305019 h 361706"/>
                <a:gd name="connsiteX1" fmla="*/ 108232 w 837023"/>
                <a:gd name="connsiteY1" fmla="*/ 306162 h 361706"/>
                <a:gd name="connsiteX2" fmla="*/ 142270 w 837023"/>
                <a:gd name="connsiteY2" fmla="*/ 352770 h 361706"/>
                <a:gd name="connsiteX3" fmla="*/ 89946 w 837023"/>
                <a:gd name="connsiteY3" fmla="*/ 322163 h 361706"/>
                <a:gd name="connsiteX4" fmla="*/ 102390 w 837023"/>
                <a:gd name="connsiteY4" fmla="*/ 305019 h 361706"/>
                <a:gd name="connsiteX5" fmla="*/ 313761 w 837023"/>
                <a:gd name="connsiteY5" fmla="*/ 292530 h 361706"/>
                <a:gd name="connsiteX6" fmla="*/ 328239 w 837023"/>
                <a:gd name="connsiteY6" fmla="*/ 307898 h 361706"/>
                <a:gd name="connsiteX7" fmla="*/ 325953 w 837023"/>
                <a:gd name="connsiteY7" fmla="*/ 313361 h 361706"/>
                <a:gd name="connsiteX8" fmla="*/ 273754 w 837023"/>
                <a:gd name="connsiteY8" fmla="*/ 338124 h 361706"/>
                <a:gd name="connsiteX9" fmla="*/ 313761 w 837023"/>
                <a:gd name="connsiteY9" fmla="*/ 292530 h 361706"/>
                <a:gd name="connsiteX10" fmla="*/ 590498 w 837023"/>
                <a:gd name="connsiteY10" fmla="*/ 266700 h 361706"/>
                <a:gd name="connsiteX11" fmla="*/ 668477 w 837023"/>
                <a:gd name="connsiteY11" fmla="*/ 297942 h 361706"/>
                <a:gd name="connsiteX12" fmla="*/ 672286 w 837023"/>
                <a:gd name="connsiteY12" fmla="*/ 302896 h 361706"/>
                <a:gd name="connsiteX13" fmla="*/ 671524 w 837023"/>
                <a:gd name="connsiteY13" fmla="*/ 310515 h 361706"/>
                <a:gd name="connsiteX14" fmla="*/ 659843 w 837023"/>
                <a:gd name="connsiteY14" fmla="*/ 316613 h 361706"/>
                <a:gd name="connsiteX15" fmla="*/ 653366 w 837023"/>
                <a:gd name="connsiteY15" fmla="*/ 314962 h 361706"/>
                <a:gd name="connsiteX16" fmla="*/ 593674 w 837023"/>
                <a:gd name="connsiteY16" fmla="*/ 288925 h 361706"/>
                <a:gd name="connsiteX17" fmla="*/ 588591 w 837023"/>
                <a:gd name="connsiteY17" fmla="*/ 285115 h 361706"/>
                <a:gd name="connsiteX18" fmla="*/ 585290 w 837023"/>
                <a:gd name="connsiteY18" fmla="*/ 272415 h 361706"/>
                <a:gd name="connsiteX19" fmla="*/ 590498 w 837023"/>
                <a:gd name="connsiteY19" fmla="*/ 266700 h 361706"/>
                <a:gd name="connsiteX20" fmla="*/ 786749 w 837023"/>
                <a:gd name="connsiteY20" fmla="*/ 254598 h 361706"/>
                <a:gd name="connsiteX21" fmla="*/ 835648 w 837023"/>
                <a:gd name="connsiteY21" fmla="*/ 312730 h 361706"/>
                <a:gd name="connsiteX22" fmla="*/ 822568 w 837023"/>
                <a:gd name="connsiteY22" fmla="*/ 329748 h 361706"/>
                <a:gd name="connsiteX23" fmla="*/ 815962 w 837023"/>
                <a:gd name="connsiteY23" fmla="*/ 326827 h 361706"/>
                <a:gd name="connsiteX24" fmla="*/ 775196 w 837023"/>
                <a:gd name="connsiteY24" fmla="*/ 262311 h 361706"/>
                <a:gd name="connsiteX25" fmla="*/ 786749 w 837023"/>
                <a:gd name="connsiteY25" fmla="*/ 254598 h 361706"/>
                <a:gd name="connsiteX26" fmla="*/ 516961 w 837023"/>
                <a:gd name="connsiteY26" fmla="*/ 216295 h 361706"/>
                <a:gd name="connsiteX27" fmla="*/ 531439 w 837023"/>
                <a:gd name="connsiteY27" fmla="*/ 231660 h 361706"/>
                <a:gd name="connsiteX28" fmla="*/ 529153 w 837023"/>
                <a:gd name="connsiteY28" fmla="*/ 237121 h 361706"/>
                <a:gd name="connsiteX29" fmla="*/ 476954 w 837023"/>
                <a:gd name="connsiteY29" fmla="*/ 261887 h 361706"/>
                <a:gd name="connsiteX30" fmla="*/ 516961 w 837023"/>
                <a:gd name="connsiteY30" fmla="*/ 216295 h 361706"/>
                <a:gd name="connsiteX31" fmla="*/ 10277 w 837023"/>
                <a:gd name="connsiteY31" fmla="*/ 190501 h 361706"/>
                <a:gd name="connsiteX32" fmla="*/ 17643 w 837023"/>
                <a:gd name="connsiteY32" fmla="*/ 193297 h 361706"/>
                <a:gd name="connsiteX33" fmla="*/ 21073 w 837023"/>
                <a:gd name="connsiteY33" fmla="*/ 200152 h 361706"/>
                <a:gd name="connsiteX34" fmla="*/ 25136 w 837023"/>
                <a:gd name="connsiteY34" fmla="*/ 299216 h 361706"/>
                <a:gd name="connsiteX35" fmla="*/ 22342 w 837023"/>
                <a:gd name="connsiteY35" fmla="*/ 306325 h 361706"/>
                <a:gd name="connsiteX36" fmla="*/ 15230 w 837023"/>
                <a:gd name="connsiteY36" fmla="*/ 309628 h 361706"/>
                <a:gd name="connsiteX37" fmla="*/ 7864 w 837023"/>
                <a:gd name="connsiteY37" fmla="*/ 306832 h 361706"/>
                <a:gd name="connsiteX38" fmla="*/ 4434 w 837023"/>
                <a:gd name="connsiteY38" fmla="*/ 299977 h 361706"/>
                <a:gd name="connsiteX39" fmla="*/ 371 w 837023"/>
                <a:gd name="connsiteY39" fmla="*/ 200913 h 361706"/>
                <a:gd name="connsiteX40" fmla="*/ 3165 w 837023"/>
                <a:gd name="connsiteY40" fmla="*/ 193804 h 361706"/>
                <a:gd name="connsiteX41" fmla="*/ 10277 w 837023"/>
                <a:gd name="connsiteY41" fmla="*/ 190501 h 361706"/>
                <a:gd name="connsiteX42" fmla="*/ 205779 w 837023"/>
                <a:gd name="connsiteY42" fmla="*/ 167561 h 361706"/>
                <a:gd name="connsiteX43" fmla="*/ 220385 w 837023"/>
                <a:gd name="connsiteY43" fmla="*/ 168702 h 361706"/>
                <a:gd name="connsiteX44" fmla="*/ 219115 w 837023"/>
                <a:gd name="connsiteY44" fmla="*/ 183309 h 361706"/>
                <a:gd name="connsiteX45" fmla="*/ 212386 w 837023"/>
                <a:gd name="connsiteY45" fmla="*/ 189025 h 361706"/>
                <a:gd name="connsiteX46" fmla="*/ 136313 w 837023"/>
                <a:gd name="connsiteY46" fmla="*/ 249731 h 361706"/>
                <a:gd name="connsiteX47" fmla="*/ 129453 w 837023"/>
                <a:gd name="connsiteY47" fmla="*/ 246046 h 361706"/>
                <a:gd name="connsiteX48" fmla="*/ 127039 w 837023"/>
                <a:gd name="connsiteY48" fmla="*/ 238554 h 361706"/>
                <a:gd name="connsiteX49" fmla="*/ 130214 w 837023"/>
                <a:gd name="connsiteY49" fmla="*/ 231570 h 361706"/>
                <a:gd name="connsiteX50" fmla="*/ 190160 w 837023"/>
                <a:gd name="connsiteY50" fmla="*/ 179116 h 361706"/>
                <a:gd name="connsiteX51" fmla="*/ 197907 w 837023"/>
                <a:gd name="connsiteY51" fmla="*/ 174163 h 361706"/>
                <a:gd name="connsiteX52" fmla="*/ 205779 w 837023"/>
                <a:gd name="connsiteY52" fmla="*/ 167561 h 361706"/>
                <a:gd name="connsiteX53" fmla="*/ 415313 w 837023"/>
                <a:gd name="connsiteY53" fmla="*/ 127015 h 361706"/>
                <a:gd name="connsiteX54" fmla="*/ 418614 w 837023"/>
                <a:gd name="connsiteY54" fmla="*/ 129300 h 361706"/>
                <a:gd name="connsiteX55" fmla="*/ 421662 w 837023"/>
                <a:gd name="connsiteY55" fmla="*/ 136032 h 361706"/>
                <a:gd name="connsiteX56" fmla="*/ 422806 w 837023"/>
                <a:gd name="connsiteY56" fmla="*/ 143270 h 361706"/>
                <a:gd name="connsiteX57" fmla="*/ 421409 w 837023"/>
                <a:gd name="connsiteY57" fmla="*/ 146953 h 361706"/>
                <a:gd name="connsiteX58" fmla="*/ 388514 w 837023"/>
                <a:gd name="connsiteY58" fmla="*/ 157114 h 361706"/>
                <a:gd name="connsiteX59" fmla="*/ 385340 w 837023"/>
                <a:gd name="connsiteY59" fmla="*/ 154827 h 361706"/>
                <a:gd name="connsiteX60" fmla="*/ 382165 w 837023"/>
                <a:gd name="connsiteY60" fmla="*/ 148097 h 361706"/>
                <a:gd name="connsiteX61" fmla="*/ 381021 w 837023"/>
                <a:gd name="connsiteY61" fmla="*/ 140858 h 361706"/>
                <a:gd name="connsiteX62" fmla="*/ 382418 w 837023"/>
                <a:gd name="connsiteY62" fmla="*/ 137175 h 361706"/>
                <a:gd name="connsiteX63" fmla="*/ 415313 w 837023"/>
                <a:gd name="connsiteY63" fmla="*/ 127015 h 361706"/>
                <a:gd name="connsiteX64" fmla="*/ 671446 w 837023"/>
                <a:gd name="connsiteY64" fmla="*/ 101722 h 361706"/>
                <a:gd name="connsiteX65" fmla="*/ 678812 w 837023"/>
                <a:gd name="connsiteY65" fmla="*/ 102232 h 361706"/>
                <a:gd name="connsiteX66" fmla="*/ 685670 w 837023"/>
                <a:gd name="connsiteY66" fmla="*/ 104772 h 361706"/>
                <a:gd name="connsiteX67" fmla="*/ 688211 w 837023"/>
                <a:gd name="connsiteY67" fmla="*/ 107947 h 361706"/>
                <a:gd name="connsiteX68" fmla="*/ 680844 w 837023"/>
                <a:gd name="connsiteY68" fmla="*/ 141603 h 361706"/>
                <a:gd name="connsiteX69" fmla="*/ 677288 w 837023"/>
                <a:gd name="connsiteY69" fmla="*/ 143255 h 361706"/>
                <a:gd name="connsiteX70" fmla="*/ 669922 w 837023"/>
                <a:gd name="connsiteY70" fmla="*/ 142745 h 361706"/>
                <a:gd name="connsiteX71" fmla="*/ 663064 w 837023"/>
                <a:gd name="connsiteY71" fmla="*/ 140205 h 361706"/>
                <a:gd name="connsiteX72" fmla="*/ 660523 w 837023"/>
                <a:gd name="connsiteY72" fmla="*/ 137158 h 361706"/>
                <a:gd name="connsiteX73" fmla="*/ 667890 w 837023"/>
                <a:gd name="connsiteY73" fmla="*/ 103501 h 361706"/>
                <a:gd name="connsiteX74" fmla="*/ 671446 w 837023"/>
                <a:gd name="connsiteY74" fmla="*/ 101722 h 361706"/>
                <a:gd name="connsiteX75" fmla="*/ 180952 w 837023"/>
                <a:gd name="connsiteY75" fmla="*/ 52108 h 361706"/>
                <a:gd name="connsiteX76" fmla="*/ 193420 w 837023"/>
                <a:gd name="connsiteY76" fmla="*/ 52271 h 361706"/>
                <a:gd name="connsiteX77" fmla="*/ 154684 w 837023"/>
                <a:gd name="connsiteY77" fmla="*/ 99010 h 361706"/>
                <a:gd name="connsiteX78" fmla="*/ 139699 w 837023"/>
                <a:gd name="connsiteY78" fmla="*/ 83894 h 361706"/>
                <a:gd name="connsiteX79" fmla="*/ 141860 w 837023"/>
                <a:gd name="connsiteY79" fmla="*/ 78434 h 361706"/>
                <a:gd name="connsiteX80" fmla="*/ 180952 w 837023"/>
                <a:gd name="connsiteY80" fmla="*/ 52108 h 361706"/>
                <a:gd name="connsiteX81" fmla="*/ 272218 w 837023"/>
                <a:gd name="connsiteY81" fmla="*/ 51145 h 361706"/>
                <a:gd name="connsiteX82" fmla="*/ 327815 w 837023"/>
                <a:gd name="connsiteY82" fmla="*/ 117249 h 361706"/>
                <a:gd name="connsiteX83" fmla="*/ 313843 w 837023"/>
                <a:gd name="connsiteY83" fmla="*/ 124997 h 361706"/>
                <a:gd name="connsiteX84" fmla="*/ 306731 w 837023"/>
                <a:gd name="connsiteY84" fmla="*/ 122075 h 361706"/>
                <a:gd name="connsiteX85" fmla="*/ 267359 w 837023"/>
                <a:gd name="connsiteY85" fmla="*/ 56799 h 361706"/>
                <a:gd name="connsiteX86" fmla="*/ 272218 w 837023"/>
                <a:gd name="connsiteY86" fmla="*/ 51145 h 361706"/>
                <a:gd name="connsiteX87" fmla="*/ 520111 w 837023"/>
                <a:gd name="connsiteY87" fmla="*/ 38271 h 361706"/>
                <a:gd name="connsiteX88" fmla="*/ 526714 w 837023"/>
                <a:gd name="connsiteY88" fmla="*/ 42337 h 361706"/>
                <a:gd name="connsiteX89" fmla="*/ 583738 w 837023"/>
                <a:gd name="connsiteY89" fmla="*/ 123365 h 361706"/>
                <a:gd name="connsiteX90" fmla="*/ 585261 w 837023"/>
                <a:gd name="connsiteY90" fmla="*/ 130986 h 361706"/>
                <a:gd name="connsiteX91" fmla="*/ 581069 w 837023"/>
                <a:gd name="connsiteY91" fmla="*/ 137717 h 361706"/>
                <a:gd name="connsiteX92" fmla="*/ 573324 w 837023"/>
                <a:gd name="connsiteY92" fmla="*/ 139496 h 361706"/>
                <a:gd name="connsiteX93" fmla="*/ 566721 w 837023"/>
                <a:gd name="connsiteY93" fmla="*/ 135430 h 361706"/>
                <a:gd name="connsiteX94" fmla="*/ 509697 w 837023"/>
                <a:gd name="connsiteY94" fmla="*/ 54402 h 361706"/>
                <a:gd name="connsiteX95" fmla="*/ 508175 w 837023"/>
                <a:gd name="connsiteY95" fmla="*/ 46782 h 361706"/>
                <a:gd name="connsiteX96" fmla="*/ 512366 w 837023"/>
                <a:gd name="connsiteY96" fmla="*/ 40051 h 361706"/>
                <a:gd name="connsiteX97" fmla="*/ 520111 w 837023"/>
                <a:gd name="connsiteY97" fmla="*/ 38271 h 361706"/>
                <a:gd name="connsiteX98" fmla="*/ 432897 w 837023"/>
                <a:gd name="connsiteY98" fmla="*/ 0 h 361706"/>
                <a:gd name="connsiteX99" fmla="*/ 437215 w 837023"/>
                <a:gd name="connsiteY99" fmla="*/ 15368 h 361706"/>
                <a:gd name="connsiteX100" fmla="*/ 432769 w 837023"/>
                <a:gd name="connsiteY100" fmla="*/ 21590 h 361706"/>
                <a:gd name="connsiteX101" fmla="*/ 359997 w 837023"/>
                <a:gd name="connsiteY101" fmla="*/ 44706 h 361706"/>
                <a:gd name="connsiteX102" fmla="*/ 432897 w 837023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2" y="306162"/>
                  </a:cubicBezTo>
                  <a:cubicBezTo>
                    <a:pt x="116742" y="324702"/>
                    <a:pt x="147730" y="334737"/>
                    <a:pt x="142270" y="352770"/>
                  </a:cubicBezTo>
                  <a:cubicBezTo>
                    <a:pt x="131981" y="380456"/>
                    <a:pt x="102772" y="336259"/>
                    <a:pt x="89946" y="322163"/>
                  </a:cubicBezTo>
                  <a:cubicBezTo>
                    <a:pt x="85754" y="314544"/>
                    <a:pt x="95025" y="308321"/>
                    <a:pt x="102390" y="305019"/>
                  </a:cubicBezTo>
                  <a:close/>
                  <a:moveTo>
                    <a:pt x="313761" y="292530"/>
                  </a:moveTo>
                  <a:cubicBezTo>
                    <a:pt x="322016" y="289865"/>
                    <a:pt x="326333" y="300151"/>
                    <a:pt x="328239" y="307898"/>
                  </a:cubicBezTo>
                  <a:cubicBezTo>
                    <a:pt x="328239" y="310310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4"/>
                  </a:cubicBezTo>
                  <a:cubicBezTo>
                    <a:pt x="248607" y="322885"/>
                    <a:pt x="297503" y="302437"/>
                    <a:pt x="3137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653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763"/>
                    <a:pt x="830695" y="327845"/>
                    <a:pt x="822568" y="329748"/>
                  </a:cubicBezTo>
                  <a:cubicBezTo>
                    <a:pt x="819901" y="329622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1" y="216295"/>
                  </a:moveTo>
                  <a:cubicBezTo>
                    <a:pt x="525090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6" y="242076"/>
                    <a:pt x="493721" y="270524"/>
                    <a:pt x="476954" y="261887"/>
                  </a:cubicBezTo>
                  <a:cubicBezTo>
                    <a:pt x="451807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2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05779" y="167561"/>
                  </a:moveTo>
                  <a:cubicBezTo>
                    <a:pt x="210099" y="163877"/>
                    <a:pt x="216701" y="164385"/>
                    <a:pt x="220385" y="168702"/>
                  </a:cubicBezTo>
                  <a:cubicBezTo>
                    <a:pt x="224069" y="173023"/>
                    <a:pt x="223434" y="179625"/>
                    <a:pt x="219115" y="183309"/>
                  </a:cubicBezTo>
                  <a:cubicBezTo>
                    <a:pt x="219115" y="183309"/>
                    <a:pt x="216323" y="185722"/>
                    <a:pt x="212386" y="189025"/>
                  </a:cubicBezTo>
                  <a:cubicBezTo>
                    <a:pt x="186098" y="205659"/>
                    <a:pt x="163745" y="233474"/>
                    <a:pt x="136313" y="249731"/>
                  </a:cubicBezTo>
                  <a:cubicBezTo>
                    <a:pt x="133899" y="249476"/>
                    <a:pt x="131232" y="248205"/>
                    <a:pt x="129453" y="246046"/>
                  </a:cubicBezTo>
                  <a:cubicBezTo>
                    <a:pt x="127674" y="243888"/>
                    <a:pt x="126787" y="241221"/>
                    <a:pt x="127039" y="238554"/>
                  </a:cubicBezTo>
                  <a:cubicBezTo>
                    <a:pt x="127296" y="235887"/>
                    <a:pt x="128309" y="233347"/>
                    <a:pt x="130214" y="231570"/>
                  </a:cubicBezTo>
                  <a:cubicBezTo>
                    <a:pt x="147234" y="212011"/>
                    <a:pt x="164380" y="192833"/>
                    <a:pt x="190160" y="179116"/>
                  </a:cubicBezTo>
                  <a:cubicBezTo>
                    <a:pt x="193209" y="177212"/>
                    <a:pt x="195493" y="176194"/>
                    <a:pt x="197907" y="174163"/>
                  </a:cubicBezTo>
                  <a:cubicBezTo>
                    <a:pt x="202735" y="170101"/>
                    <a:pt x="205779" y="167561"/>
                    <a:pt x="205779" y="167561"/>
                  </a:cubicBezTo>
                  <a:close/>
                  <a:moveTo>
                    <a:pt x="415313" y="127015"/>
                  </a:moveTo>
                  <a:cubicBezTo>
                    <a:pt x="416201" y="126888"/>
                    <a:pt x="417472" y="127650"/>
                    <a:pt x="418614" y="129300"/>
                  </a:cubicBezTo>
                  <a:cubicBezTo>
                    <a:pt x="419759" y="130825"/>
                    <a:pt x="420901" y="133238"/>
                    <a:pt x="421662" y="136032"/>
                  </a:cubicBezTo>
                  <a:cubicBezTo>
                    <a:pt x="422551" y="138699"/>
                    <a:pt x="422933" y="141239"/>
                    <a:pt x="422806" y="143270"/>
                  </a:cubicBezTo>
                  <a:cubicBezTo>
                    <a:pt x="422806" y="145302"/>
                    <a:pt x="422298" y="146700"/>
                    <a:pt x="421409" y="146953"/>
                  </a:cubicBezTo>
                  <a:cubicBezTo>
                    <a:pt x="414169" y="165115"/>
                    <a:pt x="399436" y="152034"/>
                    <a:pt x="388514" y="157114"/>
                  </a:cubicBezTo>
                  <a:cubicBezTo>
                    <a:pt x="387753" y="157241"/>
                    <a:pt x="386482" y="156478"/>
                    <a:pt x="385340" y="154827"/>
                  </a:cubicBezTo>
                  <a:cubicBezTo>
                    <a:pt x="384197" y="153176"/>
                    <a:pt x="383053" y="150764"/>
                    <a:pt x="382165" y="148097"/>
                  </a:cubicBezTo>
                  <a:cubicBezTo>
                    <a:pt x="381276" y="145430"/>
                    <a:pt x="380895" y="142890"/>
                    <a:pt x="381021" y="140858"/>
                  </a:cubicBezTo>
                  <a:cubicBezTo>
                    <a:pt x="381021" y="138827"/>
                    <a:pt x="381529" y="137556"/>
                    <a:pt x="382418" y="137175"/>
                  </a:cubicBezTo>
                  <a:cubicBezTo>
                    <a:pt x="391943" y="130825"/>
                    <a:pt x="404010" y="127268"/>
                    <a:pt x="415313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18" y="101596"/>
                    <a:pt x="678812" y="102232"/>
                  </a:cubicBezTo>
                  <a:cubicBezTo>
                    <a:pt x="681478" y="102740"/>
                    <a:pt x="684018" y="103756"/>
                    <a:pt x="685670" y="104772"/>
                  </a:cubicBezTo>
                  <a:cubicBezTo>
                    <a:pt x="687321" y="105788"/>
                    <a:pt x="688339" y="106931"/>
                    <a:pt x="688211" y="107947"/>
                  </a:cubicBezTo>
                  <a:cubicBezTo>
                    <a:pt x="700403" y="123188"/>
                    <a:pt x="681860" y="129538"/>
                    <a:pt x="680844" y="141603"/>
                  </a:cubicBezTo>
                  <a:cubicBezTo>
                    <a:pt x="680590" y="142366"/>
                    <a:pt x="679320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6" y="141221"/>
                    <a:pt x="663064" y="140205"/>
                  </a:cubicBezTo>
                  <a:cubicBezTo>
                    <a:pt x="661285" y="139190"/>
                    <a:pt x="660397" y="138047"/>
                    <a:pt x="660523" y="137158"/>
                  </a:cubicBezTo>
                  <a:cubicBezTo>
                    <a:pt x="659761" y="125727"/>
                    <a:pt x="662556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8"/>
                  </a:moveTo>
                  <a:cubicBezTo>
                    <a:pt x="185046" y="50469"/>
                    <a:pt x="189166" y="50207"/>
                    <a:pt x="193420" y="52271"/>
                  </a:cubicBezTo>
                  <a:cubicBezTo>
                    <a:pt x="219074" y="67005"/>
                    <a:pt x="170688" y="88721"/>
                    <a:pt x="154684" y="99010"/>
                  </a:cubicBezTo>
                  <a:cubicBezTo>
                    <a:pt x="146556" y="101803"/>
                    <a:pt x="141860" y="91642"/>
                    <a:pt x="139699" y="83894"/>
                  </a:cubicBezTo>
                  <a:cubicBezTo>
                    <a:pt x="139699" y="81609"/>
                    <a:pt x="140459" y="79576"/>
                    <a:pt x="141860" y="78434"/>
                  </a:cubicBezTo>
                  <a:cubicBezTo>
                    <a:pt x="156621" y="74339"/>
                    <a:pt x="168671" y="57026"/>
                    <a:pt x="180952" y="52108"/>
                  </a:cubicBezTo>
                  <a:close/>
                  <a:moveTo>
                    <a:pt x="272218" y="51145"/>
                  </a:moveTo>
                  <a:cubicBezTo>
                    <a:pt x="285905" y="46213"/>
                    <a:pt x="314591" y="95246"/>
                    <a:pt x="327815" y="117249"/>
                  </a:cubicBezTo>
                  <a:cubicBezTo>
                    <a:pt x="327815" y="122204"/>
                    <a:pt x="317781" y="127282"/>
                    <a:pt x="313843" y="124997"/>
                  </a:cubicBezTo>
                  <a:cubicBezTo>
                    <a:pt x="311049" y="124740"/>
                    <a:pt x="308509" y="123855"/>
                    <a:pt x="306731" y="122075"/>
                  </a:cubicBezTo>
                  <a:cubicBezTo>
                    <a:pt x="287426" y="107089"/>
                    <a:pt x="262280" y="76863"/>
                    <a:pt x="267359" y="56799"/>
                  </a:cubicBezTo>
                  <a:cubicBezTo>
                    <a:pt x="268613" y="53656"/>
                    <a:pt x="270263" y="51850"/>
                    <a:pt x="272218" y="51145"/>
                  </a:cubicBezTo>
                  <a:close/>
                  <a:moveTo>
                    <a:pt x="520111" y="38271"/>
                  </a:moveTo>
                  <a:cubicBezTo>
                    <a:pt x="522776" y="38782"/>
                    <a:pt x="525192" y="40179"/>
                    <a:pt x="526714" y="42337"/>
                  </a:cubicBezTo>
                  <a:cubicBezTo>
                    <a:pt x="548685" y="65705"/>
                    <a:pt x="568880" y="90853"/>
                    <a:pt x="583738" y="123365"/>
                  </a:cubicBezTo>
                  <a:cubicBezTo>
                    <a:pt x="585261" y="125524"/>
                    <a:pt x="585770" y="128316"/>
                    <a:pt x="585261" y="130986"/>
                  </a:cubicBezTo>
                  <a:cubicBezTo>
                    <a:pt x="584881" y="133651"/>
                    <a:pt x="583358" y="136065"/>
                    <a:pt x="581069" y="137717"/>
                  </a:cubicBezTo>
                  <a:cubicBezTo>
                    <a:pt x="578657" y="139368"/>
                    <a:pt x="575992" y="140003"/>
                    <a:pt x="573324" y="139496"/>
                  </a:cubicBezTo>
                  <a:cubicBezTo>
                    <a:pt x="570659" y="138985"/>
                    <a:pt x="568243" y="137589"/>
                    <a:pt x="566721" y="135430"/>
                  </a:cubicBezTo>
                  <a:cubicBezTo>
                    <a:pt x="548685" y="111173"/>
                    <a:pt x="528493" y="86025"/>
                    <a:pt x="509697" y="54402"/>
                  </a:cubicBezTo>
                  <a:cubicBezTo>
                    <a:pt x="508301" y="52116"/>
                    <a:pt x="507665" y="49451"/>
                    <a:pt x="508175" y="46782"/>
                  </a:cubicBezTo>
                  <a:cubicBezTo>
                    <a:pt x="508555" y="44117"/>
                    <a:pt x="510077" y="41703"/>
                    <a:pt x="512366" y="40051"/>
                  </a:cubicBezTo>
                  <a:cubicBezTo>
                    <a:pt x="514778" y="38399"/>
                    <a:pt x="517443" y="37765"/>
                    <a:pt x="520111" y="38271"/>
                  </a:cubicBezTo>
                  <a:close/>
                  <a:moveTo>
                    <a:pt x="432897" y="0"/>
                  </a:moveTo>
                  <a:cubicBezTo>
                    <a:pt x="437722" y="1142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DF56B288-A7B5-405C-B817-8D3622A38253}"/>
                </a:ext>
              </a:extLst>
            </p:cNvPr>
            <p:cNvSpPr/>
            <p:nvPr/>
          </p:nvSpPr>
          <p:spPr>
            <a:xfrm>
              <a:off x="4864650" y="4095492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8D84B730-52FD-4822-AF7B-4B89056B3686}"/>
                </a:ext>
              </a:extLst>
            </p:cNvPr>
            <p:cNvSpPr/>
            <p:nvPr/>
          </p:nvSpPr>
          <p:spPr>
            <a:xfrm>
              <a:off x="4718669" y="4679417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861E0CC-08E9-4285-9AE5-2F105B142E33}"/>
                </a:ext>
              </a:extLst>
            </p:cNvPr>
            <p:cNvSpPr/>
            <p:nvPr/>
          </p:nvSpPr>
          <p:spPr>
            <a:xfrm>
              <a:off x="4923041" y="4723212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</a:rPr>
                <a:t>80%</a:t>
              </a:r>
              <a:endParaRPr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65FEBF6-7715-43DF-A0F4-38B45CE08E40}"/>
              </a:ext>
            </a:extLst>
          </p:cNvPr>
          <p:cNvGrpSpPr/>
          <p:nvPr/>
        </p:nvGrpSpPr>
        <p:grpSpPr>
          <a:xfrm>
            <a:off x="4638469" y="5307135"/>
            <a:ext cx="2926080" cy="920821"/>
            <a:chOff x="332936" y="2627766"/>
            <a:chExt cx="2926080" cy="920821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37B69A92-2A50-4EBC-82E6-F7949E2C98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D400521-F556-4A31-96C5-FF208B3D4C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75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309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Scoops of Ice Cream – Slide Template</vt:lpstr>
      <vt:lpstr>Scoops of Ice Cream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Scoops of Ice Cream</dc:title>
  <dc:creator>PresentationGO.com</dc:creator>
  <dc:description>© Copyright PresentationGO.com</dc:description>
  <dcterms:created xsi:type="dcterms:W3CDTF">2014-11-26T05:14:11Z</dcterms:created>
  <dcterms:modified xsi:type="dcterms:W3CDTF">2020-11-18T22:58:24Z</dcterms:modified>
  <cp:category>Graphics &amp; Metaphors</cp:category>
</cp:coreProperties>
</file>