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645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Scrabble Letters – Slide Template</a:t>
            </a:r>
          </a:p>
        </p:txBody>
      </p: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C53B0891-B81F-4A19-9D44-EE781A602743}"/>
              </a:ext>
            </a:extLst>
          </p:cNvPr>
          <p:cNvGrpSpPr/>
          <p:nvPr/>
        </p:nvGrpSpPr>
        <p:grpSpPr>
          <a:xfrm>
            <a:off x="680838" y="1235484"/>
            <a:ext cx="7782325" cy="4387031"/>
            <a:chOff x="1599513" y="1834712"/>
            <a:chExt cx="6166740" cy="3476297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826DA469-D66B-44EB-A877-EE8C7980E310}"/>
                </a:ext>
              </a:extLst>
            </p:cNvPr>
            <p:cNvGrpSpPr/>
            <p:nvPr/>
          </p:nvGrpSpPr>
          <p:grpSpPr>
            <a:xfrm>
              <a:off x="1599514" y="1834714"/>
              <a:ext cx="712853" cy="704718"/>
              <a:chOff x="2132685" y="1303285"/>
              <a:chExt cx="950470" cy="939624"/>
            </a:xfrm>
          </p:grpSpPr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5370EDDB-AEF8-4C0D-AE88-6090D049B022}"/>
                  </a:ext>
                </a:extLst>
              </p:cNvPr>
              <p:cNvGrpSpPr/>
              <p:nvPr/>
            </p:nvGrpSpPr>
            <p:grpSpPr>
              <a:xfrm>
                <a:off x="2132685" y="1303285"/>
                <a:ext cx="950470" cy="939624"/>
                <a:chOff x="2693419" y="2433868"/>
                <a:chExt cx="813685" cy="804399"/>
              </a:xfrm>
            </p:grpSpPr>
            <p:sp>
              <p:nvSpPr>
                <p:cNvPr id="6" name="Rectangle: Rounded Corners 5">
                  <a:extLst>
                    <a:ext uri="{FF2B5EF4-FFF2-40B4-BE49-F238E27FC236}">
                      <a16:creationId xmlns:a16="http://schemas.microsoft.com/office/drawing/2014/main" id="{1751F3EA-13EE-4044-8A2D-E72246A7BFFB}"/>
                    </a:ext>
                  </a:extLst>
                </p:cNvPr>
                <p:cNvSpPr/>
                <p:nvPr/>
              </p:nvSpPr>
              <p:spPr>
                <a:xfrm>
                  <a:off x="2693419" y="2433868"/>
                  <a:ext cx="804399" cy="804399"/>
                </a:xfrm>
                <a:prstGeom prst="roundRect">
                  <a:avLst>
                    <a:gd name="adj" fmla="val 10513"/>
                  </a:avLst>
                </a:prstGeom>
                <a:solidFill>
                  <a:srgbClr val="FFDFA7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150876" rtlCol="0" anchor="ctr"/>
                <a:lstStyle/>
                <a:p>
                  <a:pPr algn="ctr"/>
                  <a:r>
                    <a:rPr lang="en-US" sz="4400" dirty="0">
                      <a:solidFill>
                        <a:schemeClr val="tx1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A</a:t>
                  </a:r>
                </a:p>
              </p:txBody>
            </p:sp>
            <p:sp>
              <p:nvSpPr>
                <p:cNvPr id="7" name="Freeform: Shape 6">
                  <a:extLst>
                    <a:ext uri="{FF2B5EF4-FFF2-40B4-BE49-F238E27FC236}">
                      <a16:creationId xmlns:a16="http://schemas.microsoft.com/office/drawing/2014/main" id="{3404CC34-C959-4D09-9942-47594879CE92}"/>
                    </a:ext>
                  </a:extLst>
                </p:cNvPr>
                <p:cNvSpPr/>
                <p:nvPr/>
              </p:nvSpPr>
              <p:spPr>
                <a:xfrm>
                  <a:off x="3389204" y="2433868"/>
                  <a:ext cx="117900" cy="804399"/>
                </a:xfrm>
                <a:custGeom>
                  <a:avLst/>
                  <a:gdLst>
                    <a:gd name="connsiteX0" fmla="*/ 0 w 117900"/>
                    <a:gd name="connsiteY0" fmla="*/ 0 h 804399"/>
                    <a:gd name="connsiteX1" fmla="*/ 33334 w 117900"/>
                    <a:gd name="connsiteY1" fmla="*/ 0 h 804399"/>
                    <a:gd name="connsiteX2" fmla="*/ 117900 w 117900"/>
                    <a:gd name="connsiteY2" fmla="*/ 84566 h 804399"/>
                    <a:gd name="connsiteX3" fmla="*/ 117900 w 117900"/>
                    <a:gd name="connsiteY3" fmla="*/ 719833 h 804399"/>
                    <a:gd name="connsiteX4" fmla="*/ 33334 w 117900"/>
                    <a:gd name="connsiteY4" fmla="*/ 804399 h 804399"/>
                    <a:gd name="connsiteX5" fmla="*/ 0 w 117900"/>
                    <a:gd name="connsiteY5" fmla="*/ 804399 h 804399"/>
                    <a:gd name="connsiteX6" fmla="*/ 84566 w 117900"/>
                    <a:gd name="connsiteY6" fmla="*/ 719833 h 804399"/>
                    <a:gd name="connsiteX7" fmla="*/ 84566 w 117900"/>
                    <a:gd name="connsiteY7" fmla="*/ 84566 h 804399"/>
                    <a:gd name="connsiteX8" fmla="*/ 0 w 117900"/>
                    <a:gd name="connsiteY8" fmla="*/ 0 h 8043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900" h="804399">
                      <a:moveTo>
                        <a:pt x="0" y="0"/>
                      </a:moveTo>
                      <a:lnTo>
                        <a:pt x="33334" y="0"/>
                      </a:lnTo>
                      <a:cubicBezTo>
                        <a:pt x="80039" y="0"/>
                        <a:pt x="117900" y="37861"/>
                        <a:pt x="117900" y="84566"/>
                      </a:cubicBezTo>
                      <a:lnTo>
                        <a:pt x="117900" y="719833"/>
                      </a:lnTo>
                      <a:cubicBezTo>
                        <a:pt x="117900" y="766538"/>
                        <a:pt x="80039" y="804399"/>
                        <a:pt x="33334" y="804399"/>
                      </a:cubicBezTo>
                      <a:lnTo>
                        <a:pt x="0" y="804399"/>
                      </a:lnTo>
                      <a:cubicBezTo>
                        <a:pt x="46705" y="804399"/>
                        <a:pt x="84566" y="766538"/>
                        <a:pt x="84566" y="719833"/>
                      </a:cubicBezTo>
                      <a:lnTo>
                        <a:pt x="84566" y="84566"/>
                      </a:lnTo>
                      <a:cubicBezTo>
                        <a:pt x="84566" y="37861"/>
                        <a:pt x="46705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9D8454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Ins="150876" rtlCol="0" anchor="ctr">
                  <a:noAutofit/>
                </a:bodyPr>
                <a:lstStyle/>
                <a:p>
                  <a:pPr algn="ctr"/>
                  <a:endParaRPr lang="en-US" sz="44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A121C90-936B-4725-A341-3D81C5B58214}"/>
                  </a:ext>
                </a:extLst>
              </p:cNvPr>
              <p:cNvSpPr txBox="1"/>
              <p:nvPr/>
            </p:nvSpPr>
            <p:spPr>
              <a:xfrm>
                <a:off x="2688966" y="1842797"/>
                <a:ext cx="330597" cy="390213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1</a:t>
                </a: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724C25B-597B-4E31-9C85-9CE1342D57F2}"/>
                </a:ext>
              </a:extLst>
            </p:cNvPr>
            <p:cNvGrpSpPr/>
            <p:nvPr/>
          </p:nvGrpSpPr>
          <p:grpSpPr>
            <a:xfrm>
              <a:off x="2508494" y="1834714"/>
              <a:ext cx="712853" cy="704718"/>
              <a:chOff x="3344659" y="1303285"/>
              <a:chExt cx="950470" cy="939624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A14ABA2F-3E8E-43BC-A6AA-222B5BC5942C}"/>
                  </a:ext>
                </a:extLst>
              </p:cNvPr>
              <p:cNvGrpSpPr/>
              <p:nvPr/>
            </p:nvGrpSpPr>
            <p:grpSpPr>
              <a:xfrm>
                <a:off x="3344659" y="1303285"/>
                <a:ext cx="950470" cy="939624"/>
                <a:chOff x="2693419" y="2433868"/>
                <a:chExt cx="813685" cy="804399"/>
              </a:xfrm>
            </p:grpSpPr>
            <p:sp>
              <p:nvSpPr>
                <p:cNvPr id="11" name="Rectangle: Rounded Corners 10">
                  <a:extLst>
                    <a:ext uri="{FF2B5EF4-FFF2-40B4-BE49-F238E27FC236}">
                      <a16:creationId xmlns:a16="http://schemas.microsoft.com/office/drawing/2014/main" id="{C7588D3C-C292-4217-8B5D-178535ABA9FD}"/>
                    </a:ext>
                  </a:extLst>
                </p:cNvPr>
                <p:cNvSpPr/>
                <p:nvPr/>
              </p:nvSpPr>
              <p:spPr>
                <a:xfrm>
                  <a:off x="2693419" y="2433868"/>
                  <a:ext cx="804399" cy="804399"/>
                </a:xfrm>
                <a:prstGeom prst="roundRect">
                  <a:avLst>
                    <a:gd name="adj" fmla="val 10513"/>
                  </a:avLst>
                </a:prstGeom>
                <a:solidFill>
                  <a:srgbClr val="FFDFA7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150876" rtlCol="0" anchor="ctr"/>
                <a:lstStyle/>
                <a:p>
                  <a:pPr algn="ctr"/>
                  <a:r>
                    <a:rPr lang="en-US" sz="4400" dirty="0">
                      <a:solidFill>
                        <a:schemeClr val="tx1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B</a:t>
                  </a:r>
                </a:p>
              </p:txBody>
            </p:sp>
            <p:sp>
              <p:nvSpPr>
                <p:cNvPr id="12" name="Freeform: Shape 11">
                  <a:extLst>
                    <a:ext uri="{FF2B5EF4-FFF2-40B4-BE49-F238E27FC236}">
                      <a16:creationId xmlns:a16="http://schemas.microsoft.com/office/drawing/2014/main" id="{A218526E-7DF1-4705-81FD-F0590ED46E18}"/>
                    </a:ext>
                  </a:extLst>
                </p:cNvPr>
                <p:cNvSpPr/>
                <p:nvPr/>
              </p:nvSpPr>
              <p:spPr>
                <a:xfrm>
                  <a:off x="3389204" y="2433868"/>
                  <a:ext cx="117900" cy="804399"/>
                </a:xfrm>
                <a:custGeom>
                  <a:avLst/>
                  <a:gdLst>
                    <a:gd name="connsiteX0" fmla="*/ 0 w 117900"/>
                    <a:gd name="connsiteY0" fmla="*/ 0 h 804399"/>
                    <a:gd name="connsiteX1" fmla="*/ 33334 w 117900"/>
                    <a:gd name="connsiteY1" fmla="*/ 0 h 804399"/>
                    <a:gd name="connsiteX2" fmla="*/ 117900 w 117900"/>
                    <a:gd name="connsiteY2" fmla="*/ 84566 h 804399"/>
                    <a:gd name="connsiteX3" fmla="*/ 117900 w 117900"/>
                    <a:gd name="connsiteY3" fmla="*/ 719833 h 804399"/>
                    <a:gd name="connsiteX4" fmla="*/ 33334 w 117900"/>
                    <a:gd name="connsiteY4" fmla="*/ 804399 h 804399"/>
                    <a:gd name="connsiteX5" fmla="*/ 0 w 117900"/>
                    <a:gd name="connsiteY5" fmla="*/ 804399 h 804399"/>
                    <a:gd name="connsiteX6" fmla="*/ 84566 w 117900"/>
                    <a:gd name="connsiteY6" fmla="*/ 719833 h 804399"/>
                    <a:gd name="connsiteX7" fmla="*/ 84566 w 117900"/>
                    <a:gd name="connsiteY7" fmla="*/ 84566 h 804399"/>
                    <a:gd name="connsiteX8" fmla="*/ 0 w 117900"/>
                    <a:gd name="connsiteY8" fmla="*/ 0 h 8043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900" h="804399">
                      <a:moveTo>
                        <a:pt x="0" y="0"/>
                      </a:moveTo>
                      <a:lnTo>
                        <a:pt x="33334" y="0"/>
                      </a:lnTo>
                      <a:cubicBezTo>
                        <a:pt x="80039" y="0"/>
                        <a:pt x="117900" y="37861"/>
                        <a:pt x="117900" y="84566"/>
                      </a:cubicBezTo>
                      <a:lnTo>
                        <a:pt x="117900" y="719833"/>
                      </a:lnTo>
                      <a:cubicBezTo>
                        <a:pt x="117900" y="766538"/>
                        <a:pt x="80039" y="804399"/>
                        <a:pt x="33334" y="804399"/>
                      </a:cubicBezTo>
                      <a:lnTo>
                        <a:pt x="0" y="804399"/>
                      </a:lnTo>
                      <a:cubicBezTo>
                        <a:pt x="46705" y="804399"/>
                        <a:pt x="84566" y="766538"/>
                        <a:pt x="84566" y="719833"/>
                      </a:cubicBezTo>
                      <a:lnTo>
                        <a:pt x="84566" y="84566"/>
                      </a:lnTo>
                      <a:cubicBezTo>
                        <a:pt x="84566" y="37861"/>
                        <a:pt x="46705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9D8454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Ins="150876" rtlCol="0" anchor="ctr">
                  <a:noAutofit/>
                </a:bodyPr>
                <a:lstStyle/>
                <a:p>
                  <a:pPr algn="ctr"/>
                  <a:endParaRPr lang="en-US" sz="44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4E321CE-2B35-43AB-93D7-61B413ED1FA3}"/>
                  </a:ext>
                </a:extLst>
              </p:cNvPr>
              <p:cNvSpPr txBox="1"/>
              <p:nvPr/>
            </p:nvSpPr>
            <p:spPr>
              <a:xfrm>
                <a:off x="3879920" y="1842797"/>
                <a:ext cx="330597" cy="390213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3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87CB5207-8711-4DFA-B83F-34AF68DB6A57}"/>
                </a:ext>
              </a:extLst>
            </p:cNvPr>
            <p:cNvGrpSpPr/>
            <p:nvPr/>
          </p:nvGrpSpPr>
          <p:grpSpPr>
            <a:xfrm>
              <a:off x="3417475" y="1834713"/>
              <a:ext cx="712853" cy="704718"/>
              <a:chOff x="4556633" y="1303284"/>
              <a:chExt cx="950470" cy="939624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722E724C-DBBE-40A1-9D48-EB2486299D81}"/>
                  </a:ext>
                </a:extLst>
              </p:cNvPr>
              <p:cNvGrpSpPr/>
              <p:nvPr/>
            </p:nvGrpSpPr>
            <p:grpSpPr>
              <a:xfrm>
                <a:off x="4556633" y="1303284"/>
                <a:ext cx="950470" cy="939624"/>
                <a:chOff x="2693419" y="2433868"/>
                <a:chExt cx="813685" cy="804399"/>
              </a:xfrm>
            </p:grpSpPr>
            <p:sp>
              <p:nvSpPr>
                <p:cNvPr id="16" name="Rectangle: Rounded Corners 15">
                  <a:extLst>
                    <a:ext uri="{FF2B5EF4-FFF2-40B4-BE49-F238E27FC236}">
                      <a16:creationId xmlns:a16="http://schemas.microsoft.com/office/drawing/2014/main" id="{E300F378-71C8-4AB7-8050-C04F2EF09B20}"/>
                    </a:ext>
                  </a:extLst>
                </p:cNvPr>
                <p:cNvSpPr/>
                <p:nvPr/>
              </p:nvSpPr>
              <p:spPr>
                <a:xfrm>
                  <a:off x="2693419" y="2433868"/>
                  <a:ext cx="804399" cy="804399"/>
                </a:xfrm>
                <a:prstGeom prst="roundRect">
                  <a:avLst>
                    <a:gd name="adj" fmla="val 10513"/>
                  </a:avLst>
                </a:prstGeom>
                <a:solidFill>
                  <a:srgbClr val="FFDFA7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150876" rtlCol="0" anchor="ctr"/>
                <a:lstStyle/>
                <a:p>
                  <a:pPr algn="ctr"/>
                  <a:r>
                    <a:rPr lang="en-US" sz="4400" dirty="0">
                      <a:solidFill>
                        <a:schemeClr val="tx1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C</a:t>
                  </a:r>
                </a:p>
              </p:txBody>
            </p:sp>
            <p:sp>
              <p:nvSpPr>
                <p:cNvPr id="17" name="Freeform: Shape 16">
                  <a:extLst>
                    <a:ext uri="{FF2B5EF4-FFF2-40B4-BE49-F238E27FC236}">
                      <a16:creationId xmlns:a16="http://schemas.microsoft.com/office/drawing/2014/main" id="{9DE51F7C-906B-4C8E-97B1-5A8A839C01FD}"/>
                    </a:ext>
                  </a:extLst>
                </p:cNvPr>
                <p:cNvSpPr/>
                <p:nvPr/>
              </p:nvSpPr>
              <p:spPr>
                <a:xfrm>
                  <a:off x="3389204" y="2433868"/>
                  <a:ext cx="117900" cy="804399"/>
                </a:xfrm>
                <a:custGeom>
                  <a:avLst/>
                  <a:gdLst>
                    <a:gd name="connsiteX0" fmla="*/ 0 w 117900"/>
                    <a:gd name="connsiteY0" fmla="*/ 0 h 804399"/>
                    <a:gd name="connsiteX1" fmla="*/ 33334 w 117900"/>
                    <a:gd name="connsiteY1" fmla="*/ 0 h 804399"/>
                    <a:gd name="connsiteX2" fmla="*/ 117900 w 117900"/>
                    <a:gd name="connsiteY2" fmla="*/ 84566 h 804399"/>
                    <a:gd name="connsiteX3" fmla="*/ 117900 w 117900"/>
                    <a:gd name="connsiteY3" fmla="*/ 719833 h 804399"/>
                    <a:gd name="connsiteX4" fmla="*/ 33334 w 117900"/>
                    <a:gd name="connsiteY4" fmla="*/ 804399 h 804399"/>
                    <a:gd name="connsiteX5" fmla="*/ 0 w 117900"/>
                    <a:gd name="connsiteY5" fmla="*/ 804399 h 804399"/>
                    <a:gd name="connsiteX6" fmla="*/ 84566 w 117900"/>
                    <a:gd name="connsiteY6" fmla="*/ 719833 h 804399"/>
                    <a:gd name="connsiteX7" fmla="*/ 84566 w 117900"/>
                    <a:gd name="connsiteY7" fmla="*/ 84566 h 804399"/>
                    <a:gd name="connsiteX8" fmla="*/ 0 w 117900"/>
                    <a:gd name="connsiteY8" fmla="*/ 0 h 8043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900" h="804399">
                      <a:moveTo>
                        <a:pt x="0" y="0"/>
                      </a:moveTo>
                      <a:lnTo>
                        <a:pt x="33334" y="0"/>
                      </a:lnTo>
                      <a:cubicBezTo>
                        <a:pt x="80039" y="0"/>
                        <a:pt x="117900" y="37861"/>
                        <a:pt x="117900" y="84566"/>
                      </a:cubicBezTo>
                      <a:lnTo>
                        <a:pt x="117900" y="719833"/>
                      </a:lnTo>
                      <a:cubicBezTo>
                        <a:pt x="117900" y="766538"/>
                        <a:pt x="80039" y="804399"/>
                        <a:pt x="33334" y="804399"/>
                      </a:cubicBezTo>
                      <a:lnTo>
                        <a:pt x="0" y="804399"/>
                      </a:lnTo>
                      <a:cubicBezTo>
                        <a:pt x="46705" y="804399"/>
                        <a:pt x="84566" y="766538"/>
                        <a:pt x="84566" y="719833"/>
                      </a:cubicBezTo>
                      <a:lnTo>
                        <a:pt x="84566" y="84566"/>
                      </a:lnTo>
                      <a:cubicBezTo>
                        <a:pt x="84566" y="37861"/>
                        <a:pt x="46705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9D8454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Ins="150876" rtlCol="0" anchor="ctr">
                  <a:noAutofit/>
                </a:bodyPr>
                <a:lstStyle/>
                <a:p>
                  <a:pPr algn="ctr"/>
                  <a:endParaRPr lang="en-US" sz="44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91D2D42-5440-4ECD-A7CC-6F520B260183}"/>
                  </a:ext>
                </a:extLst>
              </p:cNvPr>
              <p:cNvSpPr txBox="1"/>
              <p:nvPr/>
            </p:nvSpPr>
            <p:spPr>
              <a:xfrm>
                <a:off x="5060364" y="1842796"/>
                <a:ext cx="330597" cy="390213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3</a:t>
                </a:r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2618CF1B-7CC2-4F19-9F92-A10CA7BD7E0A}"/>
                </a:ext>
              </a:extLst>
            </p:cNvPr>
            <p:cNvGrpSpPr/>
            <p:nvPr/>
          </p:nvGrpSpPr>
          <p:grpSpPr>
            <a:xfrm>
              <a:off x="4326456" y="1834713"/>
              <a:ext cx="712853" cy="704718"/>
              <a:chOff x="5768608" y="1303284"/>
              <a:chExt cx="950470" cy="939624"/>
            </a:xfrm>
          </p:grpSpPr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7995F0A9-D40C-4D72-A477-F781FF1A58BC}"/>
                  </a:ext>
                </a:extLst>
              </p:cNvPr>
              <p:cNvGrpSpPr/>
              <p:nvPr/>
            </p:nvGrpSpPr>
            <p:grpSpPr>
              <a:xfrm>
                <a:off x="5768608" y="1303284"/>
                <a:ext cx="950470" cy="939624"/>
                <a:chOff x="2693419" y="2433868"/>
                <a:chExt cx="813685" cy="804399"/>
              </a:xfrm>
            </p:grpSpPr>
            <p:sp>
              <p:nvSpPr>
                <p:cNvPr id="21" name="Rectangle: Rounded Corners 20">
                  <a:extLst>
                    <a:ext uri="{FF2B5EF4-FFF2-40B4-BE49-F238E27FC236}">
                      <a16:creationId xmlns:a16="http://schemas.microsoft.com/office/drawing/2014/main" id="{0A160021-2808-43CE-BA18-B63654FCCCF5}"/>
                    </a:ext>
                  </a:extLst>
                </p:cNvPr>
                <p:cNvSpPr/>
                <p:nvPr/>
              </p:nvSpPr>
              <p:spPr>
                <a:xfrm>
                  <a:off x="2693419" y="2433868"/>
                  <a:ext cx="804399" cy="804399"/>
                </a:xfrm>
                <a:prstGeom prst="roundRect">
                  <a:avLst>
                    <a:gd name="adj" fmla="val 10513"/>
                  </a:avLst>
                </a:prstGeom>
                <a:solidFill>
                  <a:srgbClr val="FFDFA7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150876" rtlCol="0" anchor="ctr"/>
                <a:lstStyle/>
                <a:p>
                  <a:pPr algn="ctr"/>
                  <a:r>
                    <a:rPr lang="en-US" sz="4400" dirty="0">
                      <a:solidFill>
                        <a:schemeClr val="tx1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D</a:t>
                  </a:r>
                </a:p>
              </p:txBody>
            </p:sp>
            <p:sp>
              <p:nvSpPr>
                <p:cNvPr id="22" name="Freeform: Shape 21">
                  <a:extLst>
                    <a:ext uri="{FF2B5EF4-FFF2-40B4-BE49-F238E27FC236}">
                      <a16:creationId xmlns:a16="http://schemas.microsoft.com/office/drawing/2014/main" id="{F844F940-FA6E-48AE-BE83-52E7AF0E7D34}"/>
                    </a:ext>
                  </a:extLst>
                </p:cNvPr>
                <p:cNvSpPr/>
                <p:nvPr/>
              </p:nvSpPr>
              <p:spPr>
                <a:xfrm>
                  <a:off x="3389204" y="2433868"/>
                  <a:ext cx="117900" cy="804399"/>
                </a:xfrm>
                <a:custGeom>
                  <a:avLst/>
                  <a:gdLst>
                    <a:gd name="connsiteX0" fmla="*/ 0 w 117900"/>
                    <a:gd name="connsiteY0" fmla="*/ 0 h 804399"/>
                    <a:gd name="connsiteX1" fmla="*/ 33334 w 117900"/>
                    <a:gd name="connsiteY1" fmla="*/ 0 h 804399"/>
                    <a:gd name="connsiteX2" fmla="*/ 117900 w 117900"/>
                    <a:gd name="connsiteY2" fmla="*/ 84566 h 804399"/>
                    <a:gd name="connsiteX3" fmla="*/ 117900 w 117900"/>
                    <a:gd name="connsiteY3" fmla="*/ 719833 h 804399"/>
                    <a:gd name="connsiteX4" fmla="*/ 33334 w 117900"/>
                    <a:gd name="connsiteY4" fmla="*/ 804399 h 804399"/>
                    <a:gd name="connsiteX5" fmla="*/ 0 w 117900"/>
                    <a:gd name="connsiteY5" fmla="*/ 804399 h 804399"/>
                    <a:gd name="connsiteX6" fmla="*/ 84566 w 117900"/>
                    <a:gd name="connsiteY6" fmla="*/ 719833 h 804399"/>
                    <a:gd name="connsiteX7" fmla="*/ 84566 w 117900"/>
                    <a:gd name="connsiteY7" fmla="*/ 84566 h 804399"/>
                    <a:gd name="connsiteX8" fmla="*/ 0 w 117900"/>
                    <a:gd name="connsiteY8" fmla="*/ 0 h 8043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900" h="804399">
                      <a:moveTo>
                        <a:pt x="0" y="0"/>
                      </a:moveTo>
                      <a:lnTo>
                        <a:pt x="33334" y="0"/>
                      </a:lnTo>
                      <a:cubicBezTo>
                        <a:pt x="80039" y="0"/>
                        <a:pt x="117900" y="37861"/>
                        <a:pt x="117900" y="84566"/>
                      </a:cubicBezTo>
                      <a:lnTo>
                        <a:pt x="117900" y="719833"/>
                      </a:lnTo>
                      <a:cubicBezTo>
                        <a:pt x="117900" y="766538"/>
                        <a:pt x="80039" y="804399"/>
                        <a:pt x="33334" y="804399"/>
                      </a:cubicBezTo>
                      <a:lnTo>
                        <a:pt x="0" y="804399"/>
                      </a:lnTo>
                      <a:cubicBezTo>
                        <a:pt x="46705" y="804399"/>
                        <a:pt x="84566" y="766538"/>
                        <a:pt x="84566" y="719833"/>
                      </a:cubicBezTo>
                      <a:lnTo>
                        <a:pt x="84566" y="84566"/>
                      </a:lnTo>
                      <a:cubicBezTo>
                        <a:pt x="84566" y="37861"/>
                        <a:pt x="46705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9D8454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Ins="150876" rtlCol="0" anchor="ctr">
                  <a:noAutofit/>
                </a:bodyPr>
                <a:lstStyle/>
                <a:p>
                  <a:pPr algn="ctr"/>
                  <a:endParaRPr lang="en-US" sz="44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3339773-CEC3-45FE-89DB-AD52B570A5DD}"/>
                  </a:ext>
                </a:extLst>
              </p:cNvPr>
              <p:cNvSpPr txBox="1"/>
              <p:nvPr/>
            </p:nvSpPr>
            <p:spPr>
              <a:xfrm>
                <a:off x="6272339" y="1842796"/>
                <a:ext cx="330597" cy="390213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2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86A21E9-719F-48E6-B1F7-566A03A1010B}"/>
                </a:ext>
              </a:extLst>
            </p:cNvPr>
            <p:cNvGrpSpPr/>
            <p:nvPr/>
          </p:nvGrpSpPr>
          <p:grpSpPr>
            <a:xfrm>
              <a:off x="5235436" y="1834713"/>
              <a:ext cx="712853" cy="704718"/>
              <a:chOff x="6980582" y="1303284"/>
              <a:chExt cx="950470" cy="939624"/>
            </a:xfrm>
          </p:grpSpPr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184E6520-3957-4E84-9AEA-0A159DF2F723}"/>
                  </a:ext>
                </a:extLst>
              </p:cNvPr>
              <p:cNvGrpSpPr/>
              <p:nvPr/>
            </p:nvGrpSpPr>
            <p:grpSpPr>
              <a:xfrm>
                <a:off x="6980582" y="1303284"/>
                <a:ext cx="950470" cy="939624"/>
                <a:chOff x="2693419" y="2433868"/>
                <a:chExt cx="813685" cy="804399"/>
              </a:xfrm>
            </p:grpSpPr>
            <p:sp>
              <p:nvSpPr>
                <p:cNvPr id="26" name="Rectangle: Rounded Corners 25">
                  <a:extLst>
                    <a:ext uri="{FF2B5EF4-FFF2-40B4-BE49-F238E27FC236}">
                      <a16:creationId xmlns:a16="http://schemas.microsoft.com/office/drawing/2014/main" id="{E8C2A6E3-8C93-4269-ADDA-41A8F4078096}"/>
                    </a:ext>
                  </a:extLst>
                </p:cNvPr>
                <p:cNvSpPr/>
                <p:nvPr/>
              </p:nvSpPr>
              <p:spPr>
                <a:xfrm>
                  <a:off x="2693419" y="2433868"/>
                  <a:ext cx="804399" cy="804399"/>
                </a:xfrm>
                <a:prstGeom prst="roundRect">
                  <a:avLst>
                    <a:gd name="adj" fmla="val 10513"/>
                  </a:avLst>
                </a:prstGeom>
                <a:solidFill>
                  <a:srgbClr val="FFDFA7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150876" rtlCol="0" anchor="ctr"/>
                <a:lstStyle/>
                <a:p>
                  <a:pPr algn="ctr"/>
                  <a:r>
                    <a:rPr lang="en-US" sz="4400" dirty="0">
                      <a:solidFill>
                        <a:schemeClr val="tx1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E</a:t>
                  </a:r>
                </a:p>
              </p:txBody>
            </p:sp>
            <p:sp>
              <p:nvSpPr>
                <p:cNvPr id="27" name="Freeform: Shape 26">
                  <a:extLst>
                    <a:ext uri="{FF2B5EF4-FFF2-40B4-BE49-F238E27FC236}">
                      <a16:creationId xmlns:a16="http://schemas.microsoft.com/office/drawing/2014/main" id="{1BD9910D-B5B2-45B1-BE42-8B66F2495287}"/>
                    </a:ext>
                  </a:extLst>
                </p:cNvPr>
                <p:cNvSpPr/>
                <p:nvPr/>
              </p:nvSpPr>
              <p:spPr>
                <a:xfrm>
                  <a:off x="3389204" y="2433868"/>
                  <a:ext cx="117900" cy="804399"/>
                </a:xfrm>
                <a:custGeom>
                  <a:avLst/>
                  <a:gdLst>
                    <a:gd name="connsiteX0" fmla="*/ 0 w 117900"/>
                    <a:gd name="connsiteY0" fmla="*/ 0 h 804399"/>
                    <a:gd name="connsiteX1" fmla="*/ 33334 w 117900"/>
                    <a:gd name="connsiteY1" fmla="*/ 0 h 804399"/>
                    <a:gd name="connsiteX2" fmla="*/ 117900 w 117900"/>
                    <a:gd name="connsiteY2" fmla="*/ 84566 h 804399"/>
                    <a:gd name="connsiteX3" fmla="*/ 117900 w 117900"/>
                    <a:gd name="connsiteY3" fmla="*/ 719833 h 804399"/>
                    <a:gd name="connsiteX4" fmla="*/ 33334 w 117900"/>
                    <a:gd name="connsiteY4" fmla="*/ 804399 h 804399"/>
                    <a:gd name="connsiteX5" fmla="*/ 0 w 117900"/>
                    <a:gd name="connsiteY5" fmla="*/ 804399 h 804399"/>
                    <a:gd name="connsiteX6" fmla="*/ 84566 w 117900"/>
                    <a:gd name="connsiteY6" fmla="*/ 719833 h 804399"/>
                    <a:gd name="connsiteX7" fmla="*/ 84566 w 117900"/>
                    <a:gd name="connsiteY7" fmla="*/ 84566 h 804399"/>
                    <a:gd name="connsiteX8" fmla="*/ 0 w 117900"/>
                    <a:gd name="connsiteY8" fmla="*/ 0 h 8043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900" h="804399">
                      <a:moveTo>
                        <a:pt x="0" y="0"/>
                      </a:moveTo>
                      <a:lnTo>
                        <a:pt x="33334" y="0"/>
                      </a:lnTo>
                      <a:cubicBezTo>
                        <a:pt x="80039" y="0"/>
                        <a:pt x="117900" y="37861"/>
                        <a:pt x="117900" y="84566"/>
                      </a:cubicBezTo>
                      <a:lnTo>
                        <a:pt x="117900" y="719833"/>
                      </a:lnTo>
                      <a:cubicBezTo>
                        <a:pt x="117900" y="766538"/>
                        <a:pt x="80039" y="804399"/>
                        <a:pt x="33334" y="804399"/>
                      </a:cubicBezTo>
                      <a:lnTo>
                        <a:pt x="0" y="804399"/>
                      </a:lnTo>
                      <a:cubicBezTo>
                        <a:pt x="46705" y="804399"/>
                        <a:pt x="84566" y="766538"/>
                        <a:pt x="84566" y="719833"/>
                      </a:cubicBezTo>
                      <a:lnTo>
                        <a:pt x="84566" y="84566"/>
                      </a:lnTo>
                      <a:cubicBezTo>
                        <a:pt x="84566" y="37861"/>
                        <a:pt x="46705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9D8454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Ins="150876" rtlCol="0" anchor="ctr">
                  <a:noAutofit/>
                </a:bodyPr>
                <a:lstStyle/>
                <a:p>
                  <a:pPr algn="ctr"/>
                  <a:endParaRPr lang="en-US" sz="44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C8C2250-F4F5-450F-9491-46F8EFA0A1FE}"/>
                  </a:ext>
                </a:extLst>
              </p:cNvPr>
              <p:cNvSpPr txBox="1"/>
              <p:nvPr/>
            </p:nvSpPr>
            <p:spPr>
              <a:xfrm>
                <a:off x="7536863" y="1842796"/>
                <a:ext cx="330597" cy="390213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1</a:t>
                </a:r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FA902EDF-4842-4D36-9A2E-47C657652AAA}"/>
                </a:ext>
              </a:extLst>
            </p:cNvPr>
            <p:cNvGrpSpPr/>
            <p:nvPr/>
          </p:nvGrpSpPr>
          <p:grpSpPr>
            <a:xfrm>
              <a:off x="6144417" y="1834712"/>
              <a:ext cx="712853" cy="704718"/>
              <a:chOff x="8192556" y="1303283"/>
              <a:chExt cx="950470" cy="939624"/>
            </a:xfrm>
          </p:grpSpPr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8526BDC8-54FD-431C-A7D3-2B1383E4309D}"/>
                  </a:ext>
                </a:extLst>
              </p:cNvPr>
              <p:cNvGrpSpPr/>
              <p:nvPr/>
            </p:nvGrpSpPr>
            <p:grpSpPr>
              <a:xfrm>
                <a:off x="8192556" y="1303283"/>
                <a:ext cx="950470" cy="939624"/>
                <a:chOff x="2693419" y="2433868"/>
                <a:chExt cx="813685" cy="804399"/>
              </a:xfrm>
            </p:grpSpPr>
            <p:sp>
              <p:nvSpPr>
                <p:cNvPr id="31" name="Rectangle: Rounded Corners 30">
                  <a:extLst>
                    <a:ext uri="{FF2B5EF4-FFF2-40B4-BE49-F238E27FC236}">
                      <a16:creationId xmlns:a16="http://schemas.microsoft.com/office/drawing/2014/main" id="{8FC6F990-61FE-4D8A-9FDE-0F1B85BFBCAB}"/>
                    </a:ext>
                  </a:extLst>
                </p:cNvPr>
                <p:cNvSpPr/>
                <p:nvPr/>
              </p:nvSpPr>
              <p:spPr>
                <a:xfrm>
                  <a:off x="2693419" y="2433868"/>
                  <a:ext cx="804399" cy="804399"/>
                </a:xfrm>
                <a:prstGeom prst="roundRect">
                  <a:avLst>
                    <a:gd name="adj" fmla="val 10513"/>
                  </a:avLst>
                </a:prstGeom>
                <a:solidFill>
                  <a:srgbClr val="FFDFA7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150876" rtlCol="0" anchor="ctr"/>
                <a:lstStyle/>
                <a:p>
                  <a:pPr algn="ctr"/>
                  <a:r>
                    <a:rPr lang="en-US" sz="4400" dirty="0">
                      <a:solidFill>
                        <a:schemeClr val="tx1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F</a:t>
                  </a:r>
                </a:p>
              </p:txBody>
            </p:sp>
            <p:sp>
              <p:nvSpPr>
                <p:cNvPr id="32" name="Freeform: Shape 31">
                  <a:extLst>
                    <a:ext uri="{FF2B5EF4-FFF2-40B4-BE49-F238E27FC236}">
                      <a16:creationId xmlns:a16="http://schemas.microsoft.com/office/drawing/2014/main" id="{14358C6F-0645-4C24-A449-D58366BCCB19}"/>
                    </a:ext>
                  </a:extLst>
                </p:cNvPr>
                <p:cNvSpPr/>
                <p:nvPr/>
              </p:nvSpPr>
              <p:spPr>
                <a:xfrm>
                  <a:off x="3389204" y="2433868"/>
                  <a:ext cx="117900" cy="804399"/>
                </a:xfrm>
                <a:custGeom>
                  <a:avLst/>
                  <a:gdLst>
                    <a:gd name="connsiteX0" fmla="*/ 0 w 117900"/>
                    <a:gd name="connsiteY0" fmla="*/ 0 h 804399"/>
                    <a:gd name="connsiteX1" fmla="*/ 33334 w 117900"/>
                    <a:gd name="connsiteY1" fmla="*/ 0 h 804399"/>
                    <a:gd name="connsiteX2" fmla="*/ 117900 w 117900"/>
                    <a:gd name="connsiteY2" fmla="*/ 84566 h 804399"/>
                    <a:gd name="connsiteX3" fmla="*/ 117900 w 117900"/>
                    <a:gd name="connsiteY3" fmla="*/ 719833 h 804399"/>
                    <a:gd name="connsiteX4" fmla="*/ 33334 w 117900"/>
                    <a:gd name="connsiteY4" fmla="*/ 804399 h 804399"/>
                    <a:gd name="connsiteX5" fmla="*/ 0 w 117900"/>
                    <a:gd name="connsiteY5" fmla="*/ 804399 h 804399"/>
                    <a:gd name="connsiteX6" fmla="*/ 84566 w 117900"/>
                    <a:gd name="connsiteY6" fmla="*/ 719833 h 804399"/>
                    <a:gd name="connsiteX7" fmla="*/ 84566 w 117900"/>
                    <a:gd name="connsiteY7" fmla="*/ 84566 h 804399"/>
                    <a:gd name="connsiteX8" fmla="*/ 0 w 117900"/>
                    <a:gd name="connsiteY8" fmla="*/ 0 h 8043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900" h="804399">
                      <a:moveTo>
                        <a:pt x="0" y="0"/>
                      </a:moveTo>
                      <a:lnTo>
                        <a:pt x="33334" y="0"/>
                      </a:lnTo>
                      <a:cubicBezTo>
                        <a:pt x="80039" y="0"/>
                        <a:pt x="117900" y="37861"/>
                        <a:pt x="117900" y="84566"/>
                      </a:cubicBezTo>
                      <a:lnTo>
                        <a:pt x="117900" y="719833"/>
                      </a:lnTo>
                      <a:cubicBezTo>
                        <a:pt x="117900" y="766538"/>
                        <a:pt x="80039" y="804399"/>
                        <a:pt x="33334" y="804399"/>
                      </a:cubicBezTo>
                      <a:lnTo>
                        <a:pt x="0" y="804399"/>
                      </a:lnTo>
                      <a:cubicBezTo>
                        <a:pt x="46705" y="804399"/>
                        <a:pt x="84566" y="766538"/>
                        <a:pt x="84566" y="719833"/>
                      </a:cubicBezTo>
                      <a:lnTo>
                        <a:pt x="84566" y="84566"/>
                      </a:lnTo>
                      <a:cubicBezTo>
                        <a:pt x="84566" y="37861"/>
                        <a:pt x="46705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9D8454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Ins="150876" rtlCol="0" anchor="ctr">
                  <a:noAutofit/>
                </a:bodyPr>
                <a:lstStyle/>
                <a:p>
                  <a:pPr algn="ctr"/>
                  <a:endParaRPr lang="en-US" sz="44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2C6171E-3BCD-438B-935B-D3B8B923DE55}"/>
                  </a:ext>
                </a:extLst>
              </p:cNvPr>
              <p:cNvSpPr txBox="1"/>
              <p:nvPr/>
            </p:nvSpPr>
            <p:spPr>
              <a:xfrm>
                <a:off x="8643737" y="1842795"/>
                <a:ext cx="330597" cy="390213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4</a:t>
                </a:r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0395FBAF-174B-44A0-B05F-98CCDF517BAA}"/>
                </a:ext>
              </a:extLst>
            </p:cNvPr>
            <p:cNvGrpSpPr/>
            <p:nvPr/>
          </p:nvGrpSpPr>
          <p:grpSpPr>
            <a:xfrm>
              <a:off x="7053400" y="1834712"/>
              <a:ext cx="712853" cy="704718"/>
              <a:chOff x="9404533" y="1303283"/>
              <a:chExt cx="950470" cy="939624"/>
            </a:xfrm>
          </p:grpSpPr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246CFB14-2BD2-415F-834B-66F327633258}"/>
                  </a:ext>
                </a:extLst>
              </p:cNvPr>
              <p:cNvGrpSpPr/>
              <p:nvPr/>
            </p:nvGrpSpPr>
            <p:grpSpPr>
              <a:xfrm>
                <a:off x="9404533" y="1303283"/>
                <a:ext cx="950470" cy="939624"/>
                <a:chOff x="2693419" y="2433868"/>
                <a:chExt cx="813685" cy="804399"/>
              </a:xfrm>
            </p:grpSpPr>
            <p:sp>
              <p:nvSpPr>
                <p:cNvPr id="36" name="Rectangle: Rounded Corners 35">
                  <a:extLst>
                    <a:ext uri="{FF2B5EF4-FFF2-40B4-BE49-F238E27FC236}">
                      <a16:creationId xmlns:a16="http://schemas.microsoft.com/office/drawing/2014/main" id="{C93A01F6-7BFE-4742-8AF7-A55FE522B428}"/>
                    </a:ext>
                  </a:extLst>
                </p:cNvPr>
                <p:cNvSpPr/>
                <p:nvPr/>
              </p:nvSpPr>
              <p:spPr>
                <a:xfrm>
                  <a:off x="2693419" y="2433868"/>
                  <a:ext cx="804399" cy="804399"/>
                </a:xfrm>
                <a:prstGeom prst="roundRect">
                  <a:avLst>
                    <a:gd name="adj" fmla="val 10513"/>
                  </a:avLst>
                </a:prstGeom>
                <a:solidFill>
                  <a:srgbClr val="FFDFA7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150876" rtlCol="0" anchor="ctr"/>
                <a:lstStyle/>
                <a:p>
                  <a:pPr algn="ctr"/>
                  <a:r>
                    <a:rPr lang="en-US" sz="4400" dirty="0">
                      <a:solidFill>
                        <a:schemeClr val="tx1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G</a:t>
                  </a:r>
                </a:p>
              </p:txBody>
            </p:sp>
            <p:sp>
              <p:nvSpPr>
                <p:cNvPr id="37" name="Freeform: Shape 36">
                  <a:extLst>
                    <a:ext uri="{FF2B5EF4-FFF2-40B4-BE49-F238E27FC236}">
                      <a16:creationId xmlns:a16="http://schemas.microsoft.com/office/drawing/2014/main" id="{42868A11-C443-4226-91FD-416B6224E662}"/>
                    </a:ext>
                  </a:extLst>
                </p:cNvPr>
                <p:cNvSpPr/>
                <p:nvPr/>
              </p:nvSpPr>
              <p:spPr>
                <a:xfrm>
                  <a:off x="3389204" y="2433868"/>
                  <a:ext cx="117900" cy="804399"/>
                </a:xfrm>
                <a:custGeom>
                  <a:avLst/>
                  <a:gdLst>
                    <a:gd name="connsiteX0" fmla="*/ 0 w 117900"/>
                    <a:gd name="connsiteY0" fmla="*/ 0 h 804399"/>
                    <a:gd name="connsiteX1" fmla="*/ 33334 w 117900"/>
                    <a:gd name="connsiteY1" fmla="*/ 0 h 804399"/>
                    <a:gd name="connsiteX2" fmla="*/ 117900 w 117900"/>
                    <a:gd name="connsiteY2" fmla="*/ 84566 h 804399"/>
                    <a:gd name="connsiteX3" fmla="*/ 117900 w 117900"/>
                    <a:gd name="connsiteY3" fmla="*/ 719833 h 804399"/>
                    <a:gd name="connsiteX4" fmla="*/ 33334 w 117900"/>
                    <a:gd name="connsiteY4" fmla="*/ 804399 h 804399"/>
                    <a:gd name="connsiteX5" fmla="*/ 0 w 117900"/>
                    <a:gd name="connsiteY5" fmla="*/ 804399 h 804399"/>
                    <a:gd name="connsiteX6" fmla="*/ 84566 w 117900"/>
                    <a:gd name="connsiteY6" fmla="*/ 719833 h 804399"/>
                    <a:gd name="connsiteX7" fmla="*/ 84566 w 117900"/>
                    <a:gd name="connsiteY7" fmla="*/ 84566 h 804399"/>
                    <a:gd name="connsiteX8" fmla="*/ 0 w 117900"/>
                    <a:gd name="connsiteY8" fmla="*/ 0 h 8043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900" h="804399">
                      <a:moveTo>
                        <a:pt x="0" y="0"/>
                      </a:moveTo>
                      <a:lnTo>
                        <a:pt x="33334" y="0"/>
                      </a:lnTo>
                      <a:cubicBezTo>
                        <a:pt x="80039" y="0"/>
                        <a:pt x="117900" y="37861"/>
                        <a:pt x="117900" y="84566"/>
                      </a:cubicBezTo>
                      <a:lnTo>
                        <a:pt x="117900" y="719833"/>
                      </a:lnTo>
                      <a:cubicBezTo>
                        <a:pt x="117900" y="766538"/>
                        <a:pt x="80039" y="804399"/>
                        <a:pt x="33334" y="804399"/>
                      </a:cubicBezTo>
                      <a:lnTo>
                        <a:pt x="0" y="804399"/>
                      </a:lnTo>
                      <a:cubicBezTo>
                        <a:pt x="46705" y="804399"/>
                        <a:pt x="84566" y="766538"/>
                        <a:pt x="84566" y="719833"/>
                      </a:cubicBezTo>
                      <a:lnTo>
                        <a:pt x="84566" y="84566"/>
                      </a:lnTo>
                      <a:cubicBezTo>
                        <a:pt x="84566" y="37861"/>
                        <a:pt x="46705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9D8454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Ins="150876" rtlCol="0" anchor="ctr">
                  <a:noAutofit/>
                </a:bodyPr>
                <a:lstStyle/>
                <a:p>
                  <a:pPr algn="ctr"/>
                  <a:endParaRPr lang="en-US" sz="44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6333AF7-043A-4458-A8F1-6F8F62CA17C6}"/>
                  </a:ext>
                </a:extLst>
              </p:cNvPr>
              <p:cNvSpPr txBox="1"/>
              <p:nvPr/>
            </p:nvSpPr>
            <p:spPr>
              <a:xfrm>
                <a:off x="9960814" y="1842795"/>
                <a:ext cx="330597" cy="390213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2</a:t>
                </a:r>
              </a:p>
            </p:txBody>
          </p: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406C25D5-5EE6-4168-8B52-86871C0C27F2}"/>
                </a:ext>
              </a:extLst>
            </p:cNvPr>
            <p:cNvGrpSpPr/>
            <p:nvPr/>
          </p:nvGrpSpPr>
          <p:grpSpPr>
            <a:xfrm>
              <a:off x="1599513" y="2758573"/>
              <a:ext cx="712853" cy="704718"/>
              <a:chOff x="2132684" y="2535097"/>
              <a:chExt cx="950470" cy="939624"/>
            </a:xfrm>
          </p:grpSpPr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02BA3845-8AA9-4766-9DC6-B05FA4135439}"/>
                  </a:ext>
                </a:extLst>
              </p:cNvPr>
              <p:cNvGrpSpPr/>
              <p:nvPr/>
            </p:nvGrpSpPr>
            <p:grpSpPr>
              <a:xfrm>
                <a:off x="2132684" y="2535097"/>
                <a:ext cx="950470" cy="939624"/>
                <a:chOff x="2693419" y="2433868"/>
                <a:chExt cx="813685" cy="804399"/>
              </a:xfrm>
            </p:grpSpPr>
            <p:sp>
              <p:nvSpPr>
                <p:cNvPr id="41" name="Rectangle: Rounded Corners 40">
                  <a:extLst>
                    <a:ext uri="{FF2B5EF4-FFF2-40B4-BE49-F238E27FC236}">
                      <a16:creationId xmlns:a16="http://schemas.microsoft.com/office/drawing/2014/main" id="{9BB72FEF-14B2-40FC-B99D-1551D2A404E7}"/>
                    </a:ext>
                  </a:extLst>
                </p:cNvPr>
                <p:cNvSpPr/>
                <p:nvPr/>
              </p:nvSpPr>
              <p:spPr>
                <a:xfrm>
                  <a:off x="2693419" y="2433868"/>
                  <a:ext cx="804399" cy="804399"/>
                </a:xfrm>
                <a:prstGeom prst="roundRect">
                  <a:avLst>
                    <a:gd name="adj" fmla="val 10513"/>
                  </a:avLst>
                </a:prstGeom>
                <a:solidFill>
                  <a:srgbClr val="FFDFA7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150876" rtlCol="0" anchor="ctr"/>
                <a:lstStyle/>
                <a:p>
                  <a:pPr algn="ctr"/>
                  <a:r>
                    <a:rPr lang="en-US" sz="4400" dirty="0">
                      <a:solidFill>
                        <a:schemeClr val="tx1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H</a:t>
                  </a:r>
                </a:p>
              </p:txBody>
            </p:sp>
            <p:sp>
              <p:nvSpPr>
                <p:cNvPr id="42" name="Freeform: Shape 41">
                  <a:extLst>
                    <a:ext uri="{FF2B5EF4-FFF2-40B4-BE49-F238E27FC236}">
                      <a16:creationId xmlns:a16="http://schemas.microsoft.com/office/drawing/2014/main" id="{E519649D-6649-44AE-98EB-720C727B50CD}"/>
                    </a:ext>
                  </a:extLst>
                </p:cNvPr>
                <p:cNvSpPr/>
                <p:nvPr/>
              </p:nvSpPr>
              <p:spPr>
                <a:xfrm>
                  <a:off x="3389204" y="2433868"/>
                  <a:ext cx="117900" cy="804399"/>
                </a:xfrm>
                <a:custGeom>
                  <a:avLst/>
                  <a:gdLst>
                    <a:gd name="connsiteX0" fmla="*/ 0 w 117900"/>
                    <a:gd name="connsiteY0" fmla="*/ 0 h 804399"/>
                    <a:gd name="connsiteX1" fmla="*/ 33334 w 117900"/>
                    <a:gd name="connsiteY1" fmla="*/ 0 h 804399"/>
                    <a:gd name="connsiteX2" fmla="*/ 117900 w 117900"/>
                    <a:gd name="connsiteY2" fmla="*/ 84566 h 804399"/>
                    <a:gd name="connsiteX3" fmla="*/ 117900 w 117900"/>
                    <a:gd name="connsiteY3" fmla="*/ 719833 h 804399"/>
                    <a:gd name="connsiteX4" fmla="*/ 33334 w 117900"/>
                    <a:gd name="connsiteY4" fmla="*/ 804399 h 804399"/>
                    <a:gd name="connsiteX5" fmla="*/ 0 w 117900"/>
                    <a:gd name="connsiteY5" fmla="*/ 804399 h 804399"/>
                    <a:gd name="connsiteX6" fmla="*/ 84566 w 117900"/>
                    <a:gd name="connsiteY6" fmla="*/ 719833 h 804399"/>
                    <a:gd name="connsiteX7" fmla="*/ 84566 w 117900"/>
                    <a:gd name="connsiteY7" fmla="*/ 84566 h 804399"/>
                    <a:gd name="connsiteX8" fmla="*/ 0 w 117900"/>
                    <a:gd name="connsiteY8" fmla="*/ 0 h 8043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900" h="804399">
                      <a:moveTo>
                        <a:pt x="0" y="0"/>
                      </a:moveTo>
                      <a:lnTo>
                        <a:pt x="33334" y="0"/>
                      </a:lnTo>
                      <a:cubicBezTo>
                        <a:pt x="80039" y="0"/>
                        <a:pt x="117900" y="37861"/>
                        <a:pt x="117900" y="84566"/>
                      </a:cubicBezTo>
                      <a:lnTo>
                        <a:pt x="117900" y="719833"/>
                      </a:lnTo>
                      <a:cubicBezTo>
                        <a:pt x="117900" y="766538"/>
                        <a:pt x="80039" y="804399"/>
                        <a:pt x="33334" y="804399"/>
                      </a:cubicBezTo>
                      <a:lnTo>
                        <a:pt x="0" y="804399"/>
                      </a:lnTo>
                      <a:cubicBezTo>
                        <a:pt x="46705" y="804399"/>
                        <a:pt x="84566" y="766538"/>
                        <a:pt x="84566" y="719833"/>
                      </a:cubicBezTo>
                      <a:lnTo>
                        <a:pt x="84566" y="84566"/>
                      </a:lnTo>
                      <a:cubicBezTo>
                        <a:pt x="84566" y="37861"/>
                        <a:pt x="46705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9D8454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Ins="150876" rtlCol="0" anchor="ctr">
                  <a:noAutofit/>
                </a:bodyPr>
                <a:lstStyle/>
                <a:p>
                  <a:pPr algn="ctr"/>
                  <a:endParaRPr lang="en-US" sz="44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57258B1D-3B2F-4344-AAB0-9E428301314A}"/>
                  </a:ext>
                </a:extLst>
              </p:cNvPr>
              <p:cNvSpPr txBox="1"/>
              <p:nvPr/>
            </p:nvSpPr>
            <p:spPr>
              <a:xfrm>
                <a:off x="2688965" y="3074609"/>
                <a:ext cx="330597" cy="390213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4</a:t>
                </a:r>
              </a:p>
            </p:txBody>
          </p:sp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D6F79F35-7308-4CF3-9695-EE9E07530ECC}"/>
                </a:ext>
              </a:extLst>
            </p:cNvPr>
            <p:cNvGrpSpPr/>
            <p:nvPr/>
          </p:nvGrpSpPr>
          <p:grpSpPr>
            <a:xfrm>
              <a:off x="2508493" y="2758573"/>
              <a:ext cx="712853" cy="704718"/>
              <a:chOff x="3344658" y="2535097"/>
              <a:chExt cx="950470" cy="939624"/>
            </a:xfrm>
          </p:grpSpPr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3F368FAF-30CB-4AB6-A244-7229AB439839}"/>
                  </a:ext>
                </a:extLst>
              </p:cNvPr>
              <p:cNvGrpSpPr/>
              <p:nvPr/>
            </p:nvGrpSpPr>
            <p:grpSpPr>
              <a:xfrm>
                <a:off x="3344658" y="2535097"/>
                <a:ext cx="950470" cy="939624"/>
                <a:chOff x="2693419" y="2433868"/>
                <a:chExt cx="813685" cy="804399"/>
              </a:xfrm>
            </p:grpSpPr>
            <p:sp>
              <p:nvSpPr>
                <p:cNvPr id="46" name="Rectangle: Rounded Corners 45">
                  <a:extLst>
                    <a:ext uri="{FF2B5EF4-FFF2-40B4-BE49-F238E27FC236}">
                      <a16:creationId xmlns:a16="http://schemas.microsoft.com/office/drawing/2014/main" id="{0E951217-C51A-43C7-86F3-28F20B074C6C}"/>
                    </a:ext>
                  </a:extLst>
                </p:cNvPr>
                <p:cNvSpPr/>
                <p:nvPr/>
              </p:nvSpPr>
              <p:spPr>
                <a:xfrm>
                  <a:off x="2693419" y="2433868"/>
                  <a:ext cx="804399" cy="804399"/>
                </a:xfrm>
                <a:prstGeom prst="roundRect">
                  <a:avLst>
                    <a:gd name="adj" fmla="val 10513"/>
                  </a:avLst>
                </a:prstGeom>
                <a:solidFill>
                  <a:srgbClr val="FFDFA7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150876" rtlCol="0" anchor="ctr"/>
                <a:lstStyle/>
                <a:p>
                  <a:pPr algn="ctr"/>
                  <a:r>
                    <a:rPr lang="en-US" sz="4400" dirty="0">
                      <a:solidFill>
                        <a:schemeClr val="tx1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I</a:t>
                  </a:r>
                </a:p>
              </p:txBody>
            </p:sp>
            <p:sp>
              <p:nvSpPr>
                <p:cNvPr id="47" name="Freeform: Shape 46">
                  <a:extLst>
                    <a:ext uri="{FF2B5EF4-FFF2-40B4-BE49-F238E27FC236}">
                      <a16:creationId xmlns:a16="http://schemas.microsoft.com/office/drawing/2014/main" id="{9C946558-1935-483C-AE33-A22B9525F1F1}"/>
                    </a:ext>
                  </a:extLst>
                </p:cNvPr>
                <p:cNvSpPr/>
                <p:nvPr/>
              </p:nvSpPr>
              <p:spPr>
                <a:xfrm>
                  <a:off x="3389204" y="2433868"/>
                  <a:ext cx="117900" cy="804399"/>
                </a:xfrm>
                <a:custGeom>
                  <a:avLst/>
                  <a:gdLst>
                    <a:gd name="connsiteX0" fmla="*/ 0 w 117900"/>
                    <a:gd name="connsiteY0" fmla="*/ 0 h 804399"/>
                    <a:gd name="connsiteX1" fmla="*/ 33334 w 117900"/>
                    <a:gd name="connsiteY1" fmla="*/ 0 h 804399"/>
                    <a:gd name="connsiteX2" fmla="*/ 117900 w 117900"/>
                    <a:gd name="connsiteY2" fmla="*/ 84566 h 804399"/>
                    <a:gd name="connsiteX3" fmla="*/ 117900 w 117900"/>
                    <a:gd name="connsiteY3" fmla="*/ 719833 h 804399"/>
                    <a:gd name="connsiteX4" fmla="*/ 33334 w 117900"/>
                    <a:gd name="connsiteY4" fmla="*/ 804399 h 804399"/>
                    <a:gd name="connsiteX5" fmla="*/ 0 w 117900"/>
                    <a:gd name="connsiteY5" fmla="*/ 804399 h 804399"/>
                    <a:gd name="connsiteX6" fmla="*/ 84566 w 117900"/>
                    <a:gd name="connsiteY6" fmla="*/ 719833 h 804399"/>
                    <a:gd name="connsiteX7" fmla="*/ 84566 w 117900"/>
                    <a:gd name="connsiteY7" fmla="*/ 84566 h 804399"/>
                    <a:gd name="connsiteX8" fmla="*/ 0 w 117900"/>
                    <a:gd name="connsiteY8" fmla="*/ 0 h 8043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900" h="804399">
                      <a:moveTo>
                        <a:pt x="0" y="0"/>
                      </a:moveTo>
                      <a:lnTo>
                        <a:pt x="33334" y="0"/>
                      </a:lnTo>
                      <a:cubicBezTo>
                        <a:pt x="80039" y="0"/>
                        <a:pt x="117900" y="37861"/>
                        <a:pt x="117900" y="84566"/>
                      </a:cubicBezTo>
                      <a:lnTo>
                        <a:pt x="117900" y="719833"/>
                      </a:lnTo>
                      <a:cubicBezTo>
                        <a:pt x="117900" y="766538"/>
                        <a:pt x="80039" y="804399"/>
                        <a:pt x="33334" y="804399"/>
                      </a:cubicBezTo>
                      <a:lnTo>
                        <a:pt x="0" y="804399"/>
                      </a:lnTo>
                      <a:cubicBezTo>
                        <a:pt x="46705" y="804399"/>
                        <a:pt x="84566" y="766538"/>
                        <a:pt x="84566" y="719833"/>
                      </a:cubicBezTo>
                      <a:lnTo>
                        <a:pt x="84566" y="84566"/>
                      </a:lnTo>
                      <a:cubicBezTo>
                        <a:pt x="84566" y="37861"/>
                        <a:pt x="46705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9D8454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Ins="150876" rtlCol="0" anchor="ctr">
                  <a:noAutofit/>
                </a:bodyPr>
                <a:lstStyle/>
                <a:p>
                  <a:pPr algn="ctr"/>
                  <a:endParaRPr lang="en-US" sz="44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E3B29EB2-EB33-4765-8DF7-37D289DBF958}"/>
                  </a:ext>
                </a:extLst>
              </p:cNvPr>
              <p:cNvSpPr txBox="1"/>
              <p:nvPr/>
            </p:nvSpPr>
            <p:spPr>
              <a:xfrm>
                <a:off x="3795839" y="3074609"/>
                <a:ext cx="330597" cy="390213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1</a:t>
                </a:r>
              </a:p>
            </p:txBody>
          </p: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58A8C56E-A088-4D7E-B416-15DBA68BD7D3}"/>
                </a:ext>
              </a:extLst>
            </p:cNvPr>
            <p:cNvGrpSpPr/>
            <p:nvPr/>
          </p:nvGrpSpPr>
          <p:grpSpPr>
            <a:xfrm>
              <a:off x="3417474" y="2758572"/>
              <a:ext cx="712853" cy="704718"/>
              <a:chOff x="4556632" y="2535096"/>
              <a:chExt cx="950470" cy="939624"/>
            </a:xfrm>
          </p:grpSpPr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D402F003-4284-4B01-B6CB-0BE81F3B29D4}"/>
                  </a:ext>
                </a:extLst>
              </p:cNvPr>
              <p:cNvGrpSpPr/>
              <p:nvPr/>
            </p:nvGrpSpPr>
            <p:grpSpPr>
              <a:xfrm>
                <a:off x="4556632" y="2535096"/>
                <a:ext cx="950470" cy="939624"/>
                <a:chOff x="2693419" y="2433868"/>
                <a:chExt cx="813685" cy="804399"/>
              </a:xfrm>
            </p:grpSpPr>
            <p:sp>
              <p:nvSpPr>
                <p:cNvPr id="51" name="Rectangle: Rounded Corners 50">
                  <a:extLst>
                    <a:ext uri="{FF2B5EF4-FFF2-40B4-BE49-F238E27FC236}">
                      <a16:creationId xmlns:a16="http://schemas.microsoft.com/office/drawing/2014/main" id="{90A4DAB3-AE70-4B8B-AE35-5A02621A749B}"/>
                    </a:ext>
                  </a:extLst>
                </p:cNvPr>
                <p:cNvSpPr/>
                <p:nvPr/>
              </p:nvSpPr>
              <p:spPr>
                <a:xfrm>
                  <a:off x="2693419" y="2433868"/>
                  <a:ext cx="804399" cy="804399"/>
                </a:xfrm>
                <a:prstGeom prst="roundRect">
                  <a:avLst>
                    <a:gd name="adj" fmla="val 10513"/>
                  </a:avLst>
                </a:prstGeom>
                <a:solidFill>
                  <a:srgbClr val="FFDFA7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150876" rtlCol="0" anchor="ctr"/>
                <a:lstStyle/>
                <a:p>
                  <a:pPr algn="ctr"/>
                  <a:r>
                    <a:rPr lang="en-US" sz="4400" dirty="0">
                      <a:solidFill>
                        <a:schemeClr val="tx1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J</a:t>
                  </a:r>
                </a:p>
              </p:txBody>
            </p:sp>
            <p:sp>
              <p:nvSpPr>
                <p:cNvPr id="52" name="Freeform: Shape 51">
                  <a:extLst>
                    <a:ext uri="{FF2B5EF4-FFF2-40B4-BE49-F238E27FC236}">
                      <a16:creationId xmlns:a16="http://schemas.microsoft.com/office/drawing/2014/main" id="{17081430-C7E3-4F8E-A5A6-DA8C723E23AC}"/>
                    </a:ext>
                  </a:extLst>
                </p:cNvPr>
                <p:cNvSpPr/>
                <p:nvPr/>
              </p:nvSpPr>
              <p:spPr>
                <a:xfrm>
                  <a:off x="3389204" y="2433868"/>
                  <a:ext cx="117900" cy="804399"/>
                </a:xfrm>
                <a:custGeom>
                  <a:avLst/>
                  <a:gdLst>
                    <a:gd name="connsiteX0" fmla="*/ 0 w 117900"/>
                    <a:gd name="connsiteY0" fmla="*/ 0 h 804399"/>
                    <a:gd name="connsiteX1" fmla="*/ 33334 w 117900"/>
                    <a:gd name="connsiteY1" fmla="*/ 0 h 804399"/>
                    <a:gd name="connsiteX2" fmla="*/ 117900 w 117900"/>
                    <a:gd name="connsiteY2" fmla="*/ 84566 h 804399"/>
                    <a:gd name="connsiteX3" fmla="*/ 117900 w 117900"/>
                    <a:gd name="connsiteY3" fmla="*/ 719833 h 804399"/>
                    <a:gd name="connsiteX4" fmla="*/ 33334 w 117900"/>
                    <a:gd name="connsiteY4" fmla="*/ 804399 h 804399"/>
                    <a:gd name="connsiteX5" fmla="*/ 0 w 117900"/>
                    <a:gd name="connsiteY5" fmla="*/ 804399 h 804399"/>
                    <a:gd name="connsiteX6" fmla="*/ 84566 w 117900"/>
                    <a:gd name="connsiteY6" fmla="*/ 719833 h 804399"/>
                    <a:gd name="connsiteX7" fmla="*/ 84566 w 117900"/>
                    <a:gd name="connsiteY7" fmla="*/ 84566 h 804399"/>
                    <a:gd name="connsiteX8" fmla="*/ 0 w 117900"/>
                    <a:gd name="connsiteY8" fmla="*/ 0 h 8043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900" h="804399">
                      <a:moveTo>
                        <a:pt x="0" y="0"/>
                      </a:moveTo>
                      <a:lnTo>
                        <a:pt x="33334" y="0"/>
                      </a:lnTo>
                      <a:cubicBezTo>
                        <a:pt x="80039" y="0"/>
                        <a:pt x="117900" y="37861"/>
                        <a:pt x="117900" y="84566"/>
                      </a:cubicBezTo>
                      <a:lnTo>
                        <a:pt x="117900" y="719833"/>
                      </a:lnTo>
                      <a:cubicBezTo>
                        <a:pt x="117900" y="766538"/>
                        <a:pt x="80039" y="804399"/>
                        <a:pt x="33334" y="804399"/>
                      </a:cubicBezTo>
                      <a:lnTo>
                        <a:pt x="0" y="804399"/>
                      </a:lnTo>
                      <a:cubicBezTo>
                        <a:pt x="46705" y="804399"/>
                        <a:pt x="84566" y="766538"/>
                        <a:pt x="84566" y="719833"/>
                      </a:cubicBezTo>
                      <a:lnTo>
                        <a:pt x="84566" y="84566"/>
                      </a:lnTo>
                      <a:cubicBezTo>
                        <a:pt x="84566" y="37861"/>
                        <a:pt x="46705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9D8454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Ins="150876" rtlCol="0" anchor="ctr">
                  <a:noAutofit/>
                </a:bodyPr>
                <a:lstStyle/>
                <a:p>
                  <a:pPr algn="ctr"/>
                  <a:endParaRPr lang="en-US" sz="44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24C38CD3-020E-4917-B6B8-A915531CB8CD}"/>
                  </a:ext>
                </a:extLst>
              </p:cNvPr>
              <p:cNvSpPr txBox="1"/>
              <p:nvPr/>
            </p:nvSpPr>
            <p:spPr>
              <a:xfrm>
                <a:off x="5028833" y="3074608"/>
                <a:ext cx="330597" cy="390213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8</a:t>
                </a:r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5561E0F1-097F-4D30-844B-2B2AA956AE78}"/>
                </a:ext>
              </a:extLst>
            </p:cNvPr>
            <p:cNvGrpSpPr/>
            <p:nvPr/>
          </p:nvGrpSpPr>
          <p:grpSpPr>
            <a:xfrm>
              <a:off x="4326455" y="2758572"/>
              <a:ext cx="712853" cy="704718"/>
              <a:chOff x="5768607" y="2535096"/>
              <a:chExt cx="950470" cy="939624"/>
            </a:xfrm>
          </p:grpSpPr>
          <p:grpSp>
            <p:nvGrpSpPr>
              <p:cNvPr id="54" name="Group 53">
                <a:extLst>
                  <a:ext uri="{FF2B5EF4-FFF2-40B4-BE49-F238E27FC236}">
                    <a16:creationId xmlns:a16="http://schemas.microsoft.com/office/drawing/2014/main" id="{E9716D63-103E-41CA-9624-AA5F3C6C18D1}"/>
                  </a:ext>
                </a:extLst>
              </p:cNvPr>
              <p:cNvGrpSpPr/>
              <p:nvPr/>
            </p:nvGrpSpPr>
            <p:grpSpPr>
              <a:xfrm>
                <a:off x="5768607" y="2535096"/>
                <a:ext cx="950470" cy="939624"/>
                <a:chOff x="2693419" y="2433868"/>
                <a:chExt cx="813685" cy="804399"/>
              </a:xfrm>
            </p:grpSpPr>
            <p:sp>
              <p:nvSpPr>
                <p:cNvPr id="56" name="Rectangle: Rounded Corners 55">
                  <a:extLst>
                    <a:ext uri="{FF2B5EF4-FFF2-40B4-BE49-F238E27FC236}">
                      <a16:creationId xmlns:a16="http://schemas.microsoft.com/office/drawing/2014/main" id="{B48B8B8F-B3A6-4CAF-A445-27CA06ACD2A5}"/>
                    </a:ext>
                  </a:extLst>
                </p:cNvPr>
                <p:cNvSpPr/>
                <p:nvPr/>
              </p:nvSpPr>
              <p:spPr>
                <a:xfrm>
                  <a:off x="2693419" y="2433868"/>
                  <a:ext cx="804399" cy="804399"/>
                </a:xfrm>
                <a:prstGeom prst="roundRect">
                  <a:avLst>
                    <a:gd name="adj" fmla="val 10513"/>
                  </a:avLst>
                </a:prstGeom>
                <a:solidFill>
                  <a:srgbClr val="FFDFA7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150876" rtlCol="0" anchor="ctr"/>
                <a:lstStyle/>
                <a:p>
                  <a:pPr algn="ctr"/>
                  <a:r>
                    <a:rPr lang="en-US" sz="4400" dirty="0">
                      <a:solidFill>
                        <a:schemeClr val="tx1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K</a:t>
                  </a:r>
                </a:p>
              </p:txBody>
            </p:sp>
            <p:sp>
              <p:nvSpPr>
                <p:cNvPr id="57" name="Freeform: Shape 56">
                  <a:extLst>
                    <a:ext uri="{FF2B5EF4-FFF2-40B4-BE49-F238E27FC236}">
                      <a16:creationId xmlns:a16="http://schemas.microsoft.com/office/drawing/2014/main" id="{BAF6B886-ED4C-426F-A985-7E2A5EC1D7B4}"/>
                    </a:ext>
                  </a:extLst>
                </p:cNvPr>
                <p:cNvSpPr/>
                <p:nvPr/>
              </p:nvSpPr>
              <p:spPr>
                <a:xfrm>
                  <a:off x="3389204" y="2433868"/>
                  <a:ext cx="117900" cy="804399"/>
                </a:xfrm>
                <a:custGeom>
                  <a:avLst/>
                  <a:gdLst>
                    <a:gd name="connsiteX0" fmla="*/ 0 w 117900"/>
                    <a:gd name="connsiteY0" fmla="*/ 0 h 804399"/>
                    <a:gd name="connsiteX1" fmla="*/ 33334 w 117900"/>
                    <a:gd name="connsiteY1" fmla="*/ 0 h 804399"/>
                    <a:gd name="connsiteX2" fmla="*/ 117900 w 117900"/>
                    <a:gd name="connsiteY2" fmla="*/ 84566 h 804399"/>
                    <a:gd name="connsiteX3" fmla="*/ 117900 w 117900"/>
                    <a:gd name="connsiteY3" fmla="*/ 719833 h 804399"/>
                    <a:gd name="connsiteX4" fmla="*/ 33334 w 117900"/>
                    <a:gd name="connsiteY4" fmla="*/ 804399 h 804399"/>
                    <a:gd name="connsiteX5" fmla="*/ 0 w 117900"/>
                    <a:gd name="connsiteY5" fmla="*/ 804399 h 804399"/>
                    <a:gd name="connsiteX6" fmla="*/ 84566 w 117900"/>
                    <a:gd name="connsiteY6" fmla="*/ 719833 h 804399"/>
                    <a:gd name="connsiteX7" fmla="*/ 84566 w 117900"/>
                    <a:gd name="connsiteY7" fmla="*/ 84566 h 804399"/>
                    <a:gd name="connsiteX8" fmla="*/ 0 w 117900"/>
                    <a:gd name="connsiteY8" fmla="*/ 0 h 8043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900" h="804399">
                      <a:moveTo>
                        <a:pt x="0" y="0"/>
                      </a:moveTo>
                      <a:lnTo>
                        <a:pt x="33334" y="0"/>
                      </a:lnTo>
                      <a:cubicBezTo>
                        <a:pt x="80039" y="0"/>
                        <a:pt x="117900" y="37861"/>
                        <a:pt x="117900" y="84566"/>
                      </a:cubicBezTo>
                      <a:lnTo>
                        <a:pt x="117900" y="719833"/>
                      </a:lnTo>
                      <a:cubicBezTo>
                        <a:pt x="117900" y="766538"/>
                        <a:pt x="80039" y="804399"/>
                        <a:pt x="33334" y="804399"/>
                      </a:cubicBezTo>
                      <a:lnTo>
                        <a:pt x="0" y="804399"/>
                      </a:lnTo>
                      <a:cubicBezTo>
                        <a:pt x="46705" y="804399"/>
                        <a:pt x="84566" y="766538"/>
                        <a:pt x="84566" y="719833"/>
                      </a:cubicBezTo>
                      <a:lnTo>
                        <a:pt x="84566" y="84566"/>
                      </a:lnTo>
                      <a:cubicBezTo>
                        <a:pt x="84566" y="37861"/>
                        <a:pt x="46705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9D8454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Ins="150876" rtlCol="0" anchor="ctr">
                  <a:noAutofit/>
                </a:bodyPr>
                <a:lstStyle/>
                <a:p>
                  <a:pPr algn="ctr"/>
                  <a:endParaRPr lang="en-US" sz="44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3C5C9BA1-3D61-430A-B154-BA11055FF66E}"/>
                  </a:ext>
                </a:extLst>
              </p:cNvPr>
              <p:cNvSpPr txBox="1"/>
              <p:nvPr/>
            </p:nvSpPr>
            <p:spPr>
              <a:xfrm>
                <a:off x="6324888" y="3074608"/>
                <a:ext cx="330597" cy="390213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5</a:t>
                </a:r>
              </a:p>
            </p:txBody>
          </p:sp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94327BDC-2A49-4E33-A25D-86FB117042AB}"/>
                </a:ext>
              </a:extLst>
            </p:cNvPr>
            <p:cNvGrpSpPr/>
            <p:nvPr/>
          </p:nvGrpSpPr>
          <p:grpSpPr>
            <a:xfrm>
              <a:off x="5235436" y="2758572"/>
              <a:ext cx="712853" cy="704718"/>
              <a:chOff x="6980581" y="2535096"/>
              <a:chExt cx="950470" cy="939624"/>
            </a:xfrm>
          </p:grpSpPr>
          <p:grpSp>
            <p:nvGrpSpPr>
              <p:cNvPr id="59" name="Group 58">
                <a:extLst>
                  <a:ext uri="{FF2B5EF4-FFF2-40B4-BE49-F238E27FC236}">
                    <a16:creationId xmlns:a16="http://schemas.microsoft.com/office/drawing/2014/main" id="{19D58AA6-39BB-47FC-B7D9-525C85305C04}"/>
                  </a:ext>
                </a:extLst>
              </p:cNvPr>
              <p:cNvGrpSpPr/>
              <p:nvPr/>
            </p:nvGrpSpPr>
            <p:grpSpPr>
              <a:xfrm>
                <a:off x="6980581" y="2535096"/>
                <a:ext cx="950470" cy="939624"/>
                <a:chOff x="2693419" y="2433868"/>
                <a:chExt cx="813685" cy="804399"/>
              </a:xfrm>
            </p:grpSpPr>
            <p:sp>
              <p:nvSpPr>
                <p:cNvPr id="61" name="Rectangle: Rounded Corners 60">
                  <a:extLst>
                    <a:ext uri="{FF2B5EF4-FFF2-40B4-BE49-F238E27FC236}">
                      <a16:creationId xmlns:a16="http://schemas.microsoft.com/office/drawing/2014/main" id="{D9290844-852D-45F5-8AC4-1EBA3468C5CE}"/>
                    </a:ext>
                  </a:extLst>
                </p:cNvPr>
                <p:cNvSpPr/>
                <p:nvPr/>
              </p:nvSpPr>
              <p:spPr>
                <a:xfrm>
                  <a:off x="2693419" y="2433868"/>
                  <a:ext cx="804399" cy="804399"/>
                </a:xfrm>
                <a:prstGeom prst="roundRect">
                  <a:avLst>
                    <a:gd name="adj" fmla="val 10513"/>
                  </a:avLst>
                </a:prstGeom>
                <a:solidFill>
                  <a:srgbClr val="FFDFA7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150876" rtlCol="0" anchor="ctr"/>
                <a:lstStyle/>
                <a:p>
                  <a:pPr algn="ctr"/>
                  <a:r>
                    <a:rPr lang="en-US" sz="4400" dirty="0">
                      <a:solidFill>
                        <a:schemeClr val="tx1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L</a:t>
                  </a:r>
                </a:p>
              </p:txBody>
            </p:sp>
            <p:sp>
              <p:nvSpPr>
                <p:cNvPr id="62" name="Freeform: Shape 61">
                  <a:extLst>
                    <a:ext uri="{FF2B5EF4-FFF2-40B4-BE49-F238E27FC236}">
                      <a16:creationId xmlns:a16="http://schemas.microsoft.com/office/drawing/2014/main" id="{0FA2597E-43EC-423F-B73F-4F4EDF36C17E}"/>
                    </a:ext>
                  </a:extLst>
                </p:cNvPr>
                <p:cNvSpPr/>
                <p:nvPr/>
              </p:nvSpPr>
              <p:spPr>
                <a:xfrm>
                  <a:off x="3389204" y="2433868"/>
                  <a:ext cx="117900" cy="804399"/>
                </a:xfrm>
                <a:custGeom>
                  <a:avLst/>
                  <a:gdLst>
                    <a:gd name="connsiteX0" fmla="*/ 0 w 117900"/>
                    <a:gd name="connsiteY0" fmla="*/ 0 h 804399"/>
                    <a:gd name="connsiteX1" fmla="*/ 33334 w 117900"/>
                    <a:gd name="connsiteY1" fmla="*/ 0 h 804399"/>
                    <a:gd name="connsiteX2" fmla="*/ 117900 w 117900"/>
                    <a:gd name="connsiteY2" fmla="*/ 84566 h 804399"/>
                    <a:gd name="connsiteX3" fmla="*/ 117900 w 117900"/>
                    <a:gd name="connsiteY3" fmla="*/ 719833 h 804399"/>
                    <a:gd name="connsiteX4" fmla="*/ 33334 w 117900"/>
                    <a:gd name="connsiteY4" fmla="*/ 804399 h 804399"/>
                    <a:gd name="connsiteX5" fmla="*/ 0 w 117900"/>
                    <a:gd name="connsiteY5" fmla="*/ 804399 h 804399"/>
                    <a:gd name="connsiteX6" fmla="*/ 84566 w 117900"/>
                    <a:gd name="connsiteY6" fmla="*/ 719833 h 804399"/>
                    <a:gd name="connsiteX7" fmla="*/ 84566 w 117900"/>
                    <a:gd name="connsiteY7" fmla="*/ 84566 h 804399"/>
                    <a:gd name="connsiteX8" fmla="*/ 0 w 117900"/>
                    <a:gd name="connsiteY8" fmla="*/ 0 h 8043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900" h="804399">
                      <a:moveTo>
                        <a:pt x="0" y="0"/>
                      </a:moveTo>
                      <a:lnTo>
                        <a:pt x="33334" y="0"/>
                      </a:lnTo>
                      <a:cubicBezTo>
                        <a:pt x="80039" y="0"/>
                        <a:pt x="117900" y="37861"/>
                        <a:pt x="117900" y="84566"/>
                      </a:cubicBezTo>
                      <a:lnTo>
                        <a:pt x="117900" y="719833"/>
                      </a:lnTo>
                      <a:cubicBezTo>
                        <a:pt x="117900" y="766538"/>
                        <a:pt x="80039" y="804399"/>
                        <a:pt x="33334" y="804399"/>
                      </a:cubicBezTo>
                      <a:lnTo>
                        <a:pt x="0" y="804399"/>
                      </a:lnTo>
                      <a:cubicBezTo>
                        <a:pt x="46705" y="804399"/>
                        <a:pt x="84566" y="766538"/>
                        <a:pt x="84566" y="719833"/>
                      </a:cubicBezTo>
                      <a:lnTo>
                        <a:pt x="84566" y="84566"/>
                      </a:lnTo>
                      <a:cubicBezTo>
                        <a:pt x="84566" y="37861"/>
                        <a:pt x="46705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9D8454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Ins="150876" rtlCol="0" anchor="ctr">
                  <a:noAutofit/>
                </a:bodyPr>
                <a:lstStyle/>
                <a:p>
                  <a:pPr algn="ctr"/>
                  <a:endParaRPr lang="en-US" sz="44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E86E2C8D-AA85-4814-8787-6E30A895A805}"/>
                  </a:ext>
                </a:extLst>
              </p:cNvPr>
              <p:cNvSpPr txBox="1"/>
              <p:nvPr/>
            </p:nvSpPr>
            <p:spPr>
              <a:xfrm>
                <a:off x="7505332" y="3074608"/>
                <a:ext cx="330597" cy="390213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1</a:t>
                </a:r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849FE903-6B02-48AF-8F59-D5FCFA08A917}"/>
                </a:ext>
              </a:extLst>
            </p:cNvPr>
            <p:cNvGrpSpPr/>
            <p:nvPr/>
          </p:nvGrpSpPr>
          <p:grpSpPr>
            <a:xfrm>
              <a:off x="6144416" y="2758571"/>
              <a:ext cx="712853" cy="704718"/>
              <a:chOff x="8192555" y="2535095"/>
              <a:chExt cx="950470" cy="939624"/>
            </a:xfrm>
          </p:grpSpPr>
          <p:grpSp>
            <p:nvGrpSpPr>
              <p:cNvPr id="64" name="Group 63">
                <a:extLst>
                  <a:ext uri="{FF2B5EF4-FFF2-40B4-BE49-F238E27FC236}">
                    <a16:creationId xmlns:a16="http://schemas.microsoft.com/office/drawing/2014/main" id="{DB45562E-B476-4335-BFB8-BB0AFA0383AC}"/>
                  </a:ext>
                </a:extLst>
              </p:cNvPr>
              <p:cNvGrpSpPr/>
              <p:nvPr/>
            </p:nvGrpSpPr>
            <p:grpSpPr>
              <a:xfrm>
                <a:off x="8192555" y="2535095"/>
                <a:ext cx="950470" cy="939624"/>
                <a:chOff x="2693419" y="2433868"/>
                <a:chExt cx="813685" cy="804399"/>
              </a:xfrm>
            </p:grpSpPr>
            <p:sp>
              <p:nvSpPr>
                <p:cNvPr id="66" name="Rectangle: Rounded Corners 65">
                  <a:extLst>
                    <a:ext uri="{FF2B5EF4-FFF2-40B4-BE49-F238E27FC236}">
                      <a16:creationId xmlns:a16="http://schemas.microsoft.com/office/drawing/2014/main" id="{746841A2-8B75-48AA-ADB5-042F983EB47C}"/>
                    </a:ext>
                  </a:extLst>
                </p:cNvPr>
                <p:cNvSpPr/>
                <p:nvPr/>
              </p:nvSpPr>
              <p:spPr>
                <a:xfrm>
                  <a:off x="2693419" y="2433868"/>
                  <a:ext cx="804399" cy="804399"/>
                </a:xfrm>
                <a:prstGeom prst="roundRect">
                  <a:avLst>
                    <a:gd name="adj" fmla="val 10513"/>
                  </a:avLst>
                </a:prstGeom>
                <a:solidFill>
                  <a:srgbClr val="FFDFA7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150876" rtlCol="0" anchor="ctr"/>
                <a:lstStyle/>
                <a:p>
                  <a:pPr algn="ctr"/>
                  <a:r>
                    <a:rPr lang="en-US" sz="4400" dirty="0">
                      <a:solidFill>
                        <a:schemeClr val="tx1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M</a:t>
                  </a:r>
                </a:p>
              </p:txBody>
            </p:sp>
            <p:sp>
              <p:nvSpPr>
                <p:cNvPr id="67" name="Freeform: Shape 66">
                  <a:extLst>
                    <a:ext uri="{FF2B5EF4-FFF2-40B4-BE49-F238E27FC236}">
                      <a16:creationId xmlns:a16="http://schemas.microsoft.com/office/drawing/2014/main" id="{873037DE-824F-4BE6-8A58-7BA2F3DE202A}"/>
                    </a:ext>
                  </a:extLst>
                </p:cNvPr>
                <p:cNvSpPr/>
                <p:nvPr/>
              </p:nvSpPr>
              <p:spPr>
                <a:xfrm>
                  <a:off x="3389204" y="2433868"/>
                  <a:ext cx="117900" cy="804399"/>
                </a:xfrm>
                <a:custGeom>
                  <a:avLst/>
                  <a:gdLst>
                    <a:gd name="connsiteX0" fmla="*/ 0 w 117900"/>
                    <a:gd name="connsiteY0" fmla="*/ 0 h 804399"/>
                    <a:gd name="connsiteX1" fmla="*/ 33334 w 117900"/>
                    <a:gd name="connsiteY1" fmla="*/ 0 h 804399"/>
                    <a:gd name="connsiteX2" fmla="*/ 117900 w 117900"/>
                    <a:gd name="connsiteY2" fmla="*/ 84566 h 804399"/>
                    <a:gd name="connsiteX3" fmla="*/ 117900 w 117900"/>
                    <a:gd name="connsiteY3" fmla="*/ 719833 h 804399"/>
                    <a:gd name="connsiteX4" fmla="*/ 33334 w 117900"/>
                    <a:gd name="connsiteY4" fmla="*/ 804399 h 804399"/>
                    <a:gd name="connsiteX5" fmla="*/ 0 w 117900"/>
                    <a:gd name="connsiteY5" fmla="*/ 804399 h 804399"/>
                    <a:gd name="connsiteX6" fmla="*/ 84566 w 117900"/>
                    <a:gd name="connsiteY6" fmla="*/ 719833 h 804399"/>
                    <a:gd name="connsiteX7" fmla="*/ 84566 w 117900"/>
                    <a:gd name="connsiteY7" fmla="*/ 84566 h 804399"/>
                    <a:gd name="connsiteX8" fmla="*/ 0 w 117900"/>
                    <a:gd name="connsiteY8" fmla="*/ 0 h 8043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900" h="804399">
                      <a:moveTo>
                        <a:pt x="0" y="0"/>
                      </a:moveTo>
                      <a:lnTo>
                        <a:pt x="33334" y="0"/>
                      </a:lnTo>
                      <a:cubicBezTo>
                        <a:pt x="80039" y="0"/>
                        <a:pt x="117900" y="37861"/>
                        <a:pt x="117900" y="84566"/>
                      </a:cubicBezTo>
                      <a:lnTo>
                        <a:pt x="117900" y="719833"/>
                      </a:lnTo>
                      <a:cubicBezTo>
                        <a:pt x="117900" y="766538"/>
                        <a:pt x="80039" y="804399"/>
                        <a:pt x="33334" y="804399"/>
                      </a:cubicBezTo>
                      <a:lnTo>
                        <a:pt x="0" y="804399"/>
                      </a:lnTo>
                      <a:cubicBezTo>
                        <a:pt x="46705" y="804399"/>
                        <a:pt x="84566" y="766538"/>
                        <a:pt x="84566" y="719833"/>
                      </a:cubicBezTo>
                      <a:lnTo>
                        <a:pt x="84566" y="84566"/>
                      </a:lnTo>
                      <a:cubicBezTo>
                        <a:pt x="84566" y="37861"/>
                        <a:pt x="46705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9D8454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Ins="150876" rtlCol="0" anchor="ctr">
                  <a:noAutofit/>
                </a:bodyPr>
                <a:lstStyle/>
                <a:p>
                  <a:pPr algn="ctr"/>
                  <a:endParaRPr lang="en-US" sz="44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D55ACCA1-128D-4A3C-962A-D73303A94F4F}"/>
                  </a:ext>
                </a:extLst>
              </p:cNvPr>
              <p:cNvSpPr txBox="1"/>
              <p:nvPr/>
            </p:nvSpPr>
            <p:spPr>
              <a:xfrm>
                <a:off x="8748836" y="3074607"/>
                <a:ext cx="330597" cy="390213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3</a:t>
                </a:r>
              </a:p>
            </p:txBody>
          </p:sp>
        </p:grp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18DF1B91-89DD-4198-A552-4E93BA102B8A}"/>
                </a:ext>
              </a:extLst>
            </p:cNvPr>
            <p:cNvGrpSpPr/>
            <p:nvPr/>
          </p:nvGrpSpPr>
          <p:grpSpPr>
            <a:xfrm>
              <a:off x="7053399" y="2758571"/>
              <a:ext cx="712853" cy="704718"/>
              <a:chOff x="9404532" y="2535095"/>
              <a:chExt cx="950470" cy="939624"/>
            </a:xfrm>
          </p:grpSpPr>
          <p:grpSp>
            <p:nvGrpSpPr>
              <p:cNvPr id="69" name="Group 68">
                <a:extLst>
                  <a:ext uri="{FF2B5EF4-FFF2-40B4-BE49-F238E27FC236}">
                    <a16:creationId xmlns:a16="http://schemas.microsoft.com/office/drawing/2014/main" id="{A4EC67A2-880C-49FA-BC82-CA8E1DA503E2}"/>
                  </a:ext>
                </a:extLst>
              </p:cNvPr>
              <p:cNvGrpSpPr/>
              <p:nvPr/>
            </p:nvGrpSpPr>
            <p:grpSpPr>
              <a:xfrm>
                <a:off x="9404532" y="2535095"/>
                <a:ext cx="950470" cy="939624"/>
                <a:chOff x="2693419" y="2433868"/>
                <a:chExt cx="813685" cy="804399"/>
              </a:xfrm>
            </p:grpSpPr>
            <p:sp>
              <p:nvSpPr>
                <p:cNvPr id="71" name="Rectangle: Rounded Corners 70">
                  <a:extLst>
                    <a:ext uri="{FF2B5EF4-FFF2-40B4-BE49-F238E27FC236}">
                      <a16:creationId xmlns:a16="http://schemas.microsoft.com/office/drawing/2014/main" id="{D131F97C-693F-43C4-9560-DE7026F74257}"/>
                    </a:ext>
                  </a:extLst>
                </p:cNvPr>
                <p:cNvSpPr/>
                <p:nvPr/>
              </p:nvSpPr>
              <p:spPr>
                <a:xfrm>
                  <a:off x="2693419" y="2433868"/>
                  <a:ext cx="804399" cy="804399"/>
                </a:xfrm>
                <a:prstGeom prst="roundRect">
                  <a:avLst>
                    <a:gd name="adj" fmla="val 10513"/>
                  </a:avLst>
                </a:prstGeom>
                <a:solidFill>
                  <a:srgbClr val="FFDFA7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150876" rtlCol="0" anchor="ctr"/>
                <a:lstStyle/>
                <a:p>
                  <a:pPr algn="ctr"/>
                  <a:r>
                    <a:rPr lang="en-US" sz="4400" dirty="0">
                      <a:solidFill>
                        <a:schemeClr val="tx1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N</a:t>
                  </a:r>
                </a:p>
              </p:txBody>
            </p:sp>
            <p:sp>
              <p:nvSpPr>
                <p:cNvPr id="72" name="Freeform: Shape 71">
                  <a:extLst>
                    <a:ext uri="{FF2B5EF4-FFF2-40B4-BE49-F238E27FC236}">
                      <a16:creationId xmlns:a16="http://schemas.microsoft.com/office/drawing/2014/main" id="{CFBD1D91-F6A0-4E86-8332-F27759651C02}"/>
                    </a:ext>
                  </a:extLst>
                </p:cNvPr>
                <p:cNvSpPr/>
                <p:nvPr/>
              </p:nvSpPr>
              <p:spPr>
                <a:xfrm>
                  <a:off x="3389204" y="2433868"/>
                  <a:ext cx="117900" cy="804399"/>
                </a:xfrm>
                <a:custGeom>
                  <a:avLst/>
                  <a:gdLst>
                    <a:gd name="connsiteX0" fmla="*/ 0 w 117900"/>
                    <a:gd name="connsiteY0" fmla="*/ 0 h 804399"/>
                    <a:gd name="connsiteX1" fmla="*/ 33334 w 117900"/>
                    <a:gd name="connsiteY1" fmla="*/ 0 h 804399"/>
                    <a:gd name="connsiteX2" fmla="*/ 117900 w 117900"/>
                    <a:gd name="connsiteY2" fmla="*/ 84566 h 804399"/>
                    <a:gd name="connsiteX3" fmla="*/ 117900 w 117900"/>
                    <a:gd name="connsiteY3" fmla="*/ 719833 h 804399"/>
                    <a:gd name="connsiteX4" fmla="*/ 33334 w 117900"/>
                    <a:gd name="connsiteY4" fmla="*/ 804399 h 804399"/>
                    <a:gd name="connsiteX5" fmla="*/ 0 w 117900"/>
                    <a:gd name="connsiteY5" fmla="*/ 804399 h 804399"/>
                    <a:gd name="connsiteX6" fmla="*/ 84566 w 117900"/>
                    <a:gd name="connsiteY6" fmla="*/ 719833 h 804399"/>
                    <a:gd name="connsiteX7" fmla="*/ 84566 w 117900"/>
                    <a:gd name="connsiteY7" fmla="*/ 84566 h 804399"/>
                    <a:gd name="connsiteX8" fmla="*/ 0 w 117900"/>
                    <a:gd name="connsiteY8" fmla="*/ 0 h 8043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900" h="804399">
                      <a:moveTo>
                        <a:pt x="0" y="0"/>
                      </a:moveTo>
                      <a:lnTo>
                        <a:pt x="33334" y="0"/>
                      </a:lnTo>
                      <a:cubicBezTo>
                        <a:pt x="80039" y="0"/>
                        <a:pt x="117900" y="37861"/>
                        <a:pt x="117900" y="84566"/>
                      </a:cubicBezTo>
                      <a:lnTo>
                        <a:pt x="117900" y="719833"/>
                      </a:lnTo>
                      <a:cubicBezTo>
                        <a:pt x="117900" y="766538"/>
                        <a:pt x="80039" y="804399"/>
                        <a:pt x="33334" y="804399"/>
                      </a:cubicBezTo>
                      <a:lnTo>
                        <a:pt x="0" y="804399"/>
                      </a:lnTo>
                      <a:cubicBezTo>
                        <a:pt x="46705" y="804399"/>
                        <a:pt x="84566" y="766538"/>
                        <a:pt x="84566" y="719833"/>
                      </a:cubicBezTo>
                      <a:lnTo>
                        <a:pt x="84566" y="84566"/>
                      </a:lnTo>
                      <a:cubicBezTo>
                        <a:pt x="84566" y="37861"/>
                        <a:pt x="46705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9D8454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Ins="150876" rtlCol="0" anchor="ctr">
                  <a:noAutofit/>
                </a:bodyPr>
                <a:lstStyle/>
                <a:p>
                  <a:pPr algn="ctr"/>
                  <a:endParaRPr lang="en-US" sz="44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04FD446D-0C05-43BF-9422-7FCDC802CF3E}"/>
                  </a:ext>
                </a:extLst>
              </p:cNvPr>
              <p:cNvSpPr txBox="1"/>
              <p:nvPr/>
            </p:nvSpPr>
            <p:spPr>
              <a:xfrm>
                <a:off x="9960813" y="3074607"/>
                <a:ext cx="330597" cy="390213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1</a:t>
                </a:r>
              </a:p>
            </p:txBody>
          </p:sp>
        </p:grp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4E9A2299-E066-4332-BA6E-05062FD0E741}"/>
                </a:ext>
              </a:extLst>
            </p:cNvPr>
            <p:cNvGrpSpPr/>
            <p:nvPr/>
          </p:nvGrpSpPr>
          <p:grpSpPr>
            <a:xfrm>
              <a:off x="1599514" y="3682432"/>
              <a:ext cx="712853" cy="704718"/>
              <a:chOff x="2132685" y="3766909"/>
              <a:chExt cx="950470" cy="939624"/>
            </a:xfrm>
          </p:grpSpPr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id="{003AEF4F-6129-4176-AA5B-958A62B3DA5B}"/>
                  </a:ext>
                </a:extLst>
              </p:cNvPr>
              <p:cNvGrpSpPr/>
              <p:nvPr/>
            </p:nvGrpSpPr>
            <p:grpSpPr>
              <a:xfrm>
                <a:off x="2132685" y="3766909"/>
                <a:ext cx="950470" cy="939624"/>
                <a:chOff x="2693419" y="2433868"/>
                <a:chExt cx="813685" cy="804399"/>
              </a:xfrm>
            </p:grpSpPr>
            <p:sp>
              <p:nvSpPr>
                <p:cNvPr id="74" name="Rectangle: Rounded Corners 73">
                  <a:extLst>
                    <a:ext uri="{FF2B5EF4-FFF2-40B4-BE49-F238E27FC236}">
                      <a16:creationId xmlns:a16="http://schemas.microsoft.com/office/drawing/2014/main" id="{66A947E8-AC83-4505-B602-FC0866B4D563}"/>
                    </a:ext>
                  </a:extLst>
                </p:cNvPr>
                <p:cNvSpPr/>
                <p:nvPr/>
              </p:nvSpPr>
              <p:spPr>
                <a:xfrm>
                  <a:off x="2693419" y="2433868"/>
                  <a:ext cx="804399" cy="804399"/>
                </a:xfrm>
                <a:prstGeom prst="roundRect">
                  <a:avLst>
                    <a:gd name="adj" fmla="val 10513"/>
                  </a:avLst>
                </a:prstGeom>
                <a:solidFill>
                  <a:srgbClr val="FFDFA7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150876" rtlCol="0" anchor="ctr"/>
                <a:lstStyle/>
                <a:p>
                  <a:pPr algn="ctr"/>
                  <a:r>
                    <a:rPr lang="en-US" sz="4400" dirty="0">
                      <a:solidFill>
                        <a:schemeClr val="tx1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O</a:t>
                  </a:r>
                </a:p>
              </p:txBody>
            </p:sp>
            <p:sp>
              <p:nvSpPr>
                <p:cNvPr id="75" name="Freeform: Shape 74">
                  <a:extLst>
                    <a:ext uri="{FF2B5EF4-FFF2-40B4-BE49-F238E27FC236}">
                      <a16:creationId xmlns:a16="http://schemas.microsoft.com/office/drawing/2014/main" id="{E19A9B2A-1309-4EF6-B599-8F0006F8C7F9}"/>
                    </a:ext>
                  </a:extLst>
                </p:cNvPr>
                <p:cNvSpPr/>
                <p:nvPr/>
              </p:nvSpPr>
              <p:spPr>
                <a:xfrm>
                  <a:off x="3389204" y="2433868"/>
                  <a:ext cx="117900" cy="804399"/>
                </a:xfrm>
                <a:custGeom>
                  <a:avLst/>
                  <a:gdLst>
                    <a:gd name="connsiteX0" fmla="*/ 0 w 117900"/>
                    <a:gd name="connsiteY0" fmla="*/ 0 h 804399"/>
                    <a:gd name="connsiteX1" fmla="*/ 33334 w 117900"/>
                    <a:gd name="connsiteY1" fmla="*/ 0 h 804399"/>
                    <a:gd name="connsiteX2" fmla="*/ 117900 w 117900"/>
                    <a:gd name="connsiteY2" fmla="*/ 84566 h 804399"/>
                    <a:gd name="connsiteX3" fmla="*/ 117900 w 117900"/>
                    <a:gd name="connsiteY3" fmla="*/ 719833 h 804399"/>
                    <a:gd name="connsiteX4" fmla="*/ 33334 w 117900"/>
                    <a:gd name="connsiteY4" fmla="*/ 804399 h 804399"/>
                    <a:gd name="connsiteX5" fmla="*/ 0 w 117900"/>
                    <a:gd name="connsiteY5" fmla="*/ 804399 h 804399"/>
                    <a:gd name="connsiteX6" fmla="*/ 84566 w 117900"/>
                    <a:gd name="connsiteY6" fmla="*/ 719833 h 804399"/>
                    <a:gd name="connsiteX7" fmla="*/ 84566 w 117900"/>
                    <a:gd name="connsiteY7" fmla="*/ 84566 h 804399"/>
                    <a:gd name="connsiteX8" fmla="*/ 0 w 117900"/>
                    <a:gd name="connsiteY8" fmla="*/ 0 h 8043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900" h="804399">
                      <a:moveTo>
                        <a:pt x="0" y="0"/>
                      </a:moveTo>
                      <a:lnTo>
                        <a:pt x="33334" y="0"/>
                      </a:lnTo>
                      <a:cubicBezTo>
                        <a:pt x="80039" y="0"/>
                        <a:pt x="117900" y="37861"/>
                        <a:pt x="117900" y="84566"/>
                      </a:cubicBezTo>
                      <a:lnTo>
                        <a:pt x="117900" y="719833"/>
                      </a:lnTo>
                      <a:cubicBezTo>
                        <a:pt x="117900" y="766538"/>
                        <a:pt x="80039" y="804399"/>
                        <a:pt x="33334" y="804399"/>
                      </a:cubicBezTo>
                      <a:lnTo>
                        <a:pt x="0" y="804399"/>
                      </a:lnTo>
                      <a:cubicBezTo>
                        <a:pt x="46705" y="804399"/>
                        <a:pt x="84566" y="766538"/>
                        <a:pt x="84566" y="719833"/>
                      </a:cubicBezTo>
                      <a:lnTo>
                        <a:pt x="84566" y="84566"/>
                      </a:lnTo>
                      <a:cubicBezTo>
                        <a:pt x="84566" y="37861"/>
                        <a:pt x="46705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9D8454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Ins="150876" rtlCol="0" anchor="ctr">
                  <a:noAutofit/>
                </a:bodyPr>
                <a:lstStyle/>
                <a:p>
                  <a:pPr algn="ctr"/>
                  <a:endParaRPr lang="en-US" sz="44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F2B9C260-DEE2-4D3E-A1FA-51E92D62095F}"/>
                  </a:ext>
                </a:extLst>
              </p:cNvPr>
              <p:cNvSpPr txBox="1"/>
              <p:nvPr/>
            </p:nvSpPr>
            <p:spPr>
              <a:xfrm>
                <a:off x="2657436" y="4306421"/>
                <a:ext cx="330597" cy="390213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1</a:t>
                </a:r>
              </a:p>
            </p:txBody>
          </p:sp>
        </p:grpSp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B4A1E4FF-9837-4048-9336-79FF0574B797}"/>
                </a:ext>
              </a:extLst>
            </p:cNvPr>
            <p:cNvGrpSpPr/>
            <p:nvPr/>
          </p:nvGrpSpPr>
          <p:grpSpPr>
            <a:xfrm>
              <a:off x="2508494" y="3682432"/>
              <a:ext cx="712853" cy="704718"/>
              <a:chOff x="3344659" y="3766909"/>
              <a:chExt cx="950470" cy="939624"/>
            </a:xfrm>
          </p:grpSpPr>
          <p:grpSp>
            <p:nvGrpSpPr>
              <p:cNvPr id="77" name="Group 76">
                <a:extLst>
                  <a:ext uri="{FF2B5EF4-FFF2-40B4-BE49-F238E27FC236}">
                    <a16:creationId xmlns:a16="http://schemas.microsoft.com/office/drawing/2014/main" id="{32A13D93-3154-4B42-9C45-3B5A15F72287}"/>
                  </a:ext>
                </a:extLst>
              </p:cNvPr>
              <p:cNvGrpSpPr/>
              <p:nvPr/>
            </p:nvGrpSpPr>
            <p:grpSpPr>
              <a:xfrm>
                <a:off x="3344659" y="3766909"/>
                <a:ext cx="950470" cy="939624"/>
                <a:chOff x="2693419" y="2433868"/>
                <a:chExt cx="813685" cy="804399"/>
              </a:xfrm>
            </p:grpSpPr>
            <p:sp>
              <p:nvSpPr>
                <p:cNvPr id="78" name="Rectangle: Rounded Corners 77">
                  <a:extLst>
                    <a:ext uri="{FF2B5EF4-FFF2-40B4-BE49-F238E27FC236}">
                      <a16:creationId xmlns:a16="http://schemas.microsoft.com/office/drawing/2014/main" id="{446C000E-A055-4968-B3CC-1F41D502F057}"/>
                    </a:ext>
                  </a:extLst>
                </p:cNvPr>
                <p:cNvSpPr/>
                <p:nvPr/>
              </p:nvSpPr>
              <p:spPr>
                <a:xfrm>
                  <a:off x="2693419" y="2433868"/>
                  <a:ext cx="804399" cy="804399"/>
                </a:xfrm>
                <a:prstGeom prst="roundRect">
                  <a:avLst>
                    <a:gd name="adj" fmla="val 10513"/>
                  </a:avLst>
                </a:prstGeom>
                <a:solidFill>
                  <a:srgbClr val="FFDFA7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150876" rtlCol="0" anchor="ctr"/>
                <a:lstStyle/>
                <a:p>
                  <a:pPr algn="ctr"/>
                  <a:r>
                    <a:rPr lang="en-US" sz="4400" dirty="0">
                      <a:solidFill>
                        <a:schemeClr val="tx1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P</a:t>
                  </a:r>
                </a:p>
              </p:txBody>
            </p:sp>
            <p:sp>
              <p:nvSpPr>
                <p:cNvPr id="79" name="Freeform: Shape 78">
                  <a:extLst>
                    <a:ext uri="{FF2B5EF4-FFF2-40B4-BE49-F238E27FC236}">
                      <a16:creationId xmlns:a16="http://schemas.microsoft.com/office/drawing/2014/main" id="{97157FBD-1420-49B3-A8E4-8D04B52397A7}"/>
                    </a:ext>
                  </a:extLst>
                </p:cNvPr>
                <p:cNvSpPr/>
                <p:nvPr/>
              </p:nvSpPr>
              <p:spPr>
                <a:xfrm>
                  <a:off x="3389204" y="2433868"/>
                  <a:ext cx="117900" cy="804399"/>
                </a:xfrm>
                <a:custGeom>
                  <a:avLst/>
                  <a:gdLst>
                    <a:gd name="connsiteX0" fmla="*/ 0 w 117900"/>
                    <a:gd name="connsiteY0" fmla="*/ 0 h 804399"/>
                    <a:gd name="connsiteX1" fmla="*/ 33334 w 117900"/>
                    <a:gd name="connsiteY1" fmla="*/ 0 h 804399"/>
                    <a:gd name="connsiteX2" fmla="*/ 117900 w 117900"/>
                    <a:gd name="connsiteY2" fmla="*/ 84566 h 804399"/>
                    <a:gd name="connsiteX3" fmla="*/ 117900 w 117900"/>
                    <a:gd name="connsiteY3" fmla="*/ 719833 h 804399"/>
                    <a:gd name="connsiteX4" fmla="*/ 33334 w 117900"/>
                    <a:gd name="connsiteY4" fmla="*/ 804399 h 804399"/>
                    <a:gd name="connsiteX5" fmla="*/ 0 w 117900"/>
                    <a:gd name="connsiteY5" fmla="*/ 804399 h 804399"/>
                    <a:gd name="connsiteX6" fmla="*/ 84566 w 117900"/>
                    <a:gd name="connsiteY6" fmla="*/ 719833 h 804399"/>
                    <a:gd name="connsiteX7" fmla="*/ 84566 w 117900"/>
                    <a:gd name="connsiteY7" fmla="*/ 84566 h 804399"/>
                    <a:gd name="connsiteX8" fmla="*/ 0 w 117900"/>
                    <a:gd name="connsiteY8" fmla="*/ 0 h 8043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900" h="804399">
                      <a:moveTo>
                        <a:pt x="0" y="0"/>
                      </a:moveTo>
                      <a:lnTo>
                        <a:pt x="33334" y="0"/>
                      </a:lnTo>
                      <a:cubicBezTo>
                        <a:pt x="80039" y="0"/>
                        <a:pt x="117900" y="37861"/>
                        <a:pt x="117900" y="84566"/>
                      </a:cubicBezTo>
                      <a:lnTo>
                        <a:pt x="117900" y="719833"/>
                      </a:lnTo>
                      <a:cubicBezTo>
                        <a:pt x="117900" y="766538"/>
                        <a:pt x="80039" y="804399"/>
                        <a:pt x="33334" y="804399"/>
                      </a:cubicBezTo>
                      <a:lnTo>
                        <a:pt x="0" y="804399"/>
                      </a:lnTo>
                      <a:cubicBezTo>
                        <a:pt x="46705" y="804399"/>
                        <a:pt x="84566" y="766538"/>
                        <a:pt x="84566" y="719833"/>
                      </a:cubicBezTo>
                      <a:lnTo>
                        <a:pt x="84566" y="84566"/>
                      </a:lnTo>
                      <a:cubicBezTo>
                        <a:pt x="84566" y="37861"/>
                        <a:pt x="46705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9D8454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Ins="150876" rtlCol="0" anchor="ctr">
                  <a:noAutofit/>
                </a:bodyPr>
                <a:lstStyle/>
                <a:p>
                  <a:pPr algn="ctr"/>
                  <a:endParaRPr lang="en-US" sz="44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AD39B0A4-098D-479A-A99E-208F45FF65FB}"/>
                  </a:ext>
                </a:extLst>
              </p:cNvPr>
              <p:cNvSpPr txBox="1"/>
              <p:nvPr/>
            </p:nvSpPr>
            <p:spPr>
              <a:xfrm>
                <a:off x="3764310" y="4306421"/>
                <a:ext cx="330597" cy="390213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3</a:t>
                </a:r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E5492256-B755-4B7D-A796-1B9DB08BD1E7}"/>
                </a:ext>
              </a:extLst>
            </p:cNvPr>
            <p:cNvGrpSpPr/>
            <p:nvPr/>
          </p:nvGrpSpPr>
          <p:grpSpPr>
            <a:xfrm>
              <a:off x="3417475" y="3682431"/>
              <a:ext cx="712853" cy="704718"/>
              <a:chOff x="4556633" y="3766908"/>
              <a:chExt cx="950470" cy="939624"/>
            </a:xfrm>
          </p:grpSpPr>
          <p:grpSp>
            <p:nvGrpSpPr>
              <p:cNvPr id="81" name="Group 80">
                <a:extLst>
                  <a:ext uri="{FF2B5EF4-FFF2-40B4-BE49-F238E27FC236}">
                    <a16:creationId xmlns:a16="http://schemas.microsoft.com/office/drawing/2014/main" id="{85A3D9C5-9CFF-4E8A-9BA2-EFBFB00F542B}"/>
                  </a:ext>
                </a:extLst>
              </p:cNvPr>
              <p:cNvGrpSpPr/>
              <p:nvPr/>
            </p:nvGrpSpPr>
            <p:grpSpPr>
              <a:xfrm>
                <a:off x="4556633" y="3766908"/>
                <a:ext cx="950470" cy="939624"/>
                <a:chOff x="2693419" y="2433868"/>
                <a:chExt cx="813685" cy="804399"/>
              </a:xfrm>
            </p:grpSpPr>
            <p:sp>
              <p:nvSpPr>
                <p:cNvPr id="82" name="Rectangle: Rounded Corners 81">
                  <a:extLst>
                    <a:ext uri="{FF2B5EF4-FFF2-40B4-BE49-F238E27FC236}">
                      <a16:creationId xmlns:a16="http://schemas.microsoft.com/office/drawing/2014/main" id="{3E7F353F-66DC-4C84-9C50-838524A893C6}"/>
                    </a:ext>
                  </a:extLst>
                </p:cNvPr>
                <p:cNvSpPr/>
                <p:nvPr/>
              </p:nvSpPr>
              <p:spPr>
                <a:xfrm>
                  <a:off x="2693419" y="2433868"/>
                  <a:ext cx="804399" cy="804399"/>
                </a:xfrm>
                <a:prstGeom prst="roundRect">
                  <a:avLst>
                    <a:gd name="adj" fmla="val 10513"/>
                  </a:avLst>
                </a:prstGeom>
                <a:solidFill>
                  <a:srgbClr val="FFDFA7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150876" rtlCol="0" anchor="ctr"/>
                <a:lstStyle/>
                <a:p>
                  <a:r>
                    <a:rPr lang="en-US" sz="4400" dirty="0">
                      <a:solidFill>
                        <a:schemeClr val="tx1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Q</a:t>
                  </a:r>
                </a:p>
              </p:txBody>
            </p:sp>
            <p:sp>
              <p:nvSpPr>
                <p:cNvPr id="83" name="Freeform: Shape 82">
                  <a:extLst>
                    <a:ext uri="{FF2B5EF4-FFF2-40B4-BE49-F238E27FC236}">
                      <a16:creationId xmlns:a16="http://schemas.microsoft.com/office/drawing/2014/main" id="{4402D8EA-FB00-49BA-B520-E9B8E884D65E}"/>
                    </a:ext>
                  </a:extLst>
                </p:cNvPr>
                <p:cNvSpPr/>
                <p:nvPr/>
              </p:nvSpPr>
              <p:spPr>
                <a:xfrm>
                  <a:off x="3389204" y="2433868"/>
                  <a:ext cx="117900" cy="804399"/>
                </a:xfrm>
                <a:custGeom>
                  <a:avLst/>
                  <a:gdLst>
                    <a:gd name="connsiteX0" fmla="*/ 0 w 117900"/>
                    <a:gd name="connsiteY0" fmla="*/ 0 h 804399"/>
                    <a:gd name="connsiteX1" fmla="*/ 33334 w 117900"/>
                    <a:gd name="connsiteY1" fmla="*/ 0 h 804399"/>
                    <a:gd name="connsiteX2" fmla="*/ 117900 w 117900"/>
                    <a:gd name="connsiteY2" fmla="*/ 84566 h 804399"/>
                    <a:gd name="connsiteX3" fmla="*/ 117900 w 117900"/>
                    <a:gd name="connsiteY3" fmla="*/ 719833 h 804399"/>
                    <a:gd name="connsiteX4" fmla="*/ 33334 w 117900"/>
                    <a:gd name="connsiteY4" fmla="*/ 804399 h 804399"/>
                    <a:gd name="connsiteX5" fmla="*/ 0 w 117900"/>
                    <a:gd name="connsiteY5" fmla="*/ 804399 h 804399"/>
                    <a:gd name="connsiteX6" fmla="*/ 84566 w 117900"/>
                    <a:gd name="connsiteY6" fmla="*/ 719833 h 804399"/>
                    <a:gd name="connsiteX7" fmla="*/ 84566 w 117900"/>
                    <a:gd name="connsiteY7" fmla="*/ 84566 h 804399"/>
                    <a:gd name="connsiteX8" fmla="*/ 0 w 117900"/>
                    <a:gd name="connsiteY8" fmla="*/ 0 h 8043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900" h="804399">
                      <a:moveTo>
                        <a:pt x="0" y="0"/>
                      </a:moveTo>
                      <a:lnTo>
                        <a:pt x="33334" y="0"/>
                      </a:lnTo>
                      <a:cubicBezTo>
                        <a:pt x="80039" y="0"/>
                        <a:pt x="117900" y="37861"/>
                        <a:pt x="117900" y="84566"/>
                      </a:cubicBezTo>
                      <a:lnTo>
                        <a:pt x="117900" y="719833"/>
                      </a:lnTo>
                      <a:cubicBezTo>
                        <a:pt x="117900" y="766538"/>
                        <a:pt x="80039" y="804399"/>
                        <a:pt x="33334" y="804399"/>
                      </a:cubicBezTo>
                      <a:lnTo>
                        <a:pt x="0" y="804399"/>
                      </a:lnTo>
                      <a:cubicBezTo>
                        <a:pt x="46705" y="804399"/>
                        <a:pt x="84566" y="766538"/>
                        <a:pt x="84566" y="719833"/>
                      </a:cubicBezTo>
                      <a:lnTo>
                        <a:pt x="84566" y="84566"/>
                      </a:lnTo>
                      <a:cubicBezTo>
                        <a:pt x="84566" y="37861"/>
                        <a:pt x="46705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9D8454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Ins="150876" rtlCol="0" anchor="ctr">
                  <a:noAutofit/>
                </a:bodyPr>
                <a:lstStyle/>
                <a:p>
                  <a:pPr algn="ctr"/>
                  <a:endParaRPr lang="en-US" sz="44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9F43E433-AF59-4A37-8A37-908274256655}"/>
                  </a:ext>
                </a:extLst>
              </p:cNvPr>
              <p:cNvSpPr txBox="1"/>
              <p:nvPr/>
            </p:nvSpPr>
            <p:spPr>
              <a:xfrm>
                <a:off x="4973568" y="4306420"/>
                <a:ext cx="466087" cy="390213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10</a:t>
                </a:r>
              </a:p>
            </p:txBody>
          </p:sp>
        </p:grp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713CFA49-B043-4B9D-B0A7-4AA97AC5757E}"/>
                </a:ext>
              </a:extLst>
            </p:cNvPr>
            <p:cNvGrpSpPr/>
            <p:nvPr/>
          </p:nvGrpSpPr>
          <p:grpSpPr>
            <a:xfrm>
              <a:off x="4326456" y="3682431"/>
              <a:ext cx="712853" cy="704718"/>
              <a:chOff x="5768608" y="3766908"/>
              <a:chExt cx="950470" cy="939624"/>
            </a:xfrm>
          </p:grpSpPr>
          <p:grpSp>
            <p:nvGrpSpPr>
              <p:cNvPr id="85" name="Group 84">
                <a:extLst>
                  <a:ext uri="{FF2B5EF4-FFF2-40B4-BE49-F238E27FC236}">
                    <a16:creationId xmlns:a16="http://schemas.microsoft.com/office/drawing/2014/main" id="{C58A1A7F-262C-4801-94DF-6D1E4231CCCA}"/>
                  </a:ext>
                </a:extLst>
              </p:cNvPr>
              <p:cNvGrpSpPr/>
              <p:nvPr/>
            </p:nvGrpSpPr>
            <p:grpSpPr>
              <a:xfrm>
                <a:off x="5768608" y="3766908"/>
                <a:ext cx="950470" cy="939624"/>
                <a:chOff x="2693419" y="2433868"/>
                <a:chExt cx="813685" cy="804399"/>
              </a:xfrm>
            </p:grpSpPr>
            <p:sp>
              <p:nvSpPr>
                <p:cNvPr id="86" name="Rectangle: Rounded Corners 85">
                  <a:extLst>
                    <a:ext uri="{FF2B5EF4-FFF2-40B4-BE49-F238E27FC236}">
                      <a16:creationId xmlns:a16="http://schemas.microsoft.com/office/drawing/2014/main" id="{AE1C4851-D0C0-4889-B5AB-0D317B203D72}"/>
                    </a:ext>
                  </a:extLst>
                </p:cNvPr>
                <p:cNvSpPr/>
                <p:nvPr/>
              </p:nvSpPr>
              <p:spPr>
                <a:xfrm>
                  <a:off x="2693419" y="2433868"/>
                  <a:ext cx="804399" cy="804399"/>
                </a:xfrm>
                <a:prstGeom prst="roundRect">
                  <a:avLst>
                    <a:gd name="adj" fmla="val 10513"/>
                  </a:avLst>
                </a:prstGeom>
                <a:solidFill>
                  <a:srgbClr val="FFDFA7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150876" rtlCol="0" anchor="ctr"/>
                <a:lstStyle/>
                <a:p>
                  <a:pPr algn="ctr"/>
                  <a:r>
                    <a:rPr lang="en-US" sz="4400" dirty="0">
                      <a:solidFill>
                        <a:schemeClr val="tx1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R</a:t>
                  </a:r>
                </a:p>
              </p:txBody>
            </p:sp>
            <p:sp>
              <p:nvSpPr>
                <p:cNvPr id="87" name="Freeform: Shape 86">
                  <a:extLst>
                    <a:ext uri="{FF2B5EF4-FFF2-40B4-BE49-F238E27FC236}">
                      <a16:creationId xmlns:a16="http://schemas.microsoft.com/office/drawing/2014/main" id="{8918385B-8F49-4926-96BF-76F5A4D51900}"/>
                    </a:ext>
                  </a:extLst>
                </p:cNvPr>
                <p:cNvSpPr/>
                <p:nvPr/>
              </p:nvSpPr>
              <p:spPr>
                <a:xfrm>
                  <a:off x="3389204" y="2433868"/>
                  <a:ext cx="117900" cy="804399"/>
                </a:xfrm>
                <a:custGeom>
                  <a:avLst/>
                  <a:gdLst>
                    <a:gd name="connsiteX0" fmla="*/ 0 w 117900"/>
                    <a:gd name="connsiteY0" fmla="*/ 0 h 804399"/>
                    <a:gd name="connsiteX1" fmla="*/ 33334 w 117900"/>
                    <a:gd name="connsiteY1" fmla="*/ 0 h 804399"/>
                    <a:gd name="connsiteX2" fmla="*/ 117900 w 117900"/>
                    <a:gd name="connsiteY2" fmla="*/ 84566 h 804399"/>
                    <a:gd name="connsiteX3" fmla="*/ 117900 w 117900"/>
                    <a:gd name="connsiteY3" fmla="*/ 719833 h 804399"/>
                    <a:gd name="connsiteX4" fmla="*/ 33334 w 117900"/>
                    <a:gd name="connsiteY4" fmla="*/ 804399 h 804399"/>
                    <a:gd name="connsiteX5" fmla="*/ 0 w 117900"/>
                    <a:gd name="connsiteY5" fmla="*/ 804399 h 804399"/>
                    <a:gd name="connsiteX6" fmla="*/ 84566 w 117900"/>
                    <a:gd name="connsiteY6" fmla="*/ 719833 h 804399"/>
                    <a:gd name="connsiteX7" fmla="*/ 84566 w 117900"/>
                    <a:gd name="connsiteY7" fmla="*/ 84566 h 804399"/>
                    <a:gd name="connsiteX8" fmla="*/ 0 w 117900"/>
                    <a:gd name="connsiteY8" fmla="*/ 0 h 8043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900" h="804399">
                      <a:moveTo>
                        <a:pt x="0" y="0"/>
                      </a:moveTo>
                      <a:lnTo>
                        <a:pt x="33334" y="0"/>
                      </a:lnTo>
                      <a:cubicBezTo>
                        <a:pt x="80039" y="0"/>
                        <a:pt x="117900" y="37861"/>
                        <a:pt x="117900" y="84566"/>
                      </a:cubicBezTo>
                      <a:lnTo>
                        <a:pt x="117900" y="719833"/>
                      </a:lnTo>
                      <a:cubicBezTo>
                        <a:pt x="117900" y="766538"/>
                        <a:pt x="80039" y="804399"/>
                        <a:pt x="33334" y="804399"/>
                      </a:cubicBezTo>
                      <a:lnTo>
                        <a:pt x="0" y="804399"/>
                      </a:lnTo>
                      <a:cubicBezTo>
                        <a:pt x="46705" y="804399"/>
                        <a:pt x="84566" y="766538"/>
                        <a:pt x="84566" y="719833"/>
                      </a:cubicBezTo>
                      <a:lnTo>
                        <a:pt x="84566" y="84566"/>
                      </a:lnTo>
                      <a:cubicBezTo>
                        <a:pt x="84566" y="37861"/>
                        <a:pt x="46705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9D8454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Ins="150876" rtlCol="0" anchor="ctr">
                  <a:noAutofit/>
                </a:bodyPr>
                <a:lstStyle/>
                <a:p>
                  <a:pPr algn="ctr"/>
                  <a:endParaRPr lang="en-US" sz="44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1C983471-FD2A-48DA-AE7A-E5103F0B7FF5}"/>
                  </a:ext>
                </a:extLst>
              </p:cNvPr>
              <p:cNvSpPr txBox="1"/>
              <p:nvPr/>
            </p:nvSpPr>
            <p:spPr>
              <a:xfrm>
                <a:off x="6324889" y="4306420"/>
                <a:ext cx="330597" cy="390213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1</a:t>
                </a:r>
              </a:p>
            </p:txBody>
          </p:sp>
        </p:grpSp>
        <p:grpSp>
          <p:nvGrpSpPr>
            <p:cNvPr id="125" name="Group 124">
              <a:extLst>
                <a:ext uri="{FF2B5EF4-FFF2-40B4-BE49-F238E27FC236}">
                  <a16:creationId xmlns:a16="http://schemas.microsoft.com/office/drawing/2014/main" id="{C28CFB76-508D-4A30-9BED-C61036C547D6}"/>
                </a:ext>
              </a:extLst>
            </p:cNvPr>
            <p:cNvGrpSpPr/>
            <p:nvPr/>
          </p:nvGrpSpPr>
          <p:grpSpPr>
            <a:xfrm>
              <a:off x="5235436" y="3682431"/>
              <a:ext cx="712853" cy="704718"/>
              <a:chOff x="6980582" y="3766908"/>
              <a:chExt cx="950470" cy="939624"/>
            </a:xfrm>
          </p:grpSpPr>
          <p:grpSp>
            <p:nvGrpSpPr>
              <p:cNvPr id="89" name="Group 88">
                <a:extLst>
                  <a:ext uri="{FF2B5EF4-FFF2-40B4-BE49-F238E27FC236}">
                    <a16:creationId xmlns:a16="http://schemas.microsoft.com/office/drawing/2014/main" id="{0591A199-9503-46F5-8FEC-1B8CF0E04763}"/>
                  </a:ext>
                </a:extLst>
              </p:cNvPr>
              <p:cNvGrpSpPr/>
              <p:nvPr/>
            </p:nvGrpSpPr>
            <p:grpSpPr>
              <a:xfrm>
                <a:off x="6980582" y="3766908"/>
                <a:ext cx="950470" cy="939624"/>
                <a:chOff x="2693419" y="2433868"/>
                <a:chExt cx="813685" cy="804399"/>
              </a:xfrm>
            </p:grpSpPr>
            <p:sp>
              <p:nvSpPr>
                <p:cNvPr id="90" name="Rectangle: Rounded Corners 89">
                  <a:extLst>
                    <a:ext uri="{FF2B5EF4-FFF2-40B4-BE49-F238E27FC236}">
                      <a16:creationId xmlns:a16="http://schemas.microsoft.com/office/drawing/2014/main" id="{72E911C4-3951-440D-86DD-6CBBA645E233}"/>
                    </a:ext>
                  </a:extLst>
                </p:cNvPr>
                <p:cNvSpPr/>
                <p:nvPr/>
              </p:nvSpPr>
              <p:spPr>
                <a:xfrm>
                  <a:off x="2693419" y="2433868"/>
                  <a:ext cx="804399" cy="804399"/>
                </a:xfrm>
                <a:prstGeom prst="roundRect">
                  <a:avLst>
                    <a:gd name="adj" fmla="val 10513"/>
                  </a:avLst>
                </a:prstGeom>
                <a:solidFill>
                  <a:srgbClr val="FFDFA7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150876" rtlCol="0" anchor="ctr"/>
                <a:lstStyle/>
                <a:p>
                  <a:pPr algn="ctr"/>
                  <a:r>
                    <a:rPr lang="en-US" sz="4400" dirty="0">
                      <a:solidFill>
                        <a:schemeClr val="tx1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S</a:t>
                  </a:r>
                </a:p>
              </p:txBody>
            </p:sp>
            <p:sp>
              <p:nvSpPr>
                <p:cNvPr id="91" name="Freeform: Shape 90">
                  <a:extLst>
                    <a:ext uri="{FF2B5EF4-FFF2-40B4-BE49-F238E27FC236}">
                      <a16:creationId xmlns:a16="http://schemas.microsoft.com/office/drawing/2014/main" id="{F6261E81-AEB0-4031-8556-CEED217875E6}"/>
                    </a:ext>
                  </a:extLst>
                </p:cNvPr>
                <p:cNvSpPr/>
                <p:nvPr/>
              </p:nvSpPr>
              <p:spPr>
                <a:xfrm>
                  <a:off x="3389204" y="2433868"/>
                  <a:ext cx="117900" cy="804399"/>
                </a:xfrm>
                <a:custGeom>
                  <a:avLst/>
                  <a:gdLst>
                    <a:gd name="connsiteX0" fmla="*/ 0 w 117900"/>
                    <a:gd name="connsiteY0" fmla="*/ 0 h 804399"/>
                    <a:gd name="connsiteX1" fmla="*/ 33334 w 117900"/>
                    <a:gd name="connsiteY1" fmla="*/ 0 h 804399"/>
                    <a:gd name="connsiteX2" fmla="*/ 117900 w 117900"/>
                    <a:gd name="connsiteY2" fmla="*/ 84566 h 804399"/>
                    <a:gd name="connsiteX3" fmla="*/ 117900 w 117900"/>
                    <a:gd name="connsiteY3" fmla="*/ 719833 h 804399"/>
                    <a:gd name="connsiteX4" fmla="*/ 33334 w 117900"/>
                    <a:gd name="connsiteY4" fmla="*/ 804399 h 804399"/>
                    <a:gd name="connsiteX5" fmla="*/ 0 w 117900"/>
                    <a:gd name="connsiteY5" fmla="*/ 804399 h 804399"/>
                    <a:gd name="connsiteX6" fmla="*/ 84566 w 117900"/>
                    <a:gd name="connsiteY6" fmla="*/ 719833 h 804399"/>
                    <a:gd name="connsiteX7" fmla="*/ 84566 w 117900"/>
                    <a:gd name="connsiteY7" fmla="*/ 84566 h 804399"/>
                    <a:gd name="connsiteX8" fmla="*/ 0 w 117900"/>
                    <a:gd name="connsiteY8" fmla="*/ 0 h 8043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900" h="804399">
                      <a:moveTo>
                        <a:pt x="0" y="0"/>
                      </a:moveTo>
                      <a:lnTo>
                        <a:pt x="33334" y="0"/>
                      </a:lnTo>
                      <a:cubicBezTo>
                        <a:pt x="80039" y="0"/>
                        <a:pt x="117900" y="37861"/>
                        <a:pt x="117900" y="84566"/>
                      </a:cubicBezTo>
                      <a:lnTo>
                        <a:pt x="117900" y="719833"/>
                      </a:lnTo>
                      <a:cubicBezTo>
                        <a:pt x="117900" y="766538"/>
                        <a:pt x="80039" y="804399"/>
                        <a:pt x="33334" y="804399"/>
                      </a:cubicBezTo>
                      <a:lnTo>
                        <a:pt x="0" y="804399"/>
                      </a:lnTo>
                      <a:cubicBezTo>
                        <a:pt x="46705" y="804399"/>
                        <a:pt x="84566" y="766538"/>
                        <a:pt x="84566" y="719833"/>
                      </a:cubicBezTo>
                      <a:lnTo>
                        <a:pt x="84566" y="84566"/>
                      </a:lnTo>
                      <a:cubicBezTo>
                        <a:pt x="84566" y="37861"/>
                        <a:pt x="46705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9D8454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Ins="150876" rtlCol="0" anchor="ctr">
                  <a:noAutofit/>
                </a:bodyPr>
                <a:lstStyle/>
                <a:p>
                  <a:pPr algn="ctr"/>
                  <a:endParaRPr lang="en-US" sz="44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DD935635-4E8B-4F9B-A01B-A29340E46A60}"/>
                  </a:ext>
                </a:extLst>
              </p:cNvPr>
              <p:cNvSpPr txBox="1"/>
              <p:nvPr/>
            </p:nvSpPr>
            <p:spPr>
              <a:xfrm>
                <a:off x="7505333" y="4306420"/>
                <a:ext cx="330597" cy="390213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1</a:t>
                </a:r>
              </a:p>
            </p:txBody>
          </p:sp>
        </p:grpSp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3BCCD750-A489-466E-935F-203BEC129322}"/>
                </a:ext>
              </a:extLst>
            </p:cNvPr>
            <p:cNvGrpSpPr/>
            <p:nvPr/>
          </p:nvGrpSpPr>
          <p:grpSpPr>
            <a:xfrm>
              <a:off x="6144417" y="3682430"/>
              <a:ext cx="712853" cy="704718"/>
              <a:chOff x="8192556" y="3766907"/>
              <a:chExt cx="950470" cy="939624"/>
            </a:xfrm>
          </p:grpSpPr>
          <p:grpSp>
            <p:nvGrpSpPr>
              <p:cNvPr id="93" name="Group 92">
                <a:extLst>
                  <a:ext uri="{FF2B5EF4-FFF2-40B4-BE49-F238E27FC236}">
                    <a16:creationId xmlns:a16="http://schemas.microsoft.com/office/drawing/2014/main" id="{845EFE03-207D-4AB8-937A-7159AA5DD25E}"/>
                  </a:ext>
                </a:extLst>
              </p:cNvPr>
              <p:cNvGrpSpPr/>
              <p:nvPr/>
            </p:nvGrpSpPr>
            <p:grpSpPr>
              <a:xfrm>
                <a:off x="8192556" y="3766907"/>
                <a:ext cx="950470" cy="939624"/>
                <a:chOff x="2693419" y="2433868"/>
                <a:chExt cx="813685" cy="804399"/>
              </a:xfrm>
            </p:grpSpPr>
            <p:sp>
              <p:nvSpPr>
                <p:cNvPr id="94" name="Rectangle: Rounded Corners 93">
                  <a:extLst>
                    <a:ext uri="{FF2B5EF4-FFF2-40B4-BE49-F238E27FC236}">
                      <a16:creationId xmlns:a16="http://schemas.microsoft.com/office/drawing/2014/main" id="{24A3E4F5-505B-4581-B8FE-CBD5674821D9}"/>
                    </a:ext>
                  </a:extLst>
                </p:cNvPr>
                <p:cNvSpPr/>
                <p:nvPr/>
              </p:nvSpPr>
              <p:spPr>
                <a:xfrm>
                  <a:off x="2693419" y="2433868"/>
                  <a:ext cx="804399" cy="804399"/>
                </a:xfrm>
                <a:prstGeom prst="roundRect">
                  <a:avLst>
                    <a:gd name="adj" fmla="val 10513"/>
                  </a:avLst>
                </a:prstGeom>
                <a:solidFill>
                  <a:srgbClr val="FFDFA7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150876" rtlCol="0" anchor="ctr"/>
                <a:lstStyle/>
                <a:p>
                  <a:pPr algn="ctr"/>
                  <a:r>
                    <a:rPr lang="en-US" sz="4400" dirty="0">
                      <a:solidFill>
                        <a:schemeClr val="tx1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T</a:t>
                  </a:r>
                </a:p>
              </p:txBody>
            </p:sp>
            <p:sp>
              <p:nvSpPr>
                <p:cNvPr id="95" name="Freeform: Shape 94">
                  <a:extLst>
                    <a:ext uri="{FF2B5EF4-FFF2-40B4-BE49-F238E27FC236}">
                      <a16:creationId xmlns:a16="http://schemas.microsoft.com/office/drawing/2014/main" id="{53B67078-8A9E-45C1-9E73-1C0E1D02A18C}"/>
                    </a:ext>
                  </a:extLst>
                </p:cNvPr>
                <p:cNvSpPr/>
                <p:nvPr/>
              </p:nvSpPr>
              <p:spPr>
                <a:xfrm>
                  <a:off x="3389204" y="2433868"/>
                  <a:ext cx="117900" cy="804399"/>
                </a:xfrm>
                <a:custGeom>
                  <a:avLst/>
                  <a:gdLst>
                    <a:gd name="connsiteX0" fmla="*/ 0 w 117900"/>
                    <a:gd name="connsiteY0" fmla="*/ 0 h 804399"/>
                    <a:gd name="connsiteX1" fmla="*/ 33334 w 117900"/>
                    <a:gd name="connsiteY1" fmla="*/ 0 h 804399"/>
                    <a:gd name="connsiteX2" fmla="*/ 117900 w 117900"/>
                    <a:gd name="connsiteY2" fmla="*/ 84566 h 804399"/>
                    <a:gd name="connsiteX3" fmla="*/ 117900 w 117900"/>
                    <a:gd name="connsiteY3" fmla="*/ 719833 h 804399"/>
                    <a:gd name="connsiteX4" fmla="*/ 33334 w 117900"/>
                    <a:gd name="connsiteY4" fmla="*/ 804399 h 804399"/>
                    <a:gd name="connsiteX5" fmla="*/ 0 w 117900"/>
                    <a:gd name="connsiteY5" fmla="*/ 804399 h 804399"/>
                    <a:gd name="connsiteX6" fmla="*/ 84566 w 117900"/>
                    <a:gd name="connsiteY6" fmla="*/ 719833 h 804399"/>
                    <a:gd name="connsiteX7" fmla="*/ 84566 w 117900"/>
                    <a:gd name="connsiteY7" fmla="*/ 84566 h 804399"/>
                    <a:gd name="connsiteX8" fmla="*/ 0 w 117900"/>
                    <a:gd name="connsiteY8" fmla="*/ 0 h 8043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900" h="804399">
                      <a:moveTo>
                        <a:pt x="0" y="0"/>
                      </a:moveTo>
                      <a:lnTo>
                        <a:pt x="33334" y="0"/>
                      </a:lnTo>
                      <a:cubicBezTo>
                        <a:pt x="80039" y="0"/>
                        <a:pt x="117900" y="37861"/>
                        <a:pt x="117900" y="84566"/>
                      </a:cubicBezTo>
                      <a:lnTo>
                        <a:pt x="117900" y="719833"/>
                      </a:lnTo>
                      <a:cubicBezTo>
                        <a:pt x="117900" y="766538"/>
                        <a:pt x="80039" y="804399"/>
                        <a:pt x="33334" y="804399"/>
                      </a:cubicBezTo>
                      <a:lnTo>
                        <a:pt x="0" y="804399"/>
                      </a:lnTo>
                      <a:cubicBezTo>
                        <a:pt x="46705" y="804399"/>
                        <a:pt x="84566" y="766538"/>
                        <a:pt x="84566" y="719833"/>
                      </a:cubicBezTo>
                      <a:lnTo>
                        <a:pt x="84566" y="84566"/>
                      </a:lnTo>
                      <a:cubicBezTo>
                        <a:pt x="84566" y="37861"/>
                        <a:pt x="46705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9D8454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Ins="150876" rtlCol="0" anchor="ctr">
                  <a:noAutofit/>
                </a:bodyPr>
                <a:lstStyle/>
                <a:p>
                  <a:pPr algn="ctr"/>
                  <a:endParaRPr lang="en-US" sz="44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9AAD4F86-0F1E-4EB9-8003-1AF1B8505FE4}"/>
                  </a:ext>
                </a:extLst>
              </p:cNvPr>
              <p:cNvSpPr txBox="1"/>
              <p:nvPr/>
            </p:nvSpPr>
            <p:spPr>
              <a:xfrm>
                <a:off x="8633227" y="4306419"/>
                <a:ext cx="330597" cy="390213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1</a:t>
                </a:r>
              </a:p>
            </p:txBody>
          </p:sp>
        </p:grp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C5F77CF0-3D2F-46B6-BFC7-AE51E7345170}"/>
                </a:ext>
              </a:extLst>
            </p:cNvPr>
            <p:cNvGrpSpPr/>
            <p:nvPr/>
          </p:nvGrpSpPr>
          <p:grpSpPr>
            <a:xfrm>
              <a:off x="7053400" y="3682430"/>
              <a:ext cx="712853" cy="704718"/>
              <a:chOff x="9404533" y="3766907"/>
              <a:chExt cx="950470" cy="939624"/>
            </a:xfrm>
          </p:grpSpPr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B7036D68-EE13-4144-961E-9E6FF8905A6E}"/>
                  </a:ext>
                </a:extLst>
              </p:cNvPr>
              <p:cNvGrpSpPr/>
              <p:nvPr/>
            </p:nvGrpSpPr>
            <p:grpSpPr>
              <a:xfrm>
                <a:off x="9404533" y="3766907"/>
                <a:ext cx="950470" cy="939624"/>
                <a:chOff x="2693419" y="2433868"/>
                <a:chExt cx="813685" cy="804399"/>
              </a:xfrm>
            </p:grpSpPr>
            <p:sp>
              <p:nvSpPr>
                <p:cNvPr id="98" name="Rectangle: Rounded Corners 97">
                  <a:extLst>
                    <a:ext uri="{FF2B5EF4-FFF2-40B4-BE49-F238E27FC236}">
                      <a16:creationId xmlns:a16="http://schemas.microsoft.com/office/drawing/2014/main" id="{17F6E3F4-3EA8-4E29-BDBE-93E9D0849DE3}"/>
                    </a:ext>
                  </a:extLst>
                </p:cNvPr>
                <p:cNvSpPr/>
                <p:nvPr/>
              </p:nvSpPr>
              <p:spPr>
                <a:xfrm>
                  <a:off x="2693419" y="2433868"/>
                  <a:ext cx="804399" cy="804399"/>
                </a:xfrm>
                <a:prstGeom prst="roundRect">
                  <a:avLst>
                    <a:gd name="adj" fmla="val 10513"/>
                  </a:avLst>
                </a:prstGeom>
                <a:solidFill>
                  <a:srgbClr val="FFDFA7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150876" rtlCol="0" anchor="ctr"/>
                <a:lstStyle/>
                <a:p>
                  <a:pPr algn="ctr"/>
                  <a:r>
                    <a:rPr lang="en-US" sz="4400" dirty="0">
                      <a:solidFill>
                        <a:schemeClr val="tx1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U</a:t>
                  </a:r>
                </a:p>
              </p:txBody>
            </p:sp>
            <p:sp>
              <p:nvSpPr>
                <p:cNvPr id="99" name="Freeform: Shape 98">
                  <a:extLst>
                    <a:ext uri="{FF2B5EF4-FFF2-40B4-BE49-F238E27FC236}">
                      <a16:creationId xmlns:a16="http://schemas.microsoft.com/office/drawing/2014/main" id="{BDAC26E1-86CD-4A11-B70F-ACC4F3A17EA2}"/>
                    </a:ext>
                  </a:extLst>
                </p:cNvPr>
                <p:cNvSpPr/>
                <p:nvPr/>
              </p:nvSpPr>
              <p:spPr>
                <a:xfrm>
                  <a:off x="3389204" y="2433868"/>
                  <a:ext cx="117900" cy="804399"/>
                </a:xfrm>
                <a:custGeom>
                  <a:avLst/>
                  <a:gdLst>
                    <a:gd name="connsiteX0" fmla="*/ 0 w 117900"/>
                    <a:gd name="connsiteY0" fmla="*/ 0 h 804399"/>
                    <a:gd name="connsiteX1" fmla="*/ 33334 w 117900"/>
                    <a:gd name="connsiteY1" fmla="*/ 0 h 804399"/>
                    <a:gd name="connsiteX2" fmla="*/ 117900 w 117900"/>
                    <a:gd name="connsiteY2" fmla="*/ 84566 h 804399"/>
                    <a:gd name="connsiteX3" fmla="*/ 117900 w 117900"/>
                    <a:gd name="connsiteY3" fmla="*/ 719833 h 804399"/>
                    <a:gd name="connsiteX4" fmla="*/ 33334 w 117900"/>
                    <a:gd name="connsiteY4" fmla="*/ 804399 h 804399"/>
                    <a:gd name="connsiteX5" fmla="*/ 0 w 117900"/>
                    <a:gd name="connsiteY5" fmla="*/ 804399 h 804399"/>
                    <a:gd name="connsiteX6" fmla="*/ 84566 w 117900"/>
                    <a:gd name="connsiteY6" fmla="*/ 719833 h 804399"/>
                    <a:gd name="connsiteX7" fmla="*/ 84566 w 117900"/>
                    <a:gd name="connsiteY7" fmla="*/ 84566 h 804399"/>
                    <a:gd name="connsiteX8" fmla="*/ 0 w 117900"/>
                    <a:gd name="connsiteY8" fmla="*/ 0 h 8043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900" h="804399">
                      <a:moveTo>
                        <a:pt x="0" y="0"/>
                      </a:moveTo>
                      <a:lnTo>
                        <a:pt x="33334" y="0"/>
                      </a:lnTo>
                      <a:cubicBezTo>
                        <a:pt x="80039" y="0"/>
                        <a:pt x="117900" y="37861"/>
                        <a:pt x="117900" y="84566"/>
                      </a:cubicBezTo>
                      <a:lnTo>
                        <a:pt x="117900" y="719833"/>
                      </a:lnTo>
                      <a:cubicBezTo>
                        <a:pt x="117900" y="766538"/>
                        <a:pt x="80039" y="804399"/>
                        <a:pt x="33334" y="804399"/>
                      </a:cubicBezTo>
                      <a:lnTo>
                        <a:pt x="0" y="804399"/>
                      </a:lnTo>
                      <a:cubicBezTo>
                        <a:pt x="46705" y="804399"/>
                        <a:pt x="84566" y="766538"/>
                        <a:pt x="84566" y="719833"/>
                      </a:cubicBezTo>
                      <a:lnTo>
                        <a:pt x="84566" y="84566"/>
                      </a:lnTo>
                      <a:cubicBezTo>
                        <a:pt x="84566" y="37861"/>
                        <a:pt x="46705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9D8454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Ins="150876" rtlCol="0" anchor="ctr">
                  <a:noAutofit/>
                </a:bodyPr>
                <a:lstStyle/>
                <a:p>
                  <a:pPr algn="ctr"/>
                  <a:endParaRPr lang="en-US" sz="44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109D0A9B-985D-4CEE-A17D-C8FD682DD70F}"/>
                  </a:ext>
                </a:extLst>
              </p:cNvPr>
              <p:cNvSpPr txBox="1"/>
              <p:nvPr/>
            </p:nvSpPr>
            <p:spPr>
              <a:xfrm>
                <a:off x="9929284" y="4306419"/>
                <a:ext cx="330597" cy="390213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1</a:t>
                </a:r>
              </a:p>
            </p:txBody>
          </p:sp>
        </p:grpSp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2F94925B-6022-4F0E-9785-5506D0509E06}"/>
                </a:ext>
              </a:extLst>
            </p:cNvPr>
            <p:cNvGrpSpPr/>
            <p:nvPr/>
          </p:nvGrpSpPr>
          <p:grpSpPr>
            <a:xfrm>
              <a:off x="1599513" y="4606291"/>
              <a:ext cx="712853" cy="704718"/>
              <a:chOff x="2132684" y="4998721"/>
              <a:chExt cx="950470" cy="939624"/>
            </a:xfrm>
          </p:grpSpPr>
          <p:grpSp>
            <p:nvGrpSpPr>
              <p:cNvPr id="101" name="Group 100">
                <a:extLst>
                  <a:ext uri="{FF2B5EF4-FFF2-40B4-BE49-F238E27FC236}">
                    <a16:creationId xmlns:a16="http://schemas.microsoft.com/office/drawing/2014/main" id="{0F8BCD3D-07FF-4430-B4D7-842BBE9E52D1}"/>
                  </a:ext>
                </a:extLst>
              </p:cNvPr>
              <p:cNvGrpSpPr/>
              <p:nvPr/>
            </p:nvGrpSpPr>
            <p:grpSpPr>
              <a:xfrm>
                <a:off x="2132684" y="4998721"/>
                <a:ext cx="950470" cy="939624"/>
                <a:chOff x="2693419" y="2433868"/>
                <a:chExt cx="813685" cy="804399"/>
              </a:xfrm>
            </p:grpSpPr>
            <p:sp>
              <p:nvSpPr>
                <p:cNvPr id="102" name="Rectangle: Rounded Corners 101">
                  <a:extLst>
                    <a:ext uri="{FF2B5EF4-FFF2-40B4-BE49-F238E27FC236}">
                      <a16:creationId xmlns:a16="http://schemas.microsoft.com/office/drawing/2014/main" id="{A3D1E37D-B953-48AF-9876-94BC95D0630F}"/>
                    </a:ext>
                  </a:extLst>
                </p:cNvPr>
                <p:cNvSpPr/>
                <p:nvPr/>
              </p:nvSpPr>
              <p:spPr>
                <a:xfrm>
                  <a:off x="2693419" y="2433868"/>
                  <a:ext cx="804399" cy="804399"/>
                </a:xfrm>
                <a:prstGeom prst="roundRect">
                  <a:avLst>
                    <a:gd name="adj" fmla="val 10513"/>
                  </a:avLst>
                </a:prstGeom>
                <a:solidFill>
                  <a:srgbClr val="FFDFA7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150876" rtlCol="0" anchor="ctr"/>
                <a:lstStyle/>
                <a:p>
                  <a:pPr algn="ctr"/>
                  <a:r>
                    <a:rPr lang="en-US" sz="4400" dirty="0">
                      <a:solidFill>
                        <a:schemeClr val="tx1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V</a:t>
                  </a:r>
                </a:p>
              </p:txBody>
            </p:sp>
            <p:sp>
              <p:nvSpPr>
                <p:cNvPr id="103" name="Freeform: Shape 102">
                  <a:extLst>
                    <a:ext uri="{FF2B5EF4-FFF2-40B4-BE49-F238E27FC236}">
                      <a16:creationId xmlns:a16="http://schemas.microsoft.com/office/drawing/2014/main" id="{4937D162-FF8D-4004-9714-BD1CD160D894}"/>
                    </a:ext>
                  </a:extLst>
                </p:cNvPr>
                <p:cNvSpPr/>
                <p:nvPr/>
              </p:nvSpPr>
              <p:spPr>
                <a:xfrm>
                  <a:off x="3389204" y="2433868"/>
                  <a:ext cx="117900" cy="804399"/>
                </a:xfrm>
                <a:custGeom>
                  <a:avLst/>
                  <a:gdLst>
                    <a:gd name="connsiteX0" fmla="*/ 0 w 117900"/>
                    <a:gd name="connsiteY0" fmla="*/ 0 h 804399"/>
                    <a:gd name="connsiteX1" fmla="*/ 33334 w 117900"/>
                    <a:gd name="connsiteY1" fmla="*/ 0 h 804399"/>
                    <a:gd name="connsiteX2" fmla="*/ 117900 w 117900"/>
                    <a:gd name="connsiteY2" fmla="*/ 84566 h 804399"/>
                    <a:gd name="connsiteX3" fmla="*/ 117900 w 117900"/>
                    <a:gd name="connsiteY3" fmla="*/ 719833 h 804399"/>
                    <a:gd name="connsiteX4" fmla="*/ 33334 w 117900"/>
                    <a:gd name="connsiteY4" fmla="*/ 804399 h 804399"/>
                    <a:gd name="connsiteX5" fmla="*/ 0 w 117900"/>
                    <a:gd name="connsiteY5" fmla="*/ 804399 h 804399"/>
                    <a:gd name="connsiteX6" fmla="*/ 84566 w 117900"/>
                    <a:gd name="connsiteY6" fmla="*/ 719833 h 804399"/>
                    <a:gd name="connsiteX7" fmla="*/ 84566 w 117900"/>
                    <a:gd name="connsiteY7" fmla="*/ 84566 h 804399"/>
                    <a:gd name="connsiteX8" fmla="*/ 0 w 117900"/>
                    <a:gd name="connsiteY8" fmla="*/ 0 h 8043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900" h="804399">
                      <a:moveTo>
                        <a:pt x="0" y="0"/>
                      </a:moveTo>
                      <a:lnTo>
                        <a:pt x="33334" y="0"/>
                      </a:lnTo>
                      <a:cubicBezTo>
                        <a:pt x="80039" y="0"/>
                        <a:pt x="117900" y="37861"/>
                        <a:pt x="117900" y="84566"/>
                      </a:cubicBezTo>
                      <a:lnTo>
                        <a:pt x="117900" y="719833"/>
                      </a:lnTo>
                      <a:cubicBezTo>
                        <a:pt x="117900" y="766538"/>
                        <a:pt x="80039" y="804399"/>
                        <a:pt x="33334" y="804399"/>
                      </a:cubicBezTo>
                      <a:lnTo>
                        <a:pt x="0" y="804399"/>
                      </a:lnTo>
                      <a:cubicBezTo>
                        <a:pt x="46705" y="804399"/>
                        <a:pt x="84566" y="766538"/>
                        <a:pt x="84566" y="719833"/>
                      </a:cubicBezTo>
                      <a:lnTo>
                        <a:pt x="84566" y="84566"/>
                      </a:lnTo>
                      <a:cubicBezTo>
                        <a:pt x="84566" y="37861"/>
                        <a:pt x="46705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9D8454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Ins="150876" rtlCol="0" anchor="ctr">
                  <a:noAutofit/>
                </a:bodyPr>
                <a:lstStyle/>
                <a:p>
                  <a:pPr algn="ctr"/>
                  <a:endParaRPr lang="en-US" sz="44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98BE2D1A-22A3-45B9-8F52-2F800D8025A1}"/>
                  </a:ext>
                </a:extLst>
              </p:cNvPr>
              <p:cNvSpPr txBox="1"/>
              <p:nvPr/>
            </p:nvSpPr>
            <p:spPr>
              <a:xfrm>
                <a:off x="2604885" y="5538233"/>
                <a:ext cx="330597" cy="390213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4</a:t>
                </a:r>
              </a:p>
            </p:txBody>
          </p:sp>
        </p:grpSp>
        <p:grpSp>
          <p:nvGrpSpPr>
            <p:cNvPr id="131" name="Group 130">
              <a:extLst>
                <a:ext uri="{FF2B5EF4-FFF2-40B4-BE49-F238E27FC236}">
                  <a16:creationId xmlns:a16="http://schemas.microsoft.com/office/drawing/2014/main" id="{B34A5045-4FEB-47A0-A2D4-D5E24061D075}"/>
                </a:ext>
              </a:extLst>
            </p:cNvPr>
            <p:cNvGrpSpPr/>
            <p:nvPr/>
          </p:nvGrpSpPr>
          <p:grpSpPr>
            <a:xfrm>
              <a:off x="2508493" y="4606291"/>
              <a:ext cx="712853" cy="704718"/>
              <a:chOff x="3344658" y="4998721"/>
              <a:chExt cx="950470" cy="939624"/>
            </a:xfrm>
          </p:grpSpPr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8F8F22E1-8BD8-4837-8C09-7FEE7ACEB328}"/>
                  </a:ext>
                </a:extLst>
              </p:cNvPr>
              <p:cNvGrpSpPr/>
              <p:nvPr/>
            </p:nvGrpSpPr>
            <p:grpSpPr>
              <a:xfrm>
                <a:off x="3344658" y="4998721"/>
                <a:ext cx="950470" cy="939624"/>
                <a:chOff x="2693419" y="2433868"/>
                <a:chExt cx="813685" cy="804399"/>
              </a:xfrm>
            </p:grpSpPr>
            <p:sp>
              <p:nvSpPr>
                <p:cNvPr id="106" name="Rectangle: Rounded Corners 105">
                  <a:extLst>
                    <a:ext uri="{FF2B5EF4-FFF2-40B4-BE49-F238E27FC236}">
                      <a16:creationId xmlns:a16="http://schemas.microsoft.com/office/drawing/2014/main" id="{242A7989-4FD8-4DC3-8167-0FCD5E7CD99C}"/>
                    </a:ext>
                  </a:extLst>
                </p:cNvPr>
                <p:cNvSpPr/>
                <p:nvPr/>
              </p:nvSpPr>
              <p:spPr>
                <a:xfrm>
                  <a:off x="2693419" y="2433868"/>
                  <a:ext cx="804399" cy="804399"/>
                </a:xfrm>
                <a:prstGeom prst="roundRect">
                  <a:avLst>
                    <a:gd name="adj" fmla="val 10513"/>
                  </a:avLst>
                </a:prstGeom>
                <a:solidFill>
                  <a:srgbClr val="FFDFA7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150876" rtlCol="0" anchor="ctr"/>
                <a:lstStyle/>
                <a:p>
                  <a:pPr algn="ctr"/>
                  <a:r>
                    <a:rPr lang="en-US" sz="4400" dirty="0">
                      <a:solidFill>
                        <a:schemeClr val="tx1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W</a:t>
                  </a:r>
                </a:p>
              </p:txBody>
            </p:sp>
            <p:sp>
              <p:nvSpPr>
                <p:cNvPr id="107" name="Freeform: Shape 106">
                  <a:extLst>
                    <a:ext uri="{FF2B5EF4-FFF2-40B4-BE49-F238E27FC236}">
                      <a16:creationId xmlns:a16="http://schemas.microsoft.com/office/drawing/2014/main" id="{564B5B67-1847-41E1-A5CB-FB49A29936B7}"/>
                    </a:ext>
                  </a:extLst>
                </p:cNvPr>
                <p:cNvSpPr/>
                <p:nvPr/>
              </p:nvSpPr>
              <p:spPr>
                <a:xfrm>
                  <a:off x="3389204" y="2433868"/>
                  <a:ext cx="117900" cy="804399"/>
                </a:xfrm>
                <a:custGeom>
                  <a:avLst/>
                  <a:gdLst>
                    <a:gd name="connsiteX0" fmla="*/ 0 w 117900"/>
                    <a:gd name="connsiteY0" fmla="*/ 0 h 804399"/>
                    <a:gd name="connsiteX1" fmla="*/ 33334 w 117900"/>
                    <a:gd name="connsiteY1" fmla="*/ 0 h 804399"/>
                    <a:gd name="connsiteX2" fmla="*/ 117900 w 117900"/>
                    <a:gd name="connsiteY2" fmla="*/ 84566 h 804399"/>
                    <a:gd name="connsiteX3" fmla="*/ 117900 w 117900"/>
                    <a:gd name="connsiteY3" fmla="*/ 719833 h 804399"/>
                    <a:gd name="connsiteX4" fmla="*/ 33334 w 117900"/>
                    <a:gd name="connsiteY4" fmla="*/ 804399 h 804399"/>
                    <a:gd name="connsiteX5" fmla="*/ 0 w 117900"/>
                    <a:gd name="connsiteY5" fmla="*/ 804399 h 804399"/>
                    <a:gd name="connsiteX6" fmla="*/ 84566 w 117900"/>
                    <a:gd name="connsiteY6" fmla="*/ 719833 h 804399"/>
                    <a:gd name="connsiteX7" fmla="*/ 84566 w 117900"/>
                    <a:gd name="connsiteY7" fmla="*/ 84566 h 804399"/>
                    <a:gd name="connsiteX8" fmla="*/ 0 w 117900"/>
                    <a:gd name="connsiteY8" fmla="*/ 0 h 8043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900" h="804399">
                      <a:moveTo>
                        <a:pt x="0" y="0"/>
                      </a:moveTo>
                      <a:lnTo>
                        <a:pt x="33334" y="0"/>
                      </a:lnTo>
                      <a:cubicBezTo>
                        <a:pt x="80039" y="0"/>
                        <a:pt x="117900" y="37861"/>
                        <a:pt x="117900" y="84566"/>
                      </a:cubicBezTo>
                      <a:lnTo>
                        <a:pt x="117900" y="719833"/>
                      </a:lnTo>
                      <a:cubicBezTo>
                        <a:pt x="117900" y="766538"/>
                        <a:pt x="80039" y="804399"/>
                        <a:pt x="33334" y="804399"/>
                      </a:cubicBezTo>
                      <a:lnTo>
                        <a:pt x="0" y="804399"/>
                      </a:lnTo>
                      <a:cubicBezTo>
                        <a:pt x="46705" y="804399"/>
                        <a:pt x="84566" y="766538"/>
                        <a:pt x="84566" y="719833"/>
                      </a:cubicBezTo>
                      <a:lnTo>
                        <a:pt x="84566" y="84566"/>
                      </a:lnTo>
                      <a:cubicBezTo>
                        <a:pt x="84566" y="37861"/>
                        <a:pt x="46705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9D8454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Ins="150876" rtlCol="0" anchor="ctr">
                  <a:noAutofit/>
                </a:bodyPr>
                <a:lstStyle/>
                <a:p>
                  <a:pPr algn="ctr"/>
                  <a:endParaRPr lang="en-US" sz="44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F089CEA2-0A91-4E30-B570-782752AE890F}"/>
                  </a:ext>
                </a:extLst>
              </p:cNvPr>
              <p:cNvSpPr txBox="1"/>
              <p:nvPr/>
            </p:nvSpPr>
            <p:spPr>
              <a:xfrm>
                <a:off x="3900939" y="5538233"/>
                <a:ext cx="330597" cy="390213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4</a:t>
                </a:r>
              </a:p>
            </p:txBody>
          </p:sp>
        </p:grpSp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5ECB01B0-3D4A-469D-A010-1E34601E52A2}"/>
                </a:ext>
              </a:extLst>
            </p:cNvPr>
            <p:cNvGrpSpPr/>
            <p:nvPr/>
          </p:nvGrpSpPr>
          <p:grpSpPr>
            <a:xfrm>
              <a:off x="3417474" y="4606290"/>
              <a:ext cx="712853" cy="704718"/>
              <a:chOff x="4556632" y="4998720"/>
              <a:chExt cx="950470" cy="939624"/>
            </a:xfrm>
          </p:grpSpPr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65F66140-1A20-485C-94AF-9F59704E534F}"/>
                  </a:ext>
                </a:extLst>
              </p:cNvPr>
              <p:cNvGrpSpPr/>
              <p:nvPr/>
            </p:nvGrpSpPr>
            <p:grpSpPr>
              <a:xfrm>
                <a:off x="4556632" y="4998720"/>
                <a:ext cx="950470" cy="939624"/>
                <a:chOff x="2693419" y="2433868"/>
                <a:chExt cx="813685" cy="804399"/>
              </a:xfrm>
            </p:grpSpPr>
            <p:sp>
              <p:nvSpPr>
                <p:cNvPr id="110" name="Rectangle: Rounded Corners 109">
                  <a:extLst>
                    <a:ext uri="{FF2B5EF4-FFF2-40B4-BE49-F238E27FC236}">
                      <a16:creationId xmlns:a16="http://schemas.microsoft.com/office/drawing/2014/main" id="{9BB5E73F-6590-42D7-B8C2-AB0C21D6AA18}"/>
                    </a:ext>
                  </a:extLst>
                </p:cNvPr>
                <p:cNvSpPr/>
                <p:nvPr/>
              </p:nvSpPr>
              <p:spPr>
                <a:xfrm>
                  <a:off x="2693419" y="2433868"/>
                  <a:ext cx="804399" cy="804399"/>
                </a:xfrm>
                <a:prstGeom prst="roundRect">
                  <a:avLst>
                    <a:gd name="adj" fmla="val 10513"/>
                  </a:avLst>
                </a:prstGeom>
                <a:solidFill>
                  <a:srgbClr val="FFDFA7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150876" rtlCol="0" anchor="ctr"/>
                <a:lstStyle/>
                <a:p>
                  <a:pPr algn="ctr"/>
                  <a:r>
                    <a:rPr lang="en-US" sz="4400" dirty="0">
                      <a:solidFill>
                        <a:schemeClr val="tx1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X</a:t>
                  </a:r>
                </a:p>
              </p:txBody>
            </p:sp>
            <p:sp>
              <p:nvSpPr>
                <p:cNvPr id="111" name="Freeform: Shape 110">
                  <a:extLst>
                    <a:ext uri="{FF2B5EF4-FFF2-40B4-BE49-F238E27FC236}">
                      <a16:creationId xmlns:a16="http://schemas.microsoft.com/office/drawing/2014/main" id="{39EC8FDB-C63C-4F59-97FF-CAF08D07C6D7}"/>
                    </a:ext>
                  </a:extLst>
                </p:cNvPr>
                <p:cNvSpPr/>
                <p:nvPr/>
              </p:nvSpPr>
              <p:spPr>
                <a:xfrm>
                  <a:off x="3389204" y="2433868"/>
                  <a:ext cx="117900" cy="804399"/>
                </a:xfrm>
                <a:custGeom>
                  <a:avLst/>
                  <a:gdLst>
                    <a:gd name="connsiteX0" fmla="*/ 0 w 117900"/>
                    <a:gd name="connsiteY0" fmla="*/ 0 h 804399"/>
                    <a:gd name="connsiteX1" fmla="*/ 33334 w 117900"/>
                    <a:gd name="connsiteY1" fmla="*/ 0 h 804399"/>
                    <a:gd name="connsiteX2" fmla="*/ 117900 w 117900"/>
                    <a:gd name="connsiteY2" fmla="*/ 84566 h 804399"/>
                    <a:gd name="connsiteX3" fmla="*/ 117900 w 117900"/>
                    <a:gd name="connsiteY3" fmla="*/ 719833 h 804399"/>
                    <a:gd name="connsiteX4" fmla="*/ 33334 w 117900"/>
                    <a:gd name="connsiteY4" fmla="*/ 804399 h 804399"/>
                    <a:gd name="connsiteX5" fmla="*/ 0 w 117900"/>
                    <a:gd name="connsiteY5" fmla="*/ 804399 h 804399"/>
                    <a:gd name="connsiteX6" fmla="*/ 84566 w 117900"/>
                    <a:gd name="connsiteY6" fmla="*/ 719833 h 804399"/>
                    <a:gd name="connsiteX7" fmla="*/ 84566 w 117900"/>
                    <a:gd name="connsiteY7" fmla="*/ 84566 h 804399"/>
                    <a:gd name="connsiteX8" fmla="*/ 0 w 117900"/>
                    <a:gd name="connsiteY8" fmla="*/ 0 h 8043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900" h="804399">
                      <a:moveTo>
                        <a:pt x="0" y="0"/>
                      </a:moveTo>
                      <a:lnTo>
                        <a:pt x="33334" y="0"/>
                      </a:lnTo>
                      <a:cubicBezTo>
                        <a:pt x="80039" y="0"/>
                        <a:pt x="117900" y="37861"/>
                        <a:pt x="117900" y="84566"/>
                      </a:cubicBezTo>
                      <a:lnTo>
                        <a:pt x="117900" y="719833"/>
                      </a:lnTo>
                      <a:cubicBezTo>
                        <a:pt x="117900" y="766538"/>
                        <a:pt x="80039" y="804399"/>
                        <a:pt x="33334" y="804399"/>
                      </a:cubicBezTo>
                      <a:lnTo>
                        <a:pt x="0" y="804399"/>
                      </a:lnTo>
                      <a:cubicBezTo>
                        <a:pt x="46705" y="804399"/>
                        <a:pt x="84566" y="766538"/>
                        <a:pt x="84566" y="719833"/>
                      </a:cubicBezTo>
                      <a:lnTo>
                        <a:pt x="84566" y="84566"/>
                      </a:lnTo>
                      <a:cubicBezTo>
                        <a:pt x="84566" y="37861"/>
                        <a:pt x="46705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9D8454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Ins="150876" rtlCol="0" anchor="ctr">
                  <a:noAutofit/>
                </a:bodyPr>
                <a:lstStyle/>
                <a:p>
                  <a:pPr algn="ctr"/>
                  <a:endParaRPr lang="en-US" sz="44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306757F5-71FE-4541-BA66-EFCEDDFF5C9A}"/>
                  </a:ext>
                </a:extLst>
              </p:cNvPr>
              <p:cNvSpPr txBox="1"/>
              <p:nvPr/>
            </p:nvSpPr>
            <p:spPr>
              <a:xfrm>
                <a:off x="5112913" y="5538232"/>
                <a:ext cx="330597" cy="390213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8</a:t>
                </a:r>
              </a:p>
            </p:txBody>
          </p:sp>
        </p:grpSp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44D7E920-BB2E-453C-B9DE-E85B52D107C9}"/>
                </a:ext>
              </a:extLst>
            </p:cNvPr>
            <p:cNvGrpSpPr/>
            <p:nvPr/>
          </p:nvGrpSpPr>
          <p:grpSpPr>
            <a:xfrm>
              <a:off x="4326454" y="4606290"/>
              <a:ext cx="712853" cy="704718"/>
              <a:chOff x="5768606" y="4998720"/>
              <a:chExt cx="950470" cy="939624"/>
            </a:xfrm>
          </p:grpSpPr>
          <p:grpSp>
            <p:nvGrpSpPr>
              <p:cNvPr id="113" name="Group 112">
                <a:extLst>
                  <a:ext uri="{FF2B5EF4-FFF2-40B4-BE49-F238E27FC236}">
                    <a16:creationId xmlns:a16="http://schemas.microsoft.com/office/drawing/2014/main" id="{BC509E9E-A540-4A5A-99B8-AEE57D6C73B4}"/>
                  </a:ext>
                </a:extLst>
              </p:cNvPr>
              <p:cNvGrpSpPr/>
              <p:nvPr/>
            </p:nvGrpSpPr>
            <p:grpSpPr>
              <a:xfrm>
                <a:off x="5768606" y="4998720"/>
                <a:ext cx="950470" cy="939624"/>
                <a:chOff x="2693419" y="2433868"/>
                <a:chExt cx="813685" cy="804399"/>
              </a:xfrm>
            </p:grpSpPr>
            <p:sp>
              <p:nvSpPr>
                <p:cNvPr id="114" name="Rectangle: Rounded Corners 113">
                  <a:extLst>
                    <a:ext uri="{FF2B5EF4-FFF2-40B4-BE49-F238E27FC236}">
                      <a16:creationId xmlns:a16="http://schemas.microsoft.com/office/drawing/2014/main" id="{BB3D0549-B4CB-4842-A760-ACB711EAA6E6}"/>
                    </a:ext>
                  </a:extLst>
                </p:cNvPr>
                <p:cNvSpPr/>
                <p:nvPr/>
              </p:nvSpPr>
              <p:spPr>
                <a:xfrm>
                  <a:off x="2693419" y="2433868"/>
                  <a:ext cx="804399" cy="804399"/>
                </a:xfrm>
                <a:prstGeom prst="roundRect">
                  <a:avLst>
                    <a:gd name="adj" fmla="val 10513"/>
                  </a:avLst>
                </a:prstGeom>
                <a:solidFill>
                  <a:srgbClr val="FFDFA7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150876" rtlCol="0" anchor="ctr"/>
                <a:lstStyle/>
                <a:p>
                  <a:pPr algn="ctr"/>
                  <a:r>
                    <a:rPr lang="en-US" sz="4400" dirty="0">
                      <a:solidFill>
                        <a:schemeClr val="tx1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Y</a:t>
                  </a:r>
                </a:p>
              </p:txBody>
            </p:sp>
            <p:sp>
              <p:nvSpPr>
                <p:cNvPr id="115" name="Freeform: Shape 114">
                  <a:extLst>
                    <a:ext uri="{FF2B5EF4-FFF2-40B4-BE49-F238E27FC236}">
                      <a16:creationId xmlns:a16="http://schemas.microsoft.com/office/drawing/2014/main" id="{8E1F22D3-B7BB-4A2A-81A8-B9C513A9A980}"/>
                    </a:ext>
                  </a:extLst>
                </p:cNvPr>
                <p:cNvSpPr/>
                <p:nvPr/>
              </p:nvSpPr>
              <p:spPr>
                <a:xfrm>
                  <a:off x="3389204" y="2433868"/>
                  <a:ext cx="117900" cy="804399"/>
                </a:xfrm>
                <a:custGeom>
                  <a:avLst/>
                  <a:gdLst>
                    <a:gd name="connsiteX0" fmla="*/ 0 w 117900"/>
                    <a:gd name="connsiteY0" fmla="*/ 0 h 804399"/>
                    <a:gd name="connsiteX1" fmla="*/ 33334 w 117900"/>
                    <a:gd name="connsiteY1" fmla="*/ 0 h 804399"/>
                    <a:gd name="connsiteX2" fmla="*/ 117900 w 117900"/>
                    <a:gd name="connsiteY2" fmla="*/ 84566 h 804399"/>
                    <a:gd name="connsiteX3" fmla="*/ 117900 w 117900"/>
                    <a:gd name="connsiteY3" fmla="*/ 719833 h 804399"/>
                    <a:gd name="connsiteX4" fmla="*/ 33334 w 117900"/>
                    <a:gd name="connsiteY4" fmla="*/ 804399 h 804399"/>
                    <a:gd name="connsiteX5" fmla="*/ 0 w 117900"/>
                    <a:gd name="connsiteY5" fmla="*/ 804399 h 804399"/>
                    <a:gd name="connsiteX6" fmla="*/ 84566 w 117900"/>
                    <a:gd name="connsiteY6" fmla="*/ 719833 h 804399"/>
                    <a:gd name="connsiteX7" fmla="*/ 84566 w 117900"/>
                    <a:gd name="connsiteY7" fmla="*/ 84566 h 804399"/>
                    <a:gd name="connsiteX8" fmla="*/ 0 w 117900"/>
                    <a:gd name="connsiteY8" fmla="*/ 0 h 8043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900" h="804399">
                      <a:moveTo>
                        <a:pt x="0" y="0"/>
                      </a:moveTo>
                      <a:lnTo>
                        <a:pt x="33334" y="0"/>
                      </a:lnTo>
                      <a:cubicBezTo>
                        <a:pt x="80039" y="0"/>
                        <a:pt x="117900" y="37861"/>
                        <a:pt x="117900" y="84566"/>
                      </a:cubicBezTo>
                      <a:lnTo>
                        <a:pt x="117900" y="719833"/>
                      </a:lnTo>
                      <a:cubicBezTo>
                        <a:pt x="117900" y="766538"/>
                        <a:pt x="80039" y="804399"/>
                        <a:pt x="33334" y="804399"/>
                      </a:cubicBezTo>
                      <a:lnTo>
                        <a:pt x="0" y="804399"/>
                      </a:lnTo>
                      <a:cubicBezTo>
                        <a:pt x="46705" y="804399"/>
                        <a:pt x="84566" y="766538"/>
                        <a:pt x="84566" y="719833"/>
                      </a:cubicBezTo>
                      <a:lnTo>
                        <a:pt x="84566" y="84566"/>
                      </a:lnTo>
                      <a:cubicBezTo>
                        <a:pt x="84566" y="37861"/>
                        <a:pt x="46705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9D8454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Ins="150876" rtlCol="0" anchor="ctr">
                  <a:noAutofit/>
                </a:bodyPr>
                <a:lstStyle/>
                <a:p>
                  <a:pPr algn="ctr"/>
                  <a:endParaRPr lang="en-US" sz="44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id="{96D6C764-1FCD-48FD-8AC1-BA31FD30BE51}"/>
                  </a:ext>
                </a:extLst>
              </p:cNvPr>
              <p:cNvSpPr txBox="1"/>
              <p:nvPr/>
            </p:nvSpPr>
            <p:spPr>
              <a:xfrm>
                <a:off x="6230297" y="5538232"/>
                <a:ext cx="330597" cy="390213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4</a:t>
                </a:r>
              </a:p>
            </p:txBody>
          </p:sp>
        </p:grpSp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57317B24-67C4-41E2-84D7-E7B46D64BDF8}"/>
                </a:ext>
              </a:extLst>
            </p:cNvPr>
            <p:cNvGrpSpPr/>
            <p:nvPr/>
          </p:nvGrpSpPr>
          <p:grpSpPr>
            <a:xfrm>
              <a:off x="5235436" y="4606290"/>
              <a:ext cx="712853" cy="704718"/>
              <a:chOff x="6980581" y="4998720"/>
              <a:chExt cx="950470" cy="939624"/>
            </a:xfrm>
          </p:grpSpPr>
          <p:grpSp>
            <p:nvGrpSpPr>
              <p:cNvPr id="117" name="Group 116">
                <a:extLst>
                  <a:ext uri="{FF2B5EF4-FFF2-40B4-BE49-F238E27FC236}">
                    <a16:creationId xmlns:a16="http://schemas.microsoft.com/office/drawing/2014/main" id="{BF345CBA-7C88-4401-B7B9-20E1182134C4}"/>
                  </a:ext>
                </a:extLst>
              </p:cNvPr>
              <p:cNvGrpSpPr/>
              <p:nvPr/>
            </p:nvGrpSpPr>
            <p:grpSpPr>
              <a:xfrm>
                <a:off x="6980581" y="4998720"/>
                <a:ext cx="950470" cy="939624"/>
                <a:chOff x="2693419" y="2433868"/>
                <a:chExt cx="813685" cy="804399"/>
              </a:xfrm>
            </p:grpSpPr>
            <p:sp>
              <p:nvSpPr>
                <p:cNvPr id="118" name="Rectangle: Rounded Corners 117">
                  <a:extLst>
                    <a:ext uri="{FF2B5EF4-FFF2-40B4-BE49-F238E27FC236}">
                      <a16:creationId xmlns:a16="http://schemas.microsoft.com/office/drawing/2014/main" id="{D1662F23-E21A-4B9F-9786-209A012A81FA}"/>
                    </a:ext>
                  </a:extLst>
                </p:cNvPr>
                <p:cNvSpPr/>
                <p:nvPr/>
              </p:nvSpPr>
              <p:spPr>
                <a:xfrm>
                  <a:off x="2693419" y="2433868"/>
                  <a:ext cx="804399" cy="804399"/>
                </a:xfrm>
                <a:prstGeom prst="roundRect">
                  <a:avLst>
                    <a:gd name="adj" fmla="val 10513"/>
                  </a:avLst>
                </a:prstGeom>
                <a:solidFill>
                  <a:srgbClr val="FFDFA7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137160" rIns="150876" rtlCol="0" anchor="ctr"/>
                <a:lstStyle/>
                <a:p>
                  <a:r>
                    <a:rPr lang="en-US" sz="4400" dirty="0">
                      <a:solidFill>
                        <a:schemeClr val="tx1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Z</a:t>
                  </a:r>
                </a:p>
              </p:txBody>
            </p:sp>
            <p:sp>
              <p:nvSpPr>
                <p:cNvPr id="119" name="Freeform: Shape 118">
                  <a:extLst>
                    <a:ext uri="{FF2B5EF4-FFF2-40B4-BE49-F238E27FC236}">
                      <a16:creationId xmlns:a16="http://schemas.microsoft.com/office/drawing/2014/main" id="{1A067AB5-F2E5-4E71-B774-CE057A7A1B96}"/>
                    </a:ext>
                  </a:extLst>
                </p:cNvPr>
                <p:cNvSpPr/>
                <p:nvPr/>
              </p:nvSpPr>
              <p:spPr>
                <a:xfrm>
                  <a:off x="3389204" y="2433868"/>
                  <a:ext cx="117900" cy="804399"/>
                </a:xfrm>
                <a:custGeom>
                  <a:avLst/>
                  <a:gdLst>
                    <a:gd name="connsiteX0" fmla="*/ 0 w 117900"/>
                    <a:gd name="connsiteY0" fmla="*/ 0 h 804399"/>
                    <a:gd name="connsiteX1" fmla="*/ 33334 w 117900"/>
                    <a:gd name="connsiteY1" fmla="*/ 0 h 804399"/>
                    <a:gd name="connsiteX2" fmla="*/ 117900 w 117900"/>
                    <a:gd name="connsiteY2" fmla="*/ 84566 h 804399"/>
                    <a:gd name="connsiteX3" fmla="*/ 117900 w 117900"/>
                    <a:gd name="connsiteY3" fmla="*/ 719833 h 804399"/>
                    <a:gd name="connsiteX4" fmla="*/ 33334 w 117900"/>
                    <a:gd name="connsiteY4" fmla="*/ 804399 h 804399"/>
                    <a:gd name="connsiteX5" fmla="*/ 0 w 117900"/>
                    <a:gd name="connsiteY5" fmla="*/ 804399 h 804399"/>
                    <a:gd name="connsiteX6" fmla="*/ 84566 w 117900"/>
                    <a:gd name="connsiteY6" fmla="*/ 719833 h 804399"/>
                    <a:gd name="connsiteX7" fmla="*/ 84566 w 117900"/>
                    <a:gd name="connsiteY7" fmla="*/ 84566 h 804399"/>
                    <a:gd name="connsiteX8" fmla="*/ 0 w 117900"/>
                    <a:gd name="connsiteY8" fmla="*/ 0 h 8043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900" h="804399">
                      <a:moveTo>
                        <a:pt x="0" y="0"/>
                      </a:moveTo>
                      <a:lnTo>
                        <a:pt x="33334" y="0"/>
                      </a:lnTo>
                      <a:cubicBezTo>
                        <a:pt x="80039" y="0"/>
                        <a:pt x="117900" y="37861"/>
                        <a:pt x="117900" y="84566"/>
                      </a:cubicBezTo>
                      <a:lnTo>
                        <a:pt x="117900" y="719833"/>
                      </a:lnTo>
                      <a:cubicBezTo>
                        <a:pt x="117900" y="766538"/>
                        <a:pt x="80039" y="804399"/>
                        <a:pt x="33334" y="804399"/>
                      </a:cubicBezTo>
                      <a:lnTo>
                        <a:pt x="0" y="804399"/>
                      </a:lnTo>
                      <a:cubicBezTo>
                        <a:pt x="46705" y="804399"/>
                        <a:pt x="84566" y="766538"/>
                        <a:pt x="84566" y="719833"/>
                      </a:cubicBezTo>
                      <a:lnTo>
                        <a:pt x="84566" y="84566"/>
                      </a:lnTo>
                      <a:cubicBezTo>
                        <a:pt x="84566" y="37861"/>
                        <a:pt x="46705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9D8454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Ins="150876" rtlCol="0" anchor="ctr">
                  <a:noAutofit/>
                </a:bodyPr>
                <a:lstStyle/>
                <a:p>
                  <a:pPr algn="ctr"/>
                  <a:endParaRPr lang="en-US" sz="44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EA3B33CB-C47D-44F6-9BFA-4FC6DEF965EA}"/>
                  </a:ext>
                </a:extLst>
              </p:cNvPr>
              <p:cNvSpPr txBox="1"/>
              <p:nvPr/>
            </p:nvSpPr>
            <p:spPr>
              <a:xfrm>
                <a:off x="7397516" y="5538232"/>
                <a:ext cx="466087" cy="390213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10</a:t>
                </a:r>
              </a:p>
            </p:txBody>
          </p:sp>
        </p:grpSp>
        <p:grpSp>
          <p:nvGrpSpPr>
            <p:cNvPr id="135" name="Group 134">
              <a:extLst>
                <a:ext uri="{FF2B5EF4-FFF2-40B4-BE49-F238E27FC236}">
                  <a16:creationId xmlns:a16="http://schemas.microsoft.com/office/drawing/2014/main" id="{5A997524-284B-4A40-A80E-065530C25542}"/>
                </a:ext>
              </a:extLst>
            </p:cNvPr>
            <p:cNvGrpSpPr/>
            <p:nvPr/>
          </p:nvGrpSpPr>
          <p:grpSpPr>
            <a:xfrm>
              <a:off x="6144417" y="4606289"/>
              <a:ext cx="712852" cy="704718"/>
              <a:chOff x="6144417" y="4606289"/>
              <a:chExt cx="712852" cy="704718"/>
            </a:xfrm>
          </p:grpSpPr>
          <p:sp>
            <p:nvSpPr>
              <p:cNvPr id="121" name="Rectangle: Rounded Corners 120">
                <a:extLst>
                  <a:ext uri="{FF2B5EF4-FFF2-40B4-BE49-F238E27FC236}">
                    <a16:creationId xmlns:a16="http://schemas.microsoft.com/office/drawing/2014/main" id="{FBC22007-67A8-4C59-94C8-EDAC409CEC64}"/>
                  </a:ext>
                </a:extLst>
              </p:cNvPr>
              <p:cNvSpPr/>
              <p:nvPr/>
            </p:nvSpPr>
            <p:spPr>
              <a:xfrm>
                <a:off x="6144417" y="4606289"/>
                <a:ext cx="704717" cy="704718"/>
              </a:xfrm>
              <a:prstGeom prst="roundRect">
                <a:avLst>
                  <a:gd name="adj" fmla="val 10513"/>
                </a:avLst>
              </a:prstGeom>
              <a:solidFill>
                <a:srgbClr val="FFDFA7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150876" rtlCol="0" anchor="ctr"/>
              <a:lstStyle/>
              <a:p>
                <a:pPr algn="ctr"/>
                <a:endParaRPr lang="en-US" sz="44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22" name="Freeform: Shape 121">
                <a:extLst>
                  <a:ext uri="{FF2B5EF4-FFF2-40B4-BE49-F238E27FC236}">
                    <a16:creationId xmlns:a16="http://schemas.microsoft.com/office/drawing/2014/main" id="{1D5391E8-621B-441B-9501-E016DE547257}"/>
                  </a:ext>
                </a:extLst>
              </p:cNvPr>
              <p:cNvSpPr/>
              <p:nvPr/>
            </p:nvSpPr>
            <p:spPr>
              <a:xfrm>
                <a:off x="6753979" y="4606289"/>
                <a:ext cx="103290" cy="704718"/>
              </a:xfrm>
              <a:custGeom>
                <a:avLst/>
                <a:gdLst>
                  <a:gd name="connsiteX0" fmla="*/ 0 w 117900"/>
                  <a:gd name="connsiteY0" fmla="*/ 0 h 804399"/>
                  <a:gd name="connsiteX1" fmla="*/ 33334 w 117900"/>
                  <a:gd name="connsiteY1" fmla="*/ 0 h 804399"/>
                  <a:gd name="connsiteX2" fmla="*/ 117900 w 117900"/>
                  <a:gd name="connsiteY2" fmla="*/ 84566 h 804399"/>
                  <a:gd name="connsiteX3" fmla="*/ 117900 w 117900"/>
                  <a:gd name="connsiteY3" fmla="*/ 719833 h 804399"/>
                  <a:gd name="connsiteX4" fmla="*/ 33334 w 117900"/>
                  <a:gd name="connsiteY4" fmla="*/ 804399 h 804399"/>
                  <a:gd name="connsiteX5" fmla="*/ 0 w 117900"/>
                  <a:gd name="connsiteY5" fmla="*/ 804399 h 804399"/>
                  <a:gd name="connsiteX6" fmla="*/ 84566 w 117900"/>
                  <a:gd name="connsiteY6" fmla="*/ 719833 h 804399"/>
                  <a:gd name="connsiteX7" fmla="*/ 84566 w 117900"/>
                  <a:gd name="connsiteY7" fmla="*/ 84566 h 804399"/>
                  <a:gd name="connsiteX8" fmla="*/ 0 w 117900"/>
                  <a:gd name="connsiteY8" fmla="*/ 0 h 804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900" h="804399">
                    <a:moveTo>
                      <a:pt x="0" y="0"/>
                    </a:moveTo>
                    <a:lnTo>
                      <a:pt x="33334" y="0"/>
                    </a:lnTo>
                    <a:cubicBezTo>
                      <a:pt x="80039" y="0"/>
                      <a:pt x="117900" y="37861"/>
                      <a:pt x="117900" y="84566"/>
                    </a:cubicBezTo>
                    <a:lnTo>
                      <a:pt x="117900" y="719833"/>
                    </a:lnTo>
                    <a:cubicBezTo>
                      <a:pt x="117900" y="766538"/>
                      <a:pt x="80039" y="804399"/>
                      <a:pt x="33334" y="804399"/>
                    </a:cubicBezTo>
                    <a:lnTo>
                      <a:pt x="0" y="804399"/>
                    </a:lnTo>
                    <a:cubicBezTo>
                      <a:pt x="46705" y="804399"/>
                      <a:pt x="84566" y="766538"/>
                      <a:pt x="84566" y="719833"/>
                    </a:cubicBezTo>
                    <a:lnTo>
                      <a:pt x="84566" y="84566"/>
                    </a:lnTo>
                    <a:cubicBezTo>
                      <a:pt x="84566" y="37861"/>
                      <a:pt x="46705" y="0"/>
                      <a:pt x="0" y="0"/>
                    </a:cubicBezTo>
                    <a:close/>
                  </a:path>
                </a:pathLst>
              </a:custGeom>
              <a:solidFill>
                <a:srgbClr val="9D8454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Ins="150876" rtlCol="0" anchor="ctr">
                <a:noAutofit/>
              </a:bodyPr>
              <a:lstStyle/>
              <a:p>
                <a:pPr algn="ctr"/>
                <a:endParaRPr lang="en-US" sz="44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Scrabble Letters – Slide Template</a:t>
            </a:r>
          </a:p>
        </p:txBody>
      </p: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C53B0891-B81F-4A19-9D44-EE781A602743}"/>
              </a:ext>
            </a:extLst>
          </p:cNvPr>
          <p:cNvGrpSpPr/>
          <p:nvPr/>
        </p:nvGrpSpPr>
        <p:grpSpPr>
          <a:xfrm>
            <a:off x="680838" y="1235484"/>
            <a:ext cx="7782325" cy="4387031"/>
            <a:chOff x="1599513" y="1834712"/>
            <a:chExt cx="6166740" cy="3476297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826DA469-D66B-44EB-A877-EE8C7980E310}"/>
                </a:ext>
              </a:extLst>
            </p:cNvPr>
            <p:cNvGrpSpPr/>
            <p:nvPr/>
          </p:nvGrpSpPr>
          <p:grpSpPr>
            <a:xfrm>
              <a:off x="1599514" y="1834714"/>
              <a:ext cx="712853" cy="704718"/>
              <a:chOff x="2132685" y="1303285"/>
              <a:chExt cx="950470" cy="939624"/>
            </a:xfrm>
          </p:grpSpPr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5370EDDB-AEF8-4C0D-AE88-6090D049B022}"/>
                  </a:ext>
                </a:extLst>
              </p:cNvPr>
              <p:cNvGrpSpPr/>
              <p:nvPr/>
            </p:nvGrpSpPr>
            <p:grpSpPr>
              <a:xfrm>
                <a:off x="2132685" y="1303285"/>
                <a:ext cx="950470" cy="939624"/>
                <a:chOff x="2693419" y="2433868"/>
                <a:chExt cx="813685" cy="804399"/>
              </a:xfrm>
            </p:grpSpPr>
            <p:sp>
              <p:nvSpPr>
                <p:cNvPr id="6" name="Rectangle: Rounded Corners 5">
                  <a:extLst>
                    <a:ext uri="{FF2B5EF4-FFF2-40B4-BE49-F238E27FC236}">
                      <a16:creationId xmlns:a16="http://schemas.microsoft.com/office/drawing/2014/main" id="{1751F3EA-13EE-4044-8A2D-E72246A7BFFB}"/>
                    </a:ext>
                  </a:extLst>
                </p:cNvPr>
                <p:cNvSpPr/>
                <p:nvPr/>
              </p:nvSpPr>
              <p:spPr>
                <a:xfrm>
                  <a:off x="2693419" y="2433868"/>
                  <a:ext cx="804399" cy="804399"/>
                </a:xfrm>
                <a:prstGeom prst="roundRect">
                  <a:avLst>
                    <a:gd name="adj" fmla="val 10513"/>
                  </a:avLst>
                </a:prstGeom>
                <a:solidFill>
                  <a:srgbClr val="FFDFA7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150876" rtlCol="0" anchor="ctr"/>
                <a:lstStyle/>
                <a:p>
                  <a:pPr algn="ctr"/>
                  <a:r>
                    <a:rPr lang="en-US" sz="4400" dirty="0">
                      <a:solidFill>
                        <a:schemeClr val="tx1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A</a:t>
                  </a:r>
                </a:p>
              </p:txBody>
            </p:sp>
            <p:sp>
              <p:nvSpPr>
                <p:cNvPr id="7" name="Freeform: Shape 6">
                  <a:extLst>
                    <a:ext uri="{FF2B5EF4-FFF2-40B4-BE49-F238E27FC236}">
                      <a16:creationId xmlns:a16="http://schemas.microsoft.com/office/drawing/2014/main" id="{3404CC34-C959-4D09-9942-47594879CE92}"/>
                    </a:ext>
                  </a:extLst>
                </p:cNvPr>
                <p:cNvSpPr/>
                <p:nvPr/>
              </p:nvSpPr>
              <p:spPr>
                <a:xfrm>
                  <a:off x="3389204" y="2433868"/>
                  <a:ext cx="117900" cy="804399"/>
                </a:xfrm>
                <a:custGeom>
                  <a:avLst/>
                  <a:gdLst>
                    <a:gd name="connsiteX0" fmla="*/ 0 w 117900"/>
                    <a:gd name="connsiteY0" fmla="*/ 0 h 804399"/>
                    <a:gd name="connsiteX1" fmla="*/ 33334 w 117900"/>
                    <a:gd name="connsiteY1" fmla="*/ 0 h 804399"/>
                    <a:gd name="connsiteX2" fmla="*/ 117900 w 117900"/>
                    <a:gd name="connsiteY2" fmla="*/ 84566 h 804399"/>
                    <a:gd name="connsiteX3" fmla="*/ 117900 w 117900"/>
                    <a:gd name="connsiteY3" fmla="*/ 719833 h 804399"/>
                    <a:gd name="connsiteX4" fmla="*/ 33334 w 117900"/>
                    <a:gd name="connsiteY4" fmla="*/ 804399 h 804399"/>
                    <a:gd name="connsiteX5" fmla="*/ 0 w 117900"/>
                    <a:gd name="connsiteY5" fmla="*/ 804399 h 804399"/>
                    <a:gd name="connsiteX6" fmla="*/ 84566 w 117900"/>
                    <a:gd name="connsiteY6" fmla="*/ 719833 h 804399"/>
                    <a:gd name="connsiteX7" fmla="*/ 84566 w 117900"/>
                    <a:gd name="connsiteY7" fmla="*/ 84566 h 804399"/>
                    <a:gd name="connsiteX8" fmla="*/ 0 w 117900"/>
                    <a:gd name="connsiteY8" fmla="*/ 0 h 8043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900" h="804399">
                      <a:moveTo>
                        <a:pt x="0" y="0"/>
                      </a:moveTo>
                      <a:lnTo>
                        <a:pt x="33334" y="0"/>
                      </a:lnTo>
                      <a:cubicBezTo>
                        <a:pt x="80039" y="0"/>
                        <a:pt x="117900" y="37861"/>
                        <a:pt x="117900" y="84566"/>
                      </a:cubicBezTo>
                      <a:lnTo>
                        <a:pt x="117900" y="719833"/>
                      </a:lnTo>
                      <a:cubicBezTo>
                        <a:pt x="117900" y="766538"/>
                        <a:pt x="80039" y="804399"/>
                        <a:pt x="33334" y="804399"/>
                      </a:cubicBezTo>
                      <a:lnTo>
                        <a:pt x="0" y="804399"/>
                      </a:lnTo>
                      <a:cubicBezTo>
                        <a:pt x="46705" y="804399"/>
                        <a:pt x="84566" y="766538"/>
                        <a:pt x="84566" y="719833"/>
                      </a:cubicBezTo>
                      <a:lnTo>
                        <a:pt x="84566" y="84566"/>
                      </a:lnTo>
                      <a:cubicBezTo>
                        <a:pt x="84566" y="37861"/>
                        <a:pt x="46705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9D8454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Ins="150876" rtlCol="0" anchor="ctr">
                  <a:noAutofit/>
                </a:bodyPr>
                <a:lstStyle/>
                <a:p>
                  <a:pPr algn="ctr"/>
                  <a:endParaRPr lang="en-US" sz="44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A121C90-936B-4725-A341-3D81C5B58214}"/>
                  </a:ext>
                </a:extLst>
              </p:cNvPr>
              <p:cNvSpPr txBox="1"/>
              <p:nvPr/>
            </p:nvSpPr>
            <p:spPr>
              <a:xfrm>
                <a:off x="2688966" y="1842797"/>
                <a:ext cx="330597" cy="390213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1</a:t>
                </a: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724C25B-597B-4E31-9C85-9CE1342D57F2}"/>
                </a:ext>
              </a:extLst>
            </p:cNvPr>
            <p:cNvGrpSpPr/>
            <p:nvPr/>
          </p:nvGrpSpPr>
          <p:grpSpPr>
            <a:xfrm>
              <a:off x="2508494" y="1834714"/>
              <a:ext cx="712853" cy="704718"/>
              <a:chOff x="3344659" y="1303285"/>
              <a:chExt cx="950470" cy="939624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A14ABA2F-3E8E-43BC-A6AA-222B5BC5942C}"/>
                  </a:ext>
                </a:extLst>
              </p:cNvPr>
              <p:cNvGrpSpPr/>
              <p:nvPr/>
            </p:nvGrpSpPr>
            <p:grpSpPr>
              <a:xfrm>
                <a:off x="3344659" y="1303285"/>
                <a:ext cx="950470" cy="939624"/>
                <a:chOff x="2693419" y="2433868"/>
                <a:chExt cx="813685" cy="804399"/>
              </a:xfrm>
            </p:grpSpPr>
            <p:sp>
              <p:nvSpPr>
                <p:cNvPr id="11" name="Rectangle: Rounded Corners 10">
                  <a:extLst>
                    <a:ext uri="{FF2B5EF4-FFF2-40B4-BE49-F238E27FC236}">
                      <a16:creationId xmlns:a16="http://schemas.microsoft.com/office/drawing/2014/main" id="{C7588D3C-C292-4217-8B5D-178535ABA9FD}"/>
                    </a:ext>
                  </a:extLst>
                </p:cNvPr>
                <p:cNvSpPr/>
                <p:nvPr/>
              </p:nvSpPr>
              <p:spPr>
                <a:xfrm>
                  <a:off x="2693419" y="2433868"/>
                  <a:ext cx="804399" cy="804399"/>
                </a:xfrm>
                <a:prstGeom prst="roundRect">
                  <a:avLst>
                    <a:gd name="adj" fmla="val 10513"/>
                  </a:avLst>
                </a:prstGeom>
                <a:solidFill>
                  <a:srgbClr val="FFDFA7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150876" rtlCol="0" anchor="ctr"/>
                <a:lstStyle/>
                <a:p>
                  <a:pPr algn="ctr"/>
                  <a:r>
                    <a:rPr lang="en-US" sz="4400" dirty="0">
                      <a:solidFill>
                        <a:schemeClr val="tx1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B</a:t>
                  </a:r>
                </a:p>
              </p:txBody>
            </p:sp>
            <p:sp>
              <p:nvSpPr>
                <p:cNvPr id="12" name="Freeform: Shape 11">
                  <a:extLst>
                    <a:ext uri="{FF2B5EF4-FFF2-40B4-BE49-F238E27FC236}">
                      <a16:creationId xmlns:a16="http://schemas.microsoft.com/office/drawing/2014/main" id="{A218526E-7DF1-4705-81FD-F0590ED46E18}"/>
                    </a:ext>
                  </a:extLst>
                </p:cNvPr>
                <p:cNvSpPr/>
                <p:nvPr/>
              </p:nvSpPr>
              <p:spPr>
                <a:xfrm>
                  <a:off x="3389204" y="2433868"/>
                  <a:ext cx="117900" cy="804399"/>
                </a:xfrm>
                <a:custGeom>
                  <a:avLst/>
                  <a:gdLst>
                    <a:gd name="connsiteX0" fmla="*/ 0 w 117900"/>
                    <a:gd name="connsiteY0" fmla="*/ 0 h 804399"/>
                    <a:gd name="connsiteX1" fmla="*/ 33334 w 117900"/>
                    <a:gd name="connsiteY1" fmla="*/ 0 h 804399"/>
                    <a:gd name="connsiteX2" fmla="*/ 117900 w 117900"/>
                    <a:gd name="connsiteY2" fmla="*/ 84566 h 804399"/>
                    <a:gd name="connsiteX3" fmla="*/ 117900 w 117900"/>
                    <a:gd name="connsiteY3" fmla="*/ 719833 h 804399"/>
                    <a:gd name="connsiteX4" fmla="*/ 33334 w 117900"/>
                    <a:gd name="connsiteY4" fmla="*/ 804399 h 804399"/>
                    <a:gd name="connsiteX5" fmla="*/ 0 w 117900"/>
                    <a:gd name="connsiteY5" fmla="*/ 804399 h 804399"/>
                    <a:gd name="connsiteX6" fmla="*/ 84566 w 117900"/>
                    <a:gd name="connsiteY6" fmla="*/ 719833 h 804399"/>
                    <a:gd name="connsiteX7" fmla="*/ 84566 w 117900"/>
                    <a:gd name="connsiteY7" fmla="*/ 84566 h 804399"/>
                    <a:gd name="connsiteX8" fmla="*/ 0 w 117900"/>
                    <a:gd name="connsiteY8" fmla="*/ 0 h 8043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900" h="804399">
                      <a:moveTo>
                        <a:pt x="0" y="0"/>
                      </a:moveTo>
                      <a:lnTo>
                        <a:pt x="33334" y="0"/>
                      </a:lnTo>
                      <a:cubicBezTo>
                        <a:pt x="80039" y="0"/>
                        <a:pt x="117900" y="37861"/>
                        <a:pt x="117900" y="84566"/>
                      </a:cubicBezTo>
                      <a:lnTo>
                        <a:pt x="117900" y="719833"/>
                      </a:lnTo>
                      <a:cubicBezTo>
                        <a:pt x="117900" y="766538"/>
                        <a:pt x="80039" y="804399"/>
                        <a:pt x="33334" y="804399"/>
                      </a:cubicBezTo>
                      <a:lnTo>
                        <a:pt x="0" y="804399"/>
                      </a:lnTo>
                      <a:cubicBezTo>
                        <a:pt x="46705" y="804399"/>
                        <a:pt x="84566" y="766538"/>
                        <a:pt x="84566" y="719833"/>
                      </a:cubicBezTo>
                      <a:lnTo>
                        <a:pt x="84566" y="84566"/>
                      </a:lnTo>
                      <a:cubicBezTo>
                        <a:pt x="84566" y="37861"/>
                        <a:pt x="46705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9D8454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Ins="150876" rtlCol="0" anchor="ctr">
                  <a:noAutofit/>
                </a:bodyPr>
                <a:lstStyle/>
                <a:p>
                  <a:pPr algn="ctr"/>
                  <a:endParaRPr lang="en-US" sz="44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4E321CE-2B35-43AB-93D7-61B413ED1FA3}"/>
                  </a:ext>
                </a:extLst>
              </p:cNvPr>
              <p:cNvSpPr txBox="1"/>
              <p:nvPr/>
            </p:nvSpPr>
            <p:spPr>
              <a:xfrm>
                <a:off x="3879920" y="1842797"/>
                <a:ext cx="330597" cy="390213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3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87CB5207-8711-4DFA-B83F-34AF68DB6A57}"/>
                </a:ext>
              </a:extLst>
            </p:cNvPr>
            <p:cNvGrpSpPr/>
            <p:nvPr/>
          </p:nvGrpSpPr>
          <p:grpSpPr>
            <a:xfrm>
              <a:off x="3417475" y="1834713"/>
              <a:ext cx="712853" cy="704718"/>
              <a:chOff x="4556633" y="1303284"/>
              <a:chExt cx="950470" cy="939624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722E724C-DBBE-40A1-9D48-EB2486299D81}"/>
                  </a:ext>
                </a:extLst>
              </p:cNvPr>
              <p:cNvGrpSpPr/>
              <p:nvPr/>
            </p:nvGrpSpPr>
            <p:grpSpPr>
              <a:xfrm>
                <a:off x="4556633" y="1303284"/>
                <a:ext cx="950470" cy="939624"/>
                <a:chOff x="2693419" y="2433868"/>
                <a:chExt cx="813685" cy="804399"/>
              </a:xfrm>
            </p:grpSpPr>
            <p:sp>
              <p:nvSpPr>
                <p:cNvPr id="16" name="Rectangle: Rounded Corners 15">
                  <a:extLst>
                    <a:ext uri="{FF2B5EF4-FFF2-40B4-BE49-F238E27FC236}">
                      <a16:creationId xmlns:a16="http://schemas.microsoft.com/office/drawing/2014/main" id="{E300F378-71C8-4AB7-8050-C04F2EF09B20}"/>
                    </a:ext>
                  </a:extLst>
                </p:cNvPr>
                <p:cNvSpPr/>
                <p:nvPr/>
              </p:nvSpPr>
              <p:spPr>
                <a:xfrm>
                  <a:off x="2693419" y="2433868"/>
                  <a:ext cx="804399" cy="804399"/>
                </a:xfrm>
                <a:prstGeom prst="roundRect">
                  <a:avLst>
                    <a:gd name="adj" fmla="val 10513"/>
                  </a:avLst>
                </a:prstGeom>
                <a:solidFill>
                  <a:srgbClr val="FFDFA7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150876" rtlCol="0" anchor="ctr"/>
                <a:lstStyle/>
                <a:p>
                  <a:pPr algn="ctr"/>
                  <a:r>
                    <a:rPr lang="en-US" sz="4400" dirty="0">
                      <a:solidFill>
                        <a:schemeClr val="tx1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C</a:t>
                  </a:r>
                </a:p>
              </p:txBody>
            </p:sp>
            <p:sp>
              <p:nvSpPr>
                <p:cNvPr id="17" name="Freeform: Shape 16">
                  <a:extLst>
                    <a:ext uri="{FF2B5EF4-FFF2-40B4-BE49-F238E27FC236}">
                      <a16:creationId xmlns:a16="http://schemas.microsoft.com/office/drawing/2014/main" id="{9DE51F7C-906B-4C8E-97B1-5A8A839C01FD}"/>
                    </a:ext>
                  </a:extLst>
                </p:cNvPr>
                <p:cNvSpPr/>
                <p:nvPr/>
              </p:nvSpPr>
              <p:spPr>
                <a:xfrm>
                  <a:off x="3389204" y="2433868"/>
                  <a:ext cx="117900" cy="804399"/>
                </a:xfrm>
                <a:custGeom>
                  <a:avLst/>
                  <a:gdLst>
                    <a:gd name="connsiteX0" fmla="*/ 0 w 117900"/>
                    <a:gd name="connsiteY0" fmla="*/ 0 h 804399"/>
                    <a:gd name="connsiteX1" fmla="*/ 33334 w 117900"/>
                    <a:gd name="connsiteY1" fmla="*/ 0 h 804399"/>
                    <a:gd name="connsiteX2" fmla="*/ 117900 w 117900"/>
                    <a:gd name="connsiteY2" fmla="*/ 84566 h 804399"/>
                    <a:gd name="connsiteX3" fmla="*/ 117900 w 117900"/>
                    <a:gd name="connsiteY3" fmla="*/ 719833 h 804399"/>
                    <a:gd name="connsiteX4" fmla="*/ 33334 w 117900"/>
                    <a:gd name="connsiteY4" fmla="*/ 804399 h 804399"/>
                    <a:gd name="connsiteX5" fmla="*/ 0 w 117900"/>
                    <a:gd name="connsiteY5" fmla="*/ 804399 h 804399"/>
                    <a:gd name="connsiteX6" fmla="*/ 84566 w 117900"/>
                    <a:gd name="connsiteY6" fmla="*/ 719833 h 804399"/>
                    <a:gd name="connsiteX7" fmla="*/ 84566 w 117900"/>
                    <a:gd name="connsiteY7" fmla="*/ 84566 h 804399"/>
                    <a:gd name="connsiteX8" fmla="*/ 0 w 117900"/>
                    <a:gd name="connsiteY8" fmla="*/ 0 h 8043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900" h="804399">
                      <a:moveTo>
                        <a:pt x="0" y="0"/>
                      </a:moveTo>
                      <a:lnTo>
                        <a:pt x="33334" y="0"/>
                      </a:lnTo>
                      <a:cubicBezTo>
                        <a:pt x="80039" y="0"/>
                        <a:pt x="117900" y="37861"/>
                        <a:pt x="117900" y="84566"/>
                      </a:cubicBezTo>
                      <a:lnTo>
                        <a:pt x="117900" y="719833"/>
                      </a:lnTo>
                      <a:cubicBezTo>
                        <a:pt x="117900" y="766538"/>
                        <a:pt x="80039" y="804399"/>
                        <a:pt x="33334" y="804399"/>
                      </a:cubicBezTo>
                      <a:lnTo>
                        <a:pt x="0" y="804399"/>
                      </a:lnTo>
                      <a:cubicBezTo>
                        <a:pt x="46705" y="804399"/>
                        <a:pt x="84566" y="766538"/>
                        <a:pt x="84566" y="719833"/>
                      </a:cubicBezTo>
                      <a:lnTo>
                        <a:pt x="84566" y="84566"/>
                      </a:lnTo>
                      <a:cubicBezTo>
                        <a:pt x="84566" y="37861"/>
                        <a:pt x="46705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9D8454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Ins="150876" rtlCol="0" anchor="ctr">
                  <a:noAutofit/>
                </a:bodyPr>
                <a:lstStyle/>
                <a:p>
                  <a:pPr algn="ctr"/>
                  <a:endParaRPr lang="en-US" sz="44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91D2D42-5440-4ECD-A7CC-6F520B260183}"/>
                  </a:ext>
                </a:extLst>
              </p:cNvPr>
              <p:cNvSpPr txBox="1"/>
              <p:nvPr/>
            </p:nvSpPr>
            <p:spPr>
              <a:xfrm>
                <a:off x="5060364" y="1842796"/>
                <a:ext cx="330597" cy="390213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3</a:t>
                </a:r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2618CF1B-7CC2-4F19-9F92-A10CA7BD7E0A}"/>
                </a:ext>
              </a:extLst>
            </p:cNvPr>
            <p:cNvGrpSpPr/>
            <p:nvPr/>
          </p:nvGrpSpPr>
          <p:grpSpPr>
            <a:xfrm>
              <a:off x="4326456" y="1834713"/>
              <a:ext cx="712853" cy="704718"/>
              <a:chOff x="5768608" y="1303284"/>
              <a:chExt cx="950470" cy="939624"/>
            </a:xfrm>
          </p:grpSpPr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7995F0A9-D40C-4D72-A477-F781FF1A58BC}"/>
                  </a:ext>
                </a:extLst>
              </p:cNvPr>
              <p:cNvGrpSpPr/>
              <p:nvPr/>
            </p:nvGrpSpPr>
            <p:grpSpPr>
              <a:xfrm>
                <a:off x="5768608" y="1303284"/>
                <a:ext cx="950470" cy="939624"/>
                <a:chOff x="2693419" y="2433868"/>
                <a:chExt cx="813685" cy="804399"/>
              </a:xfrm>
            </p:grpSpPr>
            <p:sp>
              <p:nvSpPr>
                <p:cNvPr id="21" name="Rectangle: Rounded Corners 20">
                  <a:extLst>
                    <a:ext uri="{FF2B5EF4-FFF2-40B4-BE49-F238E27FC236}">
                      <a16:creationId xmlns:a16="http://schemas.microsoft.com/office/drawing/2014/main" id="{0A160021-2808-43CE-BA18-B63654FCCCF5}"/>
                    </a:ext>
                  </a:extLst>
                </p:cNvPr>
                <p:cNvSpPr/>
                <p:nvPr/>
              </p:nvSpPr>
              <p:spPr>
                <a:xfrm>
                  <a:off x="2693419" y="2433868"/>
                  <a:ext cx="804399" cy="804399"/>
                </a:xfrm>
                <a:prstGeom prst="roundRect">
                  <a:avLst>
                    <a:gd name="adj" fmla="val 10513"/>
                  </a:avLst>
                </a:prstGeom>
                <a:solidFill>
                  <a:srgbClr val="FFDFA7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150876" rtlCol="0" anchor="ctr"/>
                <a:lstStyle/>
                <a:p>
                  <a:pPr algn="ctr"/>
                  <a:r>
                    <a:rPr lang="en-US" sz="4400" dirty="0">
                      <a:solidFill>
                        <a:schemeClr val="tx1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D</a:t>
                  </a:r>
                </a:p>
              </p:txBody>
            </p:sp>
            <p:sp>
              <p:nvSpPr>
                <p:cNvPr id="22" name="Freeform: Shape 21">
                  <a:extLst>
                    <a:ext uri="{FF2B5EF4-FFF2-40B4-BE49-F238E27FC236}">
                      <a16:creationId xmlns:a16="http://schemas.microsoft.com/office/drawing/2014/main" id="{F844F940-FA6E-48AE-BE83-52E7AF0E7D34}"/>
                    </a:ext>
                  </a:extLst>
                </p:cNvPr>
                <p:cNvSpPr/>
                <p:nvPr/>
              </p:nvSpPr>
              <p:spPr>
                <a:xfrm>
                  <a:off x="3389204" y="2433868"/>
                  <a:ext cx="117900" cy="804399"/>
                </a:xfrm>
                <a:custGeom>
                  <a:avLst/>
                  <a:gdLst>
                    <a:gd name="connsiteX0" fmla="*/ 0 w 117900"/>
                    <a:gd name="connsiteY0" fmla="*/ 0 h 804399"/>
                    <a:gd name="connsiteX1" fmla="*/ 33334 w 117900"/>
                    <a:gd name="connsiteY1" fmla="*/ 0 h 804399"/>
                    <a:gd name="connsiteX2" fmla="*/ 117900 w 117900"/>
                    <a:gd name="connsiteY2" fmla="*/ 84566 h 804399"/>
                    <a:gd name="connsiteX3" fmla="*/ 117900 w 117900"/>
                    <a:gd name="connsiteY3" fmla="*/ 719833 h 804399"/>
                    <a:gd name="connsiteX4" fmla="*/ 33334 w 117900"/>
                    <a:gd name="connsiteY4" fmla="*/ 804399 h 804399"/>
                    <a:gd name="connsiteX5" fmla="*/ 0 w 117900"/>
                    <a:gd name="connsiteY5" fmla="*/ 804399 h 804399"/>
                    <a:gd name="connsiteX6" fmla="*/ 84566 w 117900"/>
                    <a:gd name="connsiteY6" fmla="*/ 719833 h 804399"/>
                    <a:gd name="connsiteX7" fmla="*/ 84566 w 117900"/>
                    <a:gd name="connsiteY7" fmla="*/ 84566 h 804399"/>
                    <a:gd name="connsiteX8" fmla="*/ 0 w 117900"/>
                    <a:gd name="connsiteY8" fmla="*/ 0 h 8043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900" h="804399">
                      <a:moveTo>
                        <a:pt x="0" y="0"/>
                      </a:moveTo>
                      <a:lnTo>
                        <a:pt x="33334" y="0"/>
                      </a:lnTo>
                      <a:cubicBezTo>
                        <a:pt x="80039" y="0"/>
                        <a:pt x="117900" y="37861"/>
                        <a:pt x="117900" y="84566"/>
                      </a:cubicBezTo>
                      <a:lnTo>
                        <a:pt x="117900" y="719833"/>
                      </a:lnTo>
                      <a:cubicBezTo>
                        <a:pt x="117900" y="766538"/>
                        <a:pt x="80039" y="804399"/>
                        <a:pt x="33334" y="804399"/>
                      </a:cubicBezTo>
                      <a:lnTo>
                        <a:pt x="0" y="804399"/>
                      </a:lnTo>
                      <a:cubicBezTo>
                        <a:pt x="46705" y="804399"/>
                        <a:pt x="84566" y="766538"/>
                        <a:pt x="84566" y="719833"/>
                      </a:cubicBezTo>
                      <a:lnTo>
                        <a:pt x="84566" y="84566"/>
                      </a:lnTo>
                      <a:cubicBezTo>
                        <a:pt x="84566" y="37861"/>
                        <a:pt x="46705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9D8454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Ins="150876" rtlCol="0" anchor="ctr">
                  <a:noAutofit/>
                </a:bodyPr>
                <a:lstStyle/>
                <a:p>
                  <a:pPr algn="ctr"/>
                  <a:endParaRPr lang="en-US" sz="44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3339773-CEC3-45FE-89DB-AD52B570A5DD}"/>
                  </a:ext>
                </a:extLst>
              </p:cNvPr>
              <p:cNvSpPr txBox="1"/>
              <p:nvPr/>
            </p:nvSpPr>
            <p:spPr>
              <a:xfrm>
                <a:off x="6272339" y="1842796"/>
                <a:ext cx="330597" cy="390213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2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86A21E9-719F-48E6-B1F7-566A03A1010B}"/>
                </a:ext>
              </a:extLst>
            </p:cNvPr>
            <p:cNvGrpSpPr/>
            <p:nvPr/>
          </p:nvGrpSpPr>
          <p:grpSpPr>
            <a:xfrm>
              <a:off x="5235436" y="1834713"/>
              <a:ext cx="712853" cy="704718"/>
              <a:chOff x="6980582" y="1303284"/>
              <a:chExt cx="950470" cy="939624"/>
            </a:xfrm>
          </p:grpSpPr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184E6520-3957-4E84-9AEA-0A159DF2F723}"/>
                  </a:ext>
                </a:extLst>
              </p:cNvPr>
              <p:cNvGrpSpPr/>
              <p:nvPr/>
            </p:nvGrpSpPr>
            <p:grpSpPr>
              <a:xfrm>
                <a:off x="6980582" y="1303284"/>
                <a:ext cx="950470" cy="939624"/>
                <a:chOff x="2693419" y="2433868"/>
                <a:chExt cx="813685" cy="804399"/>
              </a:xfrm>
            </p:grpSpPr>
            <p:sp>
              <p:nvSpPr>
                <p:cNvPr id="26" name="Rectangle: Rounded Corners 25">
                  <a:extLst>
                    <a:ext uri="{FF2B5EF4-FFF2-40B4-BE49-F238E27FC236}">
                      <a16:creationId xmlns:a16="http://schemas.microsoft.com/office/drawing/2014/main" id="{E8C2A6E3-8C93-4269-ADDA-41A8F4078096}"/>
                    </a:ext>
                  </a:extLst>
                </p:cNvPr>
                <p:cNvSpPr/>
                <p:nvPr/>
              </p:nvSpPr>
              <p:spPr>
                <a:xfrm>
                  <a:off x="2693419" y="2433868"/>
                  <a:ext cx="804399" cy="804399"/>
                </a:xfrm>
                <a:prstGeom prst="roundRect">
                  <a:avLst>
                    <a:gd name="adj" fmla="val 10513"/>
                  </a:avLst>
                </a:prstGeom>
                <a:solidFill>
                  <a:srgbClr val="FFDFA7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150876" rtlCol="0" anchor="ctr"/>
                <a:lstStyle/>
                <a:p>
                  <a:pPr algn="ctr"/>
                  <a:r>
                    <a:rPr lang="en-US" sz="4400" dirty="0">
                      <a:solidFill>
                        <a:schemeClr val="tx1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E</a:t>
                  </a:r>
                </a:p>
              </p:txBody>
            </p:sp>
            <p:sp>
              <p:nvSpPr>
                <p:cNvPr id="27" name="Freeform: Shape 26">
                  <a:extLst>
                    <a:ext uri="{FF2B5EF4-FFF2-40B4-BE49-F238E27FC236}">
                      <a16:creationId xmlns:a16="http://schemas.microsoft.com/office/drawing/2014/main" id="{1BD9910D-B5B2-45B1-BE42-8B66F2495287}"/>
                    </a:ext>
                  </a:extLst>
                </p:cNvPr>
                <p:cNvSpPr/>
                <p:nvPr/>
              </p:nvSpPr>
              <p:spPr>
                <a:xfrm>
                  <a:off x="3389204" y="2433868"/>
                  <a:ext cx="117900" cy="804399"/>
                </a:xfrm>
                <a:custGeom>
                  <a:avLst/>
                  <a:gdLst>
                    <a:gd name="connsiteX0" fmla="*/ 0 w 117900"/>
                    <a:gd name="connsiteY0" fmla="*/ 0 h 804399"/>
                    <a:gd name="connsiteX1" fmla="*/ 33334 w 117900"/>
                    <a:gd name="connsiteY1" fmla="*/ 0 h 804399"/>
                    <a:gd name="connsiteX2" fmla="*/ 117900 w 117900"/>
                    <a:gd name="connsiteY2" fmla="*/ 84566 h 804399"/>
                    <a:gd name="connsiteX3" fmla="*/ 117900 w 117900"/>
                    <a:gd name="connsiteY3" fmla="*/ 719833 h 804399"/>
                    <a:gd name="connsiteX4" fmla="*/ 33334 w 117900"/>
                    <a:gd name="connsiteY4" fmla="*/ 804399 h 804399"/>
                    <a:gd name="connsiteX5" fmla="*/ 0 w 117900"/>
                    <a:gd name="connsiteY5" fmla="*/ 804399 h 804399"/>
                    <a:gd name="connsiteX6" fmla="*/ 84566 w 117900"/>
                    <a:gd name="connsiteY6" fmla="*/ 719833 h 804399"/>
                    <a:gd name="connsiteX7" fmla="*/ 84566 w 117900"/>
                    <a:gd name="connsiteY7" fmla="*/ 84566 h 804399"/>
                    <a:gd name="connsiteX8" fmla="*/ 0 w 117900"/>
                    <a:gd name="connsiteY8" fmla="*/ 0 h 8043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900" h="804399">
                      <a:moveTo>
                        <a:pt x="0" y="0"/>
                      </a:moveTo>
                      <a:lnTo>
                        <a:pt x="33334" y="0"/>
                      </a:lnTo>
                      <a:cubicBezTo>
                        <a:pt x="80039" y="0"/>
                        <a:pt x="117900" y="37861"/>
                        <a:pt x="117900" y="84566"/>
                      </a:cubicBezTo>
                      <a:lnTo>
                        <a:pt x="117900" y="719833"/>
                      </a:lnTo>
                      <a:cubicBezTo>
                        <a:pt x="117900" y="766538"/>
                        <a:pt x="80039" y="804399"/>
                        <a:pt x="33334" y="804399"/>
                      </a:cubicBezTo>
                      <a:lnTo>
                        <a:pt x="0" y="804399"/>
                      </a:lnTo>
                      <a:cubicBezTo>
                        <a:pt x="46705" y="804399"/>
                        <a:pt x="84566" y="766538"/>
                        <a:pt x="84566" y="719833"/>
                      </a:cubicBezTo>
                      <a:lnTo>
                        <a:pt x="84566" y="84566"/>
                      </a:lnTo>
                      <a:cubicBezTo>
                        <a:pt x="84566" y="37861"/>
                        <a:pt x="46705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9D8454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Ins="150876" rtlCol="0" anchor="ctr">
                  <a:noAutofit/>
                </a:bodyPr>
                <a:lstStyle/>
                <a:p>
                  <a:pPr algn="ctr"/>
                  <a:endParaRPr lang="en-US" sz="44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C8C2250-F4F5-450F-9491-46F8EFA0A1FE}"/>
                  </a:ext>
                </a:extLst>
              </p:cNvPr>
              <p:cNvSpPr txBox="1"/>
              <p:nvPr/>
            </p:nvSpPr>
            <p:spPr>
              <a:xfrm>
                <a:off x="7536863" y="1842796"/>
                <a:ext cx="330597" cy="390213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1</a:t>
                </a:r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FA902EDF-4842-4D36-9A2E-47C657652AAA}"/>
                </a:ext>
              </a:extLst>
            </p:cNvPr>
            <p:cNvGrpSpPr/>
            <p:nvPr/>
          </p:nvGrpSpPr>
          <p:grpSpPr>
            <a:xfrm>
              <a:off x="6144417" y="1834712"/>
              <a:ext cx="712853" cy="704718"/>
              <a:chOff x="8192556" y="1303283"/>
              <a:chExt cx="950470" cy="939624"/>
            </a:xfrm>
          </p:grpSpPr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8526BDC8-54FD-431C-A7D3-2B1383E4309D}"/>
                  </a:ext>
                </a:extLst>
              </p:cNvPr>
              <p:cNvGrpSpPr/>
              <p:nvPr/>
            </p:nvGrpSpPr>
            <p:grpSpPr>
              <a:xfrm>
                <a:off x="8192556" y="1303283"/>
                <a:ext cx="950470" cy="939624"/>
                <a:chOff x="2693419" y="2433868"/>
                <a:chExt cx="813685" cy="804399"/>
              </a:xfrm>
            </p:grpSpPr>
            <p:sp>
              <p:nvSpPr>
                <p:cNvPr id="31" name="Rectangle: Rounded Corners 30">
                  <a:extLst>
                    <a:ext uri="{FF2B5EF4-FFF2-40B4-BE49-F238E27FC236}">
                      <a16:creationId xmlns:a16="http://schemas.microsoft.com/office/drawing/2014/main" id="{8FC6F990-61FE-4D8A-9FDE-0F1B85BFBCAB}"/>
                    </a:ext>
                  </a:extLst>
                </p:cNvPr>
                <p:cNvSpPr/>
                <p:nvPr/>
              </p:nvSpPr>
              <p:spPr>
                <a:xfrm>
                  <a:off x="2693419" y="2433868"/>
                  <a:ext cx="804399" cy="804399"/>
                </a:xfrm>
                <a:prstGeom prst="roundRect">
                  <a:avLst>
                    <a:gd name="adj" fmla="val 10513"/>
                  </a:avLst>
                </a:prstGeom>
                <a:solidFill>
                  <a:srgbClr val="FFDFA7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150876" rtlCol="0" anchor="ctr"/>
                <a:lstStyle/>
                <a:p>
                  <a:pPr algn="ctr"/>
                  <a:r>
                    <a:rPr lang="en-US" sz="4400" dirty="0">
                      <a:solidFill>
                        <a:schemeClr val="tx1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F</a:t>
                  </a:r>
                </a:p>
              </p:txBody>
            </p:sp>
            <p:sp>
              <p:nvSpPr>
                <p:cNvPr id="32" name="Freeform: Shape 31">
                  <a:extLst>
                    <a:ext uri="{FF2B5EF4-FFF2-40B4-BE49-F238E27FC236}">
                      <a16:creationId xmlns:a16="http://schemas.microsoft.com/office/drawing/2014/main" id="{14358C6F-0645-4C24-A449-D58366BCCB19}"/>
                    </a:ext>
                  </a:extLst>
                </p:cNvPr>
                <p:cNvSpPr/>
                <p:nvPr/>
              </p:nvSpPr>
              <p:spPr>
                <a:xfrm>
                  <a:off x="3389204" y="2433868"/>
                  <a:ext cx="117900" cy="804399"/>
                </a:xfrm>
                <a:custGeom>
                  <a:avLst/>
                  <a:gdLst>
                    <a:gd name="connsiteX0" fmla="*/ 0 w 117900"/>
                    <a:gd name="connsiteY0" fmla="*/ 0 h 804399"/>
                    <a:gd name="connsiteX1" fmla="*/ 33334 w 117900"/>
                    <a:gd name="connsiteY1" fmla="*/ 0 h 804399"/>
                    <a:gd name="connsiteX2" fmla="*/ 117900 w 117900"/>
                    <a:gd name="connsiteY2" fmla="*/ 84566 h 804399"/>
                    <a:gd name="connsiteX3" fmla="*/ 117900 w 117900"/>
                    <a:gd name="connsiteY3" fmla="*/ 719833 h 804399"/>
                    <a:gd name="connsiteX4" fmla="*/ 33334 w 117900"/>
                    <a:gd name="connsiteY4" fmla="*/ 804399 h 804399"/>
                    <a:gd name="connsiteX5" fmla="*/ 0 w 117900"/>
                    <a:gd name="connsiteY5" fmla="*/ 804399 h 804399"/>
                    <a:gd name="connsiteX6" fmla="*/ 84566 w 117900"/>
                    <a:gd name="connsiteY6" fmla="*/ 719833 h 804399"/>
                    <a:gd name="connsiteX7" fmla="*/ 84566 w 117900"/>
                    <a:gd name="connsiteY7" fmla="*/ 84566 h 804399"/>
                    <a:gd name="connsiteX8" fmla="*/ 0 w 117900"/>
                    <a:gd name="connsiteY8" fmla="*/ 0 h 8043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900" h="804399">
                      <a:moveTo>
                        <a:pt x="0" y="0"/>
                      </a:moveTo>
                      <a:lnTo>
                        <a:pt x="33334" y="0"/>
                      </a:lnTo>
                      <a:cubicBezTo>
                        <a:pt x="80039" y="0"/>
                        <a:pt x="117900" y="37861"/>
                        <a:pt x="117900" y="84566"/>
                      </a:cubicBezTo>
                      <a:lnTo>
                        <a:pt x="117900" y="719833"/>
                      </a:lnTo>
                      <a:cubicBezTo>
                        <a:pt x="117900" y="766538"/>
                        <a:pt x="80039" y="804399"/>
                        <a:pt x="33334" y="804399"/>
                      </a:cubicBezTo>
                      <a:lnTo>
                        <a:pt x="0" y="804399"/>
                      </a:lnTo>
                      <a:cubicBezTo>
                        <a:pt x="46705" y="804399"/>
                        <a:pt x="84566" y="766538"/>
                        <a:pt x="84566" y="719833"/>
                      </a:cubicBezTo>
                      <a:lnTo>
                        <a:pt x="84566" y="84566"/>
                      </a:lnTo>
                      <a:cubicBezTo>
                        <a:pt x="84566" y="37861"/>
                        <a:pt x="46705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9D8454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Ins="150876" rtlCol="0" anchor="ctr">
                  <a:noAutofit/>
                </a:bodyPr>
                <a:lstStyle/>
                <a:p>
                  <a:pPr algn="ctr"/>
                  <a:endParaRPr lang="en-US" sz="44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2C6171E-3BCD-438B-935B-D3B8B923DE55}"/>
                  </a:ext>
                </a:extLst>
              </p:cNvPr>
              <p:cNvSpPr txBox="1"/>
              <p:nvPr/>
            </p:nvSpPr>
            <p:spPr>
              <a:xfrm>
                <a:off x="8643737" y="1842795"/>
                <a:ext cx="330597" cy="390213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4</a:t>
                </a:r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0395FBAF-174B-44A0-B05F-98CCDF517BAA}"/>
                </a:ext>
              </a:extLst>
            </p:cNvPr>
            <p:cNvGrpSpPr/>
            <p:nvPr/>
          </p:nvGrpSpPr>
          <p:grpSpPr>
            <a:xfrm>
              <a:off x="7053400" y="1834712"/>
              <a:ext cx="712853" cy="704718"/>
              <a:chOff x="9404533" y="1303283"/>
              <a:chExt cx="950470" cy="939624"/>
            </a:xfrm>
          </p:grpSpPr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246CFB14-2BD2-415F-834B-66F327633258}"/>
                  </a:ext>
                </a:extLst>
              </p:cNvPr>
              <p:cNvGrpSpPr/>
              <p:nvPr/>
            </p:nvGrpSpPr>
            <p:grpSpPr>
              <a:xfrm>
                <a:off x="9404533" y="1303283"/>
                <a:ext cx="950470" cy="939624"/>
                <a:chOff x="2693419" y="2433868"/>
                <a:chExt cx="813685" cy="804399"/>
              </a:xfrm>
            </p:grpSpPr>
            <p:sp>
              <p:nvSpPr>
                <p:cNvPr id="36" name="Rectangle: Rounded Corners 35">
                  <a:extLst>
                    <a:ext uri="{FF2B5EF4-FFF2-40B4-BE49-F238E27FC236}">
                      <a16:creationId xmlns:a16="http://schemas.microsoft.com/office/drawing/2014/main" id="{C93A01F6-7BFE-4742-8AF7-A55FE522B428}"/>
                    </a:ext>
                  </a:extLst>
                </p:cNvPr>
                <p:cNvSpPr/>
                <p:nvPr/>
              </p:nvSpPr>
              <p:spPr>
                <a:xfrm>
                  <a:off x="2693419" y="2433868"/>
                  <a:ext cx="804399" cy="804399"/>
                </a:xfrm>
                <a:prstGeom prst="roundRect">
                  <a:avLst>
                    <a:gd name="adj" fmla="val 10513"/>
                  </a:avLst>
                </a:prstGeom>
                <a:solidFill>
                  <a:srgbClr val="FFDFA7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150876" rtlCol="0" anchor="ctr"/>
                <a:lstStyle/>
                <a:p>
                  <a:pPr algn="ctr"/>
                  <a:r>
                    <a:rPr lang="en-US" sz="4400" dirty="0">
                      <a:solidFill>
                        <a:schemeClr val="tx1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G</a:t>
                  </a:r>
                </a:p>
              </p:txBody>
            </p:sp>
            <p:sp>
              <p:nvSpPr>
                <p:cNvPr id="37" name="Freeform: Shape 36">
                  <a:extLst>
                    <a:ext uri="{FF2B5EF4-FFF2-40B4-BE49-F238E27FC236}">
                      <a16:creationId xmlns:a16="http://schemas.microsoft.com/office/drawing/2014/main" id="{42868A11-C443-4226-91FD-416B6224E662}"/>
                    </a:ext>
                  </a:extLst>
                </p:cNvPr>
                <p:cNvSpPr/>
                <p:nvPr/>
              </p:nvSpPr>
              <p:spPr>
                <a:xfrm>
                  <a:off x="3389204" y="2433868"/>
                  <a:ext cx="117900" cy="804399"/>
                </a:xfrm>
                <a:custGeom>
                  <a:avLst/>
                  <a:gdLst>
                    <a:gd name="connsiteX0" fmla="*/ 0 w 117900"/>
                    <a:gd name="connsiteY0" fmla="*/ 0 h 804399"/>
                    <a:gd name="connsiteX1" fmla="*/ 33334 w 117900"/>
                    <a:gd name="connsiteY1" fmla="*/ 0 h 804399"/>
                    <a:gd name="connsiteX2" fmla="*/ 117900 w 117900"/>
                    <a:gd name="connsiteY2" fmla="*/ 84566 h 804399"/>
                    <a:gd name="connsiteX3" fmla="*/ 117900 w 117900"/>
                    <a:gd name="connsiteY3" fmla="*/ 719833 h 804399"/>
                    <a:gd name="connsiteX4" fmla="*/ 33334 w 117900"/>
                    <a:gd name="connsiteY4" fmla="*/ 804399 h 804399"/>
                    <a:gd name="connsiteX5" fmla="*/ 0 w 117900"/>
                    <a:gd name="connsiteY5" fmla="*/ 804399 h 804399"/>
                    <a:gd name="connsiteX6" fmla="*/ 84566 w 117900"/>
                    <a:gd name="connsiteY6" fmla="*/ 719833 h 804399"/>
                    <a:gd name="connsiteX7" fmla="*/ 84566 w 117900"/>
                    <a:gd name="connsiteY7" fmla="*/ 84566 h 804399"/>
                    <a:gd name="connsiteX8" fmla="*/ 0 w 117900"/>
                    <a:gd name="connsiteY8" fmla="*/ 0 h 8043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900" h="804399">
                      <a:moveTo>
                        <a:pt x="0" y="0"/>
                      </a:moveTo>
                      <a:lnTo>
                        <a:pt x="33334" y="0"/>
                      </a:lnTo>
                      <a:cubicBezTo>
                        <a:pt x="80039" y="0"/>
                        <a:pt x="117900" y="37861"/>
                        <a:pt x="117900" y="84566"/>
                      </a:cubicBezTo>
                      <a:lnTo>
                        <a:pt x="117900" y="719833"/>
                      </a:lnTo>
                      <a:cubicBezTo>
                        <a:pt x="117900" y="766538"/>
                        <a:pt x="80039" y="804399"/>
                        <a:pt x="33334" y="804399"/>
                      </a:cubicBezTo>
                      <a:lnTo>
                        <a:pt x="0" y="804399"/>
                      </a:lnTo>
                      <a:cubicBezTo>
                        <a:pt x="46705" y="804399"/>
                        <a:pt x="84566" y="766538"/>
                        <a:pt x="84566" y="719833"/>
                      </a:cubicBezTo>
                      <a:lnTo>
                        <a:pt x="84566" y="84566"/>
                      </a:lnTo>
                      <a:cubicBezTo>
                        <a:pt x="84566" y="37861"/>
                        <a:pt x="46705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9D8454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Ins="150876" rtlCol="0" anchor="ctr">
                  <a:noAutofit/>
                </a:bodyPr>
                <a:lstStyle/>
                <a:p>
                  <a:pPr algn="ctr"/>
                  <a:endParaRPr lang="en-US" sz="44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6333AF7-043A-4458-A8F1-6F8F62CA17C6}"/>
                  </a:ext>
                </a:extLst>
              </p:cNvPr>
              <p:cNvSpPr txBox="1"/>
              <p:nvPr/>
            </p:nvSpPr>
            <p:spPr>
              <a:xfrm>
                <a:off x="9960814" y="1842795"/>
                <a:ext cx="330597" cy="390213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2</a:t>
                </a:r>
              </a:p>
            </p:txBody>
          </p: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406C25D5-5EE6-4168-8B52-86871C0C27F2}"/>
                </a:ext>
              </a:extLst>
            </p:cNvPr>
            <p:cNvGrpSpPr/>
            <p:nvPr/>
          </p:nvGrpSpPr>
          <p:grpSpPr>
            <a:xfrm>
              <a:off x="1599513" y="2758573"/>
              <a:ext cx="712853" cy="704718"/>
              <a:chOff x="2132684" y="2535097"/>
              <a:chExt cx="950470" cy="939624"/>
            </a:xfrm>
          </p:grpSpPr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02BA3845-8AA9-4766-9DC6-B05FA4135439}"/>
                  </a:ext>
                </a:extLst>
              </p:cNvPr>
              <p:cNvGrpSpPr/>
              <p:nvPr/>
            </p:nvGrpSpPr>
            <p:grpSpPr>
              <a:xfrm>
                <a:off x="2132684" y="2535097"/>
                <a:ext cx="950470" cy="939624"/>
                <a:chOff x="2693419" y="2433868"/>
                <a:chExt cx="813685" cy="804399"/>
              </a:xfrm>
            </p:grpSpPr>
            <p:sp>
              <p:nvSpPr>
                <p:cNvPr id="41" name="Rectangle: Rounded Corners 40">
                  <a:extLst>
                    <a:ext uri="{FF2B5EF4-FFF2-40B4-BE49-F238E27FC236}">
                      <a16:creationId xmlns:a16="http://schemas.microsoft.com/office/drawing/2014/main" id="{9BB72FEF-14B2-40FC-B99D-1551D2A404E7}"/>
                    </a:ext>
                  </a:extLst>
                </p:cNvPr>
                <p:cNvSpPr/>
                <p:nvPr/>
              </p:nvSpPr>
              <p:spPr>
                <a:xfrm>
                  <a:off x="2693419" y="2433868"/>
                  <a:ext cx="804399" cy="804399"/>
                </a:xfrm>
                <a:prstGeom prst="roundRect">
                  <a:avLst>
                    <a:gd name="adj" fmla="val 10513"/>
                  </a:avLst>
                </a:prstGeom>
                <a:solidFill>
                  <a:srgbClr val="FFDFA7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150876" rtlCol="0" anchor="ctr"/>
                <a:lstStyle/>
                <a:p>
                  <a:pPr algn="ctr"/>
                  <a:r>
                    <a:rPr lang="en-US" sz="4400" dirty="0">
                      <a:solidFill>
                        <a:schemeClr val="tx1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H</a:t>
                  </a:r>
                </a:p>
              </p:txBody>
            </p:sp>
            <p:sp>
              <p:nvSpPr>
                <p:cNvPr id="42" name="Freeform: Shape 41">
                  <a:extLst>
                    <a:ext uri="{FF2B5EF4-FFF2-40B4-BE49-F238E27FC236}">
                      <a16:creationId xmlns:a16="http://schemas.microsoft.com/office/drawing/2014/main" id="{E519649D-6649-44AE-98EB-720C727B50CD}"/>
                    </a:ext>
                  </a:extLst>
                </p:cNvPr>
                <p:cNvSpPr/>
                <p:nvPr/>
              </p:nvSpPr>
              <p:spPr>
                <a:xfrm>
                  <a:off x="3389204" y="2433868"/>
                  <a:ext cx="117900" cy="804399"/>
                </a:xfrm>
                <a:custGeom>
                  <a:avLst/>
                  <a:gdLst>
                    <a:gd name="connsiteX0" fmla="*/ 0 w 117900"/>
                    <a:gd name="connsiteY0" fmla="*/ 0 h 804399"/>
                    <a:gd name="connsiteX1" fmla="*/ 33334 w 117900"/>
                    <a:gd name="connsiteY1" fmla="*/ 0 h 804399"/>
                    <a:gd name="connsiteX2" fmla="*/ 117900 w 117900"/>
                    <a:gd name="connsiteY2" fmla="*/ 84566 h 804399"/>
                    <a:gd name="connsiteX3" fmla="*/ 117900 w 117900"/>
                    <a:gd name="connsiteY3" fmla="*/ 719833 h 804399"/>
                    <a:gd name="connsiteX4" fmla="*/ 33334 w 117900"/>
                    <a:gd name="connsiteY4" fmla="*/ 804399 h 804399"/>
                    <a:gd name="connsiteX5" fmla="*/ 0 w 117900"/>
                    <a:gd name="connsiteY5" fmla="*/ 804399 h 804399"/>
                    <a:gd name="connsiteX6" fmla="*/ 84566 w 117900"/>
                    <a:gd name="connsiteY6" fmla="*/ 719833 h 804399"/>
                    <a:gd name="connsiteX7" fmla="*/ 84566 w 117900"/>
                    <a:gd name="connsiteY7" fmla="*/ 84566 h 804399"/>
                    <a:gd name="connsiteX8" fmla="*/ 0 w 117900"/>
                    <a:gd name="connsiteY8" fmla="*/ 0 h 8043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900" h="804399">
                      <a:moveTo>
                        <a:pt x="0" y="0"/>
                      </a:moveTo>
                      <a:lnTo>
                        <a:pt x="33334" y="0"/>
                      </a:lnTo>
                      <a:cubicBezTo>
                        <a:pt x="80039" y="0"/>
                        <a:pt x="117900" y="37861"/>
                        <a:pt x="117900" y="84566"/>
                      </a:cubicBezTo>
                      <a:lnTo>
                        <a:pt x="117900" y="719833"/>
                      </a:lnTo>
                      <a:cubicBezTo>
                        <a:pt x="117900" y="766538"/>
                        <a:pt x="80039" y="804399"/>
                        <a:pt x="33334" y="804399"/>
                      </a:cubicBezTo>
                      <a:lnTo>
                        <a:pt x="0" y="804399"/>
                      </a:lnTo>
                      <a:cubicBezTo>
                        <a:pt x="46705" y="804399"/>
                        <a:pt x="84566" y="766538"/>
                        <a:pt x="84566" y="719833"/>
                      </a:cubicBezTo>
                      <a:lnTo>
                        <a:pt x="84566" y="84566"/>
                      </a:lnTo>
                      <a:cubicBezTo>
                        <a:pt x="84566" y="37861"/>
                        <a:pt x="46705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9D8454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Ins="150876" rtlCol="0" anchor="ctr">
                  <a:noAutofit/>
                </a:bodyPr>
                <a:lstStyle/>
                <a:p>
                  <a:pPr algn="ctr"/>
                  <a:endParaRPr lang="en-US" sz="44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57258B1D-3B2F-4344-AAB0-9E428301314A}"/>
                  </a:ext>
                </a:extLst>
              </p:cNvPr>
              <p:cNvSpPr txBox="1"/>
              <p:nvPr/>
            </p:nvSpPr>
            <p:spPr>
              <a:xfrm>
                <a:off x="2688965" y="3074609"/>
                <a:ext cx="330597" cy="390213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4</a:t>
                </a:r>
              </a:p>
            </p:txBody>
          </p:sp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D6F79F35-7308-4CF3-9695-EE9E07530ECC}"/>
                </a:ext>
              </a:extLst>
            </p:cNvPr>
            <p:cNvGrpSpPr/>
            <p:nvPr/>
          </p:nvGrpSpPr>
          <p:grpSpPr>
            <a:xfrm>
              <a:off x="2508493" y="2758573"/>
              <a:ext cx="712853" cy="704718"/>
              <a:chOff x="3344658" y="2535097"/>
              <a:chExt cx="950470" cy="939624"/>
            </a:xfrm>
          </p:grpSpPr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3F368FAF-30CB-4AB6-A244-7229AB439839}"/>
                  </a:ext>
                </a:extLst>
              </p:cNvPr>
              <p:cNvGrpSpPr/>
              <p:nvPr/>
            </p:nvGrpSpPr>
            <p:grpSpPr>
              <a:xfrm>
                <a:off x="3344658" y="2535097"/>
                <a:ext cx="950470" cy="939624"/>
                <a:chOff x="2693419" y="2433868"/>
                <a:chExt cx="813685" cy="804399"/>
              </a:xfrm>
            </p:grpSpPr>
            <p:sp>
              <p:nvSpPr>
                <p:cNvPr id="46" name="Rectangle: Rounded Corners 45">
                  <a:extLst>
                    <a:ext uri="{FF2B5EF4-FFF2-40B4-BE49-F238E27FC236}">
                      <a16:creationId xmlns:a16="http://schemas.microsoft.com/office/drawing/2014/main" id="{0E951217-C51A-43C7-86F3-28F20B074C6C}"/>
                    </a:ext>
                  </a:extLst>
                </p:cNvPr>
                <p:cNvSpPr/>
                <p:nvPr/>
              </p:nvSpPr>
              <p:spPr>
                <a:xfrm>
                  <a:off x="2693419" y="2433868"/>
                  <a:ext cx="804399" cy="804399"/>
                </a:xfrm>
                <a:prstGeom prst="roundRect">
                  <a:avLst>
                    <a:gd name="adj" fmla="val 10513"/>
                  </a:avLst>
                </a:prstGeom>
                <a:solidFill>
                  <a:srgbClr val="FFDFA7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150876" rtlCol="0" anchor="ctr"/>
                <a:lstStyle/>
                <a:p>
                  <a:pPr algn="ctr"/>
                  <a:r>
                    <a:rPr lang="en-US" sz="4400" dirty="0">
                      <a:solidFill>
                        <a:schemeClr val="tx1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I</a:t>
                  </a:r>
                </a:p>
              </p:txBody>
            </p:sp>
            <p:sp>
              <p:nvSpPr>
                <p:cNvPr id="47" name="Freeform: Shape 46">
                  <a:extLst>
                    <a:ext uri="{FF2B5EF4-FFF2-40B4-BE49-F238E27FC236}">
                      <a16:creationId xmlns:a16="http://schemas.microsoft.com/office/drawing/2014/main" id="{9C946558-1935-483C-AE33-A22B9525F1F1}"/>
                    </a:ext>
                  </a:extLst>
                </p:cNvPr>
                <p:cNvSpPr/>
                <p:nvPr/>
              </p:nvSpPr>
              <p:spPr>
                <a:xfrm>
                  <a:off x="3389204" y="2433868"/>
                  <a:ext cx="117900" cy="804399"/>
                </a:xfrm>
                <a:custGeom>
                  <a:avLst/>
                  <a:gdLst>
                    <a:gd name="connsiteX0" fmla="*/ 0 w 117900"/>
                    <a:gd name="connsiteY0" fmla="*/ 0 h 804399"/>
                    <a:gd name="connsiteX1" fmla="*/ 33334 w 117900"/>
                    <a:gd name="connsiteY1" fmla="*/ 0 h 804399"/>
                    <a:gd name="connsiteX2" fmla="*/ 117900 w 117900"/>
                    <a:gd name="connsiteY2" fmla="*/ 84566 h 804399"/>
                    <a:gd name="connsiteX3" fmla="*/ 117900 w 117900"/>
                    <a:gd name="connsiteY3" fmla="*/ 719833 h 804399"/>
                    <a:gd name="connsiteX4" fmla="*/ 33334 w 117900"/>
                    <a:gd name="connsiteY4" fmla="*/ 804399 h 804399"/>
                    <a:gd name="connsiteX5" fmla="*/ 0 w 117900"/>
                    <a:gd name="connsiteY5" fmla="*/ 804399 h 804399"/>
                    <a:gd name="connsiteX6" fmla="*/ 84566 w 117900"/>
                    <a:gd name="connsiteY6" fmla="*/ 719833 h 804399"/>
                    <a:gd name="connsiteX7" fmla="*/ 84566 w 117900"/>
                    <a:gd name="connsiteY7" fmla="*/ 84566 h 804399"/>
                    <a:gd name="connsiteX8" fmla="*/ 0 w 117900"/>
                    <a:gd name="connsiteY8" fmla="*/ 0 h 8043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900" h="804399">
                      <a:moveTo>
                        <a:pt x="0" y="0"/>
                      </a:moveTo>
                      <a:lnTo>
                        <a:pt x="33334" y="0"/>
                      </a:lnTo>
                      <a:cubicBezTo>
                        <a:pt x="80039" y="0"/>
                        <a:pt x="117900" y="37861"/>
                        <a:pt x="117900" y="84566"/>
                      </a:cubicBezTo>
                      <a:lnTo>
                        <a:pt x="117900" y="719833"/>
                      </a:lnTo>
                      <a:cubicBezTo>
                        <a:pt x="117900" y="766538"/>
                        <a:pt x="80039" y="804399"/>
                        <a:pt x="33334" y="804399"/>
                      </a:cubicBezTo>
                      <a:lnTo>
                        <a:pt x="0" y="804399"/>
                      </a:lnTo>
                      <a:cubicBezTo>
                        <a:pt x="46705" y="804399"/>
                        <a:pt x="84566" y="766538"/>
                        <a:pt x="84566" y="719833"/>
                      </a:cubicBezTo>
                      <a:lnTo>
                        <a:pt x="84566" y="84566"/>
                      </a:lnTo>
                      <a:cubicBezTo>
                        <a:pt x="84566" y="37861"/>
                        <a:pt x="46705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9D8454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Ins="150876" rtlCol="0" anchor="ctr">
                  <a:noAutofit/>
                </a:bodyPr>
                <a:lstStyle/>
                <a:p>
                  <a:pPr algn="ctr"/>
                  <a:endParaRPr lang="en-US" sz="44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E3B29EB2-EB33-4765-8DF7-37D289DBF958}"/>
                  </a:ext>
                </a:extLst>
              </p:cNvPr>
              <p:cNvSpPr txBox="1"/>
              <p:nvPr/>
            </p:nvSpPr>
            <p:spPr>
              <a:xfrm>
                <a:off x="3795839" y="3074609"/>
                <a:ext cx="330597" cy="390213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1</a:t>
                </a:r>
              </a:p>
            </p:txBody>
          </p: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58A8C56E-A088-4D7E-B416-15DBA68BD7D3}"/>
                </a:ext>
              </a:extLst>
            </p:cNvPr>
            <p:cNvGrpSpPr/>
            <p:nvPr/>
          </p:nvGrpSpPr>
          <p:grpSpPr>
            <a:xfrm>
              <a:off x="3417474" y="2758572"/>
              <a:ext cx="712853" cy="704718"/>
              <a:chOff x="4556632" y="2535096"/>
              <a:chExt cx="950470" cy="939624"/>
            </a:xfrm>
          </p:grpSpPr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D402F003-4284-4B01-B6CB-0BE81F3B29D4}"/>
                  </a:ext>
                </a:extLst>
              </p:cNvPr>
              <p:cNvGrpSpPr/>
              <p:nvPr/>
            </p:nvGrpSpPr>
            <p:grpSpPr>
              <a:xfrm>
                <a:off x="4556632" y="2535096"/>
                <a:ext cx="950470" cy="939624"/>
                <a:chOff x="2693419" y="2433868"/>
                <a:chExt cx="813685" cy="804399"/>
              </a:xfrm>
            </p:grpSpPr>
            <p:sp>
              <p:nvSpPr>
                <p:cNvPr id="51" name="Rectangle: Rounded Corners 50">
                  <a:extLst>
                    <a:ext uri="{FF2B5EF4-FFF2-40B4-BE49-F238E27FC236}">
                      <a16:creationId xmlns:a16="http://schemas.microsoft.com/office/drawing/2014/main" id="{90A4DAB3-AE70-4B8B-AE35-5A02621A749B}"/>
                    </a:ext>
                  </a:extLst>
                </p:cNvPr>
                <p:cNvSpPr/>
                <p:nvPr/>
              </p:nvSpPr>
              <p:spPr>
                <a:xfrm>
                  <a:off x="2693419" y="2433868"/>
                  <a:ext cx="804399" cy="804399"/>
                </a:xfrm>
                <a:prstGeom prst="roundRect">
                  <a:avLst>
                    <a:gd name="adj" fmla="val 10513"/>
                  </a:avLst>
                </a:prstGeom>
                <a:solidFill>
                  <a:srgbClr val="FFDFA7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150876" rtlCol="0" anchor="ctr"/>
                <a:lstStyle/>
                <a:p>
                  <a:pPr algn="ctr"/>
                  <a:r>
                    <a:rPr lang="en-US" sz="4400" dirty="0">
                      <a:solidFill>
                        <a:schemeClr val="tx1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J</a:t>
                  </a:r>
                </a:p>
              </p:txBody>
            </p:sp>
            <p:sp>
              <p:nvSpPr>
                <p:cNvPr id="52" name="Freeform: Shape 51">
                  <a:extLst>
                    <a:ext uri="{FF2B5EF4-FFF2-40B4-BE49-F238E27FC236}">
                      <a16:creationId xmlns:a16="http://schemas.microsoft.com/office/drawing/2014/main" id="{17081430-C7E3-4F8E-A5A6-DA8C723E23AC}"/>
                    </a:ext>
                  </a:extLst>
                </p:cNvPr>
                <p:cNvSpPr/>
                <p:nvPr/>
              </p:nvSpPr>
              <p:spPr>
                <a:xfrm>
                  <a:off x="3389204" y="2433868"/>
                  <a:ext cx="117900" cy="804399"/>
                </a:xfrm>
                <a:custGeom>
                  <a:avLst/>
                  <a:gdLst>
                    <a:gd name="connsiteX0" fmla="*/ 0 w 117900"/>
                    <a:gd name="connsiteY0" fmla="*/ 0 h 804399"/>
                    <a:gd name="connsiteX1" fmla="*/ 33334 w 117900"/>
                    <a:gd name="connsiteY1" fmla="*/ 0 h 804399"/>
                    <a:gd name="connsiteX2" fmla="*/ 117900 w 117900"/>
                    <a:gd name="connsiteY2" fmla="*/ 84566 h 804399"/>
                    <a:gd name="connsiteX3" fmla="*/ 117900 w 117900"/>
                    <a:gd name="connsiteY3" fmla="*/ 719833 h 804399"/>
                    <a:gd name="connsiteX4" fmla="*/ 33334 w 117900"/>
                    <a:gd name="connsiteY4" fmla="*/ 804399 h 804399"/>
                    <a:gd name="connsiteX5" fmla="*/ 0 w 117900"/>
                    <a:gd name="connsiteY5" fmla="*/ 804399 h 804399"/>
                    <a:gd name="connsiteX6" fmla="*/ 84566 w 117900"/>
                    <a:gd name="connsiteY6" fmla="*/ 719833 h 804399"/>
                    <a:gd name="connsiteX7" fmla="*/ 84566 w 117900"/>
                    <a:gd name="connsiteY7" fmla="*/ 84566 h 804399"/>
                    <a:gd name="connsiteX8" fmla="*/ 0 w 117900"/>
                    <a:gd name="connsiteY8" fmla="*/ 0 h 8043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900" h="804399">
                      <a:moveTo>
                        <a:pt x="0" y="0"/>
                      </a:moveTo>
                      <a:lnTo>
                        <a:pt x="33334" y="0"/>
                      </a:lnTo>
                      <a:cubicBezTo>
                        <a:pt x="80039" y="0"/>
                        <a:pt x="117900" y="37861"/>
                        <a:pt x="117900" y="84566"/>
                      </a:cubicBezTo>
                      <a:lnTo>
                        <a:pt x="117900" y="719833"/>
                      </a:lnTo>
                      <a:cubicBezTo>
                        <a:pt x="117900" y="766538"/>
                        <a:pt x="80039" y="804399"/>
                        <a:pt x="33334" y="804399"/>
                      </a:cubicBezTo>
                      <a:lnTo>
                        <a:pt x="0" y="804399"/>
                      </a:lnTo>
                      <a:cubicBezTo>
                        <a:pt x="46705" y="804399"/>
                        <a:pt x="84566" y="766538"/>
                        <a:pt x="84566" y="719833"/>
                      </a:cubicBezTo>
                      <a:lnTo>
                        <a:pt x="84566" y="84566"/>
                      </a:lnTo>
                      <a:cubicBezTo>
                        <a:pt x="84566" y="37861"/>
                        <a:pt x="46705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9D8454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Ins="150876" rtlCol="0" anchor="ctr">
                  <a:noAutofit/>
                </a:bodyPr>
                <a:lstStyle/>
                <a:p>
                  <a:pPr algn="ctr"/>
                  <a:endParaRPr lang="en-US" sz="44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24C38CD3-020E-4917-B6B8-A915531CB8CD}"/>
                  </a:ext>
                </a:extLst>
              </p:cNvPr>
              <p:cNvSpPr txBox="1"/>
              <p:nvPr/>
            </p:nvSpPr>
            <p:spPr>
              <a:xfrm>
                <a:off x="5028833" y="3074608"/>
                <a:ext cx="330597" cy="390213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8</a:t>
                </a:r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5561E0F1-097F-4D30-844B-2B2AA956AE78}"/>
                </a:ext>
              </a:extLst>
            </p:cNvPr>
            <p:cNvGrpSpPr/>
            <p:nvPr/>
          </p:nvGrpSpPr>
          <p:grpSpPr>
            <a:xfrm>
              <a:off x="4326455" y="2758572"/>
              <a:ext cx="712853" cy="704718"/>
              <a:chOff x="5768607" y="2535096"/>
              <a:chExt cx="950470" cy="939624"/>
            </a:xfrm>
          </p:grpSpPr>
          <p:grpSp>
            <p:nvGrpSpPr>
              <p:cNvPr id="54" name="Group 53">
                <a:extLst>
                  <a:ext uri="{FF2B5EF4-FFF2-40B4-BE49-F238E27FC236}">
                    <a16:creationId xmlns:a16="http://schemas.microsoft.com/office/drawing/2014/main" id="{E9716D63-103E-41CA-9624-AA5F3C6C18D1}"/>
                  </a:ext>
                </a:extLst>
              </p:cNvPr>
              <p:cNvGrpSpPr/>
              <p:nvPr/>
            </p:nvGrpSpPr>
            <p:grpSpPr>
              <a:xfrm>
                <a:off x="5768607" y="2535096"/>
                <a:ext cx="950470" cy="939624"/>
                <a:chOff x="2693419" y="2433868"/>
                <a:chExt cx="813685" cy="804399"/>
              </a:xfrm>
            </p:grpSpPr>
            <p:sp>
              <p:nvSpPr>
                <p:cNvPr id="56" name="Rectangle: Rounded Corners 55">
                  <a:extLst>
                    <a:ext uri="{FF2B5EF4-FFF2-40B4-BE49-F238E27FC236}">
                      <a16:creationId xmlns:a16="http://schemas.microsoft.com/office/drawing/2014/main" id="{B48B8B8F-B3A6-4CAF-A445-27CA06ACD2A5}"/>
                    </a:ext>
                  </a:extLst>
                </p:cNvPr>
                <p:cNvSpPr/>
                <p:nvPr/>
              </p:nvSpPr>
              <p:spPr>
                <a:xfrm>
                  <a:off x="2693419" y="2433868"/>
                  <a:ext cx="804399" cy="804399"/>
                </a:xfrm>
                <a:prstGeom prst="roundRect">
                  <a:avLst>
                    <a:gd name="adj" fmla="val 10513"/>
                  </a:avLst>
                </a:prstGeom>
                <a:solidFill>
                  <a:srgbClr val="FFDFA7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150876" rtlCol="0" anchor="ctr"/>
                <a:lstStyle/>
                <a:p>
                  <a:pPr algn="ctr"/>
                  <a:r>
                    <a:rPr lang="en-US" sz="4400" dirty="0">
                      <a:solidFill>
                        <a:schemeClr val="tx1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K</a:t>
                  </a:r>
                </a:p>
              </p:txBody>
            </p:sp>
            <p:sp>
              <p:nvSpPr>
                <p:cNvPr id="57" name="Freeform: Shape 56">
                  <a:extLst>
                    <a:ext uri="{FF2B5EF4-FFF2-40B4-BE49-F238E27FC236}">
                      <a16:creationId xmlns:a16="http://schemas.microsoft.com/office/drawing/2014/main" id="{BAF6B886-ED4C-426F-A985-7E2A5EC1D7B4}"/>
                    </a:ext>
                  </a:extLst>
                </p:cNvPr>
                <p:cNvSpPr/>
                <p:nvPr/>
              </p:nvSpPr>
              <p:spPr>
                <a:xfrm>
                  <a:off x="3389204" y="2433868"/>
                  <a:ext cx="117900" cy="804399"/>
                </a:xfrm>
                <a:custGeom>
                  <a:avLst/>
                  <a:gdLst>
                    <a:gd name="connsiteX0" fmla="*/ 0 w 117900"/>
                    <a:gd name="connsiteY0" fmla="*/ 0 h 804399"/>
                    <a:gd name="connsiteX1" fmla="*/ 33334 w 117900"/>
                    <a:gd name="connsiteY1" fmla="*/ 0 h 804399"/>
                    <a:gd name="connsiteX2" fmla="*/ 117900 w 117900"/>
                    <a:gd name="connsiteY2" fmla="*/ 84566 h 804399"/>
                    <a:gd name="connsiteX3" fmla="*/ 117900 w 117900"/>
                    <a:gd name="connsiteY3" fmla="*/ 719833 h 804399"/>
                    <a:gd name="connsiteX4" fmla="*/ 33334 w 117900"/>
                    <a:gd name="connsiteY4" fmla="*/ 804399 h 804399"/>
                    <a:gd name="connsiteX5" fmla="*/ 0 w 117900"/>
                    <a:gd name="connsiteY5" fmla="*/ 804399 h 804399"/>
                    <a:gd name="connsiteX6" fmla="*/ 84566 w 117900"/>
                    <a:gd name="connsiteY6" fmla="*/ 719833 h 804399"/>
                    <a:gd name="connsiteX7" fmla="*/ 84566 w 117900"/>
                    <a:gd name="connsiteY7" fmla="*/ 84566 h 804399"/>
                    <a:gd name="connsiteX8" fmla="*/ 0 w 117900"/>
                    <a:gd name="connsiteY8" fmla="*/ 0 h 8043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900" h="804399">
                      <a:moveTo>
                        <a:pt x="0" y="0"/>
                      </a:moveTo>
                      <a:lnTo>
                        <a:pt x="33334" y="0"/>
                      </a:lnTo>
                      <a:cubicBezTo>
                        <a:pt x="80039" y="0"/>
                        <a:pt x="117900" y="37861"/>
                        <a:pt x="117900" y="84566"/>
                      </a:cubicBezTo>
                      <a:lnTo>
                        <a:pt x="117900" y="719833"/>
                      </a:lnTo>
                      <a:cubicBezTo>
                        <a:pt x="117900" y="766538"/>
                        <a:pt x="80039" y="804399"/>
                        <a:pt x="33334" y="804399"/>
                      </a:cubicBezTo>
                      <a:lnTo>
                        <a:pt x="0" y="804399"/>
                      </a:lnTo>
                      <a:cubicBezTo>
                        <a:pt x="46705" y="804399"/>
                        <a:pt x="84566" y="766538"/>
                        <a:pt x="84566" y="719833"/>
                      </a:cubicBezTo>
                      <a:lnTo>
                        <a:pt x="84566" y="84566"/>
                      </a:lnTo>
                      <a:cubicBezTo>
                        <a:pt x="84566" y="37861"/>
                        <a:pt x="46705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9D8454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Ins="150876" rtlCol="0" anchor="ctr">
                  <a:noAutofit/>
                </a:bodyPr>
                <a:lstStyle/>
                <a:p>
                  <a:pPr algn="ctr"/>
                  <a:endParaRPr lang="en-US" sz="44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3C5C9BA1-3D61-430A-B154-BA11055FF66E}"/>
                  </a:ext>
                </a:extLst>
              </p:cNvPr>
              <p:cNvSpPr txBox="1"/>
              <p:nvPr/>
            </p:nvSpPr>
            <p:spPr>
              <a:xfrm>
                <a:off x="6324888" y="3074608"/>
                <a:ext cx="330597" cy="390213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5</a:t>
                </a:r>
              </a:p>
            </p:txBody>
          </p:sp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94327BDC-2A49-4E33-A25D-86FB117042AB}"/>
                </a:ext>
              </a:extLst>
            </p:cNvPr>
            <p:cNvGrpSpPr/>
            <p:nvPr/>
          </p:nvGrpSpPr>
          <p:grpSpPr>
            <a:xfrm>
              <a:off x="5235436" y="2758572"/>
              <a:ext cx="712853" cy="704718"/>
              <a:chOff x="6980581" y="2535096"/>
              <a:chExt cx="950470" cy="939624"/>
            </a:xfrm>
          </p:grpSpPr>
          <p:grpSp>
            <p:nvGrpSpPr>
              <p:cNvPr id="59" name="Group 58">
                <a:extLst>
                  <a:ext uri="{FF2B5EF4-FFF2-40B4-BE49-F238E27FC236}">
                    <a16:creationId xmlns:a16="http://schemas.microsoft.com/office/drawing/2014/main" id="{19D58AA6-39BB-47FC-B7D9-525C85305C04}"/>
                  </a:ext>
                </a:extLst>
              </p:cNvPr>
              <p:cNvGrpSpPr/>
              <p:nvPr/>
            </p:nvGrpSpPr>
            <p:grpSpPr>
              <a:xfrm>
                <a:off x="6980581" y="2535096"/>
                <a:ext cx="950470" cy="939624"/>
                <a:chOff x="2693419" y="2433868"/>
                <a:chExt cx="813685" cy="804399"/>
              </a:xfrm>
            </p:grpSpPr>
            <p:sp>
              <p:nvSpPr>
                <p:cNvPr id="61" name="Rectangle: Rounded Corners 60">
                  <a:extLst>
                    <a:ext uri="{FF2B5EF4-FFF2-40B4-BE49-F238E27FC236}">
                      <a16:creationId xmlns:a16="http://schemas.microsoft.com/office/drawing/2014/main" id="{D9290844-852D-45F5-8AC4-1EBA3468C5CE}"/>
                    </a:ext>
                  </a:extLst>
                </p:cNvPr>
                <p:cNvSpPr/>
                <p:nvPr/>
              </p:nvSpPr>
              <p:spPr>
                <a:xfrm>
                  <a:off x="2693419" y="2433868"/>
                  <a:ext cx="804399" cy="804399"/>
                </a:xfrm>
                <a:prstGeom prst="roundRect">
                  <a:avLst>
                    <a:gd name="adj" fmla="val 10513"/>
                  </a:avLst>
                </a:prstGeom>
                <a:solidFill>
                  <a:srgbClr val="FFDFA7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150876" rtlCol="0" anchor="ctr"/>
                <a:lstStyle/>
                <a:p>
                  <a:pPr algn="ctr"/>
                  <a:r>
                    <a:rPr lang="en-US" sz="4400" dirty="0">
                      <a:solidFill>
                        <a:schemeClr val="tx1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L</a:t>
                  </a:r>
                </a:p>
              </p:txBody>
            </p:sp>
            <p:sp>
              <p:nvSpPr>
                <p:cNvPr id="62" name="Freeform: Shape 61">
                  <a:extLst>
                    <a:ext uri="{FF2B5EF4-FFF2-40B4-BE49-F238E27FC236}">
                      <a16:creationId xmlns:a16="http://schemas.microsoft.com/office/drawing/2014/main" id="{0FA2597E-43EC-423F-B73F-4F4EDF36C17E}"/>
                    </a:ext>
                  </a:extLst>
                </p:cNvPr>
                <p:cNvSpPr/>
                <p:nvPr/>
              </p:nvSpPr>
              <p:spPr>
                <a:xfrm>
                  <a:off x="3389204" y="2433868"/>
                  <a:ext cx="117900" cy="804399"/>
                </a:xfrm>
                <a:custGeom>
                  <a:avLst/>
                  <a:gdLst>
                    <a:gd name="connsiteX0" fmla="*/ 0 w 117900"/>
                    <a:gd name="connsiteY0" fmla="*/ 0 h 804399"/>
                    <a:gd name="connsiteX1" fmla="*/ 33334 w 117900"/>
                    <a:gd name="connsiteY1" fmla="*/ 0 h 804399"/>
                    <a:gd name="connsiteX2" fmla="*/ 117900 w 117900"/>
                    <a:gd name="connsiteY2" fmla="*/ 84566 h 804399"/>
                    <a:gd name="connsiteX3" fmla="*/ 117900 w 117900"/>
                    <a:gd name="connsiteY3" fmla="*/ 719833 h 804399"/>
                    <a:gd name="connsiteX4" fmla="*/ 33334 w 117900"/>
                    <a:gd name="connsiteY4" fmla="*/ 804399 h 804399"/>
                    <a:gd name="connsiteX5" fmla="*/ 0 w 117900"/>
                    <a:gd name="connsiteY5" fmla="*/ 804399 h 804399"/>
                    <a:gd name="connsiteX6" fmla="*/ 84566 w 117900"/>
                    <a:gd name="connsiteY6" fmla="*/ 719833 h 804399"/>
                    <a:gd name="connsiteX7" fmla="*/ 84566 w 117900"/>
                    <a:gd name="connsiteY7" fmla="*/ 84566 h 804399"/>
                    <a:gd name="connsiteX8" fmla="*/ 0 w 117900"/>
                    <a:gd name="connsiteY8" fmla="*/ 0 h 8043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900" h="804399">
                      <a:moveTo>
                        <a:pt x="0" y="0"/>
                      </a:moveTo>
                      <a:lnTo>
                        <a:pt x="33334" y="0"/>
                      </a:lnTo>
                      <a:cubicBezTo>
                        <a:pt x="80039" y="0"/>
                        <a:pt x="117900" y="37861"/>
                        <a:pt x="117900" y="84566"/>
                      </a:cubicBezTo>
                      <a:lnTo>
                        <a:pt x="117900" y="719833"/>
                      </a:lnTo>
                      <a:cubicBezTo>
                        <a:pt x="117900" y="766538"/>
                        <a:pt x="80039" y="804399"/>
                        <a:pt x="33334" y="804399"/>
                      </a:cubicBezTo>
                      <a:lnTo>
                        <a:pt x="0" y="804399"/>
                      </a:lnTo>
                      <a:cubicBezTo>
                        <a:pt x="46705" y="804399"/>
                        <a:pt x="84566" y="766538"/>
                        <a:pt x="84566" y="719833"/>
                      </a:cubicBezTo>
                      <a:lnTo>
                        <a:pt x="84566" y="84566"/>
                      </a:lnTo>
                      <a:cubicBezTo>
                        <a:pt x="84566" y="37861"/>
                        <a:pt x="46705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9D8454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Ins="150876" rtlCol="0" anchor="ctr">
                  <a:noAutofit/>
                </a:bodyPr>
                <a:lstStyle/>
                <a:p>
                  <a:pPr algn="ctr"/>
                  <a:endParaRPr lang="en-US" sz="44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E86E2C8D-AA85-4814-8787-6E30A895A805}"/>
                  </a:ext>
                </a:extLst>
              </p:cNvPr>
              <p:cNvSpPr txBox="1"/>
              <p:nvPr/>
            </p:nvSpPr>
            <p:spPr>
              <a:xfrm>
                <a:off x="7505332" y="3074608"/>
                <a:ext cx="330597" cy="390213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1</a:t>
                </a:r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849FE903-6B02-48AF-8F59-D5FCFA08A917}"/>
                </a:ext>
              </a:extLst>
            </p:cNvPr>
            <p:cNvGrpSpPr/>
            <p:nvPr/>
          </p:nvGrpSpPr>
          <p:grpSpPr>
            <a:xfrm>
              <a:off x="6144416" y="2758571"/>
              <a:ext cx="712853" cy="704718"/>
              <a:chOff x="8192555" y="2535095"/>
              <a:chExt cx="950470" cy="939624"/>
            </a:xfrm>
          </p:grpSpPr>
          <p:grpSp>
            <p:nvGrpSpPr>
              <p:cNvPr id="64" name="Group 63">
                <a:extLst>
                  <a:ext uri="{FF2B5EF4-FFF2-40B4-BE49-F238E27FC236}">
                    <a16:creationId xmlns:a16="http://schemas.microsoft.com/office/drawing/2014/main" id="{DB45562E-B476-4335-BFB8-BB0AFA0383AC}"/>
                  </a:ext>
                </a:extLst>
              </p:cNvPr>
              <p:cNvGrpSpPr/>
              <p:nvPr/>
            </p:nvGrpSpPr>
            <p:grpSpPr>
              <a:xfrm>
                <a:off x="8192555" y="2535095"/>
                <a:ext cx="950470" cy="939624"/>
                <a:chOff x="2693419" y="2433868"/>
                <a:chExt cx="813685" cy="804399"/>
              </a:xfrm>
            </p:grpSpPr>
            <p:sp>
              <p:nvSpPr>
                <p:cNvPr id="66" name="Rectangle: Rounded Corners 65">
                  <a:extLst>
                    <a:ext uri="{FF2B5EF4-FFF2-40B4-BE49-F238E27FC236}">
                      <a16:creationId xmlns:a16="http://schemas.microsoft.com/office/drawing/2014/main" id="{746841A2-8B75-48AA-ADB5-042F983EB47C}"/>
                    </a:ext>
                  </a:extLst>
                </p:cNvPr>
                <p:cNvSpPr/>
                <p:nvPr/>
              </p:nvSpPr>
              <p:spPr>
                <a:xfrm>
                  <a:off x="2693419" y="2433868"/>
                  <a:ext cx="804399" cy="804399"/>
                </a:xfrm>
                <a:prstGeom prst="roundRect">
                  <a:avLst>
                    <a:gd name="adj" fmla="val 10513"/>
                  </a:avLst>
                </a:prstGeom>
                <a:solidFill>
                  <a:srgbClr val="FFDFA7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150876" rtlCol="0" anchor="ctr"/>
                <a:lstStyle/>
                <a:p>
                  <a:pPr algn="ctr"/>
                  <a:r>
                    <a:rPr lang="en-US" sz="4400" dirty="0">
                      <a:solidFill>
                        <a:schemeClr val="tx1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M</a:t>
                  </a:r>
                </a:p>
              </p:txBody>
            </p:sp>
            <p:sp>
              <p:nvSpPr>
                <p:cNvPr id="67" name="Freeform: Shape 66">
                  <a:extLst>
                    <a:ext uri="{FF2B5EF4-FFF2-40B4-BE49-F238E27FC236}">
                      <a16:creationId xmlns:a16="http://schemas.microsoft.com/office/drawing/2014/main" id="{873037DE-824F-4BE6-8A58-7BA2F3DE202A}"/>
                    </a:ext>
                  </a:extLst>
                </p:cNvPr>
                <p:cNvSpPr/>
                <p:nvPr/>
              </p:nvSpPr>
              <p:spPr>
                <a:xfrm>
                  <a:off x="3389204" y="2433868"/>
                  <a:ext cx="117900" cy="804399"/>
                </a:xfrm>
                <a:custGeom>
                  <a:avLst/>
                  <a:gdLst>
                    <a:gd name="connsiteX0" fmla="*/ 0 w 117900"/>
                    <a:gd name="connsiteY0" fmla="*/ 0 h 804399"/>
                    <a:gd name="connsiteX1" fmla="*/ 33334 w 117900"/>
                    <a:gd name="connsiteY1" fmla="*/ 0 h 804399"/>
                    <a:gd name="connsiteX2" fmla="*/ 117900 w 117900"/>
                    <a:gd name="connsiteY2" fmla="*/ 84566 h 804399"/>
                    <a:gd name="connsiteX3" fmla="*/ 117900 w 117900"/>
                    <a:gd name="connsiteY3" fmla="*/ 719833 h 804399"/>
                    <a:gd name="connsiteX4" fmla="*/ 33334 w 117900"/>
                    <a:gd name="connsiteY4" fmla="*/ 804399 h 804399"/>
                    <a:gd name="connsiteX5" fmla="*/ 0 w 117900"/>
                    <a:gd name="connsiteY5" fmla="*/ 804399 h 804399"/>
                    <a:gd name="connsiteX6" fmla="*/ 84566 w 117900"/>
                    <a:gd name="connsiteY6" fmla="*/ 719833 h 804399"/>
                    <a:gd name="connsiteX7" fmla="*/ 84566 w 117900"/>
                    <a:gd name="connsiteY7" fmla="*/ 84566 h 804399"/>
                    <a:gd name="connsiteX8" fmla="*/ 0 w 117900"/>
                    <a:gd name="connsiteY8" fmla="*/ 0 h 8043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900" h="804399">
                      <a:moveTo>
                        <a:pt x="0" y="0"/>
                      </a:moveTo>
                      <a:lnTo>
                        <a:pt x="33334" y="0"/>
                      </a:lnTo>
                      <a:cubicBezTo>
                        <a:pt x="80039" y="0"/>
                        <a:pt x="117900" y="37861"/>
                        <a:pt x="117900" y="84566"/>
                      </a:cubicBezTo>
                      <a:lnTo>
                        <a:pt x="117900" y="719833"/>
                      </a:lnTo>
                      <a:cubicBezTo>
                        <a:pt x="117900" y="766538"/>
                        <a:pt x="80039" y="804399"/>
                        <a:pt x="33334" y="804399"/>
                      </a:cubicBezTo>
                      <a:lnTo>
                        <a:pt x="0" y="804399"/>
                      </a:lnTo>
                      <a:cubicBezTo>
                        <a:pt x="46705" y="804399"/>
                        <a:pt x="84566" y="766538"/>
                        <a:pt x="84566" y="719833"/>
                      </a:cubicBezTo>
                      <a:lnTo>
                        <a:pt x="84566" y="84566"/>
                      </a:lnTo>
                      <a:cubicBezTo>
                        <a:pt x="84566" y="37861"/>
                        <a:pt x="46705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9D8454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Ins="150876" rtlCol="0" anchor="ctr">
                  <a:noAutofit/>
                </a:bodyPr>
                <a:lstStyle/>
                <a:p>
                  <a:pPr algn="ctr"/>
                  <a:endParaRPr lang="en-US" sz="44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D55ACCA1-128D-4A3C-962A-D73303A94F4F}"/>
                  </a:ext>
                </a:extLst>
              </p:cNvPr>
              <p:cNvSpPr txBox="1"/>
              <p:nvPr/>
            </p:nvSpPr>
            <p:spPr>
              <a:xfrm>
                <a:off x="8748836" y="3074607"/>
                <a:ext cx="330597" cy="390213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3</a:t>
                </a:r>
              </a:p>
            </p:txBody>
          </p:sp>
        </p:grp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18DF1B91-89DD-4198-A552-4E93BA102B8A}"/>
                </a:ext>
              </a:extLst>
            </p:cNvPr>
            <p:cNvGrpSpPr/>
            <p:nvPr/>
          </p:nvGrpSpPr>
          <p:grpSpPr>
            <a:xfrm>
              <a:off x="7053399" y="2758571"/>
              <a:ext cx="712853" cy="704718"/>
              <a:chOff x="9404532" y="2535095"/>
              <a:chExt cx="950470" cy="939624"/>
            </a:xfrm>
          </p:grpSpPr>
          <p:grpSp>
            <p:nvGrpSpPr>
              <p:cNvPr id="69" name="Group 68">
                <a:extLst>
                  <a:ext uri="{FF2B5EF4-FFF2-40B4-BE49-F238E27FC236}">
                    <a16:creationId xmlns:a16="http://schemas.microsoft.com/office/drawing/2014/main" id="{A4EC67A2-880C-49FA-BC82-CA8E1DA503E2}"/>
                  </a:ext>
                </a:extLst>
              </p:cNvPr>
              <p:cNvGrpSpPr/>
              <p:nvPr/>
            </p:nvGrpSpPr>
            <p:grpSpPr>
              <a:xfrm>
                <a:off x="9404532" y="2535095"/>
                <a:ext cx="950470" cy="939624"/>
                <a:chOff x="2693419" y="2433868"/>
                <a:chExt cx="813685" cy="804399"/>
              </a:xfrm>
            </p:grpSpPr>
            <p:sp>
              <p:nvSpPr>
                <p:cNvPr id="71" name="Rectangle: Rounded Corners 70">
                  <a:extLst>
                    <a:ext uri="{FF2B5EF4-FFF2-40B4-BE49-F238E27FC236}">
                      <a16:creationId xmlns:a16="http://schemas.microsoft.com/office/drawing/2014/main" id="{D131F97C-693F-43C4-9560-DE7026F74257}"/>
                    </a:ext>
                  </a:extLst>
                </p:cNvPr>
                <p:cNvSpPr/>
                <p:nvPr/>
              </p:nvSpPr>
              <p:spPr>
                <a:xfrm>
                  <a:off x="2693419" y="2433868"/>
                  <a:ext cx="804399" cy="804399"/>
                </a:xfrm>
                <a:prstGeom prst="roundRect">
                  <a:avLst>
                    <a:gd name="adj" fmla="val 10513"/>
                  </a:avLst>
                </a:prstGeom>
                <a:solidFill>
                  <a:srgbClr val="FFDFA7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150876" rtlCol="0" anchor="ctr"/>
                <a:lstStyle/>
                <a:p>
                  <a:pPr algn="ctr"/>
                  <a:r>
                    <a:rPr lang="en-US" sz="4400" dirty="0">
                      <a:solidFill>
                        <a:schemeClr val="tx1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N</a:t>
                  </a:r>
                </a:p>
              </p:txBody>
            </p:sp>
            <p:sp>
              <p:nvSpPr>
                <p:cNvPr id="72" name="Freeform: Shape 71">
                  <a:extLst>
                    <a:ext uri="{FF2B5EF4-FFF2-40B4-BE49-F238E27FC236}">
                      <a16:creationId xmlns:a16="http://schemas.microsoft.com/office/drawing/2014/main" id="{CFBD1D91-F6A0-4E86-8332-F27759651C02}"/>
                    </a:ext>
                  </a:extLst>
                </p:cNvPr>
                <p:cNvSpPr/>
                <p:nvPr/>
              </p:nvSpPr>
              <p:spPr>
                <a:xfrm>
                  <a:off x="3389204" y="2433868"/>
                  <a:ext cx="117900" cy="804399"/>
                </a:xfrm>
                <a:custGeom>
                  <a:avLst/>
                  <a:gdLst>
                    <a:gd name="connsiteX0" fmla="*/ 0 w 117900"/>
                    <a:gd name="connsiteY0" fmla="*/ 0 h 804399"/>
                    <a:gd name="connsiteX1" fmla="*/ 33334 w 117900"/>
                    <a:gd name="connsiteY1" fmla="*/ 0 h 804399"/>
                    <a:gd name="connsiteX2" fmla="*/ 117900 w 117900"/>
                    <a:gd name="connsiteY2" fmla="*/ 84566 h 804399"/>
                    <a:gd name="connsiteX3" fmla="*/ 117900 w 117900"/>
                    <a:gd name="connsiteY3" fmla="*/ 719833 h 804399"/>
                    <a:gd name="connsiteX4" fmla="*/ 33334 w 117900"/>
                    <a:gd name="connsiteY4" fmla="*/ 804399 h 804399"/>
                    <a:gd name="connsiteX5" fmla="*/ 0 w 117900"/>
                    <a:gd name="connsiteY5" fmla="*/ 804399 h 804399"/>
                    <a:gd name="connsiteX6" fmla="*/ 84566 w 117900"/>
                    <a:gd name="connsiteY6" fmla="*/ 719833 h 804399"/>
                    <a:gd name="connsiteX7" fmla="*/ 84566 w 117900"/>
                    <a:gd name="connsiteY7" fmla="*/ 84566 h 804399"/>
                    <a:gd name="connsiteX8" fmla="*/ 0 w 117900"/>
                    <a:gd name="connsiteY8" fmla="*/ 0 h 8043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900" h="804399">
                      <a:moveTo>
                        <a:pt x="0" y="0"/>
                      </a:moveTo>
                      <a:lnTo>
                        <a:pt x="33334" y="0"/>
                      </a:lnTo>
                      <a:cubicBezTo>
                        <a:pt x="80039" y="0"/>
                        <a:pt x="117900" y="37861"/>
                        <a:pt x="117900" y="84566"/>
                      </a:cubicBezTo>
                      <a:lnTo>
                        <a:pt x="117900" y="719833"/>
                      </a:lnTo>
                      <a:cubicBezTo>
                        <a:pt x="117900" y="766538"/>
                        <a:pt x="80039" y="804399"/>
                        <a:pt x="33334" y="804399"/>
                      </a:cubicBezTo>
                      <a:lnTo>
                        <a:pt x="0" y="804399"/>
                      </a:lnTo>
                      <a:cubicBezTo>
                        <a:pt x="46705" y="804399"/>
                        <a:pt x="84566" y="766538"/>
                        <a:pt x="84566" y="719833"/>
                      </a:cubicBezTo>
                      <a:lnTo>
                        <a:pt x="84566" y="84566"/>
                      </a:lnTo>
                      <a:cubicBezTo>
                        <a:pt x="84566" y="37861"/>
                        <a:pt x="46705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9D8454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Ins="150876" rtlCol="0" anchor="ctr">
                  <a:noAutofit/>
                </a:bodyPr>
                <a:lstStyle/>
                <a:p>
                  <a:pPr algn="ctr"/>
                  <a:endParaRPr lang="en-US" sz="44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04FD446D-0C05-43BF-9422-7FCDC802CF3E}"/>
                  </a:ext>
                </a:extLst>
              </p:cNvPr>
              <p:cNvSpPr txBox="1"/>
              <p:nvPr/>
            </p:nvSpPr>
            <p:spPr>
              <a:xfrm>
                <a:off x="9960813" y="3074607"/>
                <a:ext cx="330597" cy="390213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1</a:t>
                </a:r>
              </a:p>
            </p:txBody>
          </p:sp>
        </p:grp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4E9A2299-E066-4332-BA6E-05062FD0E741}"/>
                </a:ext>
              </a:extLst>
            </p:cNvPr>
            <p:cNvGrpSpPr/>
            <p:nvPr/>
          </p:nvGrpSpPr>
          <p:grpSpPr>
            <a:xfrm>
              <a:off x="1599514" y="3682432"/>
              <a:ext cx="712853" cy="704718"/>
              <a:chOff x="2132685" y="3766909"/>
              <a:chExt cx="950470" cy="939624"/>
            </a:xfrm>
          </p:grpSpPr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id="{003AEF4F-6129-4176-AA5B-958A62B3DA5B}"/>
                  </a:ext>
                </a:extLst>
              </p:cNvPr>
              <p:cNvGrpSpPr/>
              <p:nvPr/>
            </p:nvGrpSpPr>
            <p:grpSpPr>
              <a:xfrm>
                <a:off x="2132685" y="3766909"/>
                <a:ext cx="950470" cy="939624"/>
                <a:chOff x="2693419" y="2433868"/>
                <a:chExt cx="813685" cy="804399"/>
              </a:xfrm>
            </p:grpSpPr>
            <p:sp>
              <p:nvSpPr>
                <p:cNvPr id="74" name="Rectangle: Rounded Corners 73">
                  <a:extLst>
                    <a:ext uri="{FF2B5EF4-FFF2-40B4-BE49-F238E27FC236}">
                      <a16:creationId xmlns:a16="http://schemas.microsoft.com/office/drawing/2014/main" id="{66A947E8-AC83-4505-B602-FC0866B4D563}"/>
                    </a:ext>
                  </a:extLst>
                </p:cNvPr>
                <p:cNvSpPr/>
                <p:nvPr/>
              </p:nvSpPr>
              <p:spPr>
                <a:xfrm>
                  <a:off x="2693419" y="2433868"/>
                  <a:ext cx="804399" cy="804399"/>
                </a:xfrm>
                <a:prstGeom prst="roundRect">
                  <a:avLst>
                    <a:gd name="adj" fmla="val 10513"/>
                  </a:avLst>
                </a:prstGeom>
                <a:solidFill>
                  <a:srgbClr val="FFDFA7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150876" rtlCol="0" anchor="ctr"/>
                <a:lstStyle/>
                <a:p>
                  <a:pPr algn="ctr"/>
                  <a:r>
                    <a:rPr lang="en-US" sz="4400" dirty="0">
                      <a:solidFill>
                        <a:schemeClr val="tx1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O</a:t>
                  </a:r>
                </a:p>
              </p:txBody>
            </p:sp>
            <p:sp>
              <p:nvSpPr>
                <p:cNvPr id="75" name="Freeform: Shape 74">
                  <a:extLst>
                    <a:ext uri="{FF2B5EF4-FFF2-40B4-BE49-F238E27FC236}">
                      <a16:creationId xmlns:a16="http://schemas.microsoft.com/office/drawing/2014/main" id="{E19A9B2A-1309-4EF6-B599-8F0006F8C7F9}"/>
                    </a:ext>
                  </a:extLst>
                </p:cNvPr>
                <p:cNvSpPr/>
                <p:nvPr/>
              </p:nvSpPr>
              <p:spPr>
                <a:xfrm>
                  <a:off x="3389204" y="2433868"/>
                  <a:ext cx="117900" cy="804399"/>
                </a:xfrm>
                <a:custGeom>
                  <a:avLst/>
                  <a:gdLst>
                    <a:gd name="connsiteX0" fmla="*/ 0 w 117900"/>
                    <a:gd name="connsiteY0" fmla="*/ 0 h 804399"/>
                    <a:gd name="connsiteX1" fmla="*/ 33334 w 117900"/>
                    <a:gd name="connsiteY1" fmla="*/ 0 h 804399"/>
                    <a:gd name="connsiteX2" fmla="*/ 117900 w 117900"/>
                    <a:gd name="connsiteY2" fmla="*/ 84566 h 804399"/>
                    <a:gd name="connsiteX3" fmla="*/ 117900 w 117900"/>
                    <a:gd name="connsiteY3" fmla="*/ 719833 h 804399"/>
                    <a:gd name="connsiteX4" fmla="*/ 33334 w 117900"/>
                    <a:gd name="connsiteY4" fmla="*/ 804399 h 804399"/>
                    <a:gd name="connsiteX5" fmla="*/ 0 w 117900"/>
                    <a:gd name="connsiteY5" fmla="*/ 804399 h 804399"/>
                    <a:gd name="connsiteX6" fmla="*/ 84566 w 117900"/>
                    <a:gd name="connsiteY6" fmla="*/ 719833 h 804399"/>
                    <a:gd name="connsiteX7" fmla="*/ 84566 w 117900"/>
                    <a:gd name="connsiteY7" fmla="*/ 84566 h 804399"/>
                    <a:gd name="connsiteX8" fmla="*/ 0 w 117900"/>
                    <a:gd name="connsiteY8" fmla="*/ 0 h 8043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900" h="804399">
                      <a:moveTo>
                        <a:pt x="0" y="0"/>
                      </a:moveTo>
                      <a:lnTo>
                        <a:pt x="33334" y="0"/>
                      </a:lnTo>
                      <a:cubicBezTo>
                        <a:pt x="80039" y="0"/>
                        <a:pt x="117900" y="37861"/>
                        <a:pt x="117900" y="84566"/>
                      </a:cubicBezTo>
                      <a:lnTo>
                        <a:pt x="117900" y="719833"/>
                      </a:lnTo>
                      <a:cubicBezTo>
                        <a:pt x="117900" y="766538"/>
                        <a:pt x="80039" y="804399"/>
                        <a:pt x="33334" y="804399"/>
                      </a:cubicBezTo>
                      <a:lnTo>
                        <a:pt x="0" y="804399"/>
                      </a:lnTo>
                      <a:cubicBezTo>
                        <a:pt x="46705" y="804399"/>
                        <a:pt x="84566" y="766538"/>
                        <a:pt x="84566" y="719833"/>
                      </a:cubicBezTo>
                      <a:lnTo>
                        <a:pt x="84566" y="84566"/>
                      </a:lnTo>
                      <a:cubicBezTo>
                        <a:pt x="84566" y="37861"/>
                        <a:pt x="46705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9D8454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Ins="150876" rtlCol="0" anchor="ctr">
                  <a:noAutofit/>
                </a:bodyPr>
                <a:lstStyle/>
                <a:p>
                  <a:pPr algn="ctr"/>
                  <a:endParaRPr lang="en-US" sz="44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F2B9C260-DEE2-4D3E-A1FA-51E92D62095F}"/>
                  </a:ext>
                </a:extLst>
              </p:cNvPr>
              <p:cNvSpPr txBox="1"/>
              <p:nvPr/>
            </p:nvSpPr>
            <p:spPr>
              <a:xfrm>
                <a:off x="2657436" y="4306421"/>
                <a:ext cx="330597" cy="390213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1</a:t>
                </a:r>
              </a:p>
            </p:txBody>
          </p:sp>
        </p:grpSp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B4A1E4FF-9837-4048-9336-79FF0574B797}"/>
                </a:ext>
              </a:extLst>
            </p:cNvPr>
            <p:cNvGrpSpPr/>
            <p:nvPr/>
          </p:nvGrpSpPr>
          <p:grpSpPr>
            <a:xfrm>
              <a:off x="2508494" y="3682432"/>
              <a:ext cx="712853" cy="704718"/>
              <a:chOff x="3344659" y="3766909"/>
              <a:chExt cx="950470" cy="939624"/>
            </a:xfrm>
          </p:grpSpPr>
          <p:grpSp>
            <p:nvGrpSpPr>
              <p:cNvPr id="77" name="Group 76">
                <a:extLst>
                  <a:ext uri="{FF2B5EF4-FFF2-40B4-BE49-F238E27FC236}">
                    <a16:creationId xmlns:a16="http://schemas.microsoft.com/office/drawing/2014/main" id="{32A13D93-3154-4B42-9C45-3B5A15F72287}"/>
                  </a:ext>
                </a:extLst>
              </p:cNvPr>
              <p:cNvGrpSpPr/>
              <p:nvPr/>
            </p:nvGrpSpPr>
            <p:grpSpPr>
              <a:xfrm>
                <a:off x="3344659" y="3766909"/>
                <a:ext cx="950470" cy="939624"/>
                <a:chOff x="2693419" y="2433868"/>
                <a:chExt cx="813685" cy="804399"/>
              </a:xfrm>
            </p:grpSpPr>
            <p:sp>
              <p:nvSpPr>
                <p:cNvPr id="78" name="Rectangle: Rounded Corners 77">
                  <a:extLst>
                    <a:ext uri="{FF2B5EF4-FFF2-40B4-BE49-F238E27FC236}">
                      <a16:creationId xmlns:a16="http://schemas.microsoft.com/office/drawing/2014/main" id="{446C000E-A055-4968-B3CC-1F41D502F057}"/>
                    </a:ext>
                  </a:extLst>
                </p:cNvPr>
                <p:cNvSpPr/>
                <p:nvPr/>
              </p:nvSpPr>
              <p:spPr>
                <a:xfrm>
                  <a:off x="2693419" y="2433868"/>
                  <a:ext cx="804399" cy="804399"/>
                </a:xfrm>
                <a:prstGeom prst="roundRect">
                  <a:avLst>
                    <a:gd name="adj" fmla="val 10513"/>
                  </a:avLst>
                </a:prstGeom>
                <a:solidFill>
                  <a:srgbClr val="FFDFA7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150876" rtlCol="0" anchor="ctr"/>
                <a:lstStyle/>
                <a:p>
                  <a:pPr algn="ctr"/>
                  <a:r>
                    <a:rPr lang="en-US" sz="4400" dirty="0">
                      <a:solidFill>
                        <a:schemeClr val="tx1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P</a:t>
                  </a:r>
                </a:p>
              </p:txBody>
            </p:sp>
            <p:sp>
              <p:nvSpPr>
                <p:cNvPr id="79" name="Freeform: Shape 78">
                  <a:extLst>
                    <a:ext uri="{FF2B5EF4-FFF2-40B4-BE49-F238E27FC236}">
                      <a16:creationId xmlns:a16="http://schemas.microsoft.com/office/drawing/2014/main" id="{97157FBD-1420-49B3-A8E4-8D04B52397A7}"/>
                    </a:ext>
                  </a:extLst>
                </p:cNvPr>
                <p:cNvSpPr/>
                <p:nvPr/>
              </p:nvSpPr>
              <p:spPr>
                <a:xfrm>
                  <a:off x="3389204" y="2433868"/>
                  <a:ext cx="117900" cy="804399"/>
                </a:xfrm>
                <a:custGeom>
                  <a:avLst/>
                  <a:gdLst>
                    <a:gd name="connsiteX0" fmla="*/ 0 w 117900"/>
                    <a:gd name="connsiteY0" fmla="*/ 0 h 804399"/>
                    <a:gd name="connsiteX1" fmla="*/ 33334 w 117900"/>
                    <a:gd name="connsiteY1" fmla="*/ 0 h 804399"/>
                    <a:gd name="connsiteX2" fmla="*/ 117900 w 117900"/>
                    <a:gd name="connsiteY2" fmla="*/ 84566 h 804399"/>
                    <a:gd name="connsiteX3" fmla="*/ 117900 w 117900"/>
                    <a:gd name="connsiteY3" fmla="*/ 719833 h 804399"/>
                    <a:gd name="connsiteX4" fmla="*/ 33334 w 117900"/>
                    <a:gd name="connsiteY4" fmla="*/ 804399 h 804399"/>
                    <a:gd name="connsiteX5" fmla="*/ 0 w 117900"/>
                    <a:gd name="connsiteY5" fmla="*/ 804399 h 804399"/>
                    <a:gd name="connsiteX6" fmla="*/ 84566 w 117900"/>
                    <a:gd name="connsiteY6" fmla="*/ 719833 h 804399"/>
                    <a:gd name="connsiteX7" fmla="*/ 84566 w 117900"/>
                    <a:gd name="connsiteY7" fmla="*/ 84566 h 804399"/>
                    <a:gd name="connsiteX8" fmla="*/ 0 w 117900"/>
                    <a:gd name="connsiteY8" fmla="*/ 0 h 8043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900" h="804399">
                      <a:moveTo>
                        <a:pt x="0" y="0"/>
                      </a:moveTo>
                      <a:lnTo>
                        <a:pt x="33334" y="0"/>
                      </a:lnTo>
                      <a:cubicBezTo>
                        <a:pt x="80039" y="0"/>
                        <a:pt x="117900" y="37861"/>
                        <a:pt x="117900" y="84566"/>
                      </a:cubicBezTo>
                      <a:lnTo>
                        <a:pt x="117900" y="719833"/>
                      </a:lnTo>
                      <a:cubicBezTo>
                        <a:pt x="117900" y="766538"/>
                        <a:pt x="80039" y="804399"/>
                        <a:pt x="33334" y="804399"/>
                      </a:cubicBezTo>
                      <a:lnTo>
                        <a:pt x="0" y="804399"/>
                      </a:lnTo>
                      <a:cubicBezTo>
                        <a:pt x="46705" y="804399"/>
                        <a:pt x="84566" y="766538"/>
                        <a:pt x="84566" y="719833"/>
                      </a:cubicBezTo>
                      <a:lnTo>
                        <a:pt x="84566" y="84566"/>
                      </a:lnTo>
                      <a:cubicBezTo>
                        <a:pt x="84566" y="37861"/>
                        <a:pt x="46705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9D8454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Ins="150876" rtlCol="0" anchor="ctr">
                  <a:noAutofit/>
                </a:bodyPr>
                <a:lstStyle/>
                <a:p>
                  <a:pPr algn="ctr"/>
                  <a:endParaRPr lang="en-US" sz="44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AD39B0A4-098D-479A-A99E-208F45FF65FB}"/>
                  </a:ext>
                </a:extLst>
              </p:cNvPr>
              <p:cNvSpPr txBox="1"/>
              <p:nvPr/>
            </p:nvSpPr>
            <p:spPr>
              <a:xfrm>
                <a:off x="3764310" y="4306421"/>
                <a:ext cx="330597" cy="390213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3</a:t>
                </a:r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E5492256-B755-4B7D-A796-1B9DB08BD1E7}"/>
                </a:ext>
              </a:extLst>
            </p:cNvPr>
            <p:cNvGrpSpPr/>
            <p:nvPr/>
          </p:nvGrpSpPr>
          <p:grpSpPr>
            <a:xfrm>
              <a:off x="3417475" y="3682431"/>
              <a:ext cx="712853" cy="704718"/>
              <a:chOff x="4556633" y="3766908"/>
              <a:chExt cx="950470" cy="939624"/>
            </a:xfrm>
          </p:grpSpPr>
          <p:grpSp>
            <p:nvGrpSpPr>
              <p:cNvPr id="81" name="Group 80">
                <a:extLst>
                  <a:ext uri="{FF2B5EF4-FFF2-40B4-BE49-F238E27FC236}">
                    <a16:creationId xmlns:a16="http://schemas.microsoft.com/office/drawing/2014/main" id="{85A3D9C5-9CFF-4E8A-9BA2-EFBFB00F542B}"/>
                  </a:ext>
                </a:extLst>
              </p:cNvPr>
              <p:cNvGrpSpPr/>
              <p:nvPr/>
            </p:nvGrpSpPr>
            <p:grpSpPr>
              <a:xfrm>
                <a:off x="4556633" y="3766908"/>
                <a:ext cx="950470" cy="939624"/>
                <a:chOff x="2693419" y="2433868"/>
                <a:chExt cx="813685" cy="804399"/>
              </a:xfrm>
            </p:grpSpPr>
            <p:sp>
              <p:nvSpPr>
                <p:cNvPr id="82" name="Rectangle: Rounded Corners 81">
                  <a:extLst>
                    <a:ext uri="{FF2B5EF4-FFF2-40B4-BE49-F238E27FC236}">
                      <a16:creationId xmlns:a16="http://schemas.microsoft.com/office/drawing/2014/main" id="{3E7F353F-66DC-4C84-9C50-838524A893C6}"/>
                    </a:ext>
                  </a:extLst>
                </p:cNvPr>
                <p:cNvSpPr/>
                <p:nvPr/>
              </p:nvSpPr>
              <p:spPr>
                <a:xfrm>
                  <a:off x="2693419" y="2433868"/>
                  <a:ext cx="804399" cy="804399"/>
                </a:xfrm>
                <a:prstGeom prst="roundRect">
                  <a:avLst>
                    <a:gd name="adj" fmla="val 10513"/>
                  </a:avLst>
                </a:prstGeom>
                <a:solidFill>
                  <a:srgbClr val="FFDFA7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150876" rtlCol="0" anchor="ctr"/>
                <a:lstStyle/>
                <a:p>
                  <a:r>
                    <a:rPr lang="en-US" sz="4400" dirty="0">
                      <a:solidFill>
                        <a:schemeClr val="tx1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Q</a:t>
                  </a:r>
                </a:p>
              </p:txBody>
            </p:sp>
            <p:sp>
              <p:nvSpPr>
                <p:cNvPr id="83" name="Freeform: Shape 82">
                  <a:extLst>
                    <a:ext uri="{FF2B5EF4-FFF2-40B4-BE49-F238E27FC236}">
                      <a16:creationId xmlns:a16="http://schemas.microsoft.com/office/drawing/2014/main" id="{4402D8EA-FB00-49BA-B520-E9B8E884D65E}"/>
                    </a:ext>
                  </a:extLst>
                </p:cNvPr>
                <p:cNvSpPr/>
                <p:nvPr/>
              </p:nvSpPr>
              <p:spPr>
                <a:xfrm>
                  <a:off x="3389204" y="2433868"/>
                  <a:ext cx="117900" cy="804399"/>
                </a:xfrm>
                <a:custGeom>
                  <a:avLst/>
                  <a:gdLst>
                    <a:gd name="connsiteX0" fmla="*/ 0 w 117900"/>
                    <a:gd name="connsiteY0" fmla="*/ 0 h 804399"/>
                    <a:gd name="connsiteX1" fmla="*/ 33334 w 117900"/>
                    <a:gd name="connsiteY1" fmla="*/ 0 h 804399"/>
                    <a:gd name="connsiteX2" fmla="*/ 117900 w 117900"/>
                    <a:gd name="connsiteY2" fmla="*/ 84566 h 804399"/>
                    <a:gd name="connsiteX3" fmla="*/ 117900 w 117900"/>
                    <a:gd name="connsiteY3" fmla="*/ 719833 h 804399"/>
                    <a:gd name="connsiteX4" fmla="*/ 33334 w 117900"/>
                    <a:gd name="connsiteY4" fmla="*/ 804399 h 804399"/>
                    <a:gd name="connsiteX5" fmla="*/ 0 w 117900"/>
                    <a:gd name="connsiteY5" fmla="*/ 804399 h 804399"/>
                    <a:gd name="connsiteX6" fmla="*/ 84566 w 117900"/>
                    <a:gd name="connsiteY6" fmla="*/ 719833 h 804399"/>
                    <a:gd name="connsiteX7" fmla="*/ 84566 w 117900"/>
                    <a:gd name="connsiteY7" fmla="*/ 84566 h 804399"/>
                    <a:gd name="connsiteX8" fmla="*/ 0 w 117900"/>
                    <a:gd name="connsiteY8" fmla="*/ 0 h 8043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900" h="804399">
                      <a:moveTo>
                        <a:pt x="0" y="0"/>
                      </a:moveTo>
                      <a:lnTo>
                        <a:pt x="33334" y="0"/>
                      </a:lnTo>
                      <a:cubicBezTo>
                        <a:pt x="80039" y="0"/>
                        <a:pt x="117900" y="37861"/>
                        <a:pt x="117900" y="84566"/>
                      </a:cubicBezTo>
                      <a:lnTo>
                        <a:pt x="117900" y="719833"/>
                      </a:lnTo>
                      <a:cubicBezTo>
                        <a:pt x="117900" y="766538"/>
                        <a:pt x="80039" y="804399"/>
                        <a:pt x="33334" y="804399"/>
                      </a:cubicBezTo>
                      <a:lnTo>
                        <a:pt x="0" y="804399"/>
                      </a:lnTo>
                      <a:cubicBezTo>
                        <a:pt x="46705" y="804399"/>
                        <a:pt x="84566" y="766538"/>
                        <a:pt x="84566" y="719833"/>
                      </a:cubicBezTo>
                      <a:lnTo>
                        <a:pt x="84566" y="84566"/>
                      </a:lnTo>
                      <a:cubicBezTo>
                        <a:pt x="84566" y="37861"/>
                        <a:pt x="46705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9D8454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Ins="150876" rtlCol="0" anchor="ctr">
                  <a:noAutofit/>
                </a:bodyPr>
                <a:lstStyle/>
                <a:p>
                  <a:pPr algn="ctr"/>
                  <a:endParaRPr lang="en-US" sz="44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9F43E433-AF59-4A37-8A37-908274256655}"/>
                  </a:ext>
                </a:extLst>
              </p:cNvPr>
              <p:cNvSpPr txBox="1"/>
              <p:nvPr/>
            </p:nvSpPr>
            <p:spPr>
              <a:xfrm>
                <a:off x="4973568" y="4306420"/>
                <a:ext cx="466087" cy="390213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10</a:t>
                </a:r>
              </a:p>
            </p:txBody>
          </p:sp>
        </p:grp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713CFA49-B043-4B9D-B0A7-4AA97AC5757E}"/>
                </a:ext>
              </a:extLst>
            </p:cNvPr>
            <p:cNvGrpSpPr/>
            <p:nvPr/>
          </p:nvGrpSpPr>
          <p:grpSpPr>
            <a:xfrm>
              <a:off x="4326456" y="3682431"/>
              <a:ext cx="712853" cy="704718"/>
              <a:chOff x="5768608" y="3766908"/>
              <a:chExt cx="950470" cy="939624"/>
            </a:xfrm>
          </p:grpSpPr>
          <p:grpSp>
            <p:nvGrpSpPr>
              <p:cNvPr id="85" name="Group 84">
                <a:extLst>
                  <a:ext uri="{FF2B5EF4-FFF2-40B4-BE49-F238E27FC236}">
                    <a16:creationId xmlns:a16="http://schemas.microsoft.com/office/drawing/2014/main" id="{C58A1A7F-262C-4801-94DF-6D1E4231CCCA}"/>
                  </a:ext>
                </a:extLst>
              </p:cNvPr>
              <p:cNvGrpSpPr/>
              <p:nvPr/>
            </p:nvGrpSpPr>
            <p:grpSpPr>
              <a:xfrm>
                <a:off x="5768608" y="3766908"/>
                <a:ext cx="950470" cy="939624"/>
                <a:chOff x="2693419" y="2433868"/>
                <a:chExt cx="813685" cy="804399"/>
              </a:xfrm>
            </p:grpSpPr>
            <p:sp>
              <p:nvSpPr>
                <p:cNvPr id="86" name="Rectangle: Rounded Corners 85">
                  <a:extLst>
                    <a:ext uri="{FF2B5EF4-FFF2-40B4-BE49-F238E27FC236}">
                      <a16:creationId xmlns:a16="http://schemas.microsoft.com/office/drawing/2014/main" id="{AE1C4851-D0C0-4889-B5AB-0D317B203D72}"/>
                    </a:ext>
                  </a:extLst>
                </p:cNvPr>
                <p:cNvSpPr/>
                <p:nvPr/>
              </p:nvSpPr>
              <p:spPr>
                <a:xfrm>
                  <a:off x="2693419" y="2433868"/>
                  <a:ext cx="804399" cy="804399"/>
                </a:xfrm>
                <a:prstGeom prst="roundRect">
                  <a:avLst>
                    <a:gd name="adj" fmla="val 10513"/>
                  </a:avLst>
                </a:prstGeom>
                <a:solidFill>
                  <a:srgbClr val="FFDFA7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150876" rtlCol="0" anchor="ctr"/>
                <a:lstStyle/>
                <a:p>
                  <a:pPr algn="ctr"/>
                  <a:r>
                    <a:rPr lang="en-US" sz="4400" dirty="0">
                      <a:solidFill>
                        <a:schemeClr val="tx1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R</a:t>
                  </a:r>
                </a:p>
              </p:txBody>
            </p:sp>
            <p:sp>
              <p:nvSpPr>
                <p:cNvPr id="87" name="Freeform: Shape 86">
                  <a:extLst>
                    <a:ext uri="{FF2B5EF4-FFF2-40B4-BE49-F238E27FC236}">
                      <a16:creationId xmlns:a16="http://schemas.microsoft.com/office/drawing/2014/main" id="{8918385B-8F49-4926-96BF-76F5A4D51900}"/>
                    </a:ext>
                  </a:extLst>
                </p:cNvPr>
                <p:cNvSpPr/>
                <p:nvPr/>
              </p:nvSpPr>
              <p:spPr>
                <a:xfrm>
                  <a:off x="3389204" y="2433868"/>
                  <a:ext cx="117900" cy="804399"/>
                </a:xfrm>
                <a:custGeom>
                  <a:avLst/>
                  <a:gdLst>
                    <a:gd name="connsiteX0" fmla="*/ 0 w 117900"/>
                    <a:gd name="connsiteY0" fmla="*/ 0 h 804399"/>
                    <a:gd name="connsiteX1" fmla="*/ 33334 w 117900"/>
                    <a:gd name="connsiteY1" fmla="*/ 0 h 804399"/>
                    <a:gd name="connsiteX2" fmla="*/ 117900 w 117900"/>
                    <a:gd name="connsiteY2" fmla="*/ 84566 h 804399"/>
                    <a:gd name="connsiteX3" fmla="*/ 117900 w 117900"/>
                    <a:gd name="connsiteY3" fmla="*/ 719833 h 804399"/>
                    <a:gd name="connsiteX4" fmla="*/ 33334 w 117900"/>
                    <a:gd name="connsiteY4" fmla="*/ 804399 h 804399"/>
                    <a:gd name="connsiteX5" fmla="*/ 0 w 117900"/>
                    <a:gd name="connsiteY5" fmla="*/ 804399 h 804399"/>
                    <a:gd name="connsiteX6" fmla="*/ 84566 w 117900"/>
                    <a:gd name="connsiteY6" fmla="*/ 719833 h 804399"/>
                    <a:gd name="connsiteX7" fmla="*/ 84566 w 117900"/>
                    <a:gd name="connsiteY7" fmla="*/ 84566 h 804399"/>
                    <a:gd name="connsiteX8" fmla="*/ 0 w 117900"/>
                    <a:gd name="connsiteY8" fmla="*/ 0 h 8043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900" h="804399">
                      <a:moveTo>
                        <a:pt x="0" y="0"/>
                      </a:moveTo>
                      <a:lnTo>
                        <a:pt x="33334" y="0"/>
                      </a:lnTo>
                      <a:cubicBezTo>
                        <a:pt x="80039" y="0"/>
                        <a:pt x="117900" y="37861"/>
                        <a:pt x="117900" y="84566"/>
                      </a:cubicBezTo>
                      <a:lnTo>
                        <a:pt x="117900" y="719833"/>
                      </a:lnTo>
                      <a:cubicBezTo>
                        <a:pt x="117900" y="766538"/>
                        <a:pt x="80039" y="804399"/>
                        <a:pt x="33334" y="804399"/>
                      </a:cubicBezTo>
                      <a:lnTo>
                        <a:pt x="0" y="804399"/>
                      </a:lnTo>
                      <a:cubicBezTo>
                        <a:pt x="46705" y="804399"/>
                        <a:pt x="84566" y="766538"/>
                        <a:pt x="84566" y="719833"/>
                      </a:cubicBezTo>
                      <a:lnTo>
                        <a:pt x="84566" y="84566"/>
                      </a:lnTo>
                      <a:cubicBezTo>
                        <a:pt x="84566" y="37861"/>
                        <a:pt x="46705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9D8454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Ins="150876" rtlCol="0" anchor="ctr">
                  <a:noAutofit/>
                </a:bodyPr>
                <a:lstStyle/>
                <a:p>
                  <a:pPr algn="ctr"/>
                  <a:endParaRPr lang="en-US" sz="44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1C983471-FD2A-48DA-AE7A-E5103F0B7FF5}"/>
                  </a:ext>
                </a:extLst>
              </p:cNvPr>
              <p:cNvSpPr txBox="1"/>
              <p:nvPr/>
            </p:nvSpPr>
            <p:spPr>
              <a:xfrm>
                <a:off x="6324889" y="4306420"/>
                <a:ext cx="330597" cy="390213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1</a:t>
                </a:r>
              </a:p>
            </p:txBody>
          </p:sp>
        </p:grpSp>
        <p:grpSp>
          <p:nvGrpSpPr>
            <p:cNvPr id="125" name="Group 124">
              <a:extLst>
                <a:ext uri="{FF2B5EF4-FFF2-40B4-BE49-F238E27FC236}">
                  <a16:creationId xmlns:a16="http://schemas.microsoft.com/office/drawing/2014/main" id="{C28CFB76-508D-4A30-9BED-C61036C547D6}"/>
                </a:ext>
              </a:extLst>
            </p:cNvPr>
            <p:cNvGrpSpPr/>
            <p:nvPr/>
          </p:nvGrpSpPr>
          <p:grpSpPr>
            <a:xfrm>
              <a:off x="5235436" y="3682431"/>
              <a:ext cx="712853" cy="704718"/>
              <a:chOff x="6980582" y="3766908"/>
              <a:chExt cx="950470" cy="939624"/>
            </a:xfrm>
          </p:grpSpPr>
          <p:grpSp>
            <p:nvGrpSpPr>
              <p:cNvPr id="89" name="Group 88">
                <a:extLst>
                  <a:ext uri="{FF2B5EF4-FFF2-40B4-BE49-F238E27FC236}">
                    <a16:creationId xmlns:a16="http://schemas.microsoft.com/office/drawing/2014/main" id="{0591A199-9503-46F5-8FEC-1B8CF0E04763}"/>
                  </a:ext>
                </a:extLst>
              </p:cNvPr>
              <p:cNvGrpSpPr/>
              <p:nvPr/>
            </p:nvGrpSpPr>
            <p:grpSpPr>
              <a:xfrm>
                <a:off x="6980582" y="3766908"/>
                <a:ext cx="950470" cy="939624"/>
                <a:chOff x="2693419" y="2433868"/>
                <a:chExt cx="813685" cy="804399"/>
              </a:xfrm>
            </p:grpSpPr>
            <p:sp>
              <p:nvSpPr>
                <p:cNvPr id="90" name="Rectangle: Rounded Corners 89">
                  <a:extLst>
                    <a:ext uri="{FF2B5EF4-FFF2-40B4-BE49-F238E27FC236}">
                      <a16:creationId xmlns:a16="http://schemas.microsoft.com/office/drawing/2014/main" id="{72E911C4-3951-440D-86DD-6CBBA645E233}"/>
                    </a:ext>
                  </a:extLst>
                </p:cNvPr>
                <p:cNvSpPr/>
                <p:nvPr/>
              </p:nvSpPr>
              <p:spPr>
                <a:xfrm>
                  <a:off x="2693419" y="2433868"/>
                  <a:ext cx="804399" cy="804399"/>
                </a:xfrm>
                <a:prstGeom prst="roundRect">
                  <a:avLst>
                    <a:gd name="adj" fmla="val 10513"/>
                  </a:avLst>
                </a:prstGeom>
                <a:solidFill>
                  <a:srgbClr val="FFDFA7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150876" rtlCol="0" anchor="ctr"/>
                <a:lstStyle/>
                <a:p>
                  <a:pPr algn="ctr"/>
                  <a:r>
                    <a:rPr lang="en-US" sz="4400" dirty="0">
                      <a:solidFill>
                        <a:schemeClr val="tx1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S</a:t>
                  </a:r>
                </a:p>
              </p:txBody>
            </p:sp>
            <p:sp>
              <p:nvSpPr>
                <p:cNvPr id="91" name="Freeform: Shape 90">
                  <a:extLst>
                    <a:ext uri="{FF2B5EF4-FFF2-40B4-BE49-F238E27FC236}">
                      <a16:creationId xmlns:a16="http://schemas.microsoft.com/office/drawing/2014/main" id="{F6261E81-AEB0-4031-8556-CEED217875E6}"/>
                    </a:ext>
                  </a:extLst>
                </p:cNvPr>
                <p:cNvSpPr/>
                <p:nvPr/>
              </p:nvSpPr>
              <p:spPr>
                <a:xfrm>
                  <a:off x="3389204" y="2433868"/>
                  <a:ext cx="117900" cy="804399"/>
                </a:xfrm>
                <a:custGeom>
                  <a:avLst/>
                  <a:gdLst>
                    <a:gd name="connsiteX0" fmla="*/ 0 w 117900"/>
                    <a:gd name="connsiteY0" fmla="*/ 0 h 804399"/>
                    <a:gd name="connsiteX1" fmla="*/ 33334 w 117900"/>
                    <a:gd name="connsiteY1" fmla="*/ 0 h 804399"/>
                    <a:gd name="connsiteX2" fmla="*/ 117900 w 117900"/>
                    <a:gd name="connsiteY2" fmla="*/ 84566 h 804399"/>
                    <a:gd name="connsiteX3" fmla="*/ 117900 w 117900"/>
                    <a:gd name="connsiteY3" fmla="*/ 719833 h 804399"/>
                    <a:gd name="connsiteX4" fmla="*/ 33334 w 117900"/>
                    <a:gd name="connsiteY4" fmla="*/ 804399 h 804399"/>
                    <a:gd name="connsiteX5" fmla="*/ 0 w 117900"/>
                    <a:gd name="connsiteY5" fmla="*/ 804399 h 804399"/>
                    <a:gd name="connsiteX6" fmla="*/ 84566 w 117900"/>
                    <a:gd name="connsiteY6" fmla="*/ 719833 h 804399"/>
                    <a:gd name="connsiteX7" fmla="*/ 84566 w 117900"/>
                    <a:gd name="connsiteY7" fmla="*/ 84566 h 804399"/>
                    <a:gd name="connsiteX8" fmla="*/ 0 w 117900"/>
                    <a:gd name="connsiteY8" fmla="*/ 0 h 8043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900" h="804399">
                      <a:moveTo>
                        <a:pt x="0" y="0"/>
                      </a:moveTo>
                      <a:lnTo>
                        <a:pt x="33334" y="0"/>
                      </a:lnTo>
                      <a:cubicBezTo>
                        <a:pt x="80039" y="0"/>
                        <a:pt x="117900" y="37861"/>
                        <a:pt x="117900" y="84566"/>
                      </a:cubicBezTo>
                      <a:lnTo>
                        <a:pt x="117900" y="719833"/>
                      </a:lnTo>
                      <a:cubicBezTo>
                        <a:pt x="117900" y="766538"/>
                        <a:pt x="80039" y="804399"/>
                        <a:pt x="33334" y="804399"/>
                      </a:cubicBezTo>
                      <a:lnTo>
                        <a:pt x="0" y="804399"/>
                      </a:lnTo>
                      <a:cubicBezTo>
                        <a:pt x="46705" y="804399"/>
                        <a:pt x="84566" y="766538"/>
                        <a:pt x="84566" y="719833"/>
                      </a:cubicBezTo>
                      <a:lnTo>
                        <a:pt x="84566" y="84566"/>
                      </a:lnTo>
                      <a:cubicBezTo>
                        <a:pt x="84566" y="37861"/>
                        <a:pt x="46705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9D8454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Ins="150876" rtlCol="0" anchor="ctr">
                  <a:noAutofit/>
                </a:bodyPr>
                <a:lstStyle/>
                <a:p>
                  <a:pPr algn="ctr"/>
                  <a:endParaRPr lang="en-US" sz="44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DD935635-4E8B-4F9B-A01B-A29340E46A60}"/>
                  </a:ext>
                </a:extLst>
              </p:cNvPr>
              <p:cNvSpPr txBox="1"/>
              <p:nvPr/>
            </p:nvSpPr>
            <p:spPr>
              <a:xfrm>
                <a:off x="7505333" y="4306420"/>
                <a:ext cx="330597" cy="390213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1</a:t>
                </a:r>
              </a:p>
            </p:txBody>
          </p:sp>
        </p:grpSp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3BCCD750-A489-466E-935F-203BEC129322}"/>
                </a:ext>
              </a:extLst>
            </p:cNvPr>
            <p:cNvGrpSpPr/>
            <p:nvPr/>
          </p:nvGrpSpPr>
          <p:grpSpPr>
            <a:xfrm>
              <a:off x="6144417" y="3682430"/>
              <a:ext cx="712853" cy="704718"/>
              <a:chOff x="8192556" y="3766907"/>
              <a:chExt cx="950470" cy="939624"/>
            </a:xfrm>
          </p:grpSpPr>
          <p:grpSp>
            <p:nvGrpSpPr>
              <p:cNvPr id="93" name="Group 92">
                <a:extLst>
                  <a:ext uri="{FF2B5EF4-FFF2-40B4-BE49-F238E27FC236}">
                    <a16:creationId xmlns:a16="http://schemas.microsoft.com/office/drawing/2014/main" id="{845EFE03-207D-4AB8-937A-7159AA5DD25E}"/>
                  </a:ext>
                </a:extLst>
              </p:cNvPr>
              <p:cNvGrpSpPr/>
              <p:nvPr/>
            </p:nvGrpSpPr>
            <p:grpSpPr>
              <a:xfrm>
                <a:off x="8192556" y="3766907"/>
                <a:ext cx="950470" cy="939624"/>
                <a:chOff x="2693419" y="2433868"/>
                <a:chExt cx="813685" cy="804399"/>
              </a:xfrm>
            </p:grpSpPr>
            <p:sp>
              <p:nvSpPr>
                <p:cNvPr id="94" name="Rectangle: Rounded Corners 93">
                  <a:extLst>
                    <a:ext uri="{FF2B5EF4-FFF2-40B4-BE49-F238E27FC236}">
                      <a16:creationId xmlns:a16="http://schemas.microsoft.com/office/drawing/2014/main" id="{24A3E4F5-505B-4581-B8FE-CBD5674821D9}"/>
                    </a:ext>
                  </a:extLst>
                </p:cNvPr>
                <p:cNvSpPr/>
                <p:nvPr/>
              </p:nvSpPr>
              <p:spPr>
                <a:xfrm>
                  <a:off x="2693419" y="2433868"/>
                  <a:ext cx="804399" cy="804399"/>
                </a:xfrm>
                <a:prstGeom prst="roundRect">
                  <a:avLst>
                    <a:gd name="adj" fmla="val 10513"/>
                  </a:avLst>
                </a:prstGeom>
                <a:solidFill>
                  <a:srgbClr val="FFDFA7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150876" rtlCol="0" anchor="ctr"/>
                <a:lstStyle/>
                <a:p>
                  <a:pPr algn="ctr"/>
                  <a:r>
                    <a:rPr lang="en-US" sz="4400" dirty="0">
                      <a:solidFill>
                        <a:schemeClr val="tx1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T</a:t>
                  </a:r>
                </a:p>
              </p:txBody>
            </p:sp>
            <p:sp>
              <p:nvSpPr>
                <p:cNvPr id="95" name="Freeform: Shape 94">
                  <a:extLst>
                    <a:ext uri="{FF2B5EF4-FFF2-40B4-BE49-F238E27FC236}">
                      <a16:creationId xmlns:a16="http://schemas.microsoft.com/office/drawing/2014/main" id="{53B67078-8A9E-45C1-9E73-1C0E1D02A18C}"/>
                    </a:ext>
                  </a:extLst>
                </p:cNvPr>
                <p:cNvSpPr/>
                <p:nvPr/>
              </p:nvSpPr>
              <p:spPr>
                <a:xfrm>
                  <a:off x="3389204" y="2433868"/>
                  <a:ext cx="117900" cy="804399"/>
                </a:xfrm>
                <a:custGeom>
                  <a:avLst/>
                  <a:gdLst>
                    <a:gd name="connsiteX0" fmla="*/ 0 w 117900"/>
                    <a:gd name="connsiteY0" fmla="*/ 0 h 804399"/>
                    <a:gd name="connsiteX1" fmla="*/ 33334 w 117900"/>
                    <a:gd name="connsiteY1" fmla="*/ 0 h 804399"/>
                    <a:gd name="connsiteX2" fmla="*/ 117900 w 117900"/>
                    <a:gd name="connsiteY2" fmla="*/ 84566 h 804399"/>
                    <a:gd name="connsiteX3" fmla="*/ 117900 w 117900"/>
                    <a:gd name="connsiteY3" fmla="*/ 719833 h 804399"/>
                    <a:gd name="connsiteX4" fmla="*/ 33334 w 117900"/>
                    <a:gd name="connsiteY4" fmla="*/ 804399 h 804399"/>
                    <a:gd name="connsiteX5" fmla="*/ 0 w 117900"/>
                    <a:gd name="connsiteY5" fmla="*/ 804399 h 804399"/>
                    <a:gd name="connsiteX6" fmla="*/ 84566 w 117900"/>
                    <a:gd name="connsiteY6" fmla="*/ 719833 h 804399"/>
                    <a:gd name="connsiteX7" fmla="*/ 84566 w 117900"/>
                    <a:gd name="connsiteY7" fmla="*/ 84566 h 804399"/>
                    <a:gd name="connsiteX8" fmla="*/ 0 w 117900"/>
                    <a:gd name="connsiteY8" fmla="*/ 0 h 8043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900" h="804399">
                      <a:moveTo>
                        <a:pt x="0" y="0"/>
                      </a:moveTo>
                      <a:lnTo>
                        <a:pt x="33334" y="0"/>
                      </a:lnTo>
                      <a:cubicBezTo>
                        <a:pt x="80039" y="0"/>
                        <a:pt x="117900" y="37861"/>
                        <a:pt x="117900" y="84566"/>
                      </a:cubicBezTo>
                      <a:lnTo>
                        <a:pt x="117900" y="719833"/>
                      </a:lnTo>
                      <a:cubicBezTo>
                        <a:pt x="117900" y="766538"/>
                        <a:pt x="80039" y="804399"/>
                        <a:pt x="33334" y="804399"/>
                      </a:cubicBezTo>
                      <a:lnTo>
                        <a:pt x="0" y="804399"/>
                      </a:lnTo>
                      <a:cubicBezTo>
                        <a:pt x="46705" y="804399"/>
                        <a:pt x="84566" y="766538"/>
                        <a:pt x="84566" y="719833"/>
                      </a:cubicBezTo>
                      <a:lnTo>
                        <a:pt x="84566" y="84566"/>
                      </a:lnTo>
                      <a:cubicBezTo>
                        <a:pt x="84566" y="37861"/>
                        <a:pt x="46705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9D8454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Ins="150876" rtlCol="0" anchor="ctr">
                  <a:noAutofit/>
                </a:bodyPr>
                <a:lstStyle/>
                <a:p>
                  <a:pPr algn="ctr"/>
                  <a:endParaRPr lang="en-US" sz="44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9AAD4F86-0F1E-4EB9-8003-1AF1B8505FE4}"/>
                  </a:ext>
                </a:extLst>
              </p:cNvPr>
              <p:cNvSpPr txBox="1"/>
              <p:nvPr/>
            </p:nvSpPr>
            <p:spPr>
              <a:xfrm>
                <a:off x="8633227" y="4306419"/>
                <a:ext cx="330597" cy="390213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1</a:t>
                </a:r>
              </a:p>
            </p:txBody>
          </p:sp>
        </p:grp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C5F77CF0-3D2F-46B6-BFC7-AE51E7345170}"/>
                </a:ext>
              </a:extLst>
            </p:cNvPr>
            <p:cNvGrpSpPr/>
            <p:nvPr/>
          </p:nvGrpSpPr>
          <p:grpSpPr>
            <a:xfrm>
              <a:off x="7053400" y="3682430"/>
              <a:ext cx="712853" cy="704718"/>
              <a:chOff x="9404533" y="3766907"/>
              <a:chExt cx="950470" cy="939624"/>
            </a:xfrm>
          </p:grpSpPr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B7036D68-EE13-4144-961E-9E6FF8905A6E}"/>
                  </a:ext>
                </a:extLst>
              </p:cNvPr>
              <p:cNvGrpSpPr/>
              <p:nvPr/>
            </p:nvGrpSpPr>
            <p:grpSpPr>
              <a:xfrm>
                <a:off x="9404533" y="3766907"/>
                <a:ext cx="950470" cy="939624"/>
                <a:chOff x="2693419" y="2433868"/>
                <a:chExt cx="813685" cy="804399"/>
              </a:xfrm>
            </p:grpSpPr>
            <p:sp>
              <p:nvSpPr>
                <p:cNvPr id="98" name="Rectangle: Rounded Corners 97">
                  <a:extLst>
                    <a:ext uri="{FF2B5EF4-FFF2-40B4-BE49-F238E27FC236}">
                      <a16:creationId xmlns:a16="http://schemas.microsoft.com/office/drawing/2014/main" id="{17F6E3F4-3EA8-4E29-BDBE-93E9D0849DE3}"/>
                    </a:ext>
                  </a:extLst>
                </p:cNvPr>
                <p:cNvSpPr/>
                <p:nvPr/>
              </p:nvSpPr>
              <p:spPr>
                <a:xfrm>
                  <a:off x="2693419" y="2433868"/>
                  <a:ext cx="804399" cy="804399"/>
                </a:xfrm>
                <a:prstGeom prst="roundRect">
                  <a:avLst>
                    <a:gd name="adj" fmla="val 10513"/>
                  </a:avLst>
                </a:prstGeom>
                <a:solidFill>
                  <a:srgbClr val="FFDFA7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150876" rtlCol="0" anchor="ctr"/>
                <a:lstStyle/>
                <a:p>
                  <a:pPr algn="ctr"/>
                  <a:r>
                    <a:rPr lang="en-US" sz="4400" dirty="0">
                      <a:solidFill>
                        <a:schemeClr val="tx1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U</a:t>
                  </a:r>
                </a:p>
              </p:txBody>
            </p:sp>
            <p:sp>
              <p:nvSpPr>
                <p:cNvPr id="99" name="Freeform: Shape 98">
                  <a:extLst>
                    <a:ext uri="{FF2B5EF4-FFF2-40B4-BE49-F238E27FC236}">
                      <a16:creationId xmlns:a16="http://schemas.microsoft.com/office/drawing/2014/main" id="{BDAC26E1-86CD-4A11-B70F-ACC4F3A17EA2}"/>
                    </a:ext>
                  </a:extLst>
                </p:cNvPr>
                <p:cNvSpPr/>
                <p:nvPr/>
              </p:nvSpPr>
              <p:spPr>
                <a:xfrm>
                  <a:off x="3389204" y="2433868"/>
                  <a:ext cx="117900" cy="804399"/>
                </a:xfrm>
                <a:custGeom>
                  <a:avLst/>
                  <a:gdLst>
                    <a:gd name="connsiteX0" fmla="*/ 0 w 117900"/>
                    <a:gd name="connsiteY0" fmla="*/ 0 h 804399"/>
                    <a:gd name="connsiteX1" fmla="*/ 33334 w 117900"/>
                    <a:gd name="connsiteY1" fmla="*/ 0 h 804399"/>
                    <a:gd name="connsiteX2" fmla="*/ 117900 w 117900"/>
                    <a:gd name="connsiteY2" fmla="*/ 84566 h 804399"/>
                    <a:gd name="connsiteX3" fmla="*/ 117900 w 117900"/>
                    <a:gd name="connsiteY3" fmla="*/ 719833 h 804399"/>
                    <a:gd name="connsiteX4" fmla="*/ 33334 w 117900"/>
                    <a:gd name="connsiteY4" fmla="*/ 804399 h 804399"/>
                    <a:gd name="connsiteX5" fmla="*/ 0 w 117900"/>
                    <a:gd name="connsiteY5" fmla="*/ 804399 h 804399"/>
                    <a:gd name="connsiteX6" fmla="*/ 84566 w 117900"/>
                    <a:gd name="connsiteY6" fmla="*/ 719833 h 804399"/>
                    <a:gd name="connsiteX7" fmla="*/ 84566 w 117900"/>
                    <a:gd name="connsiteY7" fmla="*/ 84566 h 804399"/>
                    <a:gd name="connsiteX8" fmla="*/ 0 w 117900"/>
                    <a:gd name="connsiteY8" fmla="*/ 0 h 8043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900" h="804399">
                      <a:moveTo>
                        <a:pt x="0" y="0"/>
                      </a:moveTo>
                      <a:lnTo>
                        <a:pt x="33334" y="0"/>
                      </a:lnTo>
                      <a:cubicBezTo>
                        <a:pt x="80039" y="0"/>
                        <a:pt x="117900" y="37861"/>
                        <a:pt x="117900" y="84566"/>
                      </a:cubicBezTo>
                      <a:lnTo>
                        <a:pt x="117900" y="719833"/>
                      </a:lnTo>
                      <a:cubicBezTo>
                        <a:pt x="117900" y="766538"/>
                        <a:pt x="80039" y="804399"/>
                        <a:pt x="33334" y="804399"/>
                      </a:cubicBezTo>
                      <a:lnTo>
                        <a:pt x="0" y="804399"/>
                      </a:lnTo>
                      <a:cubicBezTo>
                        <a:pt x="46705" y="804399"/>
                        <a:pt x="84566" y="766538"/>
                        <a:pt x="84566" y="719833"/>
                      </a:cubicBezTo>
                      <a:lnTo>
                        <a:pt x="84566" y="84566"/>
                      </a:lnTo>
                      <a:cubicBezTo>
                        <a:pt x="84566" y="37861"/>
                        <a:pt x="46705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9D8454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Ins="150876" rtlCol="0" anchor="ctr">
                  <a:noAutofit/>
                </a:bodyPr>
                <a:lstStyle/>
                <a:p>
                  <a:pPr algn="ctr"/>
                  <a:endParaRPr lang="en-US" sz="44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109D0A9B-985D-4CEE-A17D-C8FD682DD70F}"/>
                  </a:ext>
                </a:extLst>
              </p:cNvPr>
              <p:cNvSpPr txBox="1"/>
              <p:nvPr/>
            </p:nvSpPr>
            <p:spPr>
              <a:xfrm>
                <a:off x="9929284" y="4306419"/>
                <a:ext cx="330597" cy="390213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1</a:t>
                </a:r>
              </a:p>
            </p:txBody>
          </p:sp>
        </p:grpSp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2F94925B-6022-4F0E-9785-5506D0509E06}"/>
                </a:ext>
              </a:extLst>
            </p:cNvPr>
            <p:cNvGrpSpPr/>
            <p:nvPr/>
          </p:nvGrpSpPr>
          <p:grpSpPr>
            <a:xfrm>
              <a:off x="1599513" y="4606291"/>
              <a:ext cx="712853" cy="704718"/>
              <a:chOff x="2132684" y="4998721"/>
              <a:chExt cx="950470" cy="939624"/>
            </a:xfrm>
          </p:grpSpPr>
          <p:grpSp>
            <p:nvGrpSpPr>
              <p:cNvPr id="101" name="Group 100">
                <a:extLst>
                  <a:ext uri="{FF2B5EF4-FFF2-40B4-BE49-F238E27FC236}">
                    <a16:creationId xmlns:a16="http://schemas.microsoft.com/office/drawing/2014/main" id="{0F8BCD3D-07FF-4430-B4D7-842BBE9E52D1}"/>
                  </a:ext>
                </a:extLst>
              </p:cNvPr>
              <p:cNvGrpSpPr/>
              <p:nvPr/>
            </p:nvGrpSpPr>
            <p:grpSpPr>
              <a:xfrm>
                <a:off x="2132684" y="4998721"/>
                <a:ext cx="950470" cy="939624"/>
                <a:chOff x="2693419" y="2433868"/>
                <a:chExt cx="813685" cy="804399"/>
              </a:xfrm>
            </p:grpSpPr>
            <p:sp>
              <p:nvSpPr>
                <p:cNvPr id="102" name="Rectangle: Rounded Corners 101">
                  <a:extLst>
                    <a:ext uri="{FF2B5EF4-FFF2-40B4-BE49-F238E27FC236}">
                      <a16:creationId xmlns:a16="http://schemas.microsoft.com/office/drawing/2014/main" id="{A3D1E37D-B953-48AF-9876-94BC95D0630F}"/>
                    </a:ext>
                  </a:extLst>
                </p:cNvPr>
                <p:cNvSpPr/>
                <p:nvPr/>
              </p:nvSpPr>
              <p:spPr>
                <a:xfrm>
                  <a:off x="2693419" y="2433868"/>
                  <a:ext cx="804399" cy="804399"/>
                </a:xfrm>
                <a:prstGeom prst="roundRect">
                  <a:avLst>
                    <a:gd name="adj" fmla="val 10513"/>
                  </a:avLst>
                </a:prstGeom>
                <a:solidFill>
                  <a:srgbClr val="FFDFA7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150876" rtlCol="0" anchor="ctr"/>
                <a:lstStyle/>
                <a:p>
                  <a:pPr algn="ctr"/>
                  <a:r>
                    <a:rPr lang="en-US" sz="4400" dirty="0">
                      <a:solidFill>
                        <a:schemeClr val="tx1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V</a:t>
                  </a:r>
                </a:p>
              </p:txBody>
            </p:sp>
            <p:sp>
              <p:nvSpPr>
                <p:cNvPr id="103" name="Freeform: Shape 102">
                  <a:extLst>
                    <a:ext uri="{FF2B5EF4-FFF2-40B4-BE49-F238E27FC236}">
                      <a16:creationId xmlns:a16="http://schemas.microsoft.com/office/drawing/2014/main" id="{4937D162-FF8D-4004-9714-BD1CD160D894}"/>
                    </a:ext>
                  </a:extLst>
                </p:cNvPr>
                <p:cNvSpPr/>
                <p:nvPr/>
              </p:nvSpPr>
              <p:spPr>
                <a:xfrm>
                  <a:off x="3389204" y="2433868"/>
                  <a:ext cx="117900" cy="804399"/>
                </a:xfrm>
                <a:custGeom>
                  <a:avLst/>
                  <a:gdLst>
                    <a:gd name="connsiteX0" fmla="*/ 0 w 117900"/>
                    <a:gd name="connsiteY0" fmla="*/ 0 h 804399"/>
                    <a:gd name="connsiteX1" fmla="*/ 33334 w 117900"/>
                    <a:gd name="connsiteY1" fmla="*/ 0 h 804399"/>
                    <a:gd name="connsiteX2" fmla="*/ 117900 w 117900"/>
                    <a:gd name="connsiteY2" fmla="*/ 84566 h 804399"/>
                    <a:gd name="connsiteX3" fmla="*/ 117900 w 117900"/>
                    <a:gd name="connsiteY3" fmla="*/ 719833 h 804399"/>
                    <a:gd name="connsiteX4" fmla="*/ 33334 w 117900"/>
                    <a:gd name="connsiteY4" fmla="*/ 804399 h 804399"/>
                    <a:gd name="connsiteX5" fmla="*/ 0 w 117900"/>
                    <a:gd name="connsiteY5" fmla="*/ 804399 h 804399"/>
                    <a:gd name="connsiteX6" fmla="*/ 84566 w 117900"/>
                    <a:gd name="connsiteY6" fmla="*/ 719833 h 804399"/>
                    <a:gd name="connsiteX7" fmla="*/ 84566 w 117900"/>
                    <a:gd name="connsiteY7" fmla="*/ 84566 h 804399"/>
                    <a:gd name="connsiteX8" fmla="*/ 0 w 117900"/>
                    <a:gd name="connsiteY8" fmla="*/ 0 h 8043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900" h="804399">
                      <a:moveTo>
                        <a:pt x="0" y="0"/>
                      </a:moveTo>
                      <a:lnTo>
                        <a:pt x="33334" y="0"/>
                      </a:lnTo>
                      <a:cubicBezTo>
                        <a:pt x="80039" y="0"/>
                        <a:pt x="117900" y="37861"/>
                        <a:pt x="117900" y="84566"/>
                      </a:cubicBezTo>
                      <a:lnTo>
                        <a:pt x="117900" y="719833"/>
                      </a:lnTo>
                      <a:cubicBezTo>
                        <a:pt x="117900" y="766538"/>
                        <a:pt x="80039" y="804399"/>
                        <a:pt x="33334" y="804399"/>
                      </a:cubicBezTo>
                      <a:lnTo>
                        <a:pt x="0" y="804399"/>
                      </a:lnTo>
                      <a:cubicBezTo>
                        <a:pt x="46705" y="804399"/>
                        <a:pt x="84566" y="766538"/>
                        <a:pt x="84566" y="719833"/>
                      </a:cubicBezTo>
                      <a:lnTo>
                        <a:pt x="84566" y="84566"/>
                      </a:lnTo>
                      <a:cubicBezTo>
                        <a:pt x="84566" y="37861"/>
                        <a:pt x="46705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9D8454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Ins="150876" rtlCol="0" anchor="ctr">
                  <a:noAutofit/>
                </a:bodyPr>
                <a:lstStyle/>
                <a:p>
                  <a:pPr algn="ctr"/>
                  <a:endParaRPr lang="en-US" sz="44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98BE2D1A-22A3-45B9-8F52-2F800D8025A1}"/>
                  </a:ext>
                </a:extLst>
              </p:cNvPr>
              <p:cNvSpPr txBox="1"/>
              <p:nvPr/>
            </p:nvSpPr>
            <p:spPr>
              <a:xfrm>
                <a:off x="2604885" y="5538233"/>
                <a:ext cx="330597" cy="390213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4</a:t>
                </a:r>
              </a:p>
            </p:txBody>
          </p:sp>
        </p:grpSp>
        <p:grpSp>
          <p:nvGrpSpPr>
            <p:cNvPr id="131" name="Group 130">
              <a:extLst>
                <a:ext uri="{FF2B5EF4-FFF2-40B4-BE49-F238E27FC236}">
                  <a16:creationId xmlns:a16="http://schemas.microsoft.com/office/drawing/2014/main" id="{B34A5045-4FEB-47A0-A2D4-D5E24061D075}"/>
                </a:ext>
              </a:extLst>
            </p:cNvPr>
            <p:cNvGrpSpPr/>
            <p:nvPr/>
          </p:nvGrpSpPr>
          <p:grpSpPr>
            <a:xfrm>
              <a:off x="2508493" y="4606291"/>
              <a:ext cx="712853" cy="704718"/>
              <a:chOff x="3344658" y="4998721"/>
              <a:chExt cx="950470" cy="939624"/>
            </a:xfrm>
          </p:grpSpPr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8F8F22E1-8BD8-4837-8C09-7FEE7ACEB328}"/>
                  </a:ext>
                </a:extLst>
              </p:cNvPr>
              <p:cNvGrpSpPr/>
              <p:nvPr/>
            </p:nvGrpSpPr>
            <p:grpSpPr>
              <a:xfrm>
                <a:off x="3344658" y="4998721"/>
                <a:ext cx="950470" cy="939624"/>
                <a:chOff x="2693419" y="2433868"/>
                <a:chExt cx="813685" cy="804399"/>
              </a:xfrm>
            </p:grpSpPr>
            <p:sp>
              <p:nvSpPr>
                <p:cNvPr id="106" name="Rectangle: Rounded Corners 105">
                  <a:extLst>
                    <a:ext uri="{FF2B5EF4-FFF2-40B4-BE49-F238E27FC236}">
                      <a16:creationId xmlns:a16="http://schemas.microsoft.com/office/drawing/2014/main" id="{242A7989-4FD8-4DC3-8167-0FCD5E7CD99C}"/>
                    </a:ext>
                  </a:extLst>
                </p:cNvPr>
                <p:cNvSpPr/>
                <p:nvPr/>
              </p:nvSpPr>
              <p:spPr>
                <a:xfrm>
                  <a:off x="2693419" y="2433868"/>
                  <a:ext cx="804399" cy="804399"/>
                </a:xfrm>
                <a:prstGeom prst="roundRect">
                  <a:avLst>
                    <a:gd name="adj" fmla="val 10513"/>
                  </a:avLst>
                </a:prstGeom>
                <a:solidFill>
                  <a:srgbClr val="FFDFA7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150876" rtlCol="0" anchor="ctr"/>
                <a:lstStyle/>
                <a:p>
                  <a:pPr algn="ctr"/>
                  <a:r>
                    <a:rPr lang="en-US" sz="4400" dirty="0">
                      <a:solidFill>
                        <a:schemeClr val="tx1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W</a:t>
                  </a:r>
                </a:p>
              </p:txBody>
            </p:sp>
            <p:sp>
              <p:nvSpPr>
                <p:cNvPr id="107" name="Freeform: Shape 106">
                  <a:extLst>
                    <a:ext uri="{FF2B5EF4-FFF2-40B4-BE49-F238E27FC236}">
                      <a16:creationId xmlns:a16="http://schemas.microsoft.com/office/drawing/2014/main" id="{564B5B67-1847-41E1-A5CB-FB49A29936B7}"/>
                    </a:ext>
                  </a:extLst>
                </p:cNvPr>
                <p:cNvSpPr/>
                <p:nvPr/>
              </p:nvSpPr>
              <p:spPr>
                <a:xfrm>
                  <a:off x="3389204" y="2433868"/>
                  <a:ext cx="117900" cy="804399"/>
                </a:xfrm>
                <a:custGeom>
                  <a:avLst/>
                  <a:gdLst>
                    <a:gd name="connsiteX0" fmla="*/ 0 w 117900"/>
                    <a:gd name="connsiteY0" fmla="*/ 0 h 804399"/>
                    <a:gd name="connsiteX1" fmla="*/ 33334 w 117900"/>
                    <a:gd name="connsiteY1" fmla="*/ 0 h 804399"/>
                    <a:gd name="connsiteX2" fmla="*/ 117900 w 117900"/>
                    <a:gd name="connsiteY2" fmla="*/ 84566 h 804399"/>
                    <a:gd name="connsiteX3" fmla="*/ 117900 w 117900"/>
                    <a:gd name="connsiteY3" fmla="*/ 719833 h 804399"/>
                    <a:gd name="connsiteX4" fmla="*/ 33334 w 117900"/>
                    <a:gd name="connsiteY4" fmla="*/ 804399 h 804399"/>
                    <a:gd name="connsiteX5" fmla="*/ 0 w 117900"/>
                    <a:gd name="connsiteY5" fmla="*/ 804399 h 804399"/>
                    <a:gd name="connsiteX6" fmla="*/ 84566 w 117900"/>
                    <a:gd name="connsiteY6" fmla="*/ 719833 h 804399"/>
                    <a:gd name="connsiteX7" fmla="*/ 84566 w 117900"/>
                    <a:gd name="connsiteY7" fmla="*/ 84566 h 804399"/>
                    <a:gd name="connsiteX8" fmla="*/ 0 w 117900"/>
                    <a:gd name="connsiteY8" fmla="*/ 0 h 8043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900" h="804399">
                      <a:moveTo>
                        <a:pt x="0" y="0"/>
                      </a:moveTo>
                      <a:lnTo>
                        <a:pt x="33334" y="0"/>
                      </a:lnTo>
                      <a:cubicBezTo>
                        <a:pt x="80039" y="0"/>
                        <a:pt x="117900" y="37861"/>
                        <a:pt x="117900" y="84566"/>
                      </a:cubicBezTo>
                      <a:lnTo>
                        <a:pt x="117900" y="719833"/>
                      </a:lnTo>
                      <a:cubicBezTo>
                        <a:pt x="117900" y="766538"/>
                        <a:pt x="80039" y="804399"/>
                        <a:pt x="33334" y="804399"/>
                      </a:cubicBezTo>
                      <a:lnTo>
                        <a:pt x="0" y="804399"/>
                      </a:lnTo>
                      <a:cubicBezTo>
                        <a:pt x="46705" y="804399"/>
                        <a:pt x="84566" y="766538"/>
                        <a:pt x="84566" y="719833"/>
                      </a:cubicBezTo>
                      <a:lnTo>
                        <a:pt x="84566" y="84566"/>
                      </a:lnTo>
                      <a:cubicBezTo>
                        <a:pt x="84566" y="37861"/>
                        <a:pt x="46705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9D8454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Ins="150876" rtlCol="0" anchor="ctr">
                  <a:noAutofit/>
                </a:bodyPr>
                <a:lstStyle/>
                <a:p>
                  <a:pPr algn="ctr"/>
                  <a:endParaRPr lang="en-US" sz="44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F089CEA2-0A91-4E30-B570-782752AE890F}"/>
                  </a:ext>
                </a:extLst>
              </p:cNvPr>
              <p:cNvSpPr txBox="1"/>
              <p:nvPr/>
            </p:nvSpPr>
            <p:spPr>
              <a:xfrm>
                <a:off x="3900939" y="5538233"/>
                <a:ext cx="330597" cy="390213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4</a:t>
                </a:r>
              </a:p>
            </p:txBody>
          </p:sp>
        </p:grpSp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5ECB01B0-3D4A-469D-A010-1E34601E52A2}"/>
                </a:ext>
              </a:extLst>
            </p:cNvPr>
            <p:cNvGrpSpPr/>
            <p:nvPr/>
          </p:nvGrpSpPr>
          <p:grpSpPr>
            <a:xfrm>
              <a:off x="3417474" y="4606290"/>
              <a:ext cx="712853" cy="704718"/>
              <a:chOff x="4556632" y="4998720"/>
              <a:chExt cx="950470" cy="939624"/>
            </a:xfrm>
          </p:grpSpPr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65F66140-1A20-485C-94AF-9F59704E534F}"/>
                  </a:ext>
                </a:extLst>
              </p:cNvPr>
              <p:cNvGrpSpPr/>
              <p:nvPr/>
            </p:nvGrpSpPr>
            <p:grpSpPr>
              <a:xfrm>
                <a:off x="4556632" y="4998720"/>
                <a:ext cx="950470" cy="939624"/>
                <a:chOff x="2693419" y="2433868"/>
                <a:chExt cx="813685" cy="804399"/>
              </a:xfrm>
            </p:grpSpPr>
            <p:sp>
              <p:nvSpPr>
                <p:cNvPr id="110" name="Rectangle: Rounded Corners 109">
                  <a:extLst>
                    <a:ext uri="{FF2B5EF4-FFF2-40B4-BE49-F238E27FC236}">
                      <a16:creationId xmlns:a16="http://schemas.microsoft.com/office/drawing/2014/main" id="{9BB5E73F-6590-42D7-B8C2-AB0C21D6AA18}"/>
                    </a:ext>
                  </a:extLst>
                </p:cNvPr>
                <p:cNvSpPr/>
                <p:nvPr/>
              </p:nvSpPr>
              <p:spPr>
                <a:xfrm>
                  <a:off x="2693419" y="2433868"/>
                  <a:ext cx="804399" cy="804399"/>
                </a:xfrm>
                <a:prstGeom prst="roundRect">
                  <a:avLst>
                    <a:gd name="adj" fmla="val 10513"/>
                  </a:avLst>
                </a:prstGeom>
                <a:solidFill>
                  <a:srgbClr val="FFDFA7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150876" rtlCol="0" anchor="ctr"/>
                <a:lstStyle/>
                <a:p>
                  <a:pPr algn="ctr"/>
                  <a:r>
                    <a:rPr lang="en-US" sz="4400" dirty="0">
                      <a:solidFill>
                        <a:schemeClr val="tx1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X</a:t>
                  </a:r>
                </a:p>
              </p:txBody>
            </p:sp>
            <p:sp>
              <p:nvSpPr>
                <p:cNvPr id="111" name="Freeform: Shape 110">
                  <a:extLst>
                    <a:ext uri="{FF2B5EF4-FFF2-40B4-BE49-F238E27FC236}">
                      <a16:creationId xmlns:a16="http://schemas.microsoft.com/office/drawing/2014/main" id="{39EC8FDB-C63C-4F59-97FF-CAF08D07C6D7}"/>
                    </a:ext>
                  </a:extLst>
                </p:cNvPr>
                <p:cNvSpPr/>
                <p:nvPr/>
              </p:nvSpPr>
              <p:spPr>
                <a:xfrm>
                  <a:off x="3389204" y="2433868"/>
                  <a:ext cx="117900" cy="804399"/>
                </a:xfrm>
                <a:custGeom>
                  <a:avLst/>
                  <a:gdLst>
                    <a:gd name="connsiteX0" fmla="*/ 0 w 117900"/>
                    <a:gd name="connsiteY0" fmla="*/ 0 h 804399"/>
                    <a:gd name="connsiteX1" fmla="*/ 33334 w 117900"/>
                    <a:gd name="connsiteY1" fmla="*/ 0 h 804399"/>
                    <a:gd name="connsiteX2" fmla="*/ 117900 w 117900"/>
                    <a:gd name="connsiteY2" fmla="*/ 84566 h 804399"/>
                    <a:gd name="connsiteX3" fmla="*/ 117900 w 117900"/>
                    <a:gd name="connsiteY3" fmla="*/ 719833 h 804399"/>
                    <a:gd name="connsiteX4" fmla="*/ 33334 w 117900"/>
                    <a:gd name="connsiteY4" fmla="*/ 804399 h 804399"/>
                    <a:gd name="connsiteX5" fmla="*/ 0 w 117900"/>
                    <a:gd name="connsiteY5" fmla="*/ 804399 h 804399"/>
                    <a:gd name="connsiteX6" fmla="*/ 84566 w 117900"/>
                    <a:gd name="connsiteY6" fmla="*/ 719833 h 804399"/>
                    <a:gd name="connsiteX7" fmla="*/ 84566 w 117900"/>
                    <a:gd name="connsiteY7" fmla="*/ 84566 h 804399"/>
                    <a:gd name="connsiteX8" fmla="*/ 0 w 117900"/>
                    <a:gd name="connsiteY8" fmla="*/ 0 h 8043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900" h="804399">
                      <a:moveTo>
                        <a:pt x="0" y="0"/>
                      </a:moveTo>
                      <a:lnTo>
                        <a:pt x="33334" y="0"/>
                      </a:lnTo>
                      <a:cubicBezTo>
                        <a:pt x="80039" y="0"/>
                        <a:pt x="117900" y="37861"/>
                        <a:pt x="117900" y="84566"/>
                      </a:cubicBezTo>
                      <a:lnTo>
                        <a:pt x="117900" y="719833"/>
                      </a:lnTo>
                      <a:cubicBezTo>
                        <a:pt x="117900" y="766538"/>
                        <a:pt x="80039" y="804399"/>
                        <a:pt x="33334" y="804399"/>
                      </a:cubicBezTo>
                      <a:lnTo>
                        <a:pt x="0" y="804399"/>
                      </a:lnTo>
                      <a:cubicBezTo>
                        <a:pt x="46705" y="804399"/>
                        <a:pt x="84566" y="766538"/>
                        <a:pt x="84566" y="719833"/>
                      </a:cubicBezTo>
                      <a:lnTo>
                        <a:pt x="84566" y="84566"/>
                      </a:lnTo>
                      <a:cubicBezTo>
                        <a:pt x="84566" y="37861"/>
                        <a:pt x="46705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9D8454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Ins="150876" rtlCol="0" anchor="ctr">
                  <a:noAutofit/>
                </a:bodyPr>
                <a:lstStyle/>
                <a:p>
                  <a:pPr algn="ctr"/>
                  <a:endParaRPr lang="en-US" sz="44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306757F5-71FE-4541-BA66-EFCEDDFF5C9A}"/>
                  </a:ext>
                </a:extLst>
              </p:cNvPr>
              <p:cNvSpPr txBox="1"/>
              <p:nvPr/>
            </p:nvSpPr>
            <p:spPr>
              <a:xfrm>
                <a:off x="5112913" y="5538232"/>
                <a:ext cx="330597" cy="390213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8</a:t>
                </a:r>
              </a:p>
            </p:txBody>
          </p:sp>
        </p:grpSp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44D7E920-BB2E-453C-B9DE-E85B52D107C9}"/>
                </a:ext>
              </a:extLst>
            </p:cNvPr>
            <p:cNvGrpSpPr/>
            <p:nvPr/>
          </p:nvGrpSpPr>
          <p:grpSpPr>
            <a:xfrm>
              <a:off x="4326454" y="4606290"/>
              <a:ext cx="712853" cy="704718"/>
              <a:chOff x="5768606" y="4998720"/>
              <a:chExt cx="950470" cy="939624"/>
            </a:xfrm>
          </p:grpSpPr>
          <p:grpSp>
            <p:nvGrpSpPr>
              <p:cNvPr id="113" name="Group 112">
                <a:extLst>
                  <a:ext uri="{FF2B5EF4-FFF2-40B4-BE49-F238E27FC236}">
                    <a16:creationId xmlns:a16="http://schemas.microsoft.com/office/drawing/2014/main" id="{BC509E9E-A540-4A5A-99B8-AEE57D6C73B4}"/>
                  </a:ext>
                </a:extLst>
              </p:cNvPr>
              <p:cNvGrpSpPr/>
              <p:nvPr/>
            </p:nvGrpSpPr>
            <p:grpSpPr>
              <a:xfrm>
                <a:off x="5768606" y="4998720"/>
                <a:ext cx="950470" cy="939624"/>
                <a:chOff x="2693419" y="2433868"/>
                <a:chExt cx="813685" cy="804399"/>
              </a:xfrm>
            </p:grpSpPr>
            <p:sp>
              <p:nvSpPr>
                <p:cNvPr id="114" name="Rectangle: Rounded Corners 113">
                  <a:extLst>
                    <a:ext uri="{FF2B5EF4-FFF2-40B4-BE49-F238E27FC236}">
                      <a16:creationId xmlns:a16="http://schemas.microsoft.com/office/drawing/2014/main" id="{BB3D0549-B4CB-4842-A760-ACB711EAA6E6}"/>
                    </a:ext>
                  </a:extLst>
                </p:cNvPr>
                <p:cNvSpPr/>
                <p:nvPr/>
              </p:nvSpPr>
              <p:spPr>
                <a:xfrm>
                  <a:off x="2693419" y="2433868"/>
                  <a:ext cx="804399" cy="804399"/>
                </a:xfrm>
                <a:prstGeom prst="roundRect">
                  <a:avLst>
                    <a:gd name="adj" fmla="val 10513"/>
                  </a:avLst>
                </a:prstGeom>
                <a:solidFill>
                  <a:srgbClr val="FFDFA7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150876" rtlCol="0" anchor="ctr"/>
                <a:lstStyle/>
                <a:p>
                  <a:pPr algn="ctr"/>
                  <a:r>
                    <a:rPr lang="en-US" sz="4400" dirty="0">
                      <a:solidFill>
                        <a:schemeClr val="tx1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Y</a:t>
                  </a:r>
                </a:p>
              </p:txBody>
            </p:sp>
            <p:sp>
              <p:nvSpPr>
                <p:cNvPr id="115" name="Freeform: Shape 114">
                  <a:extLst>
                    <a:ext uri="{FF2B5EF4-FFF2-40B4-BE49-F238E27FC236}">
                      <a16:creationId xmlns:a16="http://schemas.microsoft.com/office/drawing/2014/main" id="{8E1F22D3-B7BB-4A2A-81A8-B9C513A9A980}"/>
                    </a:ext>
                  </a:extLst>
                </p:cNvPr>
                <p:cNvSpPr/>
                <p:nvPr/>
              </p:nvSpPr>
              <p:spPr>
                <a:xfrm>
                  <a:off x="3389204" y="2433868"/>
                  <a:ext cx="117900" cy="804399"/>
                </a:xfrm>
                <a:custGeom>
                  <a:avLst/>
                  <a:gdLst>
                    <a:gd name="connsiteX0" fmla="*/ 0 w 117900"/>
                    <a:gd name="connsiteY0" fmla="*/ 0 h 804399"/>
                    <a:gd name="connsiteX1" fmla="*/ 33334 w 117900"/>
                    <a:gd name="connsiteY1" fmla="*/ 0 h 804399"/>
                    <a:gd name="connsiteX2" fmla="*/ 117900 w 117900"/>
                    <a:gd name="connsiteY2" fmla="*/ 84566 h 804399"/>
                    <a:gd name="connsiteX3" fmla="*/ 117900 w 117900"/>
                    <a:gd name="connsiteY3" fmla="*/ 719833 h 804399"/>
                    <a:gd name="connsiteX4" fmla="*/ 33334 w 117900"/>
                    <a:gd name="connsiteY4" fmla="*/ 804399 h 804399"/>
                    <a:gd name="connsiteX5" fmla="*/ 0 w 117900"/>
                    <a:gd name="connsiteY5" fmla="*/ 804399 h 804399"/>
                    <a:gd name="connsiteX6" fmla="*/ 84566 w 117900"/>
                    <a:gd name="connsiteY6" fmla="*/ 719833 h 804399"/>
                    <a:gd name="connsiteX7" fmla="*/ 84566 w 117900"/>
                    <a:gd name="connsiteY7" fmla="*/ 84566 h 804399"/>
                    <a:gd name="connsiteX8" fmla="*/ 0 w 117900"/>
                    <a:gd name="connsiteY8" fmla="*/ 0 h 8043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900" h="804399">
                      <a:moveTo>
                        <a:pt x="0" y="0"/>
                      </a:moveTo>
                      <a:lnTo>
                        <a:pt x="33334" y="0"/>
                      </a:lnTo>
                      <a:cubicBezTo>
                        <a:pt x="80039" y="0"/>
                        <a:pt x="117900" y="37861"/>
                        <a:pt x="117900" y="84566"/>
                      </a:cubicBezTo>
                      <a:lnTo>
                        <a:pt x="117900" y="719833"/>
                      </a:lnTo>
                      <a:cubicBezTo>
                        <a:pt x="117900" y="766538"/>
                        <a:pt x="80039" y="804399"/>
                        <a:pt x="33334" y="804399"/>
                      </a:cubicBezTo>
                      <a:lnTo>
                        <a:pt x="0" y="804399"/>
                      </a:lnTo>
                      <a:cubicBezTo>
                        <a:pt x="46705" y="804399"/>
                        <a:pt x="84566" y="766538"/>
                        <a:pt x="84566" y="719833"/>
                      </a:cubicBezTo>
                      <a:lnTo>
                        <a:pt x="84566" y="84566"/>
                      </a:lnTo>
                      <a:cubicBezTo>
                        <a:pt x="84566" y="37861"/>
                        <a:pt x="46705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9D8454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Ins="150876" rtlCol="0" anchor="ctr">
                  <a:noAutofit/>
                </a:bodyPr>
                <a:lstStyle/>
                <a:p>
                  <a:pPr algn="ctr"/>
                  <a:endParaRPr lang="en-US" sz="44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id="{96D6C764-1FCD-48FD-8AC1-BA31FD30BE51}"/>
                  </a:ext>
                </a:extLst>
              </p:cNvPr>
              <p:cNvSpPr txBox="1"/>
              <p:nvPr/>
            </p:nvSpPr>
            <p:spPr>
              <a:xfrm>
                <a:off x="6230297" y="5538232"/>
                <a:ext cx="330597" cy="390213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4</a:t>
                </a:r>
              </a:p>
            </p:txBody>
          </p:sp>
        </p:grpSp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57317B24-67C4-41E2-84D7-E7B46D64BDF8}"/>
                </a:ext>
              </a:extLst>
            </p:cNvPr>
            <p:cNvGrpSpPr/>
            <p:nvPr/>
          </p:nvGrpSpPr>
          <p:grpSpPr>
            <a:xfrm>
              <a:off x="5235436" y="4606290"/>
              <a:ext cx="712853" cy="704718"/>
              <a:chOff x="6980581" y="4998720"/>
              <a:chExt cx="950470" cy="939624"/>
            </a:xfrm>
          </p:grpSpPr>
          <p:grpSp>
            <p:nvGrpSpPr>
              <p:cNvPr id="117" name="Group 116">
                <a:extLst>
                  <a:ext uri="{FF2B5EF4-FFF2-40B4-BE49-F238E27FC236}">
                    <a16:creationId xmlns:a16="http://schemas.microsoft.com/office/drawing/2014/main" id="{BF345CBA-7C88-4401-B7B9-20E1182134C4}"/>
                  </a:ext>
                </a:extLst>
              </p:cNvPr>
              <p:cNvGrpSpPr/>
              <p:nvPr/>
            </p:nvGrpSpPr>
            <p:grpSpPr>
              <a:xfrm>
                <a:off x="6980581" y="4998720"/>
                <a:ext cx="950470" cy="939624"/>
                <a:chOff x="2693419" y="2433868"/>
                <a:chExt cx="813685" cy="804399"/>
              </a:xfrm>
            </p:grpSpPr>
            <p:sp>
              <p:nvSpPr>
                <p:cNvPr id="118" name="Rectangle: Rounded Corners 117">
                  <a:extLst>
                    <a:ext uri="{FF2B5EF4-FFF2-40B4-BE49-F238E27FC236}">
                      <a16:creationId xmlns:a16="http://schemas.microsoft.com/office/drawing/2014/main" id="{D1662F23-E21A-4B9F-9786-209A012A81FA}"/>
                    </a:ext>
                  </a:extLst>
                </p:cNvPr>
                <p:cNvSpPr/>
                <p:nvPr/>
              </p:nvSpPr>
              <p:spPr>
                <a:xfrm>
                  <a:off x="2693419" y="2433868"/>
                  <a:ext cx="804399" cy="804399"/>
                </a:xfrm>
                <a:prstGeom prst="roundRect">
                  <a:avLst>
                    <a:gd name="adj" fmla="val 10513"/>
                  </a:avLst>
                </a:prstGeom>
                <a:solidFill>
                  <a:srgbClr val="FFDFA7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137160" rIns="150876" rtlCol="0" anchor="ctr"/>
                <a:lstStyle/>
                <a:p>
                  <a:r>
                    <a:rPr lang="en-US" sz="4400" dirty="0">
                      <a:solidFill>
                        <a:schemeClr val="tx1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Z</a:t>
                  </a:r>
                </a:p>
              </p:txBody>
            </p:sp>
            <p:sp>
              <p:nvSpPr>
                <p:cNvPr id="119" name="Freeform: Shape 118">
                  <a:extLst>
                    <a:ext uri="{FF2B5EF4-FFF2-40B4-BE49-F238E27FC236}">
                      <a16:creationId xmlns:a16="http://schemas.microsoft.com/office/drawing/2014/main" id="{1A067AB5-F2E5-4E71-B774-CE057A7A1B96}"/>
                    </a:ext>
                  </a:extLst>
                </p:cNvPr>
                <p:cNvSpPr/>
                <p:nvPr/>
              </p:nvSpPr>
              <p:spPr>
                <a:xfrm>
                  <a:off x="3389204" y="2433868"/>
                  <a:ext cx="117900" cy="804399"/>
                </a:xfrm>
                <a:custGeom>
                  <a:avLst/>
                  <a:gdLst>
                    <a:gd name="connsiteX0" fmla="*/ 0 w 117900"/>
                    <a:gd name="connsiteY0" fmla="*/ 0 h 804399"/>
                    <a:gd name="connsiteX1" fmla="*/ 33334 w 117900"/>
                    <a:gd name="connsiteY1" fmla="*/ 0 h 804399"/>
                    <a:gd name="connsiteX2" fmla="*/ 117900 w 117900"/>
                    <a:gd name="connsiteY2" fmla="*/ 84566 h 804399"/>
                    <a:gd name="connsiteX3" fmla="*/ 117900 w 117900"/>
                    <a:gd name="connsiteY3" fmla="*/ 719833 h 804399"/>
                    <a:gd name="connsiteX4" fmla="*/ 33334 w 117900"/>
                    <a:gd name="connsiteY4" fmla="*/ 804399 h 804399"/>
                    <a:gd name="connsiteX5" fmla="*/ 0 w 117900"/>
                    <a:gd name="connsiteY5" fmla="*/ 804399 h 804399"/>
                    <a:gd name="connsiteX6" fmla="*/ 84566 w 117900"/>
                    <a:gd name="connsiteY6" fmla="*/ 719833 h 804399"/>
                    <a:gd name="connsiteX7" fmla="*/ 84566 w 117900"/>
                    <a:gd name="connsiteY7" fmla="*/ 84566 h 804399"/>
                    <a:gd name="connsiteX8" fmla="*/ 0 w 117900"/>
                    <a:gd name="connsiteY8" fmla="*/ 0 h 8043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900" h="804399">
                      <a:moveTo>
                        <a:pt x="0" y="0"/>
                      </a:moveTo>
                      <a:lnTo>
                        <a:pt x="33334" y="0"/>
                      </a:lnTo>
                      <a:cubicBezTo>
                        <a:pt x="80039" y="0"/>
                        <a:pt x="117900" y="37861"/>
                        <a:pt x="117900" y="84566"/>
                      </a:cubicBezTo>
                      <a:lnTo>
                        <a:pt x="117900" y="719833"/>
                      </a:lnTo>
                      <a:cubicBezTo>
                        <a:pt x="117900" y="766538"/>
                        <a:pt x="80039" y="804399"/>
                        <a:pt x="33334" y="804399"/>
                      </a:cubicBezTo>
                      <a:lnTo>
                        <a:pt x="0" y="804399"/>
                      </a:lnTo>
                      <a:cubicBezTo>
                        <a:pt x="46705" y="804399"/>
                        <a:pt x="84566" y="766538"/>
                        <a:pt x="84566" y="719833"/>
                      </a:cubicBezTo>
                      <a:lnTo>
                        <a:pt x="84566" y="84566"/>
                      </a:lnTo>
                      <a:cubicBezTo>
                        <a:pt x="84566" y="37861"/>
                        <a:pt x="46705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9D8454"/>
                </a:solidFill>
                <a:ln>
                  <a:noFill/>
                </a:ln>
                <a:scene3d>
                  <a:camera prst="isometricOffAxis2Left">
                    <a:rot lat="0" lon="0" rev="0"/>
                  </a:camera>
                  <a:lightRig rig="soft" dir="t"/>
                </a:scene3d>
                <a:sp3d extrusionH="101600">
                  <a:extrusionClr>
                    <a:srgbClr val="C7A76A"/>
                  </a:extrusionClr>
                  <a:contourClr>
                    <a:srgbClr val="C7A76A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Ins="150876" rtlCol="0" anchor="ctr">
                  <a:noAutofit/>
                </a:bodyPr>
                <a:lstStyle/>
                <a:p>
                  <a:pPr algn="ctr"/>
                  <a:endParaRPr lang="en-US" sz="4400" dirty="0">
                    <a:solidFill>
                      <a:schemeClr val="tx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EA3B33CB-C47D-44F6-9BFA-4FC6DEF965EA}"/>
                  </a:ext>
                </a:extLst>
              </p:cNvPr>
              <p:cNvSpPr txBox="1"/>
              <p:nvPr/>
            </p:nvSpPr>
            <p:spPr>
              <a:xfrm>
                <a:off x="7397516" y="5538232"/>
                <a:ext cx="466087" cy="390213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10</a:t>
                </a:r>
              </a:p>
            </p:txBody>
          </p:sp>
        </p:grpSp>
        <p:grpSp>
          <p:nvGrpSpPr>
            <p:cNvPr id="135" name="Group 134">
              <a:extLst>
                <a:ext uri="{FF2B5EF4-FFF2-40B4-BE49-F238E27FC236}">
                  <a16:creationId xmlns:a16="http://schemas.microsoft.com/office/drawing/2014/main" id="{5A997524-284B-4A40-A80E-065530C25542}"/>
                </a:ext>
              </a:extLst>
            </p:cNvPr>
            <p:cNvGrpSpPr/>
            <p:nvPr/>
          </p:nvGrpSpPr>
          <p:grpSpPr>
            <a:xfrm>
              <a:off x="6144417" y="4606289"/>
              <a:ext cx="712852" cy="704718"/>
              <a:chOff x="6144417" y="4606289"/>
              <a:chExt cx="712852" cy="704718"/>
            </a:xfrm>
          </p:grpSpPr>
          <p:sp>
            <p:nvSpPr>
              <p:cNvPr id="121" name="Rectangle: Rounded Corners 120">
                <a:extLst>
                  <a:ext uri="{FF2B5EF4-FFF2-40B4-BE49-F238E27FC236}">
                    <a16:creationId xmlns:a16="http://schemas.microsoft.com/office/drawing/2014/main" id="{FBC22007-67A8-4C59-94C8-EDAC409CEC64}"/>
                  </a:ext>
                </a:extLst>
              </p:cNvPr>
              <p:cNvSpPr/>
              <p:nvPr/>
            </p:nvSpPr>
            <p:spPr>
              <a:xfrm>
                <a:off x="6144417" y="4606289"/>
                <a:ext cx="704717" cy="704718"/>
              </a:xfrm>
              <a:prstGeom prst="roundRect">
                <a:avLst>
                  <a:gd name="adj" fmla="val 10513"/>
                </a:avLst>
              </a:prstGeom>
              <a:solidFill>
                <a:srgbClr val="FFDFA7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150876" rtlCol="0" anchor="ctr"/>
              <a:lstStyle/>
              <a:p>
                <a:pPr algn="ctr"/>
                <a:endParaRPr lang="en-US" sz="44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22" name="Freeform: Shape 121">
                <a:extLst>
                  <a:ext uri="{FF2B5EF4-FFF2-40B4-BE49-F238E27FC236}">
                    <a16:creationId xmlns:a16="http://schemas.microsoft.com/office/drawing/2014/main" id="{1D5391E8-621B-441B-9501-E016DE547257}"/>
                  </a:ext>
                </a:extLst>
              </p:cNvPr>
              <p:cNvSpPr/>
              <p:nvPr/>
            </p:nvSpPr>
            <p:spPr>
              <a:xfrm>
                <a:off x="6753979" y="4606289"/>
                <a:ext cx="103290" cy="704718"/>
              </a:xfrm>
              <a:custGeom>
                <a:avLst/>
                <a:gdLst>
                  <a:gd name="connsiteX0" fmla="*/ 0 w 117900"/>
                  <a:gd name="connsiteY0" fmla="*/ 0 h 804399"/>
                  <a:gd name="connsiteX1" fmla="*/ 33334 w 117900"/>
                  <a:gd name="connsiteY1" fmla="*/ 0 h 804399"/>
                  <a:gd name="connsiteX2" fmla="*/ 117900 w 117900"/>
                  <a:gd name="connsiteY2" fmla="*/ 84566 h 804399"/>
                  <a:gd name="connsiteX3" fmla="*/ 117900 w 117900"/>
                  <a:gd name="connsiteY3" fmla="*/ 719833 h 804399"/>
                  <a:gd name="connsiteX4" fmla="*/ 33334 w 117900"/>
                  <a:gd name="connsiteY4" fmla="*/ 804399 h 804399"/>
                  <a:gd name="connsiteX5" fmla="*/ 0 w 117900"/>
                  <a:gd name="connsiteY5" fmla="*/ 804399 h 804399"/>
                  <a:gd name="connsiteX6" fmla="*/ 84566 w 117900"/>
                  <a:gd name="connsiteY6" fmla="*/ 719833 h 804399"/>
                  <a:gd name="connsiteX7" fmla="*/ 84566 w 117900"/>
                  <a:gd name="connsiteY7" fmla="*/ 84566 h 804399"/>
                  <a:gd name="connsiteX8" fmla="*/ 0 w 117900"/>
                  <a:gd name="connsiteY8" fmla="*/ 0 h 804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900" h="804399">
                    <a:moveTo>
                      <a:pt x="0" y="0"/>
                    </a:moveTo>
                    <a:lnTo>
                      <a:pt x="33334" y="0"/>
                    </a:lnTo>
                    <a:cubicBezTo>
                      <a:pt x="80039" y="0"/>
                      <a:pt x="117900" y="37861"/>
                      <a:pt x="117900" y="84566"/>
                    </a:cubicBezTo>
                    <a:lnTo>
                      <a:pt x="117900" y="719833"/>
                    </a:lnTo>
                    <a:cubicBezTo>
                      <a:pt x="117900" y="766538"/>
                      <a:pt x="80039" y="804399"/>
                      <a:pt x="33334" y="804399"/>
                    </a:cubicBezTo>
                    <a:lnTo>
                      <a:pt x="0" y="804399"/>
                    </a:lnTo>
                    <a:cubicBezTo>
                      <a:pt x="46705" y="804399"/>
                      <a:pt x="84566" y="766538"/>
                      <a:pt x="84566" y="719833"/>
                    </a:cubicBezTo>
                    <a:lnTo>
                      <a:pt x="84566" y="84566"/>
                    </a:lnTo>
                    <a:cubicBezTo>
                      <a:pt x="84566" y="37861"/>
                      <a:pt x="46705" y="0"/>
                      <a:pt x="0" y="0"/>
                    </a:cubicBezTo>
                    <a:close/>
                  </a:path>
                </a:pathLst>
              </a:custGeom>
              <a:solidFill>
                <a:srgbClr val="9D8454"/>
              </a:solidFill>
              <a:ln>
                <a:noFill/>
              </a:ln>
              <a:scene3d>
                <a:camera prst="isometricOffAxis2Left">
                  <a:rot lat="0" lon="0" rev="0"/>
                </a:camera>
                <a:lightRig rig="soft" dir="t"/>
              </a:scene3d>
              <a:sp3d extrusionH="101600">
                <a:extrusionClr>
                  <a:srgbClr val="C7A76A"/>
                </a:extrusionClr>
                <a:contourClr>
                  <a:srgbClr val="C7A76A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Ins="150876" rtlCol="0" anchor="ctr">
                <a:noAutofit/>
              </a:bodyPr>
              <a:lstStyle/>
              <a:p>
                <a:pPr algn="ctr"/>
                <a:endParaRPr lang="en-US" sz="4400" dirty="0">
                  <a:solidFill>
                    <a:schemeClr val="tx1"/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48263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10274</TotalTime>
  <Words>159</Words>
  <PresentationFormat>On-screen Show (4:3)</PresentationFormat>
  <Paragraphs>112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Scrabble Letters – Slide Template</vt:lpstr>
      <vt:lpstr>Scrabble Letters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Scrabble Letters</dc:title>
  <dc:creator>PresentationGO.com</dc:creator>
  <dc:description>© Copyright PresentationGO.com</dc:description>
  <dcterms:created xsi:type="dcterms:W3CDTF">2014-11-26T05:14:11Z</dcterms:created>
  <dcterms:modified xsi:type="dcterms:W3CDTF">2020-10-27T15:39:41Z</dcterms:modified>
  <cp:category>Graphics &amp; Metaphors</cp:category>
</cp:coreProperties>
</file>