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9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Scrabble Letters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6DA469-D66B-44EB-A877-EE8C7980E310}"/>
              </a:ext>
            </a:extLst>
          </p:cNvPr>
          <p:cNvGrpSpPr/>
          <p:nvPr/>
        </p:nvGrpSpPr>
        <p:grpSpPr>
          <a:xfrm>
            <a:off x="2132685" y="1303285"/>
            <a:ext cx="950470" cy="939624"/>
            <a:chOff x="2132685" y="1303285"/>
            <a:chExt cx="950470" cy="939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370EDDB-AEF8-4C0D-AE88-6090D049B022}"/>
                </a:ext>
              </a:extLst>
            </p:cNvPr>
            <p:cNvGrpSpPr/>
            <p:nvPr/>
          </p:nvGrpSpPr>
          <p:grpSpPr>
            <a:xfrm>
              <a:off x="2132685" y="1303285"/>
              <a:ext cx="950470" cy="939624"/>
              <a:chOff x="2693419" y="2433868"/>
              <a:chExt cx="813685" cy="804399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1751F3EA-13EE-4044-8A2D-E72246A7BFF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A</a:t>
                </a: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404CC34-C959-4D09-9942-47594879CE9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A121C90-936B-4725-A341-3D81C5B58214}"/>
                </a:ext>
              </a:extLst>
            </p:cNvPr>
            <p:cNvSpPr txBox="1"/>
            <p:nvPr/>
          </p:nvSpPr>
          <p:spPr>
            <a:xfrm>
              <a:off x="2721643" y="184279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724C25B-597B-4E31-9C85-9CE1342D57F2}"/>
              </a:ext>
            </a:extLst>
          </p:cNvPr>
          <p:cNvGrpSpPr/>
          <p:nvPr/>
        </p:nvGrpSpPr>
        <p:grpSpPr>
          <a:xfrm>
            <a:off x="3344659" y="1303285"/>
            <a:ext cx="950470" cy="939624"/>
            <a:chOff x="3344659" y="1303285"/>
            <a:chExt cx="950470" cy="93962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14ABA2F-3E8E-43BC-A6AA-222B5BC5942C}"/>
                </a:ext>
              </a:extLst>
            </p:cNvPr>
            <p:cNvGrpSpPr/>
            <p:nvPr/>
          </p:nvGrpSpPr>
          <p:grpSpPr>
            <a:xfrm>
              <a:off x="3344659" y="1303285"/>
              <a:ext cx="950470" cy="939624"/>
              <a:chOff x="2693419" y="2433868"/>
              <a:chExt cx="813685" cy="80439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7588D3C-C292-4217-8B5D-178535ABA9FD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218526E-7DF1-4705-81FD-F0590ED46E18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4E321CE-2B35-43AB-93D7-61B413ED1FA3}"/>
                </a:ext>
              </a:extLst>
            </p:cNvPr>
            <p:cNvSpPr txBox="1"/>
            <p:nvPr/>
          </p:nvSpPr>
          <p:spPr>
            <a:xfrm>
              <a:off x="3912597" y="184279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CB5207-8711-4DFA-B83F-34AF68DB6A57}"/>
              </a:ext>
            </a:extLst>
          </p:cNvPr>
          <p:cNvGrpSpPr/>
          <p:nvPr/>
        </p:nvGrpSpPr>
        <p:grpSpPr>
          <a:xfrm>
            <a:off x="4556633" y="1303284"/>
            <a:ext cx="950470" cy="939624"/>
            <a:chOff x="4556633" y="1303284"/>
            <a:chExt cx="950470" cy="93962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22E724C-DBBE-40A1-9D48-EB2486299D81}"/>
                </a:ext>
              </a:extLst>
            </p:cNvPr>
            <p:cNvGrpSpPr/>
            <p:nvPr/>
          </p:nvGrpSpPr>
          <p:grpSpPr>
            <a:xfrm>
              <a:off x="4556633" y="1303284"/>
              <a:ext cx="950470" cy="939624"/>
              <a:chOff x="2693419" y="2433868"/>
              <a:chExt cx="813685" cy="804399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E300F378-71C8-4AB7-8050-C04F2EF09B20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DE51F7C-906B-4C8E-97B1-5A8A839C01FD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1D2D42-5440-4ECD-A7CC-6F520B260183}"/>
                </a:ext>
              </a:extLst>
            </p:cNvPr>
            <p:cNvSpPr txBox="1"/>
            <p:nvPr/>
          </p:nvSpPr>
          <p:spPr>
            <a:xfrm>
              <a:off x="5093041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18CF1B-7CC2-4F19-9F92-A10CA7BD7E0A}"/>
              </a:ext>
            </a:extLst>
          </p:cNvPr>
          <p:cNvGrpSpPr/>
          <p:nvPr/>
        </p:nvGrpSpPr>
        <p:grpSpPr>
          <a:xfrm>
            <a:off x="5768608" y="1303284"/>
            <a:ext cx="950470" cy="939624"/>
            <a:chOff x="5768608" y="1303284"/>
            <a:chExt cx="950470" cy="93962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995F0A9-D40C-4D72-A477-F781FF1A58BC}"/>
                </a:ext>
              </a:extLst>
            </p:cNvPr>
            <p:cNvGrpSpPr/>
            <p:nvPr/>
          </p:nvGrpSpPr>
          <p:grpSpPr>
            <a:xfrm>
              <a:off x="5768608" y="1303284"/>
              <a:ext cx="950470" cy="939624"/>
              <a:chOff x="2693419" y="2433868"/>
              <a:chExt cx="813685" cy="804399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0A160021-2808-43CE-BA18-B63654FCCCF5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D</a:t>
                </a: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844F940-FA6E-48AE-BE83-52E7AF0E7D3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339773-CEC3-45FE-89DB-AD52B570A5DD}"/>
                </a:ext>
              </a:extLst>
            </p:cNvPr>
            <p:cNvSpPr txBox="1"/>
            <p:nvPr/>
          </p:nvSpPr>
          <p:spPr>
            <a:xfrm>
              <a:off x="6305016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86A21E9-719F-48E6-B1F7-566A03A1010B}"/>
              </a:ext>
            </a:extLst>
          </p:cNvPr>
          <p:cNvGrpSpPr/>
          <p:nvPr/>
        </p:nvGrpSpPr>
        <p:grpSpPr>
          <a:xfrm>
            <a:off x="6980582" y="1303284"/>
            <a:ext cx="950470" cy="939624"/>
            <a:chOff x="6980582" y="1303284"/>
            <a:chExt cx="950470" cy="93962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84E6520-3957-4E84-9AEA-0A159DF2F723}"/>
                </a:ext>
              </a:extLst>
            </p:cNvPr>
            <p:cNvGrpSpPr/>
            <p:nvPr/>
          </p:nvGrpSpPr>
          <p:grpSpPr>
            <a:xfrm>
              <a:off x="6980582" y="1303284"/>
              <a:ext cx="950470" cy="939624"/>
              <a:chOff x="2693419" y="2433868"/>
              <a:chExt cx="813685" cy="804399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E8C2A6E3-8C93-4269-ADDA-41A8F407809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E</a:t>
                </a: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BD9910D-B5B2-45B1-BE42-8B66F249528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C8C2250-F4F5-450F-9491-46F8EFA0A1FE}"/>
                </a:ext>
              </a:extLst>
            </p:cNvPr>
            <p:cNvSpPr txBox="1"/>
            <p:nvPr/>
          </p:nvSpPr>
          <p:spPr>
            <a:xfrm>
              <a:off x="7569540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A902EDF-4842-4D36-9A2E-47C657652AAA}"/>
              </a:ext>
            </a:extLst>
          </p:cNvPr>
          <p:cNvGrpSpPr/>
          <p:nvPr/>
        </p:nvGrpSpPr>
        <p:grpSpPr>
          <a:xfrm>
            <a:off x="8192556" y="1303283"/>
            <a:ext cx="950470" cy="939624"/>
            <a:chOff x="8192556" y="1303283"/>
            <a:chExt cx="950470" cy="93962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526BDC8-54FD-431C-A7D3-2B1383E4309D}"/>
                </a:ext>
              </a:extLst>
            </p:cNvPr>
            <p:cNvGrpSpPr/>
            <p:nvPr/>
          </p:nvGrpSpPr>
          <p:grpSpPr>
            <a:xfrm>
              <a:off x="8192556" y="1303283"/>
              <a:ext cx="950470" cy="939624"/>
              <a:chOff x="2693419" y="2433868"/>
              <a:chExt cx="813685" cy="804399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8FC6F990-61FE-4D8A-9FDE-0F1B85BFBCA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F</a:t>
                </a: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4358C6F-0645-4C24-A449-D58366BCCB19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C6171E-3BCD-438B-935B-D3B8B923DE55}"/>
                </a:ext>
              </a:extLst>
            </p:cNvPr>
            <p:cNvSpPr txBox="1"/>
            <p:nvPr/>
          </p:nvSpPr>
          <p:spPr>
            <a:xfrm>
              <a:off x="8676414" y="1842795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95FBAF-174B-44A0-B05F-98CCDF517BAA}"/>
              </a:ext>
            </a:extLst>
          </p:cNvPr>
          <p:cNvGrpSpPr/>
          <p:nvPr/>
        </p:nvGrpSpPr>
        <p:grpSpPr>
          <a:xfrm>
            <a:off x="9404533" y="1303283"/>
            <a:ext cx="950470" cy="939624"/>
            <a:chOff x="9404533" y="1303283"/>
            <a:chExt cx="950470" cy="93962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46CFB14-2BD2-415F-834B-66F327633258}"/>
                </a:ext>
              </a:extLst>
            </p:cNvPr>
            <p:cNvGrpSpPr/>
            <p:nvPr/>
          </p:nvGrpSpPr>
          <p:grpSpPr>
            <a:xfrm>
              <a:off x="9404533" y="1303283"/>
              <a:ext cx="950470" cy="939624"/>
              <a:chOff x="2693419" y="2433868"/>
              <a:chExt cx="813685" cy="804399"/>
            </a:xfrm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C93A01F6-7BFE-4742-8AF7-A55FE522B428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G</a:t>
                </a: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2868A11-C443-4226-91FD-416B6224E66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333AF7-043A-4458-A8F1-6F8F62CA17C6}"/>
                </a:ext>
              </a:extLst>
            </p:cNvPr>
            <p:cNvSpPr txBox="1"/>
            <p:nvPr/>
          </p:nvSpPr>
          <p:spPr>
            <a:xfrm>
              <a:off x="9993491" y="1842795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6C25D5-5EE6-4168-8B52-86871C0C27F2}"/>
              </a:ext>
            </a:extLst>
          </p:cNvPr>
          <p:cNvGrpSpPr/>
          <p:nvPr/>
        </p:nvGrpSpPr>
        <p:grpSpPr>
          <a:xfrm>
            <a:off x="2132684" y="2535097"/>
            <a:ext cx="950470" cy="939624"/>
            <a:chOff x="2132684" y="2535097"/>
            <a:chExt cx="950470" cy="93962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2BA3845-8AA9-4766-9DC6-B05FA4135439}"/>
                </a:ext>
              </a:extLst>
            </p:cNvPr>
            <p:cNvGrpSpPr/>
            <p:nvPr/>
          </p:nvGrpSpPr>
          <p:grpSpPr>
            <a:xfrm>
              <a:off x="2132684" y="2535097"/>
              <a:ext cx="950470" cy="939624"/>
              <a:chOff x="2693419" y="2433868"/>
              <a:chExt cx="813685" cy="804399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9BB72FEF-14B2-40FC-B99D-1551D2A404E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H</a:t>
                </a: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519649D-6649-44AE-98EB-720C727B50CD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258B1D-3B2F-4344-AAB0-9E428301314A}"/>
                </a:ext>
              </a:extLst>
            </p:cNvPr>
            <p:cNvSpPr txBox="1"/>
            <p:nvPr/>
          </p:nvSpPr>
          <p:spPr>
            <a:xfrm>
              <a:off x="2721642" y="307460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6F79F35-7308-4CF3-9695-EE9E07530ECC}"/>
              </a:ext>
            </a:extLst>
          </p:cNvPr>
          <p:cNvGrpSpPr/>
          <p:nvPr/>
        </p:nvGrpSpPr>
        <p:grpSpPr>
          <a:xfrm>
            <a:off x="3344658" y="2535097"/>
            <a:ext cx="950470" cy="939624"/>
            <a:chOff x="3344658" y="2535097"/>
            <a:chExt cx="950470" cy="93962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F368FAF-30CB-4AB6-A244-7229AB439839}"/>
                </a:ext>
              </a:extLst>
            </p:cNvPr>
            <p:cNvGrpSpPr/>
            <p:nvPr/>
          </p:nvGrpSpPr>
          <p:grpSpPr>
            <a:xfrm>
              <a:off x="3344658" y="2535097"/>
              <a:ext cx="950470" cy="939624"/>
              <a:chOff x="2693419" y="2433868"/>
              <a:chExt cx="813685" cy="804399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0E951217-C51A-43C7-86F3-28F20B074C6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I</a:t>
                </a: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C946558-1935-483C-AE33-A22B9525F1F1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3B29EB2-EB33-4765-8DF7-37D289DBF958}"/>
                </a:ext>
              </a:extLst>
            </p:cNvPr>
            <p:cNvSpPr txBox="1"/>
            <p:nvPr/>
          </p:nvSpPr>
          <p:spPr>
            <a:xfrm>
              <a:off x="3828516" y="307460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8A8C56E-A088-4D7E-B416-15DBA68BD7D3}"/>
              </a:ext>
            </a:extLst>
          </p:cNvPr>
          <p:cNvGrpSpPr/>
          <p:nvPr/>
        </p:nvGrpSpPr>
        <p:grpSpPr>
          <a:xfrm>
            <a:off x="4556632" y="2535096"/>
            <a:ext cx="950470" cy="939624"/>
            <a:chOff x="4556632" y="2535096"/>
            <a:chExt cx="950470" cy="939624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402F003-4284-4B01-B6CB-0BE81F3B29D4}"/>
                </a:ext>
              </a:extLst>
            </p:cNvPr>
            <p:cNvGrpSpPr/>
            <p:nvPr/>
          </p:nvGrpSpPr>
          <p:grpSpPr>
            <a:xfrm>
              <a:off x="4556632" y="2535096"/>
              <a:ext cx="950470" cy="939624"/>
              <a:chOff x="2693419" y="2433868"/>
              <a:chExt cx="813685" cy="804399"/>
            </a:xfrm>
          </p:grpSpPr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90A4DAB3-AE70-4B8B-AE35-5A02621A749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J</a:t>
                </a: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7081430-C7E3-4F8E-A5A6-DA8C723E23AC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C38CD3-020E-4917-B6B8-A915531CB8CD}"/>
                </a:ext>
              </a:extLst>
            </p:cNvPr>
            <p:cNvSpPr txBox="1"/>
            <p:nvPr/>
          </p:nvSpPr>
          <p:spPr>
            <a:xfrm>
              <a:off x="5061510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8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61E0F1-097F-4D30-844B-2B2AA956AE78}"/>
              </a:ext>
            </a:extLst>
          </p:cNvPr>
          <p:cNvGrpSpPr/>
          <p:nvPr/>
        </p:nvGrpSpPr>
        <p:grpSpPr>
          <a:xfrm>
            <a:off x="5768607" y="2535096"/>
            <a:ext cx="950470" cy="939624"/>
            <a:chOff x="5768607" y="2535096"/>
            <a:chExt cx="950470" cy="93962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9716D63-103E-41CA-9624-AA5F3C6C18D1}"/>
                </a:ext>
              </a:extLst>
            </p:cNvPr>
            <p:cNvGrpSpPr/>
            <p:nvPr/>
          </p:nvGrpSpPr>
          <p:grpSpPr>
            <a:xfrm>
              <a:off x="5768607" y="2535096"/>
              <a:ext cx="950470" cy="939624"/>
              <a:chOff x="2693419" y="2433868"/>
              <a:chExt cx="813685" cy="804399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B48B8B8F-B3A6-4CAF-A445-27CA06ACD2A5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K</a:t>
                </a: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BAF6B886-ED4C-426F-A985-7E2A5EC1D7B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5C9BA1-3D61-430A-B154-BA11055FF66E}"/>
                </a:ext>
              </a:extLst>
            </p:cNvPr>
            <p:cNvSpPr txBox="1"/>
            <p:nvPr/>
          </p:nvSpPr>
          <p:spPr>
            <a:xfrm>
              <a:off x="6357565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327BDC-2A49-4E33-A25D-86FB117042AB}"/>
              </a:ext>
            </a:extLst>
          </p:cNvPr>
          <p:cNvGrpSpPr/>
          <p:nvPr/>
        </p:nvGrpSpPr>
        <p:grpSpPr>
          <a:xfrm>
            <a:off x="6980581" y="2535096"/>
            <a:ext cx="950470" cy="939624"/>
            <a:chOff x="6980581" y="2535096"/>
            <a:chExt cx="950470" cy="93962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9D58AA6-39BB-47FC-B7D9-525C85305C04}"/>
                </a:ext>
              </a:extLst>
            </p:cNvPr>
            <p:cNvGrpSpPr/>
            <p:nvPr/>
          </p:nvGrpSpPr>
          <p:grpSpPr>
            <a:xfrm>
              <a:off x="6980581" y="2535096"/>
              <a:ext cx="950470" cy="939624"/>
              <a:chOff x="2693419" y="2433868"/>
              <a:chExt cx="813685" cy="804399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D9290844-852D-45F5-8AC4-1EBA3468C5CE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L</a:t>
                </a: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0FA2597E-43EC-423F-B73F-4F4EDF36C17E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86E2C8D-AA85-4814-8787-6E30A895A805}"/>
                </a:ext>
              </a:extLst>
            </p:cNvPr>
            <p:cNvSpPr txBox="1"/>
            <p:nvPr/>
          </p:nvSpPr>
          <p:spPr>
            <a:xfrm>
              <a:off x="7538009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9FE903-6B02-48AF-8F59-D5FCFA08A917}"/>
              </a:ext>
            </a:extLst>
          </p:cNvPr>
          <p:cNvGrpSpPr/>
          <p:nvPr/>
        </p:nvGrpSpPr>
        <p:grpSpPr>
          <a:xfrm>
            <a:off x="8192555" y="2535095"/>
            <a:ext cx="950470" cy="939624"/>
            <a:chOff x="8192555" y="2535095"/>
            <a:chExt cx="950470" cy="93962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B45562E-B476-4335-BFB8-BB0AFA0383AC}"/>
                </a:ext>
              </a:extLst>
            </p:cNvPr>
            <p:cNvGrpSpPr/>
            <p:nvPr/>
          </p:nvGrpSpPr>
          <p:grpSpPr>
            <a:xfrm>
              <a:off x="8192555" y="2535095"/>
              <a:ext cx="950470" cy="939624"/>
              <a:chOff x="2693419" y="2433868"/>
              <a:chExt cx="813685" cy="804399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746841A2-8B75-48AA-ADB5-042F983EB47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M</a:t>
                </a: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73037DE-824F-4BE6-8A58-7BA2F3DE202A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5ACCA1-128D-4A3C-962A-D73303A94F4F}"/>
                </a:ext>
              </a:extLst>
            </p:cNvPr>
            <p:cNvSpPr txBox="1"/>
            <p:nvPr/>
          </p:nvSpPr>
          <p:spPr>
            <a:xfrm>
              <a:off x="8781513" y="307460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8DF1B91-89DD-4198-A552-4E93BA102B8A}"/>
              </a:ext>
            </a:extLst>
          </p:cNvPr>
          <p:cNvGrpSpPr/>
          <p:nvPr/>
        </p:nvGrpSpPr>
        <p:grpSpPr>
          <a:xfrm>
            <a:off x="9404532" y="2535095"/>
            <a:ext cx="950470" cy="939624"/>
            <a:chOff x="9404532" y="2535095"/>
            <a:chExt cx="950470" cy="939624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4EC67A2-880C-49FA-BC82-CA8E1DA503E2}"/>
                </a:ext>
              </a:extLst>
            </p:cNvPr>
            <p:cNvGrpSpPr/>
            <p:nvPr/>
          </p:nvGrpSpPr>
          <p:grpSpPr>
            <a:xfrm>
              <a:off x="9404532" y="2535095"/>
              <a:ext cx="950470" cy="939624"/>
              <a:chOff x="2693419" y="2433868"/>
              <a:chExt cx="813685" cy="804399"/>
            </a:xfrm>
          </p:grpSpPr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D131F97C-693F-43C4-9560-DE7026F7425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CFBD1D91-F6A0-4E86-8332-F27759651C0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FD446D-0C05-43BF-9422-7FCDC802CF3E}"/>
                </a:ext>
              </a:extLst>
            </p:cNvPr>
            <p:cNvSpPr txBox="1"/>
            <p:nvPr/>
          </p:nvSpPr>
          <p:spPr>
            <a:xfrm>
              <a:off x="9993490" y="307460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E9A2299-E066-4332-BA6E-05062FD0E741}"/>
              </a:ext>
            </a:extLst>
          </p:cNvPr>
          <p:cNvGrpSpPr/>
          <p:nvPr/>
        </p:nvGrpSpPr>
        <p:grpSpPr>
          <a:xfrm>
            <a:off x="2132685" y="3766909"/>
            <a:ext cx="950470" cy="939624"/>
            <a:chOff x="2132685" y="3766909"/>
            <a:chExt cx="950470" cy="93962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03AEF4F-6129-4176-AA5B-958A62B3DA5B}"/>
                </a:ext>
              </a:extLst>
            </p:cNvPr>
            <p:cNvGrpSpPr/>
            <p:nvPr/>
          </p:nvGrpSpPr>
          <p:grpSpPr>
            <a:xfrm>
              <a:off x="2132685" y="3766909"/>
              <a:ext cx="950470" cy="939624"/>
              <a:chOff x="2693419" y="2433868"/>
              <a:chExt cx="813685" cy="804399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66A947E8-AC83-4505-B602-FC0866B4D56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O</a:t>
                </a: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E19A9B2A-1309-4EF6-B599-8F0006F8C7F9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2B9C260-DEE2-4D3E-A1FA-51E92D62095F}"/>
                </a:ext>
              </a:extLst>
            </p:cNvPr>
            <p:cNvSpPr txBox="1"/>
            <p:nvPr/>
          </p:nvSpPr>
          <p:spPr>
            <a:xfrm>
              <a:off x="2690113" y="4306421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4A1E4FF-9837-4048-9336-79FF0574B797}"/>
              </a:ext>
            </a:extLst>
          </p:cNvPr>
          <p:cNvGrpSpPr/>
          <p:nvPr/>
        </p:nvGrpSpPr>
        <p:grpSpPr>
          <a:xfrm>
            <a:off x="3344659" y="3766909"/>
            <a:ext cx="950470" cy="939624"/>
            <a:chOff x="3344659" y="3766909"/>
            <a:chExt cx="950470" cy="93962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2A13D93-3154-4B42-9C45-3B5A15F72287}"/>
                </a:ext>
              </a:extLst>
            </p:cNvPr>
            <p:cNvGrpSpPr/>
            <p:nvPr/>
          </p:nvGrpSpPr>
          <p:grpSpPr>
            <a:xfrm>
              <a:off x="3344659" y="3766909"/>
              <a:ext cx="950470" cy="939624"/>
              <a:chOff x="2693419" y="2433868"/>
              <a:chExt cx="813685" cy="804399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446C000E-A055-4968-B3CC-1F41D502F05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P</a:t>
                </a: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97157FBD-1420-49B3-A8E4-8D04B52397A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39B0A4-098D-479A-A99E-208F45FF65FB}"/>
                </a:ext>
              </a:extLst>
            </p:cNvPr>
            <p:cNvSpPr txBox="1"/>
            <p:nvPr/>
          </p:nvSpPr>
          <p:spPr>
            <a:xfrm>
              <a:off x="3796987" y="4306421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5492256-B755-4B7D-A796-1B9DB08BD1E7}"/>
              </a:ext>
            </a:extLst>
          </p:cNvPr>
          <p:cNvGrpSpPr/>
          <p:nvPr/>
        </p:nvGrpSpPr>
        <p:grpSpPr>
          <a:xfrm>
            <a:off x="4556633" y="3766908"/>
            <a:ext cx="950470" cy="939624"/>
            <a:chOff x="4556633" y="3766908"/>
            <a:chExt cx="950470" cy="939624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85A3D9C5-9CFF-4E8A-9BA2-EFBFB00F542B}"/>
                </a:ext>
              </a:extLst>
            </p:cNvPr>
            <p:cNvGrpSpPr/>
            <p:nvPr/>
          </p:nvGrpSpPr>
          <p:grpSpPr>
            <a:xfrm>
              <a:off x="4556633" y="3766908"/>
              <a:ext cx="950470" cy="939624"/>
              <a:chOff x="2693419" y="2433868"/>
              <a:chExt cx="813685" cy="804399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3E7F353F-66DC-4C84-9C50-838524A893C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Q</a:t>
                </a: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402D8EA-FB00-49BA-B520-E9B8E884D65E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F43E433-AF59-4A37-8A37-908274256655}"/>
                </a:ext>
              </a:extLst>
            </p:cNvPr>
            <p:cNvSpPr txBox="1"/>
            <p:nvPr/>
          </p:nvSpPr>
          <p:spPr>
            <a:xfrm>
              <a:off x="5002925" y="4306420"/>
              <a:ext cx="470000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10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13CFA49-B043-4B9D-B0A7-4AA97AC5757E}"/>
              </a:ext>
            </a:extLst>
          </p:cNvPr>
          <p:cNvGrpSpPr/>
          <p:nvPr/>
        </p:nvGrpSpPr>
        <p:grpSpPr>
          <a:xfrm>
            <a:off x="5768608" y="3766908"/>
            <a:ext cx="950470" cy="939624"/>
            <a:chOff x="5768608" y="3766908"/>
            <a:chExt cx="950470" cy="939624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58A1A7F-262C-4801-94DF-6D1E4231CCCA}"/>
                </a:ext>
              </a:extLst>
            </p:cNvPr>
            <p:cNvGrpSpPr/>
            <p:nvPr/>
          </p:nvGrpSpPr>
          <p:grpSpPr>
            <a:xfrm>
              <a:off x="5768608" y="3766908"/>
              <a:ext cx="950470" cy="939624"/>
              <a:chOff x="2693419" y="2433868"/>
              <a:chExt cx="813685" cy="804399"/>
            </a:xfrm>
          </p:grpSpPr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AE1C4851-D0C0-4889-B5AB-0D317B203D72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R</a:t>
                </a: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918385B-8F49-4926-96BF-76F5A4D51900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C983471-FD2A-48DA-AE7A-E5103F0B7FF5}"/>
                </a:ext>
              </a:extLst>
            </p:cNvPr>
            <p:cNvSpPr txBox="1"/>
            <p:nvPr/>
          </p:nvSpPr>
          <p:spPr>
            <a:xfrm>
              <a:off x="6357566" y="4306420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28CFB76-508D-4A30-9BED-C61036C547D6}"/>
              </a:ext>
            </a:extLst>
          </p:cNvPr>
          <p:cNvGrpSpPr/>
          <p:nvPr/>
        </p:nvGrpSpPr>
        <p:grpSpPr>
          <a:xfrm>
            <a:off x="6980582" y="3766908"/>
            <a:ext cx="950470" cy="939624"/>
            <a:chOff x="6980582" y="3766908"/>
            <a:chExt cx="950470" cy="93962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0591A199-9503-46F5-8FEC-1B8CF0E04763}"/>
                </a:ext>
              </a:extLst>
            </p:cNvPr>
            <p:cNvGrpSpPr/>
            <p:nvPr/>
          </p:nvGrpSpPr>
          <p:grpSpPr>
            <a:xfrm>
              <a:off x="6980582" y="3766908"/>
              <a:ext cx="950470" cy="939624"/>
              <a:chOff x="2693419" y="2433868"/>
              <a:chExt cx="813685" cy="804399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72E911C4-3951-440D-86DD-6CBBA645E23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S</a:t>
                </a: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6261E81-AEB0-4031-8556-CEED217875E6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D935635-4E8B-4F9B-A01B-A29340E46A60}"/>
                </a:ext>
              </a:extLst>
            </p:cNvPr>
            <p:cNvSpPr txBox="1"/>
            <p:nvPr/>
          </p:nvSpPr>
          <p:spPr>
            <a:xfrm>
              <a:off x="7538010" y="4306420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BCCD750-A489-466E-935F-203BEC129322}"/>
              </a:ext>
            </a:extLst>
          </p:cNvPr>
          <p:cNvGrpSpPr/>
          <p:nvPr/>
        </p:nvGrpSpPr>
        <p:grpSpPr>
          <a:xfrm>
            <a:off x="8192556" y="3766907"/>
            <a:ext cx="950470" cy="939624"/>
            <a:chOff x="8192556" y="3766907"/>
            <a:chExt cx="950470" cy="93962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845EFE03-207D-4AB8-937A-7159AA5DD25E}"/>
                </a:ext>
              </a:extLst>
            </p:cNvPr>
            <p:cNvGrpSpPr/>
            <p:nvPr/>
          </p:nvGrpSpPr>
          <p:grpSpPr>
            <a:xfrm>
              <a:off x="8192556" y="3766907"/>
              <a:ext cx="950470" cy="939624"/>
              <a:chOff x="2693419" y="2433868"/>
              <a:chExt cx="813685" cy="804399"/>
            </a:xfrm>
          </p:grpSpPr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24A3E4F5-505B-4581-B8FE-CBD5674821D9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T</a:t>
                </a: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53B67078-8A9E-45C1-9E73-1C0E1D02A18C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AAD4F86-0F1E-4EB9-8003-1AF1B8505FE4}"/>
                </a:ext>
              </a:extLst>
            </p:cNvPr>
            <p:cNvSpPr txBox="1"/>
            <p:nvPr/>
          </p:nvSpPr>
          <p:spPr>
            <a:xfrm>
              <a:off x="8665904" y="430641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5F77CF0-3D2F-46B6-BFC7-AE51E7345170}"/>
              </a:ext>
            </a:extLst>
          </p:cNvPr>
          <p:cNvGrpSpPr/>
          <p:nvPr/>
        </p:nvGrpSpPr>
        <p:grpSpPr>
          <a:xfrm>
            <a:off x="9404533" y="3766907"/>
            <a:ext cx="950470" cy="939624"/>
            <a:chOff x="9404533" y="3766907"/>
            <a:chExt cx="950470" cy="93962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B7036D68-EE13-4144-961E-9E6FF8905A6E}"/>
                </a:ext>
              </a:extLst>
            </p:cNvPr>
            <p:cNvGrpSpPr/>
            <p:nvPr/>
          </p:nvGrpSpPr>
          <p:grpSpPr>
            <a:xfrm>
              <a:off x="9404533" y="3766907"/>
              <a:ext cx="950470" cy="939624"/>
              <a:chOff x="2693419" y="2433868"/>
              <a:chExt cx="813685" cy="804399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id="{17F6E3F4-3EA8-4E29-BDBE-93E9D0849DE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U</a:t>
                </a: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BDAC26E1-86CD-4A11-B70F-ACC4F3A17EA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09D0A9B-985D-4CEE-A17D-C8FD682DD70F}"/>
                </a:ext>
              </a:extLst>
            </p:cNvPr>
            <p:cNvSpPr txBox="1"/>
            <p:nvPr/>
          </p:nvSpPr>
          <p:spPr>
            <a:xfrm>
              <a:off x="9961961" y="430641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F94925B-6022-4F0E-9785-5506D0509E06}"/>
              </a:ext>
            </a:extLst>
          </p:cNvPr>
          <p:cNvGrpSpPr/>
          <p:nvPr/>
        </p:nvGrpSpPr>
        <p:grpSpPr>
          <a:xfrm>
            <a:off x="2132684" y="4998721"/>
            <a:ext cx="950470" cy="939624"/>
            <a:chOff x="2132684" y="4998721"/>
            <a:chExt cx="950470" cy="939624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F8BCD3D-07FF-4430-B4D7-842BBE9E52D1}"/>
                </a:ext>
              </a:extLst>
            </p:cNvPr>
            <p:cNvGrpSpPr/>
            <p:nvPr/>
          </p:nvGrpSpPr>
          <p:grpSpPr>
            <a:xfrm>
              <a:off x="2132684" y="4998721"/>
              <a:ext cx="950470" cy="939624"/>
              <a:chOff x="2693419" y="2433868"/>
              <a:chExt cx="813685" cy="804399"/>
            </a:xfrm>
          </p:grpSpPr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A3D1E37D-B953-48AF-9876-94BC95D0630F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V</a:t>
                </a: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4937D162-FF8D-4004-9714-BD1CD160D89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8BE2D1A-22A3-45B9-8F52-2F800D8025A1}"/>
                </a:ext>
              </a:extLst>
            </p:cNvPr>
            <p:cNvSpPr txBox="1"/>
            <p:nvPr/>
          </p:nvSpPr>
          <p:spPr>
            <a:xfrm>
              <a:off x="2637562" y="5538233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34A5045-4FEB-47A0-A2D4-D5E24061D075}"/>
              </a:ext>
            </a:extLst>
          </p:cNvPr>
          <p:cNvGrpSpPr/>
          <p:nvPr/>
        </p:nvGrpSpPr>
        <p:grpSpPr>
          <a:xfrm>
            <a:off x="3344658" y="4998721"/>
            <a:ext cx="950470" cy="939624"/>
            <a:chOff x="3344658" y="4998721"/>
            <a:chExt cx="950470" cy="939624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8F8F22E1-8BD8-4837-8C09-7FEE7ACEB328}"/>
                </a:ext>
              </a:extLst>
            </p:cNvPr>
            <p:cNvGrpSpPr/>
            <p:nvPr/>
          </p:nvGrpSpPr>
          <p:grpSpPr>
            <a:xfrm>
              <a:off x="3344658" y="4998721"/>
              <a:ext cx="950470" cy="939624"/>
              <a:chOff x="2693419" y="2433868"/>
              <a:chExt cx="813685" cy="804399"/>
            </a:xfrm>
          </p:grpSpPr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242A7989-4FD8-4DC3-8167-0FCD5E7CD99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W</a:t>
                </a: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64B5B67-1847-41E1-A5CB-FB49A29936B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089CEA2-0A91-4E30-B570-782752AE890F}"/>
                </a:ext>
              </a:extLst>
            </p:cNvPr>
            <p:cNvSpPr txBox="1"/>
            <p:nvPr/>
          </p:nvSpPr>
          <p:spPr>
            <a:xfrm>
              <a:off x="3933616" y="5538233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ECB01B0-3D4A-469D-A010-1E34601E52A2}"/>
              </a:ext>
            </a:extLst>
          </p:cNvPr>
          <p:cNvGrpSpPr/>
          <p:nvPr/>
        </p:nvGrpSpPr>
        <p:grpSpPr>
          <a:xfrm>
            <a:off x="4556632" y="4998720"/>
            <a:ext cx="950470" cy="939624"/>
            <a:chOff x="4556632" y="4998720"/>
            <a:chExt cx="950470" cy="93962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5F66140-1A20-485C-94AF-9F59704E534F}"/>
                </a:ext>
              </a:extLst>
            </p:cNvPr>
            <p:cNvGrpSpPr/>
            <p:nvPr/>
          </p:nvGrpSpPr>
          <p:grpSpPr>
            <a:xfrm>
              <a:off x="4556632" y="4998720"/>
              <a:ext cx="950470" cy="939624"/>
              <a:chOff x="2693419" y="2433868"/>
              <a:chExt cx="813685" cy="804399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9BB5E73F-6590-42D7-B8C2-AB0C21D6AA18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</a:t>
                </a: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39EC8FDB-C63C-4F59-97FF-CAF08D07C6D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06757F5-71FE-4541-BA66-EFCEDDFF5C9A}"/>
                </a:ext>
              </a:extLst>
            </p:cNvPr>
            <p:cNvSpPr txBox="1"/>
            <p:nvPr/>
          </p:nvSpPr>
          <p:spPr>
            <a:xfrm>
              <a:off x="5145590" y="5538232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8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4D7E920-BB2E-453C-B9DE-E85B52D107C9}"/>
              </a:ext>
            </a:extLst>
          </p:cNvPr>
          <p:cNvGrpSpPr/>
          <p:nvPr/>
        </p:nvGrpSpPr>
        <p:grpSpPr>
          <a:xfrm>
            <a:off x="5768606" y="4998720"/>
            <a:ext cx="950470" cy="939624"/>
            <a:chOff x="5768606" y="4998720"/>
            <a:chExt cx="950470" cy="9396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BC509E9E-A540-4A5A-99B8-AEE57D6C73B4}"/>
                </a:ext>
              </a:extLst>
            </p:cNvPr>
            <p:cNvGrpSpPr/>
            <p:nvPr/>
          </p:nvGrpSpPr>
          <p:grpSpPr>
            <a:xfrm>
              <a:off x="5768606" y="4998720"/>
              <a:ext cx="950470" cy="939624"/>
              <a:chOff x="2693419" y="2433868"/>
              <a:chExt cx="813685" cy="804399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BB3D0549-B4CB-4842-A760-ACB711EAA6E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Y</a:t>
                </a: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8E1F22D3-B7BB-4A2A-81A8-B9C513A9A980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6D6C764-1FCD-48FD-8AC1-BA31FD30BE51}"/>
                </a:ext>
              </a:extLst>
            </p:cNvPr>
            <p:cNvSpPr txBox="1"/>
            <p:nvPr/>
          </p:nvSpPr>
          <p:spPr>
            <a:xfrm>
              <a:off x="6262974" y="5538232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7317B24-67C4-41E2-84D7-E7B46D64BDF8}"/>
              </a:ext>
            </a:extLst>
          </p:cNvPr>
          <p:cNvGrpSpPr/>
          <p:nvPr/>
        </p:nvGrpSpPr>
        <p:grpSpPr>
          <a:xfrm>
            <a:off x="6980581" y="4998720"/>
            <a:ext cx="950470" cy="939624"/>
            <a:chOff x="6980581" y="4998720"/>
            <a:chExt cx="950470" cy="939624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BF345CBA-7C88-4401-B7B9-20E1182134C4}"/>
                </a:ext>
              </a:extLst>
            </p:cNvPr>
            <p:cNvGrpSpPr/>
            <p:nvPr/>
          </p:nvGrpSpPr>
          <p:grpSpPr>
            <a:xfrm>
              <a:off x="6980581" y="4998720"/>
              <a:ext cx="950470" cy="939624"/>
              <a:chOff x="2693419" y="2433868"/>
              <a:chExt cx="813685" cy="804399"/>
            </a:xfrm>
          </p:grpSpPr>
          <p:sp>
            <p:nvSpPr>
              <p:cNvPr id="118" name="Rectangle: Rounded Corners 117">
                <a:extLst>
                  <a:ext uri="{FF2B5EF4-FFF2-40B4-BE49-F238E27FC236}">
                    <a16:creationId xmlns:a16="http://schemas.microsoft.com/office/drawing/2014/main" id="{D1662F23-E21A-4B9F-9786-209A012A81FA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Ins="201168"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Z</a:t>
                </a: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1A067AB5-F2E5-4E71-B774-CE057A7A1B96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3B33CB-C47D-44F6-9BFA-4FC6DEF965EA}"/>
                </a:ext>
              </a:extLst>
            </p:cNvPr>
            <p:cNvSpPr txBox="1"/>
            <p:nvPr/>
          </p:nvSpPr>
          <p:spPr>
            <a:xfrm>
              <a:off x="7426873" y="5538232"/>
              <a:ext cx="470000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10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7FF4F13-6EA9-451C-81AC-7727CA0CF302}"/>
              </a:ext>
            </a:extLst>
          </p:cNvPr>
          <p:cNvGrpSpPr/>
          <p:nvPr/>
        </p:nvGrpSpPr>
        <p:grpSpPr>
          <a:xfrm>
            <a:off x="8192555" y="4998719"/>
            <a:ext cx="950470" cy="939624"/>
            <a:chOff x="8192555" y="4998719"/>
            <a:chExt cx="950470" cy="939624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FBC22007-67A8-4C59-94C8-EDAC409CEC64}"/>
                </a:ext>
              </a:extLst>
            </p:cNvPr>
            <p:cNvSpPr/>
            <p:nvPr/>
          </p:nvSpPr>
          <p:spPr>
            <a:xfrm>
              <a:off x="8192555" y="4998719"/>
              <a:ext cx="939623" cy="939624"/>
            </a:xfrm>
            <a:prstGeom prst="roundRect">
              <a:avLst>
                <a:gd name="adj" fmla="val 10513"/>
              </a:avLst>
            </a:prstGeom>
            <a:solidFill>
              <a:srgbClr val="FFDFA7"/>
            </a:solidFill>
            <a:ln>
              <a:noFill/>
            </a:ln>
            <a:scene3d>
              <a:camera prst="isometricOffAxis2Left">
                <a:rot lat="0" lon="0" rev="0"/>
              </a:camera>
              <a:lightRig rig="soft" dir="t"/>
            </a:scene3d>
            <a:sp3d extrusionH="101600">
              <a:extrusionClr>
                <a:srgbClr val="C7A76A"/>
              </a:extrusionClr>
              <a:contourClr>
                <a:srgbClr val="C7A76A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01168" rtlCol="0" anchor="ctr"/>
            <a:lstStyle/>
            <a:p>
              <a:pPr algn="ctr"/>
              <a:endParaRPr lang="en-US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D5391E8-621B-441B-9501-E016DE547257}"/>
                </a:ext>
              </a:extLst>
            </p:cNvPr>
            <p:cNvSpPr/>
            <p:nvPr/>
          </p:nvSpPr>
          <p:spPr>
            <a:xfrm>
              <a:off x="9005305" y="4998719"/>
              <a:ext cx="137720" cy="939624"/>
            </a:xfrm>
            <a:custGeom>
              <a:avLst/>
              <a:gdLst>
                <a:gd name="connsiteX0" fmla="*/ 0 w 117900"/>
                <a:gd name="connsiteY0" fmla="*/ 0 h 804399"/>
                <a:gd name="connsiteX1" fmla="*/ 33334 w 117900"/>
                <a:gd name="connsiteY1" fmla="*/ 0 h 804399"/>
                <a:gd name="connsiteX2" fmla="*/ 117900 w 117900"/>
                <a:gd name="connsiteY2" fmla="*/ 84566 h 804399"/>
                <a:gd name="connsiteX3" fmla="*/ 117900 w 117900"/>
                <a:gd name="connsiteY3" fmla="*/ 719833 h 804399"/>
                <a:gd name="connsiteX4" fmla="*/ 33334 w 117900"/>
                <a:gd name="connsiteY4" fmla="*/ 804399 h 804399"/>
                <a:gd name="connsiteX5" fmla="*/ 0 w 117900"/>
                <a:gd name="connsiteY5" fmla="*/ 804399 h 804399"/>
                <a:gd name="connsiteX6" fmla="*/ 84566 w 117900"/>
                <a:gd name="connsiteY6" fmla="*/ 719833 h 804399"/>
                <a:gd name="connsiteX7" fmla="*/ 84566 w 117900"/>
                <a:gd name="connsiteY7" fmla="*/ 84566 h 804399"/>
                <a:gd name="connsiteX8" fmla="*/ 0 w 117900"/>
                <a:gd name="connsiteY8" fmla="*/ 0 h 80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00" h="804399">
                  <a:moveTo>
                    <a:pt x="0" y="0"/>
                  </a:moveTo>
                  <a:lnTo>
                    <a:pt x="33334" y="0"/>
                  </a:lnTo>
                  <a:cubicBezTo>
                    <a:pt x="80039" y="0"/>
                    <a:pt x="117900" y="37861"/>
                    <a:pt x="117900" y="84566"/>
                  </a:cubicBezTo>
                  <a:lnTo>
                    <a:pt x="117900" y="719833"/>
                  </a:lnTo>
                  <a:cubicBezTo>
                    <a:pt x="117900" y="766538"/>
                    <a:pt x="80039" y="804399"/>
                    <a:pt x="33334" y="804399"/>
                  </a:cubicBezTo>
                  <a:lnTo>
                    <a:pt x="0" y="804399"/>
                  </a:lnTo>
                  <a:cubicBezTo>
                    <a:pt x="46705" y="804399"/>
                    <a:pt x="84566" y="766538"/>
                    <a:pt x="84566" y="719833"/>
                  </a:cubicBezTo>
                  <a:lnTo>
                    <a:pt x="84566" y="84566"/>
                  </a:lnTo>
                  <a:cubicBezTo>
                    <a:pt x="84566" y="37861"/>
                    <a:pt x="46705" y="0"/>
                    <a:pt x="0" y="0"/>
                  </a:cubicBezTo>
                  <a:close/>
                </a:path>
              </a:pathLst>
            </a:custGeom>
            <a:solidFill>
              <a:srgbClr val="9D8454"/>
            </a:solidFill>
            <a:ln>
              <a:noFill/>
            </a:ln>
            <a:scene3d>
              <a:camera prst="isometricOffAxis2Left">
                <a:rot lat="0" lon="0" rev="0"/>
              </a:camera>
              <a:lightRig rig="soft" dir="t"/>
            </a:scene3d>
            <a:sp3d extrusionH="101600">
              <a:extrusionClr>
                <a:srgbClr val="C7A76A"/>
              </a:extrusionClr>
              <a:contourClr>
                <a:srgbClr val="C7A76A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201168" rtlCol="0" anchor="ctr">
              <a:noAutofit/>
            </a:bodyPr>
            <a:lstStyle/>
            <a:p>
              <a:pPr algn="r"/>
              <a:endParaRPr lang="en-US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Scrabble Letters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6DA469-D66B-44EB-A877-EE8C7980E310}"/>
              </a:ext>
            </a:extLst>
          </p:cNvPr>
          <p:cNvGrpSpPr/>
          <p:nvPr/>
        </p:nvGrpSpPr>
        <p:grpSpPr>
          <a:xfrm>
            <a:off x="2132685" y="1303285"/>
            <a:ext cx="950470" cy="939624"/>
            <a:chOff x="2132685" y="1303285"/>
            <a:chExt cx="950470" cy="939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370EDDB-AEF8-4C0D-AE88-6090D049B022}"/>
                </a:ext>
              </a:extLst>
            </p:cNvPr>
            <p:cNvGrpSpPr/>
            <p:nvPr/>
          </p:nvGrpSpPr>
          <p:grpSpPr>
            <a:xfrm>
              <a:off x="2132685" y="1303285"/>
              <a:ext cx="950470" cy="939624"/>
              <a:chOff x="2693419" y="2433868"/>
              <a:chExt cx="813685" cy="804399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1751F3EA-13EE-4044-8A2D-E72246A7BFF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A</a:t>
                </a: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404CC34-C959-4D09-9942-47594879CE9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A121C90-936B-4725-A341-3D81C5B58214}"/>
                </a:ext>
              </a:extLst>
            </p:cNvPr>
            <p:cNvSpPr txBox="1"/>
            <p:nvPr/>
          </p:nvSpPr>
          <p:spPr>
            <a:xfrm>
              <a:off x="2721643" y="184279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724C25B-597B-4E31-9C85-9CE1342D57F2}"/>
              </a:ext>
            </a:extLst>
          </p:cNvPr>
          <p:cNvGrpSpPr/>
          <p:nvPr/>
        </p:nvGrpSpPr>
        <p:grpSpPr>
          <a:xfrm>
            <a:off x="3344659" y="1303285"/>
            <a:ext cx="950470" cy="939624"/>
            <a:chOff x="3344659" y="1303285"/>
            <a:chExt cx="950470" cy="93962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14ABA2F-3E8E-43BC-A6AA-222B5BC5942C}"/>
                </a:ext>
              </a:extLst>
            </p:cNvPr>
            <p:cNvGrpSpPr/>
            <p:nvPr/>
          </p:nvGrpSpPr>
          <p:grpSpPr>
            <a:xfrm>
              <a:off x="3344659" y="1303285"/>
              <a:ext cx="950470" cy="939624"/>
              <a:chOff x="2693419" y="2433868"/>
              <a:chExt cx="813685" cy="80439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7588D3C-C292-4217-8B5D-178535ABA9FD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218526E-7DF1-4705-81FD-F0590ED46E18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4E321CE-2B35-43AB-93D7-61B413ED1FA3}"/>
                </a:ext>
              </a:extLst>
            </p:cNvPr>
            <p:cNvSpPr txBox="1"/>
            <p:nvPr/>
          </p:nvSpPr>
          <p:spPr>
            <a:xfrm>
              <a:off x="3912597" y="184279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CB5207-8711-4DFA-B83F-34AF68DB6A57}"/>
              </a:ext>
            </a:extLst>
          </p:cNvPr>
          <p:cNvGrpSpPr/>
          <p:nvPr/>
        </p:nvGrpSpPr>
        <p:grpSpPr>
          <a:xfrm>
            <a:off x="4556633" y="1303284"/>
            <a:ext cx="950470" cy="939624"/>
            <a:chOff x="4556633" y="1303284"/>
            <a:chExt cx="950470" cy="93962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22E724C-DBBE-40A1-9D48-EB2486299D81}"/>
                </a:ext>
              </a:extLst>
            </p:cNvPr>
            <p:cNvGrpSpPr/>
            <p:nvPr/>
          </p:nvGrpSpPr>
          <p:grpSpPr>
            <a:xfrm>
              <a:off x="4556633" y="1303284"/>
              <a:ext cx="950470" cy="939624"/>
              <a:chOff x="2693419" y="2433868"/>
              <a:chExt cx="813685" cy="804399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E300F378-71C8-4AB7-8050-C04F2EF09B20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DE51F7C-906B-4C8E-97B1-5A8A839C01FD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1D2D42-5440-4ECD-A7CC-6F520B260183}"/>
                </a:ext>
              </a:extLst>
            </p:cNvPr>
            <p:cNvSpPr txBox="1"/>
            <p:nvPr/>
          </p:nvSpPr>
          <p:spPr>
            <a:xfrm>
              <a:off x="5093041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18CF1B-7CC2-4F19-9F92-A10CA7BD7E0A}"/>
              </a:ext>
            </a:extLst>
          </p:cNvPr>
          <p:cNvGrpSpPr/>
          <p:nvPr/>
        </p:nvGrpSpPr>
        <p:grpSpPr>
          <a:xfrm>
            <a:off x="5768608" y="1303284"/>
            <a:ext cx="950470" cy="939624"/>
            <a:chOff x="5768608" y="1303284"/>
            <a:chExt cx="950470" cy="93962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995F0A9-D40C-4D72-A477-F781FF1A58BC}"/>
                </a:ext>
              </a:extLst>
            </p:cNvPr>
            <p:cNvGrpSpPr/>
            <p:nvPr/>
          </p:nvGrpSpPr>
          <p:grpSpPr>
            <a:xfrm>
              <a:off x="5768608" y="1303284"/>
              <a:ext cx="950470" cy="939624"/>
              <a:chOff x="2693419" y="2433868"/>
              <a:chExt cx="813685" cy="804399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0A160021-2808-43CE-BA18-B63654FCCCF5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D</a:t>
                </a: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844F940-FA6E-48AE-BE83-52E7AF0E7D3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339773-CEC3-45FE-89DB-AD52B570A5DD}"/>
                </a:ext>
              </a:extLst>
            </p:cNvPr>
            <p:cNvSpPr txBox="1"/>
            <p:nvPr/>
          </p:nvSpPr>
          <p:spPr>
            <a:xfrm>
              <a:off x="6305016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86A21E9-719F-48E6-B1F7-566A03A1010B}"/>
              </a:ext>
            </a:extLst>
          </p:cNvPr>
          <p:cNvGrpSpPr/>
          <p:nvPr/>
        </p:nvGrpSpPr>
        <p:grpSpPr>
          <a:xfrm>
            <a:off x="6980582" y="1303284"/>
            <a:ext cx="950470" cy="939624"/>
            <a:chOff x="6980582" y="1303284"/>
            <a:chExt cx="950470" cy="93962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84E6520-3957-4E84-9AEA-0A159DF2F723}"/>
                </a:ext>
              </a:extLst>
            </p:cNvPr>
            <p:cNvGrpSpPr/>
            <p:nvPr/>
          </p:nvGrpSpPr>
          <p:grpSpPr>
            <a:xfrm>
              <a:off x="6980582" y="1303284"/>
              <a:ext cx="950470" cy="939624"/>
              <a:chOff x="2693419" y="2433868"/>
              <a:chExt cx="813685" cy="804399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E8C2A6E3-8C93-4269-ADDA-41A8F407809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E</a:t>
                </a: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BD9910D-B5B2-45B1-BE42-8B66F249528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C8C2250-F4F5-450F-9491-46F8EFA0A1FE}"/>
                </a:ext>
              </a:extLst>
            </p:cNvPr>
            <p:cNvSpPr txBox="1"/>
            <p:nvPr/>
          </p:nvSpPr>
          <p:spPr>
            <a:xfrm>
              <a:off x="7569540" y="1842796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A902EDF-4842-4D36-9A2E-47C657652AAA}"/>
              </a:ext>
            </a:extLst>
          </p:cNvPr>
          <p:cNvGrpSpPr/>
          <p:nvPr/>
        </p:nvGrpSpPr>
        <p:grpSpPr>
          <a:xfrm>
            <a:off x="8192556" y="1303283"/>
            <a:ext cx="950470" cy="939624"/>
            <a:chOff x="8192556" y="1303283"/>
            <a:chExt cx="950470" cy="93962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526BDC8-54FD-431C-A7D3-2B1383E4309D}"/>
                </a:ext>
              </a:extLst>
            </p:cNvPr>
            <p:cNvGrpSpPr/>
            <p:nvPr/>
          </p:nvGrpSpPr>
          <p:grpSpPr>
            <a:xfrm>
              <a:off x="8192556" y="1303283"/>
              <a:ext cx="950470" cy="939624"/>
              <a:chOff x="2693419" y="2433868"/>
              <a:chExt cx="813685" cy="804399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8FC6F990-61FE-4D8A-9FDE-0F1B85BFBCA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F</a:t>
                </a: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4358C6F-0645-4C24-A449-D58366BCCB19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C6171E-3BCD-438B-935B-D3B8B923DE55}"/>
                </a:ext>
              </a:extLst>
            </p:cNvPr>
            <p:cNvSpPr txBox="1"/>
            <p:nvPr/>
          </p:nvSpPr>
          <p:spPr>
            <a:xfrm>
              <a:off x="8676414" y="1842795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95FBAF-174B-44A0-B05F-98CCDF517BAA}"/>
              </a:ext>
            </a:extLst>
          </p:cNvPr>
          <p:cNvGrpSpPr/>
          <p:nvPr/>
        </p:nvGrpSpPr>
        <p:grpSpPr>
          <a:xfrm>
            <a:off x="9404533" y="1303283"/>
            <a:ext cx="950470" cy="939624"/>
            <a:chOff x="9404533" y="1303283"/>
            <a:chExt cx="950470" cy="93962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46CFB14-2BD2-415F-834B-66F327633258}"/>
                </a:ext>
              </a:extLst>
            </p:cNvPr>
            <p:cNvGrpSpPr/>
            <p:nvPr/>
          </p:nvGrpSpPr>
          <p:grpSpPr>
            <a:xfrm>
              <a:off x="9404533" y="1303283"/>
              <a:ext cx="950470" cy="939624"/>
              <a:chOff x="2693419" y="2433868"/>
              <a:chExt cx="813685" cy="804399"/>
            </a:xfrm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C93A01F6-7BFE-4742-8AF7-A55FE522B428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G</a:t>
                </a: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2868A11-C443-4226-91FD-416B6224E66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333AF7-043A-4458-A8F1-6F8F62CA17C6}"/>
                </a:ext>
              </a:extLst>
            </p:cNvPr>
            <p:cNvSpPr txBox="1"/>
            <p:nvPr/>
          </p:nvSpPr>
          <p:spPr>
            <a:xfrm>
              <a:off x="9993491" y="1842795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6C25D5-5EE6-4168-8B52-86871C0C27F2}"/>
              </a:ext>
            </a:extLst>
          </p:cNvPr>
          <p:cNvGrpSpPr/>
          <p:nvPr/>
        </p:nvGrpSpPr>
        <p:grpSpPr>
          <a:xfrm>
            <a:off x="2132684" y="2535097"/>
            <a:ext cx="950470" cy="939624"/>
            <a:chOff x="2132684" y="2535097"/>
            <a:chExt cx="950470" cy="93962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2BA3845-8AA9-4766-9DC6-B05FA4135439}"/>
                </a:ext>
              </a:extLst>
            </p:cNvPr>
            <p:cNvGrpSpPr/>
            <p:nvPr/>
          </p:nvGrpSpPr>
          <p:grpSpPr>
            <a:xfrm>
              <a:off x="2132684" y="2535097"/>
              <a:ext cx="950470" cy="939624"/>
              <a:chOff x="2693419" y="2433868"/>
              <a:chExt cx="813685" cy="804399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9BB72FEF-14B2-40FC-B99D-1551D2A404E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H</a:t>
                </a: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519649D-6649-44AE-98EB-720C727B50CD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258B1D-3B2F-4344-AAB0-9E428301314A}"/>
                </a:ext>
              </a:extLst>
            </p:cNvPr>
            <p:cNvSpPr txBox="1"/>
            <p:nvPr/>
          </p:nvSpPr>
          <p:spPr>
            <a:xfrm>
              <a:off x="2721642" y="307460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6F79F35-7308-4CF3-9695-EE9E07530ECC}"/>
              </a:ext>
            </a:extLst>
          </p:cNvPr>
          <p:cNvGrpSpPr/>
          <p:nvPr/>
        </p:nvGrpSpPr>
        <p:grpSpPr>
          <a:xfrm>
            <a:off x="3344658" y="2535097"/>
            <a:ext cx="950470" cy="939624"/>
            <a:chOff x="3344658" y="2535097"/>
            <a:chExt cx="950470" cy="93962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F368FAF-30CB-4AB6-A244-7229AB439839}"/>
                </a:ext>
              </a:extLst>
            </p:cNvPr>
            <p:cNvGrpSpPr/>
            <p:nvPr/>
          </p:nvGrpSpPr>
          <p:grpSpPr>
            <a:xfrm>
              <a:off x="3344658" y="2535097"/>
              <a:ext cx="950470" cy="939624"/>
              <a:chOff x="2693419" y="2433868"/>
              <a:chExt cx="813685" cy="804399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0E951217-C51A-43C7-86F3-28F20B074C6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I</a:t>
                </a: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C946558-1935-483C-AE33-A22B9525F1F1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3B29EB2-EB33-4765-8DF7-37D289DBF958}"/>
                </a:ext>
              </a:extLst>
            </p:cNvPr>
            <p:cNvSpPr txBox="1"/>
            <p:nvPr/>
          </p:nvSpPr>
          <p:spPr>
            <a:xfrm>
              <a:off x="3828516" y="307460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8A8C56E-A088-4D7E-B416-15DBA68BD7D3}"/>
              </a:ext>
            </a:extLst>
          </p:cNvPr>
          <p:cNvGrpSpPr/>
          <p:nvPr/>
        </p:nvGrpSpPr>
        <p:grpSpPr>
          <a:xfrm>
            <a:off x="4556632" y="2535096"/>
            <a:ext cx="950470" cy="939624"/>
            <a:chOff x="4556632" y="2535096"/>
            <a:chExt cx="950470" cy="939624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402F003-4284-4B01-B6CB-0BE81F3B29D4}"/>
                </a:ext>
              </a:extLst>
            </p:cNvPr>
            <p:cNvGrpSpPr/>
            <p:nvPr/>
          </p:nvGrpSpPr>
          <p:grpSpPr>
            <a:xfrm>
              <a:off x="4556632" y="2535096"/>
              <a:ext cx="950470" cy="939624"/>
              <a:chOff x="2693419" y="2433868"/>
              <a:chExt cx="813685" cy="804399"/>
            </a:xfrm>
          </p:grpSpPr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90A4DAB3-AE70-4B8B-AE35-5A02621A749B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J</a:t>
                </a: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7081430-C7E3-4F8E-A5A6-DA8C723E23AC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C38CD3-020E-4917-B6B8-A915531CB8CD}"/>
                </a:ext>
              </a:extLst>
            </p:cNvPr>
            <p:cNvSpPr txBox="1"/>
            <p:nvPr/>
          </p:nvSpPr>
          <p:spPr>
            <a:xfrm>
              <a:off x="5061510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8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61E0F1-097F-4D30-844B-2B2AA956AE78}"/>
              </a:ext>
            </a:extLst>
          </p:cNvPr>
          <p:cNvGrpSpPr/>
          <p:nvPr/>
        </p:nvGrpSpPr>
        <p:grpSpPr>
          <a:xfrm>
            <a:off x="5768607" y="2535096"/>
            <a:ext cx="950470" cy="939624"/>
            <a:chOff x="5768607" y="2535096"/>
            <a:chExt cx="950470" cy="93962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9716D63-103E-41CA-9624-AA5F3C6C18D1}"/>
                </a:ext>
              </a:extLst>
            </p:cNvPr>
            <p:cNvGrpSpPr/>
            <p:nvPr/>
          </p:nvGrpSpPr>
          <p:grpSpPr>
            <a:xfrm>
              <a:off x="5768607" y="2535096"/>
              <a:ext cx="950470" cy="939624"/>
              <a:chOff x="2693419" y="2433868"/>
              <a:chExt cx="813685" cy="804399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B48B8B8F-B3A6-4CAF-A445-27CA06ACD2A5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K</a:t>
                </a: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BAF6B886-ED4C-426F-A985-7E2A5EC1D7B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5C9BA1-3D61-430A-B154-BA11055FF66E}"/>
                </a:ext>
              </a:extLst>
            </p:cNvPr>
            <p:cNvSpPr txBox="1"/>
            <p:nvPr/>
          </p:nvSpPr>
          <p:spPr>
            <a:xfrm>
              <a:off x="6357565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327BDC-2A49-4E33-A25D-86FB117042AB}"/>
              </a:ext>
            </a:extLst>
          </p:cNvPr>
          <p:cNvGrpSpPr/>
          <p:nvPr/>
        </p:nvGrpSpPr>
        <p:grpSpPr>
          <a:xfrm>
            <a:off x="6980581" y="2535096"/>
            <a:ext cx="950470" cy="939624"/>
            <a:chOff x="6980581" y="2535096"/>
            <a:chExt cx="950470" cy="93962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9D58AA6-39BB-47FC-B7D9-525C85305C04}"/>
                </a:ext>
              </a:extLst>
            </p:cNvPr>
            <p:cNvGrpSpPr/>
            <p:nvPr/>
          </p:nvGrpSpPr>
          <p:grpSpPr>
            <a:xfrm>
              <a:off x="6980581" y="2535096"/>
              <a:ext cx="950470" cy="939624"/>
              <a:chOff x="2693419" y="2433868"/>
              <a:chExt cx="813685" cy="804399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D9290844-852D-45F5-8AC4-1EBA3468C5CE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L</a:t>
                </a: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0FA2597E-43EC-423F-B73F-4F4EDF36C17E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86E2C8D-AA85-4814-8787-6E30A895A805}"/>
                </a:ext>
              </a:extLst>
            </p:cNvPr>
            <p:cNvSpPr txBox="1"/>
            <p:nvPr/>
          </p:nvSpPr>
          <p:spPr>
            <a:xfrm>
              <a:off x="7538009" y="3074608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9FE903-6B02-48AF-8F59-D5FCFA08A917}"/>
              </a:ext>
            </a:extLst>
          </p:cNvPr>
          <p:cNvGrpSpPr/>
          <p:nvPr/>
        </p:nvGrpSpPr>
        <p:grpSpPr>
          <a:xfrm>
            <a:off x="8192555" y="2535095"/>
            <a:ext cx="950470" cy="939624"/>
            <a:chOff x="8192555" y="2535095"/>
            <a:chExt cx="950470" cy="93962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B45562E-B476-4335-BFB8-BB0AFA0383AC}"/>
                </a:ext>
              </a:extLst>
            </p:cNvPr>
            <p:cNvGrpSpPr/>
            <p:nvPr/>
          </p:nvGrpSpPr>
          <p:grpSpPr>
            <a:xfrm>
              <a:off x="8192555" y="2535095"/>
              <a:ext cx="950470" cy="939624"/>
              <a:chOff x="2693419" y="2433868"/>
              <a:chExt cx="813685" cy="804399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746841A2-8B75-48AA-ADB5-042F983EB47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M</a:t>
                </a: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73037DE-824F-4BE6-8A58-7BA2F3DE202A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5ACCA1-128D-4A3C-962A-D73303A94F4F}"/>
                </a:ext>
              </a:extLst>
            </p:cNvPr>
            <p:cNvSpPr txBox="1"/>
            <p:nvPr/>
          </p:nvSpPr>
          <p:spPr>
            <a:xfrm>
              <a:off x="8781513" y="307460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8DF1B91-89DD-4198-A552-4E93BA102B8A}"/>
              </a:ext>
            </a:extLst>
          </p:cNvPr>
          <p:cNvGrpSpPr/>
          <p:nvPr/>
        </p:nvGrpSpPr>
        <p:grpSpPr>
          <a:xfrm>
            <a:off x="9404532" y="2535095"/>
            <a:ext cx="950470" cy="939624"/>
            <a:chOff x="9404532" y="2535095"/>
            <a:chExt cx="950470" cy="939624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4EC67A2-880C-49FA-BC82-CA8E1DA503E2}"/>
                </a:ext>
              </a:extLst>
            </p:cNvPr>
            <p:cNvGrpSpPr/>
            <p:nvPr/>
          </p:nvGrpSpPr>
          <p:grpSpPr>
            <a:xfrm>
              <a:off x="9404532" y="2535095"/>
              <a:ext cx="950470" cy="939624"/>
              <a:chOff x="2693419" y="2433868"/>
              <a:chExt cx="813685" cy="804399"/>
            </a:xfrm>
          </p:grpSpPr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D131F97C-693F-43C4-9560-DE7026F7425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CFBD1D91-F6A0-4E86-8332-F27759651C0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FD446D-0C05-43BF-9422-7FCDC802CF3E}"/>
                </a:ext>
              </a:extLst>
            </p:cNvPr>
            <p:cNvSpPr txBox="1"/>
            <p:nvPr/>
          </p:nvSpPr>
          <p:spPr>
            <a:xfrm>
              <a:off x="9993490" y="3074607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E9A2299-E066-4332-BA6E-05062FD0E741}"/>
              </a:ext>
            </a:extLst>
          </p:cNvPr>
          <p:cNvGrpSpPr/>
          <p:nvPr/>
        </p:nvGrpSpPr>
        <p:grpSpPr>
          <a:xfrm>
            <a:off x="2132685" y="3766909"/>
            <a:ext cx="950470" cy="939624"/>
            <a:chOff x="2132685" y="3766909"/>
            <a:chExt cx="950470" cy="93962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03AEF4F-6129-4176-AA5B-958A62B3DA5B}"/>
                </a:ext>
              </a:extLst>
            </p:cNvPr>
            <p:cNvGrpSpPr/>
            <p:nvPr/>
          </p:nvGrpSpPr>
          <p:grpSpPr>
            <a:xfrm>
              <a:off x="2132685" y="3766909"/>
              <a:ext cx="950470" cy="939624"/>
              <a:chOff x="2693419" y="2433868"/>
              <a:chExt cx="813685" cy="804399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66A947E8-AC83-4505-B602-FC0866B4D56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O</a:t>
                </a: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E19A9B2A-1309-4EF6-B599-8F0006F8C7F9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2B9C260-DEE2-4D3E-A1FA-51E92D62095F}"/>
                </a:ext>
              </a:extLst>
            </p:cNvPr>
            <p:cNvSpPr txBox="1"/>
            <p:nvPr/>
          </p:nvSpPr>
          <p:spPr>
            <a:xfrm>
              <a:off x="2690113" y="4306421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4A1E4FF-9837-4048-9336-79FF0574B797}"/>
              </a:ext>
            </a:extLst>
          </p:cNvPr>
          <p:cNvGrpSpPr/>
          <p:nvPr/>
        </p:nvGrpSpPr>
        <p:grpSpPr>
          <a:xfrm>
            <a:off x="3344659" y="3766909"/>
            <a:ext cx="950470" cy="939624"/>
            <a:chOff x="3344659" y="3766909"/>
            <a:chExt cx="950470" cy="93962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2A13D93-3154-4B42-9C45-3B5A15F72287}"/>
                </a:ext>
              </a:extLst>
            </p:cNvPr>
            <p:cNvGrpSpPr/>
            <p:nvPr/>
          </p:nvGrpSpPr>
          <p:grpSpPr>
            <a:xfrm>
              <a:off x="3344659" y="3766909"/>
              <a:ext cx="950470" cy="939624"/>
              <a:chOff x="2693419" y="2433868"/>
              <a:chExt cx="813685" cy="804399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446C000E-A055-4968-B3CC-1F41D502F057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P</a:t>
                </a: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97157FBD-1420-49B3-A8E4-8D04B52397A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39B0A4-098D-479A-A99E-208F45FF65FB}"/>
                </a:ext>
              </a:extLst>
            </p:cNvPr>
            <p:cNvSpPr txBox="1"/>
            <p:nvPr/>
          </p:nvSpPr>
          <p:spPr>
            <a:xfrm>
              <a:off x="3796987" y="4306421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5492256-B755-4B7D-A796-1B9DB08BD1E7}"/>
              </a:ext>
            </a:extLst>
          </p:cNvPr>
          <p:cNvGrpSpPr/>
          <p:nvPr/>
        </p:nvGrpSpPr>
        <p:grpSpPr>
          <a:xfrm>
            <a:off x="4556633" y="3766908"/>
            <a:ext cx="950470" cy="939624"/>
            <a:chOff x="4556633" y="3766908"/>
            <a:chExt cx="950470" cy="939624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85A3D9C5-9CFF-4E8A-9BA2-EFBFB00F542B}"/>
                </a:ext>
              </a:extLst>
            </p:cNvPr>
            <p:cNvGrpSpPr/>
            <p:nvPr/>
          </p:nvGrpSpPr>
          <p:grpSpPr>
            <a:xfrm>
              <a:off x="4556633" y="3766908"/>
              <a:ext cx="950470" cy="939624"/>
              <a:chOff x="2693419" y="2433868"/>
              <a:chExt cx="813685" cy="804399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3E7F353F-66DC-4C84-9C50-838524A893C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Q</a:t>
                </a: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402D8EA-FB00-49BA-B520-E9B8E884D65E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F43E433-AF59-4A37-8A37-908274256655}"/>
                </a:ext>
              </a:extLst>
            </p:cNvPr>
            <p:cNvSpPr txBox="1"/>
            <p:nvPr/>
          </p:nvSpPr>
          <p:spPr>
            <a:xfrm>
              <a:off x="5002925" y="4306420"/>
              <a:ext cx="470000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10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13CFA49-B043-4B9D-B0A7-4AA97AC5757E}"/>
              </a:ext>
            </a:extLst>
          </p:cNvPr>
          <p:cNvGrpSpPr/>
          <p:nvPr/>
        </p:nvGrpSpPr>
        <p:grpSpPr>
          <a:xfrm>
            <a:off x="5768608" y="3766908"/>
            <a:ext cx="950470" cy="939624"/>
            <a:chOff x="5768608" y="3766908"/>
            <a:chExt cx="950470" cy="939624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58A1A7F-262C-4801-94DF-6D1E4231CCCA}"/>
                </a:ext>
              </a:extLst>
            </p:cNvPr>
            <p:cNvGrpSpPr/>
            <p:nvPr/>
          </p:nvGrpSpPr>
          <p:grpSpPr>
            <a:xfrm>
              <a:off x="5768608" y="3766908"/>
              <a:ext cx="950470" cy="939624"/>
              <a:chOff x="2693419" y="2433868"/>
              <a:chExt cx="813685" cy="804399"/>
            </a:xfrm>
          </p:grpSpPr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AE1C4851-D0C0-4889-B5AB-0D317B203D72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R</a:t>
                </a: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918385B-8F49-4926-96BF-76F5A4D51900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C983471-FD2A-48DA-AE7A-E5103F0B7FF5}"/>
                </a:ext>
              </a:extLst>
            </p:cNvPr>
            <p:cNvSpPr txBox="1"/>
            <p:nvPr/>
          </p:nvSpPr>
          <p:spPr>
            <a:xfrm>
              <a:off x="6357566" y="4306420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28CFB76-508D-4A30-9BED-C61036C547D6}"/>
              </a:ext>
            </a:extLst>
          </p:cNvPr>
          <p:cNvGrpSpPr/>
          <p:nvPr/>
        </p:nvGrpSpPr>
        <p:grpSpPr>
          <a:xfrm>
            <a:off x="6980582" y="3766908"/>
            <a:ext cx="950470" cy="939624"/>
            <a:chOff x="6980582" y="3766908"/>
            <a:chExt cx="950470" cy="93962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0591A199-9503-46F5-8FEC-1B8CF0E04763}"/>
                </a:ext>
              </a:extLst>
            </p:cNvPr>
            <p:cNvGrpSpPr/>
            <p:nvPr/>
          </p:nvGrpSpPr>
          <p:grpSpPr>
            <a:xfrm>
              <a:off x="6980582" y="3766908"/>
              <a:ext cx="950470" cy="939624"/>
              <a:chOff x="2693419" y="2433868"/>
              <a:chExt cx="813685" cy="804399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72E911C4-3951-440D-86DD-6CBBA645E23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S</a:t>
                </a: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6261E81-AEB0-4031-8556-CEED217875E6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D935635-4E8B-4F9B-A01B-A29340E46A60}"/>
                </a:ext>
              </a:extLst>
            </p:cNvPr>
            <p:cNvSpPr txBox="1"/>
            <p:nvPr/>
          </p:nvSpPr>
          <p:spPr>
            <a:xfrm>
              <a:off x="7538010" y="4306420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BCCD750-A489-466E-935F-203BEC129322}"/>
              </a:ext>
            </a:extLst>
          </p:cNvPr>
          <p:cNvGrpSpPr/>
          <p:nvPr/>
        </p:nvGrpSpPr>
        <p:grpSpPr>
          <a:xfrm>
            <a:off x="8192556" y="3766907"/>
            <a:ext cx="950470" cy="939624"/>
            <a:chOff x="8192556" y="3766907"/>
            <a:chExt cx="950470" cy="93962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845EFE03-207D-4AB8-937A-7159AA5DD25E}"/>
                </a:ext>
              </a:extLst>
            </p:cNvPr>
            <p:cNvGrpSpPr/>
            <p:nvPr/>
          </p:nvGrpSpPr>
          <p:grpSpPr>
            <a:xfrm>
              <a:off x="8192556" y="3766907"/>
              <a:ext cx="950470" cy="939624"/>
              <a:chOff x="2693419" y="2433868"/>
              <a:chExt cx="813685" cy="804399"/>
            </a:xfrm>
          </p:grpSpPr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24A3E4F5-505B-4581-B8FE-CBD5674821D9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T</a:t>
                </a: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53B67078-8A9E-45C1-9E73-1C0E1D02A18C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AAD4F86-0F1E-4EB9-8003-1AF1B8505FE4}"/>
                </a:ext>
              </a:extLst>
            </p:cNvPr>
            <p:cNvSpPr txBox="1"/>
            <p:nvPr/>
          </p:nvSpPr>
          <p:spPr>
            <a:xfrm>
              <a:off x="8665904" y="430641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5F77CF0-3D2F-46B6-BFC7-AE51E7345170}"/>
              </a:ext>
            </a:extLst>
          </p:cNvPr>
          <p:cNvGrpSpPr/>
          <p:nvPr/>
        </p:nvGrpSpPr>
        <p:grpSpPr>
          <a:xfrm>
            <a:off x="9404533" y="3766907"/>
            <a:ext cx="950470" cy="939624"/>
            <a:chOff x="9404533" y="3766907"/>
            <a:chExt cx="950470" cy="93962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B7036D68-EE13-4144-961E-9E6FF8905A6E}"/>
                </a:ext>
              </a:extLst>
            </p:cNvPr>
            <p:cNvGrpSpPr/>
            <p:nvPr/>
          </p:nvGrpSpPr>
          <p:grpSpPr>
            <a:xfrm>
              <a:off x="9404533" y="3766907"/>
              <a:ext cx="950470" cy="939624"/>
              <a:chOff x="2693419" y="2433868"/>
              <a:chExt cx="813685" cy="804399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id="{17F6E3F4-3EA8-4E29-BDBE-93E9D0849DE3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U</a:t>
                </a: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BDAC26E1-86CD-4A11-B70F-ACC4F3A17EA2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09D0A9B-985D-4CEE-A17D-C8FD682DD70F}"/>
                </a:ext>
              </a:extLst>
            </p:cNvPr>
            <p:cNvSpPr txBox="1"/>
            <p:nvPr/>
          </p:nvSpPr>
          <p:spPr>
            <a:xfrm>
              <a:off x="9961961" y="4306419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F94925B-6022-4F0E-9785-5506D0509E06}"/>
              </a:ext>
            </a:extLst>
          </p:cNvPr>
          <p:cNvGrpSpPr/>
          <p:nvPr/>
        </p:nvGrpSpPr>
        <p:grpSpPr>
          <a:xfrm>
            <a:off x="2132684" y="4998721"/>
            <a:ext cx="950470" cy="939624"/>
            <a:chOff x="2132684" y="4998721"/>
            <a:chExt cx="950470" cy="939624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F8BCD3D-07FF-4430-B4D7-842BBE9E52D1}"/>
                </a:ext>
              </a:extLst>
            </p:cNvPr>
            <p:cNvGrpSpPr/>
            <p:nvPr/>
          </p:nvGrpSpPr>
          <p:grpSpPr>
            <a:xfrm>
              <a:off x="2132684" y="4998721"/>
              <a:ext cx="950470" cy="939624"/>
              <a:chOff x="2693419" y="2433868"/>
              <a:chExt cx="813685" cy="804399"/>
            </a:xfrm>
          </p:grpSpPr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A3D1E37D-B953-48AF-9876-94BC95D0630F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V</a:t>
                </a: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4937D162-FF8D-4004-9714-BD1CD160D894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8BE2D1A-22A3-45B9-8F52-2F800D8025A1}"/>
                </a:ext>
              </a:extLst>
            </p:cNvPr>
            <p:cNvSpPr txBox="1"/>
            <p:nvPr/>
          </p:nvSpPr>
          <p:spPr>
            <a:xfrm>
              <a:off x="2637562" y="5538233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34A5045-4FEB-47A0-A2D4-D5E24061D075}"/>
              </a:ext>
            </a:extLst>
          </p:cNvPr>
          <p:cNvGrpSpPr/>
          <p:nvPr/>
        </p:nvGrpSpPr>
        <p:grpSpPr>
          <a:xfrm>
            <a:off x="3344658" y="4998721"/>
            <a:ext cx="950470" cy="939624"/>
            <a:chOff x="3344658" y="4998721"/>
            <a:chExt cx="950470" cy="939624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8F8F22E1-8BD8-4837-8C09-7FEE7ACEB328}"/>
                </a:ext>
              </a:extLst>
            </p:cNvPr>
            <p:cNvGrpSpPr/>
            <p:nvPr/>
          </p:nvGrpSpPr>
          <p:grpSpPr>
            <a:xfrm>
              <a:off x="3344658" y="4998721"/>
              <a:ext cx="950470" cy="939624"/>
              <a:chOff x="2693419" y="2433868"/>
              <a:chExt cx="813685" cy="804399"/>
            </a:xfrm>
          </p:grpSpPr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242A7989-4FD8-4DC3-8167-0FCD5E7CD99C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W</a:t>
                </a: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64B5B67-1847-41E1-A5CB-FB49A29936B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089CEA2-0A91-4E30-B570-782752AE890F}"/>
                </a:ext>
              </a:extLst>
            </p:cNvPr>
            <p:cNvSpPr txBox="1"/>
            <p:nvPr/>
          </p:nvSpPr>
          <p:spPr>
            <a:xfrm>
              <a:off x="3933616" y="5538233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ECB01B0-3D4A-469D-A010-1E34601E52A2}"/>
              </a:ext>
            </a:extLst>
          </p:cNvPr>
          <p:cNvGrpSpPr/>
          <p:nvPr/>
        </p:nvGrpSpPr>
        <p:grpSpPr>
          <a:xfrm>
            <a:off x="4556632" y="4998720"/>
            <a:ext cx="950470" cy="939624"/>
            <a:chOff x="4556632" y="4998720"/>
            <a:chExt cx="950470" cy="93962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5F66140-1A20-485C-94AF-9F59704E534F}"/>
                </a:ext>
              </a:extLst>
            </p:cNvPr>
            <p:cNvGrpSpPr/>
            <p:nvPr/>
          </p:nvGrpSpPr>
          <p:grpSpPr>
            <a:xfrm>
              <a:off x="4556632" y="4998720"/>
              <a:ext cx="950470" cy="939624"/>
              <a:chOff x="2693419" y="2433868"/>
              <a:chExt cx="813685" cy="804399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9BB5E73F-6590-42D7-B8C2-AB0C21D6AA18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</a:t>
                </a: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39EC8FDB-C63C-4F59-97FF-CAF08D07C6D7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06757F5-71FE-4541-BA66-EFCEDDFF5C9A}"/>
                </a:ext>
              </a:extLst>
            </p:cNvPr>
            <p:cNvSpPr txBox="1"/>
            <p:nvPr/>
          </p:nvSpPr>
          <p:spPr>
            <a:xfrm>
              <a:off x="5145590" y="5538232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8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4D7E920-BB2E-453C-B9DE-E85B52D107C9}"/>
              </a:ext>
            </a:extLst>
          </p:cNvPr>
          <p:cNvGrpSpPr/>
          <p:nvPr/>
        </p:nvGrpSpPr>
        <p:grpSpPr>
          <a:xfrm>
            <a:off x="5768606" y="4998720"/>
            <a:ext cx="950470" cy="939624"/>
            <a:chOff x="5768606" y="4998720"/>
            <a:chExt cx="950470" cy="9396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BC509E9E-A540-4A5A-99B8-AEE57D6C73B4}"/>
                </a:ext>
              </a:extLst>
            </p:cNvPr>
            <p:cNvGrpSpPr/>
            <p:nvPr/>
          </p:nvGrpSpPr>
          <p:grpSpPr>
            <a:xfrm>
              <a:off x="5768606" y="4998720"/>
              <a:ext cx="950470" cy="939624"/>
              <a:chOff x="2693419" y="2433868"/>
              <a:chExt cx="813685" cy="804399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BB3D0549-B4CB-4842-A760-ACB711EAA6E6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1168" rtlCol="0" anchor="ctr"/>
              <a:lstStyle/>
              <a:p>
                <a:pPr algn="ctr"/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Y</a:t>
                </a: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8E1F22D3-B7BB-4A2A-81A8-B9C513A9A980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6D6C764-1FCD-48FD-8AC1-BA31FD30BE51}"/>
                </a:ext>
              </a:extLst>
            </p:cNvPr>
            <p:cNvSpPr txBox="1"/>
            <p:nvPr/>
          </p:nvSpPr>
          <p:spPr>
            <a:xfrm>
              <a:off x="6262974" y="5538232"/>
              <a:ext cx="327334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7317B24-67C4-41E2-84D7-E7B46D64BDF8}"/>
              </a:ext>
            </a:extLst>
          </p:cNvPr>
          <p:cNvGrpSpPr/>
          <p:nvPr/>
        </p:nvGrpSpPr>
        <p:grpSpPr>
          <a:xfrm>
            <a:off x="6980581" y="4998720"/>
            <a:ext cx="950470" cy="939624"/>
            <a:chOff x="6980581" y="4998720"/>
            <a:chExt cx="950470" cy="939624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BF345CBA-7C88-4401-B7B9-20E1182134C4}"/>
                </a:ext>
              </a:extLst>
            </p:cNvPr>
            <p:cNvGrpSpPr/>
            <p:nvPr/>
          </p:nvGrpSpPr>
          <p:grpSpPr>
            <a:xfrm>
              <a:off x="6980581" y="4998720"/>
              <a:ext cx="950470" cy="939624"/>
              <a:chOff x="2693419" y="2433868"/>
              <a:chExt cx="813685" cy="804399"/>
            </a:xfrm>
          </p:grpSpPr>
          <p:sp>
            <p:nvSpPr>
              <p:cNvPr id="118" name="Rectangle: Rounded Corners 117">
                <a:extLst>
                  <a:ext uri="{FF2B5EF4-FFF2-40B4-BE49-F238E27FC236}">
                    <a16:creationId xmlns:a16="http://schemas.microsoft.com/office/drawing/2014/main" id="{D1662F23-E21A-4B9F-9786-209A012A81FA}"/>
                  </a:ext>
                </a:extLst>
              </p:cNvPr>
              <p:cNvSpPr/>
              <p:nvPr/>
            </p:nvSpPr>
            <p:spPr>
              <a:xfrm>
                <a:off x="2693419" y="2433868"/>
                <a:ext cx="804399" cy="804399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Ins="201168"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Z</a:t>
                </a: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1A067AB5-F2E5-4E71-B774-CE057A7A1B96}"/>
                  </a:ext>
                </a:extLst>
              </p:cNvPr>
              <p:cNvSpPr/>
              <p:nvPr/>
            </p:nvSpPr>
            <p:spPr>
              <a:xfrm>
                <a:off x="3389204" y="2433868"/>
                <a:ext cx="117900" cy="804399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201168" rtlCol="0" anchor="ctr">
                <a:noAutofit/>
              </a:bodyPr>
              <a:lstStyle/>
              <a:p>
                <a:pPr algn="r"/>
                <a:endParaRPr lang="en-US" sz="4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3B33CB-C47D-44F6-9BFA-4FC6DEF965EA}"/>
                </a:ext>
              </a:extLst>
            </p:cNvPr>
            <p:cNvSpPr txBox="1"/>
            <p:nvPr/>
          </p:nvSpPr>
          <p:spPr>
            <a:xfrm>
              <a:off x="7426873" y="5538232"/>
              <a:ext cx="470000" cy="40011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Helvetica" panose="020B0604020202020204" pitchFamily="34" charset="0"/>
                  <a:cs typeface="Helvetica" panose="020B0604020202020204" pitchFamily="34" charset="0"/>
                </a:rPr>
                <a:t>10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C404DA87-F8F0-4393-8BD1-5AA2E780CC04}"/>
              </a:ext>
            </a:extLst>
          </p:cNvPr>
          <p:cNvGrpSpPr/>
          <p:nvPr/>
        </p:nvGrpSpPr>
        <p:grpSpPr>
          <a:xfrm>
            <a:off x="8192555" y="4998719"/>
            <a:ext cx="950470" cy="939624"/>
            <a:chOff x="8192555" y="4998719"/>
            <a:chExt cx="950470" cy="939624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FBC22007-67A8-4C59-94C8-EDAC409CEC64}"/>
                </a:ext>
              </a:extLst>
            </p:cNvPr>
            <p:cNvSpPr/>
            <p:nvPr/>
          </p:nvSpPr>
          <p:spPr>
            <a:xfrm>
              <a:off x="8192555" y="4998719"/>
              <a:ext cx="939623" cy="939624"/>
            </a:xfrm>
            <a:prstGeom prst="roundRect">
              <a:avLst>
                <a:gd name="adj" fmla="val 10513"/>
              </a:avLst>
            </a:prstGeom>
            <a:solidFill>
              <a:srgbClr val="FFDFA7"/>
            </a:solidFill>
            <a:ln>
              <a:noFill/>
            </a:ln>
            <a:scene3d>
              <a:camera prst="isometricOffAxis2Left">
                <a:rot lat="0" lon="0" rev="0"/>
              </a:camera>
              <a:lightRig rig="soft" dir="t"/>
            </a:scene3d>
            <a:sp3d extrusionH="101600">
              <a:extrusionClr>
                <a:srgbClr val="C7A76A"/>
              </a:extrusionClr>
              <a:contourClr>
                <a:srgbClr val="C7A76A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01168" rtlCol="0" anchor="ctr"/>
            <a:lstStyle/>
            <a:p>
              <a:pPr algn="ctr"/>
              <a:endParaRPr lang="en-US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D5391E8-621B-441B-9501-E016DE547257}"/>
                </a:ext>
              </a:extLst>
            </p:cNvPr>
            <p:cNvSpPr/>
            <p:nvPr/>
          </p:nvSpPr>
          <p:spPr>
            <a:xfrm>
              <a:off x="9005305" y="4998719"/>
              <a:ext cx="137720" cy="939624"/>
            </a:xfrm>
            <a:custGeom>
              <a:avLst/>
              <a:gdLst>
                <a:gd name="connsiteX0" fmla="*/ 0 w 117900"/>
                <a:gd name="connsiteY0" fmla="*/ 0 h 804399"/>
                <a:gd name="connsiteX1" fmla="*/ 33334 w 117900"/>
                <a:gd name="connsiteY1" fmla="*/ 0 h 804399"/>
                <a:gd name="connsiteX2" fmla="*/ 117900 w 117900"/>
                <a:gd name="connsiteY2" fmla="*/ 84566 h 804399"/>
                <a:gd name="connsiteX3" fmla="*/ 117900 w 117900"/>
                <a:gd name="connsiteY3" fmla="*/ 719833 h 804399"/>
                <a:gd name="connsiteX4" fmla="*/ 33334 w 117900"/>
                <a:gd name="connsiteY4" fmla="*/ 804399 h 804399"/>
                <a:gd name="connsiteX5" fmla="*/ 0 w 117900"/>
                <a:gd name="connsiteY5" fmla="*/ 804399 h 804399"/>
                <a:gd name="connsiteX6" fmla="*/ 84566 w 117900"/>
                <a:gd name="connsiteY6" fmla="*/ 719833 h 804399"/>
                <a:gd name="connsiteX7" fmla="*/ 84566 w 117900"/>
                <a:gd name="connsiteY7" fmla="*/ 84566 h 804399"/>
                <a:gd name="connsiteX8" fmla="*/ 0 w 117900"/>
                <a:gd name="connsiteY8" fmla="*/ 0 h 80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00" h="804399">
                  <a:moveTo>
                    <a:pt x="0" y="0"/>
                  </a:moveTo>
                  <a:lnTo>
                    <a:pt x="33334" y="0"/>
                  </a:lnTo>
                  <a:cubicBezTo>
                    <a:pt x="80039" y="0"/>
                    <a:pt x="117900" y="37861"/>
                    <a:pt x="117900" y="84566"/>
                  </a:cubicBezTo>
                  <a:lnTo>
                    <a:pt x="117900" y="719833"/>
                  </a:lnTo>
                  <a:cubicBezTo>
                    <a:pt x="117900" y="766538"/>
                    <a:pt x="80039" y="804399"/>
                    <a:pt x="33334" y="804399"/>
                  </a:cubicBezTo>
                  <a:lnTo>
                    <a:pt x="0" y="804399"/>
                  </a:lnTo>
                  <a:cubicBezTo>
                    <a:pt x="46705" y="804399"/>
                    <a:pt x="84566" y="766538"/>
                    <a:pt x="84566" y="719833"/>
                  </a:cubicBezTo>
                  <a:lnTo>
                    <a:pt x="84566" y="84566"/>
                  </a:lnTo>
                  <a:cubicBezTo>
                    <a:pt x="84566" y="37861"/>
                    <a:pt x="46705" y="0"/>
                    <a:pt x="0" y="0"/>
                  </a:cubicBezTo>
                  <a:close/>
                </a:path>
              </a:pathLst>
            </a:custGeom>
            <a:solidFill>
              <a:srgbClr val="9D8454"/>
            </a:solidFill>
            <a:ln>
              <a:noFill/>
            </a:ln>
            <a:scene3d>
              <a:camera prst="isometricOffAxis2Left">
                <a:rot lat="0" lon="0" rev="0"/>
              </a:camera>
              <a:lightRig rig="soft" dir="t"/>
            </a:scene3d>
            <a:sp3d extrusionH="101600">
              <a:extrusionClr>
                <a:srgbClr val="C7A76A"/>
              </a:extrusionClr>
              <a:contourClr>
                <a:srgbClr val="C7A76A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201168" rtlCol="0" anchor="ctr">
              <a:noAutofit/>
            </a:bodyPr>
            <a:lstStyle/>
            <a:p>
              <a:pPr algn="r"/>
              <a:endParaRPr lang="en-US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3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159</Words>
  <PresentationFormat>Widescreen</PresentationFormat>
  <Paragraphs>112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Scrabble Letters – Slide Template</vt:lpstr>
      <vt:lpstr>Scrabble Letters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Scrabble Letters</dc:title>
  <dc:creator>PresentationGO.com</dc:creator>
  <dc:description>© Copyright PresentationGO.com</dc:description>
  <dcterms:created xsi:type="dcterms:W3CDTF">2014-11-26T05:14:11Z</dcterms:created>
  <dcterms:modified xsi:type="dcterms:W3CDTF">2020-10-27T15:40:28Z</dcterms:modified>
  <cp:category>Graphics &amp; Metaphors</cp:category>
</cp:coreProperties>
</file>