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Projectors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AFB5BE-5CB4-4835-8084-AEFD6491D4D1}"/>
              </a:ext>
            </a:extLst>
          </p:cNvPr>
          <p:cNvGrpSpPr/>
          <p:nvPr/>
        </p:nvGrpSpPr>
        <p:grpSpPr>
          <a:xfrm>
            <a:off x="4366721" y="1718392"/>
            <a:ext cx="3872718" cy="3695015"/>
            <a:chOff x="5822295" y="1148189"/>
            <a:chExt cx="5163624" cy="4926686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0C6DE126-1D69-4CD9-9FFD-0CA66CFE6C65}"/>
                </a:ext>
              </a:extLst>
            </p:cNvPr>
            <p:cNvSpPr/>
            <p:nvPr/>
          </p:nvSpPr>
          <p:spPr>
            <a:xfrm>
              <a:off x="7170394" y="5315035"/>
              <a:ext cx="2467426" cy="7598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87AFCBA-7AE1-4069-9266-AFF955B927E4}"/>
                </a:ext>
              </a:extLst>
            </p:cNvPr>
            <p:cNvGrpSpPr/>
            <p:nvPr/>
          </p:nvGrpSpPr>
          <p:grpSpPr>
            <a:xfrm>
              <a:off x="7431843" y="4334598"/>
              <a:ext cx="1944528" cy="1556442"/>
              <a:chOff x="7415501" y="4334598"/>
              <a:chExt cx="1944528" cy="1556442"/>
            </a:xfrm>
          </p:grpSpPr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F58627B-B228-4819-A73C-B449784DDE41}"/>
                  </a:ext>
                </a:extLst>
              </p:cNvPr>
              <p:cNvSpPr/>
              <p:nvPr/>
            </p:nvSpPr>
            <p:spPr>
              <a:xfrm>
                <a:off x="8927004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53" y="195"/>
                    </a:moveTo>
                    <a:lnTo>
                      <a:pt x="2242" y="259"/>
                    </a:lnTo>
                    <a:lnTo>
                      <a:pt x="0" y="454"/>
                    </a:lnTo>
                    <a:lnTo>
                      <a:pt x="20174" y="21600"/>
                    </a:lnTo>
                    <a:lnTo>
                      <a:pt x="20581" y="21535"/>
                    </a:lnTo>
                    <a:lnTo>
                      <a:pt x="21192" y="21470"/>
                    </a:lnTo>
                    <a:lnTo>
                      <a:pt x="21600" y="21470"/>
                    </a:lnTo>
                    <a:lnTo>
                      <a:pt x="50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74DE564-53ED-4BF4-9E0F-30FB65738E7D}"/>
                  </a:ext>
                </a:extLst>
              </p:cNvPr>
              <p:cNvSpPr/>
              <p:nvPr/>
            </p:nvSpPr>
            <p:spPr>
              <a:xfrm>
                <a:off x="7415501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9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50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D8BAA9F6-E9D9-432F-A601-EC01C75E195B}"/>
                  </a:ext>
                </a:extLst>
              </p:cNvPr>
              <p:cNvSpPr/>
              <p:nvPr/>
            </p:nvSpPr>
            <p:spPr>
              <a:xfrm>
                <a:off x="8330570" y="4375449"/>
                <a:ext cx="114390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71" y="0"/>
                    </a:moveTo>
                    <a:lnTo>
                      <a:pt x="9257" y="0"/>
                    </a:lnTo>
                    <a:lnTo>
                      <a:pt x="0" y="0"/>
                    </a:lnTo>
                    <a:lnTo>
                      <a:pt x="7714" y="21600"/>
                    </a:lnTo>
                    <a:lnTo>
                      <a:pt x="9257" y="21600"/>
                    </a:lnTo>
                    <a:lnTo>
                      <a:pt x="11571" y="21600"/>
                    </a:lnTo>
                    <a:lnTo>
                      <a:pt x="138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13FB33D-ABE0-4FC4-854D-A05793459470}"/>
                </a:ext>
              </a:extLst>
            </p:cNvPr>
            <p:cNvSpPr/>
            <p:nvPr/>
          </p:nvSpPr>
          <p:spPr>
            <a:xfrm>
              <a:off x="5822295" y="1148189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74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4D4D5D7-201A-48BC-BDC2-1099AAC28C5C}"/>
                </a:ext>
              </a:extLst>
            </p:cNvPr>
            <p:cNvSpPr/>
            <p:nvPr/>
          </p:nvSpPr>
          <p:spPr>
            <a:xfrm>
              <a:off x="5822295" y="4252898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68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C2441F26-42ED-496B-8DFA-566AC7D618FA}"/>
                </a:ext>
              </a:extLst>
            </p:cNvPr>
            <p:cNvSpPr/>
            <p:nvPr/>
          </p:nvSpPr>
          <p:spPr>
            <a:xfrm>
              <a:off x="5936679" y="1229892"/>
              <a:ext cx="4934856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924F8A9-68F6-4E56-9E97-A040D5B2C193}"/>
              </a:ext>
            </a:extLst>
          </p:cNvPr>
          <p:cNvGrpSpPr/>
          <p:nvPr/>
        </p:nvGrpSpPr>
        <p:grpSpPr>
          <a:xfrm>
            <a:off x="4681520" y="2685778"/>
            <a:ext cx="1542041" cy="1290781"/>
            <a:chOff x="8921977" y="1435947"/>
            <a:chExt cx="2926080" cy="17210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7A9BBC-AF82-46B1-9779-AA25A269C6A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EFFFE9-D38C-4077-AD72-AD706FA5B6A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5FBCFD-CEB3-46AB-B5F3-0B9935B63407}"/>
              </a:ext>
            </a:extLst>
          </p:cNvPr>
          <p:cNvGrpSpPr/>
          <p:nvPr/>
        </p:nvGrpSpPr>
        <p:grpSpPr>
          <a:xfrm>
            <a:off x="6446443" y="2685778"/>
            <a:ext cx="1542041" cy="1290781"/>
            <a:chOff x="8921977" y="1435947"/>
            <a:chExt cx="2926080" cy="17210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F12557-C426-4F18-A3CB-426C641CFF9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6D9ABD-9295-4EAB-AF56-80134D1C6FF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1" name="Graphic 26" descr="Bullseye">
            <a:extLst>
              <a:ext uri="{FF2B5EF4-FFF2-40B4-BE49-F238E27FC236}">
                <a16:creationId xmlns:a16="http://schemas.microsoft.com/office/drawing/2014/main" id="{B0EC1491-9797-48E1-8BCE-061BAE3980E6}"/>
              </a:ext>
            </a:extLst>
          </p:cNvPr>
          <p:cNvGrpSpPr/>
          <p:nvPr/>
        </p:nvGrpSpPr>
        <p:grpSpPr>
          <a:xfrm>
            <a:off x="4681520" y="2047756"/>
            <a:ext cx="661106" cy="661106"/>
            <a:chOff x="6242026" y="1587341"/>
            <a:chExt cx="881475" cy="88147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C14771-583D-4D6B-BB36-B82753826111}"/>
                </a:ext>
              </a:extLst>
            </p:cNvPr>
            <p:cNvSpPr/>
            <p:nvPr/>
          </p:nvSpPr>
          <p:spPr>
            <a:xfrm>
              <a:off x="6576251" y="1665388"/>
              <a:ext cx="469201" cy="468283"/>
            </a:xfrm>
            <a:custGeom>
              <a:avLst/>
              <a:gdLst>
                <a:gd name="connsiteX0" fmla="*/ 386564 w 469201"/>
                <a:gd name="connsiteY0" fmla="*/ 82638 h 468283"/>
                <a:gd name="connsiteX1" fmla="*/ 377381 w 469201"/>
                <a:gd name="connsiteY1" fmla="*/ 0 h 468283"/>
                <a:gd name="connsiteX2" fmla="*/ 276379 w 469201"/>
                <a:gd name="connsiteY2" fmla="*/ 101002 h 468283"/>
                <a:gd name="connsiteX3" fmla="*/ 281888 w 469201"/>
                <a:gd name="connsiteY3" fmla="*/ 148749 h 468283"/>
                <a:gd name="connsiteX4" fmla="*/ 134976 w 469201"/>
                <a:gd name="connsiteY4" fmla="*/ 295661 h 468283"/>
                <a:gd name="connsiteX5" fmla="*/ 91820 w 469201"/>
                <a:gd name="connsiteY5" fmla="*/ 284643 h 468283"/>
                <a:gd name="connsiteX6" fmla="*/ 0 w 469201"/>
                <a:gd name="connsiteY6" fmla="*/ 376463 h 468283"/>
                <a:gd name="connsiteX7" fmla="*/ 91820 w 469201"/>
                <a:gd name="connsiteY7" fmla="*/ 468284 h 468283"/>
                <a:gd name="connsiteX8" fmla="*/ 183641 w 469201"/>
                <a:gd name="connsiteY8" fmla="*/ 376463 h 468283"/>
                <a:gd name="connsiteX9" fmla="*/ 173540 w 469201"/>
                <a:gd name="connsiteY9" fmla="*/ 334226 h 468283"/>
                <a:gd name="connsiteX10" fmla="*/ 320453 w 469201"/>
                <a:gd name="connsiteY10" fmla="*/ 187313 h 468283"/>
                <a:gd name="connsiteX11" fmla="*/ 368199 w 469201"/>
                <a:gd name="connsiteY11" fmla="*/ 192823 h 468283"/>
                <a:gd name="connsiteX12" fmla="*/ 469202 w 469201"/>
                <a:gd name="connsiteY12" fmla="*/ 91820 h 468283"/>
                <a:gd name="connsiteX13" fmla="*/ 386564 w 469201"/>
                <a:gd name="connsiteY13" fmla="*/ 82638 h 46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9201" h="468283">
                  <a:moveTo>
                    <a:pt x="386564" y="82638"/>
                  </a:moveTo>
                  <a:lnTo>
                    <a:pt x="377381" y="0"/>
                  </a:lnTo>
                  <a:lnTo>
                    <a:pt x="276379" y="101002"/>
                  </a:lnTo>
                  <a:lnTo>
                    <a:pt x="281888" y="148749"/>
                  </a:lnTo>
                  <a:lnTo>
                    <a:pt x="134976" y="295661"/>
                  </a:lnTo>
                  <a:cubicBezTo>
                    <a:pt x="122121" y="289234"/>
                    <a:pt x="107430" y="284643"/>
                    <a:pt x="91820" y="284643"/>
                  </a:cubicBezTo>
                  <a:cubicBezTo>
                    <a:pt x="41319" y="284643"/>
                    <a:pt x="0" y="325962"/>
                    <a:pt x="0" y="376463"/>
                  </a:cubicBezTo>
                  <a:cubicBezTo>
                    <a:pt x="0" y="426964"/>
                    <a:pt x="41319" y="468284"/>
                    <a:pt x="91820" y="468284"/>
                  </a:cubicBezTo>
                  <a:cubicBezTo>
                    <a:pt x="142321" y="468284"/>
                    <a:pt x="183641" y="426964"/>
                    <a:pt x="183641" y="376463"/>
                  </a:cubicBezTo>
                  <a:cubicBezTo>
                    <a:pt x="183641" y="360854"/>
                    <a:pt x="179968" y="347081"/>
                    <a:pt x="173540" y="334226"/>
                  </a:cubicBezTo>
                  <a:lnTo>
                    <a:pt x="320453" y="187313"/>
                  </a:lnTo>
                  <a:lnTo>
                    <a:pt x="368199" y="192823"/>
                  </a:lnTo>
                  <a:lnTo>
                    <a:pt x="469202" y="91820"/>
                  </a:lnTo>
                  <a:lnTo>
                    <a:pt x="386564" y="82638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34D9C2-CA02-4229-B643-8881B05CD904}"/>
                </a:ext>
              </a:extLst>
            </p:cNvPr>
            <p:cNvSpPr/>
            <p:nvPr/>
          </p:nvSpPr>
          <p:spPr>
            <a:xfrm>
              <a:off x="6320073" y="1692934"/>
              <a:ext cx="697834" cy="697834"/>
            </a:xfrm>
            <a:custGeom>
              <a:avLst/>
              <a:gdLst>
                <a:gd name="connsiteX0" fmla="*/ 650088 w 697834"/>
                <a:gd name="connsiteY0" fmla="*/ 190986 h 697834"/>
                <a:gd name="connsiteX1" fmla="*/ 638151 w 697834"/>
                <a:gd name="connsiteY1" fmla="*/ 203841 h 697834"/>
                <a:gd name="connsiteX2" fmla="*/ 620705 w 697834"/>
                <a:gd name="connsiteY2" fmla="*/ 202005 h 697834"/>
                <a:gd name="connsiteX3" fmla="*/ 601423 w 697834"/>
                <a:gd name="connsiteY3" fmla="*/ 199250 h 697834"/>
                <a:gd name="connsiteX4" fmla="*/ 642742 w 697834"/>
                <a:gd name="connsiteY4" fmla="*/ 348917 h 697834"/>
                <a:gd name="connsiteX5" fmla="*/ 348917 w 697834"/>
                <a:gd name="connsiteY5" fmla="*/ 642742 h 697834"/>
                <a:gd name="connsiteX6" fmla="*/ 55092 w 697834"/>
                <a:gd name="connsiteY6" fmla="*/ 348917 h 697834"/>
                <a:gd name="connsiteX7" fmla="*/ 348917 w 697834"/>
                <a:gd name="connsiteY7" fmla="*/ 55092 h 697834"/>
                <a:gd name="connsiteX8" fmla="*/ 498584 w 697834"/>
                <a:gd name="connsiteY8" fmla="*/ 96411 h 697834"/>
                <a:gd name="connsiteX9" fmla="*/ 496748 w 697834"/>
                <a:gd name="connsiteY9" fmla="*/ 78047 h 697834"/>
                <a:gd name="connsiteX10" fmla="*/ 493993 w 697834"/>
                <a:gd name="connsiteY10" fmla="*/ 59683 h 697834"/>
                <a:gd name="connsiteX11" fmla="*/ 506848 w 697834"/>
                <a:gd name="connsiteY11" fmla="*/ 46828 h 697834"/>
                <a:gd name="connsiteX12" fmla="*/ 513276 w 697834"/>
                <a:gd name="connsiteY12" fmla="*/ 40401 h 697834"/>
                <a:gd name="connsiteX13" fmla="*/ 348917 w 697834"/>
                <a:gd name="connsiteY13" fmla="*/ 0 h 697834"/>
                <a:gd name="connsiteX14" fmla="*/ 0 w 697834"/>
                <a:gd name="connsiteY14" fmla="*/ 348917 h 697834"/>
                <a:gd name="connsiteX15" fmla="*/ 348917 w 697834"/>
                <a:gd name="connsiteY15" fmla="*/ 697834 h 697834"/>
                <a:gd name="connsiteX16" fmla="*/ 697834 w 697834"/>
                <a:gd name="connsiteY16" fmla="*/ 348917 h 697834"/>
                <a:gd name="connsiteX17" fmla="*/ 656515 w 697834"/>
                <a:gd name="connsiteY17" fmla="*/ 185477 h 697834"/>
                <a:gd name="connsiteX18" fmla="*/ 650088 w 697834"/>
                <a:gd name="connsiteY18" fmla="*/ 190986 h 69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7834" h="697834">
                  <a:moveTo>
                    <a:pt x="650088" y="190986"/>
                  </a:moveTo>
                  <a:lnTo>
                    <a:pt x="638151" y="203841"/>
                  </a:lnTo>
                  <a:lnTo>
                    <a:pt x="620705" y="202005"/>
                  </a:lnTo>
                  <a:lnTo>
                    <a:pt x="601423" y="199250"/>
                  </a:lnTo>
                  <a:cubicBezTo>
                    <a:pt x="627133" y="243324"/>
                    <a:pt x="642742" y="293825"/>
                    <a:pt x="642742" y="348917"/>
                  </a:cubicBezTo>
                  <a:cubicBezTo>
                    <a:pt x="642742" y="510521"/>
                    <a:pt x="510521" y="642742"/>
                    <a:pt x="348917" y="642742"/>
                  </a:cubicBezTo>
                  <a:cubicBezTo>
                    <a:pt x="187313" y="642742"/>
                    <a:pt x="55092" y="510521"/>
                    <a:pt x="55092" y="348917"/>
                  </a:cubicBezTo>
                  <a:cubicBezTo>
                    <a:pt x="55092" y="187313"/>
                    <a:pt x="187313" y="55092"/>
                    <a:pt x="348917" y="55092"/>
                  </a:cubicBezTo>
                  <a:cubicBezTo>
                    <a:pt x="403091" y="55092"/>
                    <a:pt x="454511" y="69783"/>
                    <a:pt x="498584" y="96411"/>
                  </a:cubicBezTo>
                  <a:lnTo>
                    <a:pt x="496748" y="78047"/>
                  </a:lnTo>
                  <a:lnTo>
                    <a:pt x="493993" y="59683"/>
                  </a:lnTo>
                  <a:lnTo>
                    <a:pt x="506848" y="46828"/>
                  </a:lnTo>
                  <a:lnTo>
                    <a:pt x="513276" y="40401"/>
                  </a:lnTo>
                  <a:cubicBezTo>
                    <a:pt x="463693" y="14691"/>
                    <a:pt x="408600" y="0"/>
                    <a:pt x="348917" y="0"/>
                  </a:cubicBezTo>
                  <a:cubicBezTo>
                    <a:pt x="156095" y="0"/>
                    <a:pt x="0" y="156095"/>
                    <a:pt x="0" y="348917"/>
                  </a:cubicBezTo>
                  <a:cubicBezTo>
                    <a:pt x="0" y="541740"/>
                    <a:pt x="156095" y="697834"/>
                    <a:pt x="348917" y="697834"/>
                  </a:cubicBezTo>
                  <a:cubicBezTo>
                    <a:pt x="541740" y="697834"/>
                    <a:pt x="697834" y="541740"/>
                    <a:pt x="697834" y="348917"/>
                  </a:cubicBezTo>
                  <a:cubicBezTo>
                    <a:pt x="697834" y="289234"/>
                    <a:pt x="683143" y="234142"/>
                    <a:pt x="656515" y="185477"/>
                  </a:cubicBezTo>
                  <a:lnTo>
                    <a:pt x="650088" y="190986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0A609-1B28-4B40-A4F3-DDD0663691D2}"/>
                </a:ext>
              </a:extLst>
            </p:cNvPr>
            <p:cNvSpPr/>
            <p:nvPr/>
          </p:nvSpPr>
          <p:spPr>
            <a:xfrm>
              <a:off x="6448621" y="1821482"/>
              <a:ext cx="440737" cy="440737"/>
            </a:xfrm>
            <a:custGeom>
              <a:avLst/>
              <a:gdLst>
                <a:gd name="connsiteX0" fmla="*/ 373709 w 440737"/>
                <a:gd name="connsiteY0" fmla="*/ 157931 h 440737"/>
                <a:gd name="connsiteX1" fmla="*/ 385645 w 440737"/>
                <a:gd name="connsiteY1" fmla="*/ 220369 h 440737"/>
                <a:gd name="connsiteX2" fmla="*/ 220369 w 440737"/>
                <a:gd name="connsiteY2" fmla="*/ 385645 h 440737"/>
                <a:gd name="connsiteX3" fmla="*/ 55092 w 440737"/>
                <a:gd name="connsiteY3" fmla="*/ 220369 h 440737"/>
                <a:gd name="connsiteX4" fmla="*/ 220369 w 440737"/>
                <a:gd name="connsiteY4" fmla="*/ 55092 h 440737"/>
                <a:gd name="connsiteX5" fmla="*/ 282807 w 440737"/>
                <a:gd name="connsiteY5" fmla="*/ 67029 h 440737"/>
                <a:gd name="connsiteX6" fmla="*/ 324126 w 440737"/>
                <a:gd name="connsiteY6" fmla="*/ 25710 h 440737"/>
                <a:gd name="connsiteX7" fmla="*/ 220369 w 440737"/>
                <a:gd name="connsiteY7" fmla="*/ 0 h 440737"/>
                <a:gd name="connsiteX8" fmla="*/ 0 w 440737"/>
                <a:gd name="connsiteY8" fmla="*/ 220369 h 440737"/>
                <a:gd name="connsiteX9" fmla="*/ 220369 w 440737"/>
                <a:gd name="connsiteY9" fmla="*/ 440738 h 440737"/>
                <a:gd name="connsiteX10" fmla="*/ 440738 w 440737"/>
                <a:gd name="connsiteY10" fmla="*/ 220369 h 440737"/>
                <a:gd name="connsiteX11" fmla="*/ 415028 w 440737"/>
                <a:gd name="connsiteY11" fmla="*/ 116612 h 440737"/>
                <a:gd name="connsiteX12" fmla="*/ 373709 w 440737"/>
                <a:gd name="connsiteY12" fmla="*/ 157931 h 44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737" h="440737">
                  <a:moveTo>
                    <a:pt x="373709" y="157931"/>
                  </a:moveTo>
                  <a:cubicBezTo>
                    <a:pt x="381973" y="177213"/>
                    <a:pt x="385645" y="198332"/>
                    <a:pt x="385645" y="220369"/>
                  </a:cubicBezTo>
                  <a:cubicBezTo>
                    <a:pt x="385645" y="311271"/>
                    <a:pt x="311271" y="385645"/>
                    <a:pt x="220369" y="385645"/>
                  </a:cubicBezTo>
                  <a:cubicBezTo>
                    <a:pt x="129467" y="385645"/>
                    <a:pt x="55092" y="311271"/>
                    <a:pt x="55092" y="220369"/>
                  </a:cubicBezTo>
                  <a:cubicBezTo>
                    <a:pt x="55092" y="129467"/>
                    <a:pt x="129467" y="55092"/>
                    <a:pt x="220369" y="55092"/>
                  </a:cubicBezTo>
                  <a:cubicBezTo>
                    <a:pt x="242406" y="55092"/>
                    <a:pt x="263524" y="59683"/>
                    <a:pt x="282807" y="67029"/>
                  </a:cubicBezTo>
                  <a:lnTo>
                    <a:pt x="324126" y="25710"/>
                  </a:lnTo>
                  <a:cubicBezTo>
                    <a:pt x="292907" y="9182"/>
                    <a:pt x="258015" y="0"/>
                    <a:pt x="220369" y="0"/>
                  </a:cubicBezTo>
                  <a:cubicBezTo>
                    <a:pt x="99166" y="0"/>
                    <a:pt x="0" y="99166"/>
                    <a:pt x="0" y="220369"/>
                  </a:cubicBezTo>
                  <a:cubicBezTo>
                    <a:pt x="0" y="341572"/>
                    <a:pt x="99166" y="440738"/>
                    <a:pt x="220369" y="440738"/>
                  </a:cubicBezTo>
                  <a:cubicBezTo>
                    <a:pt x="341572" y="440738"/>
                    <a:pt x="440738" y="341572"/>
                    <a:pt x="440738" y="220369"/>
                  </a:cubicBezTo>
                  <a:cubicBezTo>
                    <a:pt x="440738" y="182722"/>
                    <a:pt x="431555" y="147831"/>
                    <a:pt x="415028" y="116612"/>
                  </a:cubicBezTo>
                  <a:lnTo>
                    <a:pt x="373709" y="157931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5" name="Graphic 27" descr="Hourglass 90%">
            <a:extLst>
              <a:ext uri="{FF2B5EF4-FFF2-40B4-BE49-F238E27FC236}">
                <a16:creationId xmlns:a16="http://schemas.microsoft.com/office/drawing/2014/main" id="{32468800-3832-483E-A8BC-59C51AD77EE9}"/>
              </a:ext>
            </a:extLst>
          </p:cNvPr>
          <p:cNvSpPr/>
          <p:nvPr/>
        </p:nvSpPr>
        <p:spPr>
          <a:xfrm>
            <a:off x="6584173" y="2102999"/>
            <a:ext cx="385439" cy="550619"/>
          </a:xfrm>
          <a:custGeom>
            <a:avLst/>
            <a:gdLst>
              <a:gd name="connsiteX0" fmla="*/ 489127 w 513918"/>
              <a:gd name="connsiteY0" fmla="*/ 55037 h 734158"/>
              <a:gd name="connsiteX1" fmla="*/ 513918 w 513918"/>
              <a:gd name="connsiteY1" fmla="*/ 55037 h 734158"/>
              <a:gd name="connsiteX2" fmla="*/ 513918 w 513918"/>
              <a:gd name="connsiteY2" fmla="*/ 0 h 734158"/>
              <a:gd name="connsiteX3" fmla="*/ 0 w 513918"/>
              <a:gd name="connsiteY3" fmla="*/ 0 h 734158"/>
              <a:gd name="connsiteX4" fmla="*/ 0 w 513918"/>
              <a:gd name="connsiteY4" fmla="*/ 55092 h 734158"/>
              <a:gd name="connsiteX5" fmla="*/ 23873 w 513918"/>
              <a:gd name="connsiteY5" fmla="*/ 55092 h 734158"/>
              <a:gd name="connsiteX6" fmla="*/ 178040 w 513918"/>
              <a:gd name="connsiteY6" fmla="*/ 367107 h 734158"/>
              <a:gd name="connsiteX7" fmla="*/ 23873 w 513918"/>
              <a:gd name="connsiteY7" fmla="*/ 679066 h 734158"/>
              <a:gd name="connsiteX8" fmla="*/ 0 w 513918"/>
              <a:gd name="connsiteY8" fmla="*/ 679066 h 734158"/>
              <a:gd name="connsiteX9" fmla="*/ 0 w 513918"/>
              <a:gd name="connsiteY9" fmla="*/ 734159 h 734158"/>
              <a:gd name="connsiteX10" fmla="*/ 513900 w 513918"/>
              <a:gd name="connsiteY10" fmla="*/ 734159 h 734158"/>
              <a:gd name="connsiteX11" fmla="*/ 513900 w 513918"/>
              <a:gd name="connsiteY11" fmla="*/ 679066 h 734158"/>
              <a:gd name="connsiteX12" fmla="*/ 489108 w 513918"/>
              <a:gd name="connsiteY12" fmla="*/ 679066 h 734158"/>
              <a:gd name="connsiteX13" fmla="*/ 334933 w 513918"/>
              <a:gd name="connsiteY13" fmla="*/ 367052 h 734158"/>
              <a:gd name="connsiteX14" fmla="*/ 489127 w 513918"/>
              <a:gd name="connsiteY14" fmla="*/ 55037 h 734158"/>
              <a:gd name="connsiteX15" fmla="*/ 433768 w 513918"/>
              <a:gd name="connsiteY15" fmla="*/ 55037 h 734158"/>
              <a:gd name="connsiteX16" fmla="*/ 348302 w 513918"/>
              <a:gd name="connsiteY16" fmla="*/ 275406 h 734158"/>
              <a:gd name="connsiteX17" fmla="*/ 164955 w 513918"/>
              <a:gd name="connsiteY17" fmla="*/ 275406 h 734158"/>
              <a:gd name="connsiteX18" fmla="*/ 79259 w 513918"/>
              <a:gd name="connsiteY18" fmla="*/ 55037 h 734158"/>
              <a:gd name="connsiteX19" fmla="*/ 210269 w 513918"/>
              <a:gd name="connsiteY19" fmla="*/ 411750 h 734158"/>
              <a:gd name="connsiteX20" fmla="*/ 221094 w 513918"/>
              <a:gd name="connsiteY20" fmla="*/ 401319 h 734158"/>
              <a:gd name="connsiteX21" fmla="*/ 238733 w 513918"/>
              <a:gd name="connsiteY21" fmla="*/ 425339 h 734158"/>
              <a:gd name="connsiteX22" fmla="*/ 238733 w 513918"/>
              <a:gd name="connsiteY22" fmla="*/ 477466 h 734158"/>
              <a:gd name="connsiteX23" fmla="*/ 88432 w 513918"/>
              <a:gd name="connsiteY23" fmla="*/ 627757 h 734158"/>
              <a:gd name="connsiteX24" fmla="*/ 210269 w 513918"/>
              <a:gd name="connsiteY24" fmla="*/ 411750 h 734158"/>
              <a:gd name="connsiteX25" fmla="*/ 424210 w 513918"/>
              <a:gd name="connsiteY25" fmla="*/ 626215 h 734158"/>
              <a:gd name="connsiteX26" fmla="*/ 275461 w 513918"/>
              <a:gd name="connsiteY26" fmla="*/ 477466 h 734158"/>
              <a:gd name="connsiteX27" fmla="*/ 275461 w 513918"/>
              <a:gd name="connsiteY27" fmla="*/ 424678 h 734158"/>
              <a:gd name="connsiteX28" fmla="*/ 292319 w 513918"/>
              <a:gd name="connsiteY28" fmla="*/ 401842 h 734158"/>
              <a:gd name="connsiteX29" fmla="*/ 302759 w 513918"/>
              <a:gd name="connsiteY29" fmla="*/ 411750 h 734158"/>
              <a:gd name="connsiteX30" fmla="*/ 424210 w 513918"/>
              <a:gd name="connsiteY30" fmla="*/ 626215 h 7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3918" h="734158">
                <a:moveTo>
                  <a:pt x="489127" y="55037"/>
                </a:moveTo>
                <a:lnTo>
                  <a:pt x="513918" y="55037"/>
                </a:lnTo>
                <a:lnTo>
                  <a:pt x="513918" y="0"/>
                </a:lnTo>
                <a:lnTo>
                  <a:pt x="0" y="0"/>
                </a:lnTo>
                <a:lnTo>
                  <a:pt x="0" y="55092"/>
                </a:lnTo>
                <a:lnTo>
                  <a:pt x="23873" y="55092"/>
                </a:lnTo>
                <a:cubicBezTo>
                  <a:pt x="33974" y="156948"/>
                  <a:pt x="92739" y="305624"/>
                  <a:pt x="178040" y="367107"/>
                </a:cubicBezTo>
                <a:cubicBezTo>
                  <a:pt x="92674" y="428535"/>
                  <a:pt x="33055" y="577201"/>
                  <a:pt x="23873" y="679066"/>
                </a:cubicBezTo>
                <a:lnTo>
                  <a:pt x="0" y="679066"/>
                </a:lnTo>
                <a:lnTo>
                  <a:pt x="0" y="734159"/>
                </a:lnTo>
                <a:lnTo>
                  <a:pt x="513900" y="734159"/>
                </a:lnTo>
                <a:lnTo>
                  <a:pt x="513900" y="679066"/>
                </a:lnTo>
                <a:lnTo>
                  <a:pt x="489108" y="679066"/>
                </a:lnTo>
                <a:cubicBezTo>
                  <a:pt x="479926" y="577201"/>
                  <a:pt x="420243" y="428535"/>
                  <a:pt x="334933" y="367052"/>
                </a:cubicBezTo>
                <a:cubicBezTo>
                  <a:pt x="420298" y="305569"/>
                  <a:pt x="479945" y="156893"/>
                  <a:pt x="489127" y="55037"/>
                </a:cubicBezTo>
                <a:close/>
                <a:moveTo>
                  <a:pt x="433768" y="55037"/>
                </a:moveTo>
                <a:cubicBezTo>
                  <a:pt x="423524" y="134325"/>
                  <a:pt x="394197" y="209944"/>
                  <a:pt x="348302" y="275406"/>
                </a:cubicBezTo>
                <a:lnTo>
                  <a:pt x="164955" y="275406"/>
                </a:lnTo>
                <a:cubicBezTo>
                  <a:pt x="119433" y="209724"/>
                  <a:pt x="90070" y="134217"/>
                  <a:pt x="79259" y="55037"/>
                </a:cubicBezTo>
                <a:close/>
                <a:moveTo>
                  <a:pt x="210269" y="411750"/>
                </a:moveTo>
                <a:cubicBezTo>
                  <a:pt x="214337" y="408784"/>
                  <a:pt x="217980" y="405275"/>
                  <a:pt x="221094" y="401319"/>
                </a:cubicBezTo>
                <a:lnTo>
                  <a:pt x="238733" y="425339"/>
                </a:lnTo>
                <a:lnTo>
                  <a:pt x="238733" y="477466"/>
                </a:lnTo>
                <a:lnTo>
                  <a:pt x="88432" y="627757"/>
                </a:lnTo>
                <a:cubicBezTo>
                  <a:pt x="108559" y="544990"/>
                  <a:pt x="154910" y="451600"/>
                  <a:pt x="210269" y="411750"/>
                </a:cubicBezTo>
                <a:close/>
                <a:moveTo>
                  <a:pt x="424210" y="626215"/>
                </a:moveTo>
                <a:lnTo>
                  <a:pt x="275461" y="477466"/>
                </a:lnTo>
                <a:lnTo>
                  <a:pt x="275461" y="424678"/>
                </a:lnTo>
                <a:lnTo>
                  <a:pt x="292319" y="401842"/>
                </a:lnTo>
                <a:cubicBezTo>
                  <a:pt x="295354" y="405584"/>
                  <a:pt x="298863" y="408915"/>
                  <a:pt x="302759" y="411750"/>
                </a:cubicBezTo>
                <a:cubicBezTo>
                  <a:pt x="357714" y="451352"/>
                  <a:pt x="403862" y="543824"/>
                  <a:pt x="424210" y="626215"/>
                </a:cubicBezTo>
                <a:close/>
              </a:path>
            </a:pathLst>
          </a:custGeom>
          <a:solidFill>
            <a:srgbClr val="4CC1EF"/>
          </a:solidFill>
          <a:ln w="912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EE1BED-5F74-4B25-B67B-09EC7E0C44F1}"/>
              </a:ext>
            </a:extLst>
          </p:cNvPr>
          <p:cNvGrpSpPr/>
          <p:nvPr/>
        </p:nvGrpSpPr>
        <p:grpSpPr>
          <a:xfrm>
            <a:off x="904561" y="1718392"/>
            <a:ext cx="2647178" cy="3695015"/>
            <a:chOff x="1206081" y="1148189"/>
            <a:chExt cx="3529570" cy="4926686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ADBE6BE6-ABB9-4B05-83D9-BC79DCB40F23}"/>
                </a:ext>
              </a:extLst>
            </p:cNvPr>
            <p:cNvSpPr/>
            <p:nvPr/>
          </p:nvSpPr>
          <p:spPr>
            <a:xfrm>
              <a:off x="1737153" y="5315035"/>
              <a:ext cx="2467426" cy="7598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CA643DF-E96E-4870-B075-FA1CF97A2C3A}"/>
                </a:ext>
              </a:extLst>
            </p:cNvPr>
            <p:cNvGrpSpPr/>
            <p:nvPr/>
          </p:nvGrpSpPr>
          <p:grpSpPr>
            <a:xfrm>
              <a:off x="2000645" y="4334598"/>
              <a:ext cx="1940443" cy="1556442"/>
              <a:chOff x="2000645" y="4334598"/>
              <a:chExt cx="1940443" cy="1556442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F4ECD9D-C33F-4BC0-B6AC-2AB5927EED7F}"/>
                  </a:ext>
                </a:extLst>
              </p:cNvPr>
              <p:cNvSpPr/>
              <p:nvPr/>
            </p:nvSpPr>
            <p:spPr>
              <a:xfrm>
                <a:off x="3512148" y="4334598"/>
                <a:ext cx="428940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74" y="195"/>
                    </a:moveTo>
                    <a:lnTo>
                      <a:pt x="2263" y="259"/>
                    </a:lnTo>
                    <a:lnTo>
                      <a:pt x="0" y="454"/>
                    </a:lnTo>
                    <a:lnTo>
                      <a:pt x="20366" y="21600"/>
                    </a:lnTo>
                    <a:lnTo>
                      <a:pt x="20777" y="21535"/>
                    </a:lnTo>
                    <a:lnTo>
                      <a:pt x="21189" y="21470"/>
                    </a:lnTo>
                    <a:lnTo>
                      <a:pt x="21600" y="21470"/>
                    </a:lnTo>
                    <a:lnTo>
                      <a:pt x="493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6E086D1-ACB5-4B7B-85C3-E7C2E9172E96}"/>
                  </a:ext>
                </a:extLst>
              </p:cNvPr>
              <p:cNvSpPr/>
              <p:nvPr/>
            </p:nvSpPr>
            <p:spPr>
              <a:xfrm>
                <a:off x="2000645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8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70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13ECA003-C209-4F1A-860A-0914A7FF8474}"/>
                  </a:ext>
                </a:extLst>
              </p:cNvPr>
              <p:cNvSpPr/>
              <p:nvPr/>
            </p:nvSpPr>
            <p:spPr>
              <a:xfrm>
                <a:off x="2917756" y="4375449"/>
                <a:ext cx="110305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9600" y="0"/>
                    </a:lnTo>
                    <a:lnTo>
                      <a:pt x="0" y="0"/>
                    </a:lnTo>
                    <a:lnTo>
                      <a:pt x="8000" y="21600"/>
                    </a:lnTo>
                    <a:lnTo>
                      <a:pt x="9600" y="21600"/>
                    </a:lnTo>
                    <a:lnTo>
                      <a:pt x="12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EC3C88E-1DE1-4725-BCF4-8BE33EF7FB8D}"/>
                </a:ext>
              </a:extLst>
            </p:cNvPr>
            <p:cNvSpPr/>
            <p:nvPr/>
          </p:nvSpPr>
          <p:spPr>
            <a:xfrm>
              <a:off x="1206081" y="1148189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74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6C051C-2653-436B-9E82-0A25519211B4}"/>
                </a:ext>
              </a:extLst>
            </p:cNvPr>
            <p:cNvSpPr/>
            <p:nvPr/>
          </p:nvSpPr>
          <p:spPr>
            <a:xfrm>
              <a:off x="1206081" y="4252898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68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B41676F0-9C2B-4AE2-8091-754184D8DCFF}"/>
                </a:ext>
              </a:extLst>
            </p:cNvPr>
            <p:cNvSpPr/>
            <p:nvPr/>
          </p:nvSpPr>
          <p:spPr>
            <a:xfrm>
              <a:off x="1320467" y="1229892"/>
              <a:ext cx="3300798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A2E061-1B9E-4243-81BD-1AA771D2C6B6}"/>
              </a:ext>
            </a:extLst>
          </p:cNvPr>
          <p:cNvGrpSpPr/>
          <p:nvPr/>
        </p:nvGrpSpPr>
        <p:grpSpPr>
          <a:xfrm>
            <a:off x="1155862" y="2751654"/>
            <a:ext cx="2071038" cy="1152282"/>
            <a:chOff x="8921977" y="1435947"/>
            <a:chExt cx="2926080" cy="153637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F25027-E99B-4006-8DCA-65DC6D39555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260583F-7A54-4A7F-B195-A06E46C486D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aphic 28" descr="Lights On">
            <a:extLst>
              <a:ext uri="{FF2B5EF4-FFF2-40B4-BE49-F238E27FC236}">
                <a16:creationId xmlns:a16="http://schemas.microsoft.com/office/drawing/2014/main" id="{93F6C837-2EAD-4F86-9398-AE2CD17A338E}"/>
              </a:ext>
            </a:extLst>
          </p:cNvPr>
          <p:cNvGrpSpPr/>
          <p:nvPr/>
        </p:nvGrpSpPr>
        <p:grpSpPr>
          <a:xfrm>
            <a:off x="2222432" y="1904221"/>
            <a:ext cx="1111737" cy="1111737"/>
            <a:chOff x="2963243" y="1395961"/>
            <a:chExt cx="1482316" cy="148231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0A60772-B9A0-4ACC-897C-FF71C4C184E9}"/>
                </a:ext>
              </a:extLst>
            </p:cNvPr>
            <p:cNvSpPr/>
            <p:nvPr/>
          </p:nvSpPr>
          <p:spPr>
            <a:xfrm>
              <a:off x="3524948" y="2550808"/>
              <a:ext cx="354752" cy="89000"/>
            </a:xfrm>
            <a:custGeom>
              <a:avLst/>
              <a:gdLst>
                <a:gd name="connsiteX0" fmla="*/ 310252 w 354752"/>
                <a:gd name="connsiteY0" fmla="*/ 0 h 89000"/>
                <a:gd name="connsiteX1" fmla="*/ 44500 w 354752"/>
                <a:gd name="connsiteY1" fmla="*/ 0 h 89000"/>
                <a:gd name="connsiteX2" fmla="*/ 0 w 354752"/>
                <a:gd name="connsiteY2" fmla="*/ 44500 h 89000"/>
                <a:gd name="connsiteX3" fmla="*/ 44500 w 354752"/>
                <a:gd name="connsiteY3" fmla="*/ 89001 h 89000"/>
                <a:gd name="connsiteX4" fmla="*/ 310252 w 354752"/>
                <a:gd name="connsiteY4" fmla="*/ 89001 h 89000"/>
                <a:gd name="connsiteX5" fmla="*/ 354752 w 354752"/>
                <a:gd name="connsiteY5" fmla="*/ 44500 h 89000"/>
                <a:gd name="connsiteX6" fmla="*/ 310252 w 354752"/>
                <a:gd name="connsiteY6" fmla="*/ 0 h 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52" h="89000">
                  <a:moveTo>
                    <a:pt x="310252" y="0"/>
                  </a:moveTo>
                  <a:lnTo>
                    <a:pt x="44500" y="0"/>
                  </a:lnTo>
                  <a:cubicBezTo>
                    <a:pt x="19923" y="0"/>
                    <a:pt x="0" y="19923"/>
                    <a:pt x="0" y="44500"/>
                  </a:cubicBezTo>
                  <a:cubicBezTo>
                    <a:pt x="0" y="69077"/>
                    <a:pt x="19923" y="89001"/>
                    <a:pt x="44500" y="89001"/>
                  </a:cubicBezTo>
                  <a:lnTo>
                    <a:pt x="310252" y="89001"/>
                  </a:lnTo>
                  <a:cubicBezTo>
                    <a:pt x="334829" y="89001"/>
                    <a:pt x="354752" y="69077"/>
                    <a:pt x="354752" y="44500"/>
                  </a:cubicBezTo>
                  <a:cubicBezTo>
                    <a:pt x="354752" y="19923"/>
                    <a:pt x="334829" y="0"/>
                    <a:pt x="310252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DFEB1ED-7191-4798-A006-A3CA1BA055AF}"/>
                </a:ext>
              </a:extLst>
            </p:cNvPr>
            <p:cNvSpPr/>
            <p:nvPr/>
          </p:nvSpPr>
          <p:spPr>
            <a:xfrm>
              <a:off x="3605919" y="2701572"/>
              <a:ext cx="192809" cy="89124"/>
            </a:xfrm>
            <a:custGeom>
              <a:avLst/>
              <a:gdLst>
                <a:gd name="connsiteX0" fmla="*/ 96412 w 192809"/>
                <a:gd name="connsiteY0" fmla="*/ 89124 h 89124"/>
                <a:gd name="connsiteX1" fmla="*/ 192809 w 192809"/>
                <a:gd name="connsiteY1" fmla="*/ 0 h 89124"/>
                <a:gd name="connsiteX2" fmla="*/ 0 w 192809"/>
                <a:gd name="connsiteY2" fmla="*/ 0 h 89124"/>
                <a:gd name="connsiteX3" fmla="*/ 96412 w 192809"/>
                <a:gd name="connsiteY3" fmla="*/ 89124 h 8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09" h="89124">
                  <a:moveTo>
                    <a:pt x="96412" y="89124"/>
                  </a:moveTo>
                  <a:cubicBezTo>
                    <a:pt x="146877" y="89118"/>
                    <a:pt x="188853" y="50309"/>
                    <a:pt x="192809" y="0"/>
                  </a:cubicBezTo>
                  <a:lnTo>
                    <a:pt x="0" y="0"/>
                  </a:lnTo>
                  <a:cubicBezTo>
                    <a:pt x="3957" y="50315"/>
                    <a:pt x="45943" y="89126"/>
                    <a:pt x="96412" y="89124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500384C-49FE-4C7D-99AC-94E5EAFFE7C7}"/>
                </a:ext>
              </a:extLst>
            </p:cNvPr>
            <p:cNvSpPr/>
            <p:nvPr/>
          </p:nvSpPr>
          <p:spPr>
            <a:xfrm>
              <a:off x="3316682" y="1688162"/>
              <a:ext cx="771252" cy="800898"/>
            </a:xfrm>
            <a:custGeom>
              <a:avLst/>
              <a:gdLst>
                <a:gd name="connsiteX0" fmla="*/ 771252 w 771252"/>
                <a:gd name="connsiteY0" fmla="*/ 394512 h 800898"/>
                <a:gd name="connsiteX1" fmla="*/ 771252 w 771252"/>
                <a:gd name="connsiteY1" fmla="*/ 381171 h 800898"/>
                <a:gd name="connsiteX2" fmla="*/ 385649 w 771252"/>
                <a:gd name="connsiteY2" fmla="*/ 0 h 800898"/>
                <a:gd name="connsiteX3" fmla="*/ 385649 w 771252"/>
                <a:gd name="connsiteY3" fmla="*/ 0 h 800898"/>
                <a:gd name="connsiteX4" fmla="*/ 0 w 771252"/>
                <a:gd name="connsiteY4" fmla="*/ 381171 h 800898"/>
                <a:gd name="connsiteX5" fmla="*/ 0 w 771252"/>
                <a:gd name="connsiteY5" fmla="*/ 394512 h 800898"/>
                <a:gd name="connsiteX6" fmla="*/ 26852 w 771252"/>
                <a:gd name="connsiteY6" fmla="*/ 527998 h 800898"/>
                <a:gd name="connsiteX7" fmla="*/ 93880 w 771252"/>
                <a:gd name="connsiteY7" fmla="*/ 637751 h 800898"/>
                <a:gd name="connsiteX8" fmla="*/ 184209 w 771252"/>
                <a:gd name="connsiteY8" fmla="*/ 784439 h 800898"/>
                <a:gd name="connsiteX9" fmla="*/ 210751 w 771252"/>
                <a:gd name="connsiteY9" fmla="*/ 800898 h 800898"/>
                <a:gd name="connsiteX10" fmla="*/ 560501 w 771252"/>
                <a:gd name="connsiteY10" fmla="*/ 800898 h 800898"/>
                <a:gd name="connsiteX11" fmla="*/ 587059 w 771252"/>
                <a:gd name="connsiteY11" fmla="*/ 784439 h 800898"/>
                <a:gd name="connsiteX12" fmla="*/ 677372 w 771252"/>
                <a:gd name="connsiteY12" fmla="*/ 637751 h 800898"/>
                <a:gd name="connsiteX13" fmla="*/ 744401 w 771252"/>
                <a:gd name="connsiteY13" fmla="*/ 527998 h 800898"/>
                <a:gd name="connsiteX14" fmla="*/ 771252 w 771252"/>
                <a:gd name="connsiteY14" fmla="*/ 394512 h 800898"/>
                <a:gd name="connsiteX15" fmla="*/ 682267 w 771252"/>
                <a:gd name="connsiteY15" fmla="*/ 392968 h 800898"/>
                <a:gd name="connsiteX16" fmla="*/ 661020 w 771252"/>
                <a:gd name="connsiteY16" fmla="*/ 496823 h 800898"/>
                <a:gd name="connsiteX17" fmla="*/ 610884 w 771252"/>
                <a:gd name="connsiteY17" fmla="*/ 578397 h 800898"/>
                <a:gd name="connsiteX18" fmla="*/ 524122 w 771252"/>
                <a:gd name="connsiteY18" fmla="*/ 711867 h 800898"/>
                <a:gd name="connsiteX19" fmla="*/ 247084 w 771252"/>
                <a:gd name="connsiteY19" fmla="*/ 711867 h 800898"/>
                <a:gd name="connsiteX20" fmla="*/ 160322 w 771252"/>
                <a:gd name="connsiteY20" fmla="*/ 578397 h 800898"/>
                <a:gd name="connsiteX21" fmla="*/ 110201 w 771252"/>
                <a:gd name="connsiteY21" fmla="*/ 496823 h 800898"/>
                <a:gd name="connsiteX22" fmla="*/ 88985 w 771252"/>
                <a:gd name="connsiteY22" fmla="*/ 392999 h 800898"/>
                <a:gd name="connsiteX23" fmla="*/ 88985 w 771252"/>
                <a:gd name="connsiteY23" fmla="*/ 381882 h 800898"/>
                <a:gd name="connsiteX24" fmla="*/ 385618 w 771252"/>
                <a:gd name="connsiteY24" fmla="*/ 88985 h 800898"/>
                <a:gd name="connsiteX25" fmla="*/ 385618 w 771252"/>
                <a:gd name="connsiteY25" fmla="*/ 88985 h 800898"/>
                <a:gd name="connsiteX26" fmla="*/ 682236 w 771252"/>
                <a:gd name="connsiteY26" fmla="*/ 381913 h 80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1252" h="800898">
                  <a:moveTo>
                    <a:pt x="771252" y="394512"/>
                  </a:moveTo>
                  <a:lnTo>
                    <a:pt x="771252" y="381171"/>
                  </a:lnTo>
                  <a:cubicBezTo>
                    <a:pt x="767403" y="170547"/>
                    <a:pt x="596303" y="1414"/>
                    <a:pt x="385649" y="0"/>
                  </a:cubicBezTo>
                  <a:lnTo>
                    <a:pt x="385649" y="0"/>
                  </a:lnTo>
                  <a:cubicBezTo>
                    <a:pt x="174980" y="1397"/>
                    <a:pt x="3857" y="170533"/>
                    <a:pt x="0" y="381171"/>
                  </a:cubicBezTo>
                  <a:lnTo>
                    <a:pt x="0" y="394512"/>
                  </a:lnTo>
                  <a:cubicBezTo>
                    <a:pt x="1439" y="440194"/>
                    <a:pt x="10515" y="485313"/>
                    <a:pt x="26852" y="527998"/>
                  </a:cubicBezTo>
                  <a:cubicBezTo>
                    <a:pt x="42484" y="568280"/>
                    <a:pt x="65183" y="605447"/>
                    <a:pt x="93880" y="637751"/>
                  </a:cubicBezTo>
                  <a:cubicBezTo>
                    <a:pt x="129178" y="676353"/>
                    <a:pt x="167888" y="751210"/>
                    <a:pt x="184209" y="784439"/>
                  </a:cubicBezTo>
                  <a:cubicBezTo>
                    <a:pt x="189211" y="794521"/>
                    <a:pt x="199495" y="800898"/>
                    <a:pt x="210751" y="800898"/>
                  </a:cubicBezTo>
                  <a:lnTo>
                    <a:pt x="560501" y="800898"/>
                  </a:lnTo>
                  <a:cubicBezTo>
                    <a:pt x="571759" y="800894"/>
                    <a:pt x="582045" y="794518"/>
                    <a:pt x="587059" y="784439"/>
                  </a:cubicBezTo>
                  <a:cubicBezTo>
                    <a:pt x="603364" y="751225"/>
                    <a:pt x="642074" y="676353"/>
                    <a:pt x="677372" y="637751"/>
                  </a:cubicBezTo>
                  <a:cubicBezTo>
                    <a:pt x="706069" y="605447"/>
                    <a:pt x="728768" y="568280"/>
                    <a:pt x="744401" y="527998"/>
                  </a:cubicBezTo>
                  <a:cubicBezTo>
                    <a:pt x="760731" y="485310"/>
                    <a:pt x="769805" y="440194"/>
                    <a:pt x="771252" y="394512"/>
                  </a:cubicBezTo>
                  <a:close/>
                  <a:moveTo>
                    <a:pt x="682267" y="392968"/>
                  </a:moveTo>
                  <a:cubicBezTo>
                    <a:pt x="680925" y="428518"/>
                    <a:pt x="673748" y="463604"/>
                    <a:pt x="661020" y="496823"/>
                  </a:cubicBezTo>
                  <a:cubicBezTo>
                    <a:pt x="649255" y="526761"/>
                    <a:pt x="632280" y="554378"/>
                    <a:pt x="610884" y="578397"/>
                  </a:cubicBezTo>
                  <a:cubicBezTo>
                    <a:pt x="576890" y="619375"/>
                    <a:pt x="547774" y="664166"/>
                    <a:pt x="524122" y="711867"/>
                  </a:cubicBezTo>
                  <a:lnTo>
                    <a:pt x="247084" y="711867"/>
                  </a:lnTo>
                  <a:cubicBezTo>
                    <a:pt x="223438" y="664163"/>
                    <a:pt x="194321" y="619372"/>
                    <a:pt x="160322" y="578397"/>
                  </a:cubicBezTo>
                  <a:cubicBezTo>
                    <a:pt x="138924" y="554382"/>
                    <a:pt x="121954" y="526763"/>
                    <a:pt x="110201" y="496823"/>
                  </a:cubicBezTo>
                  <a:cubicBezTo>
                    <a:pt x="97481" y="463613"/>
                    <a:pt x="90313" y="428536"/>
                    <a:pt x="88985" y="392999"/>
                  </a:cubicBezTo>
                  <a:lnTo>
                    <a:pt x="88985" y="381882"/>
                  </a:lnTo>
                  <a:cubicBezTo>
                    <a:pt x="91982" y="219923"/>
                    <a:pt x="223635" y="89930"/>
                    <a:pt x="385618" y="88985"/>
                  </a:cubicBezTo>
                  <a:lnTo>
                    <a:pt x="385618" y="88985"/>
                  </a:lnTo>
                  <a:cubicBezTo>
                    <a:pt x="547614" y="89923"/>
                    <a:pt x="679271" y="219942"/>
                    <a:pt x="682236" y="381913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EF338B1-1277-4907-B05F-0F1F7CAF0F2E}"/>
                </a:ext>
              </a:extLst>
            </p:cNvPr>
            <p:cNvSpPr/>
            <p:nvPr/>
          </p:nvSpPr>
          <p:spPr>
            <a:xfrm>
              <a:off x="3674476" y="1457724"/>
              <a:ext cx="61763" cy="169848"/>
            </a:xfrm>
            <a:custGeom>
              <a:avLst/>
              <a:gdLst>
                <a:gd name="connsiteX0" fmla="*/ 30882 w 61763"/>
                <a:gd name="connsiteY0" fmla="*/ 169849 h 169848"/>
                <a:gd name="connsiteX1" fmla="*/ 61763 w 61763"/>
                <a:gd name="connsiteY1" fmla="*/ 138967 h 169848"/>
                <a:gd name="connsiteX2" fmla="*/ 61763 w 61763"/>
                <a:gd name="connsiteY2" fmla="*/ 30882 h 169848"/>
                <a:gd name="connsiteX3" fmla="*/ 30882 w 61763"/>
                <a:gd name="connsiteY3" fmla="*/ 0 h 169848"/>
                <a:gd name="connsiteX4" fmla="*/ 0 w 61763"/>
                <a:gd name="connsiteY4" fmla="*/ 30882 h 169848"/>
                <a:gd name="connsiteX5" fmla="*/ 0 w 61763"/>
                <a:gd name="connsiteY5" fmla="*/ 138967 h 169848"/>
                <a:gd name="connsiteX6" fmla="*/ 30882 w 61763"/>
                <a:gd name="connsiteY6" fmla="*/ 169849 h 16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63" h="169848">
                  <a:moveTo>
                    <a:pt x="30882" y="169849"/>
                  </a:moveTo>
                  <a:cubicBezTo>
                    <a:pt x="47937" y="169849"/>
                    <a:pt x="61763" y="156023"/>
                    <a:pt x="61763" y="138967"/>
                  </a:cubicBezTo>
                  <a:lnTo>
                    <a:pt x="61763" y="30882"/>
                  </a:lnTo>
                  <a:cubicBezTo>
                    <a:pt x="61763" y="13826"/>
                    <a:pt x="47937" y="0"/>
                    <a:pt x="30882" y="0"/>
                  </a:cubicBezTo>
                  <a:cubicBezTo>
                    <a:pt x="13826" y="0"/>
                    <a:pt x="0" y="13826"/>
                    <a:pt x="0" y="30882"/>
                  </a:cubicBezTo>
                  <a:lnTo>
                    <a:pt x="0" y="138967"/>
                  </a:lnTo>
                  <a:cubicBezTo>
                    <a:pt x="0" y="156023"/>
                    <a:pt x="13826" y="169849"/>
                    <a:pt x="30882" y="169849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0B38A55-650D-4F56-BE4D-3C1526596268}"/>
                </a:ext>
              </a:extLst>
            </p:cNvPr>
            <p:cNvSpPr/>
            <p:nvPr/>
          </p:nvSpPr>
          <p:spPr>
            <a:xfrm>
              <a:off x="3253692" y="1634622"/>
              <a:ext cx="138257" cy="138257"/>
            </a:xfrm>
            <a:custGeom>
              <a:avLst/>
              <a:gdLst>
                <a:gd name="connsiteX0" fmla="*/ 85163 w 138257"/>
                <a:gd name="connsiteY0" fmla="*/ 128830 h 138257"/>
                <a:gd name="connsiteX1" fmla="*/ 128829 w 138257"/>
                <a:gd name="connsiteY1" fmla="*/ 129589 h 138257"/>
                <a:gd name="connsiteX2" fmla="*/ 129589 w 138257"/>
                <a:gd name="connsiteY2" fmla="*/ 85923 h 138257"/>
                <a:gd name="connsiteX3" fmla="*/ 128829 w 138257"/>
                <a:gd name="connsiteY3" fmla="*/ 85163 h 138257"/>
                <a:gd name="connsiteX4" fmla="*/ 52336 w 138257"/>
                <a:gd name="connsiteY4" fmla="*/ 8669 h 138257"/>
                <a:gd name="connsiteX5" fmla="*/ 8669 w 138257"/>
                <a:gd name="connsiteY5" fmla="*/ 9429 h 138257"/>
                <a:gd name="connsiteX6" fmla="*/ 8669 w 138257"/>
                <a:gd name="connsiteY6" fmla="*/ 52336 h 138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57" h="138257">
                  <a:moveTo>
                    <a:pt x="85163" y="128830"/>
                  </a:moveTo>
                  <a:cubicBezTo>
                    <a:pt x="97012" y="141097"/>
                    <a:pt x="116562" y="141437"/>
                    <a:pt x="128829" y="129589"/>
                  </a:cubicBezTo>
                  <a:cubicBezTo>
                    <a:pt x="141097" y="117740"/>
                    <a:pt x="141437" y="98190"/>
                    <a:pt x="129589" y="85923"/>
                  </a:cubicBezTo>
                  <a:cubicBezTo>
                    <a:pt x="129341" y="85665"/>
                    <a:pt x="129087" y="85412"/>
                    <a:pt x="128829" y="85163"/>
                  </a:cubicBezTo>
                  <a:lnTo>
                    <a:pt x="52336" y="8669"/>
                  </a:lnTo>
                  <a:cubicBezTo>
                    <a:pt x="40068" y="-3180"/>
                    <a:pt x="20519" y="-2840"/>
                    <a:pt x="8669" y="9429"/>
                  </a:cubicBezTo>
                  <a:cubicBezTo>
                    <a:pt x="-2890" y="21396"/>
                    <a:pt x="-2890" y="40369"/>
                    <a:pt x="8669" y="5233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3DB38D-7B3C-4E31-BAF0-A527CDBC6464}"/>
                </a:ext>
              </a:extLst>
            </p:cNvPr>
            <p:cNvSpPr/>
            <p:nvPr/>
          </p:nvSpPr>
          <p:spPr>
            <a:xfrm>
              <a:off x="4019616" y="1640924"/>
              <a:ext cx="137321" cy="137365"/>
            </a:xfrm>
            <a:custGeom>
              <a:avLst/>
              <a:gdLst>
                <a:gd name="connsiteX0" fmla="*/ 30828 w 137321"/>
                <a:gd name="connsiteY0" fmla="*/ 137366 h 137365"/>
                <a:gd name="connsiteX1" fmla="*/ 52662 w 137321"/>
                <a:gd name="connsiteY1" fmla="*/ 128318 h 137365"/>
                <a:gd name="connsiteX2" fmla="*/ 129078 w 137321"/>
                <a:gd name="connsiteY2" fmla="*/ 51886 h 137365"/>
                <a:gd name="connsiteX3" fmla="*/ 127443 w 137321"/>
                <a:gd name="connsiteY3" fmla="*/ 8244 h 137365"/>
                <a:gd name="connsiteX4" fmla="*/ 85412 w 137321"/>
                <a:gd name="connsiteY4" fmla="*/ 8265 h 137365"/>
                <a:gd name="connsiteX5" fmla="*/ 9041 w 137321"/>
                <a:gd name="connsiteY5" fmla="*/ 84651 h 137365"/>
                <a:gd name="connsiteX6" fmla="*/ 9047 w 137321"/>
                <a:gd name="connsiteY6" fmla="*/ 128324 h 137365"/>
                <a:gd name="connsiteX7" fmla="*/ 30875 w 137321"/>
                <a:gd name="connsiteY7" fmla="*/ 137366 h 13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321" h="137365">
                  <a:moveTo>
                    <a:pt x="30828" y="137366"/>
                  </a:moveTo>
                  <a:cubicBezTo>
                    <a:pt x="39018" y="137364"/>
                    <a:pt x="46871" y="134109"/>
                    <a:pt x="52662" y="128318"/>
                  </a:cubicBezTo>
                  <a:lnTo>
                    <a:pt x="129078" y="51886"/>
                  </a:lnTo>
                  <a:cubicBezTo>
                    <a:pt x="140679" y="39383"/>
                    <a:pt x="139947" y="19843"/>
                    <a:pt x="127443" y="8244"/>
                  </a:cubicBezTo>
                  <a:cubicBezTo>
                    <a:pt x="115587" y="-2756"/>
                    <a:pt x="97255" y="-2747"/>
                    <a:pt x="85412" y="8265"/>
                  </a:cubicBezTo>
                  <a:lnTo>
                    <a:pt x="9041" y="84651"/>
                  </a:lnTo>
                  <a:cubicBezTo>
                    <a:pt x="-3016" y="96713"/>
                    <a:pt x="-3013" y="116266"/>
                    <a:pt x="9047" y="128324"/>
                  </a:cubicBezTo>
                  <a:cubicBezTo>
                    <a:pt x="14838" y="134113"/>
                    <a:pt x="22688" y="137364"/>
                    <a:pt x="30875" y="13736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5592C6-3CD9-418B-833D-FDE6CF8BE5AB}"/>
                </a:ext>
              </a:extLst>
            </p:cNvPr>
            <p:cNvSpPr/>
            <p:nvPr/>
          </p:nvSpPr>
          <p:spPr>
            <a:xfrm>
              <a:off x="3086769" y="203675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04E1C0A-9579-4E38-BD52-7425DFCFCF3A}"/>
                </a:ext>
              </a:extLst>
            </p:cNvPr>
            <p:cNvSpPr/>
            <p:nvPr/>
          </p:nvSpPr>
          <p:spPr>
            <a:xfrm>
              <a:off x="3252439" y="2361402"/>
              <a:ext cx="139449" cy="139478"/>
            </a:xfrm>
            <a:custGeom>
              <a:avLst/>
              <a:gdLst>
                <a:gd name="connsiteX0" fmla="*/ 86416 w 139449"/>
                <a:gd name="connsiteY0" fmla="*/ 9428 h 139478"/>
                <a:gd name="connsiteX1" fmla="*/ 9985 w 139449"/>
                <a:gd name="connsiteY1" fmla="*/ 85860 h 139478"/>
                <a:gd name="connsiteX2" fmla="*/ 8146 w 139449"/>
                <a:gd name="connsiteY2" fmla="*/ 129494 h 139478"/>
                <a:gd name="connsiteX3" fmla="*/ 51780 w 139449"/>
                <a:gd name="connsiteY3" fmla="*/ 131334 h 139478"/>
                <a:gd name="connsiteX4" fmla="*/ 53589 w 139449"/>
                <a:gd name="connsiteY4" fmla="*/ 129526 h 139478"/>
                <a:gd name="connsiteX5" fmla="*/ 130021 w 139449"/>
                <a:gd name="connsiteY5" fmla="*/ 53094 h 139478"/>
                <a:gd name="connsiteX6" fmla="*/ 130781 w 139449"/>
                <a:gd name="connsiteY6" fmla="*/ 9428 h 139478"/>
                <a:gd name="connsiteX7" fmla="*/ 87114 w 139449"/>
                <a:gd name="connsiteY7" fmla="*/ 8668 h 139478"/>
                <a:gd name="connsiteX8" fmla="*/ 86355 w 139449"/>
                <a:gd name="connsiteY8" fmla="*/ 9428 h 13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449" h="139478">
                  <a:moveTo>
                    <a:pt x="86416" y="9428"/>
                  </a:moveTo>
                  <a:lnTo>
                    <a:pt x="9985" y="85860"/>
                  </a:lnTo>
                  <a:cubicBezTo>
                    <a:pt x="-2573" y="97402"/>
                    <a:pt x="-3396" y="116937"/>
                    <a:pt x="8146" y="129494"/>
                  </a:cubicBezTo>
                  <a:cubicBezTo>
                    <a:pt x="19686" y="142052"/>
                    <a:pt x="39222" y="142875"/>
                    <a:pt x="51780" y="131334"/>
                  </a:cubicBezTo>
                  <a:cubicBezTo>
                    <a:pt x="52408" y="130757"/>
                    <a:pt x="53012" y="130153"/>
                    <a:pt x="53589" y="129526"/>
                  </a:cubicBezTo>
                  <a:lnTo>
                    <a:pt x="130021" y="53094"/>
                  </a:lnTo>
                  <a:cubicBezTo>
                    <a:pt x="142289" y="41245"/>
                    <a:pt x="142629" y="21696"/>
                    <a:pt x="130781" y="9428"/>
                  </a:cubicBezTo>
                  <a:cubicBezTo>
                    <a:pt x="118932" y="-2840"/>
                    <a:pt x="99382" y="-3180"/>
                    <a:pt x="87114" y="8668"/>
                  </a:cubicBezTo>
                  <a:cubicBezTo>
                    <a:pt x="86857" y="8917"/>
                    <a:pt x="86603" y="9170"/>
                    <a:pt x="86355" y="9428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359F9E3-C2DF-42EC-BDE4-75A9684493CD}"/>
                </a:ext>
              </a:extLst>
            </p:cNvPr>
            <p:cNvSpPr/>
            <p:nvPr/>
          </p:nvSpPr>
          <p:spPr>
            <a:xfrm>
              <a:off x="4018779" y="2355125"/>
              <a:ext cx="138630" cy="138606"/>
            </a:xfrm>
            <a:custGeom>
              <a:avLst/>
              <a:gdLst>
                <a:gd name="connsiteX0" fmla="*/ 53498 w 138630"/>
                <a:gd name="connsiteY0" fmla="*/ 9854 h 138606"/>
                <a:gd name="connsiteX1" fmla="*/ 9853 w 138630"/>
                <a:gd name="connsiteY1" fmla="*/ 8265 h 138606"/>
                <a:gd name="connsiteX2" fmla="*/ 8266 w 138630"/>
                <a:gd name="connsiteY2" fmla="*/ 51910 h 138606"/>
                <a:gd name="connsiteX3" fmla="*/ 9878 w 138630"/>
                <a:gd name="connsiteY3" fmla="*/ 53520 h 138606"/>
                <a:gd name="connsiteX4" fmla="*/ 86295 w 138630"/>
                <a:gd name="connsiteY4" fmla="*/ 129937 h 138606"/>
                <a:gd name="connsiteX5" fmla="*/ 129961 w 138630"/>
                <a:gd name="connsiteY5" fmla="*/ 129177 h 138606"/>
                <a:gd name="connsiteX6" fmla="*/ 129961 w 138630"/>
                <a:gd name="connsiteY6" fmla="*/ 86270 h 13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30" h="138606">
                  <a:moveTo>
                    <a:pt x="53498" y="9854"/>
                  </a:moveTo>
                  <a:cubicBezTo>
                    <a:pt x="41885" y="-2636"/>
                    <a:pt x="22345" y="-3348"/>
                    <a:pt x="9853" y="8265"/>
                  </a:cubicBezTo>
                  <a:cubicBezTo>
                    <a:pt x="-2637" y="19878"/>
                    <a:pt x="-3348" y="39418"/>
                    <a:pt x="8266" y="51910"/>
                  </a:cubicBezTo>
                  <a:cubicBezTo>
                    <a:pt x="8783" y="52466"/>
                    <a:pt x="9321" y="53003"/>
                    <a:pt x="9878" y="53520"/>
                  </a:cubicBezTo>
                  <a:lnTo>
                    <a:pt x="86295" y="129937"/>
                  </a:lnTo>
                  <a:cubicBezTo>
                    <a:pt x="98562" y="141786"/>
                    <a:pt x="118112" y="141446"/>
                    <a:pt x="129961" y="129177"/>
                  </a:cubicBezTo>
                  <a:cubicBezTo>
                    <a:pt x="141520" y="117210"/>
                    <a:pt x="141520" y="98237"/>
                    <a:pt x="129961" y="8627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A2412-4A58-4849-85C4-55872FA35763}"/>
                </a:ext>
              </a:extLst>
            </p:cNvPr>
            <p:cNvSpPr/>
            <p:nvPr/>
          </p:nvSpPr>
          <p:spPr>
            <a:xfrm>
              <a:off x="4148323" y="203570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Projectors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AFB5BE-5CB4-4835-8084-AEFD6491D4D1}"/>
              </a:ext>
            </a:extLst>
          </p:cNvPr>
          <p:cNvGrpSpPr/>
          <p:nvPr/>
        </p:nvGrpSpPr>
        <p:grpSpPr>
          <a:xfrm>
            <a:off x="4366721" y="1718392"/>
            <a:ext cx="3872718" cy="3695015"/>
            <a:chOff x="5822295" y="1148189"/>
            <a:chExt cx="5163624" cy="4926686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0C6DE126-1D69-4CD9-9FFD-0CA66CFE6C65}"/>
                </a:ext>
              </a:extLst>
            </p:cNvPr>
            <p:cNvSpPr/>
            <p:nvPr/>
          </p:nvSpPr>
          <p:spPr>
            <a:xfrm>
              <a:off x="7170394" y="5315035"/>
              <a:ext cx="2467426" cy="75984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87AFCBA-7AE1-4069-9266-AFF955B927E4}"/>
                </a:ext>
              </a:extLst>
            </p:cNvPr>
            <p:cNvGrpSpPr/>
            <p:nvPr/>
          </p:nvGrpSpPr>
          <p:grpSpPr>
            <a:xfrm>
              <a:off x="7431843" y="4334598"/>
              <a:ext cx="1944528" cy="1556442"/>
              <a:chOff x="7415501" y="4334598"/>
              <a:chExt cx="1944528" cy="1556442"/>
            </a:xfrm>
          </p:grpSpPr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F58627B-B228-4819-A73C-B449784DDE41}"/>
                  </a:ext>
                </a:extLst>
              </p:cNvPr>
              <p:cNvSpPr/>
              <p:nvPr/>
            </p:nvSpPr>
            <p:spPr>
              <a:xfrm>
                <a:off x="8927004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53" y="195"/>
                    </a:moveTo>
                    <a:lnTo>
                      <a:pt x="2242" y="259"/>
                    </a:lnTo>
                    <a:lnTo>
                      <a:pt x="0" y="454"/>
                    </a:lnTo>
                    <a:lnTo>
                      <a:pt x="20174" y="21600"/>
                    </a:lnTo>
                    <a:lnTo>
                      <a:pt x="20581" y="21535"/>
                    </a:lnTo>
                    <a:lnTo>
                      <a:pt x="21192" y="21470"/>
                    </a:lnTo>
                    <a:lnTo>
                      <a:pt x="21600" y="21470"/>
                    </a:lnTo>
                    <a:lnTo>
                      <a:pt x="50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74DE564-53ED-4BF4-9E0F-30FB65738E7D}"/>
                  </a:ext>
                </a:extLst>
              </p:cNvPr>
              <p:cNvSpPr/>
              <p:nvPr/>
            </p:nvSpPr>
            <p:spPr>
              <a:xfrm>
                <a:off x="7415501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9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50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D8BAA9F6-E9D9-432F-A601-EC01C75E195B}"/>
                  </a:ext>
                </a:extLst>
              </p:cNvPr>
              <p:cNvSpPr/>
              <p:nvPr/>
            </p:nvSpPr>
            <p:spPr>
              <a:xfrm>
                <a:off x="8330570" y="4375449"/>
                <a:ext cx="114390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71" y="0"/>
                    </a:moveTo>
                    <a:lnTo>
                      <a:pt x="9257" y="0"/>
                    </a:lnTo>
                    <a:lnTo>
                      <a:pt x="0" y="0"/>
                    </a:lnTo>
                    <a:lnTo>
                      <a:pt x="7714" y="21600"/>
                    </a:lnTo>
                    <a:lnTo>
                      <a:pt x="9257" y="21600"/>
                    </a:lnTo>
                    <a:lnTo>
                      <a:pt x="11571" y="21600"/>
                    </a:lnTo>
                    <a:lnTo>
                      <a:pt x="138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13FB33D-ABE0-4FC4-854D-A05793459470}"/>
                </a:ext>
              </a:extLst>
            </p:cNvPr>
            <p:cNvSpPr/>
            <p:nvPr/>
          </p:nvSpPr>
          <p:spPr>
            <a:xfrm>
              <a:off x="5822295" y="1148189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74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4D4D5D7-201A-48BC-BDC2-1099AAC28C5C}"/>
                </a:ext>
              </a:extLst>
            </p:cNvPr>
            <p:cNvSpPr/>
            <p:nvPr/>
          </p:nvSpPr>
          <p:spPr>
            <a:xfrm>
              <a:off x="5822295" y="4252898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68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C2441F26-42ED-496B-8DFA-566AC7D618FA}"/>
                </a:ext>
              </a:extLst>
            </p:cNvPr>
            <p:cNvSpPr/>
            <p:nvPr/>
          </p:nvSpPr>
          <p:spPr>
            <a:xfrm>
              <a:off x="5936679" y="1229892"/>
              <a:ext cx="4934856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924F8A9-68F6-4E56-9E97-A040D5B2C193}"/>
              </a:ext>
            </a:extLst>
          </p:cNvPr>
          <p:cNvGrpSpPr/>
          <p:nvPr/>
        </p:nvGrpSpPr>
        <p:grpSpPr>
          <a:xfrm>
            <a:off x="4681520" y="2685778"/>
            <a:ext cx="1542041" cy="1290781"/>
            <a:chOff x="8921977" y="1435947"/>
            <a:chExt cx="2926080" cy="172104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7A9BBC-AF82-46B1-9779-AA25A269C6A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EFFFE9-D38C-4077-AD72-AD706FA5B6A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5FBCFD-CEB3-46AB-B5F3-0B9935B63407}"/>
              </a:ext>
            </a:extLst>
          </p:cNvPr>
          <p:cNvGrpSpPr/>
          <p:nvPr/>
        </p:nvGrpSpPr>
        <p:grpSpPr>
          <a:xfrm>
            <a:off x="6446443" y="2685778"/>
            <a:ext cx="1542041" cy="1290781"/>
            <a:chOff x="8921977" y="1435947"/>
            <a:chExt cx="2926080" cy="172104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F12557-C426-4F18-A3CB-426C641CFF91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6D9ABD-9295-4EAB-AF56-80134D1C6FF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41" name="Graphic 26" descr="Bullseye">
            <a:extLst>
              <a:ext uri="{FF2B5EF4-FFF2-40B4-BE49-F238E27FC236}">
                <a16:creationId xmlns:a16="http://schemas.microsoft.com/office/drawing/2014/main" id="{B0EC1491-9797-48E1-8BCE-061BAE3980E6}"/>
              </a:ext>
            </a:extLst>
          </p:cNvPr>
          <p:cNvGrpSpPr/>
          <p:nvPr/>
        </p:nvGrpSpPr>
        <p:grpSpPr>
          <a:xfrm>
            <a:off x="4681520" y="2047756"/>
            <a:ext cx="661106" cy="661106"/>
            <a:chOff x="6242026" y="1587341"/>
            <a:chExt cx="881475" cy="88147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C14771-583D-4D6B-BB36-B82753826111}"/>
                </a:ext>
              </a:extLst>
            </p:cNvPr>
            <p:cNvSpPr/>
            <p:nvPr/>
          </p:nvSpPr>
          <p:spPr>
            <a:xfrm>
              <a:off x="6576251" y="1665388"/>
              <a:ext cx="469201" cy="468283"/>
            </a:xfrm>
            <a:custGeom>
              <a:avLst/>
              <a:gdLst>
                <a:gd name="connsiteX0" fmla="*/ 386564 w 469201"/>
                <a:gd name="connsiteY0" fmla="*/ 82638 h 468283"/>
                <a:gd name="connsiteX1" fmla="*/ 377381 w 469201"/>
                <a:gd name="connsiteY1" fmla="*/ 0 h 468283"/>
                <a:gd name="connsiteX2" fmla="*/ 276379 w 469201"/>
                <a:gd name="connsiteY2" fmla="*/ 101002 h 468283"/>
                <a:gd name="connsiteX3" fmla="*/ 281888 w 469201"/>
                <a:gd name="connsiteY3" fmla="*/ 148749 h 468283"/>
                <a:gd name="connsiteX4" fmla="*/ 134976 w 469201"/>
                <a:gd name="connsiteY4" fmla="*/ 295661 h 468283"/>
                <a:gd name="connsiteX5" fmla="*/ 91820 w 469201"/>
                <a:gd name="connsiteY5" fmla="*/ 284643 h 468283"/>
                <a:gd name="connsiteX6" fmla="*/ 0 w 469201"/>
                <a:gd name="connsiteY6" fmla="*/ 376463 h 468283"/>
                <a:gd name="connsiteX7" fmla="*/ 91820 w 469201"/>
                <a:gd name="connsiteY7" fmla="*/ 468284 h 468283"/>
                <a:gd name="connsiteX8" fmla="*/ 183641 w 469201"/>
                <a:gd name="connsiteY8" fmla="*/ 376463 h 468283"/>
                <a:gd name="connsiteX9" fmla="*/ 173540 w 469201"/>
                <a:gd name="connsiteY9" fmla="*/ 334226 h 468283"/>
                <a:gd name="connsiteX10" fmla="*/ 320453 w 469201"/>
                <a:gd name="connsiteY10" fmla="*/ 187313 h 468283"/>
                <a:gd name="connsiteX11" fmla="*/ 368199 w 469201"/>
                <a:gd name="connsiteY11" fmla="*/ 192823 h 468283"/>
                <a:gd name="connsiteX12" fmla="*/ 469202 w 469201"/>
                <a:gd name="connsiteY12" fmla="*/ 91820 h 468283"/>
                <a:gd name="connsiteX13" fmla="*/ 386564 w 469201"/>
                <a:gd name="connsiteY13" fmla="*/ 82638 h 46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9201" h="468283">
                  <a:moveTo>
                    <a:pt x="386564" y="82638"/>
                  </a:moveTo>
                  <a:lnTo>
                    <a:pt x="377381" y="0"/>
                  </a:lnTo>
                  <a:lnTo>
                    <a:pt x="276379" y="101002"/>
                  </a:lnTo>
                  <a:lnTo>
                    <a:pt x="281888" y="148749"/>
                  </a:lnTo>
                  <a:lnTo>
                    <a:pt x="134976" y="295661"/>
                  </a:lnTo>
                  <a:cubicBezTo>
                    <a:pt x="122121" y="289234"/>
                    <a:pt x="107430" y="284643"/>
                    <a:pt x="91820" y="284643"/>
                  </a:cubicBezTo>
                  <a:cubicBezTo>
                    <a:pt x="41319" y="284643"/>
                    <a:pt x="0" y="325962"/>
                    <a:pt x="0" y="376463"/>
                  </a:cubicBezTo>
                  <a:cubicBezTo>
                    <a:pt x="0" y="426964"/>
                    <a:pt x="41319" y="468284"/>
                    <a:pt x="91820" y="468284"/>
                  </a:cubicBezTo>
                  <a:cubicBezTo>
                    <a:pt x="142321" y="468284"/>
                    <a:pt x="183641" y="426964"/>
                    <a:pt x="183641" y="376463"/>
                  </a:cubicBezTo>
                  <a:cubicBezTo>
                    <a:pt x="183641" y="360854"/>
                    <a:pt x="179968" y="347081"/>
                    <a:pt x="173540" y="334226"/>
                  </a:cubicBezTo>
                  <a:lnTo>
                    <a:pt x="320453" y="187313"/>
                  </a:lnTo>
                  <a:lnTo>
                    <a:pt x="368199" y="192823"/>
                  </a:lnTo>
                  <a:lnTo>
                    <a:pt x="469202" y="91820"/>
                  </a:lnTo>
                  <a:lnTo>
                    <a:pt x="386564" y="82638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34D9C2-CA02-4229-B643-8881B05CD904}"/>
                </a:ext>
              </a:extLst>
            </p:cNvPr>
            <p:cNvSpPr/>
            <p:nvPr/>
          </p:nvSpPr>
          <p:spPr>
            <a:xfrm>
              <a:off x="6320073" y="1692934"/>
              <a:ext cx="697834" cy="697834"/>
            </a:xfrm>
            <a:custGeom>
              <a:avLst/>
              <a:gdLst>
                <a:gd name="connsiteX0" fmla="*/ 650088 w 697834"/>
                <a:gd name="connsiteY0" fmla="*/ 190986 h 697834"/>
                <a:gd name="connsiteX1" fmla="*/ 638151 w 697834"/>
                <a:gd name="connsiteY1" fmla="*/ 203841 h 697834"/>
                <a:gd name="connsiteX2" fmla="*/ 620705 w 697834"/>
                <a:gd name="connsiteY2" fmla="*/ 202005 h 697834"/>
                <a:gd name="connsiteX3" fmla="*/ 601423 w 697834"/>
                <a:gd name="connsiteY3" fmla="*/ 199250 h 697834"/>
                <a:gd name="connsiteX4" fmla="*/ 642742 w 697834"/>
                <a:gd name="connsiteY4" fmla="*/ 348917 h 697834"/>
                <a:gd name="connsiteX5" fmla="*/ 348917 w 697834"/>
                <a:gd name="connsiteY5" fmla="*/ 642742 h 697834"/>
                <a:gd name="connsiteX6" fmla="*/ 55092 w 697834"/>
                <a:gd name="connsiteY6" fmla="*/ 348917 h 697834"/>
                <a:gd name="connsiteX7" fmla="*/ 348917 w 697834"/>
                <a:gd name="connsiteY7" fmla="*/ 55092 h 697834"/>
                <a:gd name="connsiteX8" fmla="*/ 498584 w 697834"/>
                <a:gd name="connsiteY8" fmla="*/ 96411 h 697834"/>
                <a:gd name="connsiteX9" fmla="*/ 496748 w 697834"/>
                <a:gd name="connsiteY9" fmla="*/ 78047 h 697834"/>
                <a:gd name="connsiteX10" fmla="*/ 493993 w 697834"/>
                <a:gd name="connsiteY10" fmla="*/ 59683 h 697834"/>
                <a:gd name="connsiteX11" fmla="*/ 506848 w 697834"/>
                <a:gd name="connsiteY11" fmla="*/ 46828 h 697834"/>
                <a:gd name="connsiteX12" fmla="*/ 513276 w 697834"/>
                <a:gd name="connsiteY12" fmla="*/ 40401 h 697834"/>
                <a:gd name="connsiteX13" fmla="*/ 348917 w 697834"/>
                <a:gd name="connsiteY13" fmla="*/ 0 h 697834"/>
                <a:gd name="connsiteX14" fmla="*/ 0 w 697834"/>
                <a:gd name="connsiteY14" fmla="*/ 348917 h 697834"/>
                <a:gd name="connsiteX15" fmla="*/ 348917 w 697834"/>
                <a:gd name="connsiteY15" fmla="*/ 697834 h 697834"/>
                <a:gd name="connsiteX16" fmla="*/ 697834 w 697834"/>
                <a:gd name="connsiteY16" fmla="*/ 348917 h 697834"/>
                <a:gd name="connsiteX17" fmla="*/ 656515 w 697834"/>
                <a:gd name="connsiteY17" fmla="*/ 185477 h 697834"/>
                <a:gd name="connsiteX18" fmla="*/ 650088 w 697834"/>
                <a:gd name="connsiteY18" fmla="*/ 190986 h 69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7834" h="697834">
                  <a:moveTo>
                    <a:pt x="650088" y="190986"/>
                  </a:moveTo>
                  <a:lnTo>
                    <a:pt x="638151" y="203841"/>
                  </a:lnTo>
                  <a:lnTo>
                    <a:pt x="620705" y="202005"/>
                  </a:lnTo>
                  <a:lnTo>
                    <a:pt x="601423" y="199250"/>
                  </a:lnTo>
                  <a:cubicBezTo>
                    <a:pt x="627133" y="243324"/>
                    <a:pt x="642742" y="293825"/>
                    <a:pt x="642742" y="348917"/>
                  </a:cubicBezTo>
                  <a:cubicBezTo>
                    <a:pt x="642742" y="510521"/>
                    <a:pt x="510521" y="642742"/>
                    <a:pt x="348917" y="642742"/>
                  </a:cubicBezTo>
                  <a:cubicBezTo>
                    <a:pt x="187313" y="642742"/>
                    <a:pt x="55092" y="510521"/>
                    <a:pt x="55092" y="348917"/>
                  </a:cubicBezTo>
                  <a:cubicBezTo>
                    <a:pt x="55092" y="187313"/>
                    <a:pt x="187313" y="55092"/>
                    <a:pt x="348917" y="55092"/>
                  </a:cubicBezTo>
                  <a:cubicBezTo>
                    <a:pt x="403091" y="55092"/>
                    <a:pt x="454511" y="69783"/>
                    <a:pt x="498584" y="96411"/>
                  </a:cubicBezTo>
                  <a:lnTo>
                    <a:pt x="496748" y="78047"/>
                  </a:lnTo>
                  <a:lnTo>
                    <a:pt x="493993" y="59683"/>
                  </a:lnTo>
                  <a:lnTo>
                    <a:pt x="506848" y="46828"/>
                  </a:lnTo>
                  <a:lnTo>
                    <a:pt x="513276" y="40401"/>
                  </a:lnTo>
                  <a:cubicBezTo>
                    <a:pt x="463693" y="14691"/>
                    <a:pt x="408600" y="0"/>
                    <a:pt x="348917" y="0"/>
                  </a:cubicBezTo>
                  <a:cubicBezTo>
                    <a:pt x="156095" y="0"/>
                    <a:pt x="0" y="156095"/>
                    <a:pt x="0" y="348917"/>
                  </a:cubicBezTo>
                  <a:cubicBezTo>
                    <a:pt x="0" y="541740"/>
                    <a:pt x="156095" y="697834"/>
                    <a:pt x="348917" y="697834"/>
                  </a:cubicBezTo>
                  <a:cubicBezTo>
                    <a:pt x="541740" y="697834"/>
                    <a:pt x="697834" y="541740"/>
                    <a:pt x="697834" y="348917"/>
                  </a:cubicBezTo>
                  <a:cubicBezTo>
                    <a:pt x="697834" y="289234"/>
                    <a:pt x="683143" y="234142"/>
                    <a:pt x="656515" y="185477"/>
                  </a:cubicBezTo>
                  <a:lnTo>
                    <a:pt x="650088" y="190986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0A609-1B28-4B40-A4F3-DDD0663691D2}"/>
                </a:ext>
              </a:extLst>
            </p:cNvPr>
            <p:cNvSpPr/>
            <p:nvPr/>
          </p:nvSpPr>
          <p:spPr>
            <a:xfrm>
              <a:off x="6448621" y="1821482"/>
              <a:ext cx="440737" cy="440737"/>
            </a:xfrm>
            <a:custGeom>
              <a:avLst/>
              <a:gdLst>
                <a:gd name="connsiteX0" fmla="*/ 373709 w 440737"/>
                <a:gd name="connsiteY0" fmla="*/ 157931 h 440737"/>
                <a:gd name="connsiteX1" fmla="*/ 385645 w 440737"/>
                <a:gd name="connsiteY1" fmla="*/ 220369 h 440737"/>
                <a:gd name="connsiteX2" fmla="*/ 220369 w 440737"/>
                <a:gd name="connsiteY2" fmla="*/ 385645 h 440737"/>
                <a:gd name="connsiteX3" fmla="*/ 55092 w 440737"/>
                <a:gd name="connsiteY3" fmla="*/ 220369 h 440737"/>
                <a:gd name="connsiteX4" fmla="*/ 220369 w 440737"/>
                <a:gd name="connsiteY4" fmla="*/ 55092 h 440737"/>
                <a:gd name="connsiteX5" fmla="*/ 282807 w 440737"/>
                <a:gd name="connsiteY5" fmla="*/ 67029 h 440737"/>
                <a:gd name="connsiteX6" fmla="*/ 324126 w 440737"/>
                <a:gd name="connsiteY6" fmla="*/ 25710 h 440737"/>
                <a:gd name="connsiteX7" fmla="*/ 220369 w 440737"/>
                <a:gd name="connsiteY7" fmla="*/ 0 h 440737"/>
                <a:gd name="connsiteX8" fmla="*/ 0 w 440737"/>
                <a:gd name="connsiteY8" fmla="*/ 220369 h 440737"/>
                <a:gd name="connsiteX9" fmla="*/ 220369 w 440737"/>
                <a:gd name="connsiteY9" fmla="*/ 440738 h 440737"/>
                <a:gd name="connsiteX10" fmla="*/ 440738 w 440737"/>
                <a:gd name="connsiteY10" fmla="*/ 220369 h 440737"/>
                <a:gd name="connsiteX11" fmla="*/ 415028 w 440737"/>
                <a:gd name="connsiteY11" fmla="*/ 116612 h 440737"/>
                <a:gd name="connsiteX12" fmla="*/ 373709 w 440737"/>
                <a:gd name="connsiteY12" fmla="*/ 157931 h 44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737" h="440737">
                  <a:moveTo>
                    <a:pt x="373709" y="157931"/>
                  </a:moveTo>
                  <a:cubicBezTo>
                    <a:pt x="381973" y="177213"/>
                    <a:pt x="385645" y="198332"/>
                    <a:pt x="385645" y="220369"/>
                  </a:cubicBezTo>
                  <a:cubicBezTo>
                    <a:pt x="385645" y="311271"/>
                    <a:pt x="311271" y="385645"/>
                    <a:pt x="220369" y="385645"/>
                  </a:cubicBezTo>
                  <a:cubicBezTo>
                    <a:pt x="129467" y="385645"/>
                    <a:pt x="55092" y="311271"/>
                    <a:pt x="55092" y="220369"/>
                  </a:cubicBezTo>
                  <a:cubicBezTo>
                    <a:pt x="55092" y="129467"/>
                    <a:pt x="129467" y="55092"/>
                    <a:pt x="220369" y="55092"/>
                  </a:cubicBezTo>
                  <a:cubicBezTo>
                    <a:pt x="242406" y="55092"/>
                    <a:pt x="263524" y="59683"/>
                    <a:pt x="282807" y="67029"/>
                  </a:cubicBezTo>
                  <a:lnTo>
                    <a:pt x="324126" y="25710"/>
                  </a:lnTo>
                  <a:cubicBezTo>
                    <a:pt x="292907" y="9182"/>
                    <a:pt x="258015" y="0"/>
                    <a:pt x="220369" y="0"/>
                  </a:cubicBezTo>
                  <a:cubicBezTo>
                    <a:pt x="99166" y="0"/>
                    <a:pt x="0" y="99166"/>
                    <a:pt x="0" y="220369"/>
                  </a:cubicBezTo>
                  <a:cubicBezTo>
                    <a:pt x="0" y="341572"/>
                    <a:pt x="99166" y="440738"/>
                    <a:pt x="220369" y="440738"/>
                  </a:cubicBezTo>
                  <a:cubicBezTo>
                    <a:pt x="341572" y="440738"/>
                    <a:pt x="440738" y="341572"/>
                    <a:pt x="440738" y="220369"/>
                  </a:cubicBezTo>
                  <a:cubicBezTo>
                    <a:pt x="440738" y="182722"/>
                    <a:pt x="431555" y="147831"/>
                    <a:pt x="415028" y="116612"/>
                  </a:cubicBezTo>
                  <a:lnTo>
                    <a:pt x="373709" y="157931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sp>
        <p:nvSpPr>
          <p:cNvPr id="45" name="Graphic 27" descr="Hourglass 90%">
            <a:extLst>
              <a:ext uri="{FF2B5EF4-FFF2-40B4-BE49-F238E27FC236}">
                <a16:creationId xmlns:a16="http://schemas.microsoft.com/office/drawing/2014/main" id="{32468800-3832-483E-A8BC-59C51AD77EE9}"/>
              </a:ext>
            </a:extLst>
          </p:cNvPr>
          <p:cNvSpPr/>
          <p:nvPr/>
        </p:nvSpPr>
        <p:spPr>
          <a:xfrm>
            <a:off x="6584173" y="2102999"/>
            <a:ext cx="385439" cy="550619"/>
          </a:xfrm>
          <a:custGeom>
            <a:avLst/>
            <a:gdLst>
              <a:gd name="connsiteX0" fmla="*/ 489127 w 513918"/>
              <a:gd name="connsiteY0" fmla="*/ 55037 h 734158"/>
              <a:gd name="connsiteX1" fmla="*/ 513918 w 513918"/>
              <a:gd name="connsiteY1" fmla="*/ 55037 h 734158"/>
              <a:gd name="connsiteX2" fmla="*/ 513918 w 513918"/>
              <a:gd name="connsiteY2" fmla="*/ 0 h 734158"/>
              <a:gd name="connsiteX3" fmla="*/ 0 w 513918"/>
              <a:gd name="connsiteY3" fmla="*/ 0 h 734158"/>
              <a:gd name="connsiteX4" fmla="*/ 0 w 513918"/>
              <a:gd name="connsiteY4" fmla="*/ 55092 h 734158"/>
              <a:gd name="connsiteX5" fmla="*/ 23873 w 513918"/>
              <a:gd name="connsiteY5" fmla="*/ 55092 h 734158"/>
              <a:gd name="connsiteX6" fmla="*/ 178040 w 513918"/>
              <a:gd name="connsiteY6" fmla="*/ 367107 h 734158"/>
              <a:gd name="connsiteX7" fmla="*/ 23873 w 513918"/>
              <a:gd name="connsiteY7" fmla="*/ 679066 h 734158"/>
              <a:gd name="connsiteX8" fmla="*/ 0 w 513918"/>
              <a:gd name="connsiteY8" fmla="*/ 679066 h 734158"/>
              <a:gd name="connsiteX9" fmla="*/ 0 w 513918"/>
              <a:gd name="connsiteY9" fmla="*/ 734159 h 734158"/>
              <a:gd name="connsiteX10" fmla="*/ 513900 w 513918"/>
              <a:gd name="connsiteY10" fmla="*/ 734159 h 734158"/>
              <a:gd name="connsiteX11" fmla="*/ 513900 w 513918"/>
              <a:gd name="connsiteY11" fmla="*/ 679066 h 734158"/>
              <a:gd name="connsiteX12" fmla="*/ 489108 w 513918"/>
              <a:gd name="connsiteY12" fmla="*/ 679066 h 734158"/>
              <a:gd name="connsiteX13" fmla="*/ 334933 w 513918"/>
              <a:gd name="connsiteY13" fmla="*/ 367052 h 734158"/>
              <a:gd name="connsiteX14" fmla="*/ 489127 w 513918"/>
              <a:gd name="connsiteY14" fmla="*/ 55037 h 734158"/>
              <a:gd name="connsiteX15" fmla="*/ 433768 w 513918"/>
              <a:gd name="connsiteY15" fmla="*/ 55037 h 734158"/>
              <a:gd name="connsiteX16" fmla="*/ 348302 w 513918"/>
              <a:gd name="connsiteY16" fmla="*/ 275406 h 734158"/>
              <a:gd name="connsiteX17" fmla="*/ 164955 w 513918"/>
              <a:gd name="connsiteY17" fmla="*/ 275406 h 734158"/>
              <a:gd name="connsiteX18" fmla="*/ 79259 w 513918"/>
              <a:gd name="connsiteY18" fmla="*/ 55037 h 734158"/>
              <a:gd name="connsiteX19" fmla="*/ 210269 w 513918"/>
              <a:gd name="connsiteY19" fmla="*/ 411750 h 734158"/>
              <a:gd name="connsiteX20" fmla="*/ 221094 w 513918"/>
              <a:gd name="connsiteY20" fmla="*/ 401319 h 734158"/>
              <a:gd name="connsiteX21" fmla="*/ 238733 w 513918"/>
              <a:gd name="connsiteY21" fmla="*/ 425339 h 734158"/>
              <a:gd name="connsiteX22" fmla="*/ 238733 w 513918"/>
              <a:gd name="connsiteY22" fmla="*/ 477466 h 734158"/>
              <a:gd name="connsiteX23" fmla="*/ 88432 w 513918"/>
              <a:gd name="connsiteY23" fmla="*/ 627757 h 734158"/>
              <a:gd name="connsiteX24" fmla="*/ 210269 w 513918"/>
              <a:gd name="connsiteY24" fmla="*/ 411750 h 734158"/>
              <a:gd name="connsiteX25" fmla="*/ 424210 w 513918"/>
              <a:gd name="connsiteY25" fmla="*/ 626215 h 734158"/>
              <a:gd name="connsiteX26" fmla="*/ 275461 w 513918"/>
              <a:gd name="connsiteY26" fmla="*/ 477466 h 734158"/>
              <a:gd name="connsiteX27" fmla="*/ 275461 w 513918"/>
              <a:gd name="connsiteY27" fmla="*/ 424678 h 734158"/>
              <a:gd name="connsiteX28" fmla="*/ 292319 w 513918"/>
              <a:gd name="connsiteY28" fmla="*/ 401842 h 734158"/>
              <a:gd name="connsiteX29" fmla="*/ 302759 w 513918"/>
              <a:gd name="connsiteY29" fmla="*/ 411750 h 734158"/>
              <a:gd name="connsiteX30" fmla="*/ 424210 w 513918"/>
              <a:gd name="connsiteY30" fmla="*/ 626215 h 7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3918" h="734158">
                <a:moveTo>
                  <a:pt x="489127" y="55037"/>
                </a:moveTo>
                <a:lnTo>
                  <a:pt x="513918" y="55037"/>
                </a:lnTo>
                <a:lnTo>
                  <a:pt x="513918" y="0"/>
                </a:lnTo>
                <a:lnTo>
                  <a:pt x="0" y="0"/>
                </a:lnTo>
                <a:lnTo>
                  <a:pt x="0" y="55092"/>
                </a:lnTo>
                <a:lnTo>
                  <a:pt x="23873" y="55092"/>
                </a:lnTo>
                <a:cubicBezTo>
                  <a:pt x="33974" y="156948"/>
                  <a:pt x="92739" y="305624"/>
                  <a:pt x="178040" y="367107"/>
                </a:cubicBezTo>
                <a:cubicBezTo>
                  <a:pt x="92674" y="428535"/>
                  <a:pt x="33055" y="577201"/>
                  <a:pt x="23873" y="679066"/>
                </a:cubicBezTo>
                <a:lnTo>
                  <a:pt x="0" y="679066"/>
                </a:lnTo>
                <a:lnTo>
                  <a:pt x="0" y="734159"/>
                </a:lnTo>
                <a:lnTo>
                  <a:pt x="513900" y="734159"/>
                </a:lnTo>
                <a:lnTo>
                  <a:pt x="513900" y="679066"/>
                </a:lnTo>
                <a:lnTo>
                  <a:pt x="489108" y="679066"/>
                </a:lnTo>
                <a:cubicBezTo>
                  <a:pt x="479926" y="577201"/>
                  <a:pt x="420243" y="428535"/>
                  <a:pt x="334933" y="367052"/>
                </a:cubicBezTo>
                <a:cubicBezTo>
                  <a:pt x="420298" y="305569"/>
                  <a:pt x="479945" y="156893"/>
                  <a:pt x="489127" y="55037"/>
                </a:cubicBezTo>
                <a:close/>
                <a:moveTo>
                  <a:pt x="433768" y="55037"/>
                </a:moveTo>
                <a:cubicBezTo>
                  <a:pt x="423524" y="134325"/>
                  <a:pt x="394197" y="209944"/>
                  <a:pt x="348302" y="275406"/>
                </a:cubicBezTo>
                <a:lnTo>
                  <a:pt x="164955" y="275406"/>
                </a:lnTo>
                <a:cubicBezTo>
                  <a:pt x="119433" y="209724"/>
                  <a:pt x="90070" y="134217"/>
                  <a:pt x="79259" y="55037"/>
                </a:cubicBezTo>
                <a:close/>
                <a:moveTo>
                  <a:pt x="210269" y="411750"/>
                </a:moveTo>
                <a:cubicBezTo>
                  <a:pt x="214337" y="408784"/>
                  <a:pt x="217980" y="405275"/>
                  <a:pt x="221094" y="401319"/>
                </a:cubicBezTo>
                <a:lnTo>
                  <a:pt x="238733" y="425339"/>
                </a:lnTo>
                <a:lnTo>
                  <a:pt x="238733" y="477466"/>
                </a:lnTo>
                <a:lnTo>
                  <a:pt x="88432" y="627757"/>
                </a:lnTo>
                <a:cubicBezTo>
                  <a:pt x="108559" y="544990"/>
                  <a:pt x="154910" y="451600"/>
                  <a:pt x="210269" y="411750"/>
                </a:cubicBezTo>
                <a:close/>
                <a:moveTo>
                  <a:pt x="424210" y="626215"/>
                </a:moveTo>
                <a:lnTo>
                  <a:pt x="275461" y="477466"/>
                </a:lnTo>
                <a:lnTo>
                  <a:pt x="275461" y="424678"/>
                </a:lnTo>
                <a:lnTo>
                  <a:pt x="292319" y="401842"/>
                </a:lnTo>
                <a:cubicBezTo>
                  <a:pt x="295354" y="405584"/>
                  <a:pt x="298863" y="408915"/>
                  <a:pt x="302759" y="411750"/>
                </a:cubicBezTo>
                <a:cubicBezTo>
                  <a:pt x="357714" y="451352"/>
                  <a:pt x="403862" y="543824"/>
                  <a:pt x="424210" y="626215"/>
                </a:cubicBezTo>
                <a:close/>
              </a:path>
            </a:pathLst>
          </a:custGeom>
          <a:solidFill>
            <a:srgbClr val="4CC1EF"/>
          </a:solidFill>
          <a:ln w="91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EE1BED-5F74-4B25-B67B-09EC7E0C44F1}"/>
              </a:ext>
            </a:extLst>
          </p:cNvPr>
          <p:cNvGrpSpPr/>
          <p:nvPr/>
        </p:nvGrpSpPr>
        <p:grpSpPr>
          <a:xfrm>
            <a:off x="904561" y="1718392"/>
            <a:ext cx="2647178" cy="3695015"/>
            <a:chOff x="1206081" y="1148189"/>
            <a:chExt cx="3529570" cy="4926686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ADBE6BE6-ABB9-4B05-83D9-BC79DCB40F23}"/>
                </a:ext>
              </a:extLst>
            </p:cNvPr>
            <p:cNvSpPr/>
            <p:nvPr/>
          </p:nvSpPr>
          <p:spPr>
            <a:xfrm>
              <a:off x="1737153" y="5315035"/>
              <a:ext cx="2467426" cy="75984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CA643DF-E96E-4870-B075-FA1CF97A2C3A}"/>
                </a:ext>
              </a:extLst>
            </p:cNvPr>
            <p:cNvGrpSpPr/>
            <p:nvPr/>
          </p:nvGrpSpPr>
          <p:grpSpPr>
            <a:xfrm>
              <a:off x="2000645" y="4334598"/>
              <a:ext cx="1940443" cy="1556442"/>
              <a:chOff x="2000645" y="4334598"/>
              <a:chExt cx="1940443" cy="1556442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F4ECD9D-C33F-4BC0-B6AC-2AB5927EED7F}"/>
                  </a:ext>
                </a:extLst>
              </p:cNvPr>
              <p:cNvSpPr/>
              <p:nvPr/>
            </p:nvSpPr>
            <p:spPr>
              <a:xfrm>
                <a:off x="3512148" y="4334598"/>
                <a:ext cx="428940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74" y="195"/>
                    </a:moveTo>
                    <a:lnTo>
                      <a:pt x="2263" y="259"/>
                    </a:lnTo>
                    <a:lnTo>
                      <a:pt x="0" y="454"/>
                    </a:lnTo>
                    <a:lnTo>
                      <a:pt x="20366" y="21600"/>
                    </a:lnTo>
                    <a:lnTo>
                      <a:pt x="20777" y="21535"/>
                    </a:lnTo>
                    <a:lnTo>
                      <a:pt x="21189" y="21470"/>
                    </a:lnTo>
                    <a:lnTo>
                      <a:pt x="21600" y="21470"/>
                    </a:lnTo>
                    <a:lnTo>
                      <a:pt x="493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endParaRPr sz="225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6E086D1-ACB5-4B7B-85C3-E7C2E9172E96}"/>
                  </a:ext>
                </a:extLst>
              </p:cNvPr>
              <p:cNvSpPr/>
              <p:nvPr/>
            </p:nvSpPr>
            <p:spPr>
              <a:xfrm>
                <a:off x="2000645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8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70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13ECA003-C209-4F1A-860A-0914A7FF8474}"/>
                  </a:ext>
                </a:extLst>
              </p:cNvPr>
              <p:cNvSpPr/>
              <p:nvPr/>
            </p:nvSpPr>
            <p:spPr>
              <a:xfrm>
                <a:off x="2917756" y="4375449"/>
                <a:ext cx="110305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9600" y="0"/>
                    </a:lnTo>
                    <a:lnTo>
                      <a:pt x="0" y="0"/>
                    </a:lnTo>
                    <a:lnTo>
                      <a:pt x="8000" y="21600"/>
                    </a:lnTo>
                    <a:lnTo>
                      <a:pt x="9600" y="21600"/>
                    </a:lnTo>
                    <a:lnTo>
                      <a:pt x="12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EC3C88E-1DE1-4725-BCF4-8BE33EF7FB8D}"/>
                </a:ext>
              </a:extLst>
            </p:cNvPr>
            <p:cNvSpPr/>
            <p:nvPr/>
          </p:nvSpPr>
          <p:spPr>
            <a:xfrm>
              <a:off x="1206081" y="1148189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74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6C051C-2653-436B-9E82-0A25519211B4}"/>
                </a:ext>
              </a:extLst>
            </p:cNvPr>
            <p:cNvSpPr/>
            <p:nvPr/>
          </p:nvSpPr>
          <p:spPr>
            <a:xfrm>
              <a:off x="1206081" y="4252898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68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B41676F0-9C2B-4AE2-8091-754184D8DCFF}"/>
                </a:ext>
              </a:extLst>
            </p:cNvPr>
            <p:cNvSpPr/>
            <p:nvPr/>
          </p:nvSpPr>
          <p:spPr>
            <a:xfrm>
              <a:off x="1320467" y="1229892"/>
              <a:ext cx="3300798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A2E061-1B9E-4243-81BD-1AA771D2C6B6}"/>
              </a:ext>
            </a:extLst>
          </p:cNvPr>
          <p:cNvGrpSpPr/>
          <p:nvPr/>
        </p:nvGrpSpPr>
        <p:grpSpPr>
          <a:xfrm>
            <a:off x="1155862" y="2751654"/>
            <a:ext cx="2071038" cy="1152282"/>
            <a:chOff x="8921977" y="1435947"/>
            <a:chExt cx="2926080" cy="153637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F25027-E99B-4006-8DCA-65DC6D39555F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260583F-7A54-4A7F-B195-A06E46C486D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0464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aphic 28" descr="Lights On">
            <a:extLst>
              <a:ext uri="{FF2B5EF4-FFF2-40B4-BE49-F238E27FC236}">
                <a16:creationId xmlns:a16="http://schemas.microsoft.com/office/drawing/2014/main" id="{93F6C837-2EAD-4F86-9398-AE2CD17A338E}"/>
              </a:ext>
            </a:extLst>
          </p:cNvPr>
          <p:cNvGrpSpPr/>
          <p:nvPr/>
        </p:nvGrpSpPr>
        <p:grpSpPr>
          <a:xfrm>
            <a:off x="2222432" y="1904221"/>
            <a:ext cx="1111737" cy="1111737"/>
            <a:chOff x="2963243" y="1395961"/>
            <a:chExt cx="1482316" cy="148231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0A60772-B9A0-4ACC-897C-FF71C4C184E9}"/>
                </a:ext>
              </a:extLst>
            </p:cNvPr>
            <p:cNvSpPr/>
            <p:nvPr/>
          </p:nvSpPr>
          <p:spPr>
            <a:xfrm>
              <a:off x="3524948" y="2550808"/>
              <a:ext cx="354752" cy="89000"/>
            </a:xfrm>
            <a:custGeom>
              <a:avLst/>
              <a:gdLst>
                <a:gd name="connsiteX0" fmla="*/ 310252 w 354752"/>
                <a:gd name="connsiteY0" fmla="*/ 0 h 89000"/>
                <a:gd name="connsiteX1" fmla="*/ 44500 w 354752"/>
                <a:gd name="connsiteY1" fmla="*/ 0 h 89000"/>
                <a:gd name="connsiteX2" fmla="*/ 0 w 354752"/>
                <a:gd name="connsiteY2" fmla="*/ 44500 h 89000"/>
                <a:gd name="connsiteX3" fmla="*/ 44500 w 354752"/>
                <a:gd name="connsiteY3" fmla="*/ 89001 h 89000"/>
                <a:gd name="connsiteX4" fmla="*/ 310252 w 354752"/>
                <a:gd name="connsiteY4" fmla="*/ 89001 h 89000"/>
                <a:gd name="connsiteX5" fmla="*/ 354752 w 354752"/>
                <a:gd name="connsiteY5" fmla="*/ 44500 h 89000"/>
                <a:gd name="connsiteX6" fmla="*/ 310252 w 354752"/>
                <a:gd name="connsiteY6" fmla="*/ 0 h 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52" h="89000">
                  <a:moveTo>
                    <a:pt x="310252" y="0"/>
                  </a:moveTo>
                  <a:lnTo>
                    <a:pt x="44500" y="0"/>
                  </a:lnTo>
                  <a:cubicBezTo>
                    <a:pt x="19923" y="0"/>
                    <a:pt x="0" y="19923"/>
                    <a:pt x="0" y="44500"/>
                  </a:cubicBezTo>
                  <a:cubicBezTo>
                    <a:pt x="0" y="69077"/>
                    <a:pt x="19923" y="89001"/>
                    <a:pt x="44500" y="89001"/>
                  </a:cubicBezTo>
                  <a:lnTo>
                    <a:pt x="310252" y="89001"/>
                  </a:lnTo>
                  <a:cubicBezTo>
                    <a:pt x="334829" y="89001"/>
                    <a:pt x="354752" y="69077"/>
                    <a:pt x="354752" y="44500"/>
                  </a:cubicBezTo>
                  <a:cubicBezTo>
                    <a:pt x="354752" y="19923"/>
                    <a:pt x="334829" y="0"/>
                    <a:pt x="310252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DFEB1ED-7191-4798-A006-A3CA1BA055AF}"/>
                </a:ext>
              </a:extLst>
            </p:cNvPr>
            <p:cNvSpPr/>
            <p:nvPr/>
          </p:nvSpPr>
          <p:spPr>
            <a:xfrm>
              <a:off x="3605919" y="2701572"/>
              <a:ext cx="192809" cy="89124"/>
            </a:xfrm>
            <a:custGeom>
              <a:avLst/>
              <a:gdLst>
                <a:gd name="connsiteX0" fmla="*/ 96412 w 192809"/>
                <a:gd name="connsiteY0" fmla="*/ 89124 h 89124"/>
                <a:gd name="connsiteX1" fmla="*/ 192809 w 192809"/>
                <a:gd name="connsiteY1" fmla="*/ 0 h 89124"/>
                <a:gd name="connsiteX2" fmla="*/ 0 w 192809"/>
                <a:gd name="connsiteY2" fmla="*/ 0 h 89124"/>
                <a:gd name="connsiteX3" fmla="*/ 96412 w 192809"/>
                <a:gd name="connsiteY3" fmla="*/ 89124 h 8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09" h="89124">
                  <a:moveTo>
                    <a:pt x="96412" y="89124"/>
                  </a:moveTo>
                  <a:cubicBezTo>
                    <a:pt x="146877" y="89118"/>
                    <a:pt x="188853" y="50309"/>
                    <a:pt x="192809" y="0"/>
                  </a:cubicBezTo>
                  <a:lnTo>
                    <a:pt x="0" y="0"/>
                  </a:lnTo>
                  <a:cubicBezTo>
                    <a:pt x="3957" y="50315"/>
                    <a:pt x="45943" y="89126"/>
                    <a:pt x="96412" y="89124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500384C-49FE-4C7D-99AC-94E5EAFFE7C7}"/>
                </a:ext>
              </a:extLst>
            </p:cNvPr>
            <p:cNvSpPr/>
            <p:nvPr/>
          </p:nvSpPr>
          <p:spPr>
            <a:xfrm>
              <a:off x="3316682" y="1688162"/>
              <a:ext cx="771252" cy="800898"/>
            </a:xfrm>
            <a:custGeom>
              <a:avLst/>
              <a:gdLst>
                <a:gd name="connsiteX0" fmla="*/ 771252 w 771252"/>
                <a:gd name="connsiteY0" fmla="*/ 394512 h 800898"/>
                <a:gd name="connsiteX1" fmla="*/ 771252 w 771252"/>
                <a:gd name="connsiteY1" fmla="*/ 381171 h 800898"/>
                <a:gd name="connsiteX2" fmla="*/ 385649 w 771252"/>
                <a:gd name="connsiteY2" fmla="*/ 0 h 800898"/>
                <a:gd name="connsiteX3" fmla="*/ 385649 w 771252"/>
                <a:gd name="connsiteY3" fmla="*/ 0 h 800898"/>
                <a:gd name="connsiteX4" fmla="*/ 0 w 771252"/>
                <a:gd name="connsiteY4" fmla="*/ 381171 h 800898"/>
                <a:gd name="connsiteX5" fmla="*/ 0 w 771252"/>
                <a:gd name="connsiteY5" fmla="*/ 394512 h 800898"/>
                <a:gd name="connsiteX6" fmla="*/ 26852 w 771252"/>
                <a:gd name="connsiteY6" fmla="*/ 527998 h 800898"/>
                <a:gd name="connsiteX7" fmla="*/ 93880 w 771252"/>
                <a:gd name="connsiteY7" fmla="*/ 637751 h 800898"/>
                <a:gd name="connsiteX8" fmla="*/ 184209 w 771252"/>
                <a:gd name="connsiteY8" fmla="*/ 784439 h 800898"/>
                <a:gd name="connsiteX9" fmla="*/ 210751 w 771252"/>
                <a:gd name="connsiteY9" fmla="*/ 800898 h 800898"/>
                <a:gd name="connsiteX10" fmla="*/ 560501 w 771252"/>
                <a:gd name="connsiteY10" fmla="*/ 800898 h 800898"/>
                <a:gd name="connsiteX11" fmla="*/ 587059 w 771252"/>
                <a:gd name="connsiteY11" fmla="*/ 784439 h 800898"/>
                <a:gd name="connsiteX12" fmla="*/ 677372 w 771252"/>
                <a:gd name="connsiteY12" fmla="*/ 637751 h 800898"/>
                <a:gd name="connsiteX13" fmla="*/ 744401 w 771252"/>
                <a:gd name="connsiteY13" fmla="*/ 527998 h 800898"/>
                <a:gd name="connsiteX14" fmla="*/ 771252 w 771252"/>
                <a:gd name="connsiteY14" fmla="*/ 394512 h 800898"/>
                <a:gd name="connsiteX15" fmla="*/ 682267 w 771252"/>
                <a:gd name="connsiteY15" fmla="*/ 392968 h 800898"/>
                <a:gd name="connsiteX16" fmla="*/ 661020 w 771252"/>
                <a:gd name="connsiteY16" fmla="*/ 496823 h 800898"/>
                <a:gd name="connsiteX17" fmla="*/ 610884 w 771252"/>
                <a:gd name="connsiteY17" fmla="*/ 578397 h 800898"/>
                <a:gd name="connsiteX18" fmla="*/ 524122 w 771252"/>
                <a:gd name="connsiteY18" fmla="*/ 711867 h 800898"/>
                <a:gd name="connsiteX19" fmla="*/ 247084 w 771252"/>
                <a:gd name="connsiteY19" fmla="*/ 711867 h 800898"/>
                <a:gd name="connsiteX20" fmla="*/ 160322 w 771252"/>
                <a:gd name="connsiteY20" fmla="*/ 578397 h 800898"/>
                <a:gd name="connsiteX21" fmla="*/ 110201 w 771252"/>
                <a:gd name="connsiteY21" fmla="*/ 496823 h 800898"/>
                <a:gd name="connsiteX22" fmla="*/ 88985 w 771252"/>
                <a:gd name="connsiteY22" fmla="*/ 392999 h 800898"/>
                <a:gd name="connsiteX23" fmla="*/ 88985 w 771252"/>
                <a:gd name="connsiteY23" fmla="*/ 381882 h 800898"/>
                <a:gd name="connsiteX24" fmla="*/ 385618 w 771252"/>
                <a:gd name="connsiteY24" fmla="*/ 88985 h 800898"/>
                <a:gd name="connsiteX25" fmla="*/ 385618 w 771252"/>
                <a:gd name="connsiteY25" fmla="*/ 88985 h 800898"/>
                <a:gd name="connsiteX26" fmla="*/ 682236 w 771252"/>
                <a:gd name="connsiteY26" fmla="*/ 381913 h 80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1252" h="800898">
                  <a:moveTo>
                    <a:pt x="771252" y="394512"/>
                  </a:moveTo>
                  <a:lnTo>
                    <a:pt x="771252" y="381171"/>
                  </a:lnTo>
                  <a:cubicBezTo>
                    <a:pt x="767403" y="170547"/>
                    <a:pt x="596303" y="1414"/>
                    <a:pt x="385649" y="0"/>
                  </a:cubicBezTo>
                  <a:lnTo>
                    <a:pt x="385649" y="0"/>
                  </a:lnTo>
                  <a:cubicBezTo>
                    <a:pt x="174980" y="1397"/>
                    <a:pt x="3857" y="170533"/>
                    <a:pt x="0" y="381171"/>
                  </a:cubicBezTo>
                  <a:lnTo>
                    <a:pt x="0" y="394512"/>
                  </a:lnTo>
                  <a:cubicBezTo>
                    <a:pt x="1439" y="440194"/>
                    <a:pt x="10515" y="485313"/>
                    <a:pt x="26852" y="527998"/>
                  </a:cubicBezTo>
                  <a:cubicBezTo>
                    <a:pt x="42484" y="568280"/>
                    <a:pt x="65183" y="605447"/>
                    <a:pt x="93880" y="637751"/>
                  </a:cubicBezTo>
                  <a:cubicBezTo>
                    <a:pt x="129178" y="676353"/>
                    <a:pt x="167888" y="751210"/>
                    <a:pt x="184209" y="784439"/>
                  </a:cubicBezTo>
                  <a:cubicBezTo>
                    <a:pt x="189211" y="794521"/>
                    <a:pt x="199495" y="800898"/>
                    <a:pt x="210751" y="800898"/>
                  </a:cubicBezTo>
                  <a:lnTo>
                    <a:pt x="560501" y="800898"/>
                  </a:lnTo>
                  <a:cubicBezTo>
                    <a:pt x="571759" y="800894"/>
                    <a:pt x="582045" y="794518"/>
                    <a:pt x="587059" y="784439"/>
                  </a:cubicBezTo>
                  <a:cubicBezTo>
                    <a:pt x="603364" y="751225"/>
                    <a:pt x="642074" y="676353"/>
                    <a:pt x="677372" y="637751"/>
                  </a:cubicBezTo>
                  <a:cubicBezTo>
                    <a:pt x="706069" y="605447"/>
                    <a:pt x="728768" y="568280"/>
                    <a:pt x="744401" y="527998"/>
                  </a:cubicBezTo>
                  <a:cubicBezTo>
                    <a:pt x="760731" y="485310"/>
                    <a:pt x="769805" y="440194"/>
                    <a:pt x="771252" y="394512"/>
                  </a:cubicBezTo>
                  <a:close/>
                  <a:moveTo>
                    <a:pt x="682267" y="392968"/>
                  </a:moveTo>
                  <a:cubicBezTo>
                    <a:pt x="680925" y="428518"/>
                    <a:pt x="673748" y="463604"/>
                    <a:pt x="661020" y="496823"/>
                  </a:cubicBezTo>
                  <a:cubicBezTo>
                    <a:pt x="649255" y="526761"/>
                    <a:pt x="632280" y="554378"/>
                    <a:pt x="610884" y="578397"/>
                  </a:cubicBezTo>
                  <a:cubicBezTo>
                    <a:pt x="576890" y="619375"/>
                    <a:pt x="547774" y="664166"/>
                    <a:pt x="524122" y="711867"/>
                  </a:cubicBezTo>
                  <a:lnTo>
                    <a:pt x="247084" y="711867"/>
                  </a:lnTo>
                  <a:cubicBezTo>
                    <a:pt x="223438" y="664163"/>
                    <a:pt x="194321" y="619372"/>
                    <a:pt x="160322" y="578397"/>
                  </a:cubicBezTo>
                  <a:cubicBezTo>
                    <a:pt x="138924" y="554382"/>
                    <a:pt x="121954" y="526763"/>
                    <a:pt x="110201" y="496823"/>
                  </a:cubicBezTo>
                  <a:cubicBezTo>
                    <a:pt x="97481" y="463613"/>
                    <a:pt x="90313" y="428536"/>
                    <a:pt x="88985" y="392999"/>
                  </a:cubicBezTo>
                  <a:lnTo>
                    <a:pt x="88985" y="381882"/>
                  </a:lnTo>
                  <a:cubicBezTo>
                    <a:pt x="91982" y="219923"/>
                    <a:pt x="223635" y="89930"/>
                    <a:pt x="385618" y="88985"/>
                  </a:cubicBezTo>
                  <a:lnTo>
                    <a:pt x="385618" y="88985"/>
                  </a:lnTo>
                  <a:cubicBezTo>
                    <a:pt x="547614" y="89923"/>
                    <a:pt x="679271" y="219942"/>
                    <a:pt x="682236" y="381913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EF338B1-1277-4907-B05F-0F1F7CAF0F2E}"/>
                </a:ext>
              </a:extLst>
            </p:cNvPr>
            <p:cNvSpPr/>
            <p:nvPr/>
          </p:nvSpPr>
          <p:spPr>
            <a:xfrm>
              <a:off x="3674476" y="1457724"/>
              <a:ext cx="61763" cy="169848"/>
            </a:xfrm>
            <a:custGeom>
              <a:avLst/>
              <a:gdLst>
                <a:gd name="connsiteX0" fmla="*/ 30882 w 61763"/>
                <a:gd name="connsiteY0" fmla="*/ 169849 h 169848"/>
                <a:gd name="connsiteX1" fmla="*/ 61763 w 61763"/>
                <a:gd name="connsiteY1" fmla="*/ 138967 h 169848"/>
                <a:gd name="connsiteX2" fmla="*/ 61763 w 61763"/>
                <a:gd name="connsiteY2" fmla="*/ 30882 h 169848"/>
                <a:gd name="connsiteX3" fmla="*/ 30882 w 61763"/>
                <a:gd name="connsiteY3" fmla="*/ 0 h 169848"/>
                <a:gd name="connsiteX4" fmla="*/ 0 w 61763"/>
                <a:gd name="connsiteY4" fmla="*/ 30882 h 169848"/>
                <a:gd name="connsiteX5" fmla="*/ 0 w 61763"/>
                <a:gd name="connsiteY5" fmla="*/ 138967 h 169848"/>
                <a:gd name="connsiteX6" fmla="*/ 30882 w 61763"/>
                <a:gd name="connsiteY6" fmla="*/ 169849 h 16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63" h="169848">
                  <a:moveTo>
                    <a:pt x="30882" y="169849"/>
                  </a:moveTo>
                  <a:cubicBezTo>
                    <a:pt x="47937" y="169849"/>
                    <a:pt x="61763" y="156023"/>
                    <a:pt x="61763" y="138967"/>
                  </a:cubicBezTo>
                  <a:lnTo>
                    <a:pt x="61763" y="30882"/>
                  </a:lnTo>
                  <a:cubicBezTo>
                    <a:pt x="61763" y="13826"/>
                    <a:pt x="47937" y="0"/>
                    <a:pt x="30882" y="0"/>
                  </a:cubicBezTo>
                  <a:cubicBezTo>
                    <a:pt x="13826" y="0"/>
                    <a:pt x="0" y="13826"/>
                    <a:pt x="0" y="30882"/>
                  </a:cubicBezTo>
                  <a:lnTo>
                    <a:pt x="0" y="138967"/>
                  </a:lnTo>
                  <a:cubicBezTo>
                    <a:pt x="0" y="156023"/>
                    <a:pt x="13826" y="169849"/>
                    <a:pt x="30882" y="169849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0B38A55-650D-4F56-BE4D-3C1526596268}"/>
                </a:ext>
              </a:extLst>
            </p:cNvPr>
            <p:cNvSpPr/>
            <p:nvPr/>
          </p:nvSpPr>
          <p:spPr>
            <a:xfrm>
              <a:off x="3253692" y="1634622"/>
              <a:ext cx="138257" cy="138257"/>
            </a:xfrm>
            <a:custGeom>
              <a:avLst/>
              <a:gdLst>
                <a:gd name="connsiteX0" fmla="*/ 85163 w 138257"/>
                <a:gd name="connsiteY0" fmla="*/ 128830 h 138257"/>
                <a:gd name="connsiteX1" fmla="*/ 128829 w 138257"/>
                <a:gd name="connsiteY1" fmla="*/ 129589 h 138257"/>
                <a:gd name="connsiteX2" fmla="*/ 129589 w 138257"/>
                <a:gd name="connsiteY2" fmla="*/ 85923 h 138257"/>
                <a:gd name="connsiteX3" fmla="*/ 128829 w 138257"/>
                <a:gd name="connsiteY3" fmla="*/ 85163 h 138257"/>
                <a:gd name="connsiteX4" fmla="*/ 52336 w 138257"/>
                <a:gd name="connsiteY4" fmla="*/ 8669 h 138257"/>
                <a:gd name="connsiteX5" fmla="*/ 8669 w 138257"/>
                <a:gd name="connsiteY5" fmla="*/ 9429 h 138257"/>
                <a:gd name="connsiteX6" fmla="*/ 8669 w 138257"/>
                <a:gd name="connsiteY6" fmla="*/ 52336 h 138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57" h="138257">
                  <a:moveTo>
                    <a:pt x="85163" y="128830"/>
                  </a:moveTo>
                  <a:cubicBezTo>
                    <a:pt x="97012" y="141097"/>
                    <a:pt x="116562" y="141437"/>
                    <a:pt x="128829" y="129589"/>
                  </a:cubicBezTo>
                  <a:cubicBezTo>
                    <a:pt x="141097" y="117740"/>
                    <a:pt x="141437" y="98190"/>
                    <a:pt x="129589" y="85923"/>
                  </a:cubicBezTo>
                  <a:cubicBezTo>
                    <a:pt x="129341" y="85665"/>
                    <a:pt x="129087" y="85412"/>
                    <a:pt x="128829" y="85163"/>
                  </a:cubicBezTo>
                  <a:lnTo>
                    <a:pt x="52336" y="8669"/>
                  </a:lnTo>
                  <a:cubicBezTo>
                    <a:pt x="40068" y="-3180"/>
                    <a:pt x="20519" y="-2840"/>
                    <a:pt x="8669" y="9429"/>
                  </a:cubicBezTo>
                  <a:cubicBezTo>
                    <a:pt x="-2890" y="21396"/>
                    <a:pt x="-2890" y="40369"/>
                    <a:pt x="8669" y="5233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3DB38D-7B3C-4E31-BAF0-A527CDBC6464}"/>
                </a:ext>
              </a:extLst>
            </p:cNvPr>
            <p:cNvSpPr/>
            <p:nvPr/>
          </p:nvSpPr>
          <p:spPr>
            <a:xfrm>
              <a:off x="4019616" y="1640924"/>
              <a:ext cx="137321" cy="137365"/>
            </a:xfrm>
            <a:custGeom>
              <a:avLst/>
              <a:gdLst>
                <a:gd name="connsiteX0" fmla="*/ 30828 w 137321"/>
                <a:gd name="connsiteY0" fmla="*/ 137366 h 137365"/>
                <a:gd name="connsiteX1" fmla="*/ 52662 w 137321"/>
                <a:gd name="connsiteY1" fmla="*/ 128318 h 137365"/>
                <a:gd name="connsiteX2" fmla="*/ 129078 w 137321"/>
                <a:gd name="connsiteY2" fmla="*/ 51886 h 137365"/>
                <a:gd name="connsiteX3" fmla="*/ 127443 w 137321"/>
                <a:gd name="connsiteY3" fmla="*/ 8244 h 137365"/>
                <a:gd name="connsiteX4" fmla="*/ 85412 w 137321"/>
                <a:gd name="connsiteY4" fmla="*/ 8265 h 137365"/>
                <a:gd name="connsiteX5" fmla="*/ 9041 w 137321"/>
                <a:gd name="connsiteY5" fmla="*/ 84651 h 137365"/>
                <a:gd name="connsiteX6" fmla="*/ 9047 w 137321"/>
                <a:gd name="connsiteY6" fmla="*/ 128324 h 137365"/>
                <a:gd name="connsiteX7" fmla="*/ 30875 w 137321"/>
                <a:gd name="connsiteY7" fmla="*/ 137366 h 13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321" h="137365">
                  <a:moveTo>
                    <a:pt x="30828" y="137366"/>
                  </a:moveTo>
                  <a:cubicBezTo>
                    <a:pt x="39018" y="137364"/>
                    <a:pt x="46871" y="134109"/>
                    <a:pt x="52662" y="128318"/>
                  </a:cubicBezTo>
                  <a:lnTo>
                    <a:pt x="129078" y="51886"/>
                  </a:lnTo>
                  <a:cubicBezTo>
                    <a:pt x="140679" y="39383"/>
                    <a:pt x="139947" y="19843"/>
                    <a:pt x="127443" y="8244"/>
                  </a:cubicBezTo>
                  <a:cubicBezTo>
                    <a:pt x="115587" y="-2756"/>
                    <a:pt x="97255" y="-2747"/>
                    <a:pt x="85412" y="8265"/>
                  </a:cubicBezTo>
                  <a:lnTo>
                    <a:pt x="9041" y="84651"/>
                  </a:lnTo>
                  <a:cubicBezTo>
                    <a:pt x="-3016" y="96713"/>
                    <a:pt x="-3013" y="116266"/>
                    <a:pt x="9047" y="128324"/>
                  </a:cubicBezTo>
                  <a:cubicBezTo>
                    <a:pt x="14838" y="134113"/>
                    <a:pt x="22688" y="137364"/>
                    <a:pt x="30875" y="13736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5592C6-3CD9-418B-833D-FDE6CF8BE5AB}"/>
                </a:ext>
              </a:extLst>
            </p:cNvPr>
            <p:cNvSpPr/>
            <p:nvPr/>
          </p:nvSpPr>
          <p:spPr>
            <a:xfrm>
              <a:off x="3086769" y="203675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04E1C0A-9579-4E38-BD52-7425DFCFCF3A}"/>
                </a:ext>
              </a:extLst>
            </p:cNvPr>
            <p:cNvSpPr/>
            <p:nvPr/>
          </p:nvSpPr>
          <p:spPr>
            <a:xfrm>
              <a:off x="3252439" y="2361402"/>
              <a:ext cx="139449" cy="139478"/>
            </a:xfrm>
            <a:custGeom>
              <a:avLst/>
              <a:gdLst>
                <a:gd name="connsiteX0" fmla="*/ 86416 w 139449"/>
                <a:gd name="connsiteY0" fmla="*/ 9428 h 139478"/>
                <a:gd name="connsiteX1" fmla="*/ 9985 w 139449"/>
                <a:gd name="connsiteY1" fmla="*/ 85860 h 139478"/>
                <a:gd name="connsiteX2" fmla="*/ 8146 w 139449"/>
                <a:gd name="connsiteY2" fmla="*/ 129494 h 139478"/>
                <a:gd name="connsiteX3" fmla="*/ 51780 w 139449"/>
                <a:gd name="connsiteY3" fmla="*/ 131334 h 139478"/>
                <a:gd name="connsiteX4" fmla="*/ 53589 w 139449"/>
                <a:gd name="connsiteY4" fmla="*/ 129526 h 139478"/>
                <a:gd name="connsiteX5" fmla="*/ 130021 w 139449"/>
                <a:gd name="connsiteY5" fmla="*/ 53094 h 139478"/>
                <a:gd name="connsiteX6" fmla="*/ 130781 w 139449"/>
                <a:gd name="connsiteY6" fmla="*/ 9428 h 139478"/>
                <a:gd name="connsiteX7" fmla="*/ 87114 w 139449"/>
                <a:gd name="connsiteY7" fmla="*/ 8668 h 139478"/>
                <a:gd name="connsiteX8" fmla="*/ 86355 w 139449"/>
                <a:gd name="connsiteY8" fmla="*/ 9428 h 13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449" h="139478">
                  <a:moveTo>
                    <a:pt x="86416" y="9428"/>
                  </a:moveTo>
                  <a:lnTo>
                    <a:pt x="9985" y="85860"/>
                  </a:lnTo>
                  <a:cubicBezTo>
                    <a:pt x="-2573" y="97402"/>
                    <a:pt x="-3396" y="116937"/>
                    <a:pt x="8146" y="129494"/>
                  </a:cubicBezTo>
                  <a:cubicBezTo>
                    <a:pt x="19686" y="142052"/>
                    <a:pt x="39222" y="142875"/>
                    <a:pt x="51780" y="131334"/>
                  </a:cubicBezTo>
                  <a:cubicBezTo>
                    <a:pt x="52408" y="130757"/>
                    <a:pt x="53012" y="130153"/>
                    <a:pt x="53589" y="129526"/>
                  </a:cubicBezTo>
                  <a:lnTo>
                    <a:pt x="130021" y="53094"/>
                  </a:lnTo>
                  <a:cubicBezTo>
                    <a:pt x="142289" y="41245"/>
                    <a:pt x="142629" y="21696"/>
                    <a:pt x="130781" y="9428"/>
                  </a:cubicBezTo>
                  <a:cubicBezTo>
                    <a:pt x="118932" y="-2840"/>
                    <a:pt x="99382" y="-3180"/>
                    <a:pt x="87114" y="8668"/>
                  </a:cubicBezTo>
                  <a:cubicBezTo>
                    <a:pt x="86857" y="8917"/>
                    <a:pt x="86603" y="9170"/>
                    <a:pt x="86355" y="9428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359F9E3-C2DF-42EC-BDE4-75A9684493CD}"/>
                </a:ext>
              </a:extLst>
            </p:cNvPr>
            <p:cNvSpPr/>
            <p:nvPr/>
          </p:nvSpPr>
          <p:spPr>
            <a:xfrm>
              <a:off x="4018779" y="2355125"/>
              <a:ext cx="138630" cy="138606"/>
            </a:xfrm>
            <a:custGeom>
              <a:avLst/>
              <a:gdLst>
                <a:gd name="connsiteX0" fmla="*/ 53498 w 138630"/>
                <a:gd name="connsiteY0" fmla="*/ 9854 h 138606"/>
                <a:gd name="connsiteX1" fmla="*/ 9853 w 138630"/>
                <a:gd name="connsiteY1" fmla="*/ 8265 h 138606"/>
                <a:gd name="connsiteX2" fmla="*/ 8266 w 138630"/>
                <a:gd name="connsiteY2" fmla="*/ 51910 h 138606"/>
                <a:gd name="connsiteX3" fmla="*/ 9878 w 138630"/>
                <a:gd name="connsiteY3" fmla="*/ 53520 h 138606"/>
                <a:gd name="connsiteX4" fmla="*/ 86295 w 138630"/>
                <a:gd name="connsiteY4" fmla="*/ 129937 h 138606"/>
                <a:gd name="connsiteX5" fmla="*/ 129961 w 138630"/>
                <a:gd name="connsiteY5" fmla="*/ 129177 h 138606"/>
                <a:gd name="connsiteX6" fmla="*/ 129961 w 138630"/>
                <a:gd name="connsiteY6" fmla="*/ 86270 h 13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30" h="138606">
                  <a:moveTo>
                    <a:pt x="53498" y="9854"/>
                  </a:moveTo>
                  <a:cubicBezTo>
                    <a:pt x="41885" y="-2636"/>
                    <a:pt x="22345" y="-3348"/>
                    <a:pt x="9853" y="8265"/>
                  </a:cubicBezTo>
                  <a:cubicBezTo>
                    <a:pt x="-2637" y="19878"/>
                    <a:pt x="-3348" y="39418"/>
                    <a:pt x="8266" y="51910"/>
                  </a:cubicBezTo>
                  <a:cubicBezTo>
                    <a:pt x="8783" y="52466"/>
                    <a:pt x="9321" y="53003"/>
                    <a:pt x="9878" y="53520"/>
                  </a:cubicBezTo>
                  <a:lnTo>
                    <a:pt x="86295" y="129937"/>
                  </a:lnTo>
                  <a:cubicBezTo>
                    <a:pt x="98562" y="141786"/>
                    <a:pt x="118112" y="141446"/>
                    <a:pt x="129961" y="129177"/>
                  </a:cubicBezTo>
                  <a:cubicBezTo>
                    <a:pt x="141520" y="117210"/>
                    <a:pt x="141520" y="98237"/>
                    <a:pt x="129961" y="8627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A2412-4A58-4849-85C4-55872FA35763}"/>
                </a:ext>
              </a:extLst>
            </p:cNvPr>
            <p:cNvSpPr/>
            <p:nvPr/>
          </p:nvSpPr>
          <p:spPr>
            <a:xfrm>
              <a:off x="4148323" y="203570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81995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285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Screen Projectors – Slide Template</vt:lpstr>
      <vt:lpstr>Screen Projectors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Projectors</dc:title>
  <dc:creator>PresentationGO.com</dc:creator>
  <dc:description>© Copyright PresentationGO.com</dc:description>
  <dcterms:created xsi:type="dcterms:W3CDTF">2014-11-26T05:14:11Z</dcterms:created>
  <dcterms:modified xsi:type="dcterms:W3CDTF">2021-03-15T19:46:10Z</dcterms:modified>
  <cp:category>Graphics &amp; Metaphors</cp:category>
</cp:coreProperties>
</file>