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7" d="100"/>
          <a:sy n="87" d="100"/>
        </p:scale>
        <p:origin x="120" y="14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1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9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 Shell Diagram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DEA8EB3-34D7-4386-A5BF-C0D10BE34AA1}"/>
              </a:ext>
            </a:extLst>
          </p:cNvPr>
          <p:cNvSpPr/>
          <p:nvPr/>
        </p:nvSpPr>
        <p:spPr>
          <a:xfrm>
            <a:off x="5268119" y="5055326"/>
            <a:ext cx="1002751" cy="931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13399" y="0"/>
                </a:moveTo>
                <a:lnTo>
                  <a:pt x="7761" y="0"/>
                </a:lnTo>
                <a:cubicBezTo>
                  <a:pt x="5999" y="0"/>
                  <a:pt x="4365" y="1031"/>
                  <a:pt x="3484" y="2716"/>
                </a:cubicBezTo>
                <a:lnTo>
                  <a:pt x="661" y="8084"/>
                </a:lnTo>
                <a:cubicBezTo>
                  <a:pt x="-220" y="9761"/>
                  <a:pt x="-220" y="11831"/>
                  <a:pt x="661" y="13516"/>
                </a:cubicBezTo>
                <a:lnTo>
                  <a:pt x="3484" y="18884"/>
                </a:lnTo>
                <a:cubicBezTo>
                  <a:pt x="4365" y="20561"/>
                  <a:pt x="5999" y="21600"/>
                  <a:pt x="7761" y="21600"/>
                </a:cubicBezTo>
                <a:lnTo>
                  <a:pt x="13399" y="21600"/>
                </a:lnTo>
                <a:cubicBezTo>
                  <a:pt x="15161" y="21600"/>
                  <a:pt x="16795" y="20569"/>
                  <a:pt x="17676" y="18884"/>
                </a:cubicBezTo>
                <a:lnTo>
                  <a:pt x="20499" y="13516"/>
                </a:lnTo>
                <a:cubicBezTo>
                  <a:pt x="21380" y="11839"/>
                  <a:pt x="21380" y="9769"/>
                  <a:pt x="20499" y="8084"/>
                </a:cubicBezTo>
                <a:lnTo>
                  <a:pt x="17676" y="2716"/>
                </a:lnTo>
                <a:cubicBezTo>
                  <a:pt x="16795" y="1031"/>
                  <a:pt x="15161" y="0"/>
                  <a:pt x="1339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endParaRPr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F8735C0-AA8E-41E9-9EEA-516F88F8DF4A}"/>
              </a:ext>
            </a:extLst>
          </p:cNvPr>
          <p:cNvSpPr/>
          <p:nvPr/>
        </p:nvSpPr>
        <p:spPr>
          <a:xfrm>
            <a:off x="4393436" y="3575771"/>
            <a:ext cx="3213688" cy="2452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88" y="3154"/>
                </a:moveTo>
                <a:lnTo>
                  <a:pt x="634" y="7653"/>
                </a:lnTo>
                <a:cubicBezTo>
                  <a:pt x="-211" y="9603"/>
                  <a:pt x="-211" y="12003"/>
                  <a:pt x="634" y="13953"/>
                </a:cubicBezTo>
                <a:lnTo>
                  <a:pt x="3954" y="21600"/>
                </a:lnTo>
                <a:lnTo>
                  <a:pt x="5179" y="21600"/>
                </a:lnTo>
                <a:lnTo>
                  <a:pt x="3084" y="16772"/>
                </a:lnTo>
                <a:cubicBezTo>
                  <a:pt x="2239" y="14823"/>
                  <a:pt x="2239" y="12422"/>
                  <a:pt x="3084" y="10473"/>
                </a:cubicBezTo>
                <a:lnTo>
                  <a:pt x="3813" y="8795"/>
                </a:lnTo>
                <a:cubicBezTo>
                  <a:pt x="4658" y="6846"/>
                  <a:pt x="6222" y="5644"/>
                  <a:pt x="7915" y="5644"/>
                </a:cubicBezTo>
                <a:lnTo>
                  <a:pt x="17021" y="5644"/>
                </a:lnTo>
                <a:cubicBezTo>
                  <a:pt x="18966" y="5644"/>
                  <a:pt x="20676" y="3934"/>
                  <a:pt x="21216" y="1447"/>
                </a:cubicBezTo>
                <a:lnTo>
                  <a:pt x="21247" y="1300"/>
                </a:lnTo>
                <a:cubicBezTo>
                  <a:pt x="21389" y="649"/>
                  <a:pt x="21020" y="0"/>
                  <a:pt x="20512" y="0"/>
                </a:cubicBezTo>
                <a:lnTo>
                  <a:pt x="6690" y="0"/>
                </a:lnTo>
                <a:cubicBezTo>
                  <a:pt x="4997" y="3"/>
                  <a:pt x="3433" y="1205"/>
                  <a:pt x="2588" y="315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E6D8058-D984-43BD-8DAF-59BD0C48F36E}"/>
              </a:ext>
            </a:extLst>
          </p:cNvPr>
          <p:cNvSpPr/>
          <p:nvPr/>
        </p:nvSpPr>
        <p:spPr>
          <a:xfrm>
            <a:off x="3938670" y="2841069"/>
            <a:ext cx="4157022" cy="3187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4" h="21600" extrusionOk="0">
                <a:moveTo>
                  <a:pt x="3034" y="2517"/>
                </a:moveTo>
                <a:lnTo>
                  <a:pt x="510" y="8289"/>
                </a:lnTo>
                <a:cubicBezTo>
                  <a:pt x="-170" y="9844"/>
                  <a:pt x="-170" y="11760"/>
                  <a:pt x="510" y="13316"/>
                </a:cubicBezTo>
                <a:lnTo>
                  <a:pt x="4134" y="21600"/>
                </a:lnTo>
                <a:lnTo>
                  <a:pt x="5070" y="21600"/>
                </a:lnTo>
                <a:lnTo>
                  <a:pt x="2380" y="15453"/>
                </a:lnTo>
                <a:cubicBezTo>
                  <a:pt x="1700" y="13898"/>
                  <a:pt x="1700" y="11981"/>
                  <a:pt x="2380" y="10426"/>
                </a:cubicBezTo>
                <a:lnTo>
                  <a:pt x="3970" y="6794"/>
                </a:lnTo>
                <a:cubicBezTo>
                  <a:pt x="4650" y="5238"/>
                  <a:pt x="5909" y="4279"/>
                  <a:pt x="7270" y="4279"/>
                </a:cubicBezTo>
                <a:lnTo>
                  <a:pt x="18057" y="4279"/>
                </a:lnTo>
                <a:cubicBezTo>
                  <a:pt x="19565" y="4279"/>
                  <a:pt x="20891" y="2963"/>
                  <a:pt x="21310" y="1049"/>
                </a:cubicBezTo>
                <a:lnTo>
                  <a:pt x="21320" y="1001"/>
                </a:lnTo>
                <a:cubicBezTo>
                  <a:pt x="21430" y="499"/>
                  <a:pt x="21144" y="0"/>
                  <a:pt x="20750" y="0"/>
                </a:cubicBezTo>
                <a:lnTo>
                  <a:pt x="6334" y="0"/>
                </a:lnTo>
                <a:cubicBezTo>
                  <a:pt x="4972" y="2"/>
                  <a:pt x="3716" y="962"/>
                  <a:pt x="3034" y="251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5FBA0E7F-B487-4DD3-B391-4074F1054D57}"/>
              </a:ext>
            </a:extLst>
          </p:cNvPr>
          <p:cNvSpPr/>
          <p:nvPr/>
        </p:nvSpPr>
        <p:spPr>
          <a:xfrm>
            <a:off x="3483907" y="2077843"/>
            <a:ext cx="5173011" cy="3950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1" h="21600" extrusionOk="0">
                <a:moveTo>
                  <a:pt x="3223" y="2226"/>
                </a:moveTo>
                <a:lnTo>
                  <a:pt x="451" y="8579"/>
                </a:lnTo>
                <a:cubicBezTo>
                  <a:pt x="-150" y="9955"/>
                  <a:pt x="-150" y="11649"/>
                  <a:pt x="451" y="13025"/>
                </a:cubicBezTo>
                <a:lnTo>
                  <a:pt x="4194" y="21600"/>
                </a:lnTo>
                <a:lnTo>
                  <a:pt x="4949" y="21600"/>
                </a:lnTo>
                <a:lnTo>
                  <a:pt x="1960" y="14753"/>
                </a:lnTo>
                <a:cubicBezTo>
                  <a:pt x="1360" y="13377"/>
                  <a:pt x="1360" y="11683"/>
                  <a:pt x="1960" y="10307"/>
                </a:cubicBezTo>
                <a:lnTo>
                  <a:pt x="3980" y="5682"/>
                </a:lnTo>
                <a:cubicBezTo>
                  <a:pt x="4580" y="4306"/>
                  <a:pt x="5689" y="3458"/>
                  <a:pt x="6890" y="3458"/>
                </a:cubicBezTo>
                <a:lnTo>
                  <a:pt x="18733" y="3458"/>
                </a:lnTo>
                <a:cubicBezTo>
                  <a:pt x="19947" y="3458"/>
                  <a:pt x="21015" y="2396"/>
                  <a:pt x="21352" y="852"/>
                </a:cubicBezTo>
                <a:lnTo>
                  <a:pt x="21362" y="807"/>
                </a:lnTo>
                <a:cubicBezTo>
                  <a:pt x="21450" y="403"/>
                  <a:pt x="21220" y="0"/>
                  <a:pt x="20903" y="0"/>
                </a:cubicBezTo>
                <a:lnTo>
                  <a:pt x="6134" y="0"/>
                </a:lnTo>
                <a:cubicBezTo>
                  <a:pt x="4933" y="4"/>
                  <a:pt x="3824" y="850"/>
                  <a:pt x="3223" y="222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76FACF1-C0C6-4CFA-8127-8AF7EBE6DA67}"/>
              </a:ext>
            </a:extLst>
          </p:cNvPr>
          <p:cNvSpPr/>
          <p:nvPr/>
        </p:nvSpPr>
        <p:spPr>
          <a:xfrm>
            <a:off x="3022888" y="1339404"/>
            <a:ext cx="6146223" cy="4689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5" h="21600" extrusionOk="0">
                <a:moveTo>
                  <a:pt x="3562" y="1723"/>
                </a:moveTo>
                <a:lnTo>
                  <a:pt x="349" y="9078"/>
                </a:lnTo>
                <a:cubicBezTo>
                  <a:pt x="-117" y="10145"/>
                  <a:pt x="-117" y="11457"/>
                  <a:pt x="349" y="12523"/>
                </a:cubicBezTo>
                <a:lnTo>
                  <a:pt x="4315" y="21600"/>
                </a:lnTo>
                <a:lnTo>
                  <a:pt x="4945" y="21600"/>
                </a:lnTo>
                <a:lnTo>
                  <a:pt x="1609" y="13964"/>
                </a:lnTo>
                <a:cubicBezTo>
                  <a:pt x="1142" y="12897"/>
                  <a:pt x="1142" y="11585"/>
                  <a:pt x="1609" y="10519"/>
                </a:cubicBezTo>
                <a:lnTo>
                  <a:pt x="4192" y="4604"/>
                </a:lnTo>
                <a:cubicBezTo>
                  <a:pt x="4658" y="3537"/>
                  <a:pt x="5519" y="2882"/>
                  <a:pt x="6450" y="2882"/>
                </a:cubicBezTo>
                <a:lnTo>
                  <a:pt x="19199" y="2882"/>
                </a:lnTo>
                <a:cubicBezTo>
                  <a:pt x="20223" y="2882"/>
                  <a:pt x="21123" y="1988"/>
                  <a:pt x="21407" y="687"/>
                </a:cubicBezTo>
                <a:lnTo>
                  <a:pt x="21408" y="680"/>
                </a:lnTo>
                <a:cubicBezTo>
                  <a:pt x="21483" y="339"/>
                  <a:pt x="21289" y="0"/>
                  <a:pt x="21021" y="0"/>
                </a:cubicBezTo>
                <a:lnTo>
                  <a:pt x="5821" y="0"/>
                </a:lnTo>
                <a:cubicBezTo>
                  <a:pt x="4889" y="0"/>
                  <a:pt x="4029" y="657"/>
                  <a:pt x="3562" y="172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AC0F8C9D-4E7D-4884-A33C-9AB9C16D1803}"/>
              </a:ext>
            </a:extLst>
          </p:cNvPr>
          <p:cNvSpPr/>
          <p:nvPr/>
        </p:nvSpPr>
        <p:spPr>
          <a:xfrm>
            <a:off x="4820501" y="4320663"/>
            <a:ext cx="2291148" cy="1708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1" h="21600" extrusionOk="0">
                <a:moveTo>
                  <a:pt x="2342" y="3430"/>
                </a:moveTo>
                <a:lnTo>
                  <a:pt x="672" y="7376"/>
                </a:lnTo>
                <a:cubicBezTo>
                  <a:pt x="-224" y="9497"/>
                  <a:pt x="-224" y="12107"/>
                  <a:pt x="672" y="14228"/>
                </a:cubicBezTo>
                <a:lnTo>
                  <a:pt x="3792" y="21600"/>
                </a:lnTo>
                <a:lnTo>
                  <a:pt x="5461" y="21600"/>
                </a:lnTo>
                <a:lnTo>
                  <a:pt x="4012" y="18174"/>
                </a:lnTo>
                <a:cubicBezTo>
                  <a:pt x="3116" y="16053"/>
                  <a:pt x="3116" y="13443"/>
                  <a:pt x="4012" y="11322"/>
                </a:cubicBezTo>
                <a:lnTo>
                  <a:pt x="4012" y="11322"/>
                </a:lnTo>
                <a:cubicBezTo>
                  <a:pt x="4908" y="9201"/>
                  <a:pt x="6565" y="7896"/>
                  <a:pt x="8358" y="7896"/>
                </a:cubicBezTo>
                <a:lnTo>
                  <a:pt x="15310" y="7896"/>
                </a:lnTo>
                <a:cubicBezTo>
                  <a:pt x="18030" y="7896"/>
                  <a:pt x="20423" y="5440"/>
                  <a:pt x="21178" y="1868"/>
                </a:cubicBezTo>
                <a:lnTo>
                  <a:pt x="21178" y="1868"/>
                </a:lnTo>
                <a:cubicBezTo>
                  <a:pt x="21376" y="932"/>
                  <a:pt x="20860" y="0"/>
                  <a:pt x="20150" y="0"/>
                </a:cubicBezTo>
                <a:lnTo>
                  <a:pt x="6688" y="0"/>
                </a:lnTo>
                <a:cubicBezTo>
                  <a:pt x="4895" y="4"/>
                  <a:pt x="3238" y="1314"/>
                  <a:pt x="2342" y="343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516F457-DC48-4D4F-BB0A-B752F888C43E}"/>
              </a:ext>
            </a:extLst>
          </p:cNvPr>
          <p:cNvGrpSpPr/>
          <p:nvPr/>
        </p:nvGrpSpPr>
        <p:grpSpPr>
          <a:xfrm>
            <a:off x="9345681" y="1304488"/>
            <a:ext cx="2645785" cy="673207"/>
            <a:chOff x="6165408" y="1445875"/>
            <a:chExt cx="2645785" cy="67320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E60BB19-B5F2-4508-9EC4-C1D3E0FE3309}"/>
                </a:ext>
              </a:extLst>
            </p:cNvPr>
            <p:cNvSpPr txBox="1"/>
            <p:nvPr/>
          </p:nvSpPr>
          <p:spPr>
            <a:xfrm>
              <a:off x="6165408" y="1445875"/>
              <a:ext cx="1442831" cy="39241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FED5D04-F590-4EE7-AE6E-CB470304DDD1}"/>
                </a:ext>
              </a:extLst>
            </p:cNvPr>
            <p:cNvSpPr txBox="1"/>
            <p:nvPr/>
          </p:nvSpPr>
          <p:spPr>
            <a:xfrm>
              <a:off x="6165408" y="1749751"/>
              <a:ext cx="2645785" cy="369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899A6C4-D3A7-4710-BD45-39BFA2CD55B8}"/>
              </a:ext>
            </a:extLst>
          </p:cNvPr>
          <p:cNvGrpSpPr/>
          <p:nvPr/>
        </p:nvGrpSpPr>
        <p:grpSpPr>
          <a:xfrm>
            <a:off x="8820395" y="2050336"/>
            <a:ext cx="2645785" cy="673207"/>
            <a:chOff x="6165408" y="1445875"/>
            <a:chExt cx="2645785" cy="67320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5110DAD-0902-4D86-B9A0-170CE15A2F9C}"/>
                </a:ext>
              </a:extLst>
            </p:cNvPr>
            <p:cNvSpPr txBox="1"/>
            <p:nvPr/>
          </p:nvSpPr>
          <p:spPr>
            <a:xfrm>
              <a:off x="6165408" y="1445875"/>
              <a:ext cx="1442831" cy="39241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91DDBAB-5FBD-4A93-BAAA-99E779A56F53}"/>
                </a:ext>
              </a:extLst>
            </p:cNvPr>
            <p:cNvSpPr txBox="1"/>
            <p:nvPr/>
          </p:nvSpPr>
          <p:spPr>
            <a:xfrm>
              <a:off x="6165408" y="1749751"/>
              <a:ext cx="2645785" cy="369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2014B07-9FF5-4CB2-9744-19737683015A}"/>
              </a:ext>
            </a:extLst>
          </p:cNvPr>
          <p:cNvGrpSpPr/>
          <p:nvPr/>
        </p:nvGrpSpPr>
        <p:grpSpPr>
          <a:xfrm>
            <a:off x="8295110" y="2796184"/>
            <a:ext cx="2645785" cy="673207"/>
            <a:chOff x="6165408" y="1445875"/>
            <a:chExt cx="2645785" cy="67320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17DDF71-083E-4D15-AB8C-021735D42317}"/>
                </a:ext>
              </a:extLst>
            </p:cNvPr>
            <p:cNvSpPr txBox="1"/>
            <p:nvPr/>
          </p:nvSpPr>
          <p:spPr>
            <a:xfrm>
              <a:off x="6165408" y="1445875"/>
              <a:ext cx="1442831" cy="39241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F0590DA-753A-4ED0-92EC-988CC9CA6311}"/>
                </a:ext>
              </a:extLst>
            </p:cNvPr>
            <p:cNvSpPr txBox="1"/>
            <p:nvPr/>
          </p:nvSpPr>
          <p:spPr>
            <a:xfrm>
              <a:off x="6165408" y="1749751"/>
              <a:ext cx="2645785" cy="369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E168057-62F6-42FB-A55A-EFC876A06A52}"/>
              </a:ext>
            </a:extLst>
          </p:cNvPr>
          <p:cNvGrpSpPr/>
          <p:nvPr/>
        </p:nvGrpSpPr>
        <p:grpSpPr>
          <a:xfrm>
            <a:off x="7769825" y="3542032"/>
            <a:ext cx="2645785" cy="673207"/>
            <a:chOff x="6165408" y="1445875"/>
            <a:chExt cx="2645785" cy="673207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CC17B8D-A39F-4EC8-BE21-BAD94B5B28A1}"/>
                </a:ext>
              </a:extLst>
            </p:cNvPr>
            <p:cNvSpPr txBox="1"/>
            <p:nvPr/>
          </p:nvSpPr>
          <p:spPr>
            <a:xfrm>
              <a:off x="6165408" y="1445875"/>
              <a:ext cx="1442831" cy="39241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02C0118-5F44-481F-A1DE-AD0BBD8E75AE}"/>
                </a:ext>
              </a:extLst>
            </p:cNvPr>
            <p:cNvSpPr txBox="1"/>
            <p:nvPr/>
          </p:nvSpPr>
          <p:spPr>
            <a:xfrm>
              <a:off x="6165408" y="1749751"/>
              <a:ext cx="2645785" cy="369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3D369E3-8C32-4404-9D2A-BEE182A39887}"/>
              </a:ext>
            </a:extLst>
          </p:cNvPr>
          <p:cNvGrpSpPr/>
          <p:nvPr/>
        </p:nvGrpSpPr>
        <p:grpSpPr>
          <a:xfrm>
            <a:off x="7244540" y="4287881"/>
            <a:ext cx="2645785" cy="673207"/>
            <a:chOff x="6165408" y="1445875"/>
            <a:chExt cx="2645785" cy="673207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157D0D5-6B25-44D0-96C7-0C2598333D74}"/>
                </a:ext>
              </a:extLst>
            </p:cNvPr>
            <p:cNvSpPr txBox="1"/>
            <p:nvPr/>
          </p:nvSpPr>
          <p:spPr>
            <a:xfrm>
              <a:off x="6165408" y="1445875"/>
              <a:ext cx="1442831" cy="39241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A5E10EE-BCA8-4BBC-AF4B-E86F68CA8F15}"/>
                </a:ext>
              </a:extLst>
            </p:cNvPr>
            <p:cNvSpPr txBox="1"/>
            <p:nvPr/>
          </p:nvSpPr>
          <p:spPr>
            <a:xfrm>
              <a:off x="6165408" y="1749751"/>
              <a:ext cx="2645785" cy="369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B356C52-0805-4419-AE95-A755AAFB2277}"/>
              </a:ext>
            </a:extLst>
          </p:cNvPr>
          <p:cNvGrpSpPr/>
          <p:nvPr/>
        </p:nvGrpSpPr>
        <p:grpSpPr>
          <a:xfrm>
            <a:off x="465540" y="4142791"/>
            <a:ext cx="1862642" cy="1844151"/>
            <a:chOff x="332936" y="4652338"/>
            <a:chExt cx="2937088" cy="184415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422613B-8D3F-490F-812B-68EFD81E5D0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D74A78A-CFFF-4D13-AA42-D26DFE810952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FCFC69E-41E9-4327-B495-B7085DE1BDF2}"/>
              </a:ext>
            </a:extLst>
          </p:cNvPr>
          <p:cNvGrpSpPr/>
          <p:nvPr/>
        </p:nvGrpSpPr>
        <p:grpSpPr>
          <a:xfrm>
            <a:off x="473335" y="1407339"/>
            <a:ext cx="1862642" cy="1844151"/>
            <a:chOff x="332936" y="2627766"/>
            <a:chExt cx="2937088" cy="184415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DD5EF85-CFC8-437E-9035-B6F4279564C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3948D17-CABA-40A2-AC41-30F001C00E93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874174E-54B5-40C4-A46D-CAB2289656B7}"/>
              </a:ext>
            </a:extLst>
          </p:cNvPr>
          <p:cNvSpPr/>
          <p:nvPr/>
        </p:nvSpPr>
        <p:spPr>
          <a:xfrm>
            <a:off x="5484371" y="5233569"/>
            <a:ext cx="561199" cy="561908"/>
          </a:xfrm>
          <a:custGeom>
            <a:avLst/>
            <a:gdLst>
              <a:gd name="connsiteX0" fmla="*/ 157458 w 561199"/>
              <a:gd name="connsiteY0" fmla="*/ 105683 h 561908"/>
              <a:gd name="connsiteX1" fmla="*/ 171643 w 561199"/>
              <a:gd name="connsiteY1" fmla="*/ 115612 h 561908"/>
              <a:gd name="connsiteX2" fmla="*/ 200722 w 561199"/>
              <a:gd name="connsiteY2" fmla="*/ 271648 h 561908"/>
              <a:gd name="connsiteX3" fmla="*/ 243278 w 561199"/>
              <a:gd name="connsiteY3" fmla="*/ 158877 h 561908"/>
              <a:gd name="connsiteX4" fmla="*/ 251789 w 561199"/>
              <a:gd name="connsiteY4" fmla="*/ 151075 h 561908"/>
              <a:gd name="connsiteX5" fmla="*/ 267392 w 561199"/>
              <a:gd name="connsiteY5" fmla="*/ 159586 h 561908"/>
              <a:gd name="connsiteX6" fmla="*/ 290088 w 561199"/>
              <a:gd name="connsiteY6" fmla="*/ 238313 h 561908"/>
              <a:gd name="connsiteX7" fmla="*/ 317040 w 561199"/>
              <a:gd name="connsiteY7" fmla="*/ 209234 h 561908"/>
              <a:gd name="connsiteX8" fmla="*/ 326260 w 561199"/>
              <a:gd name="connsiteY8" fmla="*/ 203560 h 561908"/>
              <a:gd name="connsiteX9" fmla="*/ 366687 w 561199"/>
              <a:gd name="connsiteY9" fmla="*/ 203560 h 561908"/>
              <a:gd name="connsiteX10" fmla="*/ 367397 w 561199"/>
              <a:gd name="connsiteY10" fmla="*/ 203560 h 561908"/>
              <a:gd name="connsiteX11" fmla="*/ 367397 w 561199"/>
              <a:gd name="connsiteY11" fmla="*/ 231930 h 561908"/>
              <a:gd name="connsiteX12" fmla="*/ 332643 w 561199"/>
              <a:gd name="connsiteY12" fmla="*/ 231930 h 561908"/>
              <a:gd name="connsiteX13" fmla="*/ 294344 w 561199"/>
              <a:gd name="connsiteY13" fmla="*/ 271648 h 561908"/>
              <a:gd name="connsiteX14" fmla="*/ 288670 w 561199"/>
              <a:gd name="connsiteY14" fmla="*/ 275194 h 561908"/>
              <a:gd name="connsiteX15" fmla="*/ 273066 w 561199"/>
              <a:gd name="connsiteY15" fmla="*/ 266683 h 561908"/>
              <a:gd name="connsiteX16" fmla="*/ 254626 w 561199"/>
              <a:gd name="connsiteY16" fmla="*/ 202850 h 561908"/>
              <a:gd name="connsiteX17" fmla="*/ 209233 w 561199"/>
              <a:gd name="connsiteY17" fmla="*/ 322005 h 561908"/>
              <a:gd name="connsiteX18" fmla="*/ 197176 w 561199"/>
              <a:gd name="connsiteY18" fmla="*/ 329806 h 561908"/>
              <a:gd name="connsiteX19" fmla="*/ 195758 w 561199"/>
              <a:gd name="connsiteY19" fmla="*/ 329806 h 561908"/>
              <a:gd name="connsiteX20" fmla="*/ 184410 w 561199"/>
              <a:gd name="connsiteY20" fmla="*/ 319877 h 561908"/>
              <a:gd name="connsiteX21" fmla="*/ 156040 w 561199"/>
              <a:gd name="connsiteY21" fmla="*/ 167388 h 561908"/>
              <a:gd name="connsiteX22" fmla="*/ 138308 w 561199"/>
              <a:gd name="connsiteY22" fmla="*/ 221291 h 561908"/>
              <a:gd name="connsiteX23" fmla="*/ 126251 w 561199"/>
              <a:gd name="connsiteY23" fmla="*/ 231930 h 561908"/>
              <a:gd name="connsiteX24" fmla="*/ 61709 w 561199"/>
              <a:gd name="connsiteY24" fmla="*/ 231930 h 561908"/>
              <a:gd name="connsiteX25" fmla="*/ 61709 w 561199"/>
              <a:gd name="connsiteY25" fmla="*/ 203560 h 561908"/>
              <a:gd name="connsiteX26" fmla="*/ 117031 w 561199"/>
              <a:gd name="connsiteY26" fmla="*/ 203560 h 561908"/>
              <a:gd name="connsiteX27" fmla="*/ 147529 w 561199"/>
              <a:gd name="connsiteY27" fmla="*/ 114194 h 561908"/>
              <a:gd name="connsiteX28" fmla="*/ 157458 w 561199"/>
              <a:gd name="connsiteY28" fmla="*/ 105683 h 561908"/>
              <a:gd name="connsiteX29" fmla="*/ 214198 w 561199"/>
              <a:gd name="connsiteY29" fmla="*/ 43978 h 561908"/>
              <a:gd name="connsiteX30" fmla="*/ 43978 w 561199"/>
              <a:gd name="connsiteY30" fmla="*/ 214198 h 561908"/>
              <a:gd name="connsiteX31" fmla="*/ 214198 w 561199"/>
              <a:gd name="connsiteY31" fmla="*/ 384419 h 561908"/>
              <a:gd name="connsiteX32" fmla="*/ 384419 w 561199"/>
              <a:gd name="connsiteY32" fmla="*/ 214198 h 561908"/>
              <a:gd name="connsiteX33" fmla="*/ 214198 w 561199"/>
              <a:gd name="connsiteY33" fmla="*/ 43978 h 561908"/>
              <a:gd name="connsiteX34" fmla="*/ 214198 w 561199"/>
              <a:gd name="connsiteY34" fmla="*/ 4 h 561908"/>
              <a:gd name="connsiteX35" fmla="*/ 426974 w 561199"/>
              <a:gd name="connsiteY35" fmla="*/ 214907 h 561908"/>
              <a:gd name="connsiteX36" fmla="*/ 383000 w 561199"/>
              <a:gd name="connsiteY36" fmla="*/ 343991 h 561908"/>
              <a:gd name="connsiteX37" fmla="*/ 414916 w 561199"/>
              <a:gd name="connsiteY37" fmla="*/ 375198 h 561908"/>
              <a:gd name="connsiteX38" fmla="*/ 458890 w 561199"/>
              <a:gd name="connsiteY38" fmla="*/ 388674 h 561908"/>
              <a:gd name="connsiteX39" fmla="*/ 546837 w 561199"/>
              <a:gd name="connsiteY39" fmla="*/ 477331 h 561908"/>
              <a:gd name="connsiteX40" fmla="*/ 546837 w 561199"/>
              <a:gd name="connsiteY40" fmla="*/ 547547 h 561908"/>
              <a:gd name="connsiteX41" fmla="*/ 476621 w 561199"/>
              <a:gd name="connsiteY41" fmla="*/ 547547 h 561908"/>
              <a:gd name="connsiteX42" fmla="*/ 387965 w 561199"/>
              <a:gd name="connsiteY42" fmla="*/ 458890 h 561908"/>
              <a:gd name="connsiteX43" fmla="*/ 374489 w 561199"/>
              <a:gd name="connsiteY43" fmla="*/ 414207 h 561908"/>
              <a:gd name="connsiteX44" fmla="*/ 343282 w 561199"/>
              <a:gd name="connsiteY44" fmla="*/ 383000 h 561908"/>
              <a:gd name="connsiteX45" fmla="*/ 212780 w 561199"/>
              <a:gd name="connsiteY45" fmla="*/ 426974 h 561908"/>
              <a:gd name="connsiteX46" fmla="*/ 4 w 561199"/>
              <a:gd name="connsiteY46" fmla="*/ 212780 h 561908"/>
              <a:gd name="connsiteX47" fmla="*/ 214198 w 561199"/>
              <a:gd name="connsiteY47" fmla="*/ 4 h 561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61199" h="561908">
                <a:moveTo>
                  <a:pt x="157458" y="105683"/>
                </a:moveTo>
                <a:cubicBezTo>
                  <a:pt x="163841" y="104264"/>
                  <a:pt x="170225" y="108520"/>
                  <a:pt x="171643" y="115612"/>
                </a:cubicBezTo>
                <a:lnTo>
                  <a:pt x="200722" y="271648"/>
                </a:lnTo>
                <a:lnTo>
                  <a:pt x="243278" y="158877"/>
                </a:lnTo>
                <a:cubicBezTo>
                  <a:pt x="244696" y="154621"/>
                  <a:pt x="248242" y="152493"/>
                  <a:pt x="251789" y="151075"/>
                </a:cubicBezTo>
                <a:cubicBezTo>
                  <a:pt x="258172" y="148947"/>
                  <a:pt x="265264" y="153203"/>
                  <a:pt x="267392" y="159586"/>
                </a:cubicBezTo>
                <a:lnTo>
                  <a:pt x="290088" y="238313"/>
                </a:lnTo>
                <a:lnTo>
                  <a:pt x="317040" y="209234"/>
                </a:lnTo>
                <a:cubicBezTo>
                  <a:pt x="319168" y="206397"/>
                  <a:pt x="322714" y="204269"/>
                  <a:pt x="326260" y="203560"/>
                </a:cubicBezTo>
                <a:lnTo>
                  <a:pt x="366687" y="203560"/>
                </a:lnTo>
                <a:lnTo>
                  <a:pt x="367397" y="203560"/>
                </a:lnTo>
                <a:lnTo>
                  <a:pt x="367397" y="231930"/>
                </a:lnTo>
                <a:lnTo>
                  <a:pt x="332643" y="231930"/>
                </a:lnTo>
                <a:lnTo>
                  <a:pt x="294344" y="271648"/>
                </a:lnTo>
                <a:cubicBezTo>
                  <a:pt x="292925" y="273066"/>
                  <a:pt x="290797" y="274485"/>
                  <a:pt x="288670" y="275194"/>
                </a:cubicBezTo>
                <a:cubicBezTo>
                  <a:pt x="281577" y="277322"/>
                  <a:pt x="275194" y="273066"/>
                  <a:pt x="273066" y="266683"/>
                </a:cubicBezTo>
                <a:lnTo>
                  <a:pt x="254626" y="202850"/>
                </a:lnTo>
                <a:lnTo>
                  <a:pt x="209233" y="322005"/>
                </a:lnTo>
                <a:cubicBezTo>
                  <a:pt x="207106" y="326969"/>
                  <a:pt x="202141" y="329806"/>
                  <a:pt x="197176" y="329806"/>
                </a:cubicBezTo>
                <a:lnTo>
                  <a:pt x="195758" y="329806"/>
                </a:lnTo>
                <a:cubicBezTo>
                  <a:pt x="190084" y="329806"/>
                  <a:pt x="185119" y="325551"/>
                  <a:pt x="184410" y="319877"/>
                </a:cubicBezTo>
                <a:lnTo>
                  <a:pt x="156040" y="167388"/>
                </a:lnTo>
                <a:lnTo>
                  <a:pt x="138308" y="221291"/>
                </a:lnTo>
                <a:cubicBezTo>
                  <a:pt x="136890" y="226965"/>
                  <a:pt x="131925" y="231220"/>
                  <a:pt x="126251" y="231930"/>
                </a:cubicBezTo>
                <a:lnTo>
                  <a:pt x="61709" y="231930"/>
                </a:lnTo>
                <a:lnTo>
                  <a:pt x="61709" y="203560"/>
                </a:lnTo>
                <a:lnTo>
                  <a:pt x="117031" y="203560"/>
                </a:lnTo>
                <a:lnTo>
                  <a:pt x="147529" y="114194"/>
                </a:lnTo>
                <a:cubicBezTo>
                  <a:pt x="149656" y="109938"/>
                  <a:pt x="153203" y="106392"/>
                  <a:pt x="157458" y="105683"/>
                </a:cubicBezTo>
                <a:close/>
                <a:moveTo>
                  <a:pt x="214198" y="43978"/>
                </a:moveTo>
                <a:cubicBezTo>
                  <a:pt x="119868" y="43978"/>
                  <a:pt x="43978" y="119868"/>
                  <a:pt x="43978" y="214198"/>
                </a:cubicBezTo>
                <a:cubicBezTo>
                  <a:pt x="43978" y="308529"/>
                  <a:pt x="119868" y="384419"/>
                  <a:pt x="214198" y="384419"/>
                </a:cubicBezTo>
                <a:cubicBezTo>
                  <a:pt x="307819" y="384419"/>
                  <a:pt x="384419" y="307819"/>
                  <a:pt x="384419" y="214198"/>
                </a:cubicBezTo>
                <a:cubicBezTo>
                  <a:pt x="384419" y="119868"/>
                  <a:pt x="308529" y="43978"/>
                  <a:pt x="214198" y="43978"/>
                </a:cubicBezTo>
                <a:close/>
                <a:moveTo>
                  <a:pt x="214198" y="4"/>
                </a:moveTo>
                <a:cubicBezTo>
                  <a:pt x="331934" y="713"/>
                  <a:pt x="427683" y="96462"/>
                  <a:pt x="426974" y="214907"/>
                </a:cubicBezTo>
                <a:cubicBezTo>
                  <a:pt x="426974" y="261718"/>
                  <a:pt x="411370" y="307110"/>
                  <a:pt x="383000" y="343991"/>
                </a:cubicBezTo>
                <a:lnTo>
                  <a:pt x="414916" y="375198"/>
                </a:lnTo>
                <a:cubicBezTo>
                  <a:pt x="430520" y="371652"/>
                  <a:pt x="447542" y="377326"/>
                  <a:pt x="458890" y="388674"/>
                </a:cubicBezTo>
                <a:lnTo>
                  <a:pt x="546837" y="477331"/>
                </a:lnTo>
                <a:cubicBezTo>
                  <a:pt x="565987" y="496480"/>
                  <a:pt x="565987" y="528397"/>
                  <a:pt x="546837" y="547547"/>
                </a:cubicBezTo>
                <a:cubicBezTo>
                  <a:pt x="527687" y="566696"/>
                  <a:pt x="495771" y="566696"/>
                  <a:pt x="476621" y="547547"/>
                </a:cubicBezTo>
                <a:lnTo>
                  <a:pt x="387965" y="458890"/>
                </a:lnTo>
                <a:cubicBezTo>
                  <a:pt x="376617" y="446833"/>
                  <a:pt x="371652" y="430520"/>
                  <a:pt x="374489" y="414207"/>
                </a:cubicBezTo>
                <a:lnTo>
                  <a:pt x="343282" y="383000"/>
                </a:lnTo>
                <a:cubicBezTo>
                  <a:pt x="305692" y="411370"/>
                  <a:pt x="259590" y="426974"/>
                  <a:pt x="212780" y="426974"/>
                </a:cubicBezTo>
                <a:cubicBezTo>
                  <a:pt x="95044" y="426264"/>
                  <a:pt x="-705" y="330515"/>
                  <a:pt x="4" y="212780"/>
                </a:cubicBezTo>
                <a:cubicBezTo>
                  <a:pt x="713" y="95044"/>
                  <a:pt x="96462" y="-705"/>
                  <a:pt x="214198" y="4"/>
                </a:cubicBezTo>
                <a:close/>
              </a:path>
            </a:pathLst>
          </a:custGeom>
          <a:solidFill>
            <a:srgbClr val="000000">
              <a:alpha val="80000"/>
            </a:srgbClr>
          </a:solidFill>
          <a:ln w="70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9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 Shell Diagram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DEA8EB3-34D7-4386-A5BF-C0D10BE34AA1}"/>
              </a:ext>
            </a:extLst>
          </p:cNvPr>
          <p:cNvSpPr/>
          <p:nvPr/>
        </p:nvSpPr>
        <p:spPr>
          <a:xfrm>
            <a:off x="5268119" y="5055326"/>
            <a:ext cx="1002751" cy="931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13399" y="0"/>
                </a:moveTo>
                <a:lnTo>
                  <a:pt x="7761" y="0"/>
                </a:lnTo>
                <a:cubicBezTo>
                  <a:pt x="5999" y="0"/>
                  <a:pt x="4365" y="1031"/>
                  <a:pt x="3484" y="2716"/>
                </a:cubicBezTo>
                <a:lnTo>
                  <a:pt x="661" y="8084"/>
                </a:lnTo>
                <a:cubicBezTo>
                  <a:pt x="-220" y="9761"/>
                  <a:pt x="-220" y="11831"/>
                  <a:pt x="661" y="13516"/>
                </a:cubicBezTo>
                <a:lnTo>
                  <a:pt x="3484" y="18884"/>
                </a:lnTo>
                <a:cubicBezTo>
                  <a:pt x="4365" y="20561"/>
                  <a:pt x="5999" y="21600"/>
                  <a:pt x="7761" y="21600"/>
                </a:cubicBezTo>
                <a:lnTo>
                  <a:pt x="13399" y="21600"/>
                </a:lnTo>
                <a:cubicBezTo>
                  <a:pt x="15161" y="21600"/>
                  <a:pt x="16795" y="20569"/>
                  <a:pt x="17676" y="18884"/>
                </a:cubicBezTo>
                <a:lnTo>
                  <a:pt x="20499" y="13516"/>
                </a:lnTo>
                <a:cubicBezTo>
                  <a:pt x="21380" y="11839"/>
                  <a:pt x="21380" y="9769"/>
                  <a:pt x="20499" y="8084"/>
                </a:cubicBezTo>
                <a:lnTo>
                  <a:pt x="17676" y="2716"/>
                </a:lnTo>
                <a:cubicBezTo>
                  <a:pt x="16795" y="1031"/>
                  <a:pt x="15161" y="0"/>
                  <a:pt x="1339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endParaRPr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F8735C0-AA8E-41E9-9EEA-516F88F8DF4A}"/>
              </a:ext>
            </a:extLst>
          </p:cNvPr>
          <p:cNvSpPr/>
          <p:nvPr/>
        </p:nvSpPr>
        <p:spPr>
          <a:xfrm>
            <a:off x="4393436" y="3575771"/>
            <a:ext cx="3213688" cy="2452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88" y="3154"/>
                </a:moveTo>
                <a:lnTo>
                  <a:pt x="634" y="7653"/>
                </a:lnTo>
                <a:cubicBezTo>
                  <a:pt x="-211" y="9603"/>
                  <a:pt x="-211" y="12003"/>
                  <a:pt x="634" y="13953"/>
                </a:cubicBezTo>
                <a:lnTo>
                  <a:pt x="3954" y="21600"/>
                </a:lnTo>
                <a:lnTo>
                  <a:pt x="5179" y="21600"/>
                </a:lnTo>
                <a:lnTo>
                  <a:pt x="3084" y="16772"/>
                </a:lnTo>
                <a:cubicBezTo>
                  <a:pt x="2239" y="14823"/>
                  <a:pt x="2239" y="12422"/>
                  <a:pt x="3084" y="10473"/>
                </a:cubicBezTo>
                <a:lnTo>
                  <a:pt x="3813" y="8795"/>
                </a:lnTo>
                <a:cubicBezTo>
                  <a:pt x="4658" y="6846"/>
                  <a:pt x="6222" y="5644"/>
                  <a:pt x="7915" y="5644"/>
                </a:cubicBezTo>
                <a:lnTo>
                  <a:pt x="17021" y="5644"/>
                </a:lnTo>
                <a:cubicBezTo>
                  <a:pt x="18966" y="5644"/>
                  <a:pt x="20676" y="3934"/>
                  <a:pt x="21216" y="1447"/>
                </a:cubicBezTo>
                <a:lnTo>
                  <a:pt x="21247" y="1300"/>
                </a:lnTo>
                <a:cubicBezTo>
                  <a:pt x="21389" y="649"/>
                  <a:pt x="21020" y="0"/>
                  <a:pt x="20512" y="0"/>
                </a:cubicBezTo>
                <a:lnTo>
                  <a:pt x="6690" y="0"/>
                </a:lnTo>
                <a:cubicBezTo>
                  <a:pt x="4997" y="3"/>
                  <a:pt x="3433" y="1205"/>
                  <a:pt x="2588" y="315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E6D8058-D984-43BD-8DAF-59BD0C48F36E}"/>
              </a:ext>
            </a:extLst>
          </p:cNvPr>
          <p:cNvSpPr/>
          <p:nvPr/>
        </p:nvSpPr>
        <p:spPr>
          <a:xfrm>
            <a:off x="3938670" y="2841069"/>
            <a:ext cx="4157022" cy="3187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4" h="21600" extrusionOk="0">
                <a:moveTo>
                  <a:pt x="3034" y="2517"/>
                </a:moveTo>
                <a:lnTo>
                  <a:pt x="510" y="8289"/>
                </a:lnTo>
                <a:cubicBezTo>
                  <a:pt x="-170" y="9844"/>
                  <a:pt x="-170" y="11760"/>
                  <a:pt x="510" y="13316"/>
                </a:cubicBezTo>
                <a:lnTo>
                  <a:pt x="4134" y="21600"/>
                </a:lnTo>
                <a:lnTo>
                  <a:pt x="5070" y="21600"/>
                </a:lnTo>
                <a:lnTo>
                  <a:pt x="2380" y="15453"/>
                </a:lnTo>
                <a:cubicBezTo>
                  <a:pt x="1700" y="13898"/>
                  <a:pt x="1700" y="11981"/>
                  <a:pt x="2380" y="10426"/>
                </a:cubicBezTo>
                <a:lnTo>
                  <a:pt x="3970" y="6794"/>
                </a:lnTo>
                <a:cubicBezTo>
                  <a:pt x="4650" y="5238"/>
                  <a:pt x="5909" y="4279"/>
                  <a:pt x="7270" y="4279"/>
                </a:cubicBezTo>
                <a:lnTo>
                  <a:pt x="18057" y="4279"/>
                </a:lnTo>
                <a:cubicBezTo>
                  <a:pt x="19565" y="4279"/>
                  <a:pt x="20891" y="2963"/>
                  <a:pt x="21310" y="1049"/>
                </a:cubicBezTo>
                <a:lnTo>
                  <a:pt x="21320" y="1001"/>
                </a:lnTo>
                <a:cubicBezTo>
                  <a:pt x="21430" y="499"/>
                  <a:pt x="21144" y="0"/>
                  <a:pt x="20750" y="0"/>
                </a:cubicBezTo>
                <a:lnTo>
                  <a:pt x="6334" y="0"/>
                </a:lnTo>
                <a:cubicBezTo>
                  <a:pt x="4972" y="2"/>
                  <a:pt x="3716" y="962"/>
                  <a:pt x="3034" y="251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5FBA0E7F-B487-4DD3-B391-4074F1054D57}"/>
              </a:ext>
            </a:extLst>
          </p:cNvPr>
          <p:cNvSpPr/>
          <p:nvPr/>
        </p:nvSpPr>
        <p:spPr>
          <a:xfrm>
            <a:off x="3483907" y="2077843"/>
            <a:ext cx="5173011" cy="3950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1" h="21600" extrusionOk="0">
                <a:moveTo>
                  <a:pt x="3223" y="2226"/>
                </a:moveTo>
                <a:lnTo>
                  <a:pt x="451" y="8579"/>
                </a:lnTo>
                <a:cubicBezTo>
                  <a:pt x="-150" y="9955"/>
                  <a:pt x="-150" y="11649"/>
                  <a:pt x="451" y="13025"/>
                </a:cubicBezTo>
                <a:lnTo>
                  <a:pt x="4194" y="21600"/>
                </a:lnTo>
                <a:lnTo>
                  <a:pt x="4949" y="21600"/>
                </a:lnTo>
                <a:lnTo>
                  <a:pt x="1960" y="14753"/>
                </a:lnTo>
                <a:cubicBezTo>
                  <a:pt x="1360" y="13377"/>
                  <a:pt x="1360" y="11683"/>
                  <a:pt x="1960" y="10307"/>
                </a:cubicBezTo>
                <a:lnTo>
                  <a:pt x="3980" y="5682"/>
                </a:lnTo>
                <a:cubicBezTo>
                  <a:pt x="4580" y="4306"/>
                  <a:pt x="5689" y="3458"/>
                  <a:pt x="6890" y="3458"/>
                </a:cubicBezTo>
                <a:lnTo>
                  <a:pt x="18733" y="3458"/>
                </a:lnTo>
                <a:cubicBezTo>
                  <a:pt x="19947" y="3458"/>
                  <a:pt x="21015" y="2396"/>
                  <a:pt x="21352" y="852"/>
                </a:cubicBezTo>
                <a:lnTo>
                  <a:pt x="21362" y="807"/>
                </a:lnTo>
                <a:cubicBezTo>
                  <a:pt x="21450" y="403"/>
                  <a:pt x="21220" y="0"/>
                  <a:pt x="20903" y="0"/>
                </a:cubicBezTo>
                <a:lnTo>
                  <a:pt x="6134" y="0"/>
                </a:lnTo>
                <a:cubicBezTo>
                  <a:pt x="4933" y="4"/>
                  <a:pt x="3824" y="850"/>
                  <a:pt x="3223" y="222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76FACF1-C0C6-4CFA-8127-8AF7EBE6DA67}"/>
              </a:ext>
            </a:extLst>
          </p:cNvPr>
          <p:cNvSpPr/>
          <p:nvPr/>
        </p:nvSpPr>
        <p:spPr>
          <a:xfrm>
            <a:off x="3022888" y="1339404"/>
            <a:ext cx="6146223" cy="4689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5" h="21600" extrusionOk="0">
                <a:moveTo>
                  <a:pt x="3562" y="1723"/>
                </a:moveTo>
                <a:lnTo>
                  <a:pt x="349" y="9078"/>
                </a:lnTo>
                <a:cubicBezTo>
                  <a:pt x="-117" y="10145"/>
                  <a:pt x="-117" y="11457"/>
                  <a:pt x="349" y="12523"/>
                </a:cubicBezTo>
                <a:lnTo>
                  <a:pt x="4315" y="21600"/>
                </a:lnTo>
                <a:lnTo>
                  <a:pt x="4945" y="21600"/>
                </a:lnTo>
                <a:lnTo>
                  <a:pt x="1609" y="13964"/>
                </a:lnTo>
                <a:cubicBezTo>
                  <a:pt x="1142" y="12897"/>
                  <a:pt x="1142" y="11585"/>
                  <a:pt x="1609" y="10519"/>
                </a:cubicBezTo>
                <a:lnTo>
                  <a:pt x="4192" y="4604"/>
                </a:lnTo>
                <a:cubicBezTo>
                  <a:pt x="4658" y="3537"/>
                  <a:pt x="5519" y="2882"/>
                  <a:pt x="6450" y="2882"/>
                </a:cubicBezTo>
                <a:lnTo>
                  <a:pt x="19199" y="2882"/>
                </a:lnTo>
                <a:cubicBezTo>
                  <a:pt x="20223" y="2882"/>
                  <a:pt x="21123" y="1988"/>
                  <a:pt x="21407" y="687"/>
                </a:cubicBezTo>
                <a:lnTo>
                  <a:pt x="21408" y="680"/>
                </a:lnTo>
                <a:cubicBezTo>
                  <a:pt x="21483" y="339"/>
                  <a:pt x="21289" y="0"/>
                  <a:pt x="21021" y="0"/>
                </a:cubicBezTo>
                <a:lnTo>
                  <a:pt x="5821" y="0"/>
                </a:lnTo>
                <a:cubicBezTo>
                  <a:pt x="4889" y="0"/>
                  <a:pt x="4029" y="657"/>
                  <a:pt x="3562" y="172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AC0F8C9D-4E7D-4884-A33C-9AB9C16D1803}"/>
              </a:ext>
            </a:extLst>
          </p:cNvPr>
          <p:cNvSpPr/>
          <p:nvPr/>
        </p:nvSpPr>
        <p:spPr>
          <a:xfrm>
            <a:off x="4820501" y="4320663"/>
            <a:ext cx="2291148" cy="1708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1" h="21600" extrusionOk="0">
                <a:moveTo>
                  <a:pt x="2342" y="3430"/>
                </a:moveTo>
                <a:lnTo>
                  <a:pt x="672" y="7376"/>
                </a:lnTo>
                <a:cubicBezTo>
                  <a:pt x="-224" y="9497"/>
                  <a:pt x="-224" y="12107"/>
                  <a:pt x="672" y="14228"/>
                </a:cubicBezTo>
                <a:lnTo>
                  <a:pt x="3792" y="21600"/>
                </a:lnTo>
                <a:lnTo>
                  <a:pt x="5461" y="21600"/>
                </a:lnTo>
                <a:lnTo>
                  <a:pt x="4012" y="18174"/>
                </a:lnTo>
                <a:cubicBezTo>
                  <a:pt x="3116" y="16053"/>
                  <a:pt x="3116" y="13443"/>
                  <a:pt x="4012" y="11322"/>
                </a:cubicBezTo>
                <a:lnTo>
                  <a:pt x="4012" y="11322"/>
                </a:lnTo>
                <a:cubicBezTo>
                  <a:pt x="4908" y="9201"/>
                  <a:pt x="6565" y="7896"/>
                  <a:pt x="8358" y="7896"/>
                </a:cubicBezTo>
                <a:lnTo>
                  <a:pt x="15310" y="7896"/>
                </a:lnTo>
                <a:cubicBezTo>
                  <a:pt x="18030" y="7896"/>
                  <a:pt x="20423" y="5440"/>
                  <a:pt x="21178" y="1868"/>
                </a:cubicBezTo>
                <a:lnTo>
                  <a:pt x="21178" y="1868"/>
                </a:lnTo>
                <a:cubicBezTo>
                  <a:pt x="21376" y="932"/>
                  <a:pt x="20860" y="0"/>
                  <a:pt x="20150" y="0"/>
                </a:cubicBezTo>
                <a:lnTo>
                  <a:pt x="6688" y="0"/>
                </a:lnTo>
                <a:cubicBezTo>
                  <a:pt x="4895" y="4"/>
                  <a:pt x="3238" y="1314"/>
                  <a:pt x="2342" y="343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516F457-DC48-4D4F-BB0A-B752F888C43E}"/>
              </a:ext>
            </a:extLst>
          </p:cNvPr>
          <p:cNvGrpSpPr/>
          <p:nvPr/>
        </p:nvGrpSpPr>
        <p:grpSpPr>
          <a:xfrm>
            <a:off x="9345681" y="1304488"/>
            <a:ext cx="2645785" cy="673207"/>
            <a:chOff x="6165408" y="1445875"/>
            <a:chExt cx="2645785" cy="67320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E60BB19-B5F2-4508-9EC4-C1D3E0FE3309}"/>
                </a:ext>
              </a:extLst>
            </p:cNvPr>
            <p:cNvSpPr txBox="1"/>
            <p:nvPr/>
          </p:nvSpPr>
          <p:spPr>
            <a:xfrm>
              <a:off x="6165408" y="1445875"/>
              <a:ext cx="1442831" cy="39241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FED5D04-F590-4EE7-AE6E-CB470304DDD1}"/>
                </a:ext>
              </a:extLst>
            </p:cNvPr>
            <p:cNvSpPr txBox="1"/>
            <p:nvPr/>
          </p:nvSpPr>
          <p:spPr>
            <a:xfrm>
              <a:off x="6165408" y="1749751"/>
              <a:ext cx="2645785" cy="369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899A6C4-D3A7-4710-BD45-39BFA2CD55B8}"/>
              </a:ext>
            </a:extLst>
          </p:cNvPr>
          <p:cNvGrpSpPr/>
          <p:nvPr/>
        </p:nvGrpSpPr>
        <p:grpSpPr>
          <a:xfrm>
            <a:off x="8820395" y="2050336"/>
            <a:ext cx="2645785" cy="673207"/>
            <a:chOff x="6165408" y="1445875"/>
            <a:chExt cx="2645785" cy="67320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5110DAD-0902-4D86-B9A0-170CE15A2F9C}"/>
                </a:ext>
              </a:extLst>
            </p:cNvPr>
            <p:cNvSpPr txBox="1"/>
            <p:nvPr/>
          </p:nvSpPr>
          <p:spPr>
            <a:xfrm>
              <a:off x="6165408" y="1445875"/>
              <a:ext cx="1442831" cy="39241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91DDBAB-5FBD-4A93-BAAA-99E779A56F53}"/>
                </a:ext>
              </a:extLst>
            </p:cNvPr>
            <p:cNvSpPr txBox="1"/>
            <p:nvPr/>
          </p:nvSpPr>
          <p:spPr>
            <a:xfrm>
              <a:off x="6165408" y="1749751"/>
              <a:ext cx="2645785" cy="369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2014B07-9FF5-4CB2-9744-19737683015A}"/>
              </a:ext>
            </a:extLst>
          </p:cNvPr>
          <p:cNvGrpSpPr/>
          <p:nvPr/>
        </p:nvGrpSpPr>
        <p:grpSpPr>
          <a:xfrm>
            <a:off x="8295110" y="2796184"/>
            <a:ext cx="2645785" cy="673207"/>
            <a:chOff x="6165408" y="1445875"/>
            <a:chExt cx="2645785" cy="67320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17DDF71-083E-4D15-AB8C-021735D42317}"/>
                </a:ext>
              </a:extLst>
            </p:cNvPr>
            <p:cNvSpPr txBox="1"/>
            <p:nvPr/>
          </p:nvSpPr>
          <p:spPr>
            <a:xfrm>
              <a:off x="6165408" y="1445875"/>
              <a:ext cx="1442831" cy="39241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F0590DA-753A-4ED0-92EC-988CC9CA6311}"/>
                </a:ext>
              </a:extLst>
            </p:cNvPr>
            <p:cNvSpPr txBox="1"/>
            <p:nvPr/>
          </p:nvSpPr>
          <p:spPr>
            <a:xfrm>
              <a:off x="6165408" y="1749751"/>
              <a:ext cx="2645785" cy="369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E168057-62F6-42FB-A55A-EFC876A06A52}"/>
              </a:ext>
            </a:extLst>
          </p:cNvPr>
          <p:cNvGrpSpPr/>
          <p:nvPr/>
        </p:nvGrpSpPr>
        <p:grpSpPr>
          <a:xfrm>
            <a:off x="7769825" y="3542032"/>
            <a:ext cx="2645785" cy="673207"/>
            <a:chOff x="6165408" y="1445875"/>
            <a:chExt cx="2645785" cy="673207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CC17B8D-A39F-4EC8-BE21-BAD94B5B28A1}"/>
                </a:ext>
              </a:extLst>
            </p:cNvPr>
            <p:cNvSpPr txBox="1"/>
            <p:nvPr/>
          </p:nvSpPr>
          <p:spPr>
            <a:xfrm>
              <a:off x="6165408" y="1445875"/>
              <a:ext cx="1442831" cy="39241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02C0118-5F44-481F-A1DE-AD0BBD8E75AE}"/>
                </a:ext>
              </a:extLst>
            </p:cNvPr>
            <p:cNvSpPr txBox="1"/>
            <p:nvPr/>
          </p:nvSpPr>
          <p:spPr>
            <a:xfrm>
              <a:off x="6165408" y="1749751"/>
              <a:ext cx="2645785" cy="369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3D369E3-8C32-4404-9D2A-BEE182A39887}"/>
              </a:ext>
            </a:extLst>
          </p:cNvPr>
          <p:cNvGrpSpPr/>
          <p:nvPr/>
        </p:nvGrpSpPr>
        <p:grpSpPr>
          <a:xfrm>
            <a:off x="7244540" y="4287881"/>
            <a:ext cx="2645785" cy="673207"/>
            <a:chOff x="6165408" y="1445875"/>
            <a:chExt cx="2645785" cy="673207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157D0D5-6B25-44D0-96C7-0C2598333D74}"/>
                </a:ext>
              </a:extLst>
            </p:cNvPr>
            <p:cNvSpPr txBox="1"/>
            <p:nvPr/>
          </p:nvSpPr>
          <p:spPr>
            <a:xfrm>
              <a:off x="6165408" y="1445875"/>
              <a:ext cx="1442831" cy="39241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A5E10EE-BCA8-4BBC-AF4B-E86F68CA8F15}"/>
                </a:ext>
              </a:extLst>
            </p:cNvPr>
            <p:cNvSpPr txBox="1"/>
            <p:nvPr/>
          </p:nvSpPr>
          <p:spPr>
            <a:xfrm>
              <a:off x="6165408" y="1749751"/>
              <a:ext cx="2645785" cy="369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B356C52-0805-4419-AE95-A755AAFB2277}"/>
              </a:ext>
            </a:extLst>
          </p:cNvPr>
          <p:cNvGrpSpPr/>
          <p:nvPr/>
        </p:nvGrpSpPr>
        <p:grpSpPr>
          <a:xfrm>
            <a:off x="465540" y="4142791"/>
            <a:ext cx="1862642" cy="1844151"/>
            <a:chOff x="332936" y="4652338"/>
            <a:chExt cx="2937088" cy="184415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422613B-8D3F-490F-812B-68EFD81E5D0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D74A78A-CFFF-4D13-AA42-D26DFE810952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FCFC69E-41E9-4327-B495-B7085DE1BDF2}"/>
              </a:ext>
            </a:extLst>
          </p:cNvPr>
          <p:cNvGrpSpPr/>
          <p:nvPr/>
        </p:nvGrpSpPr>
        <p:grpSpPr>
          <a:xfrm>
            <a:off x="473335" y="1407339"/>
            <a:ext cx="1862642" cy="1844151"/>
            <a:chOff x="332936" y="2627766"/>
            <a:chExt cx="2937088" cy="184415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DD5EF85-CFC8-437E-9035-B6F4279564C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3948D17-CABA-40A2-AC41-30F001C00E93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874174E-54B5-40C4-A46D-CAB2289656B7}"/>
              </a:ext>
            </a:extLst>
          </p:cNvPr>
          <p:cNvSpPr/>
          <p:nvPr/>
        </p:nvSpPr>
        <p:spPr>
          <a:xfrm>
            <a:off x="5484371" y="5233569"/>
            <a:ext cx="561199" cy="561908"/>
          </a:xfrm>
          <a:custGeom>
            <a:avLst/>
            <a:gdLst>
              <a:gd name="connsiteX0" fmla="*/ 157458 w 561199"/>
              <a:gd name="connsiteY0" fmla="*/ 105683 h 561908"/>
              <a:gd name="connsiteX1" fmla="*/ 171643 w 561199"/>
              <a:gd name="connsiteY1" fmla="*/ 115612 h 561908"/>
              <a:gd name="connsiteX2" fmla="*/ 200722 w 561199"/>
              <a:gd name="connsiteY2" fmla="*/ 271648 h 561908"/>
              <a:gd name="connsiteX3" fmla="*/ 243278 w 561199"/>
              <a:gd name="connsiteY3" fmla="*/ 158877 h 561908"/>
              <a:gd name="connsiteX4" fmla="*/ 251789 w 561199"/>
              <a:gd name="connsiteY4" fmla="*/ 151075 h 561908"/>
              <a:gd name="connsiteX5" fmla="*/ 267392 w 561199"/>
              <a:gd name="connsiteY5" fmla="*/ 159586 h 561908"/>
              <a:gd name="connsiteX6" fmla="*/ 290088 w 561199"/>
              <a:gd name="connsiteY6" fmla="*/ 238313 h 561908"/>
              <a:gd name="connsiteX7" fmla="*/ 317040 w 561199"/>
              <a:gd name="connsiteY7" fmla="*/ 209234 h 561908"/>
              <a:gd name="connsiteX8" fmla="*/ 326260 w 561199"/>
              <a:gd name="connsiteY8" fmla="*/ 203560 h 561908"/>
              <a:gd name="connsiteX9" fmla="*/ 366687 w 561199"/>
              <a:gd name="connsiteY9" fmla="*/ 203560 h 561908"/>
              <a:gd name="connsiteX10" fmla="*/ 367397 w 561199"/>
              <a:gd name="connsiteY10" fmla="*/ 203560 h 561908"/>
              <a:gd name="connsiteX11" fmla="*/ 367397 w 561199"/>
              <a:gd name="connsiteY11" fmla="*/ 231930 h 561908"/>
              <a:gd name="connsiteX12" fmla="*/ 332643 w 561199"/>
              <a:gd name="connsiteY12" fmla="*/ 231930 h 561908"/>
              <a:gd name="connsiteX13" fmla="*/ 294344 w 561199"/>
              <a:gd name="connsiteY13" fmla="*/ 271648 h 561908"/>
              <a:gd name="connsiteX14" fmla="*/ 288670 w 561199"/>
              <a:gd name="connsiteY14" fmla="*/ 275194 h 561908"/>
              <a:gd name="connsiteX15" fmla="*/ 273066 w 561199"/>
              <a:gd name="connsiteY15" fmla="*/ 266683 h 561908"/>
              <a:gd name="connsiteX16" fmla="*/ 254626 w 561199"/>
              <a:gd name="connsiteY16" fmla="*/ 202850 h 561908"/>
              <a:gd name="connsiteX17" fmla="*/ 209233 w 561199"/>
              <a:gd name="connsiteY17" fmla="*/ 322005 h 561908"/>
              <a:gd name="connsiteX18" fmla="*/ 197176 w 561199"/>
              <a:gd name="connsiteY18" fmla="*/ 329806 h 561908"/>
              <a:gd name="connsiteX19" fmla="*/ 195758 w 561199"/>
              <a:gd name="connsiteY19" fmla="*/ 329806 h 561908"/>
              <a:gd name="connsiteX20" fmla="*/ 184410 w 561199"/>
              <a:gd name="connsiteY20" fmla="*/ 319877 h 561908"/>
              <a:gd name="connsiteX21" fmla="*/ 156040 w 561199"/>
              <a:gd name="connsiteY21" fmla="*/ 167388 h 561908"/>
              <a:gd name="connsiteX22" fmla="*/ 138308 w 561199"/>
              <a:gd name="connsiteY22" fmla="*/ 221291 h 561908"/>
              <a:gd name="connsiteX23" fmla="*/ 126251 w 561199"/>
              <a:gd name="connsiteY23" fmla="*/ 231930 h 561908"/>
              <a:gd name="connsiteX24" fmla="*/ 61709 w 561199"/>
              <a:gd name="connsiteY24" fmla="*/ 231930 h 561908"/>
              <a:gd name="connsiteX25" fmla="*/ 61709 w 561199"/>
              <a:gd name="connsiteY25" fmla="*/ 203560 h 561908"/>
              <a:gd name="connsiteX26" fmla="*/ 117031 w 561199"/>
              <a:gd name="connsiteY26" fmla="*/ 203560 h 561908"/>
              <a:gd name="connsiteX27" fmla="*/ 147529 w 561199"/>
              <a:gd name="connsiteY27" fmla="*/ 114194 h 561908"/>
              <a:gd name="connsiteX28" fmla="*/ 157458 w 561199"/>
              <a:gd name="connsiteY28" fmla="*/ 105683 h 561908"/>
              <a:gd name="connsiteX29" fmla="*/ 214198 w 561199"/>
              <a:gd name="connsiteY29" fmla="*/ 43978 h 561908"/>
              <a:gd name="connsiteX30" fmla="*/ 43978 w 561199"/>
              <a:gd name="connsiteY30" fmla="*/ 214198 h 561908"/>
              <a:gd name="connsiteX31" fmla="*/ 214198 w 561199"/>
              <a:gd name="connsiteY31" fmla="*/ 384419 h 561908"/>
              <a:gd name="connsiteX32" fmla="*/ 384419 w 561199"/>
              <a:gd name="connsiteY32" fmla="*/ 214198 h 561908"/>
              <a:gd name="connsiteX33" fmla="*/ 214198 w 561199"/>
              <a:gd name="connsiteY33" fmla="*/ 43978 h 561908"/>
              <a:gd name="connsiteX34" fmla="*/ 214198 w 561199"/>
              <a:gd name="connsiteY34" fmla="*/ 4 h 561908"/>
              <a:gd name="connsiteX35" fmla="*/ 426974 w 561199"/>
              <a:gd name="connsiteY35" fmla="*/ 214907 h 561908"/>
              <a:gd name="connsiteX36" fmla="*/ 383000 w 561199"/>
              <a:gd name="connsiteY36" fmla="*/ 343991 h 561908"/>
              <a:gd name="connsiteX37" fmla="*/ 414916 w 561199"/>
              <a:gd name="connsiteY37" fmla="*/ 375198 h 561908"/>
              <a:gd name="connsiteX38" fmla="*/ 458890 w 561199"/>
              <a:gd name="connsiteY38" fmla="*/ 388674 h 561908"/>
              <a:gd name="connsiteX39" fmla="*/ 546837 w 561199"/>
              <a:gd name="connsiteY39" fmla="*/ 477331 h 561908"/>
              <a:gd name="connsiteX40" fmla="*/ 546837 w 561199"/>
              <a:gd name="connsiteY40" fmla="*/ 547547 h 561908"/>
              <a:gd name="connsiteX41" fmla="*/ 476621 w 561199"/>
              <a:gd name="connsiteY41" fmla="*/ 547547 h 561908"/>
              <a:gd name="connsiteX42" fmla="*/ 387965 w 561199"/>
              <a:gd name="connsiteY42" fmla="*/ 458890 h 561908"/>
              <a:gd name="connsiteX43" fmla="*/ 374489 w 561199"/>
              <a:gd name="connsiteY43" fmla="*/ 414207 h 561908"/>
              <a:gd name="connsiteX44" fmla="*/ 343282 w 561199"/>
              <a:gd name="connsiteY44" fmla="*/ 383000 h 561908"/>
              <a:gd name="connsiteX45" fmla="*/ 212780 w 561199"/>
              <a:gd name="connsiteY45" fmla="*/ 426974 h 561908"/>
              <a:gd name="connsiteX46" fmla="*/ 4 w 561199"/>
              <a:gd name="connsiteY46" fmla="*/ 212780 h 561908"/>
              <a:gd name="connsiteX47" fmla="*/ 214198 w 561199"/>
              <a:gd name="connsiteY47" fmla="*/ 4 h 561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61199" h="561908">
                <a:moveTo>
                  <a:pt x="157458" y="105683"/>
                </a:moveTo>
                <a:cubicBezTo>
                  <a:pt x="163841" y="104264"/>
                  <a:pt x="170225" y="108520"/>
                  <a:pt x="171643" y="115612"/>
                </a:cubicBezTo>
                <a:lnTo>
                  <a:pt x="200722" y="271648"/>
                </a:lnTo>
                <a:lnTo>
                  <a:pt x="243278" y="158877"/>
                </a:lnTo>
                <a:cubicBezTo>
                  <a:pt x="244696" y="154621"/>
                  <a:pt x="248242" y="152493"/>
                  <a:pt x="251789" y="151075"/>
                </a:cubicBezTo>
                <a:cubicBezTo>
                  <a:pt x="258172" y="148947"/>
                  <a:pt x="265264" y="153203"/>
                  <a:pt x="267392" y="159586"/>
                </a:cubicBezTo>
                <a:lnTo>
                  <a:pt x="290088" y="238313"/>
                </a:lnTo>
                <a:lnTo>
                  <a:pt x="317040" y="209234"/>
                </a:lnTo>
                <a:cubicBezTo>
                  <a:pt x="319168" y="206397"/>
                  <a:pt x="322714" y="204269"/>
                  <a:pt x="326260" y="203560"/>
                </a:cubicBezTo>
                <a:lnTo>
                  <a:pt x="366687" y="203560"/>
                </a:lnTo>
                <a:lnTo>
                  <a:pt x="367397" y="203560"/>
                </a:lnTo>
                <a:lnTo>
                  <a:pt x="367397" y="231930"/>
                </a:lnTo>
                <a:lnTo>
                  <a:pt x="332643" y="231930"/>
                </a:lnTo>
                <a:lnTo>
                  <a:pt x="294344" y="271648"/>
                </a:lnTo>
                <a:cubicBezTo>
                  <a:pt x="292925" y="273066"/>
                  <a:pt x="290797" y="274485"/>
                  <a:pt x="288670" y="275194"/>
                </a:cubicBezTo>
                <a:cubicBezTo>
                  <a:pt x="281577" y="277322"/>
                  <a:pt x="275194" y="273066"/>
                  <a:pt x="273066" y="266683"/>
                </a:cubicBezTo>
                <a:lnTo>
                  <a:pt x="254626" y="202850"/>
                </a:lnTo>
                <a:lnTo>
                  <a:pt x="209233" y="322005"/>
                </a:lnTo>
                <a:cubicBezTo>
                  <a:pt x="207106" y="326969"/>
                  <a:pt x="202141" y="329806"/>
                  <a:pt x="197176" y="329806"/>
                </a:cubicBezTo>
                <a:lnTo>
                  <a:pt x="195758" y="329806"/>
                </a:lnTo>
                <a:cubicBezTo>
                  <a:pt x="190084" y="329806"/>
                  <a:pt x="185119" y="325551"/>
                  <a:pt x="184410" y="319877"/>
                </a:cubicBezTo>
                <a:lnTo>
                  <a:pt x="156040" y="167388"/>
                </a:lnTo>
                <a:lnTo>
                  <a:pt x="138308" y="221291"/>
                </a:lnTo>
                <a:cubicBezTo>
                  <a:pt x="136890" y="226965"/>
                  <a:pt x="131925" y="231220"/>
                  <a:pt x="126251" y="231930"/>
                </a:cubicBezTo>
                <a:lnTo>
                  <a:pt x="61709" y="231930"/>
                </a:lnTo>
                <a:lnTo>
                  <a:pt x="61709" y="203560"/>
                </a:lnTo>
                <a:lnTo>
                  <a:pt x="117031" y="203560"/>
                </a:lnTo>
                <a:lnTo>
                  <a:pt x="147529" y="114194"/>
                </a:lnTo>
                <a:cubicBezTo>
                  <a:pt x="149656" y="109938"/>
                  <a:pt x="153203" y="106392"/>
                  <a:pt x="157458" y="105683"/>
                </a:cubicBezTo>
                <a:close/>
                <a:moveTo>
                  <a:pt x="214198" y="43978"/>
                </a:moveTo>
                <a:cubicBezTo>
                  <a:pt x="119868" y="43978"/>
                  <a:pt x="43978" y="119868"/>
                  <a:pt x="43978" y="214198"/>
                </a:cubicBezTo>
                <a:cubicBezTo>
                  <a:pt x="43978" y="308529"/>
                  <a:pt x="119868" y="384419"/>
                  <a:pt x="214198" y="384419"/>
                </a:cubicBezTo>
                <a:cubicBezTo>
                  <a:pt x="307819" y="384419"/>
                  <a:pt x="384419" y="307819"/>
                  <a:pt x="384419" y="214198"/>
                </a:cubicBezTo>
                <a:cubicBezTo>
                  <a:pt x="384419" y="119868"/>
                  <a:pt x="308529" y="43978"/>
                  <a:pt x="214198" y="43978"/>
                </a:cubicBezTo>
                <a:close/>
                <a:moveTo>
                  <a:pt x="214198" y="4"/>
                </a:moveTo>
                <a:cubicBezTo>
                  <a:pt x="331934" y="713"/>
                  <a:pt x="427683" y="96462"/>
                  <a:pt x="426974" y="214907"/>
                </a:cubicBezTo>
                <a:cubicBezTo>
                  <a:pt x="426974" y="261718"/>
                  <a:pt x="411370" y="307110"/>
                  <a:pt x="383000" y="343991"/>
                </a:cubicBezTo>
                <a:lnTo>
                  <a:pt x="414916" y="375198"/>
                </a:lnTo>
                <a:cubicBezTo>
                  <a:pt x="430520" y="371652"/>
                  <a:pt x="447542" y="377326"/>
                  <a:pt x="458890" y="388674"/>
                </a:cubicBezTo>
                <a:lnTo>
                  <a:pt x="546837" y="477331"/>
                </a:lnTo>
                <a:cubicBezTo>
                  <a:pt x="565987" y="496480"/>
                  <a:pt x="565987" y="528397"/>
                  <a:pt x="546837" y="547547"/>
                </a:cubicBezTo>
                <a:cubicBezTo>
                  <a:pt x="527687" y="566696"/>
                  <a:pt x="495771" y="566696"/>
                  <a:pt x="476621" y="547547"/>
                </a:cubicBezTo>
                <a:lnTo>
                  <a:pt x="387965" y="458890"/>
                </a:lnTo>
                <a:cubicBezTo>
                  <a:pt x="376617" y="446833"/>
                  <a:pt x="371652" y="430520"/>
                  <a:pt x="374489" y="414207"/>
                </a:cubicBezTo>
                <a:lnTo>
                  <a:pt x="343282" y="383000"/>
                </a:lnTo>
                <a:cubicBezTo>
                  <a:pt x="305692" y="411370"/>
                  <a:pt x="259590" y="426974"/>
                  <a:pt x="212780" y="426974"/>
                </a:cubicBezTo>
                <a:cubicBezTo>
                  <a:pt x="95044" y="426264"/>
                  <a:pt x="-705" y="330515"/>
                  <a:pt x="4" y="212780"/>
                </a:cubicBezTo>
                <a:cubicBezTo>
                  <a:pt x="713" y="95044"/>
                  <a:pt x="96462" y="-705"/>
                  <a:pt x="214198" y="4"/>
                </a:cubicBezTo>
                <a:close/>
              </a:path>
            </a:pathLst>
          </a:custGeom>
          <a:solidFill>
            <a:srgbClr val="000000">
              <a:alpha val="80000"/>
            </a:srgbClr>
          </a:solidFill>
          <a:ln w="70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5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463</Words>
  <PresentationFormat>Widescreen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Sea Shell Diagram – Slide Template</vt:lpstr>
      <vt:lpstr>Sea Shell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 Shell Diagram</dc:title>
  <dc:creator>PresentationGO.com</dc:creator>
  <dc:description>© Copyright PresentationGO.com</dc:description>
  <dcterms:created xsi:type="dcterms:W3CDTF">2014-11-26T05:14:11Z</dcterms:created>
  <dcterms:modified xsi:type="dcterms:W3CDTF">2019-08-05T22:30:19Z</dcterms:modified>
  <cp:category>Graphics &amp; Metaphors</cp:category>
</cp:coreProperties>
</file>