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0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>
            <a:extLst>
              <a:ext uri="{FF2B5EF4-FFF2-40B4-BE49-F238E27FC236}">
                <a16:creationId xmlns:a16="http://schemas.microsoft.com/office/drawing/2014/main" id="{97D933FB-C3B2-4303-AE19-713B5539C2B3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Concept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4BAD3D3A-D264-465B-9C4C-C462C42F2D7D}"/>
              </a:ext>
            </a:extLst>
          </p:cNvPr>
          <p:cNvSpPr/>
          <p:nvPr/>
        </p:nvSpPr>
        <p:spPr>
          <a:xfrm>
            <a:off x="3863277" y="1647289"/>
            <a:ext cx="4465447" cy="4465447"/>
          </a:xfrm>
          <a:prstGeom prst="arc">
            <a:avLst>
              <a:gd name="adj1" fmla="val 10728983"/>
              <a:gd name="adj2" fmla="val 0"/>
            </a:avLst>
          </a:prstGeom>
          <a:ln w="2857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F919ECB1-96D3-4667-B933-EA5EFDD8618C}"/>
              </a:ext>
            </a:extLst>
          </p:cNvPr>
          <p:cNvSpPr/>
          <p:nvPr/>
        </p:nvSpPr>
        <p:spPr>
          <a:xfrm>
            <a:off x="7875573" y="3414358"/>
            <a:ext cx="908209" cy="908209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4A9E492E-2F47-43E7-9BB6-1544CE3D0CCF}"/>
              </a:ext>
            </a:extLst>
          </p:cNvPr>
          <p:cNvSpPr/>
          <p:nvPr/>
        </p:nvSpPr>
        <p:spPr>
          <a:xfrm>
            <a:off x="3408218" y="3414358"/>
            <a:ext cx="908209" cy="908209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1C4B53DB-6868-4886-85AD-2CF19861A324}"/>
              </a:ext>
            </a:extLst>
          </p:cNvPr>
          <p:cNvSpPr/>
          <p:nvPr/>
        </p:nvSpPr>
        <p:spPr>
          <a:xfrm>
            <a:off x="4052991" y="1848481"/>
            <a:ext cx="908209" cy="90820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37EAC9B-76F4-4148-BE18-1B2F4FF859DB}"/>
              </a:ext>
            </a:extLst>
          </p:cNvPr>
          <p:cNvSpPr/>
          <p:nvPr/>
        </p:nvSpPr>
        <p:spPr>
          <a:xfrm>
            <a:off x="7184745" y="1848481"/>
            <a:ext cx="908209" cy="908209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>
              <a:cs typeface="+mn-ea"/>
            </a:endParaRPr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A5629A54-F0D9-4E16-BAA0-BC1AEDF34DDF}"/>
              </a:ext>
            </a:extLst>
          </p:cNvPr>
          <p:cNvSpPr/>
          <p:nvPr/>
        </p:nvSpPr>
        <p:spPr>
          <a:xfrm>
            <a:off x="5618868" y="1203708"/>
            <a:ext cx="908209" cy="908209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634D9EF-CACE-4F1A-A133-72B246576C92}"/>
              </a:ext>
            </a:extLst>
          </p:cNvPr>
          <p:cNvGrpSpPr/>
          <p:nvPr/>
        </p:nvGrpSpPr>
        <p:grpSpPr>
          <a:xfrm>
            <a:off x="5158316" y="2447199"/>
            <a:ext cx="1868924" cy="4991749"/>
            <a:chOff x="5158316" y="2447199"/>
            <a:chExt cx="1868924" cy="49917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5E4A3A5-A2C8-4407-937D-47767A3C661B}"/>
                </a:ext>
              </a:extLst>
            </p:cNvPr>
            <p:cNvSpPr/>
            <p:nvPr/>
          </p:nvSpPr>
          <p:spPr>
            <a:xfrm>
              <a:off x="5895199" y="4381517"/>
              <a:ext cx="372126" cy="191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10" y="0"/>
                  </a:moveTo>
                  <a:lnTo>
                    <a:pt x="0" y="20482"/>
                  </a:lnTo>
                  <a:lnTo>
                    <a:pt x="107" y="20482"/>
                  </a:lnTo>
                  <a:cubicBezTo>
                    <a:pt x="588" y="21111"/>
                    <a:pt x="5186" y="21600"/>
                    <a:pt x="10800" y="21600"/>
                  </a:cubicBezTo>
                  <a:cubicBezTo>
                    <a:pt x="16441" y="21600"/>
                    <a:pt x="21012" y="21106"/>
                    <a:pt x="21493" y="20482"/>
                  </a:cubicBezTo>
                  <a:lnTo>
                    <a:pt x="21600" y="20482"/>
                  </a:lnTo>
                  <a:lnTo>
                    <a:pt x="17590" y="0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rgbClr val="3535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FCBFEAD0-0C5B-4F54-B31D-3978577BB68E}"/>
                </a:ext>
              </a:extLst>
            </p:cNvPr>
            <p:cNvSpPr/>
            <p:nvPr/>
          </p:nvSpPr>
          <p:spPr>
            <a:xfrm>
              <a:off x="5757030" y="4243351"/>
              <a:ext cx="641096" cy="2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3"/>
                    <a:pt x="16774" y="21600"/>
                    <a:pt x="10800" y="21600"/>
                  </a:cubicBezTo>
                  <a:cubicBezTo>
                    <a:pt x="4826" y="21600"/>
                    <a:pt x="0" y="11933"/>
                    <a:pt x="0" y="0"/>
                  </a:cubicBezTo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61742B9-A283-4C8F-AB7F-FF807F12FD9D}"/>
                </a:ext>
              </a:extLst>
            </p:cNvPr>
            <p:cNvSpPr/>
            <p:nvPr/>
          </p:nvSpPr>
          <p:spPr>
            <a:xfrm>
              <a:off x="6171531" y="4565734"/>
              <a:ext cx="46516" cy="15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416" y="3595"/>
                    <a:pt x="9196" y="7196"/>
                    <a:pt x="14115" y="10797"/>
                  </a:cubicBezTo>
                  <a:cubicBezTo>
                    <a:pt x="16467" y="14398"/>
                    <a:pt x="20958" y="17999"/>
                    <a:pt x="21600" y="21600"/>
                  </a:cubicBezTo>
                  <a:cubicBezTo>
                    <a:pt x="15184" y="18005"/>
                    <a:pt x="12404" y="14404"/>
                    <a:pt x="7485" y="10803"/>
                  </a:cubicBezTo>
                  <a:cubicBezTo>
                    <a:pt x="5133" y="7202"/>
                    <a:pt x="856" y="360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40A7BA7-232D-4A38-BA02-825A7785DBDA}"/>
                </a:ext>
              </a:extLst>
            </p:cNvPr>
            <p:cNvSpPr/>
            <p:nvPr/>
          </p:nvSpPr>
          <p:spPr>
            <a:xfrm>
              <a:off x="5250426" y="2585364"/>
              <a:ext cx="1674567" cy="167456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cs typeface="+mn-ea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CE30277-61F1-43FC-A11A-8938A3846B12}"/>
                </a:ext>
              </a:extLst>
            </p:cNvPr>
            <p:cNvSpPr/>
            <p:nvPr/>
          </p:nvSpPr>
          <p:spPr>
            <a:xfrm>
              <a:off x="5158316" y="2447199"/>
              <a:ext cx="1868924" cy="186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56"/>
                    <a:pt x="0" y="10800"/>
                  </a:cubicBezTo>
                  <a:cubicBezTo>
                    <a:pt x="0" y="4844"/>
                    <a:pt x="4844" y="0"/>
                    <a:pt x="10800" y="0"/>
                  </a:cubicBezTo>
                  <a:cubicBezTo>
                    <a:pt x="16756" y="0"/>
                    <a:pt x="21600" y="4844"/>
                    <a:pt x="21600" y="10800"/>
                  </a:cubicBezTo>
                  <a:cubicBezTo>
                    <a:pt x="21600" y="16756"/>
                    <a:pt x="16751" y="21600"/>
                    <a:pt x="10800" y="21600"/>
                  </a:cubicBezTo>
                  <a:close/>
                  <a:moveTo>
                    <a:pt x="10800" y="2246"/>
                  </a:moveTo>
                  <a:cubicBezTo>
                    <a:pt x="6084" y="2246"/>
                    <a:pt x="2246" y="6084"/>
                    <a:pt x="2246" y="10800"/>
                  </a:cubicBezTo>
                  <a:cubicBezTo>
                    <a:pt x="2246" y="15516"/>
                    <a:pt x="6084" y="19354"/>
                    <a:pt x="10800" y="19354"/>
                  </a:cubicBezTo>
                  <a:cubicBezTo>
                    <a:pt x="15516" y="19354"/>
                    <a:pt x="19354" y="15516"/>
                    <a:pt x="19354" y="10800"/>
                  </a:cubicBezTo>
                  <a:cubicBezTo>
                    <a:pt x="19354" y="6084"/>
                    <a:pt x="15516" y="2246"/>
                    <a:pt x="10800" y="2246"/>
                  </a:cubicBezTo>
                  <a:close/>
                </a:path>
              </a:pathLst>
            </a:custGeom>
            <a:solidFill>
              <a:srgbClr val="3535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1427D4C-BE7C-4224-BA09-99BC0294D54D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72A268-E11E-40C0-938A-5E7C2E85C8BC}"/>
                </a:ext>
              </a:extLst>
            </p:cNvPr>
            <p:cNvSpPr/>
            <p:nvPr/>
          </p:nvSpPr>
          <p:spPr>
            <a:xfrm>
              <a:off x="5618868" y="2723526"/>
              <a:ext cx="1132980" cy="113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4" extrusionOk="0">
                  <a:moveTo>
                    <a:pt x="0" y="3763"/>
                  </a:moveTo>
                  <a:cubicBezTo>
                    <a:pt x="1158" y="2587"/>
                    <a:pt x="2543" y="1631"/>
                    <a:pt x="4069" y="983"/>
                  </a:cubicBezTo>
                  <a:cubicBezTo>
                    <a:pt x="5595" y="342"/>
                    <a:pt x="7253" y="9"/>
                    <a:pt x="8910" y="0"/>
                  </a:cubicBezTo>
                  <a:cubicBezTo>
                    <a:pt x="12234" y="-26"/>
                    <a:pt x="15531" y="1333"/>
                    <a:pt x="17890" y="3684"/>
                  </a:cubicBezTo>
                  <a:cubicBezTo>
                    <a:pt x="20249" y="6043"/>
                    <a:pt x="21600" y="9340"/>
                    <a:pt x="21574" y="12664"/>
                  </a:cubicBezTo>
                  <a:cubicBezTo>
                    <a:pt x="21565" y="14321"/>
                    <a:pt x="21232" y="15979"/>
                    <a:pt x="20591" y="17505"/>
                  </a:cubicBezTo>
                  <a:cubicBezTo>
                    <a:pt x="19942" y="19031"/>
                    <a:pt x="18987" y="20416"/>
                    <a:pt x="17811" y="21574"/>
                  </a:cubicBezTo>
                  <a:cubicBezTo>
                    <a:pt x="20127" y="19215"/>
                    <a:pt x="21451" y="15953"/>
                    <a:pt x="21433" y="12664"/>
                  </a:cubicBezTo>
                  <a:cubicBezTo>
                    <a:pt x="21433" y="9375"/>
                    <a:pt x="20074" y="6130"/>
                    <a:pt x="17741" y="3833"/>
                  </a:cubicBezTo>
                  <a:cubicBezTo>
                    <a:pt x="15444" y="1500"/>
                    <a:pt x="12190" y="141"/>
                    <a:pt x="8910" y="141"/>
                  </a:cubicBezTo>
                  <a:cubicBezTo>
                    <a:pt x="5630" y="132"/>
                    <a:pt x="2359" y="1456"/>
                    <a:pt x="0" y="376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35E90DD-CFFF-4CA7-93E9-DBC1454A40A1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D1CE409-88B7-4E00-BC3A-E75E3B227064}"/>
                </a:ext>
              </a:extLst>
            </p:cNvPr>
            <p:cNvSpPr/>
            <p:nvPr/>
          </p:nvSpPr>
          <p:spPr>
            <a:xfrm>
              <a:off x="5342533" y="4703904"/>
              <a:ext cx="1413449" cy="27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3" extrusionOk="0">
                  <a:moveTo>
                    <a:pt x="8068" y="21433"/>
                  </a:moveTo>
                  <a:cubicBezTo>
                    <a:pt x="8068" y="21433"/>
                    <a:pt x="7326" y="18636"/>
                    <a:pt x="7229" y="18282"/>
                  </a:cubicBezTo>
                  <a:cubicBezTo>
                    <a:pt x="7132" y="17929"/>
                    <a:pt x="6425" y="17059"/>
                    <a:pt x="5815" y="16539"/>
                  </a:cubicBezTo>
                  <a:cubicBezTo>
                    <a:pt x="5205" y="16019"/>
                    <a:pt x="4851" y="14630"/>
                    <a:pt x="4366" y="14042"/>
                  </a:cubicBezTo>
                  <a:cubicBezTo>
                    <a:pt x="3880" y="13457"/>
                    <a:pt x="3332" y="11898"/>
                    <a:pt x="3367" y="10440"/>
                  </a:cubicBezTo>
                  <a:cubicBezTo>
                    <a:pt x="3367" y="10440"/>
                    <a:pt x="2986" y="10487"/>
                    <a:pt x="2674" y="10324"/>
                  </a:cubicBezTo>
                  <a:cubicBezTo>
                    <a:pt x="2362" y="10162"/>
                    <a:pt x="2403" y="9938"/>
                    <a:pt x="2403" y="9938"/>
                  </a:cubicBezTo>
                  <a:cubicBezTo>
                    <a:pt x="2403" y="9938"/>
                    <a:pt x="1308" y="10332"/>
                    <a:pt x="746" y="10130"/>
                  </a:cubicBezTo>
                  <a:cubicBezTo>
                    <a:pt x="184" y="9927"/>
                    <a:pt x="108" y="9772"/>
                    <a:pt x="87" y="9610"/>
                  </a:cubicBezTo>
                  <a:cubicBezTo>
                    <a:pt x="87" y="9610"/>
                    <a:pt x="-114" y="9523"/>
                    <a:pt x="94" y="9303"/>
                  </a:cubicBezTo>
                  <a:cubicBezTo>
                    <a:pt x="302" y="9083"/>
                    <a:pt x="989" y="8462"/>
                    <a:pt x="989" y="8462"/>
                  </a:cubicBezTo>
                  <a:cubicBezTo>
                    <a:pt x="989" y="8462"/>
                    <a:pt x="364" y="8311"/>
                    <a:pt x="177" y="8040"/>
                  </a:cubicBezTo>
                  <a:cubicBezTo>
                    <a:pt x="-10" y="7769"/>
                    <a:pt x="274" y="7520"/>
                    <a:pt x="503" y="7354"/>
                  </a:cubicBezTo>
                  <a:cubicBezTo>
                    <a:pt x="732" y="7188"/>
                    <a:pt x="1363" y="6687"/>
                    <a:pt x="1654" y="6387"/>
                  </a:cubicBezTo>
                  <a:cubicBezTo>
                    <a:pt x="1945" y="6087"/>
                    <a:pt x="2237" y="5683"/>
                    <a:pt x="2611" y="5452"/>
                  </a:cubicBezTo>
                  <a:cubicBezTo>
                    <a:pt x="2993" y="5221"/>
                    <a:pt x="3818" y="4868"/>
                    <a:pt x="3818" y="4868"/>
                  </a:cubicBezTo>
                  <a:cubicBezTo>
                    <a:pt x="3818" y="4868"/>
                    <a:pt x="3298" y="4622"/>
                    <a:pt x="3256" y="4474"/>
                  </a:cubicBezTo>
                  <a:cubicBezTo>
                    <a:pt x="3214" y="4326"/>
                    <a:pt x="3908" y="3900"/>
                    <a:pt x="4151" y="3742"/>
                  </a:cubicBezTo>
                  <a:cubicBezTo>
                    <a:pt x="4393" y="3583"/>
                    <a:pt x="5156" y="2958"/>
                    <a:pt x="5517" y="2720"/>
                  </a:cubicBezTo>
                  <a:cubicBezTo>
                    <a:pt x="5877" y="2482"/>
                    <a:pt x="6453" y="2118"/>
                    <a:pt x="6709" y="2035"/>
                  </a:cubicBezTo>
                  <a:cubicBezTo>
                    <a:pt x="6966" y="1952"/>
                    <a:pt x="7895" y="1789"/>
                    <a:pt x="8228" y="1663"/>
                  </a:cubicBezTo>
                  <a:cubicBezTo>
                    <a:pt x="8228" y="1663"/>
                    <a:pt x="8464" y="862"/>
                    <a:pt x="9469" y="349"/>
                  </a:cubicBezTo>
                  <a:cubicBezTo>
                    <a:pt x="10475" y="-167"/>
                    <a:pt x="11820" y="13"/>
                    <a:pt x="12132" y="118"/>
                  </a:cubicBezTo>
                  <a:cubicBezTo>
                    <a:pt x="12444" y="223"/>
                    <a:pt x="12985" y="479"/>
                    <a:pt x="13331" y="851"/>
                  </a:cubicBezTo>
                  <a:cubicBezTo>
                    <a:pt x="13331" y="851"/>
                    <a:pt x="13886" y="815"/>
                    <a:pt x="14482" y="1024"/>
                  </a:cubicBezTo>
                  <a:cubicBezTo>
                    <a:pt x="15079" y="1233"/>
                    <a:pt x="15474" y="1598"/>
                    <a:pt x="16036" y="2092"/>
                  </a:cubicBezTo>
                  <a:cubicBezTo>
                    <a:pt x="16597" y="2587"/>
                    <a:pt x="18747" y="4474"/>
                    <a:pt x="19232" y="4868"/>
                  </a:cubicBezTo>
                  <a:cubicBezTo>
                    <a:pt x="19718" y="5261"/>
                    <a:pt x="20349" y="5651"/>
                    <a:pt x="20702" y="6012"/>
                  </a:cubicBezTo>
                  <a:cubicBezTo>
                    <a:pt x="21056" y="6373"/>
                    <a:pt x="21202" y="6780"/>
                    <a:pt x="21063" y="7195"/>
                  </a:cubicBezTo>
                  <a:cubicBezTo>
                    <a:pt x="21063" y="7195"/>
                    <a:pt x="21486" y="7502"/>
                    <a:pt x="21153" y="8170"/>
                  </a:cubicBezTo>
                  <a:cubicBezTo>
                    <a:pt x="20813" y="8841"/>
                    <a:pt x="19593" y="10465"/>
                    <a:pt x="19149" y="11238"/>
                  </a:cubicBezTo>
                  <a:cubicBezTo>
                    <a:pt x="18705" y="12013"/>
                    <a:pt x="17707" y="13912"/>
                    <a:pt x="17430" y="15258"/>
                  </a:cubicBezTo>
                  <a:cubicBezTo>
                    <a:pt x="17145" y="16600"/>
                    <a:pt x="17672" y="19286"/>
                    <a:pt x="18171" y="20794"/>
                  </a:cubicBezTo>
                  <a:lnTo>
                    <a:pt x="8068" y="21433"/>
                  </a:lnTo>
                  <a:close/>
                </a:path>
              </a:pathLst>
            </a:custGeom>
            <a:solidFill>
              <a:srgbClr val="F9D3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AAAB12C-57FB-471E-ABF2-1B5F50293FB0}"/>
                </a:ext>
              </a:extLst>
            </p:cNvPr>
            <p:cNvSpPr/>
            <p:nvPr/>
          </p:nvSpPr>
          <p:spPr>
            <a:xfrm>
              <a:off x="5572809" y="4934180"/>
              <a:ext cx="322390" cy="11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" y="20188"/>
                  </a:lnTo>
                  <a:cubicBezTo>
                    <a:pt x="1173" y="19727"/>
                    <a:pt x="926" y="19256"/>
                    <a:pt x="895" y="18777"/>
                  </a:cubicBezTo>
                  <a:cubicBezTo>
                    <a:pt x="771" y="18289"/>
                    <a:pt x="1234" y="17774"/>
                    <a:pt x="1851" y="17330"/>
                  </a:cubicBezTo>
                  <a:cubicBezTo>
                    <a:pt x="2438" y="16877"/>
                    <a:pt x="3117" y="16433"/>
                    <a:pt x="3888" y="15998"/>
                  </a:cubicBezTo>
                  <a:cubicBezTo>
                    <a:pt x="5338" y="15119"/>
                    <a:pt x="7406" y="14329"/>
                    <a:pt x="9288" y="13565"/>
                  </a:cubicBezTo>
                  <a:cubicBezTo>
                    <a:pt x="11201" y="12784"/>
                    <a:pt x="12929" y="11985"/>
                    <a:pt x="14379" y="11142"/>
                  </a:cubicBezTo>
                  <a:cubicBezTo>
                    <a:pt x="15922" y="10352"/>
                    <a:pt x="16385" y="9402"/>
                    <a:pt x="16848" y="8461"/>
                  </a:cubicBezTo>
                  <a:cubicBezTo>
                    <a:pt x="17249" y="7537"/>
                    <a:pt x="17558" y="6543"/>
                    <a:pt x="17897" y="5629"/>
                  </a:cubicBezTo>
                  <a:cubicBezTo>
                    <a:pt x="17990" y="3720"/>
                    <a:pt x="18946" y="1758"/>
                    <a:pt x="21600" y="0"/>
                  </a:cubicBezTo>
                  <a:cubicBezTo>
                    <a:pt x="19563" y="1829"/>
                    <a:pt x="18977" y="3729"/>
                    <a:pt x="19131" y="5637"/>
                  </a:cubicBezTo>
                  <a:cubicBezTo>
                    <a:pt x="18977" y="6632"/>
                    <a:pt x="18669" y="7546"/>
                    <a:pt x="18298" y="8514"/>
                  </a:cubicBezTo>
                  <a:cubicBezTo>
                    <a:pt x="17866" y="9455"/>
                    <a:pt x="17465" y="10458"/>
                    <a:pt x="15799" y="11355"/>
                  </a:cubicBezTo>
                  <a:cubicBezTo>
                    <a:pt x="14256" y="12216"/>
                    <a:pt x="12436" y="13033"/>
                    <a:pt x="10461" y="13814"/>
                  </a:cubicBezTo>
                  <a:cubicBezTo>
                    <a:pt x="8455" y="14595"/>
                    <a:pt x="6542" y="15341"/>
                    <a:pt x="4968" y="16176"/>
                  </a:cubicBezTo>
                  <a:cubicBezTo>
                    <a:pt x="4166" y="16584"/>
                    <a:pt x="3425" y="17010"/>
                    <a:pt x="2808" y="17445"/>
                  </a:cubicBezTo>
                  <a:cubicBezTo>
                    <a:pt x="2129" y="17889"/>
                    <a:pt x="1666" y="18306"/>
                    <a:pt x="1697" y="18777"/>
                  </a:cubicBezTo>
                  <a:cubicBezTo>
                    <a:pt x="1605" y="19247"/>
                    <a:pt x="1759" y="19736"/>
                    <a:pt x="1296" y="2021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F02A6BD-FC2D-4D82-92E5-33C05EC281A0}"/>
                </a:ext>
              </a:extLst>
            </p:cNvPr>
            <p:cNvSpPr/>
            <p:nvPr/>
          </p:nvSpPr>
          <p:spPr>
            <a:xfrm>
              <a:off x="6171531" y="4842065"/>
              <a:ext cx="131896" cy="99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4574" y="0"/>
                  </a:moveTo>
                  <a:cubicBezTo>
                    <a:pt x="17914" y="1797"/>
                    <a:pt x="20512" y="3615"/>
                    <a:pt x="21180" y="5482"/>
                  </a:cubicBezTo>
                  <a:cubicBezTo>
                    <a:pt x="21477" y="6421"/>
                    <a:pt x="20883" y="7350"/>
                    <a:pt x="19918" y="8278"/>
                  </a:cubicBezTo>
                  <a:cubicBezTo>
                    <a:pt x="18879" y="9207"/>
                    <a:pt x="17469" y="10126"/>
                    <a:pt x="14796" y="11025"/>
                  </a:cubicBezTo>
                  <a:lnTo>
                    <a:pt x="7671" y="13611"/>
                  </a:lnTo>
                  <a:cubicBezTo>
                    <a:pt x="6260" y="14060"/>
                    <a:pt x="5518" y="14390"/>
                    <a:pt x="5889" y="14849"/>
                  </a:cubicBezTo>
                  <a:cubicBezTo>
                    <a:pt x="6038" y="15289"/>
                    <a:pt x="7003" y="15748"/>
                    <a:pt x="6335" y="16277"/>
                  </a:cubicBezTo>
                  <a:cubicBezTo>
                    <a:pt x="5518" y="16767"/>
                    <a:pt x="4182" y="17186"/>
                    <a:pt x="3143" y="17616"/>
                  </a:cubicBezTo>
                  <a:cubicBezTo>
                    <a:pt x="2623" y="17825"/>
                    <a:pt x="2104" y="18055"/>
                    <a:pt x="2178" y="18225"/>
                  </a:cubicBezTo>
                  <a:lnTo>
                    <a:pt x="2994" y="18894"/>
                  </a:lnTo>
                  <a:cubicBezTo>
                    <a:pt x="3959" y="19802"/>
                    <a:pt x="5221" y="20711"/>
                    <a:pt x="7151" y="21600"/>
                  </a:cubicBezTo>
                  <a:cubicBezTo>
                    <a:pt x="4405" y="20751"/>
                    <a:pt x="2772" y="19842"/>
                    <a:pt x="1139" y="18944"/>
                  </a:cubicBezTo>
                  <a:lnTo>
                    <a:pt x="25" y="18255"/>
                  </a:lnTo>
                  <a:cubicBezTo>
                    <a:pt x="-123" y="17955"/>
                    <a:pt x="396" y="17745"/>
                    <a:pt x="842" y="17506"/>
                  </a:cubicBezTo>
                  <a:cubicBezTo>
                    <a:pt x="1732" y="17056"/>
                    <a:pt x="2920" y="16607"/>
                    <a:pt x="3440" y="16188"/>
                  </a:cubicBezTo>
                  <a:cubicBezTo>
                    <a:pt x="3811" y="15798"/>
                    <a:pt x="2846" y="15339"/>
                    <a:pt x="2549" y="14859"/>
                  </a:cubicBezTo>
                  <a:cubicBezTo>
                    <a:pt x="2401" y="14620"/>
                    <a:pt x="2401" y="14370"/>
                    <a:pt x="2772" y="14110"/>
                  </a:cubicBezTo>
                  <a:cubicBezTo>
                    <a:pt x="3217" y="13841"/>
                    <a:pt x="3885" y="13631"/>
                    <a:pt x="4405" y="13411"/>
                  </a:cubicBezTo>
                  <a:lnTo>
                    <a:pt x="11308" y="10785"/>
                  </a:lnTo>
                  <a:cubicBezTo>
                    <a:pt x="16281" y="9137"/>
                    <a:pt x="17914" y="7270"/>
                    <a:pt x="18285" y="5462"/>
                  </a:cubicBezTo>
                  <a:cubicBezTo>
                    <a:pt x="18137" y="3665"/>
                    <a:pt x="16355" y="1827"/>
                    <a:pt x="14574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34B06A2-9B39-4FB8-9140-EFEB3EC8D333}"/>
                </a:ext>
              </a:extLst>
            </p:cNvPr>
            <p:cNvSpPr/>
            <p:nvPr/>
          </p:nvSpPr>
          <p:spPr>
            <a:xfrm>
              <a:off x="5618868" y="5302618"/>
              <a:ext cx="240872" cy="7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extrusionOk="0">
                  <a:moveTo>
                    <a:pt x="0" y="11892"/>
                  </a:moveTo>
                  <a:cubicBezTo>
                    <a:pt x="1817" y="14198"/>
                    <a:pt x="3676" y="15047"/>
                    <a:pt x="5493" y="15169"/>
                  </a:cubicBezTo>
                  <a:cubicBezTo>
                    <a:pt x="7351" y="15290"/>
                    <a:pt x="8921" y="13834"/>
                    <a:pt x="10738" y="11892"/>
                  </a:cubicBezTo>
                  <a:cubicBezTo>
                    <a:pt x="14290" y="8130"/>
                    <a:pt x="17800" y="3397"/>
                    <a:pt x="21600" y="0"/>
                  </a:cubicBezTo>
                  <a:cubicBezTo>
                    <a:pt x="20154" y="4005"/>
                    <a:pt x="18502" y="7281"/>
                    <a:pt x="16850" y="10314"/>
                  </a:cubicBezTo>
                  <a:cubicBezTo>
                    <a:pt x="15157" y="13348"/>
                    <a:pt x="13381" y="15897"/>
                    <a:pt x="11523" y="17960"/>
                  </a:cubicBezTo>
                  <a:cubicBezTo>
                    <a:pt x="9747" y="19901"/>
                    <a:pt x="7393" y="21600"/>
                    <a:pt x="5369" y="20144"/>
                  </a:cubicBezTo>
                  <a:cubicBezTo>
                    <a:pt x="3345" y="18931"/>
                    <a:pt x="1322" y="16382"/>
                    <a:pt x="0" y="11892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0CB66805-1D3E-4F1C-ADE9-ADFDDBEE41A0}"/>
                </a:ext>
              </a:extLst>
            </p:cNvPr>
            <p:cNvSpPr/>
            <p:nvPr/>
          </p:nvSpPr>
          <p:spPr>
            <a:xfrm>
              <a:off x="5434647" y="5625004"/>
              <a:ext cx="315478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extrusionOk="0">
                  <a:moveTo>
                    <a:pt x="0" y="19756"/>
                  </a:moveTo>
                  <a:cubicBezTo>
                    <a:pt x="946" y="20704"/>
                    <a:pt x="2018" y="20599"/>
                    <a:pt x="3027" y="20230"/>
                  </a:cubicBezTo>
                  <a:cubicBezTo>
                    <a:pt x="4036" y="19861"/>
                    <a:pt x="4982" y="19229"/>
                    <a:pt x="5928" y="18386"/>
                  </a:cubicBezTo>
                  <a:cubicBezTo>
                    <a:pt x="7757" y="16648"/>
                    <a:pt x="9681" y="14909"/>
                    <a:pt x="11415" y="13013"/>
                  </a:cubicBezTo>
                  <a:cubicBezTo>
                    <a:pt x="14978" y="9272"/>
                    <a:pt x="18131" y="4425"/>
                    <a:pt x="21600" y="0"/>
                  </a:cubicBezTo>
                  <a:cubicBezTo>
                    <a:pt x="20370" y="3003"/>
                    <a:pt x="18951" y="5743"/>
                    <a:pt x="17406" y="8377"/>
                  </a:cubicBezTo>
                  <a:cubicBezTo>
                    <a:pt x="15893" y="11011"/>
                    <a:pt x="14158" y="13382"/>
                    <a:pt x="12298" y="15384"/>
                  </a:cubicBezTo>
                  <a:cubicBezTo>
                    <a:pt x="10406" y="17333"/>
                    <a:pt x="8514" y="19019"/>
                    <a:pt x="6433" y="20336"/>
                  </a:cubicBezTo>
                  <a:cubicBezTo>
                    <a:pt x="5361" y="20968"/>
                    <a:pt x="4257" y="21442"/>
                    <a:pt x="3122" y="21548"/>
                  </a:cubicBezTo>
                  <a:cubicBezTo>
                    <a:pt x="1987" y="21600"/>
                    <a:pt x="725" y="21284"/>
                    <a:pt x="0" y="19756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D1AA0BA-BF7C-43E6-81EA-350348448D11}"/>
                </a:ext>
              </a:extLst>
            </p:cNvPr>
            <p:cNvSpPr/>
            <p:nvPr/>
          </p:nvSpPr>
          <p:spPr>
            <a:xfrm>
              <a:off x="5526758" y="5901335"/>
              <a:ext cx="89351" cy="7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73"/>
                  </a:moveTo>
                  <a:cubicBezTo>
                    <a:pt x="7460" y="11722"/>
                    <a:pt x="14920" y="6191"/>
                    <a:pt x="21600" y="0"/>
                  </a:cubicBezTo>
                  <a:cubicBezTo>
                    <a:pt x="16144" y="7902"/>
                    <a:pt x="10021" y="15147"/>
                    <a:pt x="2895" y="21600"/>
                  </a:cubicBezTo>
                  <a:lnTo>
                    <a:pt x="0" y="15673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30E162E-E8AD-4BFB-94FA-DB2DD365E1DF}"/>
                </a:ext>
              </a:extLst>
            </p:cNvPr>
            <p:cNvSpPr/>
            <p:nvPr/>
          </p:nvSpPr>
          <p:spPr>
            <a:xfrm>
              <a:off x="5710978" y="5394728"/>
              <a:ext cx="66983" cy="1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extrusionOk="0">
                  <a:moveTo>
                    <a:pt x="13281" y="21094"/>
                  </a:moveTo>
                  <a:cubicBezTo>
                    <a:pt x="14157" y="19526"/>
                    <a:pt x="14303" y="17604"/>
                    <a:pt x="14157" y="15833"/>
                  </a:cubicBezTo>
                  <a:cubicBezTo>
                    <a:pt x="13865" y="14012"/>
                    <a:pt x="12990" y="12191"/>
                    <a:pt x="11822" y="10370"/>
                  </a:cubicBezTo>
                  <a:cubicBezTo>
                    <a:pt x="9340" y="6778"/>
                    <a:pt x="5254" y="3288"/>
                    <a:pt x="0" y="0"/>
                  </a:cubicBezTo>
                  <a:cubicBezTo>
                    <a:pt x="6422" y="3035"/>
                    <a:pt x="11676" y="6425"/>
                    <a:pt x="15617" y="10016"/>
                  </a:cubicBezTo>
                  <a:cubicBezTo>
                    <a:pt x="17514" y="11837"/>
                    <a:pt x="18973" y="13709"/>
                    <a:pt x="19995" y="15631"/>
                  </a:cubicBezTo>
                  <a:cubicBezTo>
                    <a:pt x="20870" y="17553"/>
                    <a:pt x="21600" y="19425"/>
                    <a:pt x="21017" y="21600"/>
                  </a:cubicBezTo>
                  <a:lnTo>
                    <a:pt x="13281" y="21094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2121AD67-9DCC-4FA5-A949-2A9F7669CAA5}"/>
                </a:ext>
              </a:extLst>
            </p:cNvPr>
            <p:cNvSpPr/>
            <p:nvPr/>
          </p:nvSpPr>
          <p:spPr>
            <a:xfrm>
              <a:off x="6171527" y="5578949"/>
              <a:ext cx="161197" cy="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extrusionOk="0">
                  <a:moveTo>
                    <a:pt x="1666" y="0"/>
                  </a:moveTo>
                  <a:cubicBezTo>
                    <a:pt x="3332" y="2700"/>
                    <a:pt x="4875" y="5400"/>
                    <a:pt x="6357" y="8400"/>
                  </a:cubicBezTo>
                  <a:cubicBezTo>
                    <a:pt x="7097" y="9900"/>
                    <a:pt x="7838" y="11400"/>
                    <a:pt x="8517" y="13200"/>
                  </a:cubicBezTo>
                  <a:cubicBezTo>
                    <a:pt x="9010" y="14550"/>
                    <a:pt x="9751" y="15300"/>
                    <a:pt x="10553" y="16200"/>
                  </a:cubicBezTo>
                  <a:cubicBezTo>
                    <a:pt x="13947" y="18900"/>
                    <a:pt x="17835" y="19650"/>
                    <a:pt x="21600" y="19950"/>
                  </a:cubicBezTo>
                  <a:cubicBezTo>
                    <a:pt x="17836" y="20850"/>
                    <a:pt x="14071" y="21600"/>
                    <a:pt x="10121" y="19950"/>
                  </a:cubicBezTo>
                  <a:cubicBezTo>
                    <a:pt x="9196" y="19500"/>
                    <a:pt x="8023" y="18600"/>
                    <a:pt x="7159" y="16950"/>
                  </a:cubicBezTo>
                  <a:cubicBezTo>
                    <a:pt x="6418" y="15600"/>
                    <a:pt x="5678" y="14400"/>
                    <a:pt x="4875" y="13350"/>
                  </a:cubicBezTo>
                  <a:cubicBezTo>
                    <a:pt x="3333" y="11100"/>
                    <a:pt x="1666" y="9001"/>
                    <a:pt x="0" y="7050"/>
                  </a:cubicBezTo>
                  <a:lnTo>
                    <a:pt x="1666" y="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4E4D1A9-E15C-4F37-8190-C116B49651E5}"/>
                </a:ext>
              </a:extLst>
            </p:cNvPr>
            <p:cNvSpPr/>
            <p:nvPr/>
          </p:nvSpPr>
          <p:spPr>
            <a:xfrm>
              <a:off x="6171527" y="5440787"/>
              <a:ext cx="259759" cy="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extrusionOk="0">
                  <a:moveTo>
                    <a:pt x="0" y="13106"/>
                  </a:moveTo>
                  <a:cubicBezTo>
                    <a:pt x="3523" y="7745"/>
                    <a:pt x="7085" y="4119"/>
                    <a:pt x="10685" y="1911"/>
                  </a:cubicBezTo>
                  <a:cubicBezTo>
                    <a:pt x="14323" y="-296"/>
                    <a:pt x="18000" y="-769"/>
                    <a:pt x="21600" y="1438"/>
                  </a:cubicBezTo>
                  <a:cubicBezTo>
                    <a:pt x="17962" y="650"/>
                    <a:pt x="14362" y="2541"/>
                    <a:pt x="10877" y="6010"/>
                  </a:cubicBezTo>
                  <a:cubicBezTo>
                    <a:pt x="7392" y="9478"/>
                    <a:pt x="3983" y="14524"/>
                    <a:pt x="804" y="20831"/>
                  </a:cubicBezTo>
                  <a:lnTo>
                    <a:pt x="0" y="13106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2" name="Triangle">
              <a:extLst>
                <a:ext uri="{FF2B5EF4-FFF2-40B4-BE49-F238E27FC236}">
                  <a16:creationId xmlns:a16="http://schemas.microsoft.com/office/drawing/2014/main" id="{1318F3C3-AB82-4747-BA25-830D0A9505F0}"/>
                </a:ext>
              </a:extLst>
            </p:cNvPr>
            <p:cNvSpPr/>
            <p:nvPr/>
          </p:nvSpPr>
          <p:spPr>
            <a:xfrm>
              <a:off x="6217586" y="5256562"/>
              <a:ext cx="118826" cy="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15"/>
                  </a:moveTo>
                  <a:lnTo>
                    <a:pt x="21600" y="0"/>
                  </a:lnTo>
                  <a:lnTo>
                    <a:pt x="1423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4E305E0-F6E6-45A5-8440-9650E32A0CD6}"/>
                </a:ext>
              </a:extLst>
            </p:cNvPr>
            <p:cNvSpPr/>
            <p:nvPr/>
          </p:nvSpPr>
          <p:spPr>
            <a:xfrm>
              <a:off x="5895199" y="5302621"/>
              <a:ext cx="242711" cy="6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extrusionOk="0">
                  <a:moveTo>
                    <a:pt x="0" y="0"/>
                  </a:moveTo>
                  <a:cubicBezTo>
                    <a:pt x="3689" y="3479"/>
                    <a:pt x="7173" y="7248"/>
                    <a:pt x="10739" y="10148"/>
                  </a:cubicBezTo>
                  <a:cubicBezTo>
                    <a:pt x="12501" y="11742"/>
                    <a:pt x="14304" y="13047"/>
                    <a:pt x="16108" y="14497"/>
                  </a:cubicBezTo>
                  <a:cubicBezTo>
                    <a:pt x="17911" y="15946"/>
                    <a:pt x="19715" y="16816"/>
                    <a:pt x="21600" y="18411"/>
                  </a:cubicBezTo>
                  <a:cubicBezTo>
                    <a:pt x="17870" y="21600"/>
                    <a:pt x="13935" y="20730"/>
                    <a:pt x="10247" y="17541"/>
                  </a:cubicBezTo>
                  <a:cubicBezTo>
                    <a:pt x="8402" y="15802"/>
                    <a:pt x="6558" y="13772"/>
                    <a:pt x="4877" y="10728"/>
                  </a:cubicBezTo>
                  <a:cubicBezTo>
                    <a:pt x="3074" y="7973"/>
                    <a:pt x="1434" y="4494"/>
                    <a:pt x="0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C7AF276B-005A-4762-A547-727D714818C0}"/>
                </a:ext>
              </a:extLst>
            </p:cNvPr>
            <p:cNvSpPr/>
            <p:nvPr/>
          </p:nvSpPr>
          <p:spPr>
            <a:xfrm>
              <a:off x="6033361" y="5256562"/>
              <a:ext cx="188373" cy="2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1" extrusionOk="0">
                  <a:moveTo>
                    <a:pt x="0" y="230"/>
                  </a:moveTo>
                  <a:cubicBezTo>
                    <a:pt x="3802" y="-724"/>
                    <a:pt x="7341" y="1500"/>
                    <a:pt x="10879" y="3089"/>
                  </a:cubicBezTo>
                  <a:cubicBezTo>
                    <a:pt x="14418" y="4995"/>
                    <a:pt x="17798" y="6901"/>
                    <a:pt x="21600" y="6901"/>
                  </a:cubicBezTo>
                  <a:cubicBezTo>
                    <a:pt x="20016" y="13571"/>
                    <a:pt x="18167" y="16747"/>
                    <a:pt x="16266" y="18652"/>
                  </a:cubicBezTo>
                  <a:cubicBezTo>
                    <a:pt x="14418" y="20876"/>
                    <a:pt x="12516" y="20558"/>
                    <a:pt x="10668" y="19922"/>
                  </a:cubicBezTo>
                  <a:cubicBezTo>
                    <a:pt x="8819" y="18968"/>
                    <a:pt x="6971" y="17063"/>
                    <a:pt x="5175" y="13569"/>
                  </a:cubicBezTo>
                  <a:cubicBezTo>
                    <a:pt x="3380" y="10394"/>
                    <a:pt x="1584" y="6583"/>
                    <a:pt x="0" y="23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2638A749-2934-4BCA-99F5-03327DA299FA}"/>
                </a:ext>
              </a:extLst>
            </p:cNvPr>
            <p:cNvSpPr/>
            <p:nvPr/>
          </p:nvSpPr>
          <p:spPr>
            <a:xfrm>
              <a:off x="5941254" y="4749959"/>
              <a:ext cx="289317" cy="2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8" extrusionOk="0">
                  <a:moveTo>
                    <a:pt x="2626" y="0"/>
                  </a:moveTo>
                  <a:cubicBezTo>
                    <a:pt x="2017" y="2679"/>
                    <a:pt x="1612" y="5441"/>
                    <a:pt x="1409" y="8162"/>
                  </a:cubicBezTo>
                  <a:cubicBezTo>
                    <a:pt x="1172" y="10882"/>
                    <a:pt x="1307" y="13603"/>
                    <a:pt x="1814" y="16200"/>
                  </a:cubicBezTo>
                  <a:lnTo>
                    <a:pt x="1273" y="15499"/>
                  </a:lnTo>
                  <a:cubicBezTo>
                    <a:pt x="3741" y="16200"/>
                    <a:pt x="6175" y="16983"/>
                    <a:pt x="8609" y="17807"/>
                  </a:cubicBezTo>
                  <a:cubicBezTo>
                    <a:pt x="11043" y="18632"/>
                    <a:pt x="13510" y="19456"/>
                    <a:pt x="15809" y="19497"/>
                  </a:cubicBezTo>
                  <a:cubicBezTo>
                    <a:pt x="16350" y="19456"/>
                    <a:pt x="16890" y="19374"/>
                    <a:pt x="17228" y="19085"/>
                  </a:cubicBezTo>
                  <a:cubicBezTo>
                    <a:pt x="17567" y="18879"/>
                    <a:pt x="17837" y="18302"/>
                    <a:pt x="18175" y="17643"/>
                  </a:cubicBezTo>
                  <a:cubicBezTo>
                    <a:pt x="18783" y="16365"/>
                    <a:pt x="19257" y="14963"/>
                    <a:pt x="19662" y="13521"/>
                  </a:cubicBezTo>
                  <a:cubicBezTo>
                    <a:pt x="20440" y="10635"/>
                    <a:pt x="20981" y="7626"/>
                    <a:pt x="20913" y="4534"/>
                  </a:cubicBezTo>
                  <a:cubicBezTo>
                    <a:pt x="21420" y="7585"/>
                    <a:pt x="21319" y="10841"/>
                    <a:pt x="20676" y="13892"/>
                  </a:cubicBezTo>
                  <a:cubicBezTo>
                    <a:pt x="20372" y="15417"/>
                    <a:pt x="19967" y="16942"/>
                    <a:pt x="19426" y="18426"/>
                  </a:cubicBezTo>
                  <a:cubicBezTo>
                    <a:pt x="19155" y="19085"/>
                    <a:pt x="18851" y="20034"/>
                    <a:pt x="18074" y="20652"/>
                  </a:cubicBezTo>
                  <a:cubicBezTo>
                    <a:pt x="17364" y="21270"/>
                    <a:pt x="16586" y="21394"/>
                    <a:pt x="15876" y="21476"/>
                  </a:cubicBezTo>
                  <a:cubicBezTo>
                    <a:pt x="13071" y="21600"/>
                    <a:pt x="10603" y="20693"/>
                    <a:pt x="8136" y="19910"/>
                  </a:cubicBezTo>
                  <a:cubicBezTo>
                    <a:pt x="5668" y="19085"/>
                    <a:pt x="3234" y="18261"/>
                    <a:pt x="800" y="17354"/>
                  </a:cubicBezTo>
                  <a:lnTo>
                    <a:pt x="327" y="17189"/>
                  </a:lnTo>
                  <a:lnTo>
                    <a:pt x="259" y="16653"/>
                  </a:lnTo>
                  <a:cubicBezTo>
                    <a:pt x="-180" y="13768"/>
                    <a:pt x="-11" y="10841"/>
                    <a:pt x="395" y="8038"/>
                  </a:cubicBezTo>
                  <a:cubicBezTo>
                    <a:pt x="834" y="5194"/>
                    <a:pt x="1578" y="2473"/>
                    <a:pt x="2626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88A040A5-4357-4F3B-9975-B4B0B8A01121}"/>
                </a:ext>
              </a:extLst>
            </p:cNvPr>
            <p:cNvSpPr/>
            <p:nvPr/>
          </p:nvSpPr>
          <p:spPr>
            <a:xfrm>
              <a:off x="5342537" y="5809228"/>
              <a:ext cx="100865" cy="1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579"/>
                  </a:moveTo>
                  <a:cubicBezTo>
                    <a:pt x="2466" y="17106"/>
                    <a:pt x="5129" y="16397"/>
                    <a:pt x="7496" y="15530"/>
                  </a:cubicBezTo>
                  <a:cubicBezTo>
                    <a:pt x="10060" y="14584"/>
                    <a:pt x="11836" y="13559"/>
                    <a:pt x="13414" y="11746"/>
                  </a:cubicBezTo>
                  <a:cubicBezTo>
                    <a:pt x="16570" y="8198"/>
                    <a:pt x="19134" y="4099"/>
                    <a:pt x="21600" y="0"/>
                  </a:cubicBezTo>
                  <a:cubicBezTo>
                    <a:pt x="20022" y="4336"/>
                    <a:pt x="18247" y="8671"/>
                    <a:pt x="15682" y="12850"/>
                  </a:cubicBezTo>
                  <a:cubicBezTo>
                    <a:pt x="14499" y="14978"/>
                    <a:pt x="11934" y="17106"/>
                    <a:pt x="9468" y="18289"/>
                  </a:cubicBezTo>
                  <a:cubicBezTo>
                    <a:pt x="6904" y="19629"/>
                    <a:pt x="4340" y="20654"/>
                    <a:pt x="1479" y="21600"/>
                  </a:cubicBezTo>
                  <a:lnTo>
                    <a:pt x="0" y="17579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E46823F-BC13-4F23-8319-D4A7B24E2950}"/>
              </a:ext>
            </a:extLst>
          </p:cNvPr>
          <p:cNvGrpSpPr/>
          <p:nvPr/>
        </p:nvGrpSpPr>
        <p:grpSpPr>
          <a:xfrm>
            <a:off x="787387" y="2978230"/>
            <a:ext cx="2029402" cy="1354219"/>
            <a:chOff x="553361" y="1219041"/>
            <a:chExt cx="2312676" cy="154324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529734A-05B6-4C1E-A230-DD2BAF7902CB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D820FA0-8E9C-4251-8537-2D094A2FF28C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EF14B12-23D5-47BB-901F-BBE8FA57BD58}"/>
              </a:ext>
            </a:extLst>
          </p:cNvPr>
          <p:cNvGrpSpPr/>
          <p:nvPr/>
        </p:nvGrpSpPr>
        <p:grpSpPr>
          <a:xfrm>
            <a:off x="1601325" y="1187278"/>
            <a:ext cx="2029402" cy="1354219"/>
            <a:chOff x="553361" y="1219041"/>
            <a:chExt cx="2312676" cy="154324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7097D8B-FA8B-4C6B-B816-0B21209ACA9D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54846E-4F60-49EA-B144-EE7E3B6D1614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6200747-C7F0-4A08-969D-02B70CB7ABD4}"/>
              </a:ext>
            </a:extLst>
          </p:cNvPr>
          <p:cNvGrpSpPr/>
          <p:nvPr/>
        </p:nvGrpSpPr>
        <p:grpSpPr>
          <a:xfrm>
            <a:off x="9476329" y="2978230"/>
            <a:ext cx="2029402" cy="1354219"/>
            <a:chOff x="553361" y="1219041"/>
            <a:chExt cx="2312676" cy="154324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AD7D391-F1DD-43B8-BE2B-C9B29AD3AE12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9BAF12A-58D2-41FC-BFC9-F3A11B2F387B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F427061-ECE3-4E21-BF89-944EED40CBD1}"/>
              </a:ext>
            </a:extLst>
          </p:cNvPr>
          <p:cNvGrpSpPr/>
          <p:nvPr/>
        </p:nvGrpSpPr>
        <p:grpSpPr>
          <a:xfrm>
            <a:off x="8560513" y="1187278"/>
            <a:ext cx="2029402" cy="1354219"/>
            <a:chOff x="553361" y="1219041"/>
            <a:chExt cx="2312676" cy="1543247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D55ED8D-66D0-4F1F-9B4A-D6CD3481C465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066574B-4EC6-4085-B3E4-F472E2EA4EB8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9" name="Freeform 282">
            <a:extLst>
              <a:ext uri="{FF2B5EF4-FFF2-40B4-BE49-F238E27FC236}">
                <a16:creationId xmlns:a16="http://schemas.microsoft.com/office/drawing/2014/main" id="{E95EF618-D1BD-4E56-8085-AE2A7317BC7E}"/>
              </a:ext>
            </a:extLst>
          </p:cNvPr>
          <p:cNvSpPr/>
          <p:nvPr/>
        </p:nvSpPr>
        <p:spPr>
          <a:xfrm>
            <a:off x="1011397" y="1193158"/>
            <a:ext cx="499928" cy="47655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0" name="Freeform 304">
            <a:extLst>
              <a:ext uri="{FF2B5EF4-FFF2-40B4-BE49-F238E27FC236}">
                <a16:creationId xmlns:a16="http://schemas.microsoft.com/office/drawing/2014/main" id="{4EC0FBE1-7D89-4E4E-8F20-7D90D6EA1A7E}"/>
              </a:ext>
            </a:extLst>
          </p:cNvPr>
          <p:cNvSpPr/>
          <p:nvPr/>
        </p:nvSpPr>
        <p:spPr>
          <a:xfrm>
            <a:off x="162096" y="3031720"/>
            <a:ext cx="461473" cy="46123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1" name="Freeform 299">
            <a:extLst>
              <a:ext uri="{FF2B5EF4-FFF2-40B4-BE49-F238E27FC236}">
                <a16:creationId xmlns:a16="http://schemas.microsoft.com/office/drawing/2014/main" id="{2D4CDADF-B926-4FB6-8D4C-B15F82FBA304}"/>
              </a:ext>
            </a:extLst>
          </p:cNvPr>
          <p:cNvSpPr/>
          <p:nvPr/>
        </p:nvSpPr>
        <p:spPr>
          <a:xfrm>
            <a:off x="10599979" y="1250641"/>
            <a:ext cx="423016" cy="46124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Freeform 449">
            <a:extLst>
              <a:ext uri="{FF2B5EF4-FFF2-40B4-BE49-F238E27FC236}">
                <a16:creationId xmlns:a16="http://schemas.microsoft.com/office/drawing/2014/main" id="{81D2D1AA-F516-4382-BE65-BD92F39DAB27}"/>
              </a:ext>
            </a:extLst>
          </p:cNvPr>
          <p:cNvSpPr/>
          <p:nvPr/>
        </p:nvSpPr>
        <p:spPr>
          <a:xfrm>
            <a:off x="11505731" y="2993284"/>
            <a:ext cx="538994" cy="499674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3" name="Freeform 282">
            <a:extLst>
              <a:ext uri="{FF2B5EF4-FFF2-40B4-BE49-F238E27FC236}">
                <a16:creationId xmlns:a16="http://schemas.microsoft.com/office/drawing/2014/main" id="{A80655B2-C28F-48D3-B094-BA61AA71AF3E}"/>
              </a:ext>
            </a:extLst>
          </p:cNvPr>
          <p:cNvSpPr/>
          <p:nvPr/>
        </p:nvSpPr>
        <p:spPr>
          <a:xfrm>
            <a:off x="4209764" y="2019157"/>
            <a:ext cx="594663" cy="566857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4" name="Freeform 299">
            <a:extLst>
              <a:ext uri="{FF2B5EF4-FFF2-40B4-BE49-F238E27FC236}">
                <a16:creationId xmlns:a16="http://schemas.microsoft.com/office/drawing/2014/main" id="{12C6ED5C-A57B-473D-8001-E83D92D5C6CE}"/>
              </a:ext>
            </a:extLst>
          </p:cNvPr>
          <p:cNvSpPr/>
          <p:nvPr/>
        </p:nvSpPr>
        <p:spPr>
          <a:xfrm>
            <a:off x="7387261" y="2028264"/>
            <a:ext cx="503176" cy="548643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Freeform 304">
            <a:extLst>
              <a:ext uri="{FF2B5EF4-FFF2-40B4-BE49-F238E27FC236}">
                <a16:creationId xmlns:a16="http://schemas.microsoft.com/office/drawing/2014/main" id="{01C0389A-D7EB-4110-AE73-5F1ED03325B4}"/>
              </a:ext>
            </a:extLst>
          </p:cNvPr>
          <p:cNvSpPr/>
          <p:nvPr/>
        </p:nvSpPr>
        <p:spPr>
          <a:xfrm>
            <a:off x="3587862" y="3594142"/>
            <a:ext cx="548921" cy="548641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6" name="Freeform 312">
            <a:extLst>
              <a:ext uri="{FF2B5EF4-FFF2-40B4-BE49-F238E27FC236}">
                <a16:creationId xmlns:a16="http://schemas.microsoft.com/office/drawing/2014/main" id="{08A951CD-5C6B-4940-8BC5-4A5F506AD045}"/>
              </a:ext>
            </a:extLst>
          </p:cNvPr>
          <p:cNvSpPr/>
          <p:nvPr/>
        </p:nvSpPr>
        <p:spPr>
          <a:xfrm>
            <a:off x="5798511" y="1383492"/>
            <a:ext cx="548922" cy="548640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17" name="Freeform 449">
            <a:extLst>
              <a:ext uri="{FF2B5EF4-FFF2-40B4-BE49-F238E27FC236}">
                <a16:creationId xmlns:a16="http://schemas.microsoft.com/office/drawing/2014/main" id="{0EAFAC76-4F77-4653-BAC5-1FCF86BC8BF6}"/>
              </a:ext>
            </a:extLst>
          </p:cNvPr>
          <p:cNvSpPr/>
          <p:nvPr/>
        </p:nvSpPr>
        <p:spPr>
          <a:xfrm>
            <a:off x="8009111" y="3521753"/>
            <a:ext cx="641132" cy="594361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1241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>
            <a:extLst>
              <a:ext uri="{FF2B5EF4-FFF2-40B4-BE49-F238E27FC236}">
                <a16:creationId xmlns:a16="http://schemas.microsoft.com/office/drawing/2014/main" id="{97D933FB-C3B2-4303-AE19-713B5539C2B3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Concept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4BAD3D3A-D264-465B-9C4C-C462C42F2D7D}"/>
              </a:ext>
            </a:extLst>
          </p:cNvPr>
          <p:cNvSpPr/>
          <p:nvPr/>
        </p:nvSpPr>
        <p:spPr>
          <a:xfrm>
            <a:off x="3863277" y="1647289"/>
            <a:ext cx="4465447" cy="4465447"/>
          </a:xfrm>
          <a:prstGeom prst="arc">
            <a:avLst>
              <a:gd name="adj1" fmla="val 10728983"/>
              <a:gd name="adj2" fmla="val 0"/>
            </a:avLst>
          </a:prstGeom>
          <a:ln w="2857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F919ECB1-96D3-4667-B933-EA5EFDD8618C}"/>
              </a:ext>
            </a:extLst>
          </p:cNvPr>
          <p:cNvSpPr/>
          <p:nvPr/>
        </p:nvSpPr>
        <p:spPr>
          <a:xfrm>
            <a:off x="7875573" y="3414358"/>
            <a:ext cx="908209" cy="908209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4A9E492E-2F47-43E7-9BB6-1544CE3D0CCF}"/>
              </a:ext>
            </a:extLst>
          </p:cNvPr>
          <p:cNvSpPr/>
          <p:nvPr/>
        </p:nvSpPr>
        <p:spPr>
          <a:xfrm>
            <a:off x="3408218" y="3414358"/>
            <a:ext cx="908209" cy="908209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1C4B53DB-6868-4886-85AD-2CF19861A324}"/>
              </a:ext>
            </a:extLst>
          </p:cNvPr>
          <p:cNvSpPr/>
          <p:nvPr/>
        </p:nvSpPr>
        <p:spPr>
          <a:xfrm>
            <a:off x="4052991" y="1848481"/>
            <a:ext cx="908209" cy="90820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37EAC9B-76F4-4148-BE18-1B2F4FF859DB}"/>
              </a:ext>
            </a:extLst>
          </p:cNvPr>
          <p:cNvSpPr/>
          <p:nvPr/>
        </p:nvSpPr>
        <p:spPr>
          <a:xfrm>
            <a:off x="7184745" y="1848481"/>
            <a:ext cx="908209" cy="908209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>
              <a:cs typeface="+mn-ea"/>
            </a:endParaRPr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A5629A54-F0D9-4E16-BAA0-BC1AEDF34DDF}"/>
              </a:ext>
            </a:extLst>
          </p:cNvPr>
          <p:cNvSpPr/>
          <p:nvPr/>
        </p:nvSpPr>
        <p:spPr>
          <a:xfrm>
            <a:off x="5618868" y="1203708"/>
            <a:ext cx="908209" cy="908209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634D9EF-CACE-4F1A-A133-72B246576C92}"/>
              </a:ext>
            </a:extLst>
          </p:cNvPr>
          <p:cNvGrpSpPr/>
          <p:nvPr/>
        </p:nvGrpSpPr>
        <p:grpSpPr>
          <a:xfrm>
            <a:off x="5158316" y="2447199"/>
            <a:ext cx="1868924" cy="4991749"/>
            <a:chOff x="5158316" y="2447199"/>
            <a:chExt cx="1868924" cy="49917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5E4A3A5-A2C8-4407-937D-47767A3C661B}"/>
                </a:ext>
              </a:extLst>
            </p:cNvPr>
            <p:cNvSpPr/>
            <p:nvPr/>
          </p:nvSpPr>
          <p:spPr>
            <a:xfrm>
              <a:off x="5895199" y="4381517"/>
              <a:ext cx="372126" cy="191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10" y="0"/>
                  </a:moveTo>
                  <a:lnTo>
                    <a:pt x="0" y="20482"/>
                  </a:lnTo>
                  <a:lnTo>
                    <a:pt x="107" y="20482"/>
                  </a:lnTo>
                  <a:cubicBezTo>
                    <a:pt x="588" y="21111"/>
                    <a:pt x="5186" y="21600"/>
                    <a:pt x="10800" y="21600"/>
                  </a:cubicBezTo>
                  <a:cubicBezTo>
                    <a:pt x="16441" y="21600"/>
                    <a:pt x="21012" y="21106"/>
                    <a:pt x="21493" y="20482"/>
                  </a:cubicBezTo>
                  <a:lnTo>
                    <a:pt x="21600" y="20482"/>
                  </a:lnTo>
                  <a:lnTo>
                    <a:pt x="17590" y="0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FCBFEAD0-0C5B-4F54-B31D-3978577BB68E}"/>
                </a:ext>
              </a:extLst>
            </p:cNvPr>
            <p:cNvSpPr/>
            <p:nvPr/>
          </p:nvSpPr>
          <p:spPr>
            <a:xfrm>
              <a:off x="5757030" y="4243351"/>
              <a:ext cx="641096" cy="2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3"/>
                    <a:pt x="16774" y="21600"/>
                    <a:pt x="10800" y="21600"/>
                  </a:cubicBezTo>
                  <a:cubicBezTo>
                    <a:pt x="4826" y="21600"/>
                    <a:pt x="0" y="11933"/>
                    <a:pt x="0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61742B9-A283-4C8F-AB7F-FF807F12FD9D}"/>
                </a:ext>
              </a:extLst>
            </p:cNvPr>
            <p:cNvSpPr/>
            <p:nvPr/>
          </p:nvSpPr>
          <p:spPr>
            <a:xfrm>
              <a:off x="6171531" y="4565734"/>
              <a:ext cx="46516" cy="15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416" y="3595"/>
                    <a:pt x="9196" y="7196"/>
                    <a:pt x="14115" y="10797"/>
                  </a:cubicBezTo>
                  <a:cubicBezTo>
                    <a:pt x="16467" y="14398"/>
                    <a:pt x="20958" y="17999"/>
                    <a:pt x="21600" y="21600"/>
                  </a:cubicBezTo>
                  <a:cubicBezTo>
                    <a:pt x="15184" y="18005"/>
                    <a:pt x="12404" y="14404"/>
                    <a:pt x="7485" y="10803"/>
                  </a:cubicBezTo>
                  <a:cubicBezTo>
                    <a:pt x="5133" y="7202"/>
                    <a:pt x="856" y="360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40A7BA7-232D-4A38-BA02-825A7785DBDA}"/>
                </a:ext>
              </a:extLst>
            </p:cNvPr>
            <p:cNvSpPr/>
            <p:nvPr/>
          </p:nvSpPr>
          <p:spPr>
            <a:xfrm>
              <a:off x="5250426" y="2585364"/>
              <a:ext cx="1674567" cy="167456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cs typeface="+mn-ea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CE30277-61F1-43FC-A11A-8938A3846B12}"/>
                </a:ext>
              </a:extLst>
            </p:cNvPr>
            <p:cNvSpPr/>
            <p:nvPr/>
          </p:nvSpPr>
          <p:spPr>
            <a:xfrm>
              <a:off x="5158316" y="2447199"/>
              <a:ext cx="1868924" cy="186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56"/>
                    <a:pt x="0" y="10800"/>
                  </a:cubicBezTo>
                  <a:cubicBezTo>
                    <a:pt x="0" y="4844"/>
                    <a:pt x="4844" y="0"/>
                    <a:pt x="10800" y="0"/>
                  </a:cubicBezTo>
                  <a:cubicBezTo>
                    <a:pt x="16756" y="0"/>
                    <a:pt x="21600" y="4844"/>
                    <a:pt x="21600" y="10800"/>
                  </a:cubicBezTo>
                  <a:cubicBezTo>
                    <a:pt x="21600" y="16756"/>
                    <a:pt x="16751" y="21600"/>
                    <a:pt x="10800" y="21600"/>
                  </a:cubicBezTo>
                  <a:close/>
                  <a:moveTo>
                    <a:pt x="10800" y="2246"/>
                  </a:moveTo>
                  <a:cubicBezTo>
                    <a:pt x="6084" y="2246"/>
                    <a:pt x="2246" y="6084"/>
                    <a:pt x="2246" y="10800"/>
                  </a:cubicBezTo>
                  <a:cubicBezTo>
                    <a:pt x="2246" y="15516"/>
                    <a:pt x="6084" y="19354"/>
                    <a:pt x="10800" y="19354"/>
                  </a:cubicBezTo>
                  <a:cubicBezTo>
                    <a:pt x="15516" y="19354"/>
                    <a:pt x="19354" y="15516"/>
                    <a:pt x="19354" y="10800"/>
                  </a:cubicBezTo>
                  <a:cubicBezTo>
                    <a:pt x="19354" y="6084"/>
                    <a:pt x="15516" y="2246"/>
                    <a:pt x="10800" y="22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1427D4C-BE7C-4224-BA09-99BC0294D54D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72A268-E11E-40C0-938A-5E7C2E85C8BC}"/>
                </a:ext>
              </a:extLst>
            </p:cNvPr>
            <p:cNvSpPr/>
            <p:nvPr/>
          </p:nvSpPr>
          <p:spPr>
            <a:xfrm>
              <a:off x="5618868" y="2723526"/>
              <a:ext cx="1132980" cy="113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4" extrusionOk="0">
                  <a:moveTo>
                    <a:pt x="0" y="3763"/>
                  </a:moveTo>
                  <a:cubicBezTo>
                    <a:pt x="1158" y="2587"/>
                    <a:pt x="2543" y="1631"/>
                    <a:pt x="4069" y="983"/>
                  </a:cubicBezTo>
                  <a:cubicBezTo>
                    <a:pt x="5595" y="342"/>
                    <a:pt x="7253" y="9"/>
                    <a:pt x="8910" y="0"/>
                  </a:cubicBezTo>
                  <a:cubicBezTo>
                    <a:pt x="12234" y="-26"/>
                    <a:pt x="15531" y="1333"/>
                    <a:pt x="17890" y="3684"/>
                  </a:cubicBezTo>
                  <a:cubicBezTo>
                    <a:pt x="20249" y="6043"/>
                    <a:pt x="21600" y="9340"/>
                    <a:pt x="21574" y="12664"/>
                  </a:cubicBezTo>
                  <a:cubicBezTo>
                    <a:pt x="21565" y="14321"/>
                    <a:pt x="21232" y="15979"/>
                    <a:pt x="20591" y="17505"/>
                  </a:cubicBezTo>
                  <a:cubicBezTo>
                    <a:pt x="19942" y="19031"/>
                    <a:pt x="18987" y="20416"/>
                    <a:pt x="17811" y="21574"/>
                  </a:cubicBezTo>
                  <a:cubicBezTo>
                    <a:pt x="20127" y="19215"/>
                    <a:pt x="21451" y="15953"/>
                    <a:pt x="21433" y="12664"/>
                  </a:cubicBezTo>
                  <a:cubicBezTo>
                    <a:pt x="21433" y="9375"/>
                    <a:pt x="20074" y="6130"/>
                    <a:pt x="17741" y="3833"/>
                  </a:cubicBezTo>
                  <a:cubicBezTo>
                    <a:pt x="15444" y="1500"/>
                    <a:pt x="12190" y="141"/>
                    <a:pt x="8910" y="141"/>
                  </a:cubicBezTo>
                  <a:cubicBezTo>
                    <a:pt x="5630" y="132"/>
                    <a:pt x="2359" y="1456"/>
                    <a:pt x="0" y="376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35E90DD-CFFF-4CA7-93E9-DBC1454A40A1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D1CE409-88B7-4E00-BC3A-E75E3B227064}"/>
                </a:ext>
              </a:extLst>
            </p:cNvPr>
            <p:cNvSpPr/>
            <p:nvPr/>
          </p:nvSpPr>
          <p:spPr>
            <a:xfrm>
              <a:off x="5342533" y="4703904"/>
              <a:ext cx="1413449" cy="27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3" extrusionOk="0">
                  <a:moveTo>
                    <a:pt x="8068" y="21433"/>
                  </a:moveTo>
                  <a:cubicBezTo>
                    <a:pt x="8068" y="21433"/>
                    <a:pt x="7326" y="18636"/>
                    <a:pt x="7229" y="18282"/>
                  </a:cubicBezTo>
                  <a:cubicBezTo>
                    <a:pt x="7132" y="17929"/>
                    <a:pt x="6425" y="17059"/>
                    <a:pt x="5815" y="16539"/>
                  </a:cubicBezTo>
                  <a:cubicBezTo>
                    <a:pt x="5205" y="16019"/>
                    <a:pt x="4851" y="14630"/>
                    <a:pt x="4366" y="14042"/>
                  </a:cubicBezTo>
                  <a:cubicBezTo>
                    <a:pt x="3880" y="13457"/>
                    <a:pt x="3332" y="11898"/>
                    <a:pt x="3367" y="10440"/>
                  </a:cubicBezTo>
                  <a:cubicBezTo>
                    <a:pt x="3367" y="10440"/>
                    <a:pt x="2986" y="10487"/>
                    <a:pt x="2674" y="10324"/>
                  </a:cubicBezTo>
                  <a:cubicBezTo>
                    <a:pt x="2362" y="10162"/>
                    <a:pt x="2403" y="9938"/>
                    <a:pt x="2403" y="9938"/>
                  </a:cubicBezTo>
                  <a:cubicBezTo>
                    <a:pt x="2403" y="9938"/>
                    <a:pt x="1308" y="10332"/>
                    <a:pt x="746" y="10130"/>
                  </a:cubicBezTo>
                  <a:cubicBezTo>
                    <a:pt x="184" y="9927"/>
                    <a:pt x="108" y="9772"/>
                    <a:pt x="87" y="9610"/>
                  </a:cubicBezTo>
                  <a:cubicBezTo>
                    <a:pt x="87" y="9610"/>
                    <a:pt x="-114" y="9523"/>
                    <a:pt x="94" y="9303"/>
                  </a:cubicBezTo>
                  <a:cubicBezTo>
                    <a:pt x="302" y="9083"/>
                    <a:pt x="989" y="8462"/>
                    <a:pt x="989" y="8462"/>
                  </a:cubicBezTo>
                  <a:cubicBezTo>
                    <a:pt x="989" y="8462"/>
                    <a:pt x="364" y="8311"/>
                    <a:pt x="177" y="8040"/>
                  </a:cubicBezTo>
                  <a:cubicBezTo>
                    <a:pt x="-10" y="7769"/>
                    <a:pt x="274" y="7520"/>
                    <a:pt x="503" y="7354"/>
                  </a:cubicBezTo>
                  <a:cubicBezTo>
                    <a:pt x="732" y="7188"/>
                    <a:pt x="1363" y="6687"/>
                    <a:pt x="1654" y="6387"/>
                  </a:cubicBezTo>
                  <a:cubicBezTo>
                    <a:pt x="1945" y="6087"/>
                    <a:pt x="2237" y="5683"/>
                    <a:pt x="2611" y="5452"/>
                  </a:cubicBezTo>
                  <a:cubicBezTo>
                    <a:pt x="2993" y="5221"/>
                    <a:pt x="3818" y="4868"/>
                    <a:pt x="3818" y="4868"/>
                  </a:cubicBezTo>
                  <a:cubicBezTo>
                    <a:pt x="3818" y="4868"/>
                    <a:pt x="3298" y="4622"/>
                    <a:pt x="3256" y="4474"/>
                  </a:cubicBezTo>
                  <a:cubicBezTo>
                    <a:pt x="3214" y="4326"/>
                    <a:pt x="3908" y="3900"/>
                    <a:pt x="4151" y="3742"/>
                  </a:cubicBezTo>
                  <a:cubicBezTo>
                    <a:pt x="4393" y="3583"/>
                    <a:pt x="5156" y="2958"/>
                    <a:pt x="5517" y="2720"/>
                  </a:cubicBezTo>
                  <a:cubicBezTo>
                    <a:pt x="5877" y="2482"/>
                    <a:pt x="6453" y="2118"/>
                    <a:pt x="6709" y="2035"/>
                  </a:cubicBezTo>
                  <a:cubicBezTo>
                    <a:pt x="6966" y="1952"/>
                    <a:pt x="7895" y="1789"/>
                    <a:pt x="8228" y="1663"/>
                  </a:cubicBezTo>
                  <a:cubicBezTo>
                    <a:pt x="8228" y="1663"/>
                    <a:pt x="8464" y="862"/>
                    <a:pt x="9469" y="349"/>
                  </a:cubicBezTo>
                  <a:cubicBezTo>
                    <a:pt x="10475" y="-167"/>
                    <a:pt x="11820" y="13"/>
                    <a:pt x="12132" y="118"/>
                  </a:cubicBezTo>
                  <a:cubicBezTo>
                    <a:pt x="12444" y="223"/>
                    <a:pt x="12985" y="479"/>
                    <a:pt x="13331" y="851"/>
                  </a:cubicBezTo>
                  <a:cubicBezTo>
                    <a:pt x="13331" y="851"/>
                    <a:pt x="13886" y="815"/>
                    <a:pt x="14482" y="1024"/>
                  </a:cubicBezTo>
                  <a:cubicBezTo>
                    <a:pt x="15079" y="1233"/>
                    <a:pt x="15474" y="1598"/>
                    <a:pt x="16036" y="2092"/>
                  </a:cubicBezTo>
                  <a:cubicBezTo>
                    <a:pt x="16597" y="2587"/>
                    <a:pt x="18747" y="4474"/>
                    <a:pt x="19232" y="4868"/>
                  </a:cubicBezTo>
                  <a:cubicBezTo>
                    <a:pt x="19718" y="5261"/>
                    <a:pt x="20349" y="5651"/>
                    <a:pt x="20702" y="6012"/>
                  </a:cubicBezTo>
                  <a:cubicBezTo>
                    <a:pt x="21056" y="6373"/>
                    <a:pt x="21202" y="6780"/>
                    <a:pt x="21063" y="7195"/>
                  </a:cubicBezTo>
                  <a:cubicBezTo>
                    <a:pt x="21063" y="7195"/>
                    <a:pt x="21486" y="7502"/>
                    <a:pt x="21153" y="8170"/>
                  </a:cubicBezTo>
                  <a:cubicBezTo>
                    <a:pt x="20813" y="8841"/>
                    <a:pt x="19593" y="10465"/>
                    <a:pt x="19149" y="11238"/>
                  </a:cubicBezTo>
                  <a:cubicBezTo>
                    <a:pt x="18705" y="12013"/>
                    <a:pt x="17707" y="13912"/>
                    <a:pt x="17430" y="15258"/>
                  </a:cubicBezTo>
                  <a:cubicBezTo>
                    <a:pt x="17145" y="16600"/>
                    <a:pt x="17672" y="19286"/>
                    <a:pt x="18171" y="20794"/>
                  </a:cubicBezTo>
                  <a:lnTo>
                    <a:pt x="8068" y="21433"/>
                  </a:lnTo>
                  <a:close/>
                </a:path>
              </a:pathLst>
            </a:custGeom>
            <a:solidFill>
              <a:srgbClr val="F9D3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AAAB12C-57FB-471E-ABF2-1B5F50293FB0}"/>
                </a:ext>
              </a:extLst>
            </p:cNvPr>
            <p:cNvSpPr/>
            <p:nvPr/>
          </p:nvSpPr>
          <p:spPr>
            <a:xfrm>
              <a:off x="5572809" y="4934180"/>
              <a:ext cx="322390" cy="11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" y="20188"/>
                  </a:lnTo>
                  <a:cubicBezTo>
                    <a:pt x="1173" y="19727"/>
                    <a:pt x="926" y="19256"/>
                    <a:pt x="895" y="18777"/>
                  </a:cubicBezTo>
                  <a:cubicBezTo>
                    <a:pt x="771" y="18289"/>
                    <a:pt x="1234" y="17774"/>
                    <a:pt x="1851" y="17330"/>
                  </a:cubicBezTo>
                  <a:cubicBezTo>
                    <a:pt x="2438" y="16877"/>
                    <a:pt x="3117" y="16433"/>
                    <a:pt x="3888" y="15998"/>
                  </a:cubicBezTo>
                  <a:cubicBezTo>
                    <a:pt x="5338" y="15119"/>
                    <a:pt x="7406" y="14329"/>
                    <a:pt x="9288" y="13565"/>
                  </a:cubicBezTo>
                  <a:cubicBezTo>
                    <a:pt x="11201" y="12784"/>
                    <a:pt x="12929" y="11985"/>
                    <a:pt x="14379" y="11142"/>
                  </a:cubicBezTo>
                  <a:cubicBezTo>
                    <a:pt x="15922" y="10352"/>
                    <a:pt x="16385" y="9402"/>
                    <a:pt x="16848" y="8461"/>
                  </a:cubicBezTo>
                  <a:cubicBezTo>
                    <a:pt x="17249" y="7537"/>
                    <a:pt x="17558" y="6543"/>
                    <a:pt x="17897" y="5629"/>
                  </a:cubicBezTo>
                  <a:cubicBezTo>
                    <a:pt x="17990" y="3720"/>
                    <a:pt x="18946" y="1758"/>
                    <a:pt x="21600" y="0"/>
                  </a:cubicBezTo>
                  <a:cubicBezTo>
                    <a:pt x="19563" y="1829"/>
                    <a:pt x="18977" y="3729"/>
                    <a:pt x="19131" y="5637"/>
                  </a:cubicBezTo>
                  <a:cubicBezTo>
                    <a:pt x="18977" y="6632"/>
                    <a:pt x="18669" y="7546"/>
                    <a:pt x="18298" y="8514"/>
                  </a:cubicBezTo>
                  <a:cubicBezTo>
                    <a:pt x="17866" y="9455"/>
                    <a:pt x="17465" y="10458"/>
                    <a:pt x="15799" y="11355"/>
                  </a:cubicBezTo>
                  <a:cubicBezTo>
                    <a:pt x="14256" y="12216"/>
                    <a:pt x="12436" y="13033"/>
                    <a:pt x="10461" y="13814"/>
                  </a:cubicBezTo>
                  <a:cubicBezTo>
                    <a:pt x="8455" y="14595"/>
                    <a:pt x="6542" y="15341"/>
                    <a:pt x="4968" y="16176"/>
                  </a:cubicBezTo>
                  <a:cubicBezTo>
                    <a:pt x="4166" y="16584"/>
                    <a:pt x="3425" y="17010"/>
                    <a:pt x="2808" y="17445"/>
                  </a:cubicBezTo>
                  <a:cubicBezTo>
                    <a:pt x="2129" y="17889"/>
                    <a:pt x="1666" y="18306"/>
                    <a:pt x="1697" y="18777"/>
                  </a:cubicBezTo>
                  <a:cubicBezTo>
                    <a:pt x="1605" y="19247"/>
                    <a:pt x="1759" y="19736"/>
                    <a:pt x="1296" y="2021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F02A6BD-FC2D-4D82-92E5-33C05EC281A0}"/>
                </a:ext>
              </a:extLst>
            </p:cNvPr>
            <p:cNvSpPr/>
            <p:nvPr/>
          </p:nvSpPr>
          <p:spPr>
            <a:xfrm>
              <a:off x="6171531" y="4842065"/>
              <a:ext cx="131896" cy="99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4574" y="0"/>
                  </a:moveTo>
                  <a:cubicBezTo>
                    <a:pt x="17914" y="1797"/>
                    <a:pt x="20512" y="3615"/>
                    <a:pt x="21180" y="5482"/>
                  </a:cubicBezTo>
                  <a:cubicBezTo>
                    <a:pt x="21477" y="6421"/>
                    <a:pt x="20883" y="7350"/>
                    <a:pt x="19918" y="8278"/>
                  </a:cubicBezTo>
                  <a:cubicBezTo>
                    <a:pt x="18879" y="9207"/>
                    <a:pt x="17469" y="10126"/>
                    <a:pt x="14796" y="11025"/>
                  </a:cubicBezTo>
                  <a:lnTo>
                    <a:pt x="7671" y="13611"/>
                  </a:lnTo>
                  <a:cubicBezTo>
                    <a:pt x="6260" y="14060"/>
                    <a:pt x="5518" y="14390"/>
                    <a:pt x="5889" y="14849"/>
                  </a:cubicBezTo>
                  <a:cubicBezTo>
                    <a:pt x="6038" y="15289"/>
                    <a:pt x="7003" y="15748"/>
                    <a:pt x="6335" y="16277"/>
                  </a:cubicBezTo>
                  <a:cubicBezTo>
                    <a:pt x="5518" y="16767"/>
                    <a:pt x="4182" y="17186"/>
                    <a:pt x="3143" y="17616"/>
                  </a:cubicBezTo>
                  <a:cubicBezTo>
                    <a:pt x="2623" y="17825"/>
                    <a:pt x="2104" y="18055"/>
                    <a:pt x="2178" y="18225"/>
                  </a:cubicBezTo>
                  <a:lnTo>
                    <a:pt x="2994" y="18894"/>
                  </a:lnTo>
                  <a:cubicBezTo>
                    <a:pt x="3959" y="19802"/>
                    <a:pt x="5221" y="20711"/>
                    <a:pt x="7151" y="21600"/>
                  </a:cubicBezTo>
                  <a:cubicBezTo>
                    <a:pt x="4405" y="20751"/>
                    <a:pt x="2772" y="19842"/>
                    <a:pt x="1139" y="18944"/>
                  </a:cubicBezTo>
                  <a:lnTo>
                    <a:pt x="25" y="18255"/>
                  </a:lnTo>
                  <a:cubicBezTo>
                    <a:pt x="-123" y="17955"/>
                    <a:pt x="396" y="17745"/>
                    <a:pt x="842" y="17506"/>
                  </a:cubicBezTo>
                  <a:cubicBezTo>
                    <a:pt x="1732" y="17056"/>
                    <a:pt x="2920" y="16607"/>
                    <a:pt x="3440" y="16188"/>
                  </a:cubicBezTo>
                  <a:cubicBezTo>
                    <a:pt x="3811" y="15798"/>
                    <a:pt x="2846" y="15339"/>
                    <a:pt x="2549" y="14859"/>
                  </a:cubicBezTo>
                  <a:cubicBezTo>
                    <a:pt x="2401" y="14620"/>
                    <a:pt x="2401" y="14370"/>
                    <a:pt x="2772" y="14110"/>
                  </a:cubicBezTo>
                  <a:cubicBezTo>
                    <a:pt x="3217" y="13841"/>
                    <a:pt x="3885" y="13631"/>
                    <a:pt x="4405" y="13411"/>
                  </a:cubicBezTo>
                  <a:lnTo>
                    <a:pt x="11308" y="10785"/>
                  </a:lnTo>
                  <a:cubicBezTo>
                    <a:pt x="16281" y="9137"/>
                    <a:pt x="17914" y="7270"/>
                    <a:pt x="18285" y="5462"/>
                  </a:cubicBezTo>
                  <a:cubicBezTo>
                    <a:pt x="18137" y="3665"/>
                    <a:pt x="16355" y="1827"/>
                    <a:pt x="14574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34B06A2-9B39-4FB8-9140-EFEB3EC8D333}"/>
                </a:ext>
              </a:extLst>
            </p:cNvPr>
            <p:cNvSpPr/>
            <p:nvPr/>
          </p:nvSpPr>
          <p:spPr>
            <a:xfrm>
              <a:off x="5618868" y="5302618"/>
              <a:ext cx="240872" cy="7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extrusionOk="0">
                  <a:moveTo>
                    <a:pt x="0" y="11892"/>
                  </a:moveTo>
                  <a:cubicBezTo>
                    <a:pt x="1817" y="14198"/>
                    <a:pt x="3676" y="15047"/>
                    <a:pt x="5493" y="15169"/>
                  </a:cubicBezTo>
                  <a:cubicBezTo>
                    <a:pt x="7351" y="15290"/>
                    <a:pt x="8921" y="13834"/>
                    <a:pt x="10738" y="11892"/>
                  </a:cubicBezTo>
                  <a:cubicBezTo>
                    <a:pt x="14290" y="8130"/>
                    <a:pt x="17800" y="3397"/>
                    <a:pt x="21600" y="0"/>
                  </a:cubicBezTo>
                  <a:cubicBezTo>
                    <a:pt x="20154" y="4005"/>
                    <a:pt x="18502" y="7281"/>
                    <a:pt x="16850" y="10314"/>
                  </a:cubicBezTo>
                  <a:cubicBezTo>
                    <a:pt x="15157" y="13348"/>
                    <a:pt x="13381" y="15897"/>
                    <a:pt x="11523" y="17960"/>
                  </a:cubicBezTo>
                  <a:cubicBezTo>
                    <a:pt x="9747" y="19901"/>
                    <a:pt x="7393" y="21600"/>
                    <a:pt x="5369" y="20144"/>
                  </a:cubicBezTo>
                  <a:cubicBezTo>
                    <a:pt x="3345" y="18931"/>
                    <a:pt x="1322" y="16382"/>
                    <a:pt x="0" y="11892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0CB66805-1D3E-4F1C-ADE9-ADFDDBEE41A0}"/>
                </a:ext>
              </a:extLst>
            </p:cNvPr>
            <p:cNvSpPr/>
            <p:nvPr/>
          </p:nvSpPr>
          <p:spPr>
            <a:xfrm>
              <a:off x="5434647" y="5625004"/>
              <a:ext cx="315478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extrusionOk="0">
                  <a:moveTo>
                    <a:pt x="0" y="19756"/>
                  </a:moveTo>
                  <a:cubicBezTo>
                    <a:pt x="946" y="20704"/>
                    <a:pt x="2018" y="20599"/>
                    <a:pt x="3027" y="20230"/>
                  </a:cubicBezTo>
                  <a:cubicBezTo>
                    <a:pt x="4036" y="19861"/>
                    <a:pt x="4982" y="19229"/>
                    <a:pt x="5928" y="18386"/>
                  </a:cubicBezTo>
                  <a:cubicBezTo>
                    <a:pt x="7757" y="16648"/>
                    <a:pt x="9681" y="14909"/>
                    <a:pt x="11415" y="13013"/>
                  </a:cubicBezTo>
                  <a:cubicBezTo>
                    <a:pt x="14978" y="9272"/>
                    <a:pt x="18131" y="4425"/>
                    <a:pt x="21600" y="0"/>
                  </a:cubicBezTo>
                  <a:cubicBezTo>
                    <a:pt x="20370" y="3003"/>
                    <a:pt x="18951" y="5743"/>
                    <a:pt x="17406" y="8377"/>
                  </a:cubicBezTo>
                  <a:cubicBezTo>
                    <a:pt x="15893" y="11011"/>
                    <a:pt x="14158" y="13382"/>
                    <a:pt x="12298" y="15384"/>
                  </a:cubicBezTo>
                  <a:cubicBezTo>
                    <a:pt x="10406" y="17333"/>
                    <a:pt x="8514" y="19019"/>
                    <a:pt x="6433" y="20336"/>
                  </a:cubicBezTo>
                  <a:cubicBezTo>
                    <a:pt x="5361" y="20968"/>
                    <a:pt x="4257" y="21442"/>
                    <a:pt x="3122" y="21548"/>
                  </a:cubicBezTo>
                  <a:cubicBezTo>
                    <a:pt x="1987" y="21600"/>
                    <a:pt x="725" y="21284"/>
                    <a:pt x="0" y="19756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D1AA0BA-BF7C-43E6-81EA-350348448D11}"/>
                </a:ext>
              </a:extLst>
            </p:cNvPr>
            <p:cNvSpPr/>
            <p:nvPr/>
          </p:nvSpPr>
          <p:spPr>
            <a:xfrm>
              <a:off x="5526758" y="5901335"/>
              <a:ext cx="89351" cy="7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73"/>
                  </a:moveTo>
                  <a:cubicBezTo>
                    <a:pt x="7460" y="11722"/>
                    <a:pt x="14920" y="6191"/>
                    <a:pt x="21600" y="0"/>
                  </a:cubicBezTo>
                  <a:cubicBezTo>
                    <a:pt x="16144" y="7902"/>
                    <a:pt x="10021" y="15147"/>
                    <a:pt x="2895" y="21600"/>
                  </a:cubicBezTo>
                  <a:lnTo>
                    <a:pt x="0" y="15673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30E162E-E8AD-4BFB-94FA-DB2DD365E1DF}"/>
                </a:ext>
              </a:extLst>
            </p:cNvPr>
            <p:cNvSpPr/>
            <p:nvPr/>
          </p:nvSpPr>
          <p:spPr>
            <a:xfrm>
              <a:off x="5710978" y="5394728"/>
              <a:ext cx="66983" cy="1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extrusionOk="0">
                  <a:moveTo>
                    <a:pt x="13281" y="21094"/>
                  </a:moveTo>
                  <a:cubicBezTo>
                    <a:pt x="14157" y="19526"/>
                    <a:pt x="14303" y="17604"/>
                    <a:pt x="14157" y="15833"/>
                  </a:cubicBezTo>
                  <a:cubicBezTo>
                    <a:pt x="13865" y="14012"/>
                    <a:pt x="12990" y="12191"/>
                    <a:pt x="11822" y="10370"/>
                  </a:cubicBezTo>
                  <a:cubicBezTo>
                    <a:pt x="9340" y="6778"/>
                    <a:pt x="5254" y="3288"/>
                    <a:pt x="0" y="0"/>
                  </a:cubicBezTo>
                  <a:cubicBezTo>
                    <a:pt x="6422" y="3035"/>
                    <a:pt x="11676" y="6425"/>
                    <a:pt x="15617" y="10016"/>
                  </a:cubicBezTo>
                  <a:cubicBezTo>
                    <a:pt x="17514" y="11837"/>
                    <a:pt x="18973" y="13709"/>
                    <a:pt x="19995" y="15631"/>
                  </a:cubicBezTo>
                  <a:cubicBezTo>
                    <a:pt x="20870" y="17553"/>
                    <a:pt x="21600" y="19425"/>
                    <a:pt x="21017" y="21600"/>
                  </a:cubicBezTo>
                  <a:lnTo>
                    <a:pt x="13281" y="21094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2121AD67-9DCC-4FA5-A949-2A9F7669CAA5}"/>
                </a:ext>
              </a:extLst>
            </p:cNvPr>
            <p:cNvSpPr/>
            <p:nvPr/>
          </p:nvSpPr>
          <p:spPr>
            <a:xfrm>
              <a:off x="6171527" y="5578949"/>
              <a:ext cx="161197" cy="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extrusionOk="0">
                  <a:moveTo>
                    <a:pt x="1666" y="0"/>
                  </a:moveTo>
                  <a:cubicBezTo>
                    <a:pt x="3332" y="2700"/>
                    <a:pt x="4875" y="5400"/>
                    <a:pt x="6357" y="8400"/>
                  </a:cubicBezTo>
                  <a:cubicBezTo>
                    <a:pt x="7097" y="9900"/>
                    <a:pt x="7838" y="11400"/>
                    <a:pt x="8517" y="13200"/>
                  </a:cubicBezTo>
                  <a:cubicBezTo>
                    <a:pt x="9010" y="14550"/>
                    <a:pt x="9751" y="15300"/>
                    <a:pt x="10553" y="16200"/>
                  </a:cubicBezTo>
                  <a:cubicBezTo>
                    <a:pt x="13947" y="18900"/>
                    <a:pt x="17835" y="19650"/>
                    <a:pt x="21600" y="19950"/>
                  </a:cubicBezTo>
                  <a:cubicBezTo>
                    <a:pt x="17836" y="20850"/>
                    <a:pt x="14071" y="21600"/>
                    <a:pt x="10121" y="19950"/>
                  </a:cubicBezTo>
                  <a:cubicBezTo>
                    <a:pt x="9196" y="19500"/>
                    <a:pt x="8023" y="18600"/>
                    <a:pt x="7159" y="16950"/>
                  </a:cubicBezTo>
                  <a:cubicBezTo>
                    <a:pt x="6418" y="15600"/>
                    <a:pt x="5678" y="14400"/>
                    <a:pt x="4875" y="13350"/>
                  </a:cubicBezTo>
                  <a:cubicBezTo>
                    <a:pt x="3333" y="11100"/>
                    <a:pt x="1666" y="9001"/>
                    <a:pt x="0" y="7050"/>
                  </a:cubicBezTo>
                  <a:lnTo>
                    <a:pt x="1666" y="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4E4D1A9-E15C-4F37-8190-C116B49651E5}"/>
                </a:ext>
              </a:extLst>
            </p:cNvPr>
            <p:cNvSpPr/>
            <p:nvPr/>
          </p:nvSpPr>
          <p:spPr>
            <a:xfrm>
              <a:off x="6171527" y="5440787"/>
              <a:ext cx="259759" cy="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extrusionOk="0">
                  <a:moveTo>
                    <a:pt x="0" y="13106"/>
                  </a:moveTo>
                  <a:cubicBezTo>
                    <a:pt x="3523" y="7745"/>
                    <a:pt x="7085" y="4119"/>
                    <a:pt x="10685" y="1911"/>
                  </a:cubicBezTo>
                  <a:cubicBezTo>
                    <a:pt x="14323" y="-296"/>
                    <a:pt x="18000" y="-769"/>
                    <a:pt x="21600" y="1438"/>
                  </a:cubicBezTo>
                  <a:cubicBezTo>
                    <a:pt x="17962" y="650"/>
                    <a:pt x="14362" y="2541"/>
                    <a:pt x="10877" y="6010"/>
                  </a:cubicBezTo>
                  <a:cubicBezTo>
                    <a:pt x="7392" y="9478"/>
                    <a:pt x="3983" y="14524"/>
                    <a:pt x="804" y="20831"/>
                  </a:cubicBezTo>
                  <a:lnTo>
                    <a:pt x="0" y="13106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2" name="Triangle">
              <a:extLst>
                <a:ext uri="{FF2B5EF4-FFF2-40B4-BE49-F238E27FC236}">
                  <a16:creationId xmlns:a16="http://schemas.microsoft.com/office/drawing/2014/main" id="{1318F3C3-AB82-4747-BA25-830D0A9505F0}"/>
                </a:ext>
              </a:extLst>
            </p:cNvPr>
            <p:cNvSpPr/>
            <p:nvPr/>
          </p:nvSpPr>
          <p:spPr>
            <a:xfrm>
              <a:off x="6217586" y="5256562"/>
              <a:ext cx="118826" cy="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15"/>
                  </a:moveTo>
                  <a:lnTo>
                    <a:pt x="21600" y="0"/>
                  </a:lnTo>
                  <a:lnTo>
                    <a:pt x="1423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4E305E0-F6E6-45A5-8440-9650E32A0CD6}"/>
                </a:ext>
              </a:extLst>
            </p:cNvPr>
            <p:cNvSpPr/>
            <p:nvPr/>
          </p:nvSpPr>
          <p:spPr>
            <a:xfrm>
              <a:off x="5895199" y="5302621"/>
              <a:ext cx="242711" cy="6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extrusionOk="0">
                  <a:moveTo>
                    <a:pt x="0" y="0"/>
                  </a:moveTo>
                  <a:cubicBezTo>
                    <a:pt x="3689" y="3479"/>
                    <a:pt x="7173" y="7248"/>
                    <a:pt x="10739" y="10148"/>
                  </a:cubicBezTo>
                  <a:cubicBezTo>
                    <a:pt x="12501" y="11742"/>
                    <a:pt x="14304" y="13047"/>
                    <a:pt x="16108" y="14497"/>
                  </a:cubicBezTo>
                  <a:cubicBezTo>
                    <a:pt x="17911" y="15946"/>
                    <a:pt x="19715" y="16816"/>
                    <a:pt x="21600" y="18411"/>
                  </a:cubicBezTo>
                  <a:cubicBezTo>
                    <a:pt x="17870" y="21600"/>
                    <a:pt x="13935" y="20730"/>
                    <a:pt x="10247" y="17541"/>
                  </a:cubicBezTo>
                  <a:cubicBezTo>
                    <a:pt x="8402" y="15802"/>
                    <a:pt x="6558" y="13772"/>
                    <a:pt x="4877" y="10728"/>
                  </a:cubicBezTo>
                  <a:cubicBezTo>
                    <a:pt x="3074" y="7973"/>
                    <a:pt x="1434" y="4494"/>
                    <a:pt x="0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C7AF276B-005A-4762-A547-727D714818C0}"/>
                </a:ext>
              </a:extLst>
            </p:cNvPr>
            <p:cNvSpPr/>
            <p:nvPr/>
          </p:nvSpPr>
          <p:spPr>
            <a:xfrm>
              <a:off x="6033361" y="5256562"/>
              <a:ext cx="188373" cy="2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1" extrusionOk="0">
                  <a:moveTo>
                    <a:pt x="0" y="230"/>
                  </a:moveTo>
                  <a:cubicBezTo>
                    <a:pt x="3802" y="-724"/>
                    <a:pt x="7341" y="1500"/>
                    <a:pt x="10879" y="3089"/>
                  </a:cubicBezTo>
                  <a:cubicBezTo>
                    <a:pt x="14418" y="4995"/>
                    <a:pt x="17798" y="6901"/>
                    <a:pt x="21600" y="6901"/>
                  </a:cubicBezTo>
                  <a:cubicBezTo>
                    <a:pt x="20016" y="13571"/>
                    <a:pt x="18167" y="16747"/>
                    <a:pt x="16266" y="18652"/>
                  </a:cubicBezTo>
                  <a:cubicBezTo>
                    <a:pt x="14418" y="20876"/>
                    <a:pt x="12516" y="20558"/>
                    <a:pt x="10668" y="19922"/>
                  </a:cubicBezTo>
                  <a:cubicBezTo>
                    <a:pt x="8819" y="18968"/>
                    <a:pt x="6971" y="17063"/>
                    <a:pt x="5175" y="13569"/>
                  </a:cubicBezTo>
                  <a:cubicBezTo>
                    <a:pt x="3380" y="10394"/>
                    <a:pt x="1584" y="6583"/>
                    <a:pt x="0" y="23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2638A749-2934-4BCA-99F5-03327DA299FA}"/>
                </a:ext>
              </a:extLst>
            </p:cNvPr>
            <p:cNvSpPr/>
            <p:nvPr/>
          </p:nvSpPr>
          <p:spPr>
            <a:xfrm>
              <a:off x="5941254" y="4749959"/>
              <a:ext cx="289317" cy="2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8" extrusionOk="0">
                  <a:moveTo>
                    <a:pt x="2626" y="0"/>
                  </a:moveTo>
                  <a:cubicBezTo>
                    <a:pt x="2017" y="2679"/>
                    <a:pt x="1612" y="5441"/>
                    <a:pt x="1409" y="8162"/>
                  </a:cubicBezTo>
                  <a:cubicBezTo>
                    <a:pt x="1172" y="10882"/>
                    <a:pt x="1307" y="13603"/>
                    <a:pt x="1814" y="16200"/>
                  </a:cubicBezTo>
                  <a:lnTo>
                    <a:pt x="1273" y="15499"/>
                  </a:lnTo>
                  <a:cubicBezTo>
                    <a:pt x="3741" y="16200"/>
                    <a:pt x="6175" y="16983"/>
                    <a:pt x="8609" y="17807"/>
                  </a:cubicBezTo>
                  <a:cubicBezTo>
                    <a:pt x="11043" y="18632"/>
                    <a:pt x="13510" y="19456"/>
                    <a:pt x="15809" y="19497"/>
                  </a:cubicBezTo>
                  <a:cubicBezTo>
                    <a:pt x="16350" y="19456"/>
                    <a:pt x="16890" y="19374"/>
                    <a:pt x="17228" y="19085"/>
                  </a:cubicBezTo>
                  <a:cubicBezTo>
                    <a:pt x="17567" y="18879"/>
                    <a:pt x="17837" y="18302"/>
                    <a:pt x="18175" y="17643"/>
                  </a:cubicBezTo>
                  <a:cubicBezTo>
                    <a:pt x="18783" y="16365"/>
                    <a:pt x="19257" y="14963"/>
                    <a:pt x="19662" y="13521"/>
                  </a:cubicBezTo>
                  <a:cubicBezTo>
                    <a:pt x="20440" y="10635"/>
                    <a:pt x="20981" y="7626"/>
                    <a:pt x="20913" y="4534"/>
                  </a:cubicBezTo>
                  <a:cubicBezTo>
                    <a:pt x="21420" y="7585"/>
                    <a:pt x="21319" y="10841"/>
                    <a:pt x="20676" y="13892"/>
                  </a:cubicBezTo>
                  <a:cubicBezTo>
                    <a:pt x="20372" y="15417"/>
                    <a:pt x="19967" y="16942"/>
                    <a:pt x="19426" y="18426"/>
                  </a:cubicBezTo>
                  <a:cubicBezTo>
                    <a:pt x="19155" y="19085"/>
                    <a:pt x="18851" y="20034"/>
                    <a:pt x="18074" y="20652"/>
                  </a:cubicBezTo>
                  <a:cubicBezTo>
                    <a:pt x="17364" y="21270"/>
                    <a:pt x="16586" y="21394"/>
                    <a:pt x="15876" y="21476"/>
                  </a:cubicBezTo>
                  <a:cubicBezTo>
                    <a:pt x="13071" y="21600"/>
                    <a:pt x="10603" y="20693"/>
                    <a:pt x="8136" y="19910"/>
                  </a:cubicBezTo>
                  <a:cubicBezTo>
                    <a:pt x="5668" y="19085"/>
                    <a:pt x="3234" y="18261"/>
                    <a:pt x="800" y="17354"/>
                  </a:cubicBezTo>
                  <a:lnTo>
                    <a:pt x="327" y="17189"/>
                  </a:lnTo>
                  <a:lnTo>
                    <a:pt x="259" y="16653"/>
                  </a:lnTo>
                  <a:cubicBezTo>
                    <a:pt x="-180" y="13768"/>
                    <a:pt x="-11" y="10841"/>
                    <a:pt x="395" y="8038"/>
                  </a:cubicBezTo>
                  <a:cubicBezTo>
                    <a:pt x="834" y="5194"/>
                    <a:pt x="1578" y="2473"/>
                    <a:pt x="2626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88A040A5-4357-4F3B-9975-B4B0B8A01121}"/>
                </a:ext>
              </a:extLst>
            </p:cNvPr>
            <p:cNvSpPr/>
            <p:nvPr/>
          </p:nvSpPr>
          <p:spPr>
            <a:xfrm>
              <a:off x="5342537" y="5809228"/>
              <a:ext cx="100865" cy="1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579"/>
                  </a:moveTo>
                  <a:cubicBezTo>
                    <a:pt x="2466" y="17106"/>
                    <a:pt x="5129" y="16397"/>
                    <a:pt x="7496" y="15530"/>
                  </a:cubicBezTo>
                  <a:cubicBezTo>
                    <a:pt x="10060" y="14584"/>
                    <a:pt x="11836" y="13559"/>
                    <a:pt x="13414" y="11746"/>
                  </a:cubicBezTo>
                  <a:cubicBezTo>
                    <a:pt x="16570" y="8198"/>
                    <a:pt x="19134" y="4099"/>
                    <a:pt x="21600" y="0"/>
                  </a:cubicBezTo>
                  <a:cubicBezTo>
                    <a:pt x="20022" y="4336"/>
                    <a:pt x="18247" y="8671"/>
                    <a:pt x="15682" y="12850"/>
                  </a:cubicBezTo>
                  <a:cubicBezTo>
                    <a:pt x="14499" y="14978"/>
                    <a:pt x="11934" y="17106"/>
                    <a:pt x="9468" y="18289"/>
                  </a:cubicBezTo>
                  <a:cubicBezTo>
                    <a:pt x="6904" y="19629"/>
                    <a:pt x="4340" y="20654"/>
                    <a:pt x="1479" y="21600"/>
                  </a:cubicBezTo>
                  <a:lnTo>
                    <a:pt x="0" y="17579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E46823F-BC13-4F23-8319-D4A7B24E2950}"/>
              </a:ext>
            </a:extLst>
          </p:cNvPr>
          <p:cNvGrpSpPr/>
          <p:nvPr/>
        </p:nvGrpSpPr>
        <p:grpSpPr>
          <a:xfrm>
            <a:off x="787387" y="2978230"/>
            <a:ext cx="2029402" cy="1354219"/>
            <a:chOff x="553361" y="1219041"/>
            <a:chExt cx="2312676" cy="154324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529734A-05B6-4C1E-A230-DD2BAF7902CB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D820FA0-8E9C-4251-8537-2D094A2FF28C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EF14B12-23D5-47BB-901F-BBE8FA57BD58}"/>
              </a:ext>
            </a:extLst>
          </p:cNvPr>
          <p:cNvGrpSpPr/>
          <p:nvPr/>
        </p:nvGrpSpPr>
        <p:grpSpPr>
          <a:xfrm>
            <a:off x="1601325" y="1187278"/>
            <a:ext cx="2029402" cy="1354219"/>
            <a:chOff x="553361" y="1219041"/>
            <a:chExt cx="2312676" cy="154324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7097D8B-FA8B-4C6B-B816-0B21209ACA9D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54846E-4F60-49EA-B144-EE7E3B6D1614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6200747-C7F0-4A08-969D-02B70CB7ABD4}"/>
              </a:ext>
            </a:extLst>
          </p:cNvPr>
          <p:cNvGrpSpPr/>
          <p:nvPr/>
        </p:nvGrpSpPr>
        <p:grpSpPr>
          <a:xfrm>
            <a:off x="9476329" y="2978230"/>
            <a:ext cx="2029402" cy="1354219"/>
            <a:chOff x="553361" y="1219041"/>
            <a:chExt cx="2312676" cy="154324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AD7D391-F1DD-43B8-BE2B-C9B29AD3AE12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9BAF12A-58D2-41FC-BFC9-F3A11B2F387B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F427061-ECE3-4E21-BF89-944EED40CBD1}"/>
              </a:ext>
            </a:extLst>
          </p:cNvPr>
          <p:cNvGrpSpPr/>
          <p:nvPr/>
        </p:nvGrpSpPr>
        <p:grpSpPr>
          <a:xfrm>
            <a:off x="8560513" y="1187278"/>
            <a:ext cx="2029402" cy="1354219"/>
            <a:chOff x="553361" y="1219041"/>
            <a:chExt cx="2312676" cy="1543247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D55ED8D-66D0-4F1F-9B4A-D6CD3481C465}"/>
                </a:ext>
              </a:extLst>
            </p:cNvPr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066574B-4EC6-4085-B3E4-F472E2EA4EB8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9" name="Freeform 282">
            <a:extLst>
              <a:ext uri="{FF2B5EF4-FFF2-40B4-BE49-F238E27FC236}">
                <a16:creationId xmlns:a16="http://schemas.microsoft.com/office/drawing/2014/main" id="{E95EF618-D1BD-4E56-8085-AE2A7317BC7E}"/>
              </a:ext>
            </a:extLst>
          </p:cNvPr>
          <p:cNvSpPr/>
          <p:nvPr/>
        </p:nvSpPr>
        <p:spPr>
          <a:xfrm>
            <a:off x="1011397" y="1193158"/>
            <a:ext cx="499928" cy="47655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0" name="Freeform 304">
            <a:extLst>
              <a:ext uri="{FF2B5EF4-FFF2-40B4-BE49-F238E27FC236}">
                <a16:creationId xmlns:a16="http://schemas.microsoft.com/office/drawing/2014/main" id="{4EC0FBE1-7D89-4E4E-8F20-7D90D6EA1A7E}"/>
              </a:ext>
            </a:extLst>
          </p:cNvPr>
          <p:cNvSpPr/>
          <p:nvPr/>
        </p:nvSpPr>
        <p:spPr>
          <a:xfrm>
            <a:off x="162096" y="3031720"/>
            <a:ext cx="461473" cy="46123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1" name="Freeform 299">
            <a:extLst>
              <a:ext uri="{FF2B5EF4-FFF2-40B4-BE49-F238E27FC236}">
                <a16:creationId xmlns:a16="http://schemas.microsoft.com/office/drawing/2014/main" id="{2D4CDADF-B926-4FB6-8D4C-B15F82FBA304}"/>
              </a:ext>
            </a:extLst>
          </p:cNvPr>
          <p:cNvSpPr/>
          <p:nvPr/>
        </p:nvSpPr>
        <p:spPr>
          <a:xfrm>
            <a:off x="10599979" y="1250641"/>
            <a:ext cx="423016" cy="46124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Freeform 449">
            <a:extLst>
              <a:ext uri="{FF2B5EF4-FFF2-40B4-BE49-F238E27FC236}">
                <a16:creationId xmlns:a16="http://schemas.microsoft.com/office/drawing/2014/main" id="{81D2D1AA-F516-4382-BE65-BD92F39DAB27}"/>
              </a:ext>
            </a:extLst>
          </p:cNvPr>
          <p:cNvSpPr/>
          <p:nvPr/>
        </p:nvSpPr>
        <p:spPr>
          <a:xfrm>
            <a:off x="11505731" y="2993284"/>
            <a:ext cx="538994" cy="499674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3" name="Freeform 282">
            <a:extLst>
              <a:ext uri="{FF2B5EF4-FFF2-40B4-BE49-F238E27FC236}">
                <a16:creationId xmlns:a16="http://schemas.microsoft.com/office/drawing/2014/main" id="{A80655B2-C28F-48D3-B094-BA61AA71AF3E}"/>
              </a:ext>
            </a:extLst>
          </p:cNvPr>
          <p:cNvSpPr/>
          <p:nvPr/>
        </p:nvSpPr>
        <p:spPr>
          <a:xfrm>
            <a:off x="4209764" y="2019157"/>
            <a:ext cx="594663" cy="566857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4" name="Freeform 299">
            <a:extLst>
              <a:ext uri="{FF2B5EF4-FFF2-40B4-BE49-F238E27FC236}">
                <a16:creationId xmlns:a16="http://schemas.microsoft.com/office/drawing/2014/main" id="{12C6ED5C-A57B-473D-8001-E83D92D5C6CE}"/>
              </a:ext>
            </a:extLst>
          </p:cNvPr>
          <p:cNvSpPr/>
          <p:nvPr/>
        </p:nvSpPr>
        <p:spPr>
          <a:xfrm>
            <a:off x="7387261" y="2028264"/>
            <a:ext cx="503176" cy="548643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Freeform 304">
            <a:extLst>
              <a:ext uri="{FF2B5EF4-FFF2-40B4-BE49-F238E27FC236}">
                <a16:creationId xmlns:a16="http://schemas.microsoft.com/office/drawing/2014/main" id="{01C0389A-D7EB-4110-AE73-5F1ED03325B4}"/>
              </a:ext>
            </a:extLst>
          </p:cNvPr>
          <p:cNvSpPr/>
          <p:nvPr/>
        </p:nvSpPr>
        <p:spPr>
          <a:xfrm>
            <a:off x="3587862" y="3594142"/>
            <a:ext cx="548921" cy="548641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6" name="Freeform 312">
            <a:extLst>
              <a:ext uri="{FF2B5EF4-FFF2-40B4-BE49-F238E27FC236}">
                <a16:creationId xmlns:a16="http://schemas.microsoft.com/office/drawing/2014/main" id="{08A951CD-5C6B-4940-8BC5-4A5F506AD045}"/>
              </a:ext>
            </a:extLst>
          </p:cNvPr>
          <p:cNvSpPr/>
          <p:nvPr/>
        </p:nvSpPr>
        <p:spPr>
          <a:xfrm>
            <a:off x="5798511" y="1383492"/>
            <a:ext cx="548922" cy="548640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17" name="Freeform 449">
            <a:extLst>
              <a:ext uri="{FF2B5EF4-FFF2-40B4-BE49-F238E27FC236}">
                <a16:creationId xmlns:a16="http://schemas.microsoft.com/office/drawing/2014/main" id="{0EAFAC76-4F77-4653-BAC5-1FCF86BC8BF6}"/>
              </a:ext>
            </a:extLst>
          </p:cNvPr>
          <p:cNvSpPr/>
          <p:nvPr/>
        </p:nvSpPr>
        <p:spPr>
          <a:xfrm>
            <a:off x="8009111" y="3521753"/>
            <a:ext cx="641132" cy="594361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347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257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Search Concept – Slide Template</vt:lpstr>
      <vt:lpstr>Search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Concept</dc:title>
  <dc:creator>PresentationGO.com</dc:creator>
  <dc:description>© Copyright PresentationGO.com</dc:description>
  <dcterms:created xsi:type="dcterms:W3CDTF">2014-11-26T05:14:11Z</dcterms:created>
  <dcterms:modified xsi:type="dcterms:W3CDTF">2019-08-08T18:29:55Z</dcterms:modified>
  <cp:category>Graphics &amp; Metaphors</cp:category>
</cp:coreProperties>
</file>