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462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4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57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78A7090B-93BD-4313-9D42-98513F03BA47}"/>
              </a:ext>
            </a:extLst>
          </p:cNvPr>
          <p:cNvGrpSpPr/>
          <p:nvPr/>
        </p:nvGrpSpPr>
        <p:grpSpPr>
          <a:xfrm>
            <a:off x="1051835" y="1498340"/>
            <a:ext cx="7040331" cy="2954775"/>
            <a:chOff x="1402446" y="1261186"/>
            <a:chExt cx="9387108" cy="3939700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4A4111B9-8EEE-4B1F-9D78-C4136097DCCF}"/>
                </a:ext>
              </a:extLst>
            </p:cNvPr>
            <p:cNvSpPr/>
            <p:nvPr/>
          </p:nvSpPr>
          <p:spPr>
            <a:xfrm>
              <a:off x="4259352" y="2151275"/>
              <a:ext cx="6530202" cy="304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19459" extrusionOk="0">
                  <a:moveTo>
                    <a:pt x="21184" y="5231"/>
                  </a:moveTo>
                  <a:cubicBezTo>
                    <a:pt x="20711" y="1402"/>
                    <a:pt x="18699" y="-824"/>
                    <a:pt x="16800" y="284"/>
                  </a:cubicBezTo>
                  <a:lnTo>
                    <a:pt x="12262" y="2932"/>
                  </a:lnTo>
                  <a:lnTo>
                    <a:pt x="12080" y="2767"/>
                  </a:lnTo>
                  <a:lnTo>
                    <a:pt x="11874" y="2574"/>
                  </a:lnTo>
                  <a:lnTo>
                    <a:pt x="11668" y="2382"/>
                  </a:lnTo>
                  <a:lnTo>
                    <a:pt x="10611" y="1411"/>
                  </a:lnTo>
                  <a:cubicBezTo>
                    <a:pt x="10606" y="1411"/>
                    <a:pt x="10601" y="1411"/>
                    <a:pt x="10601" y="1420"/>
                  </a:cubicBezTo>
                  <a:lnTo>
                    <a:pt x="9988" y="3362"/>
                  </a:lnTo>
                  <a:lnTo>
                    <a:pt x="9867" y="3738"/>
                  </a:lnTo>
                  <a:lnTo>
                    <a:pt x="9745" y="4113"/>
                  </a:lnTo>
                  <a:lnTo>
                    <a:pt x="9343" y="5387"/>
                  </a:lnTo>
                  <a:cubicBezTo>
                    <a:pt x="9343" y="5396"/>
                    <a:pt x="9338" y="5396"/>
                    <a:pt x="9343" y="5405"/>
                  </a:cubicBezTo>
                  <a:cubicBezTo>
                    <a:pt x="9347" y="5414"/>
                    <a:pt x="9347" y="5414"/>
                    <a:pt x="9352" y="5414"/>
                  </a:cubicBezTo>
                  <a:lnTo>
                    <a:pt x="9965" y="5057"/>
                  </a:lnTo>
                  <a:lnTo>
                    <a:pt x="9998" y="5378"/>
                  </a:lnTo>
                  <a:cubicBezTo>
                    <a:pt x="10185" y="7329"/>
                    <a:pt x="9998" y="9344"/>
                    <a:pt x="9469" y="11057"/>
                  </a:cubicBezTo>
                  <a:cubicBezTo>
                    <a:pt x="8936" y="12779"/>
                    <a:pt x="8103" y="14043"/>
                    <a:pt x="7116" y="14620"/>
                  </a:cubicBezTo>
                  <a:cubicBezTo>
                    <a:pt x="6133" y="15197"/>
                    <a:pt x="5081" y="15032"/>
                    <a:pt x="4154" y="14162"/>
                  </a:cubicBezTo>
                  <a:cubicBezTo>
                    <a:pt x="3331" y="13393"/>
                    <a:pt x="2671" y="12120"/>
                    <a:pt x="2260" y="10553"/>
                  </a:cubicBezTo>
                  <a:lnTo>
                    <a:pt x="1614" y="12596"/>
                  </a:lnTo>
                  <a:cubicBezTo>
                    <a:pt x="1572" y="12724"/>
                    <a:pt x="1511" y="12816"/>
                    <a:pt x="1436" y="12861"/>
                  </a:cubicBezTo>
                  <a:cubicBezTo>
                    <a:pt x="1366" y="12907"/>
                    <a:pt x="1287" y="12898"/>
                    <a:pt x="1216" y="12825"/>
                  </a:cubicBezTo>
                  <a:lnTo>
                    <a:pt x="0" y="11707"/>
                  </a:lnTo>
                  <a:cubicBezTo>
                    <a:pt x="1254" y="17616"/>
                    <a:pt x="4608" y="20776"/>
                    <a:pt x="7771" y="18935"/>
                  </a:cubicBezTo>
                  <a:cubicBezTo>
                    <a:pt x="11018" y="17039"/>
                    <a:pt x="12964" y="10498"/>
                    <a:pt x="12196" y="4040"/>
                  </a:cubicBezTo>
                  <a:lnTo>
                    <a:pt x="12164" y="3765"/>
                  </a:lnTo>
                  <a:lnTo>
                    <a:pt x="16898" y="999"/>
                  </a:lnTo>
                  <a:cubicBezTo>
                    <a:pt x="18587" y="10"/>
                    <a:pt x="20374" y="1997"/>
                    <a:pt x="20795" y="5396"/>
                  </a:cubicBezTo>
                  <a:cubicBezTo>
                    <a:pt x="21165" y="8391"/>
                    <a:pt x="20309" y="11478"/>
                    <a:pt x="18830" y="12513"/>
                  </a:cubicBezTo>
                  <a:cubicBezTo>
                    <a:pt x="17207" y="13649"/>
                    <a:pt x="15448" y="11973"/>
                    <a:pt x="14877" y="8877"/>
                  </a:cubicBezTo>
                  <a:cubicBezTo>
                    <a:pt x="14844" y="8684"/>
                    <a:pt x="14737" y="8593"/>
                    <a:pt x="14639" y="8648"/>
                  </a:cubicBezTo>
                  <a:lnTo>
                    <a:pt x="14639" y="8648"/>
                  </a:lnTo>
                  <a:cubicBezTo>
                    <a:pt x="14531" y="8712"/>
                    <a:pt x="14475" y="8932"/>
                    <a:pt x="14512" y="9133"/>
                  </a:cubicBezTo>
                  <a:cubicBezTo>
                    <a:pt x="15158" y="12614"/>
                    <a:pt x="17137" y="14510"/>
                    <a:pt x="18966" y="13228"/>
                  </a:cubicBezTo>
                  <a:cubicBezTo>
                    <a:pt x="20636" y="12074"/>
                    <a:pt x="21600" y="8593"/>
                    <a:pt x="21184" y="523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CC170AFD-BC63-4FE0-B5EC-56E62C9E9354}"/>
                </a:ext>
              </a:extLst>
            </p:cNvPr>
            <p:cNvSpPr/>
            <p:nvPr/>
          </p:nvSpPr>
          <p:spPr>
            <a:xfrm>
              <a:off x="1402446" y="1261186"/>
              <a:ext cx="6505810" cy="304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19473" extrusionOk="0">
                  <a:moveTo>
                    <a:pt x="13512" y="522"/>
                  </a:moveTo>
                  <a:cubicBezTo>
                    <a:pt x="10254" y="2420"/>
                    <a:pt x="8300" y="8966"/>
                    <a:pt x="9070" y="15430"/>
                  </a:cubicBezTo>
                  <a:lnTo>
                    <a:pt x="9103" y="15705"/>
                  </a:lnTo>
                  <a:lnTo>
                    <a:pt x="8587" y="16007"/>
                  </a:lnTo>
                  <a:cubicBezTo>
                    <a:pt x="8582" y="16007"/>
                    <a:pt x="8582" y="16007"/>
                    <a:pt x="8582" y="16017"/>
                  </a:cubicBezTo>
                  <a:lnTo>
                    <a:pt x="4393" y="18455"/>
                  </a:lnTo>
                  <a:cubicBezTo>
                    <a:pt x="2698" y="19445"/>
                    <a:pt x="905" y="17456"/>
                    <a:pt x="482" y="14055"/>
                  </a:cubicBezTo>
                  <a:cubicBezTo>
                    <a:pt x="111" y="11057"/>
                    <a:pt x="970" y="7967"/>
                    <a:pt x="2454" y="6931"/>
                  </a:cubicBezTo>
                  <a:cubicBezTo>
                    <a:pt x="4084" y="5794"/>
                    <a:pt x="5849" y="7472"/>
                    <a:pt x="6422" y="10571"/>
                  </a:cubicBezTo>
                  <a:cubicBezTo>
                    <a:pt x="6455" y="10763"/>
                    <a:pt x="6563" y="10855"/>
                    <a:pt x="6661" y="10800"/>
                  </a:cubicBezTo>
                  <a:lnTo>
                    <a:pt x="6661" y="10800"/>
                  </a:lnTo>
                  <a:cubicBezTo>
                    <a:pt x="6769" y="10736"/>
                    <a:pt x="6826" y="10516"/>
                    <a:pt x="6788" y="10314"/>
                  </a:cubicBezTo>
                  <a:cubicBezTo>
                    <a:pt x="6140" y="6830"/>
                    <a:pt x="4154" y="4932"/>
                    <a:pt x="2318" y="6216"/>
                  </a:cubicBezTo>
                  <a:cubicBezTo>
                    <a:pt x="646" y="7380"/>
                    <a:pt x="-321" y="10864"/>
                    <a:pt x="97" y="14238"/>
                  </a:cubicBezTo>
                  <a:cubicBezTo>
                    <a:pt x="571" y="18070"/>
                    <a:pt x="2590" y="20298"/>
                    <a:pt x="4497" y="19189"/>
                  </a:cubicBezTo>
                  <a:lnTo>
                    <a:pt x="9089" y="16512"/>
                  </a:lnTo>
                  <a:lnTo>
                    <a:pt x="9268" y="16677"/>
                  </a:lnTo>
                  <a:lnTo>
                    <a:pt x="9474" y="16869"/>
                  </a:lnTo>
                  <a:lnTo>
                    <a:pt x="9681" y="17062"/>
                  </a:lnTo>
                  <a:lnTo>
                    <a:pt x="10742" y="18033"/>
                  </a:lnTo>
                  <a:cubicBezTo>
                    <a:pt x="10747" y="18033"/>
                    <a:pt x="10751" y="18033"/>
                    <a:pt x="10751" y="18024"/>
                  </a:cubicBezTo>
                  <a:lnTo>
                    <a:pt x="11366" y="16081"/>
                  </a:lnTo>
                  <a:lnTo>
                    <a:pt x="11489" y="15705"/>
                  </a:lnTo>
                  <a:lnTo>
                    <a:pt x="11611" y="15329"/>
                  </a:lnTo>
                  <a:lnTo>
                    <a:pt x="12014" y="14055"/>
                  </a:lnTo>
                  <a:cubicBezTo>
                    <a:pt x="12014" y="14045"/>
                    <a:pt x="12019" y="14045"/>
                    <a:pt x="12014" y="14036"/>
                  </a:cubicBezTo>
                  <a:cubicBezTo>
                    <a:pt x="12010" y="14027"/>
                    <a:pt x="12010" y="14027"/>
                    <a:pt x="12005" y="14027"/>
                  </a:cubicBezTo>
                  <a:lnTo>
                    <a:pt x="11315" y="14430"/>
                  </a:lnTo>
                  <a:lnTo>
                    <a:pt x="11282" y="14110"/>
                  </a:lnTo>
                  <a:cubicBezTo>
                    <a:pt x="11094" y="12157"/>
                    <a:pt x="11282" y="10140"/>
                    <a:pt x="11813" y="8425"/>
                  </a:cubicBezTo>
                  <a:cubicBezTo>
                    <a:pt x="12348" y="6702"/>
                    <a:pt x="13184" y="5437"/>
                    <a:pt x="14174" y="4859"/>
                  </a:cubicBezTo>
                  <a:cubicBezTo>
                    <a:pt x="15161" y="4281"/>
                    <a:pt x="16217" y="4446"/>
                    <a:pt x="17147" y="5317"/>
                  </a:cubicBezTo>
                  <a:cubicBezTo>
                    <a:pt x="17992" y="6106"/>
                    <a:pt x="18668" y="7426"/>
                    <a:pt x="19077" y="9040"/>
                  </a:cubicBezTo>
                  <a:lnTo>
                    <a:pt x="19772" y="6830"/>
                  </a:lnTo>
                  <a:cubicBezTo>
                    <a:pt x="19856" y="6564"/>
                    <a:pt x="20025" y="6463"/>
                    <a:pt x="20171" y="6601"/>
                  </a:cubicBezTo>
                  <a:lnTo>
                    <a:pt x="21279" y="7619"/>
                  </a:lnTo>
                  <a:cubicBezTo>
                    <a:pt x="20002" y="1797"/>
                    <a:pt x="16658" y="-1302"/>
                    <a:pt x="13512" y="5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Seesaw Cycle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FEC4D53E-20A9-47D4-8AC1-6DEE6CEE19E0}"/>
              </a:ext>
            </a:extLst>
          </p:cNvPr>
          <p:cNvSpPr/>
          <p:nvPr/>
        </p:nvSpPr>
        <p:spPr>
          <a:xfrm>
            <a:off x="1224111" y="2359717"/>
            <a:ext cx="1253305" cy="125330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FC12DE7B-CAFA-41C8-BF25-1E4DA13EFBC6}"/>
              </a:ext>
            </a:extLst>
          </p:cNvPr>
          <p:cNvSpPr/>
          <p:nvPr/>
        </p:nvSpPr>
        <p:spPr>
          <a:xfrm>
            <a:off x="6672329" y="2348950"/>
            <a:ext cx="1253305" cy="125330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D88E1D5-6AE4-49B6-A89F-C20492F50226}"/>
              </a:ext>
            </a:extLst>
          </p:cNvPr>
          <p:cNvSpPr/>
          <p:nvPr/>
        </p:nvSpPr>
        <p:spPr>
          <a:xfrm>
            <a:off x="3689807" y="2101304"/>
            <a:ext cx="1761184" cy="176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8" h="20981" extrusionOk="0">
                <a:moveTo>
                  <a:pt x="15123" y="1038"/>
                </a:moveTo>
                <a:cubicBezTo>
                  <a:pt x="12747" y="-92"/>
                  <a:pt x="10062" y="-310"/>
                  <a:pt x="7544" y="434"/>
                </a:cubicBezTo>
                <a:cubicBezTo>
                  <a:pt x="5027" y="1179"/>
                  <a:pt x="2896" y="2822"/>
                  <a:pt x="1528" y="5055"/>
                </a:cubicBezTo>
                <a:cubicBezTo>
                  <a:pt x="263" y="7147"/>
                  <a:pt x="-241" y="9585"/>
                  <a:pt x="108" y="11972"/>
                </a:cubicBezTo>
                <a:lnTo>
                  <a:pt x="1102" y="11677"/>
                </a:lnTo>
                <a:cubicBezTo>
                  <a:pt x="1450" y="11574"/>
                  <a:pt x="1812" y="11690"/>
                  <a:pt x="2031" y="11972"/>
                </a:cubicBezTo>
                <a:cubicBezTo>
                  <a:pt x="2251" y="12255"/>
                  <a:pt x="2264" y="12640"/>
                  <a:pt x="2083" y="12935"/>
                </a:cubicBezTo>
                <a:lnTo>
                  <a:pt x="934" y="14783"/>
                </a:lnTo>
                <a:cubicBezTo>
                  <a:pt x="1954" y="17029"/>
                  <a:pt x="3736" y="18864"/>
                  <a:pt x="5995" y="19942"/>
                </a:cubicBezTo>
                <a:cubicBezTo>
                  <a:pt x="8371" y="21072"/>
                  <a:pt x="11056" y="21290"/>
                  <a:pt x="13574" y="20546"/>
                </a:cubicBezTo>
                <a:cubicBezTo>
                  <a:pt x="16091" y="19801"/>
                  <a:pt x="18222" y="18158"/>
                  <a:pt x="19590" y="15925"/>
                </a:cubicBezTo>
                <a:cubicBezTo>
                  <a:pt x="20855" y="13833"/>
                  <a:pt x="21359" y="11395"/>
                  <a:pt x="21010" y="9008"/>
                </a:cubicBezTo>
                <a:lnTo>
                  <a:pt x="20223" y="9239"/>
                </a:lnTo>
                <a:cubicBezTo>
                  <a:pt x="19874" y="9341"/>
                  <a:pt x="19513" y="9226"/>
                  <a:pt x="19293" y="8943"/>
                </a:cubicBezTo>
                <a:cubicBezTo>
                  <a:pt x="19074" y="8661"/>
                  <a:pt x="19061" y="8276"/>
                  <a:pt x="19242" y="7981"/>
                </a:cubicBezTo>
                <a:lnTo>
                  <a:pt x="20249" y="6351"/>
                </a:lnTo>
                <a:cubicBezTo>
                  <a:pt x="19255" y="4028"/>
                  <a:pt x="17434" y="2141"/>
                  <a:pt x="15123" y="103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E6DDBB-0E37-497F-BB4D-E9227523F667}"/>
              </a:ext>
            </a:extLst>
          </p:cNvPr>
          <p:cNvSpPr/>
          <p:nvPr/>
        </p:nvSpPr>
        <p:spPr>
          <a:xfrm>
            <a:off x="3194514" y="2165828"/>
            <a:ext cx="4897766" cy="2287203"/>
          </a:xfrm>
          <a:custGeom>
            <a:avLst/>
            <a:gdLst>
              <a:gd name="connsiteX0" fmla="*/ 5483533 w 6530354"/>
              <a:gd name="connsiteY0" fmla="*/ 258 h 3049604"/>
              <a:gd name="connsiteX1" fmla="*/ 6500742 w 6530354"/>
              <a:gd name="connsiteY1" fmla="*/ 819907 h 3049604"/>
              <a:gd name="connsiteX2" fmla="*/ 5820104 w 6530354"/>
              <a:gd name="connsiteY2" fmla="*/ 2073195 h 3049604"/>
              <a:gd name="connsiteX3" fmla="*/ 4453303 w 6530354"/>
              <a:gd name="connsiteY3" fmla="*/ 1431427 h 3049604"/>
              <a:gd name="connsiteX4" fmla="*/ 4492276 w 6530354"/>
              <a:gd name="connsiteY4" fmla="*/ 1355418 h 3049604"/>
              <a:gd name="connsiteX5" fmla="*/ 4565311 w 6530354"/>
              <a:gd name="connsiteY5" fmla="*/ 1391307 h 3049604"/>
              <a:gd name="connsiteX6" fmla="*/ 5778370 w 6530354"/>
              <a:gd name="connsiteY6" fmla="*/ 1961140 h 3049604"/>
              <a:gd name="connsiteX7" fmla="*/ 6381370 w 6530354"/>
              <a:gd name="connsiteY7" fmla="*/ 845765 h 3049604"/>
              <a:gd name="connsiteX8" fmla="*/ 5185496 w 6530354"/>
              <a:gd name="connsiteY8" fmla="*/ 156668 h 3049604"/>
              <a:gd name="connsiteX9" fmla="*/ 3732772 w 6530354"/>
              <a:gd name="connsiteY9" fmla="*/ 590155 h 3049604"/>
              <a:gd name="connsiteX10" fmla="*/ 3742591 w 6530354"/>
              <a:gd name="connsiteY10" fmla="*/ 633253 h 3049604"/>
              <a:gd name="connsiteX11" fmla="*/ 2384690 w 6530354"/>
              <a:gd name="connsiteY11" fmla="*/ 2967595 h 3049604"/>
              <a:gd name="connsiteX12" fmla="*/ 0 w 6530354"/>
              <a:gd name="connsiteY12" fmla="*/ 1834824 h 3049604"/>
              <a:gd name="connsiteX13" fmla="*/ 373155 w 6530354"/>
              <a:gd name="connsiteY13" fmla="*/ 2010037 h 3049604"/>
              <a:gd name="connsiteX14" fmla="*/ 440666 w 6530354"/>
              <a:gd name="connsiteY14" fmla="*/ 2015679 h 3049604"/>
              <a:gd name="connsiteX15" fmla="*/ 462270 w 6530354"/>
              <a:gd name="connsiteY15" fmla="*/ 2004646 h 3049604"/>
              <a:gd name="connsiteX16" fmla="*/ 554817 w 6530354"/>
              <a:gd name="connsiteY16" fmla="*/ 2128407 h 3049604"/>
              <a:gd name="connsiteX17" fmla="*/ 1836648 w 6530354"/>
              <a:gd name="connsiteY17" fmla="*/ 2732915 h 3049604"/>
              <a:gd name="connsiteX18" fmla="*/ 3497808 w 6530354"/>
              <a:gd name="connsiteY18" fmla="*/ 1071755 h 3049604"/>
              <a:gd name="connsiteX19" fmla="*/ 3297315 w 6530354"/>
              <a:gd name="connsiteY19" fmla="*/ 279948 h 3049604"/>
              <a:gd name="connsiteX20" fmla="*/ 3263818 w 6530354"/>
              <a:gd name="connsiteY20" fmla="*/ 224810 h 3049604"/>
              <a:gd name="connsiteX21" fmla="*/ 3580564 w 6530354"/>
              <a:gd name="connsiteY21" fmla="*/ 373412 h 3049604"/>
              <a:gd name="connsiteX22" fmla="*/ 3643779 w 6530354"/>
              <a:gd name="connsiteY22" fmla="*/ 403502 h 3049604"/>
              <a:gd name="connsiteX23" fmla="*/ 3706994 w 6530354"/>
              <a:gd name="connsiteY23" fmla="*/ 433749 h 3049604"/>
              <a:gd name="connsiteX24" fmla="*/ 3762845 w 6530354"/>
              <a:gd name="connsiteY24" fmla="*/ 459608 h 3049604"/>
              <a:gd name="connsiteX25" fmla="*/ 5155422 w 6530354"/>
              <a:gd name="connsiteY25" fmla="*/ 44614 h 3049604"/>
              <a:gd name="connsiteX26" fmla="*/ 5483533 w 6530354"/>
              <a:gd name="connsiteY26" fmla="*/ 258 h 304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530354" h="3049604">
                <a:moveTo>
                  <a:pt x="5483533" y="258"/>
                </a:moveTo>
                <a:cubicBezTo>
                  <a:pt x="5953100" y="10622"/>
                  <a:pt x="6382808" y="332341"/>
                  <a:pt x="6500742" y="819907"/>
                </a:cubicBezTo>
                <a:cubicBezTo>
                  <a:pt x="6628400" y="1346799"/>
                  <a:pt x="6332578" y="1892340"/>
                  <a:pt x="5820104" y="2073195"/>
                </a:cubicBezTo>
                <a:cubicBezTo>
                  <a:pt x="5258838" y="2274110"/>
                  <a:pt x="4651542" y="1976969"/>
                  <a:pt x="4453303" y="1431427"/>
                </a:cubicBezTo>
                <a:cubicBezTo>
                  <a:pt x="4441949" y="1399927"/>
                  <a:pt x="4459134" y="1365448"/>
                  <a:pt x="4492276" y="1355418"/>
                </a:cubicBezTo>
                <a:cubicBezTo>
                  <a:pt x="4522349" y="1346799"/>
                  <a:pt x="4555184" y="1361060"/>
                  <a:pt x="4565311" y="1391307"/>
                </a:cubicBezTo>
                <a:cubicBezTo>
                  <a:pt x="4740534" y="1876512"/>
                  <a:pt x="5280319" y="2139174"/>
                  <a:pt x="5778370" y="1961140"/>
                </a:cubicBezTo>
                <a:cubicBezTo>
                  <a:pt x="6232231" y="1798935"/>
                  <a:pt x="6494912" y="1315141"/>
                  <a:pt x="6381370" y="845765"/>
                </a:cubicBezTo>
                <a:cubicBezTo>
                  <a:pt x="6252178" y="313075"/>
                  <a:pt x="5703800" y="1672"/>
                  <a:pt x="5185496" y="156668"/>
                </a:cubicBezTo>
                <a:lnTo>
                  <a:pt x="3732772" y="590155"/>
                </a:lnTo>
                <a:lnTo>
                  <a:pt x="3742591" y="633253"/>
                </a:lnTo>
                <a:cubicBezTo>
                  <a:pt x="3978268" y="1645350"/>
                  <a:pt x="3381098" y="2670454"/>
                  <a:pt x="2384690" y="2967595"/>
                </a:cubicBezTo>
                <a:cubicBezTo>
                  <a:pt x="1414059" y="3256116"/>
                  <a:pt x="384816" y="2760881"/>
                  <a:pt x="0" y="1834824"/>
                </a:cubicBezTo>
                <a:lnTo>
                  <a:pt x="373155" y="2010037"/>
                </a:lnTo>
                <a:cubicBezTo>
                  <a:pt x="394942" y="2021477"/>
                  <a:pt x="419185" y="2022888"/>
                  <a:pt x="440666" y="2015679"/>
                </a:cubicBezTo>
                <a:lnTo>
                  <a:pt x="462270" y="2004646"/>
                </a:lnTo>
                <a:lnTo>
                  <a:pt x="554817" y="2128407"/>
                </a:lnTo>
                <a:cubicBezTo>
                  <a:pt x="859498" y="2497595"/>
                  <a:pt x="1320592" y="2732915"/>
                  <a:pt x="1836648" y="2732915"/>
                </a:cubicBezTo>
                <a:cubicBezTo>
                  <a:pt x="2754081" y="2732915"/>
                  <a:pt x="3497808" y="1989188"/>
                  <a:pt x="3497808" y="1071755"/>
                </a:cubicBezTo>
                <a:cubicBezTo>
                  <a:pt x="3497808" y="785057"/>
                  <a:pt x="3425179" y="515323"/>
                  <a:pt x="3297315" y="279948"/>
                </a:cubicBezTo>
                <a:lnTo>
                  <a:pt x="3263818" y="224810"/>
                </a:lnTo>
                <a:lnTo>
                  <a:pt x="3580564" y="373412"/>
                </a:lnTo>
                <a:lnTo>
                  <a:pt x="3643779" y="403502"/>
                </a:lnTo>
                <a:lnTo>
                  <a:pt x="3706994" y="433749"/>
                </a:lnTo>
                <a:lnTo>
                  <a:pt x="3762845" y="459608"/>
                </a:lnTo>
                <a:lnTo>
                  <a:pt x="5155422" y="44614"/>
                </a:lnTo>
                <a:cubicBezTo>
                  <a:pt x="5264687" y="12055"/>
                  <a:pt x="5375171" y="-2134"/>
                  <a:pt x="5483533" y="258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b="1">
              <a:solidFill>
                <a:schemeClr val="bg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C9580ED-EE4D-4ACF-AC08-377E9C02C5BB}"/>
              </a:ext>
            </a:extLst>
          </p:cNvPr>
          <p:cNvSpPr/>
          <p:nvPr/>
        </p:nvSpPr>
        <p:spPr>
          <a:xfrm>
            <a:off x="1051813" y="1498363"/>
            <a:ext cx="4879379" cy="2287082"/>
          </a:xfrm>
          <a:custGeom>
            <a:avLst/>
            <a:gdLst>
              <a:gd name="connsiteX0" fmla="*/ 4674030 w 6505838"/>
              <a:gd name="connsiteY0" fmla="*/ 80 h 3049442"/>
              <a:gd name="connsiteX1" fmla="*/ 6505838 w 6505838"/>
              <a:gd name="connsiteY1" fmla="*/ 1193047 h 3049442"/>
              <a:gd name="connsiteX2" fmla="*/ 6167080 w 6505838"/>
              <a:gd name="connsiteY2" fmla="*/ 1033635 h 3049442"/>
              <a:gd name="connsiteX3" fmla="*/ 6098977 w 6505838"/>
              <a:gd name="connsiteY3" fmla="*/ 1027841 h 3049442"/>
              <a:gd name="connsiteX4" fmla="*/ 6075288 w 6505838"/>
              <a:gd name="connsiteY4" fmla="*/ 1039925 h 3049442"/>
              <a:gd name="connsiteX5" fmla="*/ 6071042 w 6505838"/>
              <a:gd name="connsiteY5" fmla="*/ 1032936 h 3049442"/>
              <a:gd name="connsiteX6" fmla="*/ 4693582 w 6505838"/>
              <a:gd name="connsiteY6" fmla="*/ 300546 h 3049442"/>
              <a:gd name="connsiteX7" fmla="*/ 3032422 w 6505838"/>
              <a:gd name="connsiteY7" fmla="*/ 1961706 h 3049442"/>
              <a:gd name="connsiteX8" fmla="*/ 3232915 w 6505838"/>
              <a:gd name="connsiteY8" fmla="*/ 2753513 h 3049442"/>
              <a:gd name="connsiteX9" fmla="*/ 3272172 w 6505838"/>
              <a:gd name="connsiteY9" fmla="*/ 2818131 h 3049442"/>
              <a:gd name="connsiteX10" fmla="*/ 2959883 w 6505838"/>
              <a:gd name="connsiteY10" fmla="*/ 2671751 h 3049442"/>
              <a:gd name="connsiteX11" fmla="*/ 2896595 w 6505838"/>
              <a:gd name="connsiteY11" fmla="*/ 2641529 h 3049442"/>
              <a:gd name="connsiteX12" fmla="*/ 2833613 w 6505838"/>
              <a:gd name="connsiteY12" fmla="*/ 2611463 h 3049442"/>
              <a:gd name="connsiteX13" fmla="*/ 2778886 w 6505838"/>
              <a:gd name="connsiteY13" fmla="*/ 2585625 h 3049442"/>
              <a:gd name="connsiteX14" fmla="*/ 1374934 w 6505838"/>
              <a:gd name="connsiteY14" fmla="*/ 3004824 h 3049442"/>
              <a:gd name="connsiteX15" fmla="*/ 29685 w 6505838"/>
              <a:gd name="connsiteY15" fmla="*/ 2229534 h 3049442"/>
              <a:gd name="connsiteX16" fmla="*/ 708730 w 6505838"/>
              <a:gd name="connsiteY16" fmla="*/ 973347 h 3049442"/>
              <a:gd name="connsiteX17" fmla="*/ 2075381 w 6505838"/>
              <a:gd name="connsiteY17" fmla="*/ 1615064 h 3049442"/>
              <a:gd name="connsiteX18" fmla="*/ 2036552 w 6505838"/>
              <a:gd name="connsiteY18" fmla="*/ 1691168 h 3049442"/>
              <a:gd name="connsiteX19" fmla="*/ 1963481 w 6505838"/>
              <a:gd name="connsiteY19" fmla="*/ 1655308 h 3049442"/>
              <a:gd name="connsiteX20" fmla="*/ 750310 w 6505838"/>
              <a:gd name="connsiteY20" fmla="*/ 1085311 h 3049442"/>
              <a:gd name="connsiteX21" fmla="*/ 147394 w 6505838"/>
              <a:gd name="connsiteY21" fmla="*/ 2200877 h 3049442"/>
              <a:gd name="connsiteX22" fmla="*/ 1343138 w 6505838"/>
              <a:gd name="connsiteY22" fmla="*/ 2889885 h 3049442"/>
              <a:gd name="connsiteX23" fmla="*/ 2623876 w 6505838"/>
              <a:gd name="connsiteY23" fmla="*/ 2508112 h 3049442"/>
              <a:gd name="connsiteX24" fmla="*/ 2625405 w 6505838"/>
              <a:gd name="connsiteY24" fmla="*/ 2506546 h 3049442"/>
              <a:gd name="connsiteX25" fmla="*/ 2783166 w 6505838"/>
              <a:gd name="connsiteY25" fmla="*/ 2459255 h 3049442"/>
              <a:gd name="connsiteX26" fmla="*/ 2773077 w 6505838"/>
              <a:gd name="connsiteY26" fmla="*/ 2416192 h 3049442"/>
              <a:gd name="connsiteX27" fmla="*/ 4131167 w 6505838"/>
              <a:gd name="connsiteY27" fmla="*/ 81709 h 3049442"/>
              <a:gd name="connsiteX28" fmla="*/ 4674030 w 6505838"/>
              <a:gd name="connsiteY28" fmla="*/ 80 h 304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05838" h="3049442">
                <a:moveTo>
                  <a:pt x="4674030" y="80"/>
                </a:moveTo>
                <a:cubicBezTo>
                  <a:pt x="5454199" y="-6946"/>
                  <a:pt x="6188615" y="452305"/>
                  <a:pt x="6505838" y="1193047"/>
                </a:cubicBezTo>
                <a:lnTo>
                  <a:pt x="6167080" y="1033635"/>
                </a:lnTo>
                <a:cubicBezTo>
                  <a:pt x="6144761" y="1022831"/>
                  <a:pt x="6120684" y="1021382"/>
                  <a:pt x="6098977" y="1027841"/>
                </a:cubicBezTo>
                <a:lnTo>
                  <a:pt x="6075288" y="1039925"/>
                </a:lnTo>
                <a:lnTo>
                  <a:pt x="6071042" y="1032936"/>
                </a:lnTo>
                <a:cubicBezTo>
                  <a:pt x="5772520" y="591064"/>
                  <a:pt x="5266978" y="300546"/>
                  <a:pt x="4693582" y="300546"/>
                </a:cubicBezTo>
                <a:cubicBezTo>
                  <a:pt x="3776149" y="300546"/>
                  <a:pt x="3032422" y="1044273"/>
                  <a:pt x="3032422" y="1961706"/>
                </a:cubicBezTo>
                <a:cubicBezTo>
                  <a:pt x="3032422" y="2248404"/>
                  <a:pt x="3105052" y="2518138"/>
                  <a:pt x="3232915" y="2753513"/>
                </a:cubicBezTo>
                <a:lnTo>
                  <a:pt x="3272172" y="2818131"/>
                </a:lnTo>
                <a:lnTo>
                  <a:pt x="2959883" y="2671751"/>
                </a:lnTo>
                <a:lnTo>
                  <a:pt x="2896595" y="2641529"/>
                </a:lnTo>
                <a:lnTo>
                  <a:pt x="2833613" y="2611463"/>
                </a:lnTo>
                <a:lnTo>
                  <a:pt x="2778886" y="2585625"/>
                </a:lnTo>
                <a:lnTo>
                  <a:pt x="1374934" y="3004824"/>
                </a:lnTo>
                <a:cubicBezTo>
                  <a:pt x="791891" y="3178485"/>
                  <a:pt x="174605" y="2829597"/>
                  <a:pt x="29685" y="2229534"/>
                </a:cubicBezTo>
                <a:cubicBezTo>
                  <a:pt x="-98114" y="1701190"/>
                  <a:pt x="197535" y="1155621"/>
                  <a:pt x="708730" y="973347"/>
                </a:cubicBezTo>
                <a:cubicBezTo>
                  <a:pt x="1270066" y="772282"/>
                  <a:pt x="1877263" y="1069495"/>
                  <a:pt x="2075381" y="1615064"/>
                </a:cubicBezTo>
                <a:cubicBezTo>
                  <a:pt x="2086999" y="1646696"/>
                  <a:pt x="2069572" y="1681146"/>
                  <a:pt x="2036552" y="1691168"/>
                </a:cubicBezTo>
                <a:cubicBezTo>
                  <a:pt x="2006590" y="1699781"/>
                  <a:pt x="1973570" y="1685374"/>
                  <a:pt x="1963481" y="1655308"/>
                </a:cubicBezTo>
                <a:cubicBezTo>
                  <a:pt x="1788293" y="1170028"/>
                  <a:pt x="1248664" y="907265"/>
                  <a:pt x="750310" y="1085311"/>
                </a:cubicBezTo>
                <a:cubicBezTo>
                  <a:pt x="296595" y="1247541"/>
                  <a:pt x="33965" y="1731412"/>
                  <a:pt x="147394" y="2200877"/>
                </a:cubicBezTo>
                <a:cubicBezTo>
                  <a:pt x="276722" y="2733449"/>
                  <a:pt x="824911" y="3044912"/>
                  <a:pt x="1343138" y="2889885"/>
                </a:cubicBezTo>
                <a:lnTo>
                  <a:pt x="2623876" y="2508112"/>
                </a:lnTo>
                <a:cubicBezTo>
                  <a:pt x="2623876" y="2506546"/>
                  <a:pt x="2623876" y="2506546"/>
                  <a:pt x="2625405" y="2506546"/>
                </a:cubicBezTo>
                <a:lnTo>
                  <a:pt x="2783166" y="2459255"/>
                </a:lnTo>
                <a:lnTo>
                  <a:pt x="2773077" y="2416192"/>
                </a:lnTo>
                <a:cubicBezTo>
                  <a:pt x="2537658" y="1403977"/>
                  <a:pt x="3135071" y="378921"/>
                  <a:pt x="4131167" y="81709"/>
                </a:cubicBezTo>
                <a:cubicBezTo>
                  <a:pt x="4311515" y="28154"/>
                  <a:pt x="4493991" y="1701"/>
                  <a:pt x="4674030" y="8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b="1">
              <a:solidFill>
                <a:schemeClr val="bg1"/>
              </a:solidFill>
            </a:endParaRPr>
          </a:p>
        </p:txBody>
      </p:sp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6CDA3666-1E92-4F05-A8AE-C27E699EC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3617" y="2709224"/>
            <a:ext cx="554292" cy="554292"/>
          </a:xfrm>
          <a:prstGeom prst="rect">
            <a:avLst/>
          </a:prstGeom>
        </p:spPr>
      </p:pic>
      <p:pic>
        <p:nvPicPr>
          <p:cNvPr id="10" name="Graphic 9" descr="Hourglass">
            <a:extLst>
              <a:ext uri="{FF2B5EF4-FFF2-40B4-BE49-F238E27FC236}">
                <a16:creationId xmlns:a16="http://schemas.microsoft.com/office/drawing/2014/main" id="{36951313-FFDD-4D4A-841A-7B2DDA6822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1835" y="2698457"/>
            <a:ext cx="554292" cy="554292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EF9E13EA-1DD5-4BD2-89D5-9517792F16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1262" y="2200711"/>
            <a:ext cx="718273" cy="7182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458A461-E9FC-4C90-B058-F574825B8E7C}"/>
              </a:ext>
            </a:extLst>
          </p:cNvPr>
          <p:cNvGrpSpPr/>
          <p:nvPr/>
        </p:nvGrpSpPr>
        <p:grpSpPr>
          <a:xfrm>
            <a:off x="6692687" y="4206191"/>
            <a:ext cx="2194560" cy="1360030"/>
            <a:chOff x="8921977" y="1312837"/>
            <a:chExt cx="2926080" cy="181337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41754F-9173-4D50-B900-65AAC31BB5B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6501D9A-55AE-4E07-8766-443A229543A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2D64D93-B502-431D-A8BA-45FF2AEF3082}"/>
              </a:ext>
            </a:extLst>
          </p:cNvPr>
          <p:cNvGrpSpPr/>
          <p:nvPr/>
        </p:nvGrpSpPr>
        <p:grpSpPr>
          <a:xfrm>
            <a:off x="250907" y="4206194"/>
            <a:ext cx="2194560" cy="1360030"/>
            <a:chOff x="332936" y="2473878"/>
            <a:chExt cx="2926080" cy="18133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C3D3302-3118-413B-BFF4-2C0BCF89AEC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46D760-019C-4951-8807-07DF7D8EAD0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FE558E70-EDF6-40F5-B71F-A576BBFD2B97}"/>
              </a:ext>
            </a:extLst>
          </p:cNvPr>
          <p:cNvSpPr/>
          <p:nvPr/>
        </p:nvSpPr>
        <p:spPr>
          <a:xfrm>
            <a:off x="3105271" y="4761824"/>
            <a:ext cx="2933458" cy="32254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2415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Seesaw Cycle – Slide Template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966E04B-9BB3-4BB8-877D-B4953E1C5E36}"/>
              </a:ext>
            </a:extLst>
          </p:cNvPr>
          <p:cNvGrpSpPr/>
          <p:nvPr/>
        </p:nvGrpSpPr>
        <p:grpSpPr>
          <a:xfrm>
            <a:off x="1051835" y="1498340"/>
            <a:ext cx="7040331" cy="2954775"/>
            <a:chOff x="1402446" y="1261186"/>
            <a:chExt cx="9387108" cy="3939700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DD0300A-F04C-4B2E-AC8F-7E60BEEB3660}"/>
                </a:ext>
              </a:extLst>
            </p:cNvPr>
            <p:cNvSpPr/>
            <p:nvPr/>
          </p:nvSpPr>
          <p:spPr>
            <a:xfrm>
              <a:off x="4259352" y="2151275"/>
              <a:ext cx="6530202" cy="304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19459" extrusionOk="0">
                  <a:moveTo>
                    <a:pt x="21184" y="5231"/>
                  </a:moveTo>
                  <a:cubicBezTo>
                    <a:pt x="20711" y="1402"/>
                    <a:pt x="18699" y="-824"/>
                    <a:pt x="16800" y="284"/>
                  </a:cubicBezTo>
                  <a:lnTo>
                    <a:pt x="12262" y="2932"/>
                  </a:lnTo>
                  <a:lnTo>
                    <a:pt x="12080" y="2767"/>
                  </a:lnTo>
                  <a:lnTo>
                    <a:pt x="11874" y="2574"/>
                  </a:lnTo>
                  <a:lnTo>
                    <a:pt x="11668" y="2382"/>
                  </a:lnTo>
                  <a:lnTo>
                    <a:pt x="10611" y="1411"/>
                  </a:lnTo>
                  <a:cubicBezTo>
                    <a:pt x="10606" y="1411"/>
                    <a:pt x="10601" y="1411"/>
                    <a:pt x="10601" y="1420"/>
                  </a:cubicBezTo>
                  <a:lnTo>
                    <a:pt x="9988" y="3362"/>
                  </a:lnTo>
                  <a:lnTo>
                    <a:pt x="9867" y="3738"/>
                  </a:lnTo>
                  <a:lnTo>
                    <a:pt x="9745" y="4113"/>
                  </a:lnTo>
                  <a:lnTo>
                    <a:pt x="9343" y="5387"/>
                  </a:lnTo>
                  <a:cubicBezTo>
                    <a:pt x="9343" y="5396"/>
                    <a:pt x="9338" y="5396"/>
                    <a:pt x="9343" y="5405"/>
                  </a:cubicBezTo>
                  <a:cubicBezTo>
                    <a:pt x="9347" y="5414"/>
                    <a:pt x="9347" y="5414"/>
                    <a:pt x="9352" y="5414"/>
                  </a:cubicBezTo>
                  <a:lnTo>
                    <a:pt x="9965" y="5057"/>
                  </a:lnTo>
                  <a:lnTo>
                    <a:pt x="9998" y="5378"/>
                  </a:lnTo>
                  <a:cubicBezTo>
                    <a:pt x="10185" y="7329"/>
                    <a:pt x="9998" y="9344"/>
                    <a:pt x="9469" y="11057"/>
                  </a:cubicBezTo>
                  <a:cubicBezTo>
                    <a:pt x="8936" y="12779"/>
                    <a:pt x="8103" y="14043"/>
                    <a:pt x="7116" y="14620"/>
                  </a:cubicBezTo>
                  <a:cubicBezTo>
                    <a:pt x="6133" y="15197"/>
                    <a:pt x="5081" y="15032"/>
                    <a:pt x="4154" y="14162"/>
                  </a:cubicBezTo>
                  <a:cubicBezTo>
                    <a:pt x="3331" y="13393"/>
                    <a:pt x="2671" y="12120"/>
                    <a:pt x="2260" y="10553"/>
                  </a:cubicBezTo>
                  <a:lnTo>
                    <a:pt x="1614" y="12596"/>
                  </a:lnTo>
                  <a:cubicBezTo>
                    <a:pt x="1572" y="12724"/>
                    <a:pt x="1511" y="12816"/>
                    <a:pt x="1436" y="12861"/>
                  </a:cubicBezTo>
                  <a:cubicBezTo>
                    <a:pt x="1366" y="12907"/>
                    <a:pt x="1287" y="12898"/>
                    <a:pt x="1216" y="12825"/>
                  </a:cubicBezTo>
                  <a:lnTo>
                    <a:pt x="0" y="11707"/>
                  </a:lnTo>
                  <a:cubicBezTo>
                    <a:pt x="1254" y="17616"/>
                    <a:pt x="4608" y="20776"/>
                    <a:pt x="7771" y="18935"/>
                  </a:cubicBezTo>
                  <a:cubicBezTo>
                    <a:pt x="11018" y="17039"/>
                    <a:pt x="12964" y="10498"/>
                    <a:pt x="12196" y="4040"/>
                  </a:cubicBezTo>
                  <a:lnTo>
                    <a:pt x="12164" y="3765"/>
                  </a:lnTo>
                  <a:lnTo>
                    <a:pt x="16898" y="999"/>
                  </a:lnTo>
                  <a:cubicBezTo>
                    <a:pt x="18587" y="10"/>
                    <a:pt x="20374" y="1997"/>
                    <a:pt x="20795" y="5396"/>
                  </a:cubicBezTo>
                  <a:cubicBezTo>
                    <a:pt x="21165" y="8391"/>
                    <a:pt x="20309" y="11478"/>
                    <a:pt x="18830" y="12513"/>
                  </a:cubicBezTo>
                  <a:cubicBezTo>
                    <a:pt x="17207" y="13649"/>
                    <a:pt x="15448" y="11973"/>
                    <a:pt x="14877" y="8877"/>
                  </a:cubicBezTo>
                  <a:cubicBezTo>
                    <a:pt x="14844" y="8684"/>
                    <a:pt x="14737" y="8593"/>
                    <a:pt x="14639" y="8648"/>
                  </a:cubicBezTo>
                  <a:lnTo>
                    <a:pt x="14639" y="8648"/>
                  </a:lnTo>
                  <a:cubicBezTo>
                    <a:pt x="14531" y="8712"/>
                    <a:pt x="14475" y="8932"/>
                    <a:pt x="14512" y="9133"/>
                  </a:cubicBezTo>
                  <a:cubicBezTo>
                    <a:pt x="15158" y="12614"/>
                    <a:pt x="17137" y="14510"/>
                    <a:pt x="18966" y="13228"/>
                  </a:cubicBezTo>
                  <a:cubicBezTo>
                    <a:pt x="20636" y="12074"/>
                    <a:pt x="21600" y="8593"/>
                    <a:pt x="21184" y="523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967C733-32D8-4446-A217-D7AFA7C2FB3C}"/>
                </a:ext>
              </a:extLst>
            </p:cNvPr>
            <p:cNvSpPr/>
            <p:nvPr/>
          </p:nvSpPr>
          <p:spPr>
            <a:xfrm>
              <a:off x="1402446" y="1261186"/>
              <a:ext cx="6505810" cy="304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19473" extrusionOk="0">
                  <a:moveTo>
                    <a:pt x="13512" y="522"/>
                  </a:moveTo>
                  <a:cubicBezTo>
                    <a:pt x="10254" y="2420"/>
                    <a:pt x="8300" y="8966"/>
                    <a:pt x="9070" y="15430"/>
                  </a:cubicBezTo>
                  <a:lnTo>
                    <a:pt x="9103" y="15705"/>
                  </a:lnTo>
                  <a:lnTo>
                    <a:pt x="8587" y="16007"/>
                  </a:lnTo>
                  <a:cubicBezTo>
                    <a:pt x="8582" y="16007"/>
                    <a:pt x="8582" y="16007"/>
                    <a:pt x="8582" y="16017"/>
                  </a:cubicBezTo>
                  <a:lnTo>
                    <a:pt x="4393" y="18455"/>
                  </a:lnTo>
                  <a:cubicBezTo>
                    <a:pt x="2698" y="19445"/>
                    <a:pt x="905" y="17456"/>
                    <a:pt x="482" y="14055"/>
                  </a:cubicBezTo>
                  <a:cubicBezTo>
                    <a:pt x="111" y="11057"/>
                    <a:pt x="970" y="7967"/>
                    <a:pt x="2454" y="6931"/>
                  </a:cubicBezTo>
                  <a:cubicBezTo>
                    <a:pt x="4084" y="5794"/>
                    <a:pt x="5849" y="7472"/>
                    <a:pt x="6422" y="10571"/>
                  </a:cubicBezTo>
                  <a:cubicBezTo>
                    <a:pt x="6455" y="10763"/>
                    <a:pt x="6563" y="10855"/>
                    <a:pt x="6661" y="10800"/>
                  </a:cubicBezTo>
                  <a:lnTo>
                    <a:pt x="6661" y="10800"/>
                  </a:lnTo>
                  <a:cubicBezTo>
                    <a:pt x="6769" y="10736"/>
                    <a:pt x="6826" y="10516"/>
                    <a:pt x="6788" y="10314"/>
                  </a:cubicBezTo>
                  <a:cubicBezTo>
                    <a:pt x="6140" y="6830"/>
                    <a:pt x="4154" y="4932"/>
                    <a:pt x="2318" y="6216"/>
                  </a:cubicBezTo>
                  <a:cubicBezTo>
                    <a:pt x="646" y="7380"/>
                    <a:pt x="-321" y="10864"/>
                    <a:pt x="97" y="14238"/>
                  </a:cubicBezTo>
                  <a:cubicBezTo>
                    <a:pt x="571" y="18070"/>
                    <a:pt x="2590" y="20298"/>
                    <a:pt x="4497" y="19189"/>
                  </a:cubicBezTo>
                  <a:lnTo>
                    <a:pt x="9089" y="16512"/>
                  </a:lnTo>
                  <a:lnTo>
                    <a:pt x="9268" y="16677"/>
                  </a:lnTo>
                  <a:lnTo>
                    <a:pt x="9474" y="16869"/>
                  </a:lnTo>
                  <a:lnTo>
                    <a:pt x="9681" y="17062"/>
                  </a:lnTo>
                  <a:lnTo>
                    <a:pt x="10742" y="18033"/>
                  </a:lnTo>
                  <a:cubicBezTo>
                    <a:pt x="10747" y="18033"/>
                    <a:pt x="10751" y="18033"/>
                    <a:pt x="10751" y="18024"/>
                  </a:cubicBezTo>
                  <a:lnTo>
                    <a:pt x="11366" y="16081"/>
                  </a:lnTo>
                  <a:lnTo>
                    <a:pt x="11489" y="15705"/>
                  </a:lnTo>
                  <a:lnTo>
                    <a:pt x="11611" y="15329"/>
                  </a:lnTo>
                  <a:lnTo>
                    <a:pt x="12014" y="14055"/>
                  </a:lnTo>
                  <a:cubicBezTo>
                    <a:pt x="12014" y="14045"/>
                    <a:pt x="12019" y="14045"/>
                    <a:pt x="12014" y="14036"/>
                  </a:cubicBezTo>
                  <a:cubicBezTo>
                    <a:pt x="12010" y="14027"/>
                    <a:pt x="12010" y="14027"/>
                    <a:pt x="12005" y="14027"/>
                  </a:cubicBezTo>
                  <a:lnTo>
                    <a:pt x="11315" y="14430"/>
                  </a:lnTo>
                  <a:lnTo>
                    <a:pt x="11282" y="14110"/>
                  </a:lnTo>
                  <a:cubicBezTo>
                    <a:pt x="11094" y="12157"/>
                    <a:pt x="11282" y="10140"/>
                    <a:pt x="11813" y="8425"/>
                  </a:cubicBezTo>
                  <a:cubicBezTo>
                    <a:pt x="12348" y="6702"/>
                    <a:pt x="13184" y="5437"/>
                    <a:pt x="14174" y="4859"/>
                  </a:cubicBezTo>
                  <a:cubicBezTo>
                    <a:pt x="15161" y="4281"/>
                    <a:pt x="16217" y="4446"/>
                    <a:pt x="17147" y="5317"/>
                  </a:cubicBezTo>
                  <a:cubicBezTo>
                    <a:pt x="17992" y="6106"/>
                    <a:pt x="18668" y="7426"/>
                    <a:pt x="19077" y="9040"/>
                  </a:cubicBezTo>
                  <a:lnTo>
                    <a:pt x="19772" y="6830"/>
                  </a:lnTo>
                  <a:cubicBezTo>
                    <a:pt x="19856" y="6564"/>
                    <a:pt x="20025" y="6463"/>
                    <a:pt x="20171" y="6601"/>
                  </a:cubicBezTo>
                  <a:lnTo>
                    <a:pt x="21279" y="7619"/>
                  </a:lnTo>
                  <a:cubicBezTo>
                    <a:pt x="20002" y="1797"/>
                    <a:pt x="16658" y="-1302"/>
                    <a:pt x="13512" y="5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</p:grpSp>
      <p:sp>
        <p:nvSpPr>
          <p:cNvPr id="28" name="Circle">
            <a:extLst>
              <a:ext uri="{FF2B5EF4-FFF2-40B4-BE49-F238E27FC236}">
                <a16:creationId xmlns:a16="http://schemas.microsoft.com/office/drawing/2014/main" id="{989AFC1B-819A-4151-8611-6DAED24EB9AF}"/>
              </a:ext>
            </a:extLst>
          </p:cNvPr>
          <p:cNvSpPr/>
          <p:nvPr/>
        </p:nvSpPr>
        <p:spPr>
          <a:xfrm>
            <a:off x="1224111" y="2359717"/>
            <a:ext cx="1253305" cy="125330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33715638-4AE1-44B0-8773-CE4FFE6F83DB}"/>
              </a:ext>
            </a:extLst>
          </p:cNvPr>
          <p:cNvSpPr/>
          <p:nvPr/>
        </p:nvSpPr>
        <p:spPr>
          <a:xfrm>
            <a:off x="6672329" y="2348950"/>
            <a:ext cx="1253305" cy="125330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88B83E9-4928-4C4D-AD2C-7D2CB11B0160}"/>
              </a:ext>
            </a:extLst>
          </p:cNvPr>
          <p:cNvSpPr/>
          <p:nvPr/>
        </p:nvSpPr>
        <p:spPr>
          <a:xfrm>
            <a:off x="3689807" y="2101304"/>
            <a:ext cx="1761184" cy="1760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8" h="20981" extrusionOk="0">
                <a:moveTo>
                  <a:pt x="15123" y="1038"/>
                </a:moveTo>
                <a:cubicBezTo>
                  <a:pt x="12747" y="-92"/>
                  <a:pt x="10062" y="-310"/>
                  <a:pt x="7544" y="434"/>
                </a:cubicBezTo>
                <a:cubicBezTo>
                  <a:pt x="5027" y="1179"/>
                  <a:pt x="2896" y="2822"/>
                  <a:pt x="1528" y="5055"/>
                </a:cubicBezTo>
                <a:cubicBezTo>
                  <a:pt x="263" y="7147"/>
                  <a:pt x="-241" y="9585"/>
                  <a:pt x="108" y="11972"/>
                </a:cubicBezTo>
                <a:lnTo>
                  <a:pt x="1102" y="11677"/>
                </a:lnTo>
                <a:cubicBezTo>
                  <a:pt x="1450" y="11574"/>
                  <a:pt x="1812" y="11690"/>
                  <a:pt x="2031" y="11972"/>
                </a:cubicBezTo>
                <a:cubicBezTo>
                  <a:pt x="2251" y="12255"/>
                  <a:pt x="2264" y="12640"/>
                  <a:pt x="2083" y="12935"/>
                </a:cubicBezTo>
                <a:lnTo>
                  <a:pt x="934" y="14783"/>
                </a:lnTo>
                <a:cubicBezTo>
                  <a:pt x="1954" y="17029"/>
                  <a:pt x="3736" y="18864"/>
                  <a:pt x="5995" y="19942"/>
                </a:cubicBezTo>
                <a:cubicBezTo>
                  <a:pt x="8371" y="21072"/>
                  <a:pt x="11056" y="21290"/>
                  <a:pt x="13574" y="20546"/>
                </a:cubicBezTo>
                <a:cubicBezTo>
                  <a:pt x="16091" y="19801"/>
                  <a:pt x="18222" y="18158"/>
                  <a:pt x="19590" y="15925"/>
                </a:cubicBezTo>
                <a:cubicBezTo>
                  <a:pt x="20855" y="13833"/>
                  <a:pt x="21359" y="11395"/>
                  <a:pt x="21010" y="9008"/>
                </a:cubicBezTo>
                <a:lnTo>
                  <a:pt x="20223" y="9239"/>
                </a:lnTo>
                <a:cubicBezTo>
                  <a:pt x="19874" y="9341"/>
                  <a:pt x="19513" y="9226"/>
                  <a:pt x="19293" y="8943"/>
                </a:cubicBezTo>
                <a:cubicBezTo>
                  <a:pt x="19074" y="8661"/>
                  <a:pt x="19061" y="8276"/>
                  <a:pt x="19242" y="7981"/>
                </a:cubicBezTo>
                <a:lnTo>
                  <a:pt x="20249" y="6351"/>
                </a:lnTo>
                <a:cubicBezTo>
                  <a:pt x="19255" y="4028"/>
                  <a:pt x="17434" y="2141"/>
                  <a:pt x="15123" y="103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730802A-783B-40D4-A455-678D20B1052B}"/>
              </a:ext>
            </a:extLst>
          </p:cNvPr>
          <p:cNvSpPr/>
          <p:nvPr/>
        </p:nvSpPr>
        <p:spPr>
          <a:xfrm>
            <a:off x="3194514" y="2165828"/>
            <a:ext cx="4897766" cy="2287203"/>
          </a:xfrm>
          <a:custGeom>
            <a:avLst/>
            <a:gdLst>
              <a:gd name="connsiteX0" fmla="*/ 5483533 w 6530354"/>
              <a:gd name="connsiteY0" fmla="*/ 258 h 3049604"/>
              <a:gd name="connsiteX1" fmla="*/ 6500742 w 6530354"/>
              <a:gd name="connsiteY1" fmla="*/ 819907 h 3049604"/>
              <a:gd name="connsiteX2" fmla="*/ 5820104 w 6530354"/>
              <a:gd name="connsiteY2" fmla="*/ 2073195 h 3049604"/>
              <a:gd name="connsiteX3" fmla="*/ 4453303 w 6530354"/>
              <a:gd name="connsiteY3" fmla="*/ 1431427 h 3049604"/>
              <a:gd name="connsiteX4" fmla="*/ 4492276 w 6530354"/>
              <a:gd name="connsiteY4" fmla="*/ 1355418 h 3049604"/>
              <a:gd name="connsiteX5" fmla="*/ 4565311 w 6530354"/>
              <a:gd name="connsiteY5" fmla="*/ 1391307 h 3049604"/>
              <a:gd name="connsiteX6" fmla="*/ 5778370 w 6530354"/>
              <a:gd name="connsiteY6" fmla="*/ 1961140 h 3049604"/>
              <a:gd name="connsiteX7" fmla="*/ 6381370 w 6530354"/>
              <a:gd name="connsiteY7" fmla="*/ 845765 h 3049604"/>
              <a:gd name="connsiteX8" fmla="*/ 5185496 w 6530354"/>
              <a:gd name="connsiteY8" fmla="*/ 156668 h 3049604"/>
              <a:gd name="connsiteX9" fmla="*/ 3732772 w 6530354"/>
              <a:gd name="connsiteY9" fmla="*/ 590155 h 3049604"/>
              <a:gd name="connsiteX10" fmla="*/ 3742591 w 6530354"/>
              <a:gd name="connsiteY10" fmla="*/ 633253 h 3049604"/>
              <a:gd name="connsiteX11" fmla="*/ 2384690 w 6530354"/>
              <a:gd name="connsiteY11" fmla="*/ 2967595 h 3049604"/>
              <a:gd name="connsiteX12" fmla="*/ 0 w 6530354"/>
              <a:gd name="connsiteY12" fmla="*/ 1834824 h 3049604"/>
              <a:gd name="connsiteX13" fmla="*/ 373155 w 6530354"/>
              <a:gd name="connsiteY13" fmla="*/ 2010037 h 3049604"/>
              <a:gd name="connsiteX14" fmla="*/ 440666 w 6530354"/>
              <a:gd name="connsiteY14" fmla="*/ 2015679 h 3049604"/>
              <a:gd name="connsiteX15" fmla="*/ 462270 w 6530354"/>
              <a:gd name="connsiteY15" fmla="*/ 2004646 h 3049604"/>
              <a:gd name="connsiteX16" fmla="*/ 554817 w 6530354"/>
              <a:gd name="connsiteY16" fmla="*/ 2128407 h 3049604"/>
              <a:gd name="connsiteX17" fmla="*/ 1836648 w 6530354"/>
              <a:gd name="connsiteY17" fmla="*/ 2732915 h 3049604"/>
              <a:gd name="connsiteX18" fmla="*/ 3497808 w 6530354"/>
              <a:gd name="connsiteY18" fmla="*/ 1071755 h 3049604"/>
              <a:gd name="connsiteX19" fmla="*/ 3297315 w 6530354"/>
              <a:gd name="connsiteY19" fmla="*/ 279948 h 3049604"/>
              <a:gd name="connsiteX20" fmla="*/ 3263818 w 6530354"/>
              <a:gd name="connsiteY20" fmla="*/ 224810 h 3049604"/>
              <a:gd name="connsiteX21" fmla="*/ 3580564 w 6530354"/>
              <a:gd name="connsiteY21" fmla="*/ 373412 h 3049604"/>
              <a:gd name="connsiteX22" fmla="*/ 3643779 w 6530354"/>
              <a:gd name="connsiteY22" fmla="*/ 403502 h 3049604"/>
              <a:gd name="connsiteX23" fmla="*/ 3706994 w 6530354"/>
              <a:gd name="connsiteY23" fmla="*/ 433749 h 3049604"/>
              <a:gd name="connsiteX24" fmla="*/ 3762845 w 6530354"/>
              <a:gd name="connsiteY24" fmla="*/ 459608 h 3049604"/>
              <a:gd name="connsiteX25" fmla="*/ 5155422 w 6530354"/>
              <a:gd name="connsiteY25" fmla="*/ 44614 h 3049604"/>
              <a:gd name="connsiteX26" fmla="*/ 5483533 w 6530354"/>
              <a:gd name="connsiteY26" fmla="*/ 258 h 304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530354" h="3049604">
                <a:moveTo>
                  <a:pt x="5483533" y="258"/>
                </a:moveTo>
                <a:cubicBezTo>
                  <a:pt x="5953100" y="10622"/>
                  <a:pt x="6382808" y="332341"/>
                  <a:pt x="6500742" y="819907"/>
                </a:cubicBezTo>
                <a:cubicBezTo>
                  <a:pt x="6628400" y="1346799"/>
                  <a:pt x="6332578" y="1892340"/>
                  <a:pt x="5820104" y="2073195"/>
                </a:cubicBezTo>
                <a:cubicBezTo>
                  <a:pt x="5258838" y="2274110"/>
                  <a:pt x="4651542" y="1976969"/>
                  <a:pt x="4453303" y="1431427"/>
                </a:cubicBezTo>
                <a:cubicBezTo>
                  <a:pt x="4441949" y="1399927"/>
                  <a:pt x="4459134" y="1365448"/>
                  <a:pt x="4492276" y="1355418"/>
                </a:cubicBezTo>
                <a:cubicBezTo>
                  <a:pt x="4522349" y="1346799"/>
                  <a:pt x="4555184" y="1361060"/>
                  <a:pt x="4565311" y="1391307"/>
                </a:cubicBezTo>
                <a:cubicBezTo>
                  <a:pt x="4740534" y="1876512"/>
                  <a:pt x="5280319" y="2139174"/>
                  <a:pt x="5778370" y="1961140"/>
                </a:cubicBezTo>
                <a:cubicBezTo>
                  <a:pt x="6232231" y="1798935"/>
                  <a:pt x="6494912" y="1315141"/>
                  <a:pt x="6381370" y="845765"/>
                </a:cubicBezTo>
                <a:cubicBezTo>
                  <a:pt x="6252178" y="313075"/>
                  <a:pt x="5703800" y="1672"/>
                  <a:pt x="5185496" y="156668"/>
                </a:cubicBezTo>
                <a:lnTo>
                  <a:pt x="3732772" y="590155"/>
                </a:lnTo>
                <a:lnTo>
                  <a:pt x="3742591" y="633253"/>
                </a:lnTo>
                <a:cubicBezTo>
                  <a:pt x="3978268" y="1645350"/>
                  <a:pt x="3381098" y="2670454"/>
                  <a:pt x="2384690" y="2967595"/>
                </a:cubicBezTo>
                <a:cubicBezTo>
                  <a:pt x="1414059" y="3256116"/>
                  <a:pt x="384816" y="2760881"/>
                  <a:pt x="0" y="1834824"/>
                </a:cubicBezTo>
                <a:lnTo>
                  <a:pt x="373155" y="2010037"/>
                </a:lnTo>
                <a:cubicBezTo>
                  <a:pt x="394942" y="2021477"/>
                  <a:pt x="419185" y="2022888"/>
                  <a:pt x="440666" y="2015679"/>
                </a:cubicBezTo>
                <a:lnTo>
                  <a:pt x="462270" y="2004646"/>
                </a:lnTo>
                <a:lnTo>
                  <a:pt x="554817" y="2128407"/>
                </a:lnTo>
                <a:cubicBezTo>
                  <a:pt x="859498" y="2497595"/>
                  <a:pt x="1320592" y="2732915"/>
                  <a:pt x="1836648" y="2732915"/>
                </a:cubicBezTo>
                <a:cubicBezTo>
                  <a:pt x="2754081" y="2732915"/>
                  <a:pt x="3497808" y="1989188"/>
                  <a:pt x="3497808" y="1071755"/>
                </a:cubicBezTo>
                <a:cubicBezTo>
                  <a:pt x="3497808" y="785057"/>
                  <a:pt x="3425179" y="515323"/>
                  <a:pt x="3297315" y="279948"/>
                </a:cubicBezTo>
                <a:lnTo>
                  <a:pt x="3263818" y="224810"/>
                </a:lnTo>
                <a:lnTo>
                  <a:pt x="3580564" y="373412"/>
                </a:lnTo>
                <a:lnTo>
                  <a:pt x="3643779" y="403502"/>
                </a:lnTo>
                <a:lnTo>
                  <a:pt x="3706994" y="433749"/>
                </a:lnTo>
                <a:lnTo>
                  <a:pt x="3762845" y="459608"/>
                </a:lnTo>
                <a:lnTo>
                  <a:pt x="5155422" y="44614"/>
                </a:lnTo>
                <a:cubicBezTo>
                  <a:pt x="5264687" y="12055"/>
                  <a:pt x="5375171" y="-2134"/>
                  <a:pt x="5483533" y="258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b="1">
              <a:solidFill>
                <a:schemeClr val="bg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60DEF52-8B84-4D5C-837A-02F0393A7365}"/>
              </a:ext>
            </a:extLst>
          </p:cNvPr>
          <p:cNvSpPr/>
          <p:nvPr/>
        </p:nvSpPr>
        <p:spPr>
          <a:xfrm>
            <a:off x="1051813" y="1498363"/>
            <a:ext cx="4879379" cy="2287082"/>
          </a:xfrm>
          <a:custGeom>
            <a:avLst/>
            <a:gdLst>
              <a:gd name="connsiteX0" fmla="*/ 4674030 w 6505838"/>
              <a:gd name="connsiteY0" fmla="*/ 80 h 3049442"/>
              <a:gd name="connsiteX1" fmla="*/ 6505838 w 6505838"/>
              <a:gd name="connsiteY1" fmla="*/ 1193047 h 3049442"/>
              <a:gd name="connsiteX2" fmla="*/ 6167080 w 6505838"/>
              <a:gd name="connsiteY2" fmla="*/ 1033635 h 3049442"/>
              <a:gd name="connsiteX3" fmla="*/ 6098977 w 6505838"/>
              <a:gd name="connsiteY3" fmla="*/ 1027841 h 3049442"/>
              <a:gd name="connsiteX4" fmla="*/ 6075288 w 6505838"/>
              <a:gd name="connsiteY4" fmla="*/ 1039925 h 3049442"/>
              <a:gd name="connsiteX5" fmla="*/ 6071042 w 6505838"/>
              <a:gd name="connsiteY5" fmla="*/ 1032936 h 3049442"/>
              <a:gd name="connsiteX6" fmla="*/ 4693582 w 6505838"/>
              <a:gd name="connsiteY6" fmla="*/ 300546 h 3049442"/>
              <a:gd name="connsiteX7" fmla="*/ 3032422 w 6505838"/>
              <a:gd name="connsiteY7" fmla="*/ 1961706 h 3049442"/>
              <a:gd name="connsiteX8" fmla="*/ 3232915 w 6505838"/>
              <a:gd name="connsiteY8" fmla="*/ 2753513 h 3049442"/>
              <a:gd name="connsiteX9" fmla="*/ 3272172 w 6505838"/>
              <a:gd name="connsiteY9" fmla="*/ 2818131 h 3049442"/>
              <a:gd name="connsiteX10" fmla="*/ 2959883 w 6505838"/>
              <a:gd name="connsiteY10" fmla="*/ 2671751 h 3049442"/>
              <a:gd name="connsiteX11" fmla="*/ 2896595 w 6505838"/>
              <a:gd name="connsiteY11" fmla="*/ 2641529 h 3049442"/>
              <a:gd name="connsiteX12" fmla="*/ 2833613 w 6505838"/>
              <a:gd name="connsiteY12" fmla="*/ 2611463 h 3049442"/>
              <a:gd name="connsiteX13" fmla="*/ 2778886 w 6505838"/>
              <a:gd name="connsiteY13" fmla="*/ 2585625 h 3049442"/>
              <a:gd name="connsiteX14" fmla="*/ 1374934 w 6505838"/>
              <a:gd name="connsiteY14" fmla="*/ 3004824 h 3049442"/>
              <a:gd name="connsiteX15" fmla="*/ 29685 w 6505838"/>
              <a:gd name="connsiteY15" fmla="*/ 2229534 h 3049442"/>
              <a:gd name="connsiteX16" fmla="*/ 708730 w 6505838"/>
              <a:gd name="connsiteY16" fmla="*/ 973347 h 3049442"/>
              <a:gd name="connsiteX17" fmla="*/ 2075381 w 6505838"/>
              <a:gd name="connsiteY17" fmla="*/ 1615064 h 3049442"/>
              <a:gd name="connsiteX18" fmla="*/ 2036552 w 6505838"/>
              <a:gd name="connsiteY18" fmla="*/ 1691168 h 3049442"/>
              <a:gd name="connsiteX19" fmla="*/ 1963481 w 6505838"/>
              <a:gd name="connsiteY19" fmla="*/ 1655308 h 3049442"/>
              <a:gd name="connsiteX20" fmla="*/ 750310 w 6505838"/>
              <a:gd name="connsiteY20" fmla="*/ 1085311 h 3049442"/>
              <a:gd name="connsiteX21" fmla="*/ 147394 w 6505838"/>
              <a:gd name="connsiteY21" fmla="*/ 2200877 h 3049442"/>
              <a:gd name="connsiteX22" fmla="*/ 1343138 w 6505838"/>
              <a:gd name="connsiteY22" fmla="*/ 2889885 h 3049442"/>
              <a:gd name="connsiteX23" fmla="*/ 2623876 w 6505838"/>
              <a:gd name="connsiteY23" fmla="*/ 2508112 h 3049442"/>
              <a:gd name="connsiteX24" fmla="*/ 2625405 w 6505838"/>
              <a:gd name="connsiteY24" fmla="*/ 2506546 h 3049442"/>
              <a:gd name="connsiteX25" fmla="*/ 2783166 w 6505838"/>
              <a:gd name="connsiteY25" fmla="*/ 2459255 h 3049442"/>
              <a:gd name="connsiteX26" fmla="*/ 2773077 w 6505838"/>
              <a:gd name="connsiteY26" fmla="*/ 2416192 h 3049442"/>
              <a:gd name="connsiteX27" fmla="*/ 4131167 w 6505838"/>
              <a:gd name="connsiteY27" fmla="*/ 81709 h 3049442"/>
              <a:gd name="connsiteX28" fmla="*/ 4674030 w 6505838"/>
              <a:gd name="connsiteY28" fmla="*/ 80 h 304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05838" h="3049442">
                <a:moveTo>
                  <a:pt x="4674030" y="80"/>
                </a:moveTo>
                <a:cubicBezTo>
                  <a:pt x="5454199" y="-6946"/>
                  <a:pt x="6188615" y="452305"/>
                  <a:pt x="6505838" y="1193047"/>
                </a:cubicBezTo>
                <a:lnTo>
                  <a:pt x="6167080" y="1033635"/>
                </a:lnTo>
                <a:cubicBezTo>
                  <a:pt x="6144761" y="1022831"/>
                  <a:pt x="6120684" y="1021382"/>
                  <a:pt x="6098977" y="1027841"/>
                </a:cubicBezTo>
                <a:lnTo>
                  <a:pt x="6075288" y="1039925"/>
                </a:lnTo>
                <a:lnTo>
                  <a:pt x="6071042" y="1032936"/>
                </a:lnTo>
                <a:cubicBezTo>
                  <a:pt x="5772520" y="591064"/>
                  <a:pt x="5266978" y="300546"/>
                  <a:pt x="4693582" y="300546"/>
                </a:cubicBezTo>
                <a:cubicBezTo>
                  <a:pt x="3776149" y="300546"/>
                  <a:pt x="3032422" y="1044273"/>
                  <a:pt x="3032422" y="1961706"/>
                </a:cubicBezTo>
                <a:cubicBezTo>
                  <a:pt x="3032422" y="2248404"/>
                  <a:pt x="3105052" y="2518138"/>
                  <a:pt x="3232915" y="2753513"/>
                </a:cubicBezTo>
                <a:lnTo>
                  <a:pt x="3272172" y="2818131"/>
                </a:lnTo>
                <a:lnTo>
                  <a:pt x="2959883" y="2671751"/>
                </a:lnTo>
                <a:lnTo>
                  <a:pt x="2896595" y="2641529"/>
                </a:lnTo>
                <a:lnTo>
                  <a:pt x="2833613" y="2611463"/>
                </a:lnTo>
                <a:lnTo>
                  <a:pt x="2778886" y="2585625"/>
                </a:lnTo>
                <a:lnTo>
                  <a:pt x="1374934" y="3004824"/>
                </a:lnTo>
                <a:cubicBezTo>
                  <a:pt x="791891" y="3178485"/>
                  <a:pt x="174605" y="2829597"/>
                  <a:pt x="29685" y="2229534"/>
                </a:cubicBezTo>
                <a:cubicBezTo>
                  <a:pt x="-98114" y="1701190"/>
                  <a:pt x="197535" y="1155621"/>
                  <a:pt x="708730" y="973347"/>
                </a:cubicBezTo>
                <a:cubicBezTo>
                  <a:pt x="1270066" y="772282"/>
                  <a:pt x="1877263" y="1069495"/>
                  <a:pt x="2075381" y="1615064"/>
                </a:cubicBezTo>
                <a:cubicBezTo>
                  <a:pt x="2086999" y="1646696"/>
                  <a:pt x="2069572" y="1681146"/>
                  <a:pt x="2036552" y="1691168"/>
                </a:cubicBezTo>
                <a:cubicBezTo>
                  <a:pt x="2006590" y="1699781"/>
                  <a:pt x="1973570" y="1685374"/>
                  <a:pt x="1963481" y="1655308"/>
                </a:cubicBezTo>
                <a:cubicBezTo>
                  <a:pt x="1788293" y="1170028"/>
                  <a:pt x="1248664" y="907265"/>
                  <a:pt x="750310" y="1085311"/>
                </a:cubicBezTo>
                <a:cubicBezTo>
                  <a:pt x="296595" y="1247541"/>
                  <a:pt x="33965" y="1731412"/>
                  <a:pt x="147394" y="2200877"/>
                </a:cubicBezTo>
                <a:cubicBezTo>
                  <a:pt x="276722" y="2733449"/>
                  <a:pt x="824911" y="3044912"/>
                  <a:pt x="1343138" y="2889885"/>
                </a:cubicBezTo>
                <a:lnTo>
                  <a:pt x="2623876" y="2508112"/>
                </a:lnTo>
                <a:cubicBezTo>
                  <a:pt x="2623876" y="2506546"/>
                  <a:pt x="2623876" y="2506546"/>
                  <a:pt x="2625405" y="2506546"/>
                </a:cubicBezTo>
                <a:lnTo>
                  <a:pt x="2783166" y="2459255"/>
                </a:lnTo>
                <a:lnTo>
                  <a:pt x="2773077" y="2416192"/>
                </a:lnTo>
                <a:cubicBezTo>
                  <a:pt x="2537658" y="1403977"/>
                  <a:pt x="3135071" y="378921"/>
                  <a:pt x="4131167" y="81709"/>
                </a:cubicBezTo>
                <a:cubicBezTo>
                  <a:pt x="4311515" y="28154"/>
                  <a:pt x="4493991" y="1701"/>
                  <a:pt x="4674030" y="8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b="1">
              <a:solidFill>
                <a:schemeClr val="bg1"/>
              </a:solidFill>
            </a:endParaRPr>
          </a:p>
        </p:txBody>
      </p:sp>
      <p:pic>
        <p:nvPicPr>
          <p:cNvPr id="37" name="Graphic 36" descr="Bullseye">
            <a:extLst>
              <a:ext uri="{FF2B5EF4-FFF2-40B4-BE49-F238E27FC236}">
                <a16:creationId xmlns:a16="http://schemas.microsoft.com/office/drawing/2014/main" id="{D29E896C-57C9-4DBF-B9B9-7F48DF80D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3617" y="2709224"/>
            <a:ext cx="554292" cy="554292"/>
          </a:xfrm>
          <a:prstGeom prst="rect">
            <a:avLst/>
          </a:prstGeom>
        </p:spPr>
      </p:pic>
      <p:pic>
        <p:nvPicPr>
          <p:cNvPr id="38" name="Graphic 37" descr="Hourglass">
            <a:extLst>
              <a:ext uri="{FF2B5EF4-FFF2-40B4-BE49-F238E27FC236}">
                <a16:creationId xmlns:a16="http://schemas.microsoft.com/office/drawing/2014/main" id="{72E94C5E-9870-40E7-A653-470F7DE3CE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1835" y="2698457"/>
            <a:ext cx="554292" cy="554292"/>
          </a:xfrm>
          <a:prstGeom prst="rect">
            <a:avLst/>
          </a:prstGeom>
        </p:spPr>
      </p:pic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AD05B541-43F6-4BAD-8896-5504481897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1262" y="2200711"/>
            <a:ext cx="718273" cy="7182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8C2A87F6-D40A-4935-AF30-525ADB8A14AF}"/>
              </a:ext>
            </a:extLst>
          </p:cNvPr>
          <p:cNvGrpSpPr/>
          <p:nvPr/>
        </p:nvGrpSpPr>
        <p:grpSpPr>
          <a:xfrm>
            <a:off x="6692687" y="4206191"/>
            <a:ext cx="2194560" cy="1360030"/>
            <a:chOff x="8921977" y="1312837"/>
            <a:chExt cx="2926080" cy="1813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3716F2A-22AB-4A09-A94C-3058637F211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A0B8A54-4F58-4106-A274-2324A38ACF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67E3C6C-1420-452B-BD37-8D7596D9EC95}"/>
              </a:ext>
            </a:extLst>
          </p:cNvPr>
          <p:cNvGrpSpPr/>
          <p:nvPr/>
        </p:nvGrpSpPr>
        <p:grpSpPr>
          <a:xfrm>
            <a:off x="250907" y="4206194"/>
            <a:ext cx="2194560" cy="1360030"/>
            <a:chOff x="332936" y="2473878"/>
            <a:chExt cx="2926080" cy="181337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9F59FAF-79BA-45E2-B55C-2FD611D56101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E8F1C2F-DF06-47F0-8D15-FFFDD159DB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BBFE28E1-59C5-4429-8CB6-4AC01F8748C4}"/>
              </a:ext>
            </a:extLst>
          </p:cNvPr>
          <p:cNvSpPr/>
          <p:nvPr/>
        </p:nvSpPr>
        <p:spPr>
          <a:xfrm>
            <a:off x="3105271" y="4761824"/>
            <a:ext cx="2933458" cy="322542"/>
          </a:xfrm>
          <a:prstGeom prst="ellipse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219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Seesaw Cycle – Slide Template</vt:lpstr>
      <vt:lpstr>Seesaw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Seesaw Cycle</dc:title>
  <dc:creator>PresentationGO.com</dc:creator>
  <dc:description>© Copyright PresentationGO.com</dc:description>
  <dcterms:created xsi:type="dcterms:W3CDTF">2014-11-26T05:14:11Z</dcterms:created>
  <dcterms:modified xsi:type="dcterms:W3CDTF">2020-04-23T03:11:06Z</dcterms:modified>
  <cp:category>Charts &amp; Diagrams</cp:category>
</cp:coreProperties>
</file>