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0" r:id="rId4"/>
    <p:sldId id="31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5A6"/>
    <a:srgbClr val="CEBA8B"/>
    <a:srgbClr val="D0BA94"/>
    <a:srgbClr val="941651"/>
    <a:srgbClr val="A26700"/>
    <a:srgbClr val="FF9BA4"/>
    <a:srgbClr val="805AAB"/>
    <a:srgbClr val="254470"/>
    <a:srgbClr val="3BC7E2"/>
    <a:srgbClr val="FFD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91" autoAdjust="0"/>
    <p:restoredTop sz="96292" autoAdjust="0"/>
  </p:normalViewPr>
  <p:slideViewPr>
    <p:cSldViewPr snapToGrid="0" showGuides="1">
      <p:cViewPr>
        <p:scale>
          <a:sx n="100" d="100"/>
          <a:sy n="100" d="100"/>
        </p:scale>
        <p:origin x="2790" y="11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123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05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8E979DDB-B023-AF8D-29B3-2F1C5573B185}"/>
              </a:ext>
            </a:extLst>
          </p:cNvPr>
          <p:cNvSpPr txBox="1"/>
          <p:nvPr userDrawn="1"/>
        </p:nvSpPr>
        <p:spPr>
          <a:xfrm>
            <a:off x="66733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8427C8-62F9-5284-EC34-A0C29C904950}"/>
              </a:ext>
            </a:extLst>
          </p:cNvPr>
          <p:cNvGrpSpPr/>
          <p:nvPr userDrawn="1"/>
        </p:nvGrpSpPr>
        <p:grpSpPr>
          <a:xfrm>
            <a:off x="757647" y="1021854"/>
            <a:ext cx="5325710" cy="549583"/>
            <a:chOff x="757647" y="1021854"/>
            <a:chExt cx="5325710" cy="54958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341A51E-B330-5634-2944-9901A23126CF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520326D-AFDD-5C2F-4A54-B8E06FCD7D7B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85FE9508-C2FE-4A5C-8191-E7D6ADA8BF3D}"/>
              </a:ext>
            </a:extLst>
          </p:cNvPr>
          <p:cNvSpPr/>
          <p:nvPr userDrawn="1"/>
        </p:nvSpPr>
        <p:spPr>
          <a:xfrm>
            <a:off x="210595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6E72AED-CA63-0A16-F72B-0AA6AABB2A20}"/>
              </a:ext>
            </a:extLst>
          </p:cNvPr>
          <p:cNvSpPr/>
          <p:nvPr userDrawn="1"/>
        </p:nvSpPr>
        <p:spPr>
          <a:xfrm>
            <a:off x="7387520" y="3289969"/>
            <a:ext cx="4804480" cy="2927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D3A1F8-18A7-8019-CD07-220896CD697A}"/>
              </a:ext>
            </a:extLst>
          </p:cNvPr>
          <p:cNvSpPr txBox="1"/>
          <p:nvPr userDrawn="1"/>
        </p:nvSpPr>
        <p:spPr>
          <a:xfrm>
            <a:off x="66733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4074D3-C15F-86B5-DBBD-330DAE68E803}"/>
              </a:ext>
            </a:extLst>
          </p:cNvPr>
          <p:cNvSpPr txBox="1"/>
          <p:nvPr userDrawn="1"/>
        </p:nvSpPr>
        <p:spPr>
          <a:xfrm>
            <a:off x="66733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E23E7F-0841-8741-174F-8067480F4402}"/>
              </a:ext>
            </a:extLst>
          </p:cNvPr>
          <p:cNvSpPr txBox="1"/>
          <p:nvPr userDrawn="1"/>
        </p:nvSpPr>
        <p:spPr>
          <a:xfrm>
            <a:off x="66732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8D6207-1017-1AFF-E7ED-888C041046B0}"/>
              </a:ext>
            </a:extLst>
          </p:cNvPr>
          <p:cNvSpPr txBox="1"/>
          <p:nvPr userDrawn="1"/>
        </p:nvSpPr>
        <p:spPr>
          <a:xfrm>
            <a:off x="597660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DDC8EC43-F02F-F14D-1C4D-3DD926402B7D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42380E3-5C89-CD99-CE73-F8FB2B0B2EA9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C1B17E7-B758-E92C-41FE-C3FCB408B5B7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592DBB0-24EB-F018-C3D8-D6F02FE0B075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A718598-70D7-48B6-C739-86B6B29AA51D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83F2B32-CF9B-039E-6BAD-EACA915072DD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FDA8849F-7D05-A81E-C41D-1977C2174A48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0289A039-CDE0-CE6C-46D3-ECDB687F6BD1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601488E-8FFB-743B-7367-8F280AED5182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E1C58C8-01AA-AFF0-8E04-8F0DC8543C4A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4DA21CF1-E590-327D-79EB-27F8689C5195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2EFF1A5-A306-8A52-C88A-8BEF71F01730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A50FD8E-19D7-5B2F-6254-FB0B4BCB9871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213115-9842-67D1-D9D6-633479CDE9CB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AEE582F-C1D0-CB4C-7244-58A246DA1C6C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5C23839-F8D9-FC13-F695-5873F14BAF9B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D2DFAADE-AEEE-67C4-E631-0A26CC2A0487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285A82B9-C48D-490D-BB56-464D7C52CC8C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sp>
        <p:nvSpPr>
          <p:cNvPr id="12" name="Shape">
            <a:extLst>
              <a:ext uri="{FF2B5EF4-FFF2-40B4-BE49-F238E27FC236}">
                <a16:creationId xmlns:a16="http://schemas.microsoft.com/office/drawing/2014/main" id="{EFEE98D4-2422-A234-A864-14015CDCC59A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19699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E3EAC94-F2D6-7639-EC34-D395A05EE91D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9D0E6D66-0255-DBE1-A3E9-22CAE68EF038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F7DA369F-8273-A13B-7B94-B212C391EF3A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Segmented Paper Fold – Slide Template</a:t>
            </a:r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61188CAA-525B-CB97-399A-D0B5C2667EFE}"/>
              </a:ext>
            </a:extLst>
          </p:cNvPr>
          <p:cNvSpPr/>
          <p:nvPr/>
        </p:nvSpPr>
        <p:spPr>
          <a:xfrm>
            <a:off x="3941829" y="1156005"/>
            <a:ext cx="2390314" cy="1534052"/>
          </a:xfrm>
          <a:custGeom>
            <a:avLst/>
            <a:gdLst>
              <a:gd name="connsiteX0" fmla="*/ 162592 w 162592"/>
              <a:gd name="connsiteY0" fmla="*/ 104348 h 104348"/>
              <a:gd name="connsiteX1" fmla="*/ 0 w 162592"/>
              <a:gd name="connsiteY1" fmla="*/ 104348 h 104348"/>
              <a:gd name="connsiteX2" fmla="*/ 39706 w 162592"/>
              <a:gd name="connsiteY2" fmla="*/ 0 h 104348"/>
              <a:gd name="connsiteX3" fmla="*/ 122886 w 162592"/>
              <a:gd name="connsiteY3" fmla="*/ 0 h 104348"/>
              <a:gd name="connsiteX4" fmla="*/ 162592 w 162592"/>
              <a:gd name="connsiteY4" fmla="*/ 104348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92" h="104348">
                <a:moveTo>
                  <a:pt x="162592" y="104348"/>
                </a:moveTo>
                <a:lnTo>
                  <a:pt x="0" y="104348"/>
                </a:lnTo>
                <a:lnTo>
                  <a:pt x="39706" y="0"/>
                </a:lnTo>
                <a:lnTo>
                  <a:pt x="122886" y="0"/>
                </a:lnTo>
                <a:lnTo>
                  <a:pt x="162592" y="104348"/>
                </a:lnTo>
                <a:close/>
              </a:path>
            </a:pathLst>
          </a:custGeom>
          <a:solidFill>
            <a:schemeClr val="accent2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Freeform 4">
            <a:extLst>
              <a:ext uri="{FF2B5EF4-FFF2-40B4-BE49-F238E27FC236}">
                <a16:creationId xmlns:a16="http://schemas.microsoft.com/office/drawing/2014/main" id="{441B2261-941B-D4A3-959D-D7FA09B39428}"/>
              </a:ext>
            </a:extLst>
          </p:cNvPr>
          <p:cNvSpPr/>
          <p:nvPr/>
        </p:nvSpPr>
        <p:spPr>
          <a:xfrm>
            <a:off x="7773652" y="1156005"/>
            <a:ext cx="2390300" cy="1534052"/>
          </a:xfrm>
          <a:custGeom>
            <a:avLst/>
            <a:gdLst>
              <a:gd name="connsiteX0" fmla="*/ 162592 w 162591"/>
              <a:gd name="connsiteY0" fmla="*/ 104348 h 104348"/>
              <a:gd name="connsiteX1" fmla="*/ 0 w 162591"/>
              <a:gd name="connsiteY1" fmla="*/ 104348 h 104348"/>
              <a:gd name="connsiteX2" fmla="*/ 39706 w 162591"/>
              <a:gd name="connsiteY2" fmla="*/ 0 h 104348"/>
              <a:gd name="connsiteX3" fmla="*/ 122886 w 162591"/>
              <a:gd name="connsiteY3" fmla="*/ 0 h 104348"/>
              <a:gd name="connsiteX4" fmla="*/ 162592 w 162591"/>
              <a:gd name="connsiteY4" fmla="*/ 104348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91" h="104348">
                <a:moveTo>
                  <a:pt x="162592" y="104348"/>
                </a:moveTo>
                <a:lnTo>
                  <a:pt x="0" y="104348"/>
                </a:lnTo>
                <a:lnTo>
                  <a:pt x="39706" y="0"/>
                </a:lnTo>
                <a:lnTo>
                  <a:pt x="122886" y="0"/>
                </a:lnTo>
                <a:lnTo>
                  <a:pt x="162592" y="104348"/>
                </a:lnTo>
                <a:close/>
              </a:path>
            </a:pathLst>
          </a:custGeom>
          <a:solidFill>
            <a:schemeClr val="accent2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A0D971AA-1340-A09F-92E9-B8C3826BBA73}"/>
              </a:ext>
            </a:extLst>
          </p:cNvPr>
          <p:cNvSpPr/>
          <p:nvPr/>
        </p:nvSpPr>
        <p:spPr>
          <a:xfrm>
            <a:off x="5855609" y="1156005"/>
            <a:ext cx="2394578" cy="1534052"/>
          </a:xfrm>
          <a:custGeom>
            <a:avLst/>
            <a:gdLst>
              <a:gd name="connsiteX0" fmla="*/ 0 w 162882"/>
              <a:gd name="connsiteY0" fmla="*/ 0 h 104348"/>
              <a:gd name="connsiteX1" fmla="*/ 162882 w 162882"/>
              <a:gd name="connsiteY1" fmla="*/ 0 h 104348"/>
              <a:gd name="connsiteX2" fmla="*/ 123176 w 162882"/>
              <a:gd name="connsiteY2" fmla="*/ 104348 h 104348"/>
              <a:gd name="connsiteX3" fmla="*/ 39996 w 162882"/>
              <a:gd name="connsiteY3" fmla="*/ 104348 h 104348"/>
              <a:gd name="connsiteX4" fmla="*/ 0 w 162882"/>
              <a:gd name="connsiteY4" fmla="*/ 0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882" h="104348">
                <a:moveTo>
                  <a:pt x="0" y="0"/>
                </a:moveTo>
                <a:lnTo>
                  <a:pt x="162882" y="0"/>
                </a:lnTo>
                <a:lnTo>
                  <a:pt x="123176" y="104348"/>
                </a:lnTo>
                <a:lnTo>
                  <a:pt x="39996" y="10434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3F2E8570-A254-4E5F-583D-F6FBA6BDE711}"/>
              </a:ext>
            </a:extLst>
          </p:cNvPr>
          <p:cNvSpPr/>
          <p:nvPr/>
        </p:nvSpPr>
        <p:spPr>
          <a:xfrm>
            <a:off x="2028049" y="1156005"/>
            <a:ext cx="2390314" cy="1534052"/>
          </a:xfrm>
          <a:custGeom>
            <a:avLst/>
            <a:gdLst>
              <a:gd name="connsiteX0" fmla="*/ 0 w 162592"/>
              <a:gd name="connsiteY0" fmla="*/ 0 h 104348"/>
              <a:gd name="connsiteX1" fmla="*/ 162592 w 162592"/>
              <a:gd name="connsiteY1" fmla="*/ 0 h 104348"/>
              <a:gd name="connsiteX2" fmla="*/ 122886 w 162592"/>
              <a:gd name="connsiteY2" fmla="*/ 104348 h 104348"/>
              <a:gd name="connsiteX3" fmla="*/ 39706 w 162592"/>
              <a:gd name="connsiteY3" fmla="*/ 104348 h 104348"/>
              <a:gd name="connsiteX4" fmla="*/ 0 w 162592"/>
              <a:gd name="connsiteY4" fmla="*/ 0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92" h="104348">
                <a:moveTo>
                  <a:pt x="0" y="0"/>
                </a:moveTo>
                <a:lnTo>
                  <a:pt x="162592" y="0"/>
                </a:lnTo>
                <a:lnTo>
                  <a:pt x="122886" y="104348"/>
                </a:lnTo>
                <a:lnTo>
                  <a:pt x="39706" y="10434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6709EC04-5AF9-BE5B-9DE1-92516536E7E2}"/>
              </a:ext>
            </a:extLst>
          </p:cNvPr>
          <p:cNvSpPr/>
          <p:nvPr/>
        </p:nvSpPr>
        <p:spPr>
          <a:xfrm>
            <a:off x="3941829" y="4446266"/>
            <a:ext cx="2390314" cy="1534052"/>
          </a:xfrm>
          <a:custGeom>
            <a:avLst/>
            <a:gdLst>
              <a:gd name="connsiteX0" fmla="*/ 162592 w 162592"/>
              <a:gd name="connsiteY0" fmla="*/ 104348 h 104348"/>
              <a:gd name="connsiteX1" fmla="*/ 0 w 162592"/>
              <a:gd name="connsiteY1" fmla="*/ 104348 h 104348"/>
              <a:gd name="connsiteX2" fmla="*/ 39706 w 162592"/>
              <a:gd name="connsiteY2" fmla="*/ 0 h 104348"/>
              <a:gd name="connsiteX3" fmla="*/ 122886 w 162592"/>
              <a:gd name="connsiteY3" fmla="*/ 0 h 104348"/>
              <a:gd name="connsiteX4" fmla="*/ 162592 w 162592"/>
              <a:gd name="connsiteY4" fmla="*/ 104348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92" h="104348">
                <a:moveTo>
                  <a:pt x="162592" y="104348"/>
                </a:moveTo>
                <a:lnTo>
                  <a:pt x="0" y="104348"/>
                </a:lnTo>
                <a:lnTo>
                  <a:pt x="39706" y="0"/>
                </a:lnTo>
                <a:lnTo>
                  <a:pt x="122886" y="0"/>
                </a:lnTo>
                <a:lnTo>
                  <a:pt x="162592" y="104348"/>
                </a:lnTo>
                <a:close/>
              </a:path>
            </a:pathLst>
          </a:custGeom>
          <a:solidFill>
            <a:schemeClr val="accent2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6637F130-A11A-0E60-0A73-3FA924E61DAE}"/>
              </a:ext>
            </a:extLst>
          </p:cNvPr>
          <p:cNvSpPr/>
          <p:nvPr/>
        </p:nvSpPr>
        <p:spPr>
          <a:xfrm>
            <a:off x="7773652" y="4446266"/>
            <a:ext cx="2390300" cy="1534052"/>
          </a:xfrm>
          <a:custGeom>
            <a:avLst/>
            <a:gdLst>
              <a:gd name="connsiteX0" fmla="*/ 162592 w 162591"/>
              <a:gd name="connsiteY0" fmla="*/ 104348 h 104348"/>
              <a:gd name="connsiteX1" fmla="*/ 0 w 162591"/>
              <a:gd name="connsiteY1" fmla="*/ 104348 h 104348"/>
              <a:gd name="connsiteX2" fmla="*/ 39706 w 162591"/>
              <a:gd name="connsiteY2" fmla="*/ 0 h 104348"/>
              <a:gd name="connsiteX3" fmla="*/ 122886 w 162591"/>
              <a:gd name="connsiteY3" fmla="*/ 0 h 104348"/>
              <a:gd name="connsiteX4" fmla="*/ 162592 w 162591"/>
              <a:gd name="connsiteY4" fmla="*/ 104348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91" h="104348">
                <a:moveTo>
                  <a:pt x="162592" y="104348"/>
                </a:moveTo>
                <a:lnTo>
                  <a:pt x="0" y="104348"/>
                </a:lnTo>
                <a:lnTo>
                  <a:pt x="39706" y="0"/>
                </a:lnTo>
                <a:lnTo>
                  <a:pt x="122886" y="0"/>
                </a:lnTo>
                <a:lnTo>
                  <a:pt x="162592" y="104348"/>
                </a:lnTo>
                <a:close/>
              </a:path>
            </a:pathLst>
          </a:custGeom>
          <a:solidFill>
            <a:schemeClr val="accent2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9A39B35A-AEC0-A59C-8C7D-6615F1807875}"/>
              </a:ext>
            </a:extLst>
          </p:cNvPr>
          <p:cNvSpPr/>
          <p:nvPr/>
        </p:nvSpPr>
        <p:spPr>
          <a:xfrm>
            <a:off x="5855609" y="4446266"/>
            <a:ext cx="2394578" cy="1534052"/>
          </a:xfrm>
          <a:custGeom>
            <a:avLst/>
            <a:gdLst>
              <a:gd name="connsiteX0" fmla="*/ 0 w 162882"/>
              <a:gd name="connsiteY0" fmla="*/ 0 h 104348"/>
              <a:gd name="connsiteX1" fmla="*/ 162882 w 162882"/>
              <a:gd name="connsiteY1" fmla="*/ 0 h 104348"/>
              <a:gd name="connsiteX2" fmla="*/ 123176 w 162882"/>
              <a:gd name="connsiteY2" fmla="*/ 104348 h 104348"/>
              <a:gd name="connsiteX3" fmla="*/ 39996 w 162882"/>
              <a:gd name="connsiteY3" fmla="*/ 104348 h 104348"/>
              <a:gd name="connsiteX4" fmla="*/ 0 w 162882"/>
              <a:gd name="connsiteY4" fmla="*/ 0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882" h="104348">
                <a:moveTo>
                  <a:pt x="0" y="0"/>
                </a:moveTo>
                <a:lnTo>
                  <a:pt x="162882" y="0"/>
                </a:lnTo>
                <a:lnTo>
                  <a:pt x="123176" y="104348"/>
                </a:lnTo>
                <a:lnTo>
                  <a:pt x="39996" y="10434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reeform 10">
            <a:extLst>
              <a:ext uri="{FF2B5EF4-FFF2-40B4-BE49-F238E27FC236}">
                <a16:creationId xmlns:a16="http://schemas.microsoft.com/office/drawing/2014/main" id="{89B59A39-16A8-DA63-13DA-45741FC2DCF7}"/>
              </a:ext>
            </a:extLst>
          </p:cNvPr>
          <p:cNvSpPr/>
          <p:nvPr/>
        </p:nvSpPr>
        <p:spPr>
          <a:xfrm>
            <a:off x="2028049" y="4446266"/>
            <a:ext cx="2390314" cy="1534052"/>
          </a:xfrm>
          <a:custGeom>
            <a:avLst/>
            <a:gdLst>
              <a:gd name="connsiteX0" fmla="*/ 0 w 162592"/>
              <a:gd name="connsiteY0" fmla="*/ 0 h 104348"/>
              <a:gd name="connsiteX1" fmla="*/ 162592 w 162592"/>
              <a:gd name="connsiteY1" fmla="*/ 0 h 104348"/>
              <a:gd name="connsiteX2" fmla="*/ 122886 w 162592"/>
              <a:gd name="connsiteY2" fmla="*/ 104348 h 104348"/>
              <a:gd name="connsiteX3" fmla="*/ 39706 w 162592"/>
              <a:gd name="connsiteY3" fmla="*/ 104348 h 104348"/>
              <a:gd name="connsiteX4" fmla="*/ 0 w 162592"/>
              <a:gd name="connsiteY4" fmla="*/ 0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92" h="104348">
                <a:moveTo>
                  <a:pt x="0" y="0"/>
                </a:moveTo>
                <a:lnTo>
                  <a:pt x="162592" y="0"/>
                </a:lnTo>
                <a:lnTo>
                  <a:pt x="122886" y="104348"/>
                </a:lnTo>
                <a:lnTo>
                  <a:pt x="39706" y="10434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5808DCA0-1237-239C-41F2-FF4DE5B5733D}"/>
              </a:ext>
            </a:extLst>
          </p:cNvPr>
          <p:cNvSpPr/>
          <p:nvPr/>
        </p:nvSpPr>
        <p:spPr>
          <a:xfrm>
            <a:off x="3941829" y="2801136"/>
            <a:ext cx="2390314" cy="1534052"/>
          </a:xfrm>
          <a:custGeom>
            <a:avLst/>
            <a:gdLst>
              <a:gd name="connsiteX0" fmla="*/ 162592 w 162592"/>
              <a:gd name="connsiteY0" fmla="*/ 0 h 104348"/>
              <a:gd name="connsiteX1" fmla="*/ 0 w 162592"/>
              <a:gd name="connsiteY1" fmla="*/ 0 h 104348"/>
              <a:gd name="connsiteX2" fmla="*/ 39706 w 162592"/>
              <a:gd name="connsiteY2" fmla="*/ 104348 h 104348"/>
              <a:gd name="connsiteX3" fmla="*/ 122886 w 162592"/>
              <a:gd name="connsiteY3" fmla="*/ 104348 h 104348"/>
              <a:gd name="connsiteX4" fmla="*/ 162592 w 162592"/>
              <a:gd name="connsiteY4" fmla="*/ 0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92" h="104348">
                <a:moveTo>
                  <a:pt x="162592" y="0"/>
                </a:moveTo>
                <a:lnTo>
                  <a:pt x="0" y="0"/>
                </a:lnTo>
                <a:lnTo>
                  <a:pt x="39706" y="104348"/>
                </a:lnTo>
                <a:lnTo>
                  <a:pt x="122886" y="104348"/>
                </a:lnTo>
                <a:lnTo>
                  <a:pt x="162592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Freeform 12">
            <a:extLst>
              <a:ext uri="{FF2B5EF4-FFF2-40B4-BE49-F238E27FC236}">
                <a16:creationId xmlns:a16="http://schemas.microsoft.com/office/drawing/2014/main" id="{437313CB-82B2-404D-4E75-A8DE991BEDF4}"/>
              </a:ext>
            </a:extLst>
          </p:cNvPr>
          <p:cNvSpPr/>
          <p:nvPr/>
        </p:nvSpPr>
        <p:spPr>
          <a:xfrm>
            <a:off x="7773652" y="2801136"/>
            <a:ext cx="2390300" cy="1534052"/>
          </a:xfrm>
          <a:custGeom>
            <a:avLst/>
            <a:gdLst>
              <a:gd name="connsiteX0" fmla="*/ 162592 w 162591"/>
              <a:gd name="connsiteY0" fmla="*/ 0 h 104348"/>
              <a:gd name="connsiteX1" fmla="*/ 0 w 162591"/>
              <a:gd name="connsiteY1" fmla="*/ 0 h 104348"/>
              <a:gd name="connsiteX2" fmla="*/ 39706 w 162591"/>
              <a:gd name="connsiteY2" fmla="*/ 104348 h 104348"/>
              <a:gd name="connsiteX3" fmla="*/ 122886 w 162591"/>
              <a:gd name="connsiteY3" fmla="*/ 104348 h 104348"/>
              <a:gd name="connsiteX4" fmla="*/ 162592 w 162591"/>
              <a:gd name="connsiteY4" fmla="*/ 0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91" h="104348">
                <a:moveTo>
                  <a:pt x="162592" y="0"/>
                </a:moveTo>
                <a:lnTo>
                  <a:pt x="0" y="0"/>
                </a:lnTo>
                <a:lnTo>
                  <a:pt x="39706" y="104348"/>
                </a:lnTo>
                <a:lnTo>
                  <a:pt x="122886" y="104348"/>
                </a:lnTo>
                <a:lnTo>
                  <a:pt x="162592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Freeform 13">
            <a:extLst>
              <a:ext uri="{FF2B5EF4-FFF2-40B4-BE49-F238E27FC236}">
                <a16:creationId xmlns:a16="http://schemas.microsoft.com/office/drawing/2014/main" id="{D64ABF88-6D30-D434-6BD2-5B080DF0E49C}"/>
              </a:ext>
            </a:extLst>
          </p:cNvPr>
          <p:cNvSpPr/>
          <p:nvPr/>
        </p:nvSpPr>
        <p:spPr>
          <a:xfrm>
            <a:off x="5855609" y="2801136"/>
            <a:ext cx="2394578" cy="1534052"/>
          </a:xfrm>
          <a:custGeom>
            <a:avLst/>
            <a:gdLst>
              <a:gd name="connsiteX0" fmla="*/ 0 w 162882"/>
              <a:gd name="connsiteY0" fmla="*/ 104348 h 104348"/>
              <a:gd name="connsiteX1" fmla="*/ 162882 w 162882"/>
              <a:gd name="connsiteY1" fmla="*/ 104348 h 104348"/>
              <a:gd name="connsiteX2" fmla="*/ 123176 w 162882"/>
              <a:gd name="connsiteY2" fmla="*/ 0 h 104348"/>
              <a:gd name="connsiteX3" fmla="*/ 39996 w 162882"/>
              <a:gd name="connsiteY3" fmla="*/ 0 h 104348"/>
              <a:gd name="connsiteX4" fmla="*/ 0 w 162882"/>
              <a:gd name="connsiteY4" fmla="*/ 104348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882" h="104348">
                <a:moveTo>
                  <a:pt x="0" y="104348"/>
                </a:moveTo>
                <a:lnTo>
                  <a:pt x="162882" y="104348"/>
                </a:lnTo>
                <a:lnTo>
                  <a:pt x="123176" y="0"/>
                </a:lnTo>
                <a:lnTo>
                  <a:pt x="39996" y="0"/>
                </a:lnTo>
                <a:lnTo>
                  <a:pt x="0" y="104348"/>
                </a:lnTo>
                <a:close/>
              </a:path>
            </a:pathLst>
          </a:custGeom>
          <a:solidFill>
            <a:schemeClr val="accent5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Freeform 14">
            <a:extLst>
              <a:ext uri="{FF2B5EF4-FFF2-40B4-BE49-F238E27FC236}">
                <a16:creationId xmlns:a16="http://schemas.microsoft.com/office/drawing/2014/main" id="{4F1DA36E-C2BB-A2A6-045E-A501858D796E}"/>
              </a:ext>
            </a:extLst>
          </p:cNvPr>
          <p:cNvSpPr/>
          <p:nvPr/>
        </p:nvSpPr>
        <p:spPr>
          <a:xfrm>
            <a:off x="2028049" y="2801136"/>
            <a:ext cx="2390314" cy="1534052"/>
          </a:xfrm>
          <a:custGeom>
            <a:avLst/>
            <a:gdLst>
              <a:gd name="connsiteX0" fmla="*/ 0 w 162592"/>
              <a:gd name="connsiteY0" fmla="*/ 104348 h 104348"/>
              <a:gd name="connsiteX1" fmla="*/ 162592 w 162592"/>
              <a:gd name="connsiteY1" fmla="*/ 104348 h 104348"/>
              <a:gd name="connsiteX2" fmla="*/ 122886 w 162592"/>
              <a:gd name="connsiteY2" fmla="*/ 0 h 104348"/>
              <a:gd name="connsiteX3" fmla="*/ 39706 w 162592"/>
              <a:gd name="connsiteY3" fmla="*/ 0 h 104348"/>
              <a:gd name="connsiteX4" fmla="*/ 0 w 162592"/>
              <a:gd name="connsiteY4" fmla="*/ 104348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92" h="104348">
                <a:moveTo>
                  <a:pt x="0" y="104348"/>
                </a:moveTo>
                <a:lnTo>
                  <a:pt x="162592" y="104348"/>
                </a:lnTo>
                <a:lnTo>
                  <a:pt x="122886" y="0"/>
                </a:lnTo>
                <a:lnTo>
                  <a:pt x="39706" y="0"/>
                </a:lnTo>
                <a:lnTo>
                  <a:pt x="0" y="104348"/>
                </a:lnTo>
                <a:close/>
              </a:path>
            </a:pathLst>
          </a:custGeom>
          <a:solidFill>
            <a:schemeClr val="accent5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5" name="Graphic 14" descr="Bullseye with solid fill">
            <a:extLst>
              <a:ext uri="{FF2B5EF4-FFF2-40B4-BE49-F238E27FC236}">
                <a16:creationId xmlns:a16="http://schemas.microsoft.com/office/drawing/2014/main" id="{1786A092-B33E-B91E-DE10-76747AEA3A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18142" y="3117502"/>
            <a:ext cx="901320" cy="901320"/>
          </a:xfrm>
          <a:prstGeom prst="rect">
            <a:avLst/>
          </a:prstGeom>
        </p:spPr>
      </p:pic>
      <p:pic>
        <p:nvPicPr>
          <p:cNvPr id="16" name="Graphic 15" descr="Hourglass 30% with solid fill">
            <a:extLst>
              <a:ext uri="{FF2B5EF4-FFF2-40B4-BE49-F238E27FC236}">
                <a16:creationId xmlns:a16="http://schemas.microsoft.com/office/drawing/2014/main" id="{4266B26F-C374-1CD7-01B1-1D950A9B231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02238" y="1472371"/>
            <a:ext cx="901320" cy="901320"/>
          </a:xfrm>
          <a:prstGeom prst="rect">
            <a:avLst/>
          </a:prstGeom>
        </p:spPr>
      </p:pic>
      <p:pic>
        <p:nvPicPr>
          <p:cNvPr id="17" name="Graphic 16" descr="Lightbulb with solid fill">
            <a:extLst>
              <a:ext uri="{FF2B5EF4-FFF2-40B4-BE49-F238E27FC236}">
                <a16:creationId xmlns:a16="http://schemas.microsoft.com/office/drawing/2014/main" id="{80730D9B-0EED-3FAE-F1C5-92713CE5B8A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72546" y="1472371"/>
            <a:ext cx="901320" cy="901320"/>
          </a:xfrm>
          <a:prstGeom prst="rect">
            <a:avLst/>
          </a:prstGeom>
        </p:spPr>
      </p:pic>
      <p:pic>
        <p:nvPicPr>
          <p:cNvPr id="18" name="Graphic 17" descr="Research with solid fill">
            <a:extLst>
              <a:ext uri="{FF2B5EF4-FFF2-40B4-BE49-F238E27FC236}">
                <a16:creationId xmlns:a16="http://schemas.microsoft.com/office/drawing/2014/main" id="{77F325A1-39F1-639B-22A9-5EA6487597E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86326" y="3117502"/>
            <a:ext cx="901320" cy="90132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F8C6BAF0-1C70-F42E-9E27-7AF2879D52FD}"/>
              </a:ext>
            </a:extLst>
          </p:cNvPr>
          <p:cNvSpPr txBox="1"/>
          <p:nvPr/>
        </p:nvSpPr>
        <p:spPr>
          <a:xfrm>
            <a:off x="4378714" y="1507533"/>
            <a:ext cx="1516545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accent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3DAE898-3182-F44B-E327-EB267F347972}"/>
              </a:ext>
            </a:extLst>
          </p:cNvPr>
          <p:cNvSpPr txBox="1"/>
          <p:nvPr/>
        </p:nvSpPr>
        <p:spPr>
          <a:xfrm>
            <a:off x="8210530" y="1507533"/>
            <a:ext cx="1516545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accent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5FBACCD-9B9B-2871-69FA-31214507CF5C}"/>
              </a:ext>
            </a:extLst>
          </p:cNvPr>
          <p:cNvSpPr txBox="1"/>
          <p:nvPr/>
        </p:nvSpPr>
        <p:spPr>
          <a:xfrm>
            <a:off x="2464934" y="3152664"/>
            <a:ext cx="1516545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accent5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9F60930-55D5-DDFC-E487-F2836F3C05BE}"/>
              </a:ext>
            </a:extLst>
          </p:cNvPr>
          <p:cNvSpPr txBox="1"/>
          <p:nvPr/>
        </p:nvSpPr>
        <p:spPr>
          <a:xfrm>
            <a:off x="6294626" y="3152664"/>
            <a:ext cx="1516545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accent5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5C8F239-8171-C343-CC0C-71364437A216}"/>
              </a:ext>
            </a:extLst>
          </p:cNvPr>
          <p:cNvSpPr txBox="1"/>
          <p:nvPr/>
        </p:nvSpPr>
        <p:spPr>
          <a:xfrm>
            <a:off x="2634530" y="4797794"/>
            <a:ext cx="1177352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quam.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FC04014-C2AD-A6BF-AB49-5B75D0D17E68}"/>
              </a:ext>
            </a:extLst>
          </p:cNvPr>
          <p:cNvSpPr txBox="1"/>
          <p:nvPr/>
        </p:nvSpPr>
        <p:spPr>
          <a:xfrm>
            <a:off x="4548310" y="4797794"/>
            <a:ext cx="1177352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2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D2F0396-3C95-4268-B145-726892D3D9AB}"/>
              </a:ext>
            </a:extLst>
          </p:cNvPr>
          <p:cNvSpPr txBox="1"/>
          <p:nvPr/>
        </p:nvSpPr>
        <p:spPr>
          <a:xfrm>
            <a:off x="6464222" y="4797794"/>
            <a:ext cx="1177352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B6D50AD-E5E7-67FF-5200-A3FF484A81C4}"/>
              </a:ext>
            </a:extLst>
          </p:cNvPr>
          <p:cNvSpPr txBox="1"/>
          <p:nvPr/>
        </p:nvSpPr>
        <p:spPr>
          <a:xfrm>
            <a:off x="8380126" y="4797794"/>
            <a:ext cx="1177352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2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quam. </a:t>
            </a:r>
          </a:p>
        </p:txBody>
      </p:sp>
    </p:spTree>
    <p:extLst>
      <p:ext uri="{BB962C8B-B14F-4D97-AF65-F5344CB8AC3E}">
        <p14:creationId xmlns:p14="http://schemas.microsoft.com/office/powerpoint/2010/main" val="2724736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Segmented Paper Fold – Slide Template</a:t>
            </a:r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61188CAA-525B-CB97-399A-D0B5C2667EFE}"/>
              </a:ext>
            </a:extLst>
          </p:cNvPr>
          <p:cNvSpPr/>
          <p:nvPr/>
        </p:nvSpPr>
        <p:spPr>
          <a:xfrm>
            <a:off x="3941829" y="1156005"/>
            <a:ext cx="2390314" cy="1534052"/>
          </a:xfrm>
          <a:custGeom>
            <a:avLst/>
            <a:gdLst>
              <a:gd name="connsiteX0" fmla="*/ 162592 w 162592"/>
              <a:gd name="connsiteY0" fmla="*/ 104348 h 104348"/>
              <a:gd name="connsiteX1" fmla="*/ 0 w 162592"/>
              <a:gd name="connsiteY1" fmla="*/ 104348 h 104348"/>
              <a:gd name="connsiteX2" fmla="*/ 39706 w 162592"/>
              <a:gd name="connsiteY2" fmla="*/ 0 h 104348"/>
              <a:gd name="connsiteX3" fmla="*/ 122886 w 162592"/>
              <a:gd name="connsiteY3" fmla="*/ 0 h 104348"/>
              <a:gd name="connsiteX4" fmla="*/ 162592 w 162592"/>
              <a:gd name="connsiteY4" fmla="*/ 104348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92" h="104348">
                <a:moveTo>
                  <a:pt x="162592" y="104348"/>
                </a:moveTo>
                <a:lnTo>
                  <a:pt x="0" y="104348"/>
                </a:lnTo>
                <a:lnTo>
                  <a:pt x="39706" y="0"/>
                </a:lnTo>
                <a:lnTo>
                  <a:pt x="122886" y="0"/>
                </a:lnTo>
                <a:lnTo>
                  <a:pt x="162592" y="104348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Freeform 4">
            <a:extLst>
              <a:ext uri="{FF2B5EF4-FFF2-40B4-BE49-F238E27FC236}">
                <a16:creationId xmlns:a16="http://schemas.microsoft.com/office/drawing/2014/main" id="{441B2261-941B-D4A3-959D-D7FA09B39428}"/>
              </a:ext>
            </a:extLst>
          </p:cNvPr>
          <p:cNvSpPr/>
          <p:nvPr/>
        </p:nvSpPr>
        <p:spPr>
          <a:xfrm>
            <a:off x="7773652" y="1156005"/>
            <a:ext cx="2390300" cy="1534052"/>
          </a:xfrm>
          <a:custGeom>
            <a:avLst/>
            <a:gdLst>
              <a:gd name="connsiteX0" fmla="*/ 162592 w 162591"/>
              <a:gd name="connsiteY0" fmla="*/ 104348 h 104348"/>
              <a:gd name="connsiteX1" fmla="*/ 0 w 162591"/>
              <a:gd name="connsiteY1" fmla="*/ 104348 h 104348"/>
              <a:gd name="connsiteX2" fmla="*/ 39706 w 162591"/>
              <a:gd name="connsiteY2" fmla="*/ 0 h 104348"/>
              <a:gd name="connsiteX3" fmla="*/ 122886 w 162591"/>
              <a:gd name="connsiteY3" fmla="*/ 0 h 104348"/>
              <a:gd name="connsiteX4" fmla="*/ 162592 w 162591"/>
              <a:gd name="connsiteY4" fmla="*/ 104348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91" h="104348">
                <a:moveTo>
                  <a:pt x="162592" y="104348"/>
                </a:moveTo>
                <a:lnTo>
                  <a:pt x="0" y="104348"/>
                </a:lnTo>
                <a:lnTo>
                  <a:pt x="39706" y="0"/>
                </a:lnTo>
                <a:lnTo>
                  <a:pt x="122886" y="0"/>
                </a:lnTo>
                <a:lnTo>
                  <a:pt x="162592" y="104348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A0D971AA-1340-A09F-92E9-B8C3826BBA73}"/>
              </a:ext>
            </a:extLst>
          </p:cNvPr>
          <p:cNvSpPr/>
          <p:nvPr/>
        </p:nvSpPr>
        <p:spPr>
          <a:xfrm>
            <a:off x="5855609" y="1156005"/>
            <a:ext cx="2394578" cy="1534052"/>
          </a:xfrm>
          <a:custGeom>
            <a:avLst/>
            <a:gdLst>
              <a:gd name="connsiteX0" fmla="*/ 0 w 162882"/>
              <a:gd name="connsiteY0" fmla="*/ 0 h 104348"/>
              <a:gd name="connsiteX1" fmla="*/ 162882 w 162882"/>
              <a:gd name="connsiteY1" fmla="*/ 0 h 104348"/>
              <a:gd name="connsiteX2" fmla="*/ 123176 w 162882"/>
              <a:gd name="connsiteY2" fmla="*/ 104348 h 104348"/>
              <a:gd name="connsiteX3" fmla="*/ 39996 w 162882"/>
              <a:gd name="connsiteY3" fmla="*/ 104348 h 104348"/>
              <a:gd name="connsiteX4" fmla="*/ 0 w 162882"/>
              <a:gd name="connsiteY4" fmla="*/ 0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882" h="104348">
                <a:moveTo>
                  <a:pt x="0" y="0"/>
                </a:moveTo>
                <a:lnTo>
                  <a:pt x="162882" y="0"/>
                </a:lnTo>
                <a:lnTo>
                  <a:pt x="123176" y="104348"/>
                </a:lnTo>
                <a:lnTo>
                  <a:pt x="39996" y="10434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3F2E8570-A254-4E5F-583D-F6FBA6BDE711}"/>
              </a:ext>
            </a:extLst>
          </p:cNvPr>
          <p:cNvSpPr/>
          <p:nvPr/>
        </p:nvSpPr>
        <p:spPr>
          <a:xfrm>
            <a:off x="2028049" y="1156005"/>
            <a:ext cx="2390314" cy="1534052"/>
          </a:xfrm>
          <a:custGeom>
            <a:avLst/>
            <a:gdLst>
              <a:gd name="connsiteX0" fmla="*/ 0 w 162592"/>
              <a:gd name="connsiteY0" fmla="*/ 0 h 104348"/>
              <a:gd name="connsiteX1" fmla="*/ 162592 w 162592"/>
              <a:gd name="connsiteY1" fmla="*/ 0 h 104348"/>
              <a:gd name="connsiteX2" fmla="*/ 122886 w 162592"/>
              <a:gd name="connsiteY2" fmla="*/ 104348 h 104348"/>
              <a:gd name="connsiteX3" fmla="*/ 39706 w 162592"/>
              <a:gd name="connsiteY3" fmla="*/ 104348 h 104348"/>
              <a:gd name="connsiteX4" fmla="*/ 0 w 162592"/>
              <a:gd name="connsiteY4" fmla="*/ 0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92" h="104348">
                <a:moveTo>
                  <a:pt x="0" y="0"/>
                </a:moveTo>
                <a:lnTo>
                  <a:pt x="162592" y="0"/>
                </a:lnTo>
                <a:lnTo>
                  <a:pt x="122886" y="104348"/>
                </a:lnTo>
                <a:lnTo>
                  <a:pt x="39706" y="10434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6709EC04-5AF9-BE5B-9DE1-92516536E7E2}"/>
              </a:ext>
            </a:extLst>
          </p:cNvPr>
          <p:cNvSpPr/>
          <p:nvPr/>
        </p:nvSpPr>
        <p:spPr>
          <a:xfrm>
            <a:off x="3941829" y="4446266"/>
            <a:ext cx="2390314" cy="1534052"/>
          </a:xfrm>
          <a:custGeom>
            <a:avLst/>
            <a:gdLst>
              <a:gd name="connsiteX0" fmla="*/ 162592 w 162592"/>
              <a:gd name="connsiteY0" fmla="*/ 104348 h 104348"/>
              <a:gd name="connsiteX1" fmla="*/ 0 w 162592"/>
              <a:gd name="connsiteY1" fmla="*/ 104348 h 104348"/>
              <a:gd name="connsiteX2" fmla="*/ 39706 w 162592"/>
              <a:gd name="connsiteY2" fmla="*/ 0 h 104348"/>
              <a:gd name="connsiteX3" fmla="*/ 122886 w 162592"/>
              <a:gd name="connsiteY3" fmla="*/ 0 h 104348"/>
              <a:gd name="connsiteX4" fmla="*/ 162592 w 162592"/>
              <a:gd name="connsiteY4" fmla="*/ 104348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92" h="104348">
                <a:moveTo>
                  <a:pt x="162592" y="104348"/>
                </a:moveTo>
                <a:lnTo>
                  <a:pt x="0" y="104348"/>
                </a:lnTo>
                <a:lnTo>
                  <a:pt x="39706" y="0"/>
                </a:lnTo>
                <a:lnTo>
                  <a:pt x="122886" y="0"/>
                </a:lnTo>
                <a:lnTo>
                  <a:pt x="162592" y="104348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6637F130-A11A-0E60-0A73-3FA924E61DAE}"/>
              </a:ext>
            </a:extLst>
          </p:cNvPr>
          <p:cNvSpPr/>
          <p:nvPr/>
        </p:nvSpPr>
        <p:spPr>
          <a:xfrm>
            <a:off x="7773652" y="4446266"/>
            <a:ext cx="2390300" cy="1534052"/>
          </a:xfrm>
          <a:custGeom>
            <a:avLst/>
            <a:gdLst>
              <a:gd name="connsiteX0" fmla="*/ 162592 w 162591"/>
              <a:gd name="connsiteY0" fmla="*/ 104348 h 104348"/>
              <a:gd name="connsiteX1" fmla="*/ 0 w 162591"/>
              <a:gd name="connsiteY1" fmla="*/ 104348 h 104348"/>
              <a:gd name="connsiteX2" fmla="*/ 39706 w 162591"/>
              <a:gd name="connsiteY2" fmla="*/ 0 h 104348"/>
              <a:gd name="connsiteX3" fmla="*/ 122886 w 162591"/>
              <a:gd name="connsiteY3" fmla="*/ 0 h 104348"/>
              <a:gd name="connsiteX4" fmla="*/ 162592 w 162591"/>
              <a:gd name="connsiteY4" fmla="*/ 104348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91" h="104348">
                <a:moveTo>
                  <a:pt x="162592" y="104348"/>
                </a:moveTo>
                <a:lnTo>
                  <a:pt x="0" y="104348"/>
                </a:lnTo>
                <a:lnTo>
                  <a:pt x="39706" y="0"/>
                </a:lnTo>
                <a:lnTo>
                  <a:pt x="122886" y="0"/>
                </a:lnTo>
                <a:lnTo>
                  <a:pt x="162592" y="104348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9A39B35A-AEC0-A59C-8C7D-6615F1807875}"/>
              </a:ext>
            </a:extLst>
          </p:cNvPr>
          <p:cNvSpPr/>
          <p:nvPr/>
        </p:nvSpPr>
        <p:spPr>
          <a:xfrm>
            <a:off x="5855609" y="4446266"/>
            <a:ext cx="2394578" cy="1534052"/>
          </a:xfrm>
          <a:custGeom>
            <a:avLst/>
            <a:gdLst>
              <a:gd name="connsiteX0" fmla="*/ 0 w 162882"/>
              <a:gd name="connsiteY0" fmla="*/ 0 h 104348"/>
              <a:gd name="connsiteX1" fmla="*/ 162882 w 162882"/>
              <a:gd name="connsiteY1" fmla="*/ 0 h 104348"/>
              <a:gd name="connsiteX2" fmla="*/ 123176 w 162882"/>
              <a:gd name="connsiteY2" fmla="*/ 104348 h 104348"/>
              <a:gd name="connsiteX3" fmla="*/ 39996 w 162882"/>
              <a:gd name="connsiteY3" fmla="*/ 104348 h 104348"/>
              <a:gd name="connsiteX4" fmla="*/ 0 w 162882"/>
              <a:gd name="connsiteY4" fmla="*/ 0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882" h="104348">
                <a:moveTo>
                  <a:pt x="0" y="0"/>
                </a:moveTo>
                <a:lnTo>
                  <a:pt x="162882" y="0"/>
                </a:lnTo>
                <a:lnTo>
                  <a:pt x="123176" y="104348"/>
                </a:lnTo>
                <a:lnTo>
                  <a:pt x="39996" y="10434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reeform 10">
            <a:extLst>
              <a:ext uri="{FF2B5EF4-FFF2-40B4-BE49-F238E27FC236}">
                <a16:creationId xmlns:a16="http://schemas.microsoft.com/office/drawing/2014/main" id="{89B59A39-16A8-DA63-13DA-45741FC2DCF7}"/>
              </a:ext>
            </a:extLst>
          </p:cNvPr>
          <p:cNvSpPr/>
          <p:nvPr/>
        </p:nvSpPr>
        <p:spPr>
          <a:xfrm>
            <a:off x="2028049" y="4446266"/>
            <a:ext cx="2390314" cy="1534052"/>
          </a:xfrm>
          <a:custGeom>
            <a:avLst/>
            <a:gdLst>
              <a:gd name="connsiteX0" fmla="*/ 0 w 162592"/>
              <a:gd name="connsiteY0" fmla="*/ 0 h 104348"/>
              <a:gd name="connsiteX1" fmla="*/ 162592 w 162592"/>
              <a:gd name="connsiteY1" fmla="*/ 0 h 104348"/>
              <a:gd name="connsiteX2" fmla="*/ 122886 w 162592"/>
              <a:gd name="connsiteY2" fmla="*/ 104348 h 104348"/>
              <a:gd name="connsiteX3" fmla="*/ 39706 w 162592"/>
              <a:gd name="connsiteY3" fmla="*/ 104348 h 104348"/>
              <a:gd name="connsiteX4" fmla="*/ 0 w 162592"/>
              <a:gd name="connsiteY4" fmla="*/ 0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92" h="104348">
                <a:moveTo>
                  <a:pt x="0" y="0"/>
                </a:moveTo>
                <a:lnTo>
                  <a:pt x="162592" y="0"/>
                </a:lnTo>
                <a:lnTo>
                  <a:pt x="122886" y="104348"/>
                </a:lnTo>
                <a:lnTo>
                  <a:pt x="39706" y="10434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5808DCA0-1237-239C-41F2-FF4DE5B5733D}"/>
              </a:ext>
            </a:extLst>
          </p:cNvPr>
          <p:cNvSpPr/>
          <p:nvPr/>
        </p:nvSpPr>
        <p:spPr>
          <a:xfrm>
            <a:off x="3941829" y="2801136"/>
            <a:ext cx="2390314" cy="1534052"/>
          </a:xfrm>
          <a:custGeom>
            <a:avLst/>
            <a:gdLst>
              <a:gd name="connsiteX0" fmla="*/ 162592 w 162592"/>
              <a:gd name="connsiteY0" fmla="*/ 0 h 104348"/>
              <a:gd name="connsiteX1" fmla="*/ 0 w 162592"/>
              <a:gd name="connsiteY1" fmla="*/ 0 h 104348"/>
              <a:gd name="connsiteX2" fmla="*/ 39706 w 162592"/>
              <a:gd name="connsiteY2" fmla="*/ 104348 h 104348"/>
              <a:gd name="connsiteX3" fmla="*/ 122886 w 162592"/>
              <a:gd name="connsiteY3" fmla="*/ 104348 h 104348"/>
              <a:gd name="connsiteX4" fmla="*/ 162592 w 162592"/>
              <a:gd name="connsiteY4" fmla="*/ 0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92" h="104348">
                <a:moveTo>
                  <a:pt x="162592" y="0"/>
                </a:moveTo>
                <a:lnTo>
                  <a:pt x="0" y="0"/>
                </a:lnTo>
                <a:lnTo>
                  <a:pt x="39706" y="104348"/>
                </a:lnTo>
                <a:lnTo>
                  <a:pt x="122886" y="104348"/>
                </a:lnTo>
                <a:lnTo>
                  <a:pt x="162592" y="0"/>
                </a:lnTo>
                <a:close/>
              </a:path>
            </a:pathLst>
          </a:custGeom>
          <a:solidFill>
            <a:schemeClr val="accent2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Freeform 12">
            <a:extLst>
              <a:ext uri="{FF2B5EF4-FFF2-40B4-BE49-F238E27FC236}">
                <a16:creationId xmlns:a16="http://schemas.microsoft.com/office/drawing/2014/main" id="{437313CB-82B2-404D-4E75-A8DE991BEDF4}"/>
              </a:ext>
            </a:extLst>
          </p:cNvPr>
          <p:cNvSpPr/>
          <p:nvPr/>
        </p:nvSpPr>
        <p:spPr>
          <a:xfrm>
            <a:off x="7773652" y="2801136"/>
            <a:ext cx="2390300" cy="1534052"/>
          </a:xfrm>
          <a:custGeom>
            <a:avLst/>
            <a:gdLst>
              <a:gd name="connsiteX0" fmla="*/ 162592 w 162591"/>
              <a:gd name="connsiteY0" fmla="*/ 0 h 104348"/>
              <a:gd name="connsiteX1" fmla="*/ 0 w 162591"/>
              <a:gd name="connsiteY1" fmla="*/ 0 h 104348"/>
              <a:gd name="connsiteX2" fmla="*/ 39706 w 162591"/>
              <a:gd name="connsiteY2" fmla="*/ 104348 h 104348"/>
              <a:gd name="connsiteX3" fmla="*/ 122886 w 162591"/>
              <a:gd name="connsiteY3" fmla="*/ 104348 h 104348"/>
              <a:gd name="connsiteX4" fmla="*/ 162592 w 162591"/>
              <a:gd name="connsiteY4" fmla="*/ 0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91" h="104348">
                <a:moveTo>
                  <a:pt x="162592" y="0"/>
                </a:moveTo>
                <a:lnTo>
                  <a:pt x="0" y="0"/>
                </a:lnTo>
                <a:lnTo>
                  <a:pt x="39706" y="104348"/>
                </a:lnTo>
                <a:lnTo>
                  <a:pt x="122886" y="104348"/>
                </a:lnTo>
                <a:lnTo>
                  <a:pt x="162592" y="0"/>
                </a:lnTo>
                <a:close/>
              </a:path>
            </a:pathLst>
          </a:custGeom>
          <a:solidFill>
            <a:schemeClr val="accent2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Freeform 13">
            <a:extLst>
              <a:ext uri="{FF2B5EF4-FFF2-40B4-BE49-F238E27FC236}">
                <a16:creationId xmlns:a16="http://schemas.microsoft.com/office/drawing/2014/main" id="{D64ABF88-6D30-D434-6BD2-5B080DF0E49C}"/>
              </a:ext>
            </a:extLst>
          </p:cNvPr>
          <p:cNvSpPr/>
          <p:nvPr/>
        </p:nvSpPr>
        <p:spPr>
          <a:xfrm>
            <a:off x="5855609" y="2801136"/>
            <a:ext cx="2394578" cy="1534052"/>
          </a:xfrm>
          <a:custGeom>
            <a:avLst/>
            <a:gdLst>
              <a:gd name="connsiteX0" fmla="*/ 0 w 162882"/>
              <a:gd name="connsiteY0" fmla="*/ 104348 h 104348"/>
              <a:gd name="connsiteX1" fmla="*/ 162882 w 162882"/>
              <a:gd name="connsiteY1" fmla="*/ 104348 h 104348"/>
              <a:gd name="connsiteX2" fmla="*/ 123176 w 162882"/>
              <a:gd name="connsiteY2" fmla="*/ 0 h 104348"/>
              <a:gd name="connsiteX3" fmla="*/ 39996 w 162882"/>
              <a:gd name="connsiteY3" fmla="*/ 0 h 104348"/>
              <a:gd name="connsiteX4" fmla="*/ 0 w 162882"/>
              <a:gd name="connsiteY4" fmla="*/ 104348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882" h="104348">
                <a:moveTo>
                  <a:pt x="0" y="104348"/>
                </a:moveTo>
                <a:lnTo>
                  <a:pt x="162882" y="104348"/>
                </a:lnTo>
                <a:lnTo>
                  <a:pt x="123176" y="0"/>
                </a:lnTo>
                <a:lnTo>
                  <a:pt x="39996" y="0"/>
                </a:lnTo>
                <a:lnTo>
                  <a:pt x="0" y="104348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Freeform 14">
            <a:extLst>
              <a:ext uri="{FF2B5EF4-FFF2-40B4-BE49-F238E27FC236}">
                <a16:creationId xmlns:a16="http://schemas.microsoft.com/office/drawing/2014/main" id="{4F1DA36E-C2BB-A2A6-045E-A501858D796E}"/>
              </a:ext>
            </a:extLst>
          </p:cNvPr>
          <p:cNvSpPr/>
          <p:nvPr/>
        </p:nvSpPr>
        <p:spPr>
          <a:xfrm>
            <a:off x="2028049" y="2801136"/>
            <a:ext cx="2390314" cy="1534052"/>
          </a:xfrm>
          <a:custGeom>
            <a:avLst/>
            <a:gdLst>
              <a:gd name="connsiteX0" fmla="*/ 0 w 162592"/>
              <a:gd name="connsiteY0" fmla="*/ 104348 h 104348"/>
              <a:gd name="connsiteX1" fmla="*/ 162592 w 162592"/>
              <a:gd name="connsiteY1" fmla="*/ 104348 h 104348"/>
              <a:gd name="connsiteX2" fmla="*/ 122886 w 162592"/>
              <a:gd name="connsiteY2" fmla="*/ 0 h 104348"/>
              <a:gd name="connsiteX3" fmla="*/ 39706 w 162592"/>
              <a:gd name="connsiteY3" fmla="*/ 0 h 104348"/>
              <a:gd name="connsiteX4" fmla="*/ 0 w 162592"/>
              <a:gd name="connsiteY4" fmla="*/ 104348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92" h="104348">
                <a:moveTo>
                  <a:pt x="0" y="104348"/>
                </a:moveTo>
                <a:lnTo>
                  <a:pt x="162592" y="104348"/>
                </a:lnTo>
                <a:lnTo>
                  <a:pt x="122886" y="0"/>
                </a:lnTo>
                <a:lnTo>
                  <a:pt x="39706" y="0"/>
                </a:lnTo>
                <a:lnTo>
                  <a:pt x="0" y="104348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5" name="Graphic 14" descr="Bullseye with solid fill">
            <a:extLst>
              <a:ext uri="{FF2B5EF4-FFF2-40B4-BE49-F238E27FC236}">
                <a16:creationId xmlns:a16="http://schemas.microsoft.com/office/drawing/2014/main" id="{1786A092-B33E-B91E-DE10-76747AEA3A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18142" y="3117502"/>
            <a:ext cx="901320" cy="901320"/>
          </a:xfrm>
          <a:prstGeom prst="rect">
            <a:avLst/>
          </a:prstGeom>
        </p:spPr>
      </p:pic>
      <p:pic>
        <p:nvPicPr>
          <p:cNvPr id="16" name="Graphic 15" descr="Hourglass 30% with solid fill">
            <a:extLst>
              <a:ext uri="{FF2B5EF4-FFF2-40B4-BE49-F238E27FC236}">
                <a16:creationId xmlns:a16="http://schemas.microsoft.com/office/drawing/2014/main" id="{4266B26F-C374-1CD7-01B1-1D950A9B231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02238" y="1472371"/>
            <a:ext cx="901320" cy="901320"/>
          </a:xfrm>
          <a:prstGeom prst="rect">
            <a:avLst/>
          </a:prstGeom>
        </p:spPr>
      </p:pic>
      <p:pic>
        <p:nvPicPr>
          <p:cNvPr id="17" name="Graphic 16" descr="Lightbulb with solid fill">
            <a:extLst>
              <a:ext uri="{FF2B5EF4-FFF2-40B4-BE49-F238E27FC236}">
                <a16:creationId xmlns:a16="http://schemas.microsoft.com/office/drawing/2014/main" id="{80730D9B-0EED-3FAE-F1C5-92713CE5B8A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72546" y="1472371"/>
            <a:ext cx="901320" cy="901320"/>
          </a:xfrm>
          <a:prstGeom prst="rect">
            <a:avLst/>
          </a:prstGeom>
        </p:spPr>
      </p:pic>
      <p:pic>
        <p:nvPicPr>
          <p:cNvPr id="18" name="Graphic 17" descr="Research with solid fill">
            <a:extLst>
              <a:ext uri="{FF2B5EF4-FFF2-40B4-BE49-F238E27FC236}">
                <a16:creationId xmlns:a16="http://schemas.microsoft.com/office/drawing/2014/main" id="{77F325A1-39F1-639B-22A9-5EA6487597E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86326" y="3117502"/>
            <a:ext cx="901320" cy="90132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F8C6BAF0-1C70-F42E-9E27-7AF2879D52FD}"/>
              </a:ext>
            </a:extLst>
          </p:cNvPr>
          <p:cNvSpPr txBox="1"/>
          <p:nvPr/>
        </p:nvSpPr>
        <p:spPr>
          <a:xfrm>
            <a:off x="4378714" y="1507533"/>
            <a:ext cx="1516545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accent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3DAE898-3182-F44B-E327-EB267F347972}"/>
              </a:ext>
            </a:extLst>
          </p:cNvPr>
          <p:cNvSpPr txBox="1"/>
          <p:nvPr/>
        </p:nvSpPr>
        <p:spPr>
          <a:xfrm>
            <a:off x="8210530" y="1507533"/>
            <a:ext cx="1516545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accent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5FBACCD-9B9B-2871-69FA-31214507CF5C}"/>
              </a:ext>
            </a:extLst>
          </p:cNvPr>
          <p:cNvSpPr txBox="1"/>
          <p:nvPr/>
        </p:nvSpPr>
        <p:spPr>
          <a:xfrm>
            <a:off x="2464934" y="3152664"/>
            <a:ext cx="1516545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accent5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9F60930-55D5-DDFC-E487-F2836F3C05BE}"/>
              </a:ext>
            </a:extLst>
          </p:cNvPr>
          <p:cNvSpPr txBox="1"/>
          <p:nvPr/>
        </p:nvSpPr>
        <p:spPr>
          <a:xfrm>
            <a:off x="6294626" y="3152664"/>
            <a:ext cx="1516545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accent5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5C8F239-8171-C343-CC0C-71364437A216}"/>
              </a:ext>
            </a:extLst>
          </p:cNvPr>
          <p:cNvSpPr txBox="1"/>
          <p:nvPr/>
        </p:nvSpPr>
        <p:spPr>
          <a:xfrm>
            <a:off x="2634530" y="4797794"/>
            <a:ext cx="1177352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2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FC04014-C2AD-A6BF-AB49-5B75D0D17E68}"/>
              </a:ext>
            </a:extLst>
          </p:cNvPr>
          <p:cNvSpPr txBox="1"/>
          <p:nvPr/>
        </p:nvSpPr>
        <p:spPr>
          <a:xfrm>
            <a:off x="4548310" y="4797794"/>
            <a:ext cx="1177352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2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D2F0396-3C95-4268-B145-726892D3D9AB}"/>
              </a:ext>
            </a:extLst>
          </p:cNvPr>
          <p:cNvSpPr txBox="1"/>
          <p:nvPr/>
        </p:nvSpPr>
        <p:spPr>
          <a:xfrm>
            <a:off x="6464222" y="4797794"/>
            <a:ext cx="1177352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2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B6D50AD-E5E7-67FF-5200-A3FF484A81C4}"/>
              </a:ext>
            </a:extLst>
          </p:cNvPr>
          <p:cNvSpPr txBox="1"/>
          <p:nvPr/>
        </p:nvSpPr>
        <p:spPr>
          <a:xfrm>
            <a:off x="8380126" y="4797794"/>
            <a:ext cx="1177352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2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quam. </a:t>
            </a:r>
          </a:p>
        </p:txBody>
      </p:sp>
    </p:spTree>
    <p:extLst>
      <p:ext uri="{BB962C8B-B14F-4D97-AF65-F5344CB8AC3E}">
        <p14:creationId xmlns:p14="http://schemas.microsoft.com/office/powerpoint/2010/main" val="4225039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9444</TotalTime>
  <Words>196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Custom Design</vt:lpstr>
      <vt:lpstr>Segmented Paper Fold – Slide Template</vt:lpstr>
      <vt:lpstr>Segmented Paper Fold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Segmented Paper Fold</dc:title>
  <dc:creator>PresentationGO.com</dc:creator>
  <dc:description>© Copyright PresentationGO.com - Do not distribute or sale without written permission.</dc:description>
  <cp:lastModifiedBy>Christophe Barroche</cp:lastModifiedBy>
  <cp:revision>40</cp:revision>
  <dcterms:created xsi:type="dcterms:W3CDTF">2014-11-26T05:14:11Z</dcterms:created>
  <dcterms:modified xsi:type="dcterms:W3CDTF">2024-04-16T17:52:06Z</dcterms:modified>
  <cp:category>Text &amp; Tables</cp:category>
</cp:coreProperties>
</file>