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4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73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Semi-Circular Arrows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0205B11-F500-4140-9F31-3745B9E8B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503" y="3236728"/>
            <a:ext cx="4348994" cy="2368358"/>
          </a:xfrm>
          <a:custGeom>
            <a:avLst/>
            <a:gdLst>
              <a:gd name="connsiteX0" fmla="*/ 5066638 w 5317163"/>
              <a:gd name="connsiteY0" fmla="*/ 0 h 2895600"/>
              <a:gd name="connsiteX1" fmla="*/ 5315618 w 5317163"/>
              <a:gd name="connsiteY1" fmla="*/ 247650 h 2895600"/>
              <a:gd name="connsiteX2" fmla="*/ 5317163 w 5317163"/>
              <a:gd name="connsiteY2" fmla="*/ 247650 h 2895600"/>
              <a:gd name="connsiteX3" fmla="*/ 5303916 w 5317163"/>
              <a:gd name="connsiteY3" fmla="*/ 509837 h 2895600"/>
              <a:gd name="connsiteX4" fmla="*/ 2658581 w 5317163"/>
              <a:gd name="connsiteY4" fmla="*/ 2895600 h 2895600"/>
              <a:gd name="connsiteX5" fmla="*/ 13247 w 5317163"/>
              <a:gd name="connsiteY5" fmla="*/ 509837 h 2895600"/>
              <a:gd name="connsiteX6" fmla="*/ 0 w 5317163"/>
              <a:gd name="connsiteY6" fmla="*/ 247650 h 2895600"/>
              <a:gd name="connsiteX7" fmla="*/ 2413179 w 5317163"/>
              <a:gd name="connsiteY7" fmla="*/ 247650 h 2895600"/>
              <a:gd name="connsiteX8" fmla="*/ 2431426 w 5317163"/>
              <a:gd name="connsiteY8" fmla="*/ 337303 h 2895600"/>
              <a:gd name="connsiteX9" fmla="*/ 2668105 w 5317163"/>
              <a:gd name="connsiteY9" fmla="*/ 492919 h 2895600"/>
              <a:gd name="connsiteX10" fmla="*/ 2904785 w 5317163"/>
              <a:gd name="connsiteY10" fmla="*/ 337303 h 2895600"/>
              <a:gd name="connsiteX11" fmla="*/ 2923032 w 5317163"/>
              <a:gd name="connsiteY11" fmla="*/ 247650 h 2895600"/>
              <a:gd name="connsiteX12" fmla="*/ 4817143 w 5317163"/>
              <a:gd name="connsiteY12" fmla="*/ 24765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7163" h="2895600">
                <a:moveTo>
                  <a:pt x="5066638" y="0"/>
                </a:moveTo>
                <a:lnTo>
                  <a:pt x="5315618" y="247650"/>
                </a:lnTo>
                <a:lnTo>
                  <a:pt x="5317163" y="247650"/>
                </a:lnTo>
                <a:lnTo>
                  <a:pt x="5303916" y="509837"/>
                </a:lnTo>
                <a:cubicBezTo>
                  <a:pt x="5167745" y="1849885"/>
                  <a:pt x="4035356" y="2895600"/>
                  <a:pt x="2658581" y="2895600"/>
                </a:cubicBezTo>
                <a:cubicBezTo>
                  <a:pt x="1281806" y="2895600"/>
                  <a:pt x="149417" y="1849885"/>
                  <a:pt x="13247" y="509837"/>
                </a:cubicBezTo>
                <a:lnTo>
                  <a:pt x="0" y="247650"/>
                </a:lnTo>
                <a:lnTo>
                  <a:pt x="2413179" y="247650"/>
                </a:lnTo>
                <a:lnTo>
                  <a:pt x="2431426" y="337303"/>
                </a:lnTo>
                <a:cubicBezTo>
                  <a:pt x="2470420" y="428752"/>
                  <a:pt x="2561708" y="492919"/>
                  <a:pt x="2668105" y="492919"/>
                </a:cubicBezTo>
                <a:cubicBezTo>
                  <a:pt x="2774502" y="492919"/>
                  <a:pt x="2865790" y="428752"/>
                  <a:pt x="2904785" y="337303"/>
                </a:cubicBezTo>
                <a:lnTo>
                  <a:pt x="2923032" y="247650"/>
                </a:lnTo>
                <a:lnTo>
                  <a:pt x="4817143" y="2476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0238E5E-A8CE-480B-87D4-2650A69B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2617" y="3236727"/>
            <a:ext cx="3540950" cy="1964544"/>
          </a:xfrm>
          <a:custGeom>
            <a:avLst/>
            <a:gdLst>
              <a:gd name="connsiteX0" fmla="*/ 4080254 w 4329234"/>
              <a:gd name="connsiteY0" fmla="*/ 0 h 2401889"/>
              <a:gd name="connsiteX1" fmla="*/ 4329234 w 4329234"/>
              <a:gd name="connsiteY1" fmla="*/ 247650 h 2401889"/>
              <a:gd name="connsiteX2" fmla="*/ 4326423 w 4329234"/>
              <a:gd name="connsiteY2" fmla="*/ 250446 h 2401889"/>
              <a:gd name="connsiteX3" fmla="*/ 4315874 w 4329234"/>
              <a:gd name="connsiteY3" fmla="*/ 459358 h 2401889"/>
              <a:gd name="connsiteX4" fmla="*/ 2163282 w 4329234"/>
              <a:gd name="connsiteY4" fmla="*/ 2401889 h 2401889"/>
              <a:gd name="connsiteX5" fmla="*/ 10691 w 4329234"/>
              <a:gd name="connsiteY5" fmla="*/ 459358 h 2401889"/>
              <a:gd name="connsiteX6" fmla="*/ 0 w 4329234"/>
              <a:gd name="connsiteY6" fmla="*/ 247650 h 2401889"/>
              <a:gd name="connsiteX7" fmla="*/ 1917880 w 4329234"/>
              <a:gd name="connsiteY7" fmla="*/ 247650 h 2401889"/>
              <a:gd name="connsiteX8" fmla="*/ 1936127 w 4329234"/>
              <a:gd name="connsiteY8" fmla="*/ 337303 h 2401889"/>
              <a:gd name="connsiteX9" fmla="*/ 2172806 w 4329234"/>
              <a:gd name="connsiteY9" fmla="*/ 492919 h 2401889"/>
              <a:gd name="connsiteX10" fmla="*/ 2409486 w 4329234"/>
              <a:gd name="connsiteY10" fmla="*/ 337303 h 2401889"/>
              <a:gd name="connsiteX11" fmla="*/ 2427733 w 4329234"/>
              <a:gd name="connsiteY11" fmla="*/ 247650 h 2401889"/>
              <a:gd name="connsiteX12" fmla="*/ 3830759 w 4329234"/>
              <a:gd name="connsiteY12" fmla="*/ 247650 h 240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9234" h="2401889">
                <a:moveTo>
                  <a:pt x="4080254" y="0"/>
                </a:moveTo>
                <a:lnTo>
                  <a:pt x="4329234" y="247650"/>
                </a:lnTo>
                <a:lnTo>
                  <a:pt x="4326423" y="250446"/>
                </a:lnTo>
                <a:lnTo>
                  <a:pt x="4315874" y="459358"/>
                </a:lnTo>
                <a:cubicBezTo>
                  <a:pt x="4205068" y="1550449"/>
                  <a:pt x="3283607" y="2401889"/>
                  <a:pt x="2163282" y="2401889"/>
                </a:cubicBezTo>
                <a:cubicBezTo>
                  <a:pt x="1042958" y="2401889"/>
                  <a:pt x="121497" y="1550449"/>
                  <a:pt x="10691" y="459358"/>
                </a:cubicBezTo>
                <a:lnTo>
                  <a:pt x="0" y="247650"/>
                </a:lnTo>
                <a:lnTo>
                  <a:pt x="1917880" y="247650"/>
                </a:lnTo>
                <a:lnTo>
                  <a:pt x="1936127" y="337303"/>
                </a:lnTo>
                <a:cubicBezTo>
                  <a:pt x="1975121" y="428752"/>
                  <a:pt x="2066409" y="492919"/>
                  <a:pt x="2172806" y="492919"/>
                </a:cubicBezTo>
                <a:cubicBezTo>
                  <a:pt x="2279204" y="492919"/>
                  <a:pt x="2370491" y="428752"/>
                  <a:pt x="2409486" y="337303"/>
                </a:cubicBezTo>
                <a:lnTo>
                  <a:pt x="2427733" y="247650"/>
                </a:lnTo>
                <a:lnTo>
                  <a:pt x="3830759" y="2476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A17C0D9-01FE-4CD6-BF00-64D7552D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466" y="3236727"/>
            <a:ext cx="2735434" cy="1559430"/>
          </a:xfrm>
          <a:custGeom>
            <a:avLst/>
            <a:gdLst>
              <a:gd name="connsiteX0" fmla="*/ 3095414 w 3344394"/>
              <a:gd name="connsiteY0" fmla="*/ 0 h 1906589"/>
              <a:gd name="connsiteX1" fmla="*/ 3344394 w 3344394"/>
              <a:gd name="connsiteY1" fmla="*/ 247650 h 1906589"/>
              <a:gd name="connsiteX2" fmla="*/ 3338775 w 3344394"/>
              <a:gd name="connsiteY2" fmla="*/ 253240 h 1906589"/>
              <a:gd name="connsiteX3" fmla="*/ 3330956 w 3344394"/>
              <a:gd name="connsiteY3" fmla="*/ 408004 h 1906589"/>
              <a:gd name="connsiteX4" fmla="*/ 1669528 w 3344394"/>
              <a:gd name="connsiteY4" fmla="*/ 1906589 h 1906589"/>
              <a:gd name="connsiteX5" fmla="*/ 8101 w 3344394"/>
              <a:gd name="connsiteY5" fmla="*/ 408004 h 1906589"/>
              <a:gd name="connsiteX6" fmla="*/ 0 w 3344394"/>
              <a:gd name="connsiteY6" fmla="*/ 247650 h 1906589"/>
              <a:gd name="connsiteX7" fmla="*/ 1424126 w 3344394"/>
              <a:gd name="connsiteY7" fmla="*/ 247650 h 1906589"/>
              <a:gd name="connsiteX8" fmla="*/ 1442373 w 3344394"/>
              <a:gd name="connsiteY8" fmla="*/ 337303 h 1906589"/>
              <a:gd name="connsiteX9" fmla="*/ 1679052 w 3344394"/>
              <a:gd name="connsiteY9" fmla="*/ 492919 h 1906589"/>
              <a:gd name="connsiteX10" fmla="*/ 1915732 w 3344394"/>
              <a:gd name="connsiteY10" fmla="*/ 337303 h 1906589"/>
              <a:gd name="connsiteX11" fmla="*/ 1933979 w 3344394"/>
              <a:gd name="connsiteY11" fmla="*/ 247650 h 1906589"/>
              <a:gd name="connsiteX12" fmla="*/ 2845919 w 3344394"/>
              <a:gd name="connsiteY12" fmla="*/ 247650 h 19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94" h="1906589">
                <a:moveTo>
                  <a:pt x="3095414" y="0"/>
                </a:moveTo>
                <a:lnTo>
                  <a:pt x="3344394" y="247650"/>
                </a:lnTo>
                <a:lnTo>
                  <a:pt x="3338775" y="253240"/>
                </a:lnTo>
                <a:lnTo>
                  <a:pt x="3330956" y="408004"/>
                </a:lnTo>
                <a:cubicBezTo>
                  <a:pt x="3245433" y="1249737"/>
                  <a:pt x="2534225" y="1906589"/>
                  <a:pt x="1669528" y="1906589"/>
                </a:cubicBezTo>
                <a:cubicBezTo>
                  <a:pt x="804832" y="1906589"/>
                  <a:pt x="93624" y="1249737"/>
                  <a:pt x="8101" y="408004"/>
                </a:cubicBezTo>
                <a:lnTo>
                  <a:pt x="0" y="247650"/>
                </a:lnTo>
                <a:lnTo>
                  <a:pt x="1424126" y="247650"/>
                </a:lnTo>
                <a:lnTo>
                  <a:pt x="1442373" y="337303"/>
                </a:lnTo>
                <a:cubicBezTo>
                  <a:pt x="1481367" y="428752"/>
                  <a:pt x="1572655" y="492919"/>
                  <a:pt x="1679052" y="492919"/>
                </a:cubicBezTo>
                <a:cubicBezTo>
                  <a:pt x="1785450" y="492919"/>
                  <a:pt x="1876737" y="428752"/>
                  <a:pt x="1915732" y="337303"/>
                </a:cubicBezTo>
                <a:lnTo>
                  <a:pt x="1933979" y="247650"/>
                </a:lnTo>
                <a:lnTo>
                  <a:pt x="2845919" y="2476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1B265FA-1763-404A-BE7F-E0645BD8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1552" y="3236727"/>
            <a:ext cx="1940897" cy="1164704"/>
          </a:xfrm>
          <a:custGeom>
            <a:avLst/>
            <a:gdLst>
              <a:gd name="connsiteX0" fmla="*/ 2121289 w 2372977"/>
              <a:gd name="connsiteY0" fmla="*/ 0 h 1423989"/>
              <a:gd name="connsiteX1" fmla="*/ 2370269 w 2372977"/>
              <a:gd name="connsiteY1" fmla="*/ 247650 h 1423989"/>
              <a:gd name="connsiteX2" fmla="*/ 2372977 w 2372977"/>
              <a:gd name="connsiteY2" fmla="*/ 247650 h 1423989"/>
              <a:gd name="connsiteX3" fmla="*/ 2349813 w 2372977"/>
              <a:gd name="connsiteY3" fmla="*/ 477119 h 1423989"/>
              <a:gd name="connsiteX4" fmla="*/ 1186488 w 2372977"/>
              <a:gd name="connsiteY4" fmla="*/ 1423989 h 1423989"/>
              <a:gd name="connsiteX5" fmla="*/ 23163 w 2372977"/>
              <a:gd name="connsiteY5" fmla="*/ 477119 h 1423989"/>
              <a:gd name="connsiteX6" fmla="*/ 0 w 2372977"/>
              <a:gd name="connsiteY6" fmla="*/ 247650 h 1423989"/>
              <a:gd name="connsiteX7" fmla="*/ 941085 w 2372977"/>
              <a:gd name="connsiteY7" fmla="*/ 247650 h 1423989"/>
              <a:gd name="connsiteX8" fmla="*/ 959332 w 2372977"/>
              <a:gd name="connsiteY8" fmla="*/ 337303 h 1423989"/>
              <a:gd name="connsiteX9" fmla="*/ 1196011 w 2372977"/>
              <a:gd name="connsiteY9" fmla="*/ 492919 h 1423989"/>
              <a:gd name="connsiteX10" fmla="*/ 1432691 w 2372977"/>
              <a:gd name="connsiteY10" fmla="*/ 337303 h 1423989"/>
              <a:gd name="connsiteX11" fmla="*/ 1450938 w 2372977"/>
              <a:gd name="connsiteY11" fmla="*/ 247650 h 1423989"/>
              <a:gd name="connsiteX12" fmla="*/ 1871794 w 2372977"/>
              <a:gd name="connsiteY12" fmla="*/ 247650 h 142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2977" h="1423989">
                <a:moveTo>
                  <a:pt x="2121289" y="0"/>
                </a:moveTo>
                <a:lnTo>
                  <a:pt x="2370269" y="247650"/>
                </a:lnTo>
                <a:lnTo>
                  <a:pt x="2372977" y="247650"/>
                </a:lnTo>
                <a:lnTo>
                  <a:pt x="2349813" y="477119"/>
                </a:lnTo>
                <a:cubicBezTo>
                  <a:pt x="2239088" y="1017497"/>
                  <a:pt x="1760323" y="1423989"/>
                  <a:pt x="1186488" y="1423989"/>
                </a:cubicBezTo>
                <a:cubicBezTo>
                  <a:pt x="612654" y="1423989"/>
                  <a:pt x="133888" y="1017497"/>
                  <a:pt x="23163" y="477119"/>
                </a:cubicBezTo>
                <a:lnTo>
                  <a:pt x="0" y="247650"/>
                </a:lnTo>
                <a:lnTo>
                  <a:pt x="941085" y="247650"/>
                </a:lnTo>
                <a:lnTo>
                  <a:pt x="959332" y="337303"/>
                </a:lnTo>
                <a:cubicBezTo>
                  <a:pt x="998326" y="428752"/>
                  <a:pt x="1089614" y="492919"/>
                  <a:pt x="1196011" y="492919"/>
                </a:cubicBezTo>
                <a:cubicBezTo>
                  <a:pt x="1302408" y="492919"/>
                  <a:pt x="1393696" y="428752"/>
                  <a:pt x="1432691" y="337303"/>
                </a:cubicBezTo>
                <a:lnTo>
                  <a:pt x="1450938" y="247650"/>
                </a:lnTo>
                <a:lnTo>
                  <a:pt x="1871794" y="2476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D7DEF09-844B-42F0-BA84-1382762FF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433" y="3236728"/>
            <a:ext cx="1133135" cy="760888"/>
          </a:xfrm>
          <a:custGeom>
            <a:avLst/>
            <a:gdLst>
              <a:gd name="connsiteX0" fmla="*/ 1136413 w 1385393"/>
              <a:gd name="connsiteY0" fmla="*/ 0 h 930276"/>
              <a:gd name="connsiteX1" fmla="*/ 1385393 w 1385393"/>
              <a:gd name="connsiteY1" fmla="*/ 247650 h 930276"/>
              <a:gd name="connsiteX2" fmla="*/ 1372340 w 1385393"/>
              <a:gd name="connsiteY2" fmla="*/ 376984 h 930276"/>
              <a:gd name="connsiteX3" fmla="*/ 692696 w 1385393"/>
              <a:gd name="connsiteY3" fmla="*/ 930276 h 930276"/>
              <a:gd name="connsiteX4" fmla="*/ 13053 w 1385393"/>
              <a:gd name="connsiteY4" fmla="*/ 376984 h 930276"/>
              <a:gd name="connsiteX5" fmla="*/ 0 w 1385393"/>
              <a:gd name="connsiteY5" fmla="*/ 247650 h 930276"/>
              <a:gd name="connsiteX6" fmla="*/ 497785 w 1385393"/>
              <a:gd name="connsiteY6" fmla="*/ 247650 h 930276"/>
              <a:gd name="connsiteX7" fmla="*/ 511316 w 1385393"/>
              <a:gd name="connsiteY7" fmla="*/ 314131 h 930276"/>
              <a:gd name="connsiteX8" fmla="*/ 692696 w 1385393"/>
              <a:gd name="connsiteY8" fmla="*/ 433389 h 930276"/>
              <a:gd name="connsiteX9" fmla="*/ 874077 w 1385393"/>
              <a:gd name="connsiteY9" fmla="*/ 314131 h 930276"/>
              <a:gd name="connsiteX10" fmla="*/ 887492 w 1385393"/>
              <a:gd name="connsiteY10" fmla="*/ 248220 h 930276"/>
              <a:gd name="connsiteX11" fmla="*/ 886918 w 1385393"/>
              <a:gd name="connsiteY11" fmla="*/ 247650 h 93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5393" h="930276">
                <a:moveTo>
                  <a:pt x="1136413" y="0"/>
                </a:moveTo>
                <a:lnTo>
                  <a:pt x="1385393" y="247650"/>
                </a:lnTo>
                <a:lnTo>
                  <a:pt x="1372340" y="376984"/>
                </a:lnTo>
                <a:cubicBezTo>
                  <a:pt x="1307652" y="692747"/>
                  <a:pt x="1027945" y="930276"/>
                  <a:pt x="692696" y="930276"/>
                </a:cubicBezTo>
                <a:cubicBezTo>
                  <a:pt x="357448" y="930276"/>
                  <a:pt x="77741" y="692747"/>
                  <a:pt x="13053" y="376984"/>
                </a:cubicBezTo>
                <a:lnTo>
                  <a:pt x="0" y="247650"/>
                </a:lnTo>
                <a:lnTo>
                  <a:pt x="497785" y="247650"/>
                </a:lnTo>
                <a:lnTo>
                  <a:pt x="511316" y="314131"/>
                </a:lnTo>
                <a:cubicBezTo>
                  <a:pt x="541199" y="384214"/>
                  <a:pt x="611159" y="433389"/>
                  <a:pt x="692696" y="433389"/>
                </a:cubicBezTo>
                <a:cubicBezTo>
                  <a:pt x="774234" y="433389"/>
                  <a:pt x="844193" y="384214"/>
                  <a:pt x="874077" y="314131"/>
                </a:cubicBezTo>
                <a:lnTo>
                  <a:pt x="887492" y="248220"/>
                </a:lnTo>
                <a:lnTo>
                  <a:pt x="886918" y="2476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0B3B5A-E961-488F-B88A-F6A27BB7DE37}"/>
              </a:ext>
            </a:extLst>
          </p:cNvPr>
          <p:cNvSpPr/>
          <p:nvPr/>
        </p:nvSpPr>
        <p:spPr>
          <a:xfrm>
            <a:off x="4744792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DF2695-91AC-4CFA-9BE1-7C1C266D4EBA}"/>
              </a:ext>
            </a:extLst>
          </p:cNvPr>
          <p:cNvSpPr/>
          <p:nvPr/>
        </p:nvSpPr>
        <p:spPr>
          <a:xfrm>
            <a:off x="5147462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E857D8B-F614-4762-A639-2CCEF831B211}"/>
              </a:ext>
            </a:extLst>
          </p:cNvPr>
          <p:cNvSpPr/>
          <p:nvPr/>
        </p:nvSpPr>
        <p:spPr>
          <a:xfrm>
            <a:off x="5550132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5A74FC-C8F5-4572-8D65-B459C8845221}"/>
              </a:ext>
            </a:extLst>
          </p:cNvPr>
          <p:cNvSpPr/>
          <p:nvPr/>
        </p:nvSpPr>
        <p:spPr>
          <a:xfrm>
            <a:off x="5952801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E8B23F7-E51B-4B66-973D-4613BF091C9E}"/>
              </a:ext>
            </a:extLst>
          </p:cNvPr>
          <p:cNvSpPr/>
          <p:nvPr/>
        </p:nvSpPr>
        <p:spPr>
          <a:xfrm>
            <a:off x="6355473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05</a:t>
            </a:r>
            <a:endParaRPr lang="en-US" sz="1350" noProof="1"/>
          </a:p>
        </p:txBody>
      </p:sp>
      <p:pic>
        <p:nvPicPr>
          <p:cNvPr id="6" name="Graphic 5" descr="Users">
            <a:extLst>
              <a:ext uri="{FF2B5EF4-FFF2-40B4-BE49-F238E27FC236}">
                <a16:creationId xmlns:a16="http://schemas.microsoft.com/office/drawing/2014/main" id="{AA11BA57-E5F7-4BE4-A611-3E6896E474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0193" y="3559410"/>
            <a:ext cx="295941" cy="295941"/>
          </a:xfrm>
          <a:prstGeom prst="rect">
            <a:avLst/>
          </a:prstGeom>
        </p:spPr>
      </p:pic>
      <p:pic>
        <p:nvPicPr>
          <p:cNvPr id="8" name="Graphic 7" descr="Single gear">
            <a:extLst>
              <a:ext uri="{FF2B5EF4-FFF2-40B4-BE49-F238E27FC236}">
                <a16:creationId xmlns:a16="http://schemas.microsoft.com/office/drawing/2014/main" id="{A93FFDA7-8775-48D6-A537-85787B031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806" y="3855351"/>
            <a:ext cx="295941" cy="295941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BBFC9BC6-647D-459E-A0C1-F30A5B651F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14618" y="4123715"/>
            <a:ext cx="295941" cy="295941"/>
          </a:xfrm>
          <a:prstGeom prst="rect">
            <a:avLst/>
          </a:prstGeom>
        </p:spPr>
      </p:pic>
      <p:pic>
        <p:nvPicPr>
          <p:cNvPr id="12" name="Graphic 11" descr="Magnifying glass">
            <a:extLst>
              <a:ext uri="{FF2B5EF4-FFF2-40B4-BE49-F238E27FC236}">
                <a16:creationId xmlns:a16="http://schemas.microsoft.com/office/drawing/2014/main" id="{8693C7ED-F93D-4E06-84CC-9162C6C665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18677" y="4400373"/>
            <a:ext cx="295941" cy="295941"/>
          </a:xfrm>
          <a:prstGeom prst="rect">
            <a:avLst/>
          </a:prstGeom>
        </p:spPr>
      </p:pic>
      <p:pic>
        <p:nvPicPr>
          <p:cNvPr id="14" name="Graphic 13" descr="Shopping cart">
            <a:extLst>
              <a:ext uri="{FF2B5EF4-FFF2-40B4-BE49-F238E27FC236}">
                <a16:creationId xmlns:a16="http://schemas.microsoft.com/office/drawing/2014/main" id="{286F4E31-4951-4664-ADBE-2A54C54AF51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58496" y="4718739"/>
            <a:ext cx="295941" cy="295941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DC8C1B67-A5C9-4ADE-82F8-1D1C10F4871F}"/>
              </a:ext>
            </a:extLst>
          </p:cNvPr>
          <p:cNvGrpSpPr/>
          <p:nvPr/>
        </p:nvGrpSpPr>
        <p:grpSpPr>
          <a:xfrm>
            <a:off x="3476438" y="1684490"/>
            <a:ext cx="2202816" cy="1229225"/>
            <a:chOff x="332936" y="2596988"/>
            <a:chExt cx="2937088" cy="1638966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974627E-06A5-4E99-A86F-C795E2E16328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1703DD-D83F-454C-8E11-A9FD2DC0920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13DC791-85AB-47F0-8F6B-6E5F05BB303D}"/>
              </a:ext>
            </a:extLst>
          </p:cNvPr>
          <p:cNvGrpSpPr/>
          <p:nvPr/>
        </p:nvGrpSpPr>
        <p:grpSpPr>
          <a:xfrm>
            <a:off x="7103801" y="4265980"/>
            <a:ext cx="1510409" cy="1537002"/>
            <a:chOff x="8921977" y="4042608"/>
            <a:chExt cx="2937088" cy="204933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AB55F23-72BA-41B0-9E00-9E60E862D8F6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8CE7F15-78D0-4EF7-A08C-D20C752C6DCC}"/>
                </a:ext>
              </a:extLst>
            </p:cNvPr>
            <p:cNvSpPr txBox="1"/>
            <p:nvPr/>
          </p:nvSpPr>
          <p:spPr>
            <a:xfrm>
              <a:off x="8929773" y="453254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AB2F682-0329-4572-9CE2-AEBA9A7270EA}"/>
              </a:ext>
            </a:extLst>
          </p:cNvPr>
          <p:cNvGrpSpPr/>
          <p:nvPr/>
        </p:nvGrpSpPr>
        <p:grpSpPr>
          <a:xfrm>
            <a:off x="525781" y="4265980"/>
            <a:ext cx="1510409" cy="1537002"/>
            <a:chOff x="332936" y="4621560"/>
            <a:chExt cx="2937088" cy="204933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0648008-3D41-4563-8BE4-EE2C5C1E9149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F0BFA8-0C0F-4104-923C-800A59CA02D1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263CD13-9483-45B9-8439-1BB1ED4DB0FC}"/>
              </a:ext>
            </a:extLst>
          </p:cNvPr>
          <p:cNvGrpSpPr/>
          <p:nvPr/>
        </p:nvGrpSpPr>
        <p:grpSpPr>
          <a:xfrm>
            <a:off x="7103801" y="1684490"/>
            <a:ext cx="1510409" cy="1537002"/>
            <a:chOff x="8921977" y="1435947"/>
            <a:chExt cx="2937088" cy="204933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56B4242-ADD4-4E8F-BB4C-3F461886B1CC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C87F6C0-AE0B-4A07-8D8F-C717FD73084B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FA0F07D-02CB-4A84-9D06-3DCAB3390AA6}"/>
              </a:ext>
            </a:extLst>
          </p:cNvPr>
          <p:cNvGrpSpPr/>
          <p:nvPr/>
        </p:nvGrpSpPr>
        <p:grpSpPr>
          <a:xfrm>
            <a:off x="525781" y="1684491"/>
            <a:ext cx="1510409" cy="1537002"/>
            <a:chOff x="332936" y="2596988"/>
            <a:chExt cx="2937088" cy="204933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D30B569-9876-478F-9C87-74FA6AE6954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A8EB67D-1AF4-4E82-B1E4-28C86337DAC4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2" name="Graphic 91" descr="Shopping cart">
            <a:extLst>
              <a:ext uri="{FF2B5EF4-FFF2-40B4-BE49-F238E27FC236}">
                <a16:creationId xmlns:a16="http://schemas.microsoft.com/office/drawing/2014/main" id="{9DFC62BE-BB7B-4044-A782-610DBE55E50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36374" y="4313278"/>
            <a:ext cx="295941" cy="295941"/>
          </a:xfrm>
          <a:prstGeom prst="rect">
            <a:avLst/>
          </a:prstGeom>
        </p:spPr>
      </p:pic>
      <p:pic>
        <p:nvPicPr>
          <p:cNvPr id="93" name="Graphic 92" descr="Magnifying glass">
            <a:extLst>
              <a:ext uri="{FF2B5EF4-FFF2-40B4-BE49-F238E27FC236}">
                <a16:creationId xmlns:a16="http://schemas.microsoft.com/office/drawing/2014/main" id="{9525D063-D389-4AB7-AFEB-088D51EB3A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6918" y="1744738"/>
            <a:ext cx="295941" cy="295941"/>
          </a:xfrm>
          <a:prstGeom prst="rect">
            <a:avLst/>
          </a:prstGeom>
        </p:spPr>
      </p:pic>
      <p:pic>
        <p:nvPicPr>
          <p:cNvPr id="94" name="Graphic 93" descr="Bullseye">
            <a:extLst>
              <a:ext uri="{FF2B5EF4-FFF2-40B4-BE49-F238E27FC236}">
                <a16:creationId xmlns:a16="http://schemas.microsoft.com/office/drawing/2014/main" id="{2A102673-4C0A-468F-A52E-01EC0653DB5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14210" y="4313278"/>
            <a:ext cx="295941" cy="295941"/>
          </a:xfrm>
          <a:prstGeom prst="rect">
            <a:avLst/>
          </a:prstGeom>
        </p:spPr>
      </p:pic>
      <p:pic>
        <p:nvPicPr>
          <p:cNvPr id="95" name="Graphic 94" descr="Single gear">
            <a:extLst>
              <a:ext uri="{FF2B5EF4-FFF2-40B4-BE49-F238E27FC236}">
                <a16:creationId xmlns:a16="http://schemas.microsoft.com/office/drawing/2014/main" id="{98824EA9-6397-432A-B032-80C70F486B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14210" y="1744738"/>
            <a:ext cx="295941" cy="295941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595C505C-0699-415A-B577-EB1BDD08F1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2285" y="1744738"/>
            <a:ext cx="295941" cy="29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9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Semi-Circular Arrows for PowerPoint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018EB4F-7AFA-4EC0-9143-683472E21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503" y="3236728"/>
            <a:ext cx="4348994" cy="2368358"/>
          </a:xfrm>
          <a:custGeom>
            <a:avLst/>
            <a:gdLst>
              <a:gd name="connsiteX0" fmla="*/ 5066638 w 5317163"/>
              <a:gd name="connsiteY0" fmla="*/ 0 h 2895600"/>
              <a:gd name="connsiteX1" fmla="*/ 5315618 w 5317163"/>
              <a:gd name="connsiteY1" fmla="*/ 247650 h 2895600"/>
              <a:gd name="connsiteX2" fmla="*/ 5317163 w 5317163"/>
              <a:gd name="connsiteY2" fmla="*/ 247650 h 2895600"/>
              <a:gd name="connsiteX3" fmla="*/ 5303916 w 5317163"/>
              <a:gd name="connsiteY3" fmla="*/ 509837 h 2895600"/>
              <a:gd name="connsiteX4" fmla="*/ 2658581 w 5317163"/>
              <a:gd name="connsiteY4" fmla="*/ 2895600 h 2895600"/>
              <a:gd name="connsiteX5" fmla="*/ 13247 w 5317163"/>
              <a:gd name="connsiteY5" fmla="*/ 509837 h 2895600"/>
              <a:gd name="connsiteX6" fmla="*/ 0 w 5317163"/>
              <a:gd name="connsiteY6" fmla="*/ 247650 h 2895600"/>
              <a:gd name="connsiteX7" fmla="*/ 2413179 w 5317163"/>
              <a:gd name="connsiteY7" fmla="*/ 247650 h 2895600"/>
              <a:gd name="connsiteX8" fmla="*/ 2431426 w 5317163"/>
              <a:gd name="connsiteY8" fmla="*/ 337303 h 2895600"/>
              <a:gd name="connsiteX9" fmla="*/ 2668105 w 5317163"/>
              <a:gd name="connsiteY9" fmla="*/ 492919 h 2895600"/>
              <a:gd name="connsiteX10" fmla="*/ 2904785 w 5317163"/>
              <a:gd name="connsiteY10" fmla="*/ 337303 h 2895600"/>
              <a:gd name="connsiteX11" fmla="*/ 2923032 w 5317163"/>
              <a:gd name="connsiteY11" fmla="*/ 247650 h 2895600"/>
              <a:gd name="connsiteX12" fmla="*/ 4817143 w 5317163"/>
              <a:gd name="connsiteY12" fmla="*/ 24765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7163" h="2895600">
                <a:moveTo>
                  <a:pt x="5066638" y="0"/>
                </a:moveTo>
                <a:lnTo>
                  <a:pt x="5315618" y="247650"/>
                </a:lnTo>
                <a:lnTo>
                  <a:pt x="5317163" y="247650"/>
                </a:lnTo>
                <a:lnTo>
                  <a:pt x="5303916" y="509837"/>
                </a:lnTo>
                <a:cubicBezTo>
                  <a:pt x="5167745" y="1849885"/>
                  <a:pt x="4035356" y="2895600"/>
                  <a:pt x="2658581" y="2895600"/>
                </a:cubicBezTo>
                <a:cubicBezTo>
                  <a:pt x="1281806" y="2895600"/>
                  <a:pt x="149417" y="1849885"/>
                  <a:pt x="13247" y="509837"/>
                </a:cubicBezTo>
                <a:lnTo>
                  <a:pt x="0" y="247650"/>
                </a:lnTo>
                <a:lnTo>
                  <a:pt x="2413179" y="247650"/>
                </a:lnTo>
                <a:lnTo>
                  <a:pt x="2431426" y="337303"/>
                </a:lnTo>
                <a:cubicBezTo>
                  <a:pt x="2470420" y="428752"/>
                  <a:pt x="2561708" y="492919"/>
                  <a:pt x="2668105" y="492919"/>
                </a:cubicBezTo>
                <a:cubicBezTo>
                  <a:pt x="2774502" y="492919"/>
                  <a:pt x="2865790" y="428752"/>
                  <a:pt x="2904785" y="337303"/>
                </a:cubicBezTo>
                <a:lnTo>
                  <a:pt x="2923032" y="247650"/>
                </a:lnTo>
                <a:lnTo>
                  <a:pt x="4817143" y="2476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6955E57-8182-4FF8-AC4A-CF5177C1B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2617" y="3236727"/>
            <a:ext cx="3540950" cy="1964544"/>
          </a:xfrm>
          <a:custGeom>
            <a:avLst/>
            <a:gdLst>
              <a:gd name="connsiteX0" fmla="*/ 4080254 w 4329234"/>
              <a:gd name="connsiteY0" fmla="*/ 0 h 2401889"/>
              <a:gd name="connsiteX1" fmla="*/ 4329234 w 4329234"/>
              <a:gd name="connsiteY1" fmla="*/ 247650 h 2401889"/>
              <a:gd name="connsiteX2" fmla="*/ 4326423 w 4329234"/>
              <a:gd name="connsiteY2" fmla="*/ 250446 h 2401889"/>
              <a:gd name="connsiteX3" fmla="*/ 4315874 w 4329234"/>
              <a:gd name="connsiteY3" fmla="*/ 459358 h 2401889"/>
              <a:gd name="connsiteX4" fmla="*/ 2163282 w 4329234"/>
              <a:gd name="connsiteY4" fmla="*/ 2401889 h 2401889"/>
              <a:gd name="connsiteX5" fmla="*/ 10691 w 4329234"/>
              <a:gd name="connsiteY5" fmla="*/ 459358 h 2401889"/>
              <a:gd name="connsiteX6" fmla="*/ 0 w 4329234"/>
              <a:gd name="connsiteY6" fmla="*/ 247650 h 2401889"/>
              <a:gd name="connsiteX7" fmla="*/ 1917880 w 4329234"/>
              <a:gd name="connsiteY7" fmla="*/ 247650 h 2401889"/>
              <a:gd name="connsiteX8" fmla="*/ 1936127 w 4329234"/>
              <a:gd name="connsiteY8" fmla="*/ 337303 h 2401889"/>
              <a:gd name="connsiteX9" fmla="*/ 2172806 w 4329234"/>
              <a:gd name="connsiteY9" fmla="*/ 492919 h 2401889"/>
              <a:gd name="connsiteX10" fmla="*/ 2409486 w 4329234"/>
              <a:gd name="connsiteY10" fmla="*/ 337303 h 2401889"/>
              <a:gd name="connsiteX11" fmla="*/ 2427733 w 4329234"/>
              <a:gd name="connsiteY11" fmla="*/ 247650 h 2401889"/>
              <a:gd name="connsiteX12" fmla="*/ 3830759 w 4329234"/>
              <a:gd name="connsiteY12" fmla="*/ 247650 h 240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9234" h="2401889">
                <a:moveTo>
                  <a:pt x="4080254" y="0"/>
                </a:moveTo>
                <a:lnTo>
                  <a:pt x="4329234" y="247650"/>
                </a:lnTo>
                <a:lnTo>
                  <a:pt x="4326423" y="250446"/>
                </a:lnTo>
                <a:lnTo>
                  <a:pt x="4315874" y="459358"/>
                </a:lnTo>
                <a:cubicBezTo>
                  <a:pt x="4205068" y="1550449"/>
                  <a:pt x="3283607" y="2401889"/>
                  <a:pt x="2163282" y="2401889"/>
                </a:cubicBezTo>
                <a:cubicBezTo>
                  <a:pt x="1042958" y="2401889"/>
                  <a:pt x="121497" y="1550449"/>
                  <a:pt x="10691" y="459358"/>
                </a:cubicBezTo>
                <a:lnTo>
                  <a:pt x="0" y="247650"/>
                </a:lnTo>
                <a:lnTo>
                  <a:pt x="1917880" y="247650"/>
                </a:lnTo>
                <a:lnTo>
                  <a:pt x="1936127" y="337303"/>
                </a:lnTo>
                <a:cubicBezTo>
                  <a:pt x="1975121" y="428752"/>
                  <a:pt x="2066409" y="492919"/>
                  <a:pt x="2172806" y="492919"/>
                </a:cubicBezTo>
                <a:cubicBezTo>
                  <a:pt x="2279204" y="492919"/>
                  <a:pt x="2370491" y="428752"/>
                  <a:pt x="2409486" y="337303"/>
                </a:cubicBezTo>
                <a:lnTo>
                  <a:pt x="2427733" y="247650"/>
                </a:lnTo>
                <a:lnTo>
                  <a:pt x="3830759" y="2476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EF281AB-A7BB-47AA-A7F5-27AC7E443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466" y="3236727"/>
            <a:ext cx="2735434" cy="1559430"/>
          </a:xfrm>
          <a:custGeom>
            <a:avLst/>
            <a:gdLst>
              <a:gd name="connsiteX0" fmla="*/ 3095414 w 3344394"/>
              <a:gd name="connsiteY0" fmla="*/ 0 h 1906589"/>
              <a:gd name="connsiteX1" fmla="*/ 3344394 w 3344394"/>
              <a:gd name="connsiteY1" fmla="*/ 247650 h 1906589"/>
              <a:gd name="connsiteX2" fmla="*/ 3338775 w 3344394"/>
              <a:gd name="connsiteY2" fmla="*/ 253240 h 1906589"/>
              <a:gd name="connsiteX3" fmla="*/ 3330956 w 3344394"/>
              <a:gd name="connsiteY3" fmla="*/ 408004 h 1906589"/>
              <a:gd name="connsiteX4" fmla="*/ 1669528 w 3344394"/>
              <a:gd name="connsiteY4" fmla="*/ 1906589 h 1906589"/>
              <a:gd name="connsiteX5" fmla="*/ 8101 w 3344394"/>
              <a:gd name="connsiteY5" fmla="*/ 408004 h 1906589"/>
              <a:gd name="connsiteX6" fmla="*/ 0 w 3344394"/>
              <a:gd name="connsiteY6" fmla="*/ 247650 h 1906589"/>
              <a:gd name="connsiteX7" fmla="*/ 1424126 w 3344394"/>
              <a:gd name="connsiteY7" fmla="*/ 247650 h 1906589"/>
              <a:gd name="connsiteX8" fmla="*/ 1442373 w 3344394"/>
              <a:gd name="connsiteY8" fmla="*/ 337303 h 1906589"/>
              <a:gd name="connsiteX9" fmla="*/ 1679052 w 3344394"/>
              <a:gd name="connsiteY9" fmla="*/ 492919 h 1906589"/>
              <a:gd name="connsiteX10" fmla="*/ 1915732 w 3344394"/>
              <a:gd name="connsiteY10" fmla="*/ 337303 h 1906589"/>
              <a:gd name="connsiteX11" fmla="*/ 1933979 w 3344394"/>
              <a:gd name="connsiteY11" fmla="*/ 247650 h 1906589"/>
              <a:gd name="connsiteX12" fmla="*/ 2845919 w 3344394"/>
              <a:gd name="connsiteY12" fmla="*/ 247650 h 19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94" h="1906589">
                <a:moveTo>
                  <a:pt x="3095414" y="0"/>
                </a:moveTo>
                <a:lnTo>
                  <a:pt x="3344394" y="247650"/>
                </a:lnTo>
                <a:lnTo>
                  <a:pt x="3338775" y="253240"/>
                </a:lnTo>
                <a:lnTo>
                  <a:pt x="3330956" y="408004"/>
                </a:lnTo>
                <a:cubicBezTo>
                  <a:pt x="3245433" y="1249737"/>
                  <a:pt x="2534225" y="1906589"/>
                  <a:pt x="1669528" y="1906589"/>
                </a:cubicBezTo>
                <a:cubicBezTo>
                  <a:pt x="804832" y="1906589"/>
                  <a:pt x="93624" y="1249737"/>
                  <a:pt x="8101" y="408004"/>
                </a:cubicBezTo>
                <a:lnTo>
                  <a:pt x="0" y="247650"/>
                </a:lnTo>
                <a:lnTo>
                  <a:pt x="1424126" y="247650"/>
                </a:lnTo>
                <a:lnTo>
                  <a:pt x="1442373" y="337303"/>
                </a:lnTo>
                <a:cubicBezTo>
                  <a:pt x="1481367" y="428752"/>
                  <a:pt x="1572655" y="492919"/>
                  <a:pt x="1679052" y="492919"/>
                </a:cubicBezTo>
                <a:cubicBezTo>
                  <a:pt x="1785450" y="492919"/>
                  <a:pt x="1876737" y="428752"/>
                  <a:pt x="1915732" y="337303"/>
                </a:cubicBezTo>
                <a:lnTo>
                  <a:pt x="1933979" y="247650"/>
                </a:lnTo>
                <a:lnTo>
                  <a:pt x="2845919" y="2476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0526140-FD17-45B1-B04B-7C7C574B4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1552" y="3236727"/>
            <a:ext cx="1940897" cy="1164704"/>
          </a:xfrm>
          <a:custGeom>
            <a:avLst/>
            <a:gdLst>
              <a:gd name="connsiteX0" fmla="*/ 2121289 w 2372977"/>
              <a:gd name="connsiteY0" fmla="*/ 0 h 1423989"/>
              <a:gd name="connsiteX1" fmla="*/ 2370269 w 2372977"/>
              <a:gd name="connsiteY1" fmla="*/ 247650 h 1423989"/>
              <a:gd name="connsiteX2" fmla="*/ 2372977 w 2372977"/>
              <a:gd name="connsiteY2" fmla="*/ 247650 h 1423989"/>
              <a:gd name="connsiteX3" fmla="*/ 2349813 w 2372977"/>
              <a:gd name="connsiteY3" fmla="*/ 477119 h 1423989"/>
              <a:gd name="connsiteX4" fmla="*/ 1186488 w 2372977"/>
              <a:gd name="connsiteY4" fmla="*/ 1423989 h 1423989"/>
              <a:gd name="connsiteX5" fmla="*/ 23163 w 2372977"/>
              <a:gd name="connsiteY5" fmla="*/ 477119 h 1423989"/>
              <a:gd name="connsiteX6" fmla="*/ 0 w 2372977"/>
              <a:gd name="connsiteY6" fmla="*/ 247650 h 1423989"/>
              <a:gd name="connsiteX7" fmla="*/ 941085 w 2372977"/>
              <a:gd name="connsiteY7" fmla="*/ 247650 h 1423989"/>
              <a:gd name="connsiteX8" fmla="*/ 959332 w 2372977"/>
              <a:gd name="connsiteY8" fmla="*/ 337303 h 1423989"/>
              <a:gd name="connsiteX9" fmla="*/ 1196011 w 2372977"/>
              <a:gd name="connsiteY9" fmla="*/ 492919 h 1423989"/>
              <a:gd name="connsiteX10" fmla="*/ 1432691 w 2372977"/>
              <a:gd name="connsiteY10" fmla="*/ 337303 h 1423989"/>
              <a:gd name="connsiteX11" fmla="*/ 1450938 w 2372977"/>
              <a:gd name="connsiteY11" fmla="*/ 247650 h 1423989"/>
              <a:gd name="connsiteX12" fmla="*/ 1871794 w 2372977"/>
              <a:gd name="connsiteY12" fmla="*/ 247650 h 142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2977" h="1423989">
                <a:moveTo>
                  <a:pt x="2121289" y="0"/>
                </a:moveTo>
                <a:lnTo>
                  <a:pt x="2370269" y="247650"/>
                </a:lnTo>
                <a:lnTo>
                  <a:pt x="2372977" y="247650"/>
                </a:lnTo>
                <a:lnTo>
                  <a:pt x="2349813" y="477119"/>
                </a:lnTo>
                <a:cubicBezTo>
                  <a:pt x="2239088" y="1017497"/>
                  <a:pt x="1760323" y="1423989"/>
                  <a:pt x="1186488" y="1423989"/>
                </a:cubicBezTo>
                <a:cubicBezTo>
                  <a:pt x="612654" y="1423989"/>
                  <a:pt x="133888" y="1017497"/>
                  <a:pt x="23163" y="477119"/>
                </a:cubicBezTo>
                <a:lnTo>
                  <a:pt x="0" y="247650"/>
                </a:lnTo>
                <a:lnTo>
                  <a:pt x="941085" y="247650"/>
                </a:lnTo>
                <a:lnTo>
                  <a:pt x="959332" y="337303"/>
                </a:lnTo>
                <a:cubicBezTo>
                  <a:pt x="998326" y="428752"/>
                  <a:pt x="1089614" y="492919"/>
                  <a:pt x="1196011" y="492919"/>
                </a:cubicBezTo>
                <a:cubicBezTo>
                  <a:pt x="1302408" y="492919"/>
                  <a:pt x="1393696" y="428752"/>
                  <a:pt x="1432691" y="337303"/>
                </a:cubicBezTo>
                <a:lnTo>
                  <a:pt x="1450938" y="247650"/>
                </a:lnTo>
                <a:lnTo>
                  <a:pt x="1871794" y="2476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9474F91-CF62-4EBD-981C-306447C8C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433" y="3236728"/>
            <a:ext cx="1133135" cy="760888"/>
          </a:xfrm>
          <a:custGeom>
            <a:avLst/>
            <a:gdLst>
              <a:gd name="connsiteX0" fmla="*/ 1136413 w 1385393"/>
              <a:gd name="connsiteY0" fmla="*/ 0 h 930276"/>
              <a:gd name="connsiteX1" fmla="*/ 1385393 w 1385393"/>
              <a:gd name="connsiteY1" fmla="*/ 247650 h 930276"/>
              <a:gd name="connsiteX2" fmla="*/ 1372340 w 1385393"/>
              <a:gd name="connsiteY2" fmla="*/ 376984 h 930276"/>
              <a:gd name="connsiteX3" fmla="*/ 692696 w 1385393"/>
              <a:gd name="connsiteY3" fmla="*/ 930276 h 930276"/>
              <a:gd name="connsiteX4" fmla="*/ 13053 w 1385393"/>
              <a:gd name="connsiteY4" fmla="*/ 376984 h 930276"/>
              <a:gd name="connsiteX5" fmla="*/ 0 w 1385393"/>
              <a:gd name="connsiteY5" fmla="*/ 247650 h 930276"/>
              <a:gd name="connsiteX6" fmla="*/ 497785 w 1385393"/>
              <a:gd name="connsiteY6" fmla="*/ 247650 h 930276"/>
              <a:gd name="connsiteX7" fmla="*/ 511316 w 1385393"/>
              <a:gd name="connsiteY7" fmla="*/ 314131 h 930276"/>
              <a:gd name="connsiteX8" fmla="*/ 692696 w 1385393"/>
              <a:gd name="connsiteY8" fmla="*/ 433389 h 930276"/>
              <a:gd name="connsiteX9" fmla="*/ 874077 w 1385393"/>
              <a:gd name="connsiteY9" fmla="*/ 314131 h 930276"/>
              <a:gd name="connsiteX10" fmla="*/ 887492 w 1385393"/>
              <a:gd name="connsiteY10" fmla="*/ 248220 h 930276"/>
              <a:gd name="connsiteX11" fmla="*/ 886918 w 1385393"/>
              <a:gd name="connsiteY11" fmla="*/ 247650 h 93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5393" h="930276">
                <a:moveTo>
                  <a:pt x="1136413" y="0"/>
                </a:moveTo>
                <a:lnTo>
                  <a:pt x="1385393" y="247650"/>
                </a:lnTo>
                <a:lnTo>
                  <a:pt x="1372340" y="376984"/>
                </a:lnTo>
                <a:cubicBezTo>
                  <a:pt x="1307652" y="692747"/>
                  <a:pt x="1027945" y="930276"/>
                  <a:pt x="692696" y="930276"/>
                </a:cubicBezTo>
                <a:cubicBezTo>
                  <a:pt x="357448" y="930276"/>
                  <a:pt x="77741" y="692747"/>
                  <a:pt x="13053" y="376984"/>
                </a:cubicBezTo>
                <a:lnTo>
                  <a:pt x="0" y="247650"/>
                </a:lnTo>
                <a:lnTo>
                  <a:pt x="497785" y="247650"/>
                </a:lnTo>
                <a:lnTo>
                  <a:pt x="511316" y="314131"/>
                </a:lnTo>
                <a:cubicBezTo>
                  <a:pt x="541199" y="384214"/>
                  <a:pt x="611159" y="433389"/>
                  <a:pt x="692696" y="433389"/>
                </a:cubicBezTo>
                <a:cubicBezTo>
                  <a:pt x="774234" y="433389"/>
                  <a:pt x="844193" y="384214"/>
                  <a:pt x="874077" y="314131"/>
                </a:cubicBezTo>
                <a:lnTo>
                  <a:pt x="887492" y="248220"/>
                </a:lnTo>
                <a:lnTo>
                  <a:pt x="886918" y="2476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 noProof="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EE16BB3-18FE-4D39-8B83-137D7D0A2B0E}"/>
              </a:ext>
            </a:extLst>
          </p:cNvPr>
          <p:cNvSpPr/>
          <p:nvPr/>
        </p:nvSpPr>
        <p:spPr>
          <a:xfrm>
            <a:off x="4744792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70096E-4EA3-460B-9261-4980A9C7AA3C}"/>
              </a:ext>
            </a:extLst>
          </p:cNvPr>
          <p:cNvSpPr/>
          <p:nvPr/>
        </p:nvSpPr>
        <p:spPr>
          <a:xfrm>
            <a:off x="5147462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02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C1A97D4-078A-4ABD-B465-F5FBEA1B6E5D}"/>
              </a:ext>
            </a:extLst>
          </p:cNvPr>
          <p:cNvSpPr/>
          <p:nvPr/>
        </p:nvSpPr>
        <p:spPr>
          <a:xfrm>
            <a:off x="5550132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876392D-3095-4952-9544-6C77DFAEE643}"/>
              </a:ext>
            </a:extLst>
          </p:cNvPr>
          <p:cNvSpPr/>
          <p:nvPr/>
        </p:nvSpPr>
        <p:spPr>
          <a:xfrm>
            <a:off x="5952801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0B3B72-3DBE-46CC-9A97-C14109BF6F8B}"/>
              </a:ext>
            </a:extLst>
          </p:cNvPr>
          <p:cNvSpPr/>
          <p:nvPr/>
        </p:nvSpPr>
        <p:spPr>
          <a:xfrm>
            <a:off x="6355473" y="3328630"/>
            <a:ext cx="360997" cy="30008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350" b="1" noProof="1"/>
              <a:t>05</a:t>
            </a:r>
            <a:endParaRPr lang="en-US" sz="1350" noProof="1"/>
          </a:p>
        </p:txBody>
      </p:sp>
      <p:pic>
        <p:nvPicPr>
          <p:cNvPr id="51" name="Graphic 50" descr="Users">
            <a:extLst>
              <a:ext uri="{FF2B5EF4-FFF2-40B4-BE49-F238E27FC236}">
                <a16:creationId xmlns:a16="http://schemas.microsoft.com/office/drawing/2014/main" id="{C98B354E-79BD-4FC2-8DE6-0D84048F9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0193" y="3559410"/>
            <a:ext cx="295941" cy="295941"/>
          </a:xfrm>
          <a:prstGeom prst="rect">
            <a:avLst/>
          </a:prstGeom>
        </p:spPr>
      </p:pic>
      <p:pic>
        <p:nvPicPr>
          <p:cNvPr id="52" name="Graphic 51" descr="Single gear">
            <a:extLst>
              <a:ext uri="{FF2B5EF4-FFF2-40B4-BE49-F238E27FC236}">
                <a16:creationId xmlns:a16="http://schemas.microsoft.com/office/drawing/2014/main" id="{23B00AA5-0206-4155-836D-B44BB0D450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1806" y="3855351"/>
            <a:ext cx="295941" cy="295941"/>
          </a:xfrm>
          <a:prstGeom prst="rect">
            <a:avLst/>
          </a:prstGeom>
        </p:spPr>
      </p:pic>
      <p:pic>
        <p:nvPicPr>
          <p:cNvPr id="53" name="Graphic 52" descr="Bullseye">
            <a:extLst>
              <a:ext uri="{FF2B5EF4-FFF2-40B4-BE49-F238E27FC236}">
                <a16:creationId xmlns:a16="http://schemas.microsoft.com/office/drawing/2014/main" id="{D8E383B6-1404-4929-8E7D-4967DF658E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14618" y="4123715"/>
            <a:ext cx="295941" cy="295941"/>
          </a:xfrm>
          <a:prstGeom prst="rect">
            <a:avLst/>
          </a:prstGeom>
        </p:spPr>
      </p:pic>
      <p:pic>
        <p:nvPicPr>
          <p:cNvPr id="54" name="Graphic 53" descr="Magnifying glass">
            <a:extLst>
              <a:ext uri="{FF2B5EF4-FFF2-40B4-BE49-F238E27FC236}">
                <a16:creationId xmlns:a16="http://schemas.microsoft.com/office/drawing/2014/main" id="{B3CEFEE4-9CAA-4DF4-8684-8115B7EF948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18677" y="4400373"/>
            <a:ext cx="295941" cy="295941"/>
          </a:xfrm>
          <a:prstGeom prst="rect">
            <a:avLst/>
          </a:prstGeom>
        </p:spPr>
      </p:pic>
      <p:pic>
        <p:nvPicPr>
          <p:cNvPr id="55" name="Graphic 54" descr="Shopping cart">
            <a:extLst>
              <a:ext uri="{FF2B5EF4-FFF2-40B4-BE49-F238E27FC236}">
                <a16:creationId xmlns:a16="http://schemas.microsoft.com/office/drawing/2014/main" id="{4901EF2D-52FE-4C3D-964F-B0C9CFC4B14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58496" y="4718739"/>
            <a:ext cx="295941" cy="295941"/>
          </a:xfrm>
          <a:prstGeom prst="rect">
            <a:avLst/>
          </a:prstGeom>
        </p:spPr>
      </p:pic>
      <p:grpSp>
        <p:nvGrpSpPr>
          <p:cNvPr id="56" name="Group 55">
            <a:extLst>
              <a:ext uri="{FF2B5EF4-FFF2-40B4-BE49-F238E27FC236}">
                <a16:creationId xmlns:a16="http://schemas.microsoft.com/office/drawing/2014/main" id="{71F9AED7-8740-41BC-ABBD-DF5F440F6E84}"/>
              </a:ext>
            </a:extLst>
          </p:cNvPr>
          <p:cNvGrpSpPr/>
          <p:nvPr/>
        </p:nvGrpSpPr>
        <p:grpSpPr>
          <a:xfrm>
            <a:off x="3476438" y="1684490"/>
            <a:ext cx="2202816" cy="1229225"/>
            <a:chOff x="332936" y="2596988"/>
            <a:chExt cx="2937088" cy="163896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2978948-D662-47E7-BD2D-52BF3321E2D0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02C1266-C396-4C5A-A6D4-CB7F9AE16FF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C2C8A6E-EA4D-4179-BC94-9A37AAE63908}"/>
              </a:ext>
            </a:extLst>
          </p:cNvPr>
          <p:cNvGrpSpPr/>
          <p:nvPr/>
        </p:nvGrpSpPr>
        <p:grpSpPr>
          <a:xfrm>
            <a:off x="7103801" y="4265980"/>
            <a:ext cx="1510409" cy="1537002"/>
            <a:chOff x="8921977" y="4042608"/>
            <a:chExt cx="2937088" cy="204933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02BCB3D-1407-4637-9E7F-7F246C994148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8E135C7-153E-40E7-AF49-3112180C6375}"/>
                </a:ext>
              </a:extLst>
            </p:cNvPr>
            <p:cNvSpPr txBox="1"/>
            <p:nvPr/>
          </p:nvSpPr>
          <p:spPr>
            <a:xfrm>
              <a:off x="8929773" y="453254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750578B-CA0E-4217-9607-B6C5C1C006D8}"/>
              </a:ext>
            </a:extLst>
          </p:cNvPr>
          <p:cNvGrpSpPr/>
          <p:nvPr/>
        </p:nvGrpSpPr>
        <p:grpSpPr>
          <a:xfrm>
            <a:off x="525781" y="4265980"/>
            <a:ext cx="1510409" cy="1537002"/>
            <a:chOff x="332936" y="4621560"/>
            <a:chExt cx="2937088" cy="204933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152609-185B-4BF6-B8C1-0A5D084F56B2}"/>
                </a:ext>
              </a:extLst>
            </p:cNvPr>
            <p:cNvSpPr txBox="1"/>
            <p:nvPr/>
          </p:nvSpPr>
          <p:spPr>
            <a:xfrm>
              <a:off x="332936" y="4621560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7E97A97-C552-4557-B7A3-7926A0160A08}"/>
                </a:ext>
              </a:extLst>
            </p:cNvPr>
            <p:cNvSpPr txBox="1"/>
            <p:nvPr/>
          </p:nvSpPr>
          <p:spPr>
            <a:xfrm>
              <a:off x="340732" y="5111495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C453978-36FF-4CAC-B475-6F8D37797F9A}"/>
              </a:ext>
            </a:extLst>
          </p:cNvPr>
          <p:cNvGrpSpPr/>
          <p:nvPr/>
        </p:nvGrpSpPr>
        <p:grpSpPr>
          <a:xfrm>
            <a:off x="7103801" y="1684490"/>
            <a:ext cx="1510409" cy="1537002"/>
            <a:chOff x="8921977" y="1435947"/>
            <a:chExt cx="2937088" cy="204933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F7ADBB7-1390-4BF2-87F9-B2AEC107891F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83FBB61-9746-4FD5-AA75-25DFD6CB2B29}"/>
                </a:ext>
              </a:extLst>
            </p:cNvPr>
            <p:cNvSpPr txBox="1"/>
            <p:nvPr/>
          </p:nvSpPr>
          <p:spPr>
            <a:xfrm>
              <a:off x="8929773" y="1925882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2526F32-C69D-4E37-813E-D138FCDAA175}"/>
              </a:ext>
            </a:extLst>
          </p:cNvPr>
          <p:cNvGrpSpPr/>
          <p:nvPr/>
        </p:nvGrpSpPr>
        <p:grpSpPr>
          <a:xfrm>
            <a:off x="525781" y="1684491"/>
            <a:ext cx="1510409" cy="1537002"/>
            <a:chOff x="332936" y="2596988"/>
            <a:chExt cx="2937088" cy="2049336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68A92C2-2156-4172-9180-29D4EA0B944C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4830BB3-D70A-4A05-9E92-29FDBF3EEDC8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71" name="Graphic 70" descr="Shopping cart">
            <a:extLst>
              <a:ext uri="{FF2B5EF4-FFF2-40B4-BE49-F238E27FC236}">
                <a16:creationId xmlns:a16="http://schemas.microsoft.com/office/drawing/2014/main" id="{E16B9D78-886C-48C3-90D4-D8BE0B982B4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36374" y="4313278"/>
            <a:ext cx="295941" cy="295941"/>
          </a:xfrm>
          <a:prstGeom prst="rect">
            <a:avLst/>
          </a:prstGeom>
        </p:spPr>
      </p:pic>
      <p:pic>
        <p:nvPicPr>
          <p:cNvPr id="72" name="Graphic 71" descr="Magnifying glass">
            <a:extLst>
              <a:ext uri="{FF2B5EF4-FFF2-40B4-BE49-F238E27FC236}">
                <a16:creationId xmlns:a16="http://schemas.microsoft.com/office/drawing/2014/main" id="{CBA5AEA4-98A0-481C-888D-BC496DC0C92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6918" y="1744738"/>
            <a:ext cx="295941" cy="295941"/>
          </a:xfrm>
          <a:prstGeom prst="rect">
            <a:avLst/>
          </a:prstGeom>
        </p:spPr>
      </p:pic>
      <p:pic>
        <p:nvPicPr>
          <p:cNvPr id="74" name="Graphic 73" descr="Bullseye">
            <a:extLst>
              <a:ext uri="{FF2B5EF4-FFF2-40B4-BE49-F238E27FC236}">
                <a16:creationId xmlns:a16="http://schemas.microsoft.com/office/drawing/2014/main" id="{32D62914-6F13-48EF-AAA1-17732D00C6D0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614210" y="4313278"/>
            <a:ext cx="295941" cy="295941"/>
          </a:xfrm>
          <a:prstGeom prst="rect">
            <a:avLst/>
          </a:prstGeom>
        </p:spPr>
      </p:pic>
      <p:pic>
        <p:nvPicPr>
          <p:cNvPr id="75" name="Graphic 74" descr="Single gear">
            <a:extLst>
              <a:ext uri="{FF2B5EF4-FFF2-40B4-BE49-F238E27FC236}">
                <a16:creationId xmlns:a16="http://schemas.microsoft.com/office/drawing/2014/main" id="{8F812683-BA73-43D7-A1D9-AED13135637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14210" y="1744738"/>
            <a:ext cx="295941" cy="295941"/>
          </a:xfrm>
          <a:prstGeom prst="rect">
            <a:avLst/>
          </a:prstGeom>
        </p:spPr>
      </p:pic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D94365A3-D0C3-4007-A973-6CBA29C8B78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482285" y="1744738"/>
            <a:ext cx="295941" cy="29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6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444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Arrows for PowerPoint</vt:lpstr>
      <vt:lpstr>Semi-Circular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2018-12-21T19:17:04Z</dcterms:modified>
  <cp:category>Charts &amp; Diagrams</cp:category>
</cp:coreProperties>
</file>