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32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Semi-Circular Diagram for PowerPoint</a:t>
            </a:r>
          </a:p>
        </p:txBody>
      </p:sp>
      <p:sp>
        <p:nvSpPr>
          <p:cNvPr id="110" name="Freeform: Shape 109"/>
          <p:cNvSpPr>
            <a:spLocks/>
          </p:cNvSpPr>
          <p:nvPr/>
        </p:nvSpPr>
        <p:spPr bwMode="auto">
          <a:xfrm>
            <a:off x="5299956" y="2624229"/>
            <a:ext cx="1223093" cy="1318960"/>
          </a:xfrm>
          <a:custGeom>
            <a:avLst/>
            <a:gdLst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88383 w 1630791"/>
              <a:gd name="connsiteY34" fmla="*/ 785189 h 1758613"/>
              <a:gd name="connsiteX35" fmla="*/ 154511 w 1630791"/>
              <a:gd name="connsiteY35" fmla="*/ 748206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54511 w 1630791"/>
              <a:gd name="connsiteY34" fmla="*/ 748206 h 1758613"/>
              <a:gd name="connsiteX35" fmla="*/ 902250 w 1630791"/>
              <a:gd name="connsiteY35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54511 w 1630791"/>
              <a:gd name="connsiteY33" fmla="*/ 748206 h 1758613"/>
              <a:gd name="connsiteX34" fmla="*/ 902250 w 1630791"/>
              <a:gd name="connsiteY34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3094 w 1630791"/>
              <a:gd name="connsiteY19" fmla="*/ 1758613 h 1758613"/>
              <a:gd name="connsiteX20" fmla="*/ 355085 w 1630791"/>
              <a:gd name="connsiteY20" fmla="*/ 1758613 h 1758613"/>
              <a:gd name="connsiteX21" fmla="*/ 352278 w 1630791"/>
              <a:gd name="connsiteY21" fmla="*/ 1696838 h 1758613"/>
              <a:gd name="connsiteX22" fmla="*/ 336839 w 1630791"/>
              <a:gd name="connsiteY22" fmla="*/ 1576562 h 1758613"/>
              <a:gd name="connsiteX23" fmla="*/ 310641 w 1630791"/>
              <a:gd name="connsiteY23" fmla="*/ 1459095 h 1758613"/>
              <a:gd name="connsiteX24" fmla="*/ 281337 w 1630791"/>
              <a:gd name="connsiteY24" fmla="*/ 1366964 h 1758613"/>
              <a:gd name="connsiteX25" fmla="*/ 109562 w 1630791"/>
              <a:gd name="connsiteY25" fmla="*/ 1346055 h 1758613"/>
              <a:gd name="connsiteX26" fmla="*/ 213033 w 1630791"/>
              <a:gd name="connsiteY26" fmla="*/ 1207997 h 1758613"/>
              <a:gd name="connsiteX27" fmla="*/ 174034 w 1630791"/>
              <a:gd name="connsiteY27" fmla="*/ 1134305 h 1758613"/>
              <a:gd name="connsiteX28" fmla="*/ 110409 w 1630791"/>
              <a:gd name="connsiteY28" fmla="*/ 1036961 h 1758613"/>
              <a:gd name="connsiteX29" fmla="*/ 39298 w 1630791"/>
              <a:gd name="connsiteY29" fmla="*/ 945234 h 1758613"/>
              <a:gd name="connsiteX30" fmla="*/ 0 w 1630791"/>
              <a:gd name="connsiteY30" fmla="*/ 902646 h 1758613"/>
              <a:gd name="connsiteX31" fmla="*/ 154853 w 1630791"/>
              <a:gd name="connsiteY31" fmla="*/ 748675 h 1758613"/>
              <a:gd name="connsiteX32" fmla="*/ 154511 w 1630791"/>
              <a:gd name="connsiteY32" fmla="*/ 748206 h 1758613"/>
              <a:gd name="connsiteX33" fmla="*/ 902250 w 1630791"/>
              <a:gd name="connsiteY33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1" h="1758613">
                <a:moveTo>
                  <a:pt x="902250" y="0"/>
                </a:moveTo>
                <a:lnTo>
                  <a:pt x="943452" y="42607"/>
                </a:lnTo>
                <a:lnTo>
                  <a:pt x="1022113" y="132504"/>
                </a:lnTo>
                <a:lnTo>
                  <a:pt x="1097027" y="225679"/>
                </a:lnTo>
                <a:lnTo>
                  <a:pt x="1167259" y="321663"/>
                </a:lnTo>
                <a:lnTo>
                  <a:pt x="1233277" y="421393"/>
                </a:lnTo>
                <a:lnTo>
                  <a:pt x="1294613" y="524868"/>
                </a:lnTo>
                <a:lnTo>
                  <a:pt x="1351267" y="630684"/>
                </a:lnTo>
                <a:lnTo>
                  <a:pt x="1403239" y="738842"/>
                </a:lnTo>
                <a:lnTo>
                  <a:pt x="1450529" y="850745"/>
                </a:lnTo>
                <a:lnTo>
                  <a:pt x="1492668" y="964521"/>
                </a:lnTo>
                <a:lnTo>
                  <a:pt x="1529189" y="1080638"/>
                </a:lnTo>
                <a:lnTo>
                  <a:pt x="1560559" y="1199565"/>
                </a:lnTo>
                <a:lnTo>
                  <a:pt x="1586311" y="1320364"/>
                </a:lnTo>
                <a:lnTo>
                  <a:pt x="1606444" y="1443504"/>
                </a:lnTo>
                <a:lnTo>
                  <a:pt x="1620959" y="1568517"/>
                </a:lnTo>
                <a:lnTo>
                  <a:pt x="1629855" y="1694935"/>
                </a:lnTo>
                <a:lnTo>
                  <a:pt x="1630791" y="1758612"/>
                </a:lnTo>
                <a:lnTo>
                  <a:pt x="573095" y="1758612"/>
                </a:lnTo>
                <a:cubicBezTo>
                  <a:pt x="396812" y="1758612"/>
                  <a:pt x="609429" y="1758613"/>
                  <a:pt x="573094" y="1758613"/>
                </a:cubicBezTo>
                <a:lnTo>
                  <a:pt x="355085" y="1758613"/>
                </a:lnTo>
                <a:lnTo>
                  <a:pt x="352278" y="1696838"/>
                </a:lnTo>
                <a:lnTo>
                  <a:pt x="336839" y="1576562"/>
                </a:lnTo>
                <a:lnTo>
                  <a:pt x="310641" y="1459095"/>
                </a:lnTo>
                <a:lnTo>
                  <a:pt x="281337" y="1366964"/>
                </a:lnTo>
                <a:lnTo>
                  <a:pt x="109562" y="1346055"/>
                </a:lnTo>
                <a:lnTo>
                  <a:pt x="213033" y="1207997"/>
                </a:lnTo>
                <a:lnTo>
                  <a:pt x="174034" y="1134305"/>
                </a:lnTo>
                <a:lnTo>
                  <a:pt x="110409" y="1036961"/>
                </a:lnTo>
                <a:lnTo>
                  <a:pt x="39298" y="945234"/>
                </a:lnTo>
                <a:lnTo>
                  <a:pt x="0" y="902646"/>
                </a:lnTo>
                <a:lnTo>
                  <a:pt x="154853" y="748675"/>
                </a:lnTo>
                <a:lnTo>
                  <a:pt x="154511" y="748206"/>
                </a:lnTo>
                <a:lnTo>
                  <a:pt x="9022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" name="Freeform: Shape 103"/>
          <p:cNvSpPr>
            <a:spLocks/>
          </p:cNvSpPr>
          <p:nvPr/>
        </p:nvSpPr>
        <p:spPr bwMode="auto">
          <a:xfrm>
            <a:off x="4607818" y="2027959"/>
            <a:ext cx="1318959" cy="1223092"/>
          </a:xfrm>
          <a:custGeom>
            <a:avLst/>
            <a:gdLst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36511 w 1758612"/>
              <a:gd name="connsiteY37" fmla="*/ 1059233 h 1630789"/>
              <a:gd name="connsiteX38" fmla="*/ 0 w 1758612"/>
              <a:gd name="connsiteY38" fmla="*/ 1058296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0 w 1758612"/>
              <a:gd name="connsiteY37" fmla="*/ 1058296 h 1630789"/>
              <a:gd name="connsiteX38" fmla="*/ 0 w 1758612"/>
              <a:gd name="connsiteY38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0 w 1758612"/>
              <a:gd name="connsiteY36" fmla="*/ 1058296 h 1630789"/>
              <a:gd name="connsiteX37" fmla="*/ 0 w 1758612"/>
              <a:gd name="connsiteY37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0 w 1758612"/>
              <a:gd name="connsiteY35" fmla="*/ 1058296 h 1630789"/>
              <a:gd name="connsiteX36" fmla="*/ 0 w 1758612"/>
              <a:gd name="connsiteY36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0 w 1758612"/>
              <a:gd name="connsiteY34" fmla="*/ 1058296 h 1630789"/>
              <a:gd name="connsiteX35" fmla="*/ 0 w 1758612"/>
              <a:gd name="connsiteY35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1009938 w 1758612"/>
              <a:gd name="connsiteY20" fmla="*/ 1476873 h 1630789"/>
              <a:gd name="connsiteX21" fmla="*/ 856038 w 1758612"/>
              <a:gd name="connsiteY21" fmla="*/ 1630789 h 1630789"/>
              <a:gd name="connsiteX22" fmla="*/ 812535 w 1758612"/>
              <a:gd name="connsiteY22" fmla="*/ 1592427 h 1630789"/>
              <a:gd name="connsiteX23" fmla="*/ 721318 w 1758612"/>
              <a:gd name="connsiteY23" fmla="*/ 1520849 h 1630789"/>
              <a:gd name="connsiteX24" fmla="*/ 623552 w 1758612"/>
              <a:gd name="connsiteY24" fmla="*/ 1457224 h 1630789"/>
              <a:gd name="connsiteX25" fmla="*/ 521785 w 1758612"/>
              <a:gd name="connsiteY25" fmla="*/ 1403314 h 1630789"/>
              <a:gd name="connsiteX26" fmla="*/ 387214 w 1758612"/>
              <a:gd name="connsiteY26" fmla="*/ 1508586 h 1630789"/>
              <a:gd name="connsiteX27" fmla="*/ 363626 w 1758612"/>
              <a:gd name="connsiteY27" fmla="*/ 1341549 h 1630789"/>
              <a:gd name="connsiteX28" fmla="*/ 299847 w 1758612"/>
              <a:gd name="connsiteY28" fmla="*/ 1321085 h 1630789"/>
              <a:gd name="connsiteX29" fmla="*/ 182434 w 1758612"/>
              <a:gd name="connsiteY29" fmla="*/ 1295354 h 1630789"/>
              <a:gd name="connsiteX30" fmla="*/ 61747 w 1758612"/>
              <a:gd name="connsiteY30" fmla="*/ 1280383 h 1630789"/>
              <a:gd name="connsiteX31" fmla="*/ 0 w 1758612"/>
              <a:gd name="connsiteY31" fmla="*/ 1276641 h 1630789"/>
              <a:gd name="connsiteX32" fmla="*/ 0 w 1758612"/>
              <a:gd name="connsiteY32" fmla="*/ 1059099 h 1630789"/>
              <a:gd name="connsiteX33" fmla="*/ 0 w 1758612"/>
              <a:gd name="connsiteY33" fmla="*/ 1058296 h 1630789"/>
              <a:gd name="connsiteX34" fmla="*/ 0 w 1758612"/>
              <a:gd name="connsiteY34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1009938 w 1758612"/>
              <a:gd name="connsiteY19" fmla="*/ 1476873 h 1630789"/>
              <a:gd name="connsiteX20" fmla="*/ 856038 w 1758612"/>
              <a:gd name="connsiteY20" fmla="*/ 1630789 h 1630789"/>
              <a:gd name="connsiteX21" fmla="*/ 812535 w 1758612"/>
              <a:gd name="connsiteY21" fmla="*/ 1592427 h 1630789"/>
              <a:gd name="connsiteX22" fmla="*/ 721318 w 1758612"/>
              <a:gd name="connsiteY22" fmla="*/ 1520849 h 1630789"/>
              <a:gd name="connsiteX23" fmla="*/ 623552 w 1758612"/>
              <a:gd name="connsiteY23" fmla="*/ 1457224 h 1630789"/>
              <a:gd name="connsiteX24" fmla="*/ 521785 w 1758612"/>
              <a:gd name="connsiteY24" fmla="*/ 1403314 h 1630789"/>
              <a:gd name="connsiteX25" fmla="*/ 387214 w 1758612"/>
              <a:gd name="connsiteY25" fmla="*/ 1508586 h 1630789"/>
              <a:gd name="connsiteX26" fmla="*/ 363626 w 1758612"/>
              <a:gd name="connsiteY26" fmla="*/ 1341549 h 1630789"/>
              <a:gd name="connsiteX27" fmla="*/ 299847 w 1758612"/>
              <a:gd name="connsiteY27" fmla="*/ 1321085 h 1630789"/>
              <a:gd name="connsiteX28" fmla="*/ 182434 w 1758612"/>
              <a:gd name="connsiteY28" fmla="*/ 1295354 h 1630789"/>
              <a:gd name="connsiteX29" fmla="*/ 61747 w 1758612"/>
              <a:gd name="connsiteY29" fmla="*/ 1280383 h 1630789"/>
              <a:gd name="connsiteX30" fmla="*/ 0 w 1758612"/>
              <a:gd name="connsiteY30" fmla="*/ 1276641 h 1630789"/>
              <a:gd name="connsiteX31" fmla="*/ 0 w 1758612"/>
              <a:gd name="connsiteY31" fmla="*/ 1059099 h 1630789"/>
              <a:gd name="connsiteX32" fmla="*/ 0 w 1758612"/>
              <a:gd name="connsiteY32" fmla="*/ 1058296 h 1630789"/>
              <a:gd name="connsiteX33" fmla="*/ 0 w 1758612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58612" h="1630789">
                <a:moveTo>
                  <a:pt x="0" y="0"/>
                </a:moveTo>
                <a:lnTo>
                  <a:pt x="64129" y="1872"/>
                </a:lnTo>
                <a:lnTo>
                  <a:pt x="190513" y="10765"/>
                </a:lnTo>
                <a:lnTo>
                  <a:pt x="315493" y="24807"/>
                </a:lnTo>
                <a:lnTo>
                  <a:pt x="437664" y="44934"/>
                </a:lnTo>
                <a:lnTo>
                  <a:pt x="558899" y="70678"/>
                </a:lnTo>
                <a:lnTo>
                  <a:pt x="677326" y="101570"/>
                </a:lnTo>
                <a:lnTo>
                  <a:pt x="794348" y="138547"/>
                </a:lnTo>
                <a:lnTo>
                  <a:pt x="908094" y="180673"/>
                </a:lnTo>
                <a:lnTo>
                  <a:pt x="1019031" y="227480"/>
                </a:lnTo>
                <a:lnTo>
                  <a:pt x="1128096" y="279435"/>
                </a:lnTo>
                <a:lnTo>
                  <a:pt x="1233884" y="336539"/>
                </a:lnTo>
                <a:lnTo>
                  <a:pt x="1336396" y="397856"/>
                </a:lnTo>
                <a:lnTo>
                  <a:pt x="1436099" y="463853"/>
                </a:lnTo>
                <a:lnTo>
                  <a:pt x="1532993" y="534063"/>
                </a:lnTo>
                <a:lnTo>
                  <a:pt x="1625675" y="608485"/>
                </a:lnTo>
                <a:lnTo>
                  <a:pt x="1715080" y="687588"/>
                </a:lnTo>
                <a:lnTo>
                  <a:pt x="1758612" y="728310"/>
                </a:lnTo>
                <a:lnTo>
                  <a:pt x="1010605" y="1476279"/>
                </a:lnTo>
                <a:lnTo>
                  <a:pt x="1009938" y="1476873"/>
                </a:lnTo>
                <a:lnTo>
                  <a:pt x="856038" y="1630789"/>
                </a:lnTo>
                <a:lnTo>
                  <a:pt x="812535" y="1592427"/>
                </a:lnTo>
                <a:lnTo>
                  <a:pt x="721318" y="1520849"/>
                </a:lnTo>
                <a:lnTo>
                  <a:pt x="623552" y="1457224"/>
                </a:lnTo>
                <a:lnTo>
                  <a:pt x="521785" y="1403314"/>
                </a:lnTo>
                <a:lnTo>
                  <a:pt x="387214" y="1508586"/>
                </a:lnTo>
                <a:lnTo>
                  <a:pt x="363626" y="1341549"/>
                </a:lnTo>
                <a:lnTo>
                  <a:pt x="299847" y="1321085"/>
                </a:lnTo>
                <a:lnTo>
                  <a:pt x="182434" y="1295354"/>
                </a:lnTo>
                <a:lnTo>
                  <a:pt x="61747" y="1280383"/>
                </a:lnTo>
                <a:lnTo>
                  <a:pt x="0" y="1276641"/>
                </a:lnTo>
                <a:lnTo>
                  <a:pt x="0" y="1059099"/>
                </a:lnTo>
                <a:lnTo>
                  <a:pt x="0" y="10582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9" name="Freeform: Shape 98"/>
          <p:cNvSpPr>
            <a:spLocks/>
          </p:cNvSpPr>
          <p:nvPr/>
        </p:nvSpPr>
        <p:spPr bwMode="auto">
          <a:xfrm>
            <a:off x="3217223" y="2027959"/>
            <a:ext cx="1320013" cy="1223092"/>
          </a:xfrm>
          <a:custGeom>
            <a:avLst/>
            <a:gdLst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38775 w 1760017"/>
              <a:gd name="connsiteY3" fmla="*/ 1059637 h 1630789"/>
              <a:gd name="connsiteX4" fmla="*/ 1760016 w 1760017"/>
              <a:gd name="connsiteY4" fmla="*/ 1059099 h 1630789"/>
              <a:gd name="connsiteX5" fmla="*/ 1760016 w 1760017"/>
              <a:gd name="connsiteY5" fmla="*/ 1276641 h 1630789"/>
              <a:gd name="connsiteX6" fmla="*/ 1698212 w 1760017"/>
              <a:gd name="connsiteY6" fmla="*/ 1280383 h 1630789"/>
              <a:gd name="connsiteX7" fmla="*/ 1576945 w 1760017"/>
              <a:gd name="connsiteY7" fmla="*/ 1295354 h 1630789"/>
              <a:gd name="connsiteX8" fmla="*/ 1460359 w 1760017"/>
              <a:gd name="connsiteY8" fmla="*/ 1321085 h 1630789"/>
              <a:gd name="connsiteX9" fmla="*/ 1359899 w 1760017"/>
              <a:gd name="connsiteY9" fmla="*/ 1353023 h 1630789"/>
              <a:gd name="connsiteX10" fmla="*/ 1339498 w 1760017"/>
              <a:gd name="connsiteY10" fmla="*/ 1517013 h 1630789"/>
              <a:gd name="connsiteX11" fmla="*/ 1209241 w 1760017"/>
              <a:gd name="connsiteY11" fmla="*/ 1418507 h 1630789"/>
              <a:gd name="connsiteX12" fmla="*/ 1135419 w 1760017"/>
              <a:gd name="connsiteY12" fmla="*/ 1457224 h 1630789"/>
              <a:gd name="connsiteX13" fmla="*/ 1037562 w 1760017"/>
              <a:gd name="connsiteY13" fmla="*/ 1520849 h 1630789"/>
              <a:gd name="connsiteX14" fmla="*/ 946260 w 1760017"/>
              <a:gd name="connsiteY14" fmla="*/ 1592427 h 1630789"/>
              <a:gd name="connsiteX15" fmla="*/ 903653 w 1760017"/>
              <a:gd name="connsiteY15" fmla="*/ 1630789 h 1630789"/>
              <a:gd name="connsiteX16" fmla="*/ 748674 w 1760017"/>
              <a:gd name="connsiteY16" fmla="*/ 1476873 h 1630789"/>
              <a:gd name="connsiteX17" fmla="*/ 789889 w 1760017"/>
              <a:gd name="connsiteY17" fmla="*/ 1439847 h 1630789"/>
              <a:gd name="connsiteX18" fmla="*/ 789512 w 1760017"/>
              <a:gd name="connsiteY18" fmla="*/ 1439343 h 1630789"/>
              <a:gd name="connsiteX19" fmla="*/ 748405 w 1760017"/>
              <a:gd name="connsiteY19" fmla="*/ 1476279 h 1630789"/>
              <a:gd name="connsiteX20" fmla="*/ 0 w 1760017"/>
              <a:gd name="connsiteY20" fmla="*/ 728310 h 1630789"/>
              <a:gd name="connsiteX21" fmla="*/ 43555 w 1760017"/>
              <a:gd name="connsiteY21" fmla="*/ 687588 h 1630789"/>
              <a:gd name="connsiteX22" fmla="*/ 133008 w 1760017"/>
              <a:gd name="connsiteY22" fmla="*/ 608485 h 1630789"/>
              <a:gd name="connsiteX23" fmla="*/ 225739 w 1760017"/>
              <a:gd name="connsiteY23" fmla="*/ 534063 h 1630789"/>
              <a:gd name="connsiteX24" fmla="*/ 322685 w 1760017"/>
              <a:gd name="connsiteY24" fmla="*/ 463853 h 1630789"/>
              <a:gd name="connsiteX25" fmla="*/ 422441 w 1760017"/>
              <a:gd name="connsiteY25" fmla="*/ 397856 h 1630789"/>
              <a:gd name="connsiteX26" fmla="*/ 525008 w 1760017"/>
              <a:gd name="connsiteY26" fmla="*/ 336539 h 1630789"/>
              <a:gd name="connsiteX27" fmla="*/ 630852 w 1760017"/>
              <a:gd name="connsiteY27" fmla="*/ 279435 h 1630789"/>
              <a:gd name="connsiteX28" fmla="*/ 739975 w 1760017"/>
              <a:gd name="connsiteY28" fmla="*/ 227480 h 1630789"/>
              <a:gd name="connsiteX29" fmla="*/ 851440 w 1760017"/>
              <a:gd name="connsiteY29" fmla="*/ 180673 h 1630789"/>
              <a:gd name="connsiteX30" fmla="*/ 965715 w 1760017"/>
              <a:gd name="connsiteY30" fmla="*/ 138547 h 1630789"/>
              <a:gd name="connsiteX31" fmla="*/ 1081863 w 1760017"/>
              <a:gd name="connsiteY31" fmla="*/ 101570 h 1630789"/>
              <a:gd name="connsiteX32" fmla="*/ 1200821 w 1760017"/>
              <a:gd name="connsiteY32" fmla="*/ 70678 h 1630789"/>
              <a:gd name="connsiteX33" fmla="*/ 1321652 w 1760017"/>
              <a:gd name="connsiteY33" fmla="*/ 44934 h 1630789"/>
              <a:gd name="connsiteX34" fmla="*/ 1444825 w 1760017"/>
              <a:gd name="connsiteY34" fmla="*/ 24807 h 1630789"/>
              <a:gd name="connsiteX35" fmla="*/ 1569403 w 1760017"/>
              <a:gd name="connsiteY35" fmla="*/ 10765 h 1630789"/>
              <a:gd name="connsiteX36" fmla="*/ 1695386 w 1760017"/>
              <a:gd name="connsiteY36" fmla="*/ 1872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60016 w 1760017"/>
              <a:gd name="connsiteY3" fmla="*/ 1059099 h 1630789"/>
              <a:gd name="connsiteX4" fmla="*/ 1760016 w 1760017"/>
              <a:gd name="connsiteY4" fmla="*/ 1276641 h 1630789"/>
              <a:gd name="connsiteX5" fmla="*/ 1698212 w 1760017"/>
              <a:gd name="connsiteY5" fmla="*/ 1280383 h 1630789"/>
              <a:gd name="connsiteX6" fmla="*/ 1576945 w 1760017"/>
              <a:gd name="connsiteY6" fmla="*/ 1295354 h 1630789"/>
              <a:gd name="connsiteX7" fmla="*/ 1460359 w 1760017"/>
              <a:gd name="connsiteY7" fmla="*/ 1321085 h 1630789"/>
              <a:gd name="connsiteX8" fmla="*/ 1359899 w 1760017"/>
              <a:gd name="connsiteY8" fmla="*/ 1353023 h 1630789"/>
              <a:gd name="connsiteX9" fmla="*/ 1339498 w 1760017"/>
              <a:gd name="connsiteY9" fmla="*/ 1517013 h 1630789"/>
              <a:gd name="connsiteX10" fmla="*/ 1209241 w 1760017"/>
              <a:gd name="connsiteY10" fmla="*/ 1418507 h 1630789"/>
              <a:gd name="connsiteX11" fmla="*/ 1135419 w 1760017"/>
              <a:gd name="connsiteY11" fmla="*/ 1457224 h 1630789"/>
              <a:gd name="connsiteX12" fmla="*/ 1037562 w 1760017"/>
              <a:gd name="connsiteY12" fmla="*/ 1520849 h 1630789"/>
              <a:gd name="connsiteX13" fmla="*/ 946260 w 1760017"/>
              <a:gd name="connsiteY13" fmla="*/ 1592427 h 1630789"/>
              <a:gd name="connsiteX14" fmla="*/ 903653 w 1760017"/>
              <a:gd name="connsiteY14" fmla="*/ 1630789 h 1630789"/>
              <a:gd name="connsiteX15" fmla="*/ 748674 w 1760017"/>
              <a:gd name="connsiteY15" fmla="*/ 1476873 h 1630789"/>
              <a:gd name="connsiteX16" fmla="*/ 789889 w 1760017"/>
              <a:gd name="connsiteY16" fmla="*/ 1439847 h 1630789"/>
              <a:gd name="connsiteX17" fmla="*/ 789512 w 1760017"/>
              <a:gd name="connsiteY17" fmla="*/ 1439343 h 1630789"/>
              <a:gd name="connsiteX18" fmla="*/ 748405 w 1760017"/>
              <a:gd name="connsiteY18" fmla="*/ 1476279 h 1630789"/>
              <a:gd name="connsiteX19" fmla="*/ 0 w 1760017"/>
              <a:gd name="connsiteY19" fmla="*/ 728310 h 1630789"/>
              <a:gd name="connsiteX20" fmla="*/ 43555 w 1760017"/>
              <a:gd name="connsiteY20" fmla="*/ 687588 h 1630789"/>
              <a:gd name="connsiteX21" fmla="*/ 133008 w 1760017"/>
              <a:gd name="connsiteY21" fmla="*/ 608485 h 1630789"/>
              <a:gd name="connsiteX22" fmla="*/ 225739 w 1760017"/>
              <a:gd name="connsiteY22" fmla="*/ 534063 h 1630789"/>
              <a:gd name="connsiteX23" fmla="*/ 322685 w 1760017"/>
              <a:gd name="connsiteY23" fmla="*/ 463853 h 1630789"/>
              <a:gd name="connsiteX24" fmla="*/ 422441 w 1760017"/>
              <a:gd name="connsiteY24" fmla="*/ 397856 h 1630789"/>
              <a:gd name="connsiteX25" fmla="*/ 525008 w 1760017"/>
              <a:gd name="connsiteY25" fmla="*/ 336539 h 1630789"/>
              <a:gd name="connsiteX26" fmla="*/ 630852 w 1760017"/>
              <a:gd name="connsiteY26" fmla="*/ 279435 h 1630789"/>
              <a:gd name="connsiteX27" fmla="*/ 739975 w 1760017"/>
              <a:gd name="connsiteY27" fmla="*/ 227480 h 1630789"/>
              <a:gd name="connsiteX28" fmla="*/ 851440 w 1760017"/>
              <a:gd name="connsiteY28" fmla="*/ 180673 h 1630789"/>
              <a:gd name="connsiteX29" fmla="*/ 965715 w 1760017"/>
              <a:gd name="connsiteY29" fmla="*/ 138547 h 1630789"/>
              <a:gd name="connsiteX30" fmla="*/ 1081863 w 1760017"/>
              <a:gd name="connsiteY30" fmla="*/ 101570 h 1630789"/>
              <a:gd name="connsiteX31" fmla="*/ 1200821 w 1760017"/>
              <a:gd name="connsiteY31" fmla="*/ 70678 h 1630789"/>
              <a:gd name="connsiteX32" fmla="*/ 1321652 w 1760017"/>
              <a:gd name="connsiteY32" fmla="*/ 44934 h 1630789"/>
              <a:gd name="connsiteX33" fmla="*/ 1444825 w 1760017"/>
              <a:gd name="connsiteY33" fmla="*/ 24807 h 1630789"/>
              <a:gd name="connsiteX34" fmla="*/ 1569403 w 1760017"/>
              <a:gd name="connsiteY34" fmla="*/ 10765 h 1630789"/>
              <a:gd name="connsiteX35" fmla="*/ 1695386 w 1760017"/>
              <a:gd name="connsiteY35" fmla="*/ 1872 h 1630789"/>
              <a:gd name="connsiteX36" fmla="*/ 1760017 w 1760017"/>
              <a:gd name="connsiteY36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89512 w 1760017"/>
              <a:gd name="connsiteY16" fmla="*/ 1439343 h 1630789"/>
              <a:gd name="connsiteX17" fmla="*/ 748405 w 1760017"/>
              <a:gd name="connsiteY17" fmla="*/ 1476279 h 1630789"/>
              <a:gd name="connsiteX18" fmla="*/ 0 w 1760017"/>
              <a:gd name="connsiteY18" fmla="*/ 728310 h 1630789"/>
              <a:gd name="connsiteX19" fmla="*/ 43555 w 1760017"/>
              <a:gd name="connsiteY19" fmla="*/ 687588 h 1630789"/>
              <a:gd name="connsiteX20" fmla="*/ 133008 w 1760017"/>
              <a:gd name="connsiteY20" fmla="*/ 608485 h 1630789"/>
              <a:gd name="connsiteX21" fmla="*/ 225739 w 1760017"/>
              <a:gd name="connsiteY21" fmla="*/ 534063 h 1630789"/>
              <a:gd name="connsiteX22" fmla="*/ 322685 w 1760017"/>
              <a:gd name="connsiteY22" fmla="*/ 463853 h 1630789"/>
              <a:gd name="connsiteX23" fmla="*/ 422441 w 1760017"/>
              <a:gd name="connsiteY23" fmla="*/ 397856 h 1630789"/>
              <a:gd name="connsiteX24" fmla="*/ 525008 w 1760017"/>
              <a:gd name="connsiteY24" fmla="*/ 336539 h 1630789"/>
              <a:gd name="connsiteX25" fmla="*/ 630852 w 1760017"/>
              <a:gd name="connsiteY25" fmla="*/ 279435 h 1630789"/>
              <a:gd name="connsiteX26" fmla="*/ 739975 w 1760017"/>
              <a:gd name="connsiteY26" fmla="*/ 227480 h 1630789"/>
              <a:gd name="connsiteX27" fmla="*/ 851440 w 1760017"/>
              <a:gd name="connsiteY27" fmla="*/ 180673 h 1630789"/>
              <a:gd name="connsiteX28" fmla="*/ 965715 w 1760017"/>
              <a:gd name="connsiteY28" fmla="*/ 138547 h 1630789"/>
              <a:gd name="connsiteX29" fmla="*/ 1081863 w 1760017"/>
              <a:gd name="connsiteY29" fmla="*/ 101570 h 1630789"/>
              <a:gd name="connsiteX30" fmla="*/ 1200821 w 1760017"/>
              <a:gd name="connsiteY30" fmla="*/ 70678 h 1630789"/>
              <a:gd name="connsiteX31" fmla="*/ 1321652 w 1760017"/>
              <a:gd name="connsiteY31" fmla="*/ 44934 h 1630789"/>
              <a:gd name="connsiteX32" fmla="*/ 1444825 w 1760017"/>
              <a:gd name="connsiteY32" fmla="*/ 24807 h 1630789"/>
              <a:gd name="connsiteX33" fmla="*/ 1569403 w 1760017"/>
              <a:gd name="connsiteY33" fmla="*/ 10765 h 1630789"/>
              <a:gd name="connsiteX34" fmla="*/ 1695386 w 1760017"/>
              <a:gd name="connsiteY34" fmla="*/ 1872 h 1630789"/>
              <a:gd name="connsiteX35" fmla="*/ 1760017 w 1760017"/>
              <a:gd name="connsiteY35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48405 w 1760017"/>
              <a:gd name="connsiteY16" fmla="*/ 1476279 h 1630789"/>
              <a:gd name="connsiteX17" fmla="*/ 0 w 1760017"/>
              <a:gd name="connsiteY17" fmla="*/ 728310 h 1630789"/>
              <a:gd name="connsiteX18" fmla="*/ 43555 w 1760017"/>
              <a:gd name="connsiteY18" fmla="*/ 687588 h 1630789"/>
              <a:gd name="connsiteX19" fmla="*/ 133008 w 1760017"/>
              <a:gd name="connsiteY19" fmla="*/ 608485 h 1630789"/>
              <a:gd name="connsiteX20" fmla="*/ 225739 w 1760017"/>
              <a:gd name="connsiteY20" fmla="*/ 534063 h 1630789"/>
              <a:gd name="connsiteX21" fmla="*/ 322685 w 1760017"/>
              <a:gd name="connsiteY21" fmla="*/ 463853 h 1630789"/>
              <a:gd name="connsiteX22" fmla="*/ 422441 w 1760017"/>
              <a:gd name="connsiteY22" fmla="*/ 397856 h 1630789"/>
              <a:gd name="connsiteX23" fmla="*/ 525008 w 1760017"/>
              <a:gd name="connsiteY23" fmla="*/ 336539 h 1630789"/>
              <a:gd name="connsiteX24" fmla="*/ 630852 w 1760017"/>
              <a:gd name="connsiteY24" fmla="*/ 279435 h 1630789"/>
              <a:gd name="connsiteX25" fmla="*/ 739975 w 1760017"/>
              <a:gd name="connsiteY25" fmla="*/ 227480 h 1630789"/>
              <a:gd name="connsiteX26" fmla="*/ 851440 w 1760017"/>
              <a:gd name="connsiteY26" fmla="*/ 180673 h 1630789"/>
              <a:gd name="connsiteX27" fmla="*/ 965715 w 1760017"/>
              <a:gd name="connsiteY27" fmla="*/ 138547 h 1630789"/>
              <a:gd name="connsiteX28" fmla="*/ 1081863 w 1760017"/>
              <a:gd name="connsiteY28" fmla="*/ 101570 h 1630789"/>
              <a:gd name="connsiteX29" fmla="*/ 1200821 w 1760017"/>
              <a:gd name="connsiteY29" fmla="*/ 70678 h 1630789"/>
              <a:gd name="connsiteX30" fmla="*/ 1321652 w 1760017"/>
              <a:gd name="connsiteY30" fmla="*/ 44934 h 1630789"/>
              <a:gd name="connsiteX31" fmla="*/ 1444825 w 1760017"/>
              <a:gd name="connsiteY31" fmla="*/ 24807 h 1630789"/>
              <a:gd name="connsiteX32" fmla="*/ 1569403 w 1760017"/>
              <a:gd name="connsiteY32" fmla="*/ 10765 h 1630789"/>
              <a:gd name="connsiteX33" fmla="*/ 1695386 w 1760017"/>
              <a:gd name="connsiteY33" fmla="*/ 1872 h 1630789"/>
              <a:gd name="connsiteX34" fmla="*/ 1760017 w 1760017"/>
              <a:gd name="connsiteY34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48405 w 1760017"/>
              <a:gd name="connsiteY15" fmla="*/ 1476279 h 1630789"/>
              <a:gd name="connsiteX16" fmla="*/ 0 w 1760017"/>
              <a:gd name="connsiteY16" fmla="*/ 728310 h 1630789"/>
              <a:gd name="connsiteX17" fmla="*/ 43555 w 1760017"/>
              <a:gd name="connsiteY17" fmla="*/ 687588 h 1630789"/>
              <a:gd name="connsiteX18" fmla="*/ 133008 w 1760017"/>
              <a:gd name="connsiteY18" fmla="*/ 608485 h 1630789"/>
              <a:gd name="connsiteX19" fmla="*/ 225739 w 1760017"/>
              <a:gd name="connsiteY19" fmla="*/ 534063 h 1630789"/>
              <a:gd name="connsiteX20" fmla="*/ 322685 w 1760017"/>
              <a:gd name="connsiteY20" fmla="*/ 463853 h 1630789"/>
              <a:gd name="connsiteX21" fmla="*/ 422441 w 1760017"/>
              <a:gd name="connsiteY21" fmla="*/ 397856 h 1630789"/>
              <a:gd name="connsiteX22" fmla="*/ 525008 w 1760017"/>
              <a:gd name="connsiteY22" fmla="*/ 336539 h 1630789"/>
              <a:gd name="connsiteX23" fmla="*/ 630852 w 1760017"/>
              <a:gd name="connsiteY23" fmla="*/ 279435 h 1630789"/>
              <a:gd name="connsiteX24" fmla="*/ 739975 w 1760017"/>
              <a:gd name="connsiteY24" fmla="*/ 227480 h 1630789"/>
              <a:gd name="connsiteX25" fmla="*/ 851440 w 1760017"/>
              <a:gd name="connsiteY25" fmla="*/ 180673 h 1630789"/>
              <a:gd name="connsiteX26" fmla="*/ 965715 w 1760017"/>
              <a:gd name="connsiteY26" fmla="*/ 138547 h 1630789"/>
              <a:gd name="connsiteX27" fmla="*/ 1081863 w 1760017"/>
              <a:gd name="connsiteY27" fmla="*/ 101570 h 1630789"/>
              <a:gd name="connsiteX28" fmla="*/ 1200821 w 1760017"/>
              <a:gd name="connsiteY28" fmla="*/ 70678 h 1630789"/>
              <a:gd name="connsiteX29" fmla="*/ 1321652 w 1760017"/>
              <a:gd name="connsiteY29" fmla="*/ 44934 h 1630789"/>
              <a:gd name="connsiteX30" fmla="*/ 1444825 w 1760017"/>
              <a:gd name="connsiteY30" fmla="*/ 24807 h 1630789"/>
              <a:gd name="connsiteX31" fmla="*/ 1569403 w 1760017"/>
              <a:gd name="connsiteY31" fmla="*/ 10765 h 1630789"/>
              <a:gd name="connsiteX32" fmla="*/ 1695386 w 1760017"/>
              <a:gd name="connsiteY32" fmla="*/ 1872 h 1630789"/>
              <a:gd name="connsiteX33" fmla="*/ 1760017 w 1760017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60017" h="1630789">
                <a:moveTo>
                  <a:pt x="1760017" y="0"/>
                </a:moveTo>
                <a:lnTo>
                  <a:pt x="1760017" y="1058296"/>
                </a:lnTo>
                <a:cubicBezTo>
                  <a:pt x="1760017" y="1058564"/>
                  <a:pt x="1760016" y="1058831"/>
                  <a:pt x="1760016" y="1059099"/>
                </a:cubicBezTo>
                <a:lnTo>
                  <a:pt x="1760016" y="1276641"/>
                </a:lnTo>
                <a:lnTo>
                  <a:pt x="1698212" y="1280383"/>
                </a:lnTo>
                <a:lnTo>
                  <a:pt x="1576945" y="1295354"/>
                </a:lnTo>
                <a:lnTo>
                  <a:pt x="1460359" y="1321085"/>
                </a:lnTo>
                <a:lnTo>
                  <a:pt x="1359899" y="1353023"/>
                </a:lnTo>
                <a:lnTo>
                  <a:pt x="1339498" y="1517013"/>
                </a:lnTo>
                <a:lnTo>
                  <a:pt x="1209241" y="1418507"/>
                </a:lnTo>
                <a:lnTo>
                  <a:pt x="1135419" y="1457224"/>
                </a:lnTo>
                <a:lnTo>
                  <a:pt x="1037562" y="1520849"/>
                </a:lnTo>
                <a:lnTo>
                  <a:pt x="946260" y="1592427"/>
                </a:lnTo>
                <a:lnTo>
                  <a:pt x="903653" y="1630789"/>
                </a:lnTo>
                <a:lnTo>
                  <a:pt x="748674" y="1476873"/>
                </a:lnTo>
                <a:lnTo>
                  <a:pt x="748405" y="1476279"/>
                </a:lnTo>
                <a:lnTo>
                  <a:pt x="0" y="728310"/>
                </a:lnTo>
                <a:lnTo>
                  <a:pt x="43555" y="687588"/>
                </a:lnTo>
                <a:lnTo>
                  <a:pt x="133008" y="608485"/>
                </a:lnTo>
                <a:lnTo>
                  <a:pt x="225739" y="534063"/>
                </a:lnTo>
                <a:lnTo>
                  <a:pt x="322685" y="463853"/>
                </a:lnTo>
                <a:lnTo>
                  <a:pt x="422441" y="397856"/>
                </a:lnTo>
                <a:lnTo>
                  <a:pt x="525008" y="336539"/>
                </a:lnTo>
                <a:lnTo>
                  <a:pt x="630852" y="279435"/>
                </a:lnTo>
                <a:lnTo>
                  <a:pt x="739975" y="227480"/>
                </a:lnTo>
                <a:lnTo>
                  <a:pt x="851440" y="180673"/>
                </a:lnTo>
                <a:lnTo>
                  <a:pt x="965715" y="138547"/>
                </a:lnTo>
                <a:lnTo>
                  <a:pt x="1081863" y="101570"/>
                </a:lnTo>
                <a:lnTo>
                  <a:pt x="1200821" y="70678"/>
                </a:lnTo>
                <a:lnTo>
                  <a:pt x="1321652" y="44934"/>
                </a:lnTo>
                <a:lnTo>
                  <a:pt x="1444825" y="24807"/>
                </a:lnTo>
                <a:lnTo>
                  <a:pt x="1569403" y="10765"/>
                </a:lnTo>
                <a:lnTo>
                  <a:pt x="1695386" y="1872"/>
                </a:lnTo>
                <a:lnTo>
                  <a:pt x="176001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4" name="Freeform: Shape 93"/>
          <p:cNvSpPr>
            <a:spLocks/>
          </p:cNvSpPr>
          <p:nvPr/>
        </p:nvSpPr>
        <p:spPr bwMode="auto">
          <a:xfrm>
            <a:off x="2620952" y="2624229"/>
            <a:ext cx="1224145" cy="1318960"/>
          </a:xfrm>
          <a:custGeom>
            <a:avLst/>
            <a:gdLst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43343 w 1632193"/>
              <a:gd name="connsiteY3" fmla="*/ 795795 h 1758613"/>
              <a:gd name="connsiteX4" fmla="*/ 1478151 w 1632193"/>
              <a:gd name="connsiteY4" fmla="*/ 748675 h 1758613"/>
              <a:gd name="connsiteX5" fmla="*/ 1632193 w 1632193"/>
              <a:gd name="connsiteY5" fmla="*/ 902646 h 1758613"/>
              <a:gd name="connsiteX6" fmla="*/ 1593331 w 1632193"/>
              <a:gd name="connsiteY6" fmla="*/ 945234 h 1758613"/>
              <a:gd name="connsiteX7" fmla="*/ 1521695 w 1632193"/>
              <a:gd name="connsiteY7" fmla="*/ 1036961 h 1758613"/>
              <a:gd name="connsiteX8" fmla="*/ 1458486 w 1632193"/>
              <a:gd name="connsiteY8" fmla="*/ 1134305 h 1758613"/>
              <a:gd name="connsiteX9" fmla="*/ 1403705 w 1632193"/>
              <a:gd name="connsiteY9" fmla="*/ 1237732 h 1758613"/>
              <a:gd name="connsiteX10" fmla="*/ 1402808 w 1632193"/>
              <a:gd name="connsiteY10" fmla="*/ 1239845 h 1758613"/>
              <a:gd name="connsiteX11" fmla="*/ 1501562 w 1632193"/>
              <a:gd name="connsiteY11" fmla="*/ 1366180 h 1758613"/>
              <a:gd name="connsiteX12" fmla="*/ 1344347 w 1632193"/>
              <a:gd name="connsiteY12" fmla="*/ 1388161 h 1758613"/>
              <a:gd name="connsiteX13" fmla="*/ 1321767 w 1632193"/>
              <a:gd name="connsiteY13" fmla="*/ 1459095 h 1758613"/>
              <a:gd name="connsiteX14" fmla="*/ 1296016 w 1632193"/>
              <a:gd name="connsiteY14" fmla="*/ 1576562 h 1758613"/>
              <a:gd name="connsiteX15" fmla="*/ 1280096 w 1632193"/>
              <a:gd name="connsiteY15" fmla="*/ 1696838 h 1758613"/>
              <a:gd name="connsiteX16" fmla="*/ 1276819 w 1632193"/>
              <a:gd name="connsiteY16" fmla="*/ 1758613 h 1758613"/>
              <a:gd name="connsiteX17" fmla="*/ 1059099 w 1632193"/>
              <a:gd name="connsiteY17" fmla="*/ 1758613 h 1758613"/>
              <a:gd name="connsiteX18" fmla="*/ 1060474 w 1632193"/>
              <a:gd name="connsiteY18" fmla="*/ 1722412 h 1758613"/>
              <a:gd name="connsiteX19" fmla="*/ 1059878 w 1632193"/>
              <a:gd name="connsiteY19" fmla="*/ 1722346 h 1758613"/>
              <a:gd name="connsiteX20" fmla="*/ 1058499 w 1632193"/>
              <a:gd name="connsiteY20" fmla="*/ 1758612 h 1758613"/>
              <a:gd name="connsiteX21" fmla="*/ 0 w 1632193"/>
              <a:gd name="connsiteY21" fmla="*/ 1758612 h 1758613"/>
              <a:gd name="connsiteX22" fmla="*/ 1873 w 1632193"/>
              <a:gd name="connsiteY22" fmla="*/ 1694935 h 1758613"/>
              <a:gd name="connsiteX23" fmla="*/ 9835 w 1632193"/>
              <a:gd name="connsiteY23" fmla="*/ 1568517 h 1758613"/>
              <a:gd name="connsiteX24" fmla="*/ 24355 w 1632193"/>
              <a:gd name="connsiteY24" fmla="*/ 1443504 h 1758613"/>
              <a:gd name="connsiteX25" fmla="*/ 44494 w 1632193"/>
              <a:gd name="connsiteY25" fmla="*/ 1320364 h 1758613"/>
              <a:gd name="connsiteX26" fmla="*/ 70254 w 1632193"/>
              <a:gd name="connsiteY26" fmla="*/ 1199565 h 1758613"/>
              <a:gd name="connsiteX27" fmla="*/ 101635 w 1632193"/>
              <a:gd name="connsiteY27" fmla="*/ 1080638 h 1758613"/>
              <a:gd name="connsiteX28" fmla="*/ 138167 w 1632193"/>
              <a:gd name="connsiteY28" fmla="*/ 964521 h 1758613"/>
              <a:gd name="connsiteX29" fmla="*/ 180319 w 1632193"/>
              <a:gd name="connsiteY29" fmla="*/ 850745 h 1758613"/>
              <a:gd name="connsiteX30" fmla="*/ 227624 w 1632193"/>
              <a:gd name="connsiteY30" fmla="*/ 738842 h 1758613"/>
              <a:gd name="connsiteX31" fmla="*/ 279612 w 1632193"/>
              <a:gd name="connsiteY31" fmla="*/ 630684 h 1758613"/>
              <a:gd name="connsiteX32" fmla="*/ 336284 w 1632193"/>
              <a:gd name="connsiteY32" fmla="*/ 524868 h 1758613"/>
              <a:gd name="connsiteX33" fmla="*/ 397640 w 1632193"/>
              <a:gd name="connsiteY33" fmla="*/ 421393 h 1758613"/>
              <a:gd name="connsiteX34" fmla="*/ 463679 w 1632193"/>
              <a:gd name="connsiteY34" fmla="*/ 321663 h 1758613"/>
              <a:gd name="connsiteX35" fmla="*/ 534870 w 1632193"/>
              <a:gd name="connsiteY35" fmla="*/ 225679 h 1758613"/>
              <a:gd name="connsiteX36" fmla="*/ 609340 w 1632193"/>
              <a:gd name="connsiteY36" fmla="*/ 132504 h 1758613"/>
              <a:gd name="connsiteX37" fmla="*/ 688493 w 1632193"/>
              <a:gd name="connsiteY37" fmla="*/ 42607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78151 w 1632193"/>
              <a:gd name="connsiteY3" fmla="*/ 748675 h 1758613"/>
              <a:gd name="connsiteX4" fmla="*/ 1632193 w 1632193"/>
              <a:gd name="connsiteY4" fmla="*/ 902646 h 1758613"/>
              <a:gd name="connsiteX5" fmla="*/ 1593331 w 1632193"/>
              <a:gd name="connsiteY5" fmla="*/ 945234 h 1758613"/>
              <a:gd name="connsiteX6" fmla="*/ 1521695 w 1632193"/>
              <a:gd name="connsiteY6" fmla="*/ 1036961 h 1758613"/>
              <a:gd name="connsiteX7" fmla="*/ 1458486 w 1632193"/>
              <a:gd name="connsiteY7" fmla="*/ 1134305 h 1758613"/>
              <a:gd name="connsiteX8" fmla="*/ 1403705 w 1632193"/>
              <a:gd name="connsiteY8" fmla="*/ 1237732 h 1758613"/>
              <a:gd name="connsiteX9" fmla="*/ 1402808 w 1632193"/>
              <a:gd name="connsiteY9" fmla="*/ 1239845 h 1758613"/>
              <a:gd name="connsiteX10" fmla="*/ 1501562 w 1632193"/>
              <a:gd name="connsiteY10" fmla="*/ 1366180 h 1758613"/>
              <a:gd name="connsiteX11" fmla="*/ 1344347 w 1632193"/>
              <a:gd name="connsiteY11" fmla="*/ 1388161 h 1758613"/>
              <a:gd name="connsiteX12" fmla="*/ 1321767 w 1632193"/>
              <a:gd name="connsiteY12" fmla="*/ 1459095 h 1758613"/>
              <a:gd name="connsiteX13" fmla="*/ 1296016 w 1632193"/>
              <a:gd name="connsiteY13" fmla="*/ 1576562 h 1758613"/>
              <a:gd name="connsiteX14" fmla="*/ 1280096 w 1632193"/>
              <a:gd name="connsiteY14" fmla="*/ 1696838 h 1758613"/>
              <a:gd name="connsiteX15" fmla="*/ 1276819 w 1632193"/>
              <a:gd name="connsiteY15" fmla="*/ 1758613 h 1758613"/>
              <a:gd name="connsiteX16" fmla="*/ 1059099 w 1632193"/>
              <a:gd name="connsiteY16" fmla="*/ 1758613 h 1758613"/>
              <a:gd name="connsiteX17" fmla="*/ 1060474 w 1632193"/>
              <a:gd name="connsiteY17" fmla="*/ 1722412 h 1758613"/>
              <a:gd name="connsiteX18" fmla="*/ 1059878 w 1632193"/>
              <a:gd name="connsiteY18" fmla="*/ 1722346 h 1758613"/>
              <a:gd name="connsiteX19" fmla="*/ 1058499 w 1632193"/>
              <a:gd name="connsiteY19" fmla="*/ 1758612 h 1758613"/>
              <a:gd name="connsiteX20" fmla="*/ 0 w 1632193"/>
              <a:gd name="connsiteY20" fmla="*/ 1758612 h 1758613"/>
              <a:gd name="connsiteX21" fmla="*/ 1873 w 1632193"/>
              <a:gd name="connsiteY21" fmla="*/ 1694935 h 1758613"/>
              <a:gd name="connsiteX22" fmla="*/ 9835 w 1632193"/>
              <a:gd name="connsiteY22" fmla="*/ 1568517 h 1758613"/>
              <a:gd name="connsiteX23" fmla="*/ 24355 w 1632193"/>
              <a:gd name="connsiteY23" fmla="*/ 1443504 h 1758613"/>
              <a:gd name="connsiteX24" fmla="*/ 44494 w 1632193"/>
              <a:gd name="connsiteY24" fmla="*/ 1320364 h 1758613"/>
              <a:gd name="connsiteX25" fmla="*/ 70254 w 1632193"/>
              <a:gd name="connsiteY25" fmla="*/ 1199565 h 1758613"/>
              <a:gd name="connsiteX26" fmla="*/ 101635 w 1632193"/>
              <a:gd name="connsiteY26" fmla="*/ 1080638 h 1758613"/>
              <a:gd name="connsiteX27" fmla="*/ 138167 w 1632193"/>
              <a:gd name="connsiteY27" fmla="*/ 964521 h 1758613"/>
              <a:gd name="connsiteX28" fmla="*/ 180319 w 1632193"/>
              <a:gd name="connsiteY28" fmla="*/ 850745 h 1758613"/>
              <a:gd name="connsiteX29" fmla="*/ 227624 w 1632193"/>
              <a:gd name="connsiteY29" fmla="*/ 738842 h 1758613"/>
              <a:gd name="connsiteX30" fmla="*/ 279612 w 1632193"/>
              <a:gd name="connsiteY30" fmla="*/ 630684 h 1758613"/>
              <a:gd name="connsiteX31" fmla="*/ 336284 w 1632193"/>
              <a:gd name="connsiteY31" fmla="*/ 524868 h 1758613"/>
              <a:gd name="connsiteX32" fmla="*/ 397640 w 1632193"/>
              <a:gd name="connsiteY32" fmla="*/ 421393 h 1758613"/>
              <a:gd name="connsiteX33" fmla="*/ 463679 w 1632193"/>
              <a:gd name="connsiteY33" fmla="*/ 321663 h 1758613"/>
              <a:gd name="connsiteX34" fmla="*/ 534870 w 1632193"/>
              <a:gd name="connsiteY34" fmla="*/ 225679 h 1758613"/>
              <a:gd name="connsiteX35" fmla="*/ 609340 w 1632193"/>
              <a:gd name="connsiteY35" fmla="*/ 132504 h 1758613"/>
              <a:gd name="connsiteX36" fmla="*/ 688493 w 1632193"/>
              <a:gd name="connsiteY36" fmla="*/ 42607 h 1758613"/>
              <a:gd name="connsiteX37" fmla="*/ 729240 w 1632193"/>
              <a:gd name="connsiteY37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9878 w 1632193"/>
              <a:gd name="connsiteY17" fmla="*/ 1722346 h 1758613"/>
              <a:gd name="connsiteX18" fmla="*/ 1058499 w 1632193"/>
              <a:gd name="connsiteY18" fmla="*/ 1758612 h 1758613"/>
              <a:gd name="connsiteX19" fmla="*/ 0 w 1632193"/>
              <a:gd name="connsiteY19" fmla="*/ 1758612 h 1758613"/>
              <a:gd name="connsiteX20" fmla="*/ 1873 w 1632193"/>
              <a:gd name="connsiteY20" fmla="*/ 1694935 h 1758613"/>
              <a:gd name="connsiteX21" fmla="*/ 9835 w 1632193"/>
              <a:gd name="connsiteY21" fmla="*/ 1568517 h 1758613"/>
              <a:gd name="connsiteX22" fmla="*/ 24355 w 1632193"/>
              <a:gd name="connsiteY22" fmla="*/ 1443504 h 1758613"/>
              <a:gd name="connsiteX23" fmla="*/ 44494 w 1632193"/>
              <a:gd name="connsiteY23" fmla="*/ 1320364 h 1758613"/>
              <a:gd name="connsiteX24" fmla="*/ 70254 w 1632193"/>
              <a:gd name="connsiteY24" fmla="*/ 1199565 h 1758613"/>
              <a:gd name="connsiteX25" fmla="*/ 101635 w 1632193"/>
              <a:gd name="connsiteY25" fmla="*/ 1080638 h 1758613"/>
              <a:gd name="connsiteX26" fmla="*/ 138167 w 1632193"/>
              <a:gd name="connsiteY26" fmla="*/ 964521 h 1758613"/>
              <a:gd name="connsiteX27" fmla="*/ 180319 w 1632193"/>
              <a:gd name="connsiteY27" fmla="*/ 850745 h 1758613"/>
              <a:gd name="connsiteX28" fmla="*/ 227624 w 1632193"/>
              <a:gd name="connsiteY28" fmla="*/ 738842 h 1758613"/>
              <a:gd name="connsiteX29" fmla="*/ 279612 w 1632193"/>
              <a:gd name="connsiteY29" fmla="*/ 630684 h 1758613"/>
              <a:gd name="connsiteX30" fmla="*/ 336284 w 1632193"/>
              <a:gd name="connsiteY30" fmla="*/ 524868 h 1758613"/>
              <a:gd name="connsiteX31" fmla="*/ 397640 w 1632193"/>
              <a:gd name="connsiteY31" fmla="*/ 421393 h 1758613"/>
              <a:gd name="connsiteX32" fmla="*/ 463679 w 1632193"/>
              <a:gd name="connsiteY32" fmla="*/ 321663 h 1758613"/>
              <a:gd name="connsiteX33" fmla="*/ 534870 w 1632193"/>
              <a:gd name="connsiteY33" fmla="*/ 225679 h 1758613"/>
              <a:gd name="connsiteX34" fmla="*/ 609340 w 1632193"/>
              <a:gd name="connsiteY34" fmla="*/ 132504 h 1758613"/>
              <a:gd name="connsiteX35" fmla="*/ 688493 w 1632193"/>
              <a:gd name="connsiteY35" fmla="*/ 42607 h 1758613"/>
              <a:gd name="connsiteX36" fmla="*/ 729240 w 1632193"/>
              <a:gd name="connsiteY36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8499 w 1632193"/>
              <a:gd name="connsiteY17" fmla="*/ 1758612 h 1758613"/>
              <a:gd name="connsiteX18" fmla="*/ 0 w 1632193"/>
              <a:gd name="connsiteY18" fmla="*/ 1758612 h 1758613"/>
              <a:gd name="connsiteX19" fmla="*/ 1873 w 1632193"/>
              <a:gd name="connsiteY19" fmla="*/ 1694935 h 1758613"/>
              <a:gd name="connsiteX20" fmla="*/ 9835 w 1632193"/>
              <a:gd name="connsiteY20" fmla="*/ 1568517 h 1758613"/>
              <a:gd name="connsiteX21" fmla="*/ 24355 w 1632193"/>
              <a:gd name="connsiteY21" fmla="*/ 1443504 h 1758613"/>
              <a:gd name="connsiteX22" fmla="*/ 44494 w 1632193"/>
              <a:gd name="connsiteY22" fmla="*/ 1320364 h 1758613"/>
              <a:gd name="connsiteX23" fmla="*/ 70254 w 1632193"/>
              <a:gd name="connsiteY23" fmla="*/ 1199565 h 1758613"/>
              <a:gd name="connsiteX24" fmla="*/ 101635 w 1632193"/>
              <a:gd name="connsiteY24" fmla="*/ 1080638 h 1758613"/>
              <a:gd name="connsiteX25" fmla="*/ 138167 w 1632193"/>
              <a:gd name="connsiteY25" fmla="*/ 964521 h 1758613"/>
              <a:gd name="connsiteX26" fmla="*/ 180319 w 1632193"/>
              <a:gd name="connsiteY26" fmla="*/ 850745 h 1758613"/>
              <a:gd name="connsiteX27" fmla="*/ 227624 w 1632193"/>
              <a:gd name="connsiteY27" fmla="*/ 738842 h 1758613"/>
              <a:gd name="connsiteX28" fmla="*/ 279612 w 1632193"/>
              <a:gd name="connsiteY28" fmla="*/ 630684 h 1758613"/>
              <a:gd name="connsiteX29" fmla="*/ 336284 w 1632193"/>
              <a:gd name="connsiteY29" fmla="*/ 524868 h 1758613"/>
              <a:gd name="connsiteX30" fmla="*/ 397640 w 1632193"/>
              <a:gd name="connsiteY30" fmla="*/ 421393 h 1758613"/>
              <a:gd name="connsiteX31" fmla="*/ 463679 w 1632193"/>
              <a:gd name="connsiteY31" fmla="*/ 321663 h 1758613"/>
              <a:gd name="connsiteX32" fmla="*/ 534870 w 1632193"/>
              <a:gd name="connsiteY32" fmla="*/ 225679 h 1758613"/>
              <a:gd name="connsiteX33" fmla="*/ 609340 w 1632193"/>
              <a:gd name="connsiteY33" fmla="*/ 132504 h 1758613"/>
              <a:gd name="connsiteX34" fmla="*/ 688493 w 1632193"/>
              <a:gd name="connsiteY34" fmla="*/ 42607 h 1758613"/>
              <a:gd name="connsiteX35" fmla="*/ 729240 w 1632193"/>
              <a:gd name="connsiteY35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58499 w 1632193"/>
              <a:gd name="connsiteY16" fmla="*/ 1758612 h 1758613"/>
              <a:gd name="connsiteX17" fmla="*/ 0 w 1632193"/>
              <a:gd name="connsiteY17" fmla="*/ 1758612 h 1758613"/>
              <a:gd name="connsiteX18" fmla="*/ 1873 w 1632193"/>
              <a:gd name="connsiteY18" fmla="*/ 1694935 h 1758613"/>
              <a:gd name="connsiteX19" fmla="*/ 9835 w 1632193"/>
              <a:gd name="connsiteY19" fmla="*/ 1568517 h 1758613"/>
              <a:gd name="connsiteX20" fmla="*/ 24355 w 1632193"/>
              <a:gd name="connsiteY20" fmla="*/ 1443504 h 1758613"/>
              <a:gd name="connsiteX21" fmla="*/ 44494 w 1632193"/>
              <a:gd name="connsiteY21" fmla="*/ 1320364 h 1758613"/>
              <a:gd name="connsiteX22" fmla="*/ 70254 w 1632193"/>
              <a:gd name="connsiteY22" fmla="*/ 1199565 h 1758613"/>
              <a:gd name="connsiteX23" fmla="*/ 101635 w 1632193"/>
              <a:gd name="connsiteY23" fmla="*/ 1080638 h 1758613"/>
              <a:gd name="connsiteX24" fmla="*/ 138167 w 1632193"/>
              <a:gd name="connsiteY24" fmla="*/ 964521 h 1758613"/>
              <a:gd name="connsiteX25" fmla="*/ 180319 w 1632193"/>
              <a:gd name="connsiteY25" fmla="*/ 850745 h 1758613"/>
              <a:gd name="connsiteX26" fmla="*/ 227624 w 1632193"/>
              <a:gd name="connsiteY26" fmla="*/ 738842 h 1758613"/>
              <a:gd name="connsiteX27" fmla="*/ 279612 w 1632193"/>
              <a:gd name="connsiteY27" fmla="*/ 630684 h 1758613"/>
              <a:gd name="connsiteX28" fmla="*/ 336284 w 1632193"/>
              <a:gd name="connsiteY28" fmla="*/ 524868 h 1758613"/>
              <a:gd name="connsiteX29" fmla="*/ 397640 w 1632193"/>
              <a:gd name="connsiteY29" fmla="*/ 421393 h 1758613"/>
              <a:gd name="connsiteX30" fmla="*/ 463679 w 1632193"/>
              <a:gd name="connsiteY30" fmla="*/ 321663 h 1758613"/>
              <a:gd name="connsiteX31" fmla="*/ 534870 w 1632193"/>
              <a:gd name="connsiteY31" fmla="*/ 225679 h 1758613"/>
              <a:gd name="connsiteX32" fmla="*/ 609340 w 1632193"/>
              <a:gd name="connsiteY32" fmla="*/ 132504 h 1758613"/>
              <a:gd name="connsiteX33" fmla="*/ 688493 w 1632193"/>
              <a:gd name="connsiteY33" fmla="*/ 42607 h 1758613"/>
              <a:gd name="connsiteX34" fmla="*/ 729240 w 1632193"/>
              <a:gd name="connsiteY34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32193" h="1758613">
                <a:moveTo>
                  <a:pt x="729240" y="0"/>
                </a:moveTo>
                <a:lnTo>
                  <a:pt x="1477684" y="748206"/>
                </a:lnTo>
                <a:lnTo>
                  <a:pt x="1478151" y="748675"/>
                </a:lnTo>
                <a:lnTo>
                  <a:pt x="1632193" y="902646"/>
                </a:lnTo>
                <a:lnTo>
                  <a:pt x="1593331" y="945234"/>
                </a:lnTo>
                <a:lnTo>
                  <a:pt x="1521695" y="1036961"/>
                </a:lnTo>
                <a:lnTo>
                  <a:pt x="1458486" y="1134305"/>
                </a:lnTo>
                <a:lnTo>
                  <a:pt x="1403705" y="1237732"/>
                </a:lnTo>
                <a:lnTo>
                  <a:pt x="1402808" y="1239845"/>
                </a:lnTo>
                <a:lnTo>
                  <a:pt x="1501562" y="1366180"/>
                </a:lnTo>
                <a:lnTo>
                  <a:pt x="1344347" y="1388161"/>
                </a:lnTo>
                <a:lnTo>
                  <a:pt x="1321767" y="1459095"/>
                </a:lnTo>
                <a:lnTo>
                  <a:pt x="1296016" y="1576562"/>
                </a:lnTo>
                <a:lnTo>
                  <a:pt x="1280096" y="1696838"/>
                </a:lnTo>
                <a:lnTo>
                  <a:pt x="1276819" y="1758613"/>
                </a:lnTo>
                <a:lnTo>
                  <a:pt x="1059099" y="1758613"/>
                </a:lnTo>
                <a:lnTo>
                  <a:pt x="1058499" y="1758612"/>
                </a:lnTo>
                <a:lnTo>
                  <a:pt x="0" y="1758612"/>
                </a:lnTo>
                <a:cubicBezTo>
                  <a:pt x="624" y="1737386"/>
                  <a:pt x="1249" y="1716161"/>
                  <a:pt x="1873" y="1694935"/>
                </a:cubicBezTo>
                <a:lnTo>
                  <a:pt x="9835" y="1568517"/>
                </a:lnTo>
                <a:lnTo>
                  <a:pt x="24355" y="1443504"/>
                </a:lnTo>
                <a:lnTo>
                  <a:pt x="44494" y="1320364"/>
                </a:lnTo>
                <a:lnTo>
                  <a:pt x="70254" y="1199565"/>
                </a:lnTo>
                <a:lnTo>
                  <a:pt x="101635" y="1080638"/>
                </a:lnTo>
                <a:lnTo>
                  <a:pt x="138167" y="964521"/>
                </a:lnTo>
                <a:lnTo>
                  <a:pt x="180319" y="850745"/>
                </a:lnTo>
                <a:lnTo>
                  <a:pt x="227624" y="738842"/>
                </a:lnTo>
                <a:lnTo>
                  <a:pt x="279612" y="630684"/>
                </a:lnTo>
                <a:lnTo>
                  <a:pt x="336284" y="524868"/>
                </a:lnTo>
                <a:lnTo>
                  <a:pt x="397640" y="421393"/>
                </a:lnTo>
                <a:lnTo>
                  <a:pt x="463679" y="321663"/>
                </a:lnTo>
                <a:lnTo>
                  <a:pt x="534870" y="225679"/>
                </a:lnTo>
                <a:lnTo>
                  <a:pt x="609340" y="132504"/>
                </a:lnTo>
                <a:lnTo>
                  <a:pt x="688493" y="42607"/>
                </a:lnTo>
                <a:lnTo>
                  <a:pt x="7292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: Shape 72"/>
          <p:cNvSpPr>
            <a:spLocks/>
          </p:cNvSpPr>
          <p:nvPr/>
        </p:nvSpPr>
        <p:spPr bwMode="auto">
          <a:xfrm>
            <a:off x="2620952" y="4013771"/>
            <a:ext cx="1223092" cy="1320014"/>
          </a:xfrm>
          <a:custGeom>
            <a:avLst/>
            <a:gdLst>
              <a:gd name="connsiteX0" fmla="*/ 1057695 w 1630789"/>
              <a:gd name="connsiteY0" fmla="*/ 0 h 1760018"/>
              <a:gd name="connsiteX1" fmla="*/ 1275883 w 1630789"/>
              <a:gd name="connsiteY1" fmla="*/ 0 h 1760018"/>
              <a:gd name="connsiteX2" fmla="*/ 1279160 w 1630789"/>
              <a:gd name="connsiteY2" fmla="*/ 61804 h 1760018"/>
              <a:gd name="connsiteX3" fmla="*/ 1294143 w 1630789"/>
              <a:gd name="connsiteY3" fmla="*/ 182135 h 1760018"/>
              <a:gd name="connsiteX4" fmla="*/ 1320832 w 1630789"/>
              <a:gd name="connsiteY4" fmla="*/ 299657 h 1760018"/>
              <a:gd name="connsiteX5" fmla="*/ 1351552 w 1630789"/>
              <a:gd name="connsiteY5" fmla="*/ 396207 h 1760018"/>
              <a:gd name="connsiteX6" fmla="*/ 1509990 w 1630789"/>
              <a:gd name="connsiteY6" fmla="*/ 415650 h 1760018"/>
              <a:gd name="connsiteX7" fmla="*/ 1413686 w 1630789"/>
              <a:gd name="connsiteY7" fmla="*/ 543690 h 1760018"/>
              <a:gd name="connsiteX8" fmla="*/ 1457082 w 1630789"/>
              <a:gd name="connsiteY8" fmla="*/ 624598 h 1760018"/>
              <a:gd name="connsiteX9" fmla="*/ 1519823 w 1630789"/>
              <a:gd name="connsiteY9" fmla="*/ 722454 h 1760018"/>
              <a:gd name="connsiteX10" fmla="*/ 1591459 w 1630789"/>
              <a:gd name="connsiteY10" fmla="*/ 814224 h 1760018"/>
              <a:gd name="connsiteX11" fmla="*/ 1630789 w 1630789"/>
              <a:gd name="connsiteY11" fmla="*/ 856832 h 1760018"/>
              <a:gd name="connsiteX12" fmla="*/ 1476970 w 1630789"/>
              <a:gd name="connsiteY12" fmla="*/ 1011118 h 1760018"/>
              <a:gd name="connsiteX13" fmla="*/ 1477684 w 1630789"/>
              <a:gd name="connsiteY13" fmla="*/ 1011882 h 1760018"/>
              <a:gd name="connsiteX14" fmla="*/ 729003 w 1630789"/>
              <a:gd name="connsiteY14" fmla="*/ 1760018 h 1760018"/>
              <a:gd name="connsiteX15" fmla="*/ 687774 w 1630789"/>
              <a:gd name="connsiteY15" fmla="*/ 1717388 h 1760018"/>
              <a:gd name="connsiteX16" fmla="*/ 609064 w 1630789"/>
              <a:gd name="connsiteY16" fmla="*/ 1627443 h 1760018"/>
              <a:gd name="connsiteX17" fmla="*/ 534102 w 1630789"/>
              <a:gd name="connsiteY17" fmla="*/ 1534219 h 1760018"/>
              <a:gd name="connsiteX18" fmla="*/ 463826 w 1630789"/>
              <a:gd name="connsiteY18" fmla="*/ 1437715 h 1760018"/>
              <a:gd name="connsiteX19" fmla="*/ 397766 w 1630789"/>
              <a:gd name="connsiteY19" fmla="*/ 1337933 h 1760018"/>
              <a:gd name="connsiteX20" fmla="*/ 335922 w 1630789"/>
              <a:gd name="connsiteY20" fmla="*/ 1234871 h 1760018"/>
              <a:gd name="connsiteX21" fmla="*/ 279232 w 1630789"/>
              <a:gd name="connsiteY21" fmla="*/ 1128998 h 1760018"/>
              <a:gd name="connsiteX22" fmla="*/ 227228 w 1630789"/>
              <a:gd name="connsiteY22" fmla="*/ 1020315 h 1760018"/>
              <a:gd name="connsiteX23" fmla="*/ 179908 w 1630789"/>
              <a:gd name="connsiteY23" fmla="*/ 908820 h 1760018"/>
              <a:gd name="connsiteX24" fmla="*/ 138211 w 1630789"/>
              <a:gd name="connsiteY24" fmla="*/ 794515 h 1760018"/>
              <a:gd name="connsiteX25" fmla="*/ 101667 w 1630789"/>
              <a:gd name="connsiteY25" fmla="*/ 678336 h 1760018"/>
              <a:gd name="connsiteX26" fmla="*/ 70277 w 1630789"/>
              <a:gd name="connsiteY26" fmla="*/ 559347 h 1760018"/>
              <a:gd name="connsiteX27" fmla="*/ 44040 w 1630789"/>
              <a:gd name="connsiteY27" fmla="*/ 438015 h 1760018"/>
              <a:gd name="connsiteX28" fmla="*/ 24362 w 1630789"/>
              <a:gd name="connsiteY28" fmla="*/ 315277 h 1760018"/>
              <a:gd name="connsiteX29" fmla="*/ 9839 w 1630789"/>
              <a:gd name="connsiteY29" fmla="*/ 190197 h 1760018"/>
              <a:gd name="connsiteX30" fmla="*/ 1874 w 1630789"/>
              <a:gd name="connsiteY30" fmla="*/ 63712 h 1760018"/>
              <a:gd name="connsiteX31" fmla="*/ 0 w 1630789"/>
              <a:gd name="connsiteY31" fmla="*/ 1 h 1760018"/>
              <a:gd name="connsiteX32" fmla="*/ 1057695 w 1630789"/>
              <a:gd name="connsiteY32" fmla="*/ 1 h 17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30789" h="1760018">
                <a:moveTo>
                  <a:pt x="1057695" y="0"/>
                </a:moveTo>
                <a:lnTo>
                  <a:pt x="1275883" y="0"/>
                </a:lnTo>
                <a:lnTo>
                  <a:pt x="1279160" y="61804"/>
                </a:lnTo>
                <a:lnTo>
                  <a:pt x="1294143" y="182135"/>
                </a:lnTo>
                <a:lnTo>
                  <a:pt x="1320832" y="299657"/>
                </a:lnTo>
                <a:lnTo>
                  <a:pt x="1351552" y="396207"/>
                </a:lnTo>
                <a:lnTo>
                  <a:pt x="1509990" y="415650"/>
                </a:lnTo>
                <a:lnTo>
                  <a:pt x="1413686" y="543690"/>
                </a:lnTo>
                <a:lnTo>
                  <a:pt x="1457082" y="624598"/>
                </a:lnTo>
                <a:lnTo>
                  <a:pt x="1519823" y="722454"/>
                </a:lnTo>
                <a:lnTo>
                  <a:pt x="1591459" y="814224"/>
                </a:lnTo>
                <a:lnTo>
                  <a:pt x="1630789" y="856832"/>
                </a:lnTo>
                <a:lnTo>
                  <a:pt x="1476970" y="1011118"/>
                </a:lnTo>
                <a:lnTo>
                  <a:pt x="1477684" y="1011882"/>
                </a:lnTo>
                <a:lnTo>
                  <a:pt x="729003" y="1760018"/>
                </a:lnTo>
                <a:lnTo>
                  <a:pt x="687774" y="1717388"/>
                </a:lnTo>
                <a:lnTo>
                  <a:pt x="609064" y="1627443"/>
                </a:lnTo>
                <a:lnTo>
                  <a:pt x="534102" y="1534219"/>
                </a:lnTo>
                <a:lnTo>
                  <a:pt x="463826" y="1437715"/>
                </a:lnTo>
                <a:lnTo>
                  <a:pt x="397766" y="1337933"/>
                </a:lnTo>
                <a:lnTo>
                  <a:pt x="335922" y="1234871"/>
                </a:lnTo>
                <a:lnTo>
                  <a:pt x="279232" y="1128998"/>
                </a:lnTo>
                <a:lnTo>
                  <a:pt x="227228" y="1020315"/>
                </a:lnTo>
                <a:lnTo>
                  <a:pt x="179908" y="908820"/>
                </a:lnTo>
                <a:lnTo>
                  <a:pt x="138211" y="794515"/>
                </a:lnTo>
                <a:lnTo>
                  <a:pt x="101667" y="678336"/>
                </a:lnTo>
                <a:lnTo>
                  <a:pt x="70277" y="559347"/>
                </a:lnTo>
                <a:lnTo>
                  <a:pt x="44040" y="438015"/>
                </a:lnTo>
                <a:lnTo>
                  <a:pt x="24362" y="315277"/>
                </a:lnTo>
                <a:lnTo>
                  <a:pt x="9839" y="190197"/>
                </a:lnTo>
                <a:lnTo>
                  <a:pt x="1874" y="63712"/>
                </a:lnTo>
                <a:lnTo>
                  <a:pt x="0" y="1"/>
                </a:lnTo>
                <a:lnTo>
                  <a:pt x="10576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5" name="Freeform: Shape 114"/>
          <p:cNvSpPr>
            <a:spLocks/>
          </p:cNvSpPr>
          <p:nvPr/>
        </p:nvSpPr>
        <p:spPr bwMode="auto">
          <a:xfrm>
            <a:off x="5299956" y="4013772"/>
            <a:ext cx="1223093" cy="1320013"/>
          </a:xfrm>
          <a:custGeom>
            <a:avLst/>
            <a:gdLst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83110 w 1630790"/>
              <a:gd name="connsiteY23" fmla="*/ 980628 h 1760017"/>
              <a:gd name="connsiteX24" fmla="*/ 154979 w 1630790"/>
              <a:gd name="connsiteY24" fmla="*/ 1011342 h 1760017"/>
              <a:gd name="connsiteX25" fmla="*/ 0 w 1630790"/>
              <a:gd name="connsiteY25" fmla="*/ 856832 h 1760017"/>
              <a:gd name="connsiteX26" fmla="*/ 39330 w 1630790"/>
              <a:gd name="connsiteY26" fmla="*/ 814224 h 1760017"/>
              <a:gd name="connsiteX27" fmla="*/ 110966 w 1630790"/>
              <a:gd name="connsiteY27" fmla="*/ 722454 h 1760017"/>
              <a:gd name="connsiteX28" fmla="*/ 173708 w 1630790"/>
              <a:gd name="connsiteY28" fmla="*/ 624598 h 1760017"/>
              <a:gd name="connsiteX29" fmla="*/ 223735 w 1630790"/>
              <a:gd name="connsiteY29" fmla="*/ 531326 h 1760017"/>
              <a:gd name="connsiteX30" fmla="*/ 117990 w 1630790"/>
              <a:gd name="connsiteY30" fmla="*/ 395242 h 1760017"/>
              <a:gd name="connsiteX31" fmla="*/ 288085 w 1630790"/>
              <a:gd name="connsiteY31" fmla="*/ 371342 h 1760017"/>
              <a:gd name="connsiteX32" fmla="*/ 310894 w 1630790"/>
              <a:gd name="connsiteY32" fmla="*/ 299657 h 1760017"/>
              <a:gd name="connsiteX33" fmla="*/ 336646 w 1630790"/>
              <a:gd name="connsiteY33" fmla="*/ 182135 h 1760017"/>
              <a:gd name="connsiteX34" fmla="*/ 352097 w 1630790"/>
              <a:gd name="connsiteY34" fmla="*/ 61804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54979 w 1630790"/>
              <a:gd name="connsiteY23" fmla="*/ 1011342 h 1760017"/>
              <a:gd name="connsiteX24" fmla="*/ 0 w 1630790"/>
              <a:gd name="connsiteY24" fmla="*/ 856832 h 1760017"/>
              <a:gd name="connsiteX25" fmla="*/ 39330 w 1630790"/>
              <a:gd name="connsiteY25" fmla="*/ 814224 h 1760017"/>
              <a:gd name="connsiteX26" fmla="*/ 110966 w 1630790"/>
              <a:gd name="connsiteY26" fmla="*/ 722454 h 1760017"/>
              <a:gd name="connsiteX27" fmla="*/ 173708 w 1630790"/>
              <a:gd name="connsiteY27" fmla="*/ 624598 h 1760017"/>
              <a:gd name="connsiteX28" fmla="*/ 223735 w 1630790"/>
              <a:gd name="connsiteY28" fmla="*/ 531326 h 1760017"/>
              <a:gd name="connsiteX29" fmla="*/ 117990 w 1630790"/>
              <a:gd name="connsiteY29" fmla="*/ 395242 h 1760017"/>
              <a:gd name="connsiteX30" fmla="*/ 288085 w 1630790"/>
              <a:gd name="connsiteY30" fmla="*/ 371342 h 1760017"/>
              <a:gd name="connsiteX31" fmla="*/ 310894 w 1630790"/>
              <a:gd name="connsiteY31" fmla="*/ 299657 h 1760017"/>
              <a:gd name="connsiteX32" fmla="*/ 336646 w 1630790"/>
              <a:gd name="connsiteY32" fmla="*/ 182135 h 1760017"/>
              <a:gd name="connsiteX33" fmla="*/ 352097 w 1630790"/>
              <a:gd name="connsiteY33" fmla="*/ 61804 h 1760017"/>
              <a:gd name="connsiteX34" fmla="*/ 354906 w 1630790"/>
              <a:gd name="connsiteY34" fmla="*/ 0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54979 w 1630790"/>
              <a:gd name="connsiteY22" fmla="*/ 1011342 h 1760017"/>
              <a:gd name="connsiteX23" fmla="*/ 0 w 1630790"/>
              <a:gd name="connsiteY23" fmla="*/ 856832 h 1760017"/>
              <a:gd name="connsiteX24" fmla="*/ 39330 w 1630790"/>
              <a:gd name="connsiteY24" fmla="*/ 814224 h 1760017"/>
              <a:gd name="connsiteX25" fmla="*/ 110966 w 1630790"/>
              <a:gd name="connsiteY25" fmla="*/ 722454 h 1760017"/>
              <a:gd name="connsiteX26" fmla="*/ 173708 w 1630790"/>
              <a:gd name="connsiteY26" fmla="*/ 624598 h 1760017"/>
              <a:gd name="connsiteX27" fmla="*/ 223735 w 1630790"/>
              <a:gd name="connsiteY27" fmla="*/ 531326 h 1760017"/>
              <a:gd name="connsiteX28" fmla="*/ 117990 w 1630790"/>
              <a:gd name="connsiteY28" fmla="*/ 395242 h 1760017"/>
              <a:gd name="connsiteX29" fmla="*/ 288085 w 1630790"/>
              <a:gd name="connsiteY29" fmla="*/ 371342 h 1760017"/>
              <a:gd name="connsiteX30" fmla="*/ 310894 w 1630790"/>
              <a:gd name="connsiteY30" fmla="*/ 299657 h 1760017"/>
              <a:gd name="connsiteX31" fmla="*/ 336646 w 1630790"/>
              <a:gd name="connsiteY31" fmla="*/ 182135 h 1760017"/>
              <a:gd name="connsiteX32" fmla="*/ 352097 w 1630790"/>
              <a:gd name="connsiteY32" fmla="*/ 61804 h 1760017"/>
              <a:gd name="connsiteX33" fmla="*/ 354906 w 1630790"/>
              <a:gd name="connsiteY33" fmla="*/ 0 h 176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0" h="1760017">
                <a:moveTo>
                  <a:pt x="354906" y="0"/>
                </a:moveTo>
                <a:lnTo>
                  <a:pt x="572758" y="0"/>
                </a:lnTo>
                <a:lnTo>
                  <a:pt x="573094" y="0"/>
                </a:lnTo>
                <a:lnTo>
                  <a:pt x="1630790" y="0"/>
                </a:lnTo>
                <a:cubicBezTo>
                  <a:pt x="1630478" y="21237"/>
                  <a:pt x="1630165" y="42474"/>
                  <a:pt x="1629853" y="63711"/>
                </a:cubicBezTo>
                <a:lnTo>
                  <a:pt x="1620954" y="190196"/>
                </a:lnTo>
                <a:lnTo>
                  <a:pt x="1606904" y="315276"/>
                </a:lnTo>
                <a:lnTo>
                  <a:pt x="1586764" y="438014"/>
                </a:lnTo>
                <a:lnTo>
                  <a:pt x="1561004" y="559346"/>
                </a:lnTo>
                <a:lnTo>
                  <a:pt x="1530092" y="678335"/>
                </a:lnTo>
                <a:lnTo>
                  <a:pt x="1493091" y="794514"/>
                </a:lnTo>
                <a:lnTo>
                  <a:pt x="1450939" y="908819"/>
                </a:lnTo>
                <a:lnTo>
                  <a:pt x="1404102" y="1020314"/>
                </a:lnTo>
                <a:lnTo>
                  <a:pt x="1352114" y="1128997"/>
                </a:lnTo>
                <a:lnTo>
                  <a:pt x="1294974" y="1234870"/>
                </a:lnTo>
                <a:lnTo>
                  <a:pt x="1233618" y="1337932"/>
                </a:lnTo>
                <a:lnTo>
                  <a:pt x="1167579" y="1437714"/>
                </a:lnTo>
                <a:lnTo>
                  <a:pt x="1097325" y="1534218"/>
                </a:lnTo>
                <a:lnTo>
                  <a:pt x="1022855" y="1627442"/>
                </a:lnTo>
                <a:lnTo>
                  <a:pt x="943702" y="1717387"/>
                </a:lnTo>
                <a:lnTo>
                  <a:pt x="902954" y="1760017"/>
                </a:lnTo>
                <a:lnTo>
                  <a:pt x="154510" y="1011881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lnTo>
                  <a:pt x="35490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: Shape 85"/>
          <p:cNvSpPr>
            <a:spLocks/>
          </p:cNvSpPr>
          <p:nvPr/>
        </p:nvSpPr>
        <p:spPr bwMode="auto">
          <a:xfrm>
            <a:off x="3414223" y="4013771"/>
            <a:ext cx="429821" cy="758507"/>
          </a:xfrm>
          <a:custGeom>
            <a:avLst/>
            <a:gdLst>
              <a:gd name="connsiteX0" fmla="*/ 0 w 573094"/>
              <a:gd name="connsiteY0" fmla="*/ 0 h 1011342"/>
              <a:gd name="connsiteX1" fmla="*/ 218188 w 573094"/>
              <a:gd name="connsiteY1" fmla="*/ 0 h 1011342"/>
              <a:gd name="connsiteX2" fmla="*/ 221465 w 573094"/>
              <a:gd name="connsiteY2" fmla="*/ 61804 h 1011342"/>
              <a:gd name="connsiteX3" fmla="*/ 236448 w 573094"/>
              <a:gd name="connsiteY3" fmla="*/ 182135 h 1011342"/>
              <a:gd name="connsiteX4" fmla="*/ 263137 w 573094"/>
              <a:gd name="connsiteY4" fmla="*/ 299657 h 1011342"/>
              <a:gd name="connsiteX5" fmla="*/ 293857 w 573094"/>
              <a:gd name="connsiteY5" fmla="*/ 396207 h 1011342"/>
              <a:gd name="connsiteX6" fmla="*/ 452295 w 573094"/>
              <a:gd name="connsiteY6" fmla="*/ 415650 h 1011342"/>
              <a:gd name="connsiteX7" fmla="*/ 355991 w 573094"/>
              <a:gd name="connsiteY7" fmla="*/ 543690 h 1011342"/>
              <a:gd name="connsiteX8" fmla="*/ 399387 w 573094"/>
              <a:gd name="connsiteY8" fmla="*/ 624598 h 1011342"/>
              <a:gd name="connsiteX9" fmla="*/ 462128 w 573094"/>
              <a:gd name="connsiteY9" fmla="*/ 722454 h 1011342"/>
              <a:gd name="connsiteX10" fmla="*/ 533764 w 573094"/>
              <a:gd name="connsiteY10" fmla="*/ 814224 h 1011342"/>
              <a:gd name="connsiteX11" fmla="*/ 573094 w 573094"/>
              <a:gd name="connsiteY11" fmla="*/ 856832 h 1011342"/>
              <a:gd name="connsiteX12" fmla="*/ 419052 w 573094"/>
              <a:gd name="connsiteY12" fmla="*/ 1011342 h 1011342"/>
              <a:gd name="connsiteX13" fmla="*/ 372230 w 573094"/>
              <a:gd name="connsiteY13" fmla="*/ 961243 h 1011342"/>
              <a:gd name="connsiteX14" fmla="*/ 287952 w 573094"/>
              <a:gd name="connsiteY14" fmla="*/ 853554 h 1011342"/>
              <a:gd name="connsiteX15" fmla="*/ 231298 w 573094"/>
              <a:gd name="connsiteY15" fmla="*/ 766935 h 1011342"/>
              <a:gd name="connsiteX16" fmla="*/ 195714 w 573094"/>
              <a:gd name="connsiteY16" fmla="*/ 707940 h 1011342"/>
              <a:gd name="connsiteX17" fmla="*/ 163406 w 573094"/>
              <a:gd name="connsiteY17" fmla="*/ 647072 h 1011342"/>
              <a:gd name="connsiteX18" fmla="*/ 133909 w 573094"/>
              <a:gd name="connsiteY18" fmla="*/ 584331 h 1011342"/>
              <a:gd name="connsiteX19" fmla="*/ 106753 w 573094"/>
              <a:gd name="connsiteY19" fmla="*/ 520654 h 1011342"/>
              <a:gd name="connsiteX20" fmla="*/ 82405 w 573094"/>
              <a:gd name="connsiteY20" fmla="*/ 455104 h 1011342"/>
              <a:gd name="connsiteX21" fmla="*/ 61804 w 573094"/>
              <a:gd name="connsiteY21" fmla="*/ 387681 h 1011342"/>
              <a:gd name="connsiteX22" fmla="*/ 43544 w 573094"/>
              <a:gd name="connsiteY22" fmla="*/ 319790 h 1011342"/>
              <a:gd name="connsiteX23" fmla="*/ 28093 w 573094"/>
              <a:gd name="connsiteY23" fmla="*/ 250962 h 1011342"/>
              <a:gd name="connsiteX24" fmla="*/ 15919 w 573094"/>
              <a:gd name="connsiteY24" fmla="*/ 180262 h 1011342"/>
              <a:gd name="connsiteX25" fmla="*/ 7023 w 573094"/>
              <a:gd name="connsiteY25" fmla="*/ 109094 h 1011342"/>
              <a:gd name="connsiteX26" fmla="*/ 1873 w 573094"/>
              <a:gd name="connsiteY26" fmla="*/ 36520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0" y="0"/>
                </a:moveTo>
                <a:lnTo>
                  <a:pt x="218188" y="0"/>
                </a:lnTo>
                <a:lnTo>
                  <a:pt x="221465" y="61804"/>
                </a:lnTo>
                <a:lnTo>
                  <a:pt x="236448" y="182135"/>
                </a:lnTo>
                <a:lnTo>
                  <a:pt x="263137" y="299657"/>
                </a:lnTo>
                <a:lnTo>
                  <a:pt x="293857" y="396207"/>
                </a:lnTo>
                <a:lnTo>
                  <a:pt x="452295" y="415650"/>
                </a:lnTo>
                <a:lnTo>
                  <a:pt x="355991" y="543690"/>
                </a:lnTo>
                <a:lnTo>
                  <a:pt x="399387" y="624598"/>
                </a:lnTo>
                <a:lnTo>
                  <a:pt x="462128" y="722454"/>
                </a:lnTo>
                <a:lnTo>
                  <a:pt x="533764" y="814224"/>
                </a:lnTo>
                <a:lnTo>
                  <a:pt x="573094" y="856832"/>
                </a:lnTo>
                <a:lnTo>
                  <a:pt x="419052" y="1011342"/>
                </a:lnTo>
                <a:lnTo>
                  <a:pt x="372230" y="961243"/>
                </a:lnTo>
                <a:lnTo>
                  <a:pt x="287952" y="853554"/>
                </a:lnTo>
                <a:lnTo>
                  <a:pt x="231298" y="766935"/>
                </a:lnTo>
                <a:lnTo>
                  <a:pt x="195714" y="707940"/>
                </a:lnTo>
                <a:lnTo>
                  <a:pt x="163406" y="647072"/>
                </a:lnTo>
                <a:lnTo>
                  <a:pt x="133909" y="584331"/>
                </a:lnTo>
                <a:lnTo>
                  <a:pt x="106753" y="520654"/>
                </a:lnTo>
                <a:lnTo>
                  <a:pt x="82405" y="455104"/>
                </a:lnTo>
                <a:lnTo>
                  <a:pt x="61804" y="387681"/>
                </a:lnTo>
                <a:lnTo>
                  <a:pt x="43544" y="319790"/>
                </a:lnTo>
                <a:lnTo>
                  <a:pt x="28093" y="250962"/>
                </a:lnTo>
                <a:lnTo>
                  <a:pt x="15919" y="180262"/>
                </a:lnTo>
                <a:lnTo>
                  <a:pt x="7023" y="109094"/>
                </a:lnTo>
                <a:lnTo>
                  <a:pt x="1873" y="3652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/>
          <p:cNvSpPr>
            <a:spLocks/>
          </p:cNvSpPr>
          <p:nvPr/>
        </p:nvSpPr>
        <p:spPr bwMode="auto">
          <a:xfrm>
            <a:off x="3415276" y="3185735"/>
            <a:ext cx="429821" cy="757454"/>
          </a:xfrm>
          <a:custGeom>
            <a:avLst/>
            <a:gdLst>
              <a:gd name="connsiteX0" fmla="*/ 419052 w 573094"/>
              <a:gd name="connsiteY0" fmla="*/ 0 h 1009938"/>
              <a:gd name="connsiteX1" fmla="*/ 573094 w 573094"/>
              <a:gd name="connsiteY1" fmla="*/ 153971 h 1009938"/>
              <a:gd name="connsiteX2" fmla="*/ 534232 w 573094"/>
              <a:gd name="connsiteY2" fmla="*/ 196559 h 1009938"/>
              <a:gd name="connsiteX3" fmla="*/ 462596 w 573094"/>
              <a:gd name="connsiteY3" fmla="*/ 288286 h 1009938"/>
              <a:gd name="connsiteX4" fmla="*/ 399387 w 573094"/>
              <a:gd name="connsiteY4" fmla="*/ 385630 h 1009938"/>
              <a:gd name="connsiteX5" fmla="*/ 344606 w 573094"/>
              <a:gd name="connsiteY5" fmla="*/ 489057 h 1009938"/>
              <a:gd name="connsiteX6" fmla="*/ 343709 w 573094"/>
              <a:gd name="connsiteY6" fmla="*/ 491170 h 1009938"/>
              <a:gd name="connsiteX7" fmla="*/ 442463 w 573094"/>
              <a:gd name="connsiteY7" fmla="*/ 617505 h 1009938"/>
              <a:gd name="connsiteX8" fmla="*/ 285248 w 573094"/>
              <a:gd name="connsiteY8" fmla="*/ 639486 h 1009938"/>
              <a:gd name="connsiteX9" fmla="*/ 262668 w 573094"/>
              <a:gd name="connsiteY9" fmla="*/ 710420 h 1009938"/>
              <a:gd name="connsiteX10" fmla="*/ 236917 w 573094"/>
              <a:gd name="connsiteY10" fmla="*/ 827887 h 1009938"/>
              <a:gd name="connsiteX11" fmla="*/ 220997 w 573094"/>
              <a:gd name="connsiteY11" fmla="*/ 948163 h 1009938"/>
              <a:gd name="connsiteX12" fmla="*/ 217720 w 573094"/>
              <a:gd name="connsiteY12" fmla="*/ 1009938 h 1009938"/>
              <a:gd name="connsiteX13" fmla="*/ 0 w 573094"/>
              <a:gd name="connsiteY13" fmla="*/ 1009938 h 1009938"/>
              <a:gd name="connsiteX14" fmla="*/ 1404 w 573094"/>
              <a:gd name="connsiteY14" fmla="*/ 972966 h 1009938"/>
              <a:gd name="connsiteX15" fmla="*/ 6555 w 573094"/>
              <a:gd name="connsiteY15" fmla="*/ 900895 h 1009938"/>
              <a:gd name="connsiteX16" fmla="*/ 15451 w 573094"/>
              <a:gd name="connsiteY16" fmla="*/ 829291 h 1009938"/>
              <a:gd name="connsiteX17" fmla="*/ 27624 w 573094"/>
              <a:gd name="connsiteY17" fmla="*/ 759092 h 1009938"/>
              <a:gd name="connsiteX18" fmla="*/ 43075 w 573094"/>
              <a:gd name="connsiteY18" fmla="*/ 690296 h 1009938"/>
              <a:gd name="connsiteX19" fmla="*/ 61336 w 573094"/>
              <a:gd name="connsiteY19" fmla="*/ 622436 h 1009938"/>
              <a:gd name="connsiteX20" fmla="*/ 82405 w 573094"/>
              <a:gd name="connsiteY20" fmla="*/ 555513 h 1009938"/>
              <a:gd name="connsiteX21" fmla="*/ 106284 w 573094"/>
              <a:gd name="connsiteY21" fmla="*/ 489993 h 1009938"/>
              <a:gd name="connsiteX22" fmla="*/ 133909 w 573094"/>
              <a:gd name="connsiteY22" fmla="*/ 425878 h 1009938"/>
              <a:gd name="connsiteX23" fmla="*/ 163407 w 573094"/>
              <a:gd name="connsiteY23" fmla="*/ 363634 h 1009938"/>
              <a:gd name="connsiteX24" fmla="*/ 195714 w 573094"/>
              <a:gd name="connsiteY24" fmla="*/ 302326 h 1009938"/>
              <a:gd name="connsiteX25" fmla="*/ 231298 w 573094"/>
              <a:gd name="connsiteY25" fmla="*/ 243358 h 1009938"/>
              <a:gd name="connsiteX26" fmla="*/ 287952 w 573094"/>
              <a:gd name="connsiteY26" fmla="*/ 157715 h 1009938"/>
              <a:gd name="connsiteX27" fmla="*/ 372699 w 573094"/>
              <a:gd name="connsiteY27" fmla="*/ 50076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3094" h="1009938">
                <a:moveTo>
                  <a:pt x="419052" y="0"/>
                </a:moveTo>
                <a:lnTo>
                  <a:pt x="573094" y="153971"/>
                </a:lnTo>
                <a:lnTo>
                  <a:pt x="534232" y="196559"/>
                </a:lnTo>
                <a:lnTo>
                  <a:pt x="462596" y="288286"/>
                </a:lnTo>
                <a:lnTo>
                  <a:pt x="399387" y="385630"/>
                </a:lnTo>
                <a:lnTo>
                  <a:pt x="344606" y="489057"/>
                </a:lnTo>
                <a:lnTo>
                  <a:pt x="343709" y="491170"/>
                </a:lnTo>
                <a:lnTo>
                  <a:pt x="442463" y="617505"/>
                </a:lnTo>
                <a:lnTo>
                  <a:pt x="285248" y="639486"/>
                </a:lnTo>
                <a:lnTo>
                  <a:pt x="262668" y="710420"/>
                </a:lnTo>
                <a:lnTo>
                  <a:pt x="236917" y="827887"/>
                </a:lnTo>
                <a:lnTo>
                  <a:pt x="220997" y="948163"/>
                </a:lnTo>
                <a:lnTo>
                  <a:pt x="217720" y="1009938"/>
                </a:lnTo>
                <a:lnTo>
                  <a:pt x="0" y="1009938"/>
                </a:lnTo>
                <a:lnTo>
                  <a:pt x="1404" y="972966"/>
                </a:lnTo>
                <a:lnTo>
                  <a:pt x="6555" y="900895"/>
                </a:lnTo>
                <a:lnTo>
                  <a:pt x="15451" y="829291"/>
                </a:lnTo>
                <a:lnTo>
                  <a:pt x="27624" y="759092"/>
                </a:lnTo>
                <a:lnTo>
                  <a:pt x="43075" y="690296"/>
                </a:lnTo>
                <a:lnTo>
                  <a:pt x="61336" y="622436"/>
                </a:lnTo>
                <a:lnTo>
                  <a:pt x="82405" y="555513"/>
                </a:lnTo>
                <a:lnTo>
                  <a:pt x="106284" y="489993"/>
                </a:lnTo>
                <a:lnTo>
                  <a:pt x="133909" y="425878"/>
                </a:lnTo>
                <a:lnTo>
                  <a:pt x="163407" y="363634"/>
                </a:lnTo>
                <a:lnTo>
                  <a:pt x="195714" y="302326"/>
                </a:lnTo>
                <a:lnTo>
                  <a:pt x="231298" y="243358"/>
                </a:lnTo>
                <a:lnTo>
                  <a:pt x="287952" y="157715"/>
                </a:lnTo>
                <a:lnTo>
                  <a:pt x="372699" y="5007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0" name="Freeform: Shape 99"/>
          <p:cNvSpPr>
            <a:spLocks/>
          </p:cNvSpPr>
          <p:nvPr/>
        </p:nvSpPr>
        <p:spPr bwMode="auto">
          <a:xfrm>
            <a:off x="3778728" y="2822283"/>
            <a:ext cx="758507" cy="428768"/>
          </a:xfrm>
          <a:custGeom>
            <a:avLst/>
            <a:gdLst>
              <a:gd name="connsiteX0" fmla="*/ 1011342 w 1011342"/>
              <a:gd name="connsiteY0" fmla="*/ 0 h 571690"/>
              <a:gd name="connsiteX1" fmla="*/ 1011342 w 1011342"/>
              <a:gd name="connsiteY1" fmla="*/ 217542 h 571690"/>
              <a:gd name="connsiteX2" fmla="*/ 949538 w 1011342"/>
              <a:gd name="connsiteY2" fmla="*/ 221284 h 571690"/>
              <a:gd name="connsiteX3" fmla="*/ 828271 w 1011342"/>
              <a:gd name="connsiteY3" fmla="*/ 236255 h 571690"/>
              <a:gd name="connsiteX4" fmla="*/ 711685 w 1011342"/>
              <a:gd name="connsiteY4" fmla="*/ 261986 h 571690"/>
              <a:gd name="connsiteX5" fmla="*/ 611225 w 1011342"/>
              <a:gd name="connsiteY5" fmla="*/ 293924 h 571690"/>
              <a:gd name="connsiteX6" fmla="*/ 590824 w 1011342"/>
              <a:gd name="connsiteY6" fmla="*/ 457914 h 571690"/>
              <a:gd name="connsiteX7" fmla="*/ 460567 w 1011342"/>
              <a:gd name="connsiteY7" fmla="*/ 359408 h 571690"/>
              <a:gd name="connsiteX8" fmla="*/ 386745 w 1011342"/>
              <a:gd name="connsiteY8" fmla="*/ 398125 h 571690"/>
              <a:gd name="connsiteX9" fmla="*/ 288888 w 1011342"/>
              <a:gd name="connsiteY9" fmla="*/ 461750 h 571690"/>
              <a:gd name="connsiteX10" fmla="*/ 197586 w 1011342"/>
              <a:gd name="connsiteY10" fmla="*/ 533328 h 571690"/>
              <a:gd name="connsiteX11" fmla="*/ 154979 w 1011342"/>
              <a:gd name="connsiteY11" fmla="*/ 571690 h 571690"/>
              <a:gd name="connsiteX12" fmla="*/ 0 w 1011342"/>
              <a:gd name="connsiteY12" fmla="*/ 417774 h 571690"/>
              <a:gd name="connsiteX13" fmla="*/ 51035 w 1011342"/>
              <a:gd name="connsiteY13" fmla="*/ 371926 h 571690"/>
              <a:gd name="connsiteX14" fmla="*/ 158256 w 1011342"/>
              <a:gd name="connsiteY14" fmla="*/ 287249 h 571690"/>
              <a:gd name="connsiteX15" fmla="*/ 243939 w 1011342"/>
              <a:gd name="connsiteY15" fmla="*/ 230173 h 571690"/>
              <a:gd name="connsiteX16" fmla="*/ 303402 w 1011342"/>
              <a:gd name="connsiteY16" fmla="*/ 195554 h 571690"/>
              <a:gd name="connsiteX17" fmla="*/ 364739 w 1011342"/>
              <a:gd name="connsiteY17" fmla="*/ 162805 h 571690"/>
              <a:gd name="connsiteX18" fmla="*/ 427011 w 1011342"/>
              <a:gd name="connsiteY18" fmla="*/ 132864 h 571690"/>
              <a:gd name="connsiteX19" fmla="*/ 490688 w 1011342"/>
              <a:gd name="connsiteY19" fmla="*/ 106198 h 571690"/>
              <a:gd name="connsiteX20" fmla="*/ 556238 w 1011342"/>
              <a:gd name="connsiteY20" fmla="*/ 82338 h 571690"/>
              <a:gd name="connsiteX21" fmla="*/ 623193 w 1011342"/>
              <a:gd name="connsiteY21" fmla="*/ 60818 h 571690"/>
              <a:gd name="connsiteX22" fmla="*/ 691084 w 1011342"/>
              <a:gd name="connsiteY22" fmla="*/ 42573 h 571690"/>
              <a:gd name="connsiteX23" fmla="*/ 760380 w 1011342"/>
              <a:gd name="connsiteY23" fmla="*/ 27134 h 571690"/>
              <a:gd name="connsiteX24" fmla="*/ 830612 w 1011342"/>
              <a:gd name="connsiteY24" fmla="*/ 15906 h 571690"/>
              <a:gd name="connsiteX25" fmla="*/ 902248 w 1011342"/>
              <a:gd name="connsiteY25" fmla="*/ 6550 h 571690"/>
              <a:gd name="connsiteX26" fmla="*/ 974353 w 1011342"/>
              <a:gd name="connsiteY26" fmla="*/ 936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1342" h="571690">
                <a:moveTo>
                  <a:pt x="1011342" y="0"/>
                </a:moveTo>
                <a:lnTo>
                  <a:pt x="1011342" y="217542"/>
                </a:lnTo>
                <a:lnTo>
                  <a:pt x="949538" y="221284"/>
                </a:lnTo>
                <a:lnTo>
                  <a:pt x="828271" y="236255"/>
                </a:lnTo>
                <a:lnTo>
                  <a:pt x="711685" y="261986"/>
                </a:lnTo>
                <a:lnTo>
                  <a:pt x="611225" y="293924"/>
                </a:lnTo>
                <a:lnTo>
                  <a:pt x="590824" y="457914"/>
                </a:lnTo>
                <a:lnTo>
                  <a:pt x="460567" y="359408"/>
                </a:lnTo>
                <a:lnTo>
                  <a:pt x="386745" y="398125"/>
                </a:lnTo>
                <a:lnTo>
                  <a:pt x="288888" y="461750"/>
                </a:lnTo>
                <a:lnTo>
                  <a:pt x="197586" y="533328"/>
                </a:lnTo>
                <a:lnTo>
                  <a:pt x="154979" y="571690"/>
                </a:lnTo>
                <a:lnTo>
                  <a:pt x="0" y="417774"/>
                </a:lnTo>
                <a:lnTo>
                  <a:pt x="51035" y="371926"/>
                </a:lnTo>
                <a:lnTo>
                  <a:pt x="158256" y="287249"/>
                </a:lnTo>
                <a:lnTo>
                  <a:pt x="243939" y="230173"/>
                </a:lnTo>
                <a:lnTo>
                  <a:pt x="303402" y="195554"/>
                </a:lnTo>
                <a:lnTo>
                  <a:pt x="364739" y="162805"/>
                </a:lnTo>
                <a:lnTo>
                  <a:pt x="427011" y="132864"/>
                </a:lnTo>
                <a:lnTo>
                  <a:pt x="490688" y="106198"/>
                </a:lnTo>
                <a:lnTo>
                  <a:pt x="556238" y="82338"/>
                </a:lnTo>
                <a:lnTo>
                  <a:pt x="623193" y="60818"/>
                </a:lnTo>
                <a:lnTo>
                  <a:pt x="691084" y="42573"/>
                </a:lnTo>
                <a:lnTo>
                  <a:pt x="760380" y="27134"/>
                </a:lnTo>
                <a:lnTo>
                  <a:pt x="830612" y="15906"/>
                </a:lnTo>
                <a:lnTo>
                  <a:pt x="902248" y="6550"/>
                </a:lnTo>
                <a:lnTo>
                  <a:pt x="974353" y="93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5" name="Freeform: Shape 104"/>
          <p:cNvSpPr>
            <a:spLocks/>
          </p:cNvSpPr>
          <p:nvPr/>
        </p:nvSpPr>
        <p:spPr bwMode="auto">
          <a:xfrm>
            <a:off x="4607818" y="2822283"/>
            <a:ext cx="757454" cy="428768"/>
          </a:xfrm>
          <a:custGeom>
            <a:avLst/>
            <a:gdLst>
              <a:gd name="connsiteX0" fmla="*/ 0 w 1009938"/>
              <a:gd name="connsiteY0" fmla="*/ 0 h 571690"/>
              <a:gd name="connsiteX1" fmla="*/ 36487 w 1009938"/>
              <a:gd name="connsiteY1" fmla="*/ 936 h 571690"/>
              <a:gd name="connsiteX2" fmla="*/ 108993 w 1009938"/>
              <a:gd name="connsiteY2" fmla="*/ 6550 h 571690"/>
              <a:gd name="connsiteX3" fmla="*/ 180095 w 1009938"/>
              <a:gd name="connsiteY3" fmla="*/ 15906 h 571690"/>
              <a:gd name="connsiteX4" fmla="*/ 250262 w 1009938"/>
              <a:gd name="connsiteY4" fmla="*/ 27134 h 571690"/>
              <a:gd name="connsiteX5" fmla="*/ 319962 w 1009938"/>
              <a:gd name="connsiteY5" fmla="*/ 42573 h 571690"/>
              <a:gd name="connsiteX6" fmla="*/ 387790 w 1009938"/>
              <a:gd name="connsiteY6" fmla="*/ 60818 h 571690"/>
              <a:gd name="connsiteX7" fmla="*/ 454683 w 1009938"/>
              <a:gd name="connsiteY7" fmla="*/ 82338 h 571690"/>
              <a:gd name="connsiteX8" fmla="*/ 519704 w 1009938"/>
              <a:gd name="connsiteY8" fmla="*/ 106198 h 571690"/>
              <a:gd name="connsiteX9" fmla="*/ 583322 w 1009938"/>
              <a:gd name="connsiteY9" fmla="*/ 132864 h 571690"/>
              <a:gd name="connsiteX10" fmla="*/ 646473 w 1009938"/>
              <a:gd name="connsiteY10" fmla="*/ 162805 h 571690"/>
              <a:gd name="connsiteX11" fmla="*/ 706816 w 1009938"/>
              <a:gd name="connsiteY11" fmla="*/ 195554 h 571690"/>
              <a:gd name="connsiteX12" fmla="*/ 766225 w 1009938"/>
              <a:gd name="connsiteY12" fmla="*/ 230173 h 571690"/>
              <a:gd name="connsiteX13" fmla="*/ 851828 w 1009938"/>
              <a:gd name="connsiteY13" fmla="*/ 287249 h 571690"/>
              <a:gd name="connsiteX14" fmla="*/ 959418 w 1009938"/>
              <a:gd name="connsiteY14" fmla="*/ 371926 h 571690"/>
              <a:gd name="connsiteX15" fmla="*/ 1009938 w 1009938"/>
              <a:gd name="connsiteY15" fmla="*/ 417774 h 571690"/>
              <a:gd name="connsiteX16" fmla="*/ 856038 w 1009938"/>
              <a:gd name="connsiteY16" fmla="*/ 571690 h 571690"/>
              <a:gd name="connsiteX17" fmla="*/ 812535 w 1009938"/>
              <a:gd name="connsiteY17" fmla="*/ 533328 h 571690"/>
              <a:gd name="connsiteX18" fmla="*/ 721318 w 1009938"/>
              <a:gd name="connsiteY18" fmla="*/ 461750 h 571690"/>
              <a:gd name="connsiteX19" fmla="*/ 623552 w 1009938"/>
              <a:gd name="connsiteY19" fmla="*/ 398125 h 571690"/>
              <a:gd name="connsiteX20" fmla="*/ 521785 w 1009938"/>
              <a:gd name="connsiteY20" fmla="*/ 344215 h 571690"/>
              <a:gd name="connsiteX21" fmla="*/ 387214 w 1009938"/>
              <a:gd name="connsiteY21" fmla="*/ 449487 h 571690"/>
              <a:gd name="connsiteX22" fmla="*/ 363626 w 1009938"/>
              <a:gd name="connsiteY22" fmla="*/ 282450 h 571690"/>
              <a:gd name="connsiteX23" fmla="*/ 299847 w 1009938"/>
              <a:gd name="connsiteY23" fmla="*/ 261986 h 571690"/>
              <a:gd name="connsiteX24" fmla="*/ 182434 w 1009938"/>
              <a:gd name="connsiteY24" fmla="*/ 236255 h 571690"/>
              <a:gd name="connsiteX25" fmla="*/ 61747 w 1009938"/>
              <a:gd name="connsiteY25" fmla="*/ 221284 h 571690"/>
              <a:gd name="connsiteX26" fmla="*/ 0 w 1009938"/>
              <a:gd name="connsiteY26" fmla="*/ 217542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9938" h="571690">
                <a:moveTo>
                  <a:pt x="0" y="0"/>
                </a:moveTo>
                <a:lnTo>
                  <a:pt x="36487" y="936"/>
                </a:lnTo>
                <a:lnTo>
                  <a:pt x="108993" y="6550"/>
                </a:lnTo>
                <a:lnTo>
                  <a:pt x="180095" y="15906"/>
                </a:lnTo>
                <a:lnTo>
                  <a:pt x="250262" y="27134"/>
                </a:lnTo>
                <a:lnTo>
                  <a:pt x="319962" y="42573"/>
                </a:lnTo>
                <a:lnTo>
                  <a:pt x="387790" y="60818"/>
                </a:lnTo>
                <a:lnTo>
                  <a:pt x="454683" y="82338"/>
                </a:lnTo>
                <a:lnTo>
                  <a:pt x="519704" y="106198"/>
                </a:lnTo>
                <a:lnTo>
                  <a:pt x="583322" y="132864"/>
                </a:lnTo>
                <a:lnTo>
                  <a:pt x="646473" y="162805"/>
                </a:lnTo>
                <a:lnTo>
                  <a:pt x="706816" y="195554"/>
                </a:lnTo>
                <a:lnTo>
                  <a:pt x="766225" y="230173"/>
                </a:lnTo>
                <a:lnTo>
                  <a:pt x="851828" y="287249"/>
                </a:lnTo>
                <a:lnTo>
                  <a:pt x="959418" y="371926"/>
                </a:lnTo>
                <a:lnTo>
                  <a:pt x="1009938" y="417774"/>
                </a:lnTo>
                <a:lnTo>
                  <a:pt x="856038" y="571690"/>
                </a:lnTo>
                <a:lnTo>
                  <a:pt x="812535" y="533328"/>
                </a:lnTo>
                <a:lnTo>
                  <a:pt x="721318" y="461750"/>
                </a:lnTo>
                <a:lnTo>
                  <a:pt x="623552" y="398125"/>
                </a:lnTo>
                <a:lnTo>
                  <a:pt x="521785" y="344215"/>
                </a:lnTo>
                <a:lnTo>
                  <a:pt x="387214" y="449487"/>
                </a:lnTo>
                <a:lnTo>
                  <a:pt x="363626" y="282450"/>
                </a:lnTo>
                <a:lnTo>
                  <a:pt x="299847" y="261986"/>
                </a:lnTo>
                <a:lnTo>
                  <a:pt x="182434" y="236255"/>
                </a:lnTo>
                <a:lnTo>
                  <a:pt x="61747" y="221284"/>
                </a:lnTo>
                <a:lnTo>
                  <a:pt x="0" y="21754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1" name="Freeform: Shape 110"/>
          <p:cNvSpPr>
            <a:spLocks/>
          </p:cNvSpPr>
          <p:nvPr/>
        </p:nvSpPr>
        <p:spPr bwMode="auto">
          <a:xfrm>
            <a:off x="5299955" y="3185735"/>
            <a:ext cx="429821" cy="757454"/>
          </a:xfrm>
          <a:custGeom>
            <a:avLst/>
            <a:gdLst>
              <a:gd name="connsiteX0" fmla="*/ 154853 w 573094"/>
              <a:gd name="connsiteY0" fmla="*/ 0 h 1009938"/>
              <a:gd name="connsiteX1" fmla="*/ 200700 w 573094"/>
              <a:gd name="connsiteY1" fmla="*/ 50076 h 1009938"/>
              <a:gd name="connsiteX2" fmla="*/ 285378 w 573094"/>
              <a:gd name="connsiteY2" fmla="*/ 157715 h 1009938"/>
              <a:gd name="connsiteX3" fmla="*/ 342453 w 573094"/>
              <a:gd name="connsiteY3" fmla="*/ 243826 h 1009938"/>
              <a:gd name="connsiteX4" fmla="*/ 377073 w 573094"/>
              <a:gd name="connsiteY4" fmla="*/ 302326 h 1009938"/>
              <a:gd name="connsiteX5" fmla="*/ 409353 w 573094"/>
              <a:gd name="connsiteY5" fmla="*/ 363634 h 1009938"/>
              <a:gd name="connsiteX6" fmla="*/ 439294 w 573094"/>
              <a:gd name="connsiteY6" fmla="*/ 425878 h 1009938"/>
              <a:gd name="connsiteX7" fmla="*/ 466429 w 573094"/>
              <a:gd name="connsiteY7" fmla="*/ 489993 h 1009938"/>
              <a:gd name="connsiteX8" fmla="*/ 490288 w 573094"/>
              <a:gd name="connsiteY8" fmla="*/ 555513 h 1009938"/>
              <a:gd name="connsiteX9" fmla="*/ 511340 w 573094"/>
              <a:gd name="connsiteY9" fmla="*/ 622436 h 1009938"/>
              <a:gd name="connsiteX10" fmla="*/ 530054 w 573094"/>
              <a:gd name="connsiteY10" fmla="*/ 690296 h 1009938"/>
              <a:gd name="connsiteX11" fmla="*/ 545024 w 573094"/>
              <a:gd name="connsiteY11" fmla="*/ 759092 h 1009938"/>
              <a:gd name="connsiteX12" fmla="*/ 557188 w 573094"/>
              <a:gd name="connsiteY12" fmla="*/ 829291 h 1009938"/>
              <a:gd name="connsiteX13" fmla="*/ 566077 w 573094"/>
              <a:gd name="connsiteY13" fmla="*/ 900895 h 1009938"/>
              <a:gd name="connsiteX14" fmla="*/ 571691 w 573094"/>
              <a:gd name="connsiteY14" fmla="*/ 972966 h 1009938"/>
              <a:gd name="connsiteX15" fmla="*/ 573094 w 573094"/>
              <a:gd name="connsiteY15" fmla="*/ 1009938 h 1009938"/>
              <a:gd name="connsiteX16" fmla="*/ 355085 w 573094"/>
              <a:gd name="connsiteY16" fmla="*/ 1009938 h 1009938"/>
              <a:gd name="connsiteX17" fmla="*/ 352278 w 573094"/>
              <a:gd name="connsiteY17" fmla="*/ 948163 h 1009938"/>
              <a:gd name="connsiteX18" fmla="*/ 336839 w 573094"/>
              <a:gd name="connsiteY18" fmla="*/ 827887 h 1009938"/>
              <a:gd name="connsiteX19" fmla="*/ 310641 w 573094"/>
              <a:gd name="connsiteY19" fmla="*/ 710420 h 1009938"/>
              <a:gd name="connsiteX20" fmla="*/ 281337 w 573094"/>
              <a:gd name="connsiteY20" fmla="*/ 618289 h 1009938"/>
              <a:gd name="connsiteX21" fmla="*/ 109562 w 573094"/>
              <a:gd name="connsiteY21" fmla="*/ 597380 h 1009938"/>
              <a:gd name="connsiteX22" fmla="*/ 213033 w 573094"/>
              <a:gd name="connsiteY22" fmla="*/ 459322 h 1009938"/>
              <a:gd name="connsiteX23" fmla="*/ 174034 w 573094"/>
              <a:gd name="connsiteY23" fmla="*/ 385630 h 1009938"/>
              <a:gd name="connsiteX24" fmla="*/ 110409 w 573094"/>
              <a:gd name="connsiteY24" fmla="*/ 288286 h 1009938"/>
              <a:gd name="connsiteX25" fmla="*/ 39298 w 573094"/>
              <a:gd name="connsiteY25" fmla="*/ 196559 h 1009938"/>
              <a:gd name="connsiteX26" fmla="*/ 0 w 573094"/>
              <a:gd name="connsiteY26" fmla="*/ 153971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09938">
                <a:moveTo>
                  <a:pt x="154853" y="0"/>
                </a:moveTo>
                <a:lnTo>
                  <a:pt x="200700" y="50076"/>
                </a:lnTo>
                <a:lnTo>
                  <a:pt x="285378" y="157715"/>
                </a:lnTo>
                <a:lnTo>
                  <a:pt x="342453" y="243826"/>
                </a:lnTo>
                <a:lnTo>
                  <a:pt x="377073" y="302326"/>
                </a:lnTo>
                <a:lnTo>
                  <a:pt x="409353" y="363634"/>
                </a:lnTo>
                <a:lnTo>
                  <a:pt x="439294" y="425878"/>
                </a:lnTo>
                <a:lnTo>
                  <a:pt x="466429" y="489993"/>
                </a:lnTo>
                <a:lnTo>
                  <a:pt x="490288" y="555513"/>
                </a:lnTo>
                <a:lnTo>
                  <a:pt x="511340" y="622436"/>
                </a:lnTo>
                <a:lnTo>
                  <a:pt x="530054" y="690296"/>
                </a:lnTo>
                <a:lnTo>
                  <a:pt x="545024" y="759092"/>
                </a:lnTo>
                <a:lnTo>
                  <a:pt x="557188" y="829291"/>
                </a:lnTo>
                <a:lnTo>
                  <a:pt x="566077" y="900895"/>
                </a:lnTo>
                <a:lnTo>
                  <a:pt x="571691" y="972966"/>
                </a:lnTo>
                <a:lnTo>
                  <a:pt x="573094" y="1009938"/>
                </a:lnTo>
                <a:lnTo>
                  <a:pt x="355085" y="1009938"/>
                </a:lnTo>
                <a:lnTo>
                  <a:pt x="352278" y="948163"/>
                </a:lnTo>
                <a:lnTo>
                  <a:pt x="336839" y="827887"/>
                </a:lnTo>
                <a:lnTo>
                  <a:pt x="310641" y="710420"/>
                </a:lnTo>
                <a:lnTo>
                  <a:pt x="281337" y="618289"/>
                </a:lnTo>
                <a:lnTo>
                  <a:pt x="109562" y="597380"/>
                </a:lnTo>
                <a:lnTo>
                  <a:pt x="213033" y="459322"/>
                </a:lnTo>
                <a:lnTo>
                  <a:pt x="174034" y="385630"/>
                </a:lnTo>
                <a:lnTo>
                  <a:pt x="110409" y="288286"/>
                </a:lnTo>
                <a:lnTo>
                  <a:pt x="39298" y="196559"/>
                </a:lnTo>
                <a:lnTo>
                  <a:pt x="0" y="15397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6" name="Freeform: Shape 115"/>
          <p:cNvSpPr>
            <a:spLocks/>
          </p:cNvSpPr>
          <p:nvPr/>
        </p:nvSpPr>
        <p:spPr bwMode="auto">
          <a:xfrm>
            <a:off x="5299956" y="4013772"/>
            <a:ext cx="429821" cy="758507"/>
          </a:xfrm>
          <a:custGeom>
            <a:avLst/>
            <a:gdLst>
              <a:gd name="connsiteX0" fmla="*/ 354906 w 573094"/>
              <a:gd name="connsiteY0" fmla="*/ 0 h 1011342"/>
              <a:gd name="connsiteX1" fmla="*/ 573094 w 573094"/>
              <a:gd name="connsiteY1" fmla="*/ 0 h 1011342"/>
              <a:gd name="connsiteX2" fmla="*/ 572158 w 573094"/>
              <a:gd name="connsiteY2" fmla="*/ 36520 h 1011342"/>
              <a:gd name="connsiteX3" fmla="*/ 566539 w 573094"/>
              <a:gd name="connsiteY3" fmla="*/ 109094 h 1011342"/>
              <a:gd name="connsiteX4" fmla="*/ 557175 w 573094"/>
              <a:gd name="connsiteY4" fmla="*/ 180262 h 1011342"/>
              <a:gd name="connsiteX5" fmla="*/ 545001 w 573094"/>
              <a:gd name="connsiteY5" fmla="*/ 250962 h 1011342"/>
              <a:gd name="connsiteX6" fmla="*/ 530487 w 573094"/>
              <a:gd name="connsiteY6" fmla="*/ 319790 h 1011342"/>
              <a:gd name="connsiteX7" fmla="*/ 512226 w 573094"/>
              <a:gd name="connsiteY7" fmla="*/ 387681 h 1011342"/>
              <a:gd name="connsiteX8" fmla="*/ 490689 w 573094"/>
              <a:gd name="connsiteY8" fmla="*/ 455104 h 1011342"/>
              <a:gd name="connsiteX9" fmla="*/ 466810 w 573094"/>
              <a:gd name="connsiteY9" fmla="*/ 520654 h 1011342"/>
              <a:gd name="connsiteX10" fmla="*/ 440121 w 573094"/>
              <a:gd name="connsiteY10" fmla="*/ 584331 h 1011342"/>
              <a:gd name="connsiteX11" fmla="*/ 410156 w 573094"/>
              <a:gd name="connsiteY11" fmla="*/ 647072 h 1011342"/>
              <a:gd name="connsiteX12" fmla="*/ 377381 w 573094"/>
              <a:gd name="connsiteY12" fmla="*/ 707940 h 1011342"/>
              <a:gd name="connsiteX13" fmla="*/ 342733 w 573094"/>
              <a:gd name="connsiteY13" fmla="*/ 766935 h 1011342"/>
              <a:gd name="connsiteX14" fmla="*/ 285611 w 573094"/>
              <a:gd name="connsiteY14" fmla="*/ 853554 h 1011342"/>
              <a:gd name="connsiteX15" fmla="*/ 200864 w 573094"/>
              <a:gd name="connsiteY15" fmla="*/ 961243 h 1011342"/>
              <a:gd name="connsiteX16" fmla="*/ 154979 w 573094"/>
              <a:gd name="connsiteY16" fmla="*/ 1011342 h 1011342"/>
              <a:gd name="connsiteX17" fmla="*/ 0 w 573094"/>
              <a:gd name="connsiteY17" fmla="*/ 856832 h 1011342"/>
              <a:gd name="connsiteX18" fmla="*/ 39330 w 573094"/>
              <a:gd name="connsiteY18" fmla="*/ 814224 h 1011342"/>
              <a:gd name="connsiteX19" fmla="*/ 110966 w 573094"/>
              <a:gd name="connsiteY19" fmla="*/ 722454 h 1011342"/>
              <a:gd name="connsiteX20" fmla="*/ 173708 w 573094"/>
              <a:gd name="connsiteY20" fmla="*/ 624598 h 1011342"/>
              <a:gd name="connsiteX21" fmla="*/ 223735 w 573094"/>
              <a:gd name="connsiteY21" fmla="*/ 531326 h 1011342"/>
              <a:gd name="connsiteX22" fmla="*/ 117990 w 573094"/>
              <a:gd name="connsiteY22" fmla="*/ 395242 h 1011342"/>
              <a:gd name="connsiteX23" fmla="*/ 288085 w 573094"/>
              <a:gd name="connsiteY23" fmla="*/ 371342 h 1011342"/>
              <a:gd name="connsiteX24" fmla="*/ 310894 w 573094"/>
              <a:gd name="connsiteY24" fmla="*/ 299657 h 1011342"/>
              <a:gd name="connsiteX25" fmla="*/ 336646 w 573094"/>
              <a:gd name="connsiteY25" fmla="*/ 182135 h 1011342"/>
              <a:gd name="connsiteX26" fmla="*/ 352097 w 573094"/>
              <a:gd name="connsiteY26" fmla="*/ 61804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354906" y="0"/>
                </a:moveTo>
                <a:lnTo>
                  <a:pt x="573094" y="0"/>
                </a:lnTo>
                <a:lnTo>
                  <a:pt x="572158" y="36520"/>
                </a:lnTo>
                <a:lnTo>
                  <a:pt x="566539" y="109094"/>
                </a:lnTo>
                <a:lnTo>
                  <a:pt x="557175" y="180262"/>
                </a:lnTo>
                <a:lnTo>
                  <a:pt x="545001" y="250962"/>
                </a:lnTo>
                <a:lnTo>
                  <a:pt x="530487" y="319790"/>
                </a:lnTo>
                <a:lnTo>
                  <a:pt x="512226" y="387681"/>
                </a:lnTo>
                <a:lnTo>
                  <a:pt x="490689" y="455104"/>
                </a:lnTo>
                <a:lnTo>
                  <a:pt x="466810" y="520654"/>
                </a:lnTo>
                <a:lnTo>
                  <a:pt x="440121" y="584331"/>
                </a:lnTo>
                <a:lnTo>
                  <a:pt x="410156" y="647072"/>
                </a:lnTo>
                <a:lnTo>
                  <a:pt x="377381" y="707940"/>
                </a:lnTo>
                <a:lnTo>
                  <a:pt x="342733" y="766935"/>
                </a:lnTo>
                <a:lnTo>
                  <a:pt x="285611" y="853554"/>
                </a:lnTo>
                <a:lnTo>
                  <a:pt x="200864" y="961243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5" name="Group 14"/>
          <p:cNvGrpSpPr/>
          <p:nvPr/>
        </p:nvGrpSpPr>
        <p:grpSpPr>
          <a:xfrm>
            <a:off x="4052888" y="3449104"/>
            <a:ext cx="1038225" cy="1727597"/>
            <a:chOff x="1286117" y="2706554"/>
            <a:chExt cx="1384300" cy="2303462"/>
          </a:xfrm>
        </p:grpSpPr>
        <p:sp>
          <p:nvSpPr>
            <p:cNvPr id="117" name="Freeform 21"/>
            <p:cNvSpPr>
              <a:spLocks/>
            </p:cNvSpPr>
            <p:nvPr/>
          </p:nvSpPr>
          <p:spPr bwMode="auto">
            <a:xfrm>
              <a:off x="1625842" y="4659179"/>
              <a:ext cx="706438" cy="93663"/>
            </a:xfrm>
            <a:custGeom>
              <a:avLst/>
              <a:gdLst>
                <a:gd name="T0" fmla="*/ 2072 w 2225"/>
                <a:gd name="T1" fmla="*/ 298 h 298"/>
                <a:gd name="T2" fmla="*/ 152 w 2225"/>
                <a:gd name="T3" fmla="*/ 298 h 298"/>
                <a:gd name="T4" fmla="*/ 137 w 2225"/>
                <a:gd name="T5" fmla="*/ 298 h 298"/>
                <a:gd name="T6" fmla="*/ 107 w 2225"/>
                <a:gd name="T7" fmla="*/ 292 h 298"/>
                <a:gd name="T8" fmla="*/ 80 w 2225"/>
                <a:gd name="T9" fmla="*/ 281 h 298"/>
                <a:gd name="T10" fmla="*/ 55 w 2225"/>
                <a:gd name="T11" fmla="*/ 265 h 298"/>
                <a:gd name="T12" fmla="*/ 34 w 2225"/>
                <a:gd name="T13" fmla="*/ 244 h 298"/>
                <a:gd name="T14" fmla="*/ 18 w 2225"/>
                <a:gd name="T15" fmla="*/ 220 h 298"/>
                <a:gd name="T16" fmla="*/ 6 w 2225"/>
                <a:gd name="T17" fmla="*/ 193 h 298"/>
                <a:gd name="T18" fmla="*/ 1 w 2225"/>
                <a:gd name="T19" fmla="*/ 164 h 298"/>
                <a:gd name="T20" fmla="*/ 0 w 2225"/>
                <a:gd name="T21" fmla="*/ 149 h 298"/>
                <a:gd name="T22" fmla="*/ 1 w 2225"/>
                <a:gd name="T23" fmla="*/ 134 h 298"/>
                <a:gd name="T24" fmla="*/ 6 w 2225"/>
                <a:gd name="T25" fmla="*/ 105 h 298"/>
                <a:gd name="T26" fmla="*/ 18 w 2225"/>
                <a:gd name="T27" fmla="*/ 78 h 298"/>
                <a:gd name="T28" fmla="*/ 34 w 2225"/>
                <a:gd name="T29" fmla="*/ 54 h 298"/>
                <a:gd name="T30" fmla="*/ 55 w 2225"/>
                <a:gd name="T31" fmla="*/ 33 h 298"/>
                <a:gd name="T32" fmla="*/ 80 w 2225"/>
                <a:gd name="T33" fmla="*/ 17 h 298"/>
                <a:gd name="T34" fmla="*/ 107 w 2225"/>
                <a:gd name="T35" fmla="*/ 6 h 298"/>
                <a:gd name="T36" fmla="*/ 137 w 2225"/>
                <a:gd name="T37" fmla="*/ 0 h 298"/>
                <a:gd name="T38" fmla="*/ 152 w 2225"/>
                <a:gd name="T39" fmla="*/ 0 h 298"/>
                <a:gd name="T40" fmla="*/ 2072 w 2225"/>
                <a:gd name="T41" fmla="*/ 0 h 298"/>
                <a:gd name="T42" fmla="*/ 2087 w 2225"/>
                <a:gd name="T43" fmla="*/ 0 h 298"/>
                <a:gd name="T44" fmla="*/ 2118 w 2225"/>
                <a:gd name="T45" fmla="*/ 6 h 298"/>
                <a:gd name="T46" fmla="*/ 2145 w 2225"/>
                <a:gd name="T47" fmla="*/ 17 h 298"/>
                <a:gd name="T48" fmla="*/ 2170 w 2225"/>
                <a:gd name="T49" fmla="*/ 33 h 298"/>
                <a:gd name="T50" fmla="*/ 2190 w 2225"/>
                <a:gd name="T51" fmla="*/ 54 h 298"/>
                <a:gd name="T52" fmla="*/ 2206 w 2225"/>
                <a:gd name="T53" fmla="*/ 78 h 298"/>
                <a:gd name="T54" fmla="*/ 2218 w 2225"/>
                <a:gd name="T55" fmla="*/ 105 h 298"/>
                <a:gd name="T56" fmla="*/ 2224 w 2225"/>
                <a:gd name="T57" fmla="*/ 134 h 298"/>
                <a:gd name="T58" fmla="*/ 2225 w 2225"/>
                <a:gd name="T59" fmla="*/ 149 h 298"/>
                <a:gd name="T60" fmla="*/ 2224 w 2225"/>
                <a:gd name="T61" fmla="*/ 164 h 298"/>
                <a:gd name="T62" fmla="*/ 2218 w 2225"/>
                <a:gd name="T63" fmla="*/ 193 h 298"/>
                <a:gd name="T64" fmla="*/ 2206 w 2225"/>
                <a:gd name="T65" fmla="*/ 220 h 298"/>
                <a:gd name="T66" fmla="*/ 2190 w 2225"/>
                <a:gd name="T67" fmla="*/ 244 h 298"/>
                <a:gd name="T68" fmla="*/ 2170 w 2225"/>
                <a:gd name="T69" fmla="*/ 265 h 298"/>
                <a:gd name="T70" fmla="*/ 2145 w 2225"/>
                <a:gd name="T71" fmla="*/ 281 h 298"/>
                <a:gd name="T72" fmla="*/ 2118 w 2225"/>
                <a:gd name="T73" fmla="*/ 292 h 298"/>
                <a:gd name="T74" fmla="*/ 2087 w 2225"/>
                <a:gd name="T75" fmla="*/ 298 h 298"/>
                <a:gd name="T76" fmla="*/ 2072 w 2225"/>
                <a:gd name="T77" fmla="*/ 298 h 298"/>
                <a:gd name="T78" fmla="*/ 2072 w 2225"/>
                <a:gd name="T7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8">
                  <a:moveTo>
                    <a:pt x="2072" y="298"/>
                  </a:moveTo>
                  <a:lnTo>
                    <a:pt x="152" y="298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1"/>
                  </a:lnTo>
                  <a:lnTo>
                    <a:pt x="55" y="265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5"/>
                  </a:lnTo>
                  <a:lnTo>
                    <a:pt x="2145" y="281"/>
                  </a:lnTo>
                  <a:lnTo>
                    <a:pt x="2118" y="292"/>
                  </a:lnTo>
                  <a:lnTo>
                    <a:pt x="2087" y="298"/>
                  </a:lnTo>
                  <a:lnTo>
                    <a:pt x="2072" y="298"/>
                  </a:lnTo>
                  <a:lnTo>
                    <a:pt x="2072" y="2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22"/>
            <p:cNvSpPr>
              <a:spLocks/>
            </p:cNvSpPr>
            <p:nvPr/>
          </p:nvSpPr>
          <p:spPr bwMode="auto">
            <a:xfrm>
              <a:off x="1625842" y="4786179"/>
              <a:ext cx="706438" cy="95250"/>
            </a:xfrm>
            <a:custGeom>
              <a:avLst/>
              <a:gdLst>
                <a:gd name="T0" fmla="*/ 2072 w 2225"/>
                <a:gd name="T1" fmla="*/ 299 h 299"/>
                <a:gd name="T2" fmla="*/ 152 w 2225"/>
                <a:gd name="T3" fmla="*/ 299 h 299"/>
                <a:gd name="T4" fmla="*/ 137 w 2225"/>
                <a:gd name="T5" fmla="*/ 298 h 299"/>
                <a:gd name="T6" fmla="*/ 107 w 2225"/>
                <a:gd name="T7" fmla="*/ 291 h 299"/>
                <a:gd name="T8" fmla="*/ 80 w 2225"/>
                <a:gd name="T9" fmla="*/ 281 h 299"/>
                <a:gd name="T10" fmla="*/ 55 w 2225"/>
                <a:gd name="T11" fmla="*/ 264 h 299"/>
                <a:gd name="T12" fmla="*/ 34 w 2225"/>
                <a:gd name="T13" fmla="*/ 244 h 299"/>
                <a:gd name="T14" fmla="*/ 18 w 2225"/>
                <a:gd name="T15" fmla="*/ 220 h 299"/>
                <a:gd name="T16" fmla="*/ 6 w 2225"/>
                <a:gd name="T17" fmla="*/ 193 h 299"/>
                <a:gd name="T18" fmla="*/ 1 w 2225"/>
                <a:gd name="T19" fmla="*/ 164 h 299"/>
                <a:gd name="T20" fmla="*/ 0 w 2225"/>
                <a:gd name="T21" fmla="*/ 149 h 299"/>
                <a:gd name="T22" fmla="*/ 1 w 2225"/>
                <a:gd name="T23" fmla="*/ 134 h 299"/>
                <a:gd name="T24" fmla="*/ 6 w 2225"/>
                <a:gd name="T25" fmla="*/ 105 h 299"/>
                <a:gd name="T26" fmla="*/ 18 w 2225"/>
                <a:gd name="T27" fmla="*/ 78 h 299"/>
                <a:gd name="T28" fmla="*/ 34 w 2225"/>
                <a:gd name="T29" fmla="*/ 54 h 299"/>
                <a:gd name="T30" fmla="*/ 55 w 2225"/>
                <a:gd name="T31" fmla="*/ 33 h 299"/>
                <a:gd name="T32" fmla="*/ 80 w 2225"/>
                <a:gd name="T33" fmla="*/ 17 h 299"/>
                <a:gd name="T34" fmla="*/ 107 w 2225"/>
                <a:gd name="T35" fmla="*/ 6 h 299"/>
                <a:gd name="T36" fmla="*/ 137 w 2225"/>
                <a:gd name="T37" fmla="*/ 0 h 299"/>
                <a:gd name="T38" fmla="*/ 152 w 2225"/>
                <a:gd name="T39" fmla="*/ 0 h 299"/>
                <a:gd name="T40" fmla="*/ 2072 w 2225"/>
                <a:gd name="T41" fmla="*/ 0 h 299"/>
                <a:gd name="T42" fmla="*/ 2087 w 2225"/>
                <a:gd name="T43" fmla="*/ 0 h 299"/>
                <a:gd name="T44" fmla="*/ 2118 w 2225"/>
                <a:gd name="T45" fmla="*/ 6 h 299"/>
                <a:gd name="T46" fmla="*/ 2145 w 2225"/>
                <a:gd name="T47" fmla="*/ 17 h 299"/>
                <a:gd name="T48" fmla="*/ 2170 w 2225"/>
                <a:gd name="T49" fmla="*/ 33 h 299"/>
                <a:gd name="T50" fmla="*/ 2190 w 2225"/>
                <a:gd name="T51" fmla="*/ 54 h 299"/>
                <a:gd name="T52" fmla="*/ 2206 w 2225"/>
                <a:gd name="T53" fmla="*/ 78 h 299"/>
                <a:gd name="T54" fmla="*/ 2218 w 2225"/>
                <a:gd name="T55" fmla="*/ 105 h 299"/>
                <a:gd name="T56" fmla="*/ 2224 w 2225"/>
                <a:gd name="T57" fmla="*/ 134 h 299"/>
                <a:gd name="T58" fmla="*/ 2225 w 2225"/>
                <a:gd name="T59" fmla="*/ 149 h 299"/>
                <a:gd name="T60" fmla="*/ 2224 w 2225"/>
                <a:gd name="T61" fmla="*/ 164 h 299"/>
                <a:gd name="T62" fmla="*/ 2218 w 2225"/>
                <a:gd name="T63" fmla="*/ 193 h 299"/>
                <a:gd name="T64" fmla="*/ 2206 w 2225"/>
                <a:gd name="T65" fmla="*/ 220 h 299"/>
                <a:gd name="T66" fmla="*/ 2190 w 2225"/>
                <a:gd name="T67" fmla="*/ 244 h 299"/>
                <a:gd name="T68" fmla="*/ 2170 w 2225"/>
                <a:gd name="T69" fmla="*/ 264 h 299"/>
                <a:gd name="T70" fmla="*/ 2145 w 2225"/>
                <a:gd name="T71" fmla="*/ 281 h 299"/>
                <a:gd name="T72" fmla="*/ 2118 w 2225"/>
                <a:gd name="T73" fmla="*/ 291 h 299"/>
                <a:gd name="T74" fmla="*/ 2087 w 2225"/>
                <a:gd name="T75" fmla="*/ 298 h 299"/>
                <a:gd name="T76" fmla="*/ 2072 w 2225"/>
                <a:gd name="T77" fmla="*/ 299 h 299"/>
                <a:gd name="T78" fmla="*/ 2072 w 2225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9">
                  <a:moveTo>
                    <a:pt x="2072" y="299"/>
                  </a:moveTo>
                  <a:lnTo>
                    <a:pt x="152" y="299"/>
                  </a:lnTo>
                  <a:lnTo>
                    <a:pt x="137" y="298"/>
                  </a:lnTo>
                  <a:lnTo>
                    <a:pt x="107" y="291"/>
                  </a:lnTo>
                  <a:lnTo>
                    <a:pt x="80" y="281"/>
                  </a:lnTo>
                  <a:lnTo>
                    <a:pt x="55" y="264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4"/>
                  </a:lnTo>
                  <a:lnTo>
                    <a:pt x="2145" y="281"/>
                  </a:lnTo>
                  <a:lnTo>
                    <a:pt x="2118" y="291"/>
                  </a:lnTo>
                  <a:lnTo>
                    <a:pt x="2087" y="298"/>
                  </a:lnTo>
                  <a:lnTo>
                    <a:pt x="2072" y="299"/>
                  </a:lnTo>
                  <a:lnTo>
                    <a:pt x="2072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23"/>
            <p:cNvSpPr>
              <a:spLocks/>
            </p:cNvSpPr>
            <p:nvPr/>
          </p:nvSpPr>
          <p:spPr bwMode="auto">
            <a:xfrm>
              <a:off x="1756017" y="4914766"/>
              <a:ext cx="444500" cy="95250"/>
            </a:xfrm>
            <a:custGeom>
              <a:avLst/>
              <a:gdLst>
                <a:gd name="T0" fmla="*/ 1250 w 1402"/>
                <a:gd name="T1" fmla="*/ 299 h 299"/>
                <a:gd name="T2" fmla="*/ 153 w 1402"/>
                <a:gd name="T3" fmla="*/ 299 h 299"/>
                <a:gd name="T4" fmla="*/ 137 w 1402"/>
                <a:gd name="T5" fmla="*/ 298 h 299"/>
                <a:gd name="T6" fmla="*/ 107 w 1402"/>
                <a:gd name="T7" fmla="*/ 292 h 299"/>
                <a:gd name="T8" fmla="*/ 80 w 1402"/>
                <a:gd name="T9" fmla="*/ 280 h 299"/>
                <a:gd name="T10" fmla="*/ 55 w 1402"/>
                <a:gd name="T11" fmla="*/ 264 h 299"/>
                <a:gd name="T12" fmla="*/ 35 w 1402"/>
                <a:gd name="T13" fmla="*/ 245 h 299"/>
                <a:gd name="T14" fmla="*/ 19 w 1402"/>
                <a:gd name="T15" fmla="*/ 221 h 299"/>
                <a:gd name="T16" fmla="*/ 7 w 1402"/>
                <a:gd name="T17" fmla="*/ 194 h 299"/>
                <a:gd name="T18" fmla="*/ 0 w 1402"/>
                <a:gd name="T19" fmla="*/ 165 h 299"/>
                <a:gd name="T20" fmla="*/ 0 w 1402"/>
                <a:gd name="T21" fmla="*/ 149 h 299"/>
                <a:gd name="T22" fmla="*/ 0 w 1402"/>
                <a:gd name="T23" fmla="*/ 134 h 299"/>
                <a:gd name="T24" fmla="*/ 7 w 1402"/>
                <a:gd name="T25" fmla="*/ 104 h 299"/>
                <a:gd name="T26" fmla="*/ 19 w 1402"/>
                <a:gd name="T27" fmla="*/ 79 h 299"/>
                <a:gd name="T28" fmla="*/ 35 w 1402"/>
                <a:gd name="T29" fmla="*/ 54 h 299"/>
                <a:gd name="T30" fmla="*/ 55 w 1402"/>
                <a:gd name="T31" fmla="*/ 34 h 299"/>
                <a:gd name="T32" fmla="*/ 80 w 1402"/>
                <a:gd name="T33" fmla="*/ 18 h 299"/>
                <a:gd name="T34" fmla="*/ 107 w 1402"/>
                <a:gd name="T35" fmla="*/ 6 h 299"/>
                <a:gd name="T36" fmla="*/ 137 w 1402"/>
                <a:gd name="T37" fmla="*/ 1 h 299"/>
                <a:gd name="T38" fmla="*/ 153 w 1402"/>
                <a:gd name="T39" fmla="*/ 0 h 299"/>
                <a:gd name="T40" fmla="*/ 1250 w 1402"/>
                <a:gd name="T41" fmla="*/ 0 h 299"/>
                <a:gd name="T42" fmla="*/ 1265 w 1402"/>
                <a:gd name="T43" fmla="*/ 1 h 299"/>
                <a:gd name="T44" fmla="*/ 1295 w 1402"/>
                <a:gd name="T45" fmla="*/ 6 h 299"/>
                <a:gd name="T46" fmla="*/ 1322 w 1402"/>
                <a:gd name="T47" fmla="*/ 18 h 299"/>
                <a:gd name="T48" fmla="*/ 1347 w 1402"/>
                <a:gd name="T49" fmla="*/ 34 h 299"/>
                <a:gd name="T50" fmla="*/ 1368 w 1402"/>
                <a:gd name="T51" fmla="*/ 54 h 299"/>
                <a:gd name="T52" fmla="*/ 1384 w 1402"/>
                <a:gd name="T53" fmla="*/ 79 h 299"/>
                <a:gd name="T54" fmla="*/ 1396 w 1402"/>
                <a:gd name="T55" fmla="*/ 104 h 299"/>
                <a:gd name="T56" fmla="*/ 1401 w 1402"/>
                <a:gd name="T57" fmla="*/ 134 h 299"/>
                <a:gd name="T58" fmla="*/ 1402 w 1402"/>
                <a:gd name="T59" fmla="*/ 149 h 299"/>
                <a:gd name="T60" fmla="*/ 1401 w 1402"/>
                <a:gd name="T61" fmla="*/ 165 h 299"/>
                <a:gd name="T62" fmla="*/ 1396 w 1402"/>
                <a:gd name="T63" fmla="*/ 194 h 299"/>
                <a:gd name="T64" fmla="*/ 1384 w 1402"/>
                <a:gd name="T65" fmla="*/ 221 h 299"/>
                <a:gd name="T66" fmla="*/ 1368 w 1402"/>
                <a:gd name="T67" fmla="*/ 245 h 299"/>
                <a:gd name="T68" fmla="*/ 1347 w 1402"/>
                <a:gd name="T69" fmla="*/ 264 h 299"/>
                <a:gd name="T70" fmla="*/ 1322 w 1402"/>
                <a:gd name="T71" fmla="*/ 280 h 299"/>
                <a:gd name="T72" fmla="*/ 1295 w 1402"/>
                <a:gd name="T73" fmla="*/ 292 h 299"/>
                <a:gd name="T74" fmla="*/ 1265 w 1402"/>
                <a:gd name="T75" fmla="*/ 298 h 299"/>
                <a:gd name="T76" fmla="*/ 1250 w 1402"/>
                <a:gd name="T77" fmla="*/ 299 h 299"/>
                <a:gd name="T78" fmla="*/ 1250 w 1402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2" h="299">
                  <a:moveTo>
                    <a:pt x="1250" y="299"/>
                  </a:moveTo>
                  <a:lnTo>
                    <a:pt x="153" y="299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0"/>
                  </a:lnTo>
                  <a:lnTo>
                    <a:pt x="55" y="264"/>
                  </a:lnTo>
                  <a:lnTo>
                    <a:pt x="35" y="245"/>
                  </a:lnTo>
                  <a:lnTo>
                    <a:pt x="19" y="221"/>
                  </a:lnTo>
                  <a:lnTo>
                    <a:pt x="7" y="194"/>
                  </a:lnTo>
                  <a:lnTo>
                    <a:pt x="0" y="165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7" y="104"/>
                  </a:lnTo>
                  <a:lnTo>
                    <a:pt x="19" y="79"/>
                  </a:lnTo>
                  <a:lnTo>
                    <a:pt x="35" y="54"/>
                  </a:lnTo>
                  <a:lnTo>
                    <a:pt x="55" y="34"/>
                  </a:lnTo>
                  <a:lnTo>
                    <a:pt x="80" y="18"/>
                  </a:lnTo>
                  <a:lnTo>
                    <a:pt x="107" y="6"/>
                  </a:lnTo>
                  <a:lnTo>
                    <a:pt x="137" y="1"/>
                  </a:lnTo>
                  <a:lnTo>
                    <a:pt x="153" y="0"/>
                  </a:lnTo>
                  <a:lnTo>
                    <a:pt x="1250" y="0"/>
                  </a:lnTo>
                  <a:lnTo>
                    <a:pt x="1265" y="1"/>
                  </a:lnTo>
                  <a:lnTo>
                    <a:pt x="1295" y="6"/>
                  </a:lnTo>
                  <a:lnTo>
                    <a:pt x="1322" y="18"/>
                  </a:lnTo>
                  <a:lnTo>
                    <a:pt x="1347" y="34"/>
                  </a:lnTo>
                  <a:lnTo>
                    <a:pt x="1368" y="54"/>
                  </a:lnTo>
                  <a:lnTo>
                    <a:pt x="1384" y="79"/>
                  </a:lnTo>
                  <a:lnTo>
                    <a:pt x="1396" y="104"/>
                  </a:lnTo>
                  <a:lnTo>
                    <a:pt x="1401" y="134"/>
                  </a:lnTo>
                  <a:lnTo>
                    <a:pt x="1402" y="149"/>
                  </a:lnTo>
                  <a:lnTo>
                    <a:pt x="1401" y="165"/>
                  </a:lnTo>
                  <a:lnTo>
                    <a:pt x="1396" y="194"/>
                  </a:lnTo>
                  <a:lnTo>
                    <a:pt x="1384" y="221"/>
                  </a:lnTo>
                  <a:lnTo>
                    <a:pt x="1368" y="245"/>
                  </a:lnTo>
                  <a:lnTo>
                    <a:pt x="1347" y="264"/>
                  </a:lnTo>
                  <a:lnTo>
                    <a:pt x="1322" y="280"/>
                  </a:lnTo>
                  <a:lnTo>
                    <a:pt x="1295" y="292"/>
                  </a:lnTo>
                  <a:lnTo>
                    <a:pt x="1265" y="298"/>
                  </a:lnTo>
                  <a:lnTo>
                    <a:pt x="1250" y="299"/>
                  </a:lnTo>
                  <a:lnTo>
                    <a:pt x="1250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24"/>
            <p:cNvSpPr>
              <a:spLocks/>
            </p:cNvSpPr>
            <p:nvPr/>
          </p:nvSpPr>
          <p:spPr bwMode="auto">
            <a:xfrm>
              <a:off x="1286117" y="2706554"/>
              <a:ext cx="1384300" cy="1824038"/>
            </a:xfrm>
            <a:custGeom>
              <a:avLst/>
              <a:gdLst>
                <a:gd name="T0" fmla="*/ 3572 w 4358"/>
                <a:gd name="T1" fmla="*/ 4183 h 5746"/>
                <a:gd name="T2" fmla="*/ 3284 w 4358"/>
                <a:gd name="T3" fmla="*/ 4658 h 5746"/>
                <a:gd name="T4" fmla="*/ 3124 w 4358"/>
                <a:gd name="T5" fmla="*/ 5034 h 5746"/>
                <a:gd name="T6" fmla="*/ 3055 w 4358"/>
                <a:gd name="T7" fmla="*/ 5273 h 5746"/>
                <a:gd name="T8" fmla="*/ 3009 w 4358"/>
                <a:gd name="T9" fmla="*/ 5534 h 5746"/>
                <a:gd name="T10" fmla="*/ 2990 w 4358"/>
                <a:gd name="T11" fmla="*/ 5746 h 5746"/>
                <a:gd name="T12" fmla="*/ 1364 w 4358"/>
                <a:gd name="T13" fmla="*/ 5674 h 5746"/>
                <a:gd name="T14" fmla="*/ 1329 w 4358"/>
                <a:gd name="T15" fmla="*/ 5400 h 5746"/>
                <a:gd name="T16" fmla="*/ 1271 w 4358"/>
                <a:gd name="T17" fmla="*/ 5151 h 5746"/>
                <a:gd name="T18" fmla="*/ 1172 w 4358"/>
                <a:gd name="T19" fmla="*/ 4867 h 5746"/>
                <a:gd name="T20" fmla="*/ 964 w 4358"/>
                <a:gd name="T21" fmla="*/ 4463 h 5746"/>
                <a:gd name="T22" fmla="*/ 663 w 4358"/>
                <a:gd name="T23" fmla="*/ 4004 h 5746"/>
                <a:gd name="T24" fmla="*/ 357 w 4358"/>
                <a:gd name="T25" fmla="*/ 3536 h 5746"/>
                <a:gd name="T26" fmla="*/ 181 w 4358"/>
                <a:gd name="T27" fmla="*/ 3183 h 5746"/>
                <a:gd name="T28" fmla="*/ 101 w 4358"/>
                <a:gd name="T29" fmla="*/ 2963 h 5746"/>
                <a:gd name="T30" fmla="*/ 43 w 4358"/>
                <a:gd name="T31" fmla="*/ 2724 h 5746"/>
                <a:gd name="T32" fmla="*/ 8 w 4358"/>
                <a:gd name="T33" fmla="*/ 2463 h 5746"/>
                <a:gd name="T34" fmla="*/ 0 w 4358"/>
                <a:gd name="T35" fmla="*/ 2248 h 5746"/>
                <a:gd name="T36" fmla="*/ 19 w 4358"/>
                <a:gd name="T37" fmla="*/ 1930 h 5746"/>
                <a:gd name="T38" fmla="*/ 107 w 4358"/>
                <a:gd name="T39" fmla="*/ 1518 h 5746"/>
                <a:gd name="T40" fmla="*/ 262 w 4358"/>
                <a:gd name="T41" fmla="*/ 1130 h 5746"/>
                <a:gd name="T42" fmla="*/ 486 w 4358"/>
                <a:gd name="T43" fmla="*/ 779 h 5746"/>
                <a:gd name="T44" fmla="*/ 661 w 4358"/>
                <a:gd name="T45" fmla="*/ 584 h 5746"/>
                <a:gd name="T46" fmla="*/ 818 w 4358"/>
                <a:gd name="T47" fmla="*/ 444 h 5746"/>
                <a:gd name="T48" fmla="*/ 993 w 4358"/>
                <a:gd name="T49" fmla="*/ 321 h 5746"/>
                <a:gd name="T50" fmla="*/ 1184 w 4358"/>
                <a:gd name="T51" fmla="*/ 215 h 5746"/>
                <a:gd name="T52" fmla="*/ 1392 w 4358"/>
                <a:gd name="T53" fmla="*/ 129 h 5746"/>
                <a:gd name="T54" fmla="*/ 1616 w 4358"/>
                <a:gd name="T55" fmla="*/ 63 h 5746"/>
                <a:gd name="T56" fmla="*/ 1856 w 4358"/>
                <a:gd name="T57" fmla="*/ 20 h 5746"/>
                <a:gd name="T58" fmla="*/ 2112 w 4358"/>
                <a:gd name="T59" fmla="*/ 1 h 5746"/>
                <a:gd name="T60" fmla="*/ 2246 w 4358"/>
                <a:gd name="T61" fmla="*/ 1 h 5746"/>
                <a:gd name="T62" fmla="*/ 2502 w 4358"/>
                <a:gd name="T63" fmla="*/ 20 h 5746"/>
                <a:gd name="T64" fmla="*/ 2742 w 4358"/>
                <a:gd name="T65" fmla="*/ 63 h 5746"/>
                <a:gd name="T66" fmla="*/ 2967 w 4358"/>
                <a:gd name="T67" fmla="*/ 129 h 5746"/>
                <a:gd name="T68" fmla="*/ 3174 w 4358"/>
                <a:gd name="T69" fmla="*/ 215 h 5746"/>
                <a:gd name="T70" fmla="*/ 3365 w 4358"/>
                <a:gd name="T71" fmla="*/ 321 h 5746"/>
                <a:gd name="T72" fmla="*/ 3540 w 4358"/>
                <a:gd name="T73" fmla="*/ 444 h 5746"/>
                <a:gd name="T74" fmla="*/ 3698 w 4358"/>
                <a:gd name="T75" fmla="*/ 584 h 5746"/>
                <a:gd name="T76" fmla="*/ 3873 w 4358"/>
                <a:gd name="T77" fmla="*/ 779 h 5746"/>
                <a:gd name="T78" fmla="*/ 4096 w 4358"/>
                <a:gd name="T79" fmla="*/ 1130 h 5746"/>
                <a:gd name="T80" fmla="*/ 4252 w 4358"/>
                <a:gd name="T81" fmla="*/ 1518 h 5746"/>
                <a:gd name="T82" fmla="*/ 4339 w 4358"/>
                <a:gd name="T83" fmla="*/ 1930 h 5746"/>
                <a:gd name="T84" fmla="*/ 4358 w 4358"/>
                <a:gd name="T85" fmla="*/ 2248 h 5746"/>
                <a:gd name="T86" fmla="*/ 4350 w 4358"/>
                <a:gd name="T87" fmla="*/ 2463 h 5746"/>
                <a:gd name="T88" fmla="*/ 4316 w 4358"/>
                <a:gd name="T89" fmla="*/ 2724 h 5746"/>
                <a:gd name="T90" fmla="*/ 4256 w 4358"/>
                <a:gd name="T91" fmla="*/ 2963 h 5746"/>
                <a:gd name="T92" fmla="*/ 4177 w 4358"/>
                <a:gd name="T93" fmla="*/ 3183 h 5746"/>
                <a:gd name="T94" fmla="*/ 4001 w 4358"/>
                <a:gd name="T95" fmla="*/ 3536 h 5746"/>
                <a:gd name="T96" fmla="*/ 3696 w 4358"/>
                <a:gd name="T97" fmla="*/ 4004 h 5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58" h="5746">
                  <a:moveTo>
                    <a:pt x="3696" y="4004"/>
                  </a:moveTo>
                  <a:lnTo>
                    <a:pt x="3572" y="4183"/>
                  </a:lnTo>
                  <a:lnTo>
                    <a:pt x="3394" y="4463"/>
                  </a:lnTo>
                  <a:lnTo>
                    <a:pt x="3284" y="4658"/>
                  </a:lnTo>
                  <a:lnTo>
                    <a:pt x="3187" y="4867"/>
                  </a:lnTo>
                  <a:lnTo>
                    <a:pt x="3124" y="5034"/>
                  </a:lnTo>
                  <a:lnTo>
                    <a:pt x="3088" y="5151"/>
                  </a:lnTo>
                  <a:lnTo>
                    <a:pt x="3055" y="5273"/>
                  </a:lnTo>
                  <a:lnTo>
                    <a:pt x="3029" y="5400"/>
                  </a:lnTo>
                  <a:lnTo>
                    <a:pt x="3009" y="5534"/>
                  </a:lnTo>
                  <a:lnTo>
                    <a:pt x="2995" y="5674"/>
                  </a:lnTo>
                  <a:lnTo>
                    <a:pt x="2990" y="5746"/>
                  </a:lnTo>
                  <a:lnTo>
                    <a:pt x="1368" y="5746"/>
                  </a:lnTo>
                  <a:lnTo>
                    <a:pt x="1364" y="5674"/>
                  </a:lnTo>
                  <a:lnTo>
                    <a:pt x="1350" y="5534"/>
                  </a:lnTo>
                  <a:lnTo>
                    <a:pt x="1329" y="5400"/>
                  </a:lnTo>
                  <a:lnTo>
                    <a:pt x="1303" y="5273"/>
                  </a:lnTo>
                  <a:lnTo>
                    <a:pt x="1271" y="5151"/>
                  </a:lnTo>
                  <a:lnTo>
                    <a:pt x="1234" y="5034"/>
                  </a:lnTo>
                  <a:lnTo>
                    <a:pt x="1172" y="4867"/>
                  </a:lnTo>
                  <a:lnTo>
                    <a:pt x="1073" y="4658"/>
                  </a:lnTo>
                  <a:lnTo>
                    <a:pt x="964" y="4463"/>
                  </a:lnTo>
                  <a:lnTo>
                    <a:pt x="786" y="4183"/>
                  </a:lnTo>
                  <a:lnTo>
                    <a:pt x="663" y="4004"/>
                  </a:lnTo>
                  <a:lnTo>
                    <a:pt x="535" y="3818"/>
                  </a:lnTo>
                  <a:lnTo>
                    <a:pt x="357" y="3536"/>
                  </a:lnTo>
                  <a:lnTo>
                    <a:pt x="251" y="3339"/>
                  </a:lnTo>
                  <a:lnTo>
                    <a:pt x="181" y="3183"/>
                  </a:lnTo>
                  <a:lnTo>
                    <a:pt x="139" y="3075"/>
                  </a:lnTo>
                  <a:lnTo>
                    <a:pt x="101" y="2963"/>
                  </a:lnTo>
                  <a:lnTo>
                    <a:pt x="70" y="2846"/>
                  </a:lnTo>
                  <a:lnTo>
                    <a:pt x="43" y="2724"/>
                  </a:lnTo>
                  <a:lnTo>
                    <a:pt x="22" y="2597"/>
                  </a:lnTo>
                  <a:lnTo>
                    <a:pt x="8" y="2463"/>
                  </a:lnTo>
                  <a:lnTo>
                    <a:pt x="1" y="2321"/>
                  </a:lnTo>
                  <a:lnTo>
                    <a:pt x="0" y="2248"/>
                  </a:lnTo>
                  <a:lnTo>
                    <a:pt x="2" y="2142"/>
                  </a:lnTo>
                  <a:lnTo>
                    <a:pt x="19" y="1930"/>
                  </a:lnTo>
                  <a:lnTo>
                    <a:pt x="54" y="1722"/>
                  </a:lnTo>
                  <a:lnTo>
                    <a:pt x="107" y="1518"/>
                  </a:lnTo>
                  <a:lnTo>
                    <a:pt x="176" y="1320"/>
                  </a:lnTo>
                  <a:lnTo>
                    <a:pt x="262" y="1130"/>
                  </a:lnTo>
                  <a:lnTo>
                    <a:pt x="366" y="948"/>
                  </a:lnTo>
                  <a:lnTo>
                    <a:pt x="486" y="779"/>
                  </a:lnTo>
                  <a:lnTo>
                    <a:pt x="588" y="660"/>
                  </a:lnTo>
                  <a:lnTo>
                    <a:pt x="661" y="584"/>
                  </a:lnTo>
                  <a:lnTo>
                    <a:pt x="737" y="512"/>
                  </a:lnTo>
                  <a:lnTo>
                    <a:pt x="818" y="444"/>
                  </a:lnTo>
                  <a:lnTo>
                    <a:pt x="904" y="380"/>
                  </a:lnTo>
                  <a:lnTo>
                    <a:pt x="993" y="321"/>
                  </a:lnTo>
                  <a:lnTo>
                    <a:pt x="1087" y="266"/>
                  </a:lnTo>
                  <a:lnTo>
                    <a:pt x="1184" y="215"/>
                  </a:lnTo>
                  <a:lnTo>
                    <a:pt x="1286" y="170"/>
                  </a:lnTo>
                  <a:lnTo>
                    <a:pt x="1392" y="129"/>
                  </a:lnTo>
                  <a:lnTo>
                    <a:pt x="1502" y="93"/>
                  </a:lnTo>
                  <a:lnTo>
                    <a:pt x="1616" y="63"/>
                  </a:lnTo>
                  <a:lnTo>
                    <a:pt x="1734" y="38"/>
                  </a:lnTo>
                  <a:lnTo>
                    <a:pt x="1856" y="20"/>
                  </a:lnTo>
                  <a:lnTo>
                    <a:pt x="1983" y="7"/>
                  </a:lnTo>
                  <a:lnTo>
                    <a:pt x="2112" y="1"/>
                  </a:lnTo>
                  <a:lnTo>
                    <a:pt x="2179" y="0"/>
                  </a:lnTo>
                  <a:lnTo>
                    <a:pt x="2246" y="1"/>
                  </a:lnTo>
                  <a:lnTo>
                    <a:pt x="2376" y="7"/>
                  </a:lnTo>
                  <a:lnTo>
                    <a:pt x="2502" y="20"/>
                  </a:lnTo>
                  <a:lnTo>
                    <a:pt x="2624" y="38"/>
                  </a:lnTo>
                  <a:lnTo>
                    <a:pt x="2742" y="63"/>
                  </a:lnTo>
                  <a:lnTo>
                    <a:pt x="2856" y="93"/>
                  </a:lnTo>
                  <a:lnTo>
                    <a:pt x="2967" y="129"/>
                  </a:lnTo>
                  <a:lnTo>
                    <a:pt x="3072" y="170"/>
                  </a:lnTo>
                  <a:lnTo>
                    <a:pt x="3174" y="215"/>
                  </a:lnTo>
                  <a:lnTo>
                    <a:pt x="3271" y="266"/>
                  </a:lnTo>
                  <a:lnTo>
                    <a:pt x="3365" y="321"/>
                  </a:lnTo>
                  <a:lnTo>
                    <a:pt x="3455" y="380"/>
                  </a:lnTo>
                  <a:lnTo>
                    <a:pt x="3540" y="444"/>
                  </a:lnTo>
                  <a:lnTo>
                    <a:pt x="3621" y="512"/>
                  </a:lnTo>
                  <a:lnTo>
                    <a:pt x="3698" y="584"/>
                  </a:lnTo>
                  <a:lnTo>
                    <a:pt x="3770" y="660"/>
                  </a:lnTo>
                  <a:lnTo>
                    <a:pt x="3873" y="779"/>
                  </a:lnTo>
                  <a:lnTo>
                    <a:pt x="3993" y="948"/>
                  </a:lnTo>
                  <a:lnTo>
                    <a:pt x="4096" y="1130"/>
                  </a:lnTo>
                  <a:lnTo>
                    <a:pt x="4183" y="1320"/>
                  </a:lnTo>
                  <a:lnTo>
                    <a:pt x="4252" y="1518"/>
                  </a:lnTo>
                  <a:lnTo>
                    <a:pt x="4305" y="1722"/>
                  </a:lnTo>
                  <a:lnTo>
                    <a:pt x="4339" y="1930"/>
                  </a:lnTo>
                  <a:lnTo>
                    <a:pt x="4357" y="2142"/>
                  </a:lnTo>
                  <a:lnTo>
                    <a:pt x="4358" y="2248"/>
                  </a:lnTo>
                  <a:lnTo>
                    <a:pt x="4358" y="2321"/>
                  </a:lnTo>
                  <a:lnTo>
                    <a:pt x="4350" y="2463"/>
                  </a:lnTo>
                  <a:lnTo>
                    <a:pt x="4336" y="2597"/>
                  </a:lnTo>
                  <a:lnTo>
                    <a:pt x="4316" y="2724"/>
                  </a:lnTo>
                  <a:lnTo>
                    <a:pt x="4289" y="2846"/>
                  </a:lnTo>
                  <a:lnTo>
                    <a:pt x="4256" y="2963"/>
                  </a:lnTo>
                  <a:lnTo>
                    <a:pt x="4219" y="3075"/>
                  </a:lnTo>
                  <a:lnTo>
                    <a:pt x="4177" y="3183"/>
                  </a:lnTo>
                  <a:lnTo>
                    <a:pt x="4107" y="3339"/>
                  </a:lnTo>
                  <a:lnTo>
                    <a:pt x="4001" y="3536"/>
                  </a:lnTo>
                  <a:lnTo>
                    <a:pt x="3823" y="3818"/>
                  </a:lnTo>
                  <a:lnTo>
                    <a:pt x="3696" y="4004"/>
                  </a:lnTo>
                  <a:lnTo>
                    <a:pt x="3696" y="4004"/>
                  </a:lnTo>
                  <a:close/>
                </a:path>
              </a:pathLst>
            </a:custGeom>
            <a:solidFill>
              <a:schemeClr val="bg1"/>
            </a:solidFill>
            <a:ln w="127000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21" name="Freeform 425"/>
          <p:cNvSpPr/>
          <p:nvPr/>
        </p:nvSpPr>
        <p:spPr>
          <a:xfrm>
            <a:off x="4310175" y="3698618"/>
            <a:ext cx="523650" cy="48914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6" name="TextBox 15"/>
          <p:cNvSpPr txBox="1"/>
          <p:nvPr/>
        </p:nvSpPr>
        <p:spPr>
          <a:xfrm>
            <a:off x="2823837" y="4232495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823837" y="3156234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671363" y="2233661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783977" y="2233661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684958" y="3156234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720593" y="4232495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6243409" y="1620408"/>
            <a:ext cx="2202816" cy="1122437"/>
            <a:chOff x="7881041" y="1247260"/>
            <a:chExt cx="2937088" cy="1496581"/>
          </a:xfrm>
        </p:grpSpPr>
        <p:sp>
          <p:nvSpPr>
            <p:cNvPr id="123" name="TextBox 122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97775" y="1620408"/>
            <a:ext cx="2202816" cy="1122437"/>
            <a:chOff x="7881041" y="1247260"/>
            <a:chExt cx="2937088" cy="1496581"/>
          </a:xfrm>
        </p:grpSpPr>
        <p:sp>
          <p:nvSpPr>
            <p:cNvPr id="144" name="TextBox 14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784581" y="2989267"/>
            <a:ext cx="2202816" cy="1122437"/>
            <a:chOff x="7881041" y="1247260"/>
            <a:chExt cx="2937088" cy="1496581"/>
          </a:xfrm>
        </p:grpSpPr>
        <p:sp>
          <p:nvSpPr>
            <p:cNvPr id="131" name="TextBox 130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56604" y="2989267"/>
            <a:ext cx="2202816" cy="1122437"/>
            <a:chOff x="7881041" y="1247260"/>
            <a:chExt cx="2937088" cy="1496581"/>
          </a:xfrm>
        </p:grpSpPr>
        <p:sp>
          <p:nvSpPr>
            <p:cNvPr id="142" name="TextBox 141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686805" y="4358127"/>
            <a:ext cx="2202816" cy="1122437"/>
            <a:chOff x="7881041" y="1247260"/>
            <a:chExt cx="2937088" cy="1496581"/>
          </a:xfrm>
        </p:grpSpPr>
        <p:sp>
          <p:nvSpPr>
            <p:cNvPr id="134" name="TextBox 13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54379" y="4358127"/>
            <a:ext cx="2202816" cy="1122437"/>
            <a:chOff x="7881041" y="1247260"/>
            <a:chExt cx="2937088" cy="1496581"/>
          </a:xfrm>
        </p:grpSpPr>
        <p:sp>
          <p:nvSpPr>
            <p:cNvPr id="140" name="TextBox 139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39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Semi-Circular Diagram for PowerPoint</a:t>
            </a:r>
          </a:p>
        </p:txBody>
      </p:sp>
      <p:sp>
        <p:nvSpPr>
          <p:cNvPr id="110" name="Freeform: Shape 109"/>
          <p:cNvSpPr>
            <a:spLocks/>
          </p:cNvSpPr>
          <p:nvPr/>
        </p:nvSpPr>
        <p:spPr bwMode="auto">
          <a:xfrm>
            <a:off x="5299956" y="2624229"/>
            <a:ext cx="1223093" cy="1318960"/>
          </a:xfrm>
          <a:custGeom>
            <a:avLst/>
            <a:gdLst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88383 w 1630791"/>
              <a:gd name="connsiteY34" fmla="*/ 785189 h 1758613"/>
              <a:gd name="connsiteX35" fmla="*/ 154511 w 1630791"/>
              <a:gd name="connsiteY35" fmla="*/ 748206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54511 w 1630791"/>
              <a:gd name="connsiteY34" fmla="*/ 748206 h 1758613"/>
              <a:gd name="connsiteX35" fmla="*/ 902250 w 1630791"/>
              <a:gd name="connsiteY35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54511 w 1630791"/>
              <a:gd name="connsiteY33" fmla="*/ 748206 h 1758613"/>
              <a:gd name="connsiteX34" fmla="*/ 902250 w 1630791"/>
              <a:gd name="connsiteY34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3094 w 1630791"/>
              <a:gd name="connsiteY19" fmla="*/ 1758613 h 1758613"/>
              <a:gd name="connsiteX20" fmla="*/ 355085 w 1630791"/>
              <a:gd name="connsiteY20" fmla="*/ 1758613 h 1758613"/>
              <a:gd name="connsiteX21" fmla="*/ 352278 w 1630791"/>
              <a:gd name="connsiteY21" fmla="*/ 1696838 h 1758613"/>
              <a:gd name="connsiteX22" fmla="*/ 336839 w 1630791"/>
              <a:gd name="connsiteY22" fmla="*/ 1576562 h 1758613"/>
              <a:gd name="connsiteX23" fmla="*/ 310641 w 1630791"/>
              <a:gd name="connsiteY23" fmla="*/ 1459095 h 1758613"/>
              <a:gd name="connsiteX24" fmla="*/ 281337 w 1630791"/>
              <a:gd name="connsiteY24" fmla="*/ 1366964 h 1758613"/>
              <a:gd name="connsiteX25" fmla="*/ 109562 w 1630791"/>
              <a:gd name="connsiteY25" fmla="*/ 1346055 h 1758613"/>
              <a:gd name="connsiteX26" fmla="*/ 213033 w 1630791"/>
              <a:gd name="connsiteY26" fmla="*/ 1207997 h 1758613"/>
              <a:gd name="connsiteX27" fmla="*/ 174034 w 1630791"/>
              <a:gd name="connsiteY27" fmla="*/ 1134305 h 1758613"/>
              <a:gd name="connsiteX28" fmla="*/ 110409 w 1630791"/>
              <a:gd name="connsiteY28" fmla="*/ 1036961 h 1758613"/>
              <a:gd name="connsiteX29" fmla="*/ 39298 w 1630791"/>
              <a:gd name="connsiteY29" fmla="*/ 945234 h 1758613"/>
              <a:gd name="connsiteX30" fmla="*/ 0 w 1630791"/>
              <a:gd name="connsiteY30" fmla="*/ 902646 h 1758613"/>
              <a:gd name="connsiteX31" fmla="*/ 154853 w 1630791"/>
              <a:gd name="connsiteY31" fmla="*/ 748675 h 1758613"/>
              <a:gd name="connsiteX32" fmla="*/ 154511 w 1630791"/>
              <a:gd name="connsiteY32" fmla="*/ 748206 h 1758613"/>
              <a:gd name="connsiteX33" fmla="*/ 902250 w 1630791"/>
              <a:gd name="connsiteY33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1" h="1758613">
                <a:moveTo>
                  <a:pt x="902250" y="0"/>
                </a:moveTo>
                <a:lnTo>
                  <a:pt x="943452" y="42607"/>
                </a:lnTo>
                <a:lnTo>
                  <a:pt x="1022113" y="132504"/>
                </a:lnTo>
                <a:lnTo>
                  <a:pt x="1097027" y="225679"/>
                </a:lnTo>
                <a:lnTo>
                  <a:pt x="1167259" y="321663"/>
                </a:lnTo>
                <a:lnTo>
                  <a:pt x="1233277" y="421393"/>
                </a:lnTo>
                <a:lnTo>
                  <a:pt x="1294613" y="524868"/>
                </a:lnTo>
                <a:lnTo>
                  <a:pt x="1351267" y="630684"/>
                </a:lnTo>
                <a:lnTo>
                  <a:pt x="1403239" y="738842"/>
                </a:lnTo>
                <a:lnTo>
                  <a:pt x="1450529" y="850745"/>
                </a:lnTo>
                <a:lnTo>
                  <a:pt x="1492668" y="964521"/>
                </a:lnTo>
                <a:lnTo>
                  <a:pt x="1529189" y="1080638"/>
                </a:lnTo>
                <a:lnTo>
                  <a:pt x="1560559" y="1199565"/>
                </a:lnTo>
                <a:lnTo>
                  <a:pt x="1586311" y="1320364"/>
                </a:lnTo>
                <a:lnTo>
                  <a:pt x="1606444" y="1443504"/>
                </a:lnTo>
                <a:lnTo>
                  <a:pt x="1620959" y="1568517"/>
                </a:lnTo>
                <a:lnTo>
                  <a:pt x="1629855" y="1694935"/>
                </a:lnTo>
                <a:lnTo>
                  <a:pt x="1630791" y="1758612"/>
                </a:lnTo>
                <a:lnTo>
                  <a:pt x="573095" y="1758612"/>
                </a:lnTo>
                <a:cubicBezTo>
                  <a:pt x="396812" y="1758612"/>
                  <a:pt x="609429" y="1758613"/>
                  <a:pt x="573094" y="1758613"/>
                </a:cubicBezTo>
                <a:lnTo>
                  <a:pt x="355085" y="1758613"/>
                </a:lnTo>
                <a:lnTo>
                  <a:pt x="352278" y="1696838"/>
                </a:lnTo>
                <a:lnTo>
                  <a:pt x="336839" y="1576562"/>
                </a:lnTo>
                <a:lnTo>
                  <a:pt x="310641" y="1459095"/>
                </a:lnTo>
                <a:lnTo>
                  <a:pt x="281337" y="1366964"/>
                </a:lnTo>
                <a:lnTo>
                  <a:pt x="109562" y="1346055"/>
                </a:lnTo>
                <a:lnTo>
                  <a:pt x="213033" y="1207997"/>
                </a:lnTo>
                <a:lnTo>
                  <a:pt x="174034" y="1134305"/>
                </a:lnTo>
                <a:lnTo>
                  <a:pt x="110409" y="1036961"/>
                </a:lnTo>
                <a:lnTo>
                  <a:pt x="39298" y="945234"/>
                </a:lnTo>
                <a:lnTo>
                  <a:pt x="0" y="902646"/>
                </a:lnTo>
                <a:lnTo>
                  <a:pt x="154853" y="748675"/>
                </a:lnTo>
                <a:lnTo>
                  <a:pt x="154511" y="748206"/>
                </a:lnTo>
                <a:lnTo>
                  <a:pt x="9022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" name="Freeform: Shape 103"/>
          <p:cNvSpPr>
            <a:spLocks/>
          </p:cNvSpPr>
          <p:nvPr/>
        </p:nvSpPr>
        <p:spPr bwMode="auto">
          <a:xfrm>
            <a:off x="4607818" y="2027959"/>
            <a:ext cx="1318959" cy="1223092"/>
          </a:xfrm>
          <a:custGeom>
            <a:avLst/>
            <a:gdLst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36511 w 1758612"/>
              <a:gd name="connsiteY37" fmla="*/ 1059233 h 1630789"/>
              <a:gd name="connsiteX38" fmla="*/ 0 w 1758612"/>
              <a:gd name="connsiteY38" fmla="*/ 1058296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0 w 1758612"/>
              <a:gd name="connsiteY37" fmla="*/ 1058296 h 1630789"/>
              <a:gd name="connsiteX38" fmla="*/ 0 w 1758612"/>
              <a:gd name="connsiteY38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0 w 1758612"/>
              <a:gd name="connsiteY36" fmla="*/ 1058296 h 1630789"/>
              <a:gd name="connsiteX37" fmla="*/ 0 w 1758612"/>
              <a:gd name="connsiteY37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0 w 1758612"/>
              <a:gd name="connsiteY35" fmla="*/ 1058296 h 1630789"/>
              <a:gd name="connsiteX36" fmla="*/ 0 w 1758612"/>
              <a:gd name="connsiteY36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0 w 1758612"/>
              <a:gd name="connsiteY34" fmla="*/ 1058296 h 1630789"/>
              <a:gd name="connsiteX35" fmla="*/ 0 w 1758612"/>
              <a:gd name="connsiteY35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1009938 w 1758612"/>
              <a:gd name="connsiteY20" fmla="*/ 1476873 h 1630789"/>
              <a:gd name="connsiteX21" fmla="*/ 856038 w 1758612"/>
              <a:gd name="connsiteY21" fmla="*/ 1630789 h 1630789"/>
              <a:gd name="connsiteX22" fmla="*/ 812535 w 1758612"/>
              <a:gd name="connsiteY22" fmla="*/ 1592427 h 1630789"/>
              <a:gd name="connsiteX23" fmla="*/ 721318 w 1758612"/>
              <a:gd name="connsiteY23" fmla="*/ 1520849 h 1630789"/>
              <a:gd name="connsiteX24" fmla="*/ 623552 w 1758612"/>
              <a:gd name="connsiteY24" fmla="*/ 1457224 h 1630789"/>
              <a:gd name="connsiteX25" fmla="*/ 521785 w 1758612"/>
              <a:gd name="connsiteY25" fmla="*/ 1403314 h 1630789"/>
              <a:gd name="connsiteX26" fmla="*/ 387214 w 1758612"/>
              <a:gd name="connsiteY26" fmla="*/ 1508586 h 1630789"/>
              <a:gd name="connsiteX27" fmla="*/ 363626 w 1758612"/>
              <a:gd name="connsiteY27" fmla="*/ 1341549 h 1630789"/>
              <a:gd name="connsiteX28" fmla="*/ 299847 w 1758612"/>
              <a:gd name="connsiteY28" fmla="*/ 1321085 h 1630789"/>
              <a:gd name="connsiteX29" fmla="*/ 182434 w 1758612"/>
              <a:gd name="connsiteY29" fmla="*/ 1295354 h 1630789"/>
              <a:gd name="connsiteX30" fmla="*/ 61747 w 1758612"/>
              <a:gd name="connsiteY30" fmla="*/ 1280383 h 1630789"/>
              <a:gd name="connsiteX31" fmla="*/ 0 w 1758612"/>
              <a:gd name="connsiteY31" fmla="*/ 1276641 h 1630789"/>
              <a:gd name="connsiteX32" fmla="*/ 0 w 1758612"/>
              <a:gd name="connsiteY32" fmla="*/ 1059099 h 1630789"/>
              <a:gd name="connsiteX33" fmla="*/ 0 w 1758612"/>
              <a:gd name="connsiteY33" fmla="*/ 1058296 h 1630789"/>
              <a:gd name="connsiteX34" fmla="*/ 0 w 1758612"/>
              <a:gd name="connsiteY34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1009938 w 1758612"/>
              <a:gd name="connsiteY19" fmla="*/ 1476873 h 1630789"/>
              <a:gd name="connsiteX20" fmla="*/ 856038 w 1758612"/>
              <a:gd name="connsiteY20" fmla="*/ 1630789 h 1630789"/>
              <a:gd name="connsiteX21" fmla="*/ 812535 w 1758612"/>
              <a:gd name="connsiteY21" fmla="*/ 1592427 h 1630789"/>
              <a:gd name="connsiteX22" fmla="*/ 721318 w 1758612"/>
              <a:gd name="connsiteY22" fmla="*/ 1520849 h 1630789"/>
              <a:gd name="connsiteX23" fmla="*/ 623552 w 1758612"/>
              <a:gd name="connsiteY23" fmla="*/ 1457224 h 1630789"/>
              <a:gd name="connsiteX24" fmla="*/ 521785 w 1758612"/>
              <a:gd name="connsiteY24" fmla="*/ 1403314 h 1630789"/>
              <a:gd name="connsiteX25" fmla="*/ 387214 w 1758612"/>
              <a:gd name="connsiteY25" fmla="*/ 1508586 h 1630789"/>
              <a:gd name="connsiteX26" fmla="*/ 363626 w 1758612"/>
              <a:gd name="connsiteY26" fmla="*/ 1341549 h 1630789"/>
              <a:gd name="connsiteX27" fmla="*/ 299847 w 1758612"/>
              <a:gd name="connsiteY27" fmla="*/ 1321085 h 1630789"/>
              <a:gd name="connsiteX28" fmla="*/ 182434 w 1758612"/>
              <a:gd name="connsiteY28" fmla="*/ 1295354 h 1630789"/>
              <a:gd name="connsiteX29" fmla="*/ 61747 w 1758612"/>
              <a:gd name="connsiteY29" fmla="*/ 1280383 h 1630789"/>
              <a:gd name="connsiteX30" fmla="*/ 0 w 1758612"/>
              <a:gd name="connsiteY30" fmla="*/ 1276641 h 1630789"/>
              <a:gd name="connsiteX31" fmla="*/ 0 w 1758612"/>
              <a:gd name="connsiteY31" fmla="*/ 1059099 h 1630789"/>
              <a:gd name="connsiteX32" fmla="*/ 0 w 1758612"/>
              <a:gd name="connsiteY32" fmla="*/ 1058296 h 1630789"/>
              <a:gd name="connsiteX33" fmla="*/ 0 w 1758612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58612" h="1630789">
                <a:moveTo>
                  <a:pt x="0" y="0"/>
                </a:moveTo>
                <a:lnTo>
                  <a:pt x="64129" y="1872"/>
                </a:lnTo>
                <a:lnTo>
                  <a:pt x="190513" y="10765"/>
                </a:lnTo>
                <a:lnTo>
                  <a:pt x="315493" y="24807"/>
                </a:lnTo>
                <a:lnTo>
                  <a:pt x="437664" y="44934"/>
                </a:lnTo>
                <a:lnTo>
                  <a:pt x="558899" y="70678"/>
                </a:lnTo>
                <a:lnTo>
                  <a:pt x="677326" y="101570"/>
                </a:lnTo>
                <a:lnTo>
                  <a:pt x="794348" y="138547"/>
                </a:lnTo>
                <a:lnTo>
                  <a:pt x="908094" y="180673"/>
                </a:lnTo>
                <a:lnTo>
                  <a:pt x="1019031" y="227480"/>
                </a:lnTo>
                <a:lnTo>
                  <a:pt x="1128096" y="279435"/>
                </a:lnTo>
                <a:lnTo>
                  <a:pt x="1233884" y="336539"/>
                </a:lnTo>
                <a:lnTo>
                  <a:pt x="1336396" y="397856"/>
                </a:lnTo>
                <a:lnTo>
                  <a:pt x="1436099" y="463853"/>
                </a:lnTo>
                <a:lnTo>
                  <a:pt x="1532993" y="534063"/>
                </a:lnTo>
                <a:lnTo>
                  <a:pt x="1625675" y="608485"/>
                </a:lnTo>
                <a:lnTo>
                  <a:pt x="1715080" y="687588"/>
                </a:lnTo>
                <a:lnTo>
                  <a:pt x="1758612" y="728310"/>
                </a:lnTo>
                <a:lnTo>
                  <a:pt x="1010605" y="1476279"/>
                </a:lnTo>
                <a:lnTo>
                  <a:pt x="1009938" y="1476873"/>
                </a:lnTo>
                <a:lnTo>
                  <a:pt x="856038" y="1630789"/>
                </a:lnTo>
                <a:lnTo>
                  <a:pt x="812535" y="1592427"/>
                </a:lnTo>
                <a:lnTo>
                  <a:pt x="721318" y="1520849"/>
                </a:lnTo>
                <a:lnTo>
                  <a:pt x="623552" y="1457224"/>
                </a:lnTo>
                <a:lnTo>
                  <a:pt x="521785" y="1403314"/>
                </a:lnTo>
                <a:lnTo>
                  <a:pt x="387214" y="1508586"/>
                </a:lnTo>
                <a:lnTo>
                  <a:pt x="363626" y="1341549"/>
                </a:lnTo>
                <a:lnTo>
                  <a:pt x="299847" y="1321085"/>
                </a:lnTo>
                <a:lnTo>
                  <a:pt x="182434" y="1295354"/>
                </a:lnTo>
                <a:lnTo>
                  <a:pt x="61747" y="1280383"/>
                </a:lnTo>
                <a:lnTo>
                  <a:pt x="0" y="1276641"/>
                </a:lnTo>
                <a:lnTo>
                  <a:pt x="0" y="1059099"/>
                </a:lnTo>
                <a:lnTo>
                  <a:pt x="0" y="10582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9" name="Freeform: Shape 98"/>
          <p:cNvSpPr>
            <a:spLocks/>
          </p:cNvSpPr>
          <p:nvPr/>
        </p:nvSpPr>
        <p:spPr bwMode="auto">
          <a:xfrm>
            <a:off x="3217223" y="2027959"/>
            <a:ext cx="1320013" cy="1223092"/>
          </a:xfrm>
          <a:custGeom>
            <a:avLst/>
            <a:gdLst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38775 w 1760017"/>
              <a:gd name="connsiteY3" fmla="*/ 1059637 h 1630789"/>
              <a:gd name="connsiteX4" fmla="*/ 1760016 w 1760017"/>
              <a:gd name="connsiteY4" fmla="*/ 1059099 h 1630789"/>
              <a:gd name="connsiteX5" fmla="*/ 1760016 w 1760017"/>
              <a:gd name="connsiteY5" fmla="*/ 1276641 h 1630789"/>
              <a:gd name="connsiteX6" fmla="*/ 1698212 w 1760017"/>
              <a:gd name="connsiteY6" fmla="*/ 1280383 h 1630789"/>
              <a:gd name="connsiteX7" fmla="*/ 1576945 w 1760017"/>
              <a:gd name="connsiteY7" fmla="*/ 1295354 h 1630789"/>
              <a:gd name="connsiteX8" fmla="*/ 1460359 w 1760017"/>
              <a:gd name="connsiteY8" fmla="*/ 1321085 h 1630789"/>
              <a:gd name="connsiteX9" fmla="*/ 1359899 w 1760017"/>
              <a:gd name="connsiteY9" fmla="*/ 1353023 h 1630789"/>
              <a:gd name="connsiteX10" fmla="*/ 1339498 w 1760017"/>
              <a:gd name="connsiteY10" fmla="*/ 1517013 h 1630789"/>
              <a:gd name="connsiteX11" fmla="*/ 1209241 w 1760017"/>
              <a:gd name="connsiteY11" fmla="*/ 1418507 h 1630789"/>
              <a:gd name="connsiteX12" fmla="*/ 1135419 w 1760017"/>
              <a:gd name="connsiteY12" fmla="*/ 1457224 h 1630789"/>
              <a:gd name="connsiteX13" fmla="*/ 1037562 w 1760017"/>
              <a:gd name="connsiteY13" fmla="*/ 1520849 h 1630789"/>
              <a:gd name="connsiteX14" fmla="*/ 946260 w 1760017"/>
              <a:gd name="connsiteY14" fmla="*/ 1592427 h 1630789"/>
              <a:gd name="connsiteX15" fmla="*/ 903653 w 1760017"/>
              <a:gd name="connsiteY15" fmla="*/ 1630789 h 1630789"/>
              <a:gd name="connsiteX16" fmla="*/ 748674 w 1760017"/>
              <a:gd name="connsiteY16" fmla="*/ 1476873 h 1630789"/>
              <a:gd name="connsiteX17" fmla="*/ 789889 w 1760017"/>
              <a:gd name="connsiteY17" fmla="*/ 1439847 h 1630789"/>
              <a:gd name="connsiteX18" fmla="*/ 789512 w 1760017"/>
              <a:gd name="connsiteY18" fmla="*/ 1439343 h 1630789"/>
              <a:gd name="connsiteX19" fmla="*/ 748405 w 1760017"/>
              <a:gd name="connsiteY19" fmla="*/ 1476279 h 1630789"/>
              <a:gd name="connsiteX20" fmla="*/ 0 w 1760017"/>
              <a:gd name="connsiteY20" fmla="*/ 728310 h 1630789"/>
              <a:gd name="connsiteX21" fmla="*/ 43555 w 1760017"/>
              <a:gd name="connsiteY21" fmla="*/ 687588 h 1630789"/>
              <a:gd name="connsiteX22" fmla="*/ 133008 w 1760017"/>
              <a:gd name="connsiteY22" fmla="*/ 608485 h 1630789"/>
              <a:gd name="connsiteX23" fmla="*/ 225739 w 1760017"/>
              <a:gd name="connsiteY23" fmla="*/ 534063 h 1630789"/>
              <a:gd name="connsiteX24" fmla="*/ 322685 w 1760017"/>
              <a:gd name="connsiteY24" fmla="*/ 463853 h 1630789"/>
              <a:gd name="connsiteX25" fmla="*/ 422441 w 1760017"/>
              <a:gd name="connsiteY25" fmla="*/ 397856 h 1630789"/>
              <a:gd name="connsiteX26" fmla="*/ 525008 w 1760017"/>
              <a:gd name="connsiteY26" fmla="*/ 336539 h 1630789"/>
              <a:gd name="connsiteX27" fmla="*/ 630852 w 1760017"/>
              <a:gd name="connsiteY27" fmla="*/ 279435 h 1630789"/>
              <a:gd name="connsiteX28" fmla="*/ 739975 w 1760017"/>
              <a:gd name="connsiteY28" fmla="*/ 227480 h 1630789"/>
              <a:gd name="connsiteX29" fmla="*/ 851440 w 1760017"/>
              <a:gd name="connsiteY29" fmla="*/ 180673 h 1630789"/>
              <a:gd name="connsiteX30" fmla="*/ 965715 w 1760017"/>
              <a:gd name="connsiteY30" fmla="*/ 138547 h 1630789"/>
              <a:gd name="connsiteX31" fmla="*/ 1081863 w 1760017"/>
              <a:gd name="connsiteY31" fmla="*/ 101570 h 1630789"/>
              <a:gd name="connsiteX32" fmla="*/ 1200821 w 1760017"/>
              <a:gd name="connsiteY32" fmla="*/ 70678 h 1630789"/>
              <a:gd name="connsiteX33" fmla="*/ 1321652 w 1760017"/>
              <a:gd name="connsiteY33" fmla="*/ 44934 h 1630789"/>
              <a:gd name="connsiteX34" fmla="*/ 1444825 w 1760017"/>
              <a:gd name="connsiteY34" fmla="*/ 24807 h 1630789"/>
              <a:gd name="connsiteX35" fmla="*/ 1569403 w 1760017"/>
              <a:gd name="connsiteY35" fmla="*/ 10765 h 1630789"/>
              <a:gd name="connsiteX36" fmla="*/ 1695386 w 1760017"/>
              <a:gd name="connsiteY36" fmla="*/ 1872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60016 w 1760017"/>
              <a:gd name="connsiteY3" fmla="*/ 1059099 h 1630789"/>
              <a:gd name="connsiteX4" fmla="*/ 1760016 w 1760017"/>
              <a:gd name="connsiteY4" fmla="*/ 1276641 h 1630789"/>
              <a:gd name="connsiteX5" fmla="*/ 1698212 w 1760017"/>
              <a:gd name="connsiteY5" fmla="*/ 1280383 h 1630789"/>
              <a:gd name="connsiteX6" fmla="*/ 1576945 w 1760017"/>
              <a:gd name="connsiteY6" fmla="*/ 1295354 h 1630789"/>
              <a:gd name="connsiteX7" fmla="*/ 1460359 w 1760017"/>
              <a:gd name="connsiteY7" fmla="*/ 1321085 h 1630789"/>
              <a:gd name="connsiteX8" fmla="*/ 1359899 w 1760017"/>
              <a:gd name="connsiteY8" fmla="*/ 1353023 h 1630789"/>
              <a:gd name="connsiteX9" fmla="*/ 1339498 w 1760017"/>
              <a:gd name="connsiteY9" fmla="*/ 1517013 h 1630789"/>
              <a:gd name="connsiteX10" fmla="*/ 1209241 w 1760017"/>
              <a:gd name="connsiteY10" fmla="*/ 1418507 h 1630789"/>
              <a:gd name="connsiteX11" fmla="*/ 1135419 w 1760017"/>
              <a:gd name="connsiteY11" fmla="*/ 1457224 h 1630789"/>
              <a:gd name="connsiteX12" fmla="*/ 1037562 w 1760017"/>
              <a:gd name="connsiteY12" fmla="*/ 1520849 h 1630789"/>
              <a:gd name="connsiteX13" fmla="*/ 946260 w 1760017"/>
              <a:gd name="connsiteY13" fmla="*/ 1592427 h 1630789"/>
              <a:gd name="connsiteX14" fmla="*/ 903653 w 1760017"/>
              <a:gd name="connsiteY14" fmla="*/ 1630789 h 1630789"/>
              <a:gd name="connsiteX15" fmla="*/ 748674 w 1760017"/>
              <a:gd name="connsiteY15" fmla="*/ 1476873 h 1630789"/>
              <a:gd name="connsiteX16" fmla="*/ 789889 w 1760017"/>
              <a:gd name="connsiteY16" fmla="*/ 1439847 h 1630789"/>
              <a:gd name="connsiteX17" fmla="*/ 789512 w 1760017"/>
              <a:gd name="connsiteY17" fmla="*/ 1439343 h 1630789"/>
              <a:gd name="connsiteX18" fmla="*/ 748405 w 1760017"/>
              <a:gd name="connsiteY18" fmla="*/ 1476279 h 1630789"/>
              <a:gd name="connsiteX19" fmla="*/ 0 w 1760017"/>
              <a:gd name="connsiteY19" fmla="*/ 728310 h 1630789"/>
              <a:gd name="connsiteX20" fmla="*/ 43555 w 1760017"/>
              <a:gd name="connsiteY20" fmla="*/ 687588 h 1630789"/>
              <a:gd name="connsiteX21" fmla="*/ 133008 w 1760017"/>
              <a:gd name="connsiteY21" fmla="*/ 608485 h 1630789"/>
              <a:gd name="connsiteX22" fmla="*/ 225739 w 1760017"/>
              <a:gd name="connsiteY22" fmla="*/ 534063 h 1630789"/>
              <a:gd name="connsiteX23" fmla="*/ 322685 w 1760017"/>
              <a:gd name="connsiteY23" fmla="*/ 463853 h 1630789"/>
              <a:gd name="connsiteX24" fmla="*/ 422441 w 1760017"/>
              <a:gd name="connsiteY24" fmla="*/ 397856 h 1630789"/>
              <a:gd name="connsiteX25" fmla="*/ 525008 w 1760017"/>
              <a:gd name="connsiteY25" fmla="*/ 336539 h 1630789"/>
              <a:gd name="connsiteX26" fmla="*/ 630852 w 1760017"/>
              <a:gd name="connsiteY26" fmla="*/ 279435 h 1630789"/>
              <a:gd name="connsiteX27" fmla="*/ 739975 w 1760017"/>
              <a:gd name="connsiteY27" fmla="*/ 227480 h 1630789"/>
              <a:gd name="connsiteX28" fmla="*/ 851440 w 1760017"/>
              <a:gd name="connsiteY28" fmla="*/ 180673 h 1630789"/>
              <a:gd name="connsiteX29" fmla="*/ 965715 w 1760017"/>
              <a:gd name="connsiteY29" fmla="*/ 138547 h 1630789"/>
              <a:gd name="connsiteX30" fmla="*/ 1081863 w 1760017"/>
              <a:gd name="connsiteY30" fmla="*/ 101570 h 1630789"/>
              <a:gd name="connsiteX31" fmla="*/ 1200821 w 1760017"/>
              <a:gd name="connsiteY31" fmla="*/ 70678 h 1630789"/>
              <a:gd name="connsiteX32" fmla="*/ 1321652 w 1760017"/>
              <a:gd name="connsiteY32" fmla="*/ 44934 h 1630789"/>
              <a:gd name="connsiteX33" fmla="*/ 1444825 w 1760017"/>
              <a:gd name="connsiteY33" fmla="*/ 24807 h 1630789"/>
              <a:gd name="connsiteX34" fmla="*/ 1569403 w 1760017"/>
              <a:gd name="connsiteY34" fmla="*/ 10765 h 1630789"/>
              <a:gd name="connsiteX35" fmla="*/ 1695386 w 1760017"/>
              <a:gd name="connsiteY35" fmla="*/ 1872 h 1630789"/>
              <a:gd name="connsiteX36" fmla="*/ 1760017 w 1760017"/>
              <a:gd name="connsiteY36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89512 w 1760017"/>
              <a:gd name="connsiteY16" fmla="*/ 1439343 h 1630789"/>
              <a:gd name="connsiteX17" fmla="*/ 748405 w 1760017"/>
              <a:gd name="connsiteY17" fmla="*/ 1476279 h 1630789"/>
              <a:gd name="connsiteX18" fmla="*/ 0 w 1760017"/>
              <a:gd name="connsiteY18" fmla="*/ 728310 h 1630789"/>
              <a:gd name="connsiteX19" fmla="*/ 43555 w 1760017"/>
              <a:gd name="connsiteY19" fmla="*/ 687588 h 1630789"/>
              <a:gd name="connsiteX20" fmla="*/ 133008 w 1760017"/>
              <a:gd name="connsiteY20" fmla="*/ 608485 h 1630789"/>
              <a:gd name="connsiteX21" fmla="*/ 225739 w 1760017"/>
              <a:gd name="connsiteY21" fmla="*/ 534063 h 1630789"/>
              <a:gd name="connsiteX22" fmla="*/ 322685 w 1760017"/>
              <a:gd name="connsiteY22" fmla="*/ 463853 h 1630789"/>
              <a:gd name="connsiteX23" fmla="*/ 422441 w 1760017"/>
              <a:gd name="connsiteY23" fmla="*/ 397856 h 1630789"/>
              <a:gd name="connsiteX24" fmla="*/ 525008 w 1760017"/>
              <a:gd name="connsiteY24" fmla="*/ 336539 h 1630789"/>
              <a:gd name="connsiteX25" fmla="*/ 630852 w 1760017"/>
              <a:gd name="connsiteY25" fmla="*/ 279435 h 1630789"/>
              <a:gd name="connsiteX26" fmla="*/ 739975 w 1760017"/>
              <a:gd name="connsiteY26" fmla="*/ 227480 h 1630789"/>
              <a:gd name="connsiteX27" fmla="*/ 851440 w 1760017"/>
              <a:gd name="connsiteY27" fmla="*/ 180673 h 1630789"/>
              <a:gd name="connsiteX28" fmla="*/ 965715 w 1760017"/>
              <a:gd name="connsiteY28" fmla="*/ 138547 h 1630789"/>
              <a:gd name="connsiteX29" fmla="*/ 1081863 w 1760017"/>
              <a:gd name="connsiteY29" fmla="*/ 101570 h 1630789"/>
              <a:gd name="connsiteX30" fmla="*/ 1200821 w 1760017"/>
              <a:gd name="connsiteY30" fmla="*/ 70678 h 1630789"/>
              <a:gd name="connsiteX31" fmla="*/ 1321652 w 1760017"/>
              <a:gd name="connsiteY31" fmla="*/ 44934 h 1630789"/>
              <a:gd name="connsiteX32" fmla="*/ 1444825 w 1760017"/>
              <a:gd name="connsiteY32" fmla="*/ 24807 h 1630789"/>
              <a:gd name="connsiteX33" fmla="*/ 1569403 w 1760017"/>
              <a:gd name="connsiteY33" fmla="*/ 10765 h 1630789"/>
              <a:gd name="connsiteX34" fmla="*/ 1695386 w 1760017"/>
              <a:gd name="connsiteY34" fmla="*/ 1872 h 1630789"/>
              <a:gd name="connsiteX35" fmla="*/ 1760017 w 1760017"/>
              <a:gd name="connsiteY35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48405 w 1760017"/>
              <a:gd name="connsiteY16" fmla="*/ 1476279 h 1630789"/>
              <a:gd name="connsiteX17" fmla="*/ 0 w 1760017"/>
              <a:gd name="connsiteY17" fmla="*/ 728310 h 1630789"/>
              <a:gd name="connsiteX18" fmla="*/ 43555 w 1760017"/>
              <a:gd name="connsiteY18" fmla="*/ 687588 h 1630789"/>
              <a:gd name="connsiteX19" fmla="*/ 133008 w 1760017"/>
              <a:gd name="connsiteY19" fmla="*/ 608485 h 1630789"/>
              <a:gd name="connsiteX20" fmla="*/ 225739 w 1760017"/>
              <a:gd name="connsiteY20" fmla="*/ 534063 h 1630789"/>
              <a:gd name="connsiteX21" fmla="*/ 322685 w 1760017"/>
              <a:gd name="connsiteY21" fmla="*/ 463853 h 1630789"/>
              <a:gd name="connsiteX22" fmla="*/ 422441 w 1760017"/>
              <a:gd name="connsiteY22" fmla="*/ 397856 h 1630789"/>
              <a:gd name="connsiteX23" fmla="*/ 525008 w 1760017"/>
              <a:gd name="connsiteY23" fmla="*/ 336539 h 1630789"/>
              <a:gd name="connsiteX24" fmla="*/ 630852 w 1760017"/>
              <a:gd name="connsiteY24" fmla="*/ 279435 h 1630789"/>
              <a:gd name="connsiteX25" fmla="*/ 739975 w 1760017"/>
              <a:gd name="connsiteY25" fmla="*/ 227480 h 1630789"/>
              <a:gd name="connsiteX26" fmla="*/ 851440 w 1760017"/>
              <a:gd name="connsiteY26" fmla="*/ 180673 h 1630789"/>
              <a:gd name="connsiteX27" fmla="*/ 965715 w 1760017"/>
              <a:gd name="connsiteY27" fmla="*/ 138547 h 1630789"/>
              <a:gd name="connsiteX28" fmla="*/ 1081863 w 1760017"/>
              <a:gd name="connsiteY28" fmla="*/ 101570 h 1630789"/>
              <a:gd name="connsiteX29" fmla="*/ 1200821 w 1760017"/>
              <a:gd name="connsiteY29" fmla="*/ 70678 h 1630789"/>
              <a:gd name="connsiteX30" fmla="*/ 1321652 w 1760017"/>
              <a:gd name="connsiteY30" fmla="*/ 44934 h 1630789"/>
              <a:gd name="connsiteX31" fmla="*/ 1444825 w 1760017"/>
              <a:gd name="connsiteY31" fmla="*/ 24807 h 1630789"/>
              <a:gd name="connsiteX32" fmla="*/ 1569403 w 1760017"/>
              <a:gd name="connsiteY32" fmla="*/ 10765 h 1630789"/>
              <a:gd name="connsiteX33" fmla="*/ 1695386 w 1760017"/>
              <a:gd name="connsiteY33" fmla="*/ 1872 h 1630789"/>
              <a:gd name="connsiteX34" fmla="*/ 1760017 w 1760017"/>
              <a:gd name="connsiteY34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48405 w 1760017"/>
              <a:gd name="connsiteY15" fmla="*/ 1476279 h 1630789"/>
              <a:gd name="connsiteX16" fmla="*/ 0 w 1760017"/>
              <a:gd name="connsiteY16" fmla="*/ 728310 h 1630789"/>
              <a:gd name="connsiteX17" fmla="*/ 43555 w 1760017"/>
              <a:gd name="connsiteY17" fmla="*/ 687588 h 1630789"/>
              <a:gd name="connsiteX18" fmla="*/ 133008 w 1760017"/>
              <a:gd name="connsiteY18" fmla="*/ 608485 h 1630789"/>
              <a:gd name="connsiteX19" fmla="*/ 225739 w 1760017"/>
              <a:gd name="connsiteY19" fmla="*/ 534063 h 1630789"/>
              <a:gd name="connsiteX20" fmla="*/ 322685 w 1760017"/>
              <a:gd name="connsiteY20" fmla="*/ 463853 h 1630789"/>
              <a:gd name="connsiteX21" fmla="*/ 422441 w 1760017"/>
              <a:gd name="connsiteY21" fmla="*/ 397856 h 1630789"/>
              <a:gd name="connsiteX22" fmla="*/ 525008 w 1760017"/>
              <a:gd name="connsiteY22" fmla="*/ 336539 h 1630789"/>
              <a:gd name="connsiteX23" fmla="*/ 630852 w 1760017"/>
              <a:gd name="connsiteY23" fmla="*/ 279435 h 1630789"/>
              <a:gd name="connsiteX24" fmla="*/ 739975 w 1760017"/>
              <a:gd name="connsiteY24" fmla="*/ 227480 h 1630789"/>
              <a:gd name="connsiteX25" fmla="*/ 851440 w 1760017"/>
              <a:gd name="connsiteY25" fmla="*/ 180673 h 1630789"/>
              <a:gd name="connsiteX26" fmla="*/ 965715 w 1760017"/>
              <a:gd name="connsiteY26" fmla="*/ 138547 h 1630789"/>
              <a:gd name="connsiteX27" fmla="*/ 1081863 w 1760017"/>
              <a:gd name="connsiteY27" fmla="*/ 101570 h 1630789"/>
              <a:gd name="connsiteX28" fmla="*/ 1200821 w 1760017"/>
              <a:gd name="connsiteY28" fmla="*/ 70678 h 1630789"/>
              <a:gd name="connsiteX29" fmla="*/ 1321652 w 1760017"/>
              <a:gd name="connsiteY29" fmla="*/ 44934 h 1630789"/>
              <a:gd name="connsiteX30" fmla="*/ 1444825 w 1760017"/>
              <a:gd name="connsiteY30" fmla="*/ 24807 h 1630789"/>
              <a:gd name="connsiteX31" fmla="*/ 1569403 w 1760017"/>
              <a:gd name="connsiteY31" fmla="*/ 10765 h 1630789"/>
              <a:gd name="connsiteX32" fmla="*/ 1695386 w 1760017"/>
              <a:gd name="connsiteY32" fmla="*/ 1872 h 1630789"/>
              <a:gd name="connsiteX33" fmla="*/ 1760017 w 1760017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60017" h="1630789">
                <a:moveTo>
                  <a:pt x="1760017" y="0"/>
                </a:moveTo>
                <a:lnTo>
                  <a:pt x="1760017" y="1058296"/>
                </a:lnTo>
                <a:cubicBezTo>
                  <a:pt x="1760017" y="1058564"/>
                  <a:pt x="1760016" y="1058831"/>
                  <a:pt x="1760016" y="1059099"/>
                </a:cubicBezTo>
                <a:lnTo>
                  <a:pt x="1760016" y="1276641"/>
                </a:lnTo>
                <a:lnTo>
                  <a:pt x="1698212" y="1280383"/>
                </a:lnTo>
                <a:lnTo>
                  <a:pt x="1576945" y="1295354"/>
                </a:lnTo>
                <a:lnTo>
                  <a:pt x="1460359" y="1321085"/>
                </a:lnTo>
                <a:lnTo>
                  <a:pt x="1359899" y="1353023"/>
                </a:lnTo>
                <a:lnTo>
                  <a:pt x="1339498" y="1517013"/>
                </a:lnTo>
                <a:lnTo>
                  <a:pt x="1209241" y="1418507"/>
                </a:lnTo>
                <a:lnTo>
                  <a:pt x="1135419" y="1457224"/>
                </a:lnTo>
                <a:lnTo>
                  <a:pt x="1037562" y="1520849"/>
                </a:lnTo>
                <a:lnTo>
                  <a:pt x="946260" y="1592427"/>
                </a:lnTo>
                <a:lnTo>
                  <a:pt x="903653" y="1630789"/>
                </a:lnTo>
                <a:lnTo>
                  <a:pt x="748674" y="1476873"/>
                </a:lnTo>
                <a:lnTo>
                  <a:pt x="748405" y="1476279"/>
                </a:lnTo>
                <a:lnTo>
                  <a:pt x="0" y="728310"/>
                </a:lnTo>
                <a:lnTo>
                  <a:pt x="43555" y="687588"/>
                </a:lnTo>
                <a:lnTo>
                  <a:pt x="133008" y="608485"/>
                </a:lnTo>
                <a:lnTo>
                  <a:pt x="225739" y="534063"/>
                </a:lnTo>
                <a:lnTo>
                  <a:pt x="322685" y="463853"/>
                </a:lnTo>
                <a:lnTo>
                  <a:pt x="422441" y="397856"/>
                </a:lnTo>
                <a:lnTo>
                  <a:pt x="525008" y="336539"/>
                </a:lnTo>
                <a:lnTo>
                  <a:pt x="630852" y="279435"/>
                </a:lnTo>
                <a:lnTo>
                  <a:pt x="739975" y="227480"/>
                </a:lnTo>
                <a:lnTo>
                  <a:pt x="851440" y="180673"/>
                </a:lnTo>
                <a:lnTo>
                  <a:pt x="965715" y="138547"/>
                </a:lnTo>
                <a:lnTo>
                  <a:pt x="1081863" y="101570"/>
                </a:lnTo>
                <a:lnTo>
                  <a:pt x="1200821" y="70678"/>
                </a:lnTo>
                <a:lnTo>
                  <a:pt x="1321652" y="44934"/>
                </a:lnTo>
                <a:lnTo>
                  <a:pt x="1444825" y="24807"/>
                </a:lnTo>
                <a:lnTo>
                  <a:pt x="1569403" y="10765"/>
                </a:lnTo>
                <a:lnTo>
                  <a:pt x="1695386" y="1872"/>
                </a:lnTo>
                <a:lnTo>
                  <a:pt x="176001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4" name="Freeform: Shape 93"/>
          <p:cNvSpPr>
            <a:spLocks/>
          </p:cNvSpPr>
          <p:nvPr/>
        </p:nvSpPr>
        <p:spPr bwMode="auto">
          <a:xfrm>
            <a:off x="2620952" y="2624229"/>
            <a:ext cx="1224145" cy="1318960"/>
          </a:xfrm>
          <a:custGeom>
            <a:avLst/>
            <a:gdLst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43343 w 1632193"/>
              <a:gd name="connsiteY3" fmla="*/ 795795 h 1758613"/>
              <a:gd name="connsiteX4" fmla="*/ 1478151 w 1632193"/>
              <a:gd name="connsiteY4" fmla="*/ 748675 h 1758613"/>
              <a:gd name="connsiteX5" fmla="*/ 1632193 w 1632193"/>
              <a:gd name="connsiteY5" fmla="*/ 902646 h 1758613"/>
              <a:gd name="connsiteX6" fmla="*/ 1593331 w 1632193"/>
              <a:gd name="connsiteY6" fmla="*/ 945234 h 1758613"/>
              <a:gd name="connsiteX7" fmla="*/ 1521695 w 1632193"/>
              <a:gd name="connsiteY7" fmla="*/ 1036961 h 1758613"/>
              <a:gd name="connsiteX8" fmla="*/ 1458486 w 1632193"/>
              <a:gd name="connsiteY8" fmla="*/ 1134305 h 1758613"/>
              <a:gd name="connsiteX9" fmla="*/ 1403705 w 1632193"/>
              <a:gd name="connsiteY9" fmla="*/ 1237732 h 1758613"/>
              <a:gd name="connsiteX10" fmla="*/ 1402808 w 1632193"/>
              <a:gd name="connsiteY10" fmla="*/ 1239845 h 1758613"/>
              <a:gd name="connsiteX11" fmla="*/ 1501562 w 1632193"/>
              <a:gd name="connsiteY11" fmla="*/ 1366180 h 1758613"/>
              <a:gd name="connsiteX12" fmla="*/ 1344347 w 1632193"/>
              <a:gd name="connsiteY12" fmla="*/ 1388161 h 1758613"/>
              <a:gd name="connsiteX13" fmla="*/ 1321767 w 1632193"/>
              <a:gd name="connsiteY13" fmla="*/ 1459095 h 1758613"/>
              <a:gd name="connsiteX14" fmla="*/ 1296016 w 1632193"/>
              <a:gd name="connsiteY14" fmla="*/ 1576562 h 1758613"/>
              <a:gd name="connsiteX15" fmla="*/ 1280096 w 1632193"/>
              <a:gd name="connsiteY15" fmla="*/ 1696838 h 1758613"/>
              <a:gd name="connsiteX16" fmla="*/ 1276819 w 1632193"/>
              <a:gd name="connsiteY16" fmla="*/ 1758613 h 1758613"/>
              <a:gd name="connsiteX17" fmla="*/ 1059099 w 1632193"/>
              <a:gd name="connsiteY17" fmla="*/ 1758613 h 1758613"/>
              <a:gd name="connsiteX18" fmla="*/ 1060474 w 1632193"/>
              <a:gd name="connsiteY18" fmla="*/ 1722412 h 1758613"/>
              <a:gd name="connsiteX19" fmla="*/ 1059878 w 1632193"/>
              <a:gd name="connsiteY19" fmla="*/ 1722346 h 1758613"/>
              <a:gd name="connsiteX20" fmla="*/ 1058499 w 1632193"/>
              <a:gd name="connsiteY20" fmla="*/ 1758612 h 1758613"/>
              <a:gd name="connsiteX21" fmla="*/ 0 w 1632193"/>
              <a:gd name="connsiteY21" fmla="*/ 1758612 h 1758613"/>
              <a:gd name="connsiteX22" fmla="*/ 1873 w 1632193"/>
              <a:gd name="connsiteY22" fmla="*/ 1694935 h 1758613"/>
              <a:gd name="connsiteX23" fmla="*/ 9835 w 1632193"/>
              <a:gd name="connsiteY23" fmla="*/ 1568517 h 1758613"/>
              <a:gd name="connsiteX24" fmla="*/ 24355 w 1632193"/>
              <a:gd name="connsiteY24" fmla="*/ 1443504 h 1758613"/>
              <a:gd name="connsiteX25" fmla="*/ 44494 w 1632193"/>
              <a:gd name="connsiteY25" fmla="*/ 1320364 h 1758613"/>
              <a:gd name="connsiteX26" fmla="*/ 70254 w 1632193"/>
              <a:gd name="connsiteY26" fmla="*/ 1199565 h 1758613"/>
              <a:gd name="connsiteX27" fmla="*/ 101635 w 1632193"/>
              <a:gd name="connsiteY27" fmla="*/ 1080638 h 1758613"/>
              <a:gd name="connsiteX28" fmla="*/ 138167 w 1632193"/>
              <a:gd name="connsiteY28" fmla="*/ 964521 h 1758613"/>
              <a:gd name="connsiteX29" fmla="*/ 180319 w 1632193"/>
              <a:gd name="connsiteY29" fmla="*/ 850745 h 1758613"/>
              <a:gd name="connsiteX30" fmla="*/ 227624 w 1632193"/>
              <a:gd name="connsiteY30" fmla="*/ 738842 h 1758613"/>
              <a:gd name="connsiteX31" fmla="*/ 279612 w 1632193"/>
              <a:gd name="connsiteY31" fmla="*/ 630684 h 1758613"/>
              <a:gd name="connsiteX32" fmla="*/ 336284 w 1632193"/>
              <a:gd name="connsiteY32" fmla="*/ 524868 h 1758613"/>
              <a:gd name="connsiteX33" fmla="*/ 397640 w 1632193"/>
              <a:gd name="connsiteY33" fmla="*/ 421393 h 1758613"/>
              <a:gd name="connsiteX34" fmla="*/ 463679 w 1632193"/>
              <a:gd name="connsiteY34" fmla="*/ 321663 h 1758613"/>
              <a:gd name="connsiteX35" fmla="*/ 534870 w 1632193"/>
              <a:gd name="connsiteY35" fmla="*/ 225679 h 1758613"/>
              <a:gd name="connsiteX36" fmla="*/ 609340 w 1632193"/>
              <a:gd name="connsiteY36" fmla="*/ 132504 h 1758613"/>
              <a:gd name="connsiteX37" fmla="*/ 688493 w 1632193"/>
              <a:gd name="connsiteY37" fmla="*/ 42607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78151 w 1632193"/>
              <a:gd name="connsiteY3" fmla="*/ 748675 h 1758613"/>
              <a:gd name="connsiteX4" fmla="*/ 1632193 w 1632193"/>
              <a:gd name="connsiteY4" fmla="*/ 902646 h 1758613"/>
              <a:gd name="connsiteX5" fmla="*/ 1593331 w 1632193"/>
              <a:gd name="connsiteY5" fmla="*/ 945234 h 1758613"/>
              <a:gd name="connsiteX6" fmla="*/ 1521695 w 1632193"/>
              <a:gd name="connsiteY6" fmla="*/ 1036961 h 1758613"/>
              <a:gd name="connsiteX7" fmla="*/ 1458486 w 1632193"/>
              <a:gd name="connsiteY7" fmla="*/ 1134305 h 1758613"/>
              <a:gd name="connsiteX8" fmla="*/ 1403705 w 1632193"/>
              <a:gd name="connsiteY8" fmla="*/ 1237732 h 1758613"/>
              <a:gd name="connsiteX9" fmla="*/ 1402808 w 1632193"/>
              <a:gd name="connsiteY9" fmla="*/ 1239845 h 1758613"/>
              <a:gd name="connsiteX10" fmla="*/ 1501562 w 1632193"/>
              <a:gd name="connsiteY10" fmla="*/ 1366180 h 1758613"/>
              <a:gd name="connsiteX11" fmla="*/ 1344347 w 1632193"/>
              <a:gd name="connsiteY11" fmla="*/ 1388161 h 1758613"/>
              <a:gd name="connsiteX12" fmla="*/ 1321767 w 1632193"/>
              <a:gd name="connsiteY12" fmla="*/ 1459095 h 1758613"/>
              <a:gd name="connsiteX13" fmla="*/ 1296016 w 1632193"/>
              <a:gd name="connsiteY13" fmla="*/ 1576562 h 1758613"/>
              <a:gd name="connsiteX14" fmla="*/ 1280096 w 1632193"/>
              <a:gd name="connsiteY14" fmla="*/ 1696838 h 1758613"/>
              <a:gd name="connsiteX15" fmla="*/ 1276819 w 1632193"/>
              <a:gd name="connsiteY15" fmla="*/ 1758613 h 1758613"/>
              <a:gd name="connsiteX16" fmla="*/ 1059099 w 1632193"/>
              <a:gd name="connsiteY16" fmla="*/ 1758613 h 1758613"/>
              <a:gd name="connsiteX17" fmla="*/ 1060474 w 1632193"/>
              <a:gd name="connsiteY17" fmla="*/ 1722412 h 1758613"/>
              <a:gd name="connsiteX18" fmla="*/ 1059878 w 1632193"/>
              <a:gd name="connsiteY18" fmla="*/ 1722346 h 1758613"/>
              <a:gd name="connsiteX19" fmla="*/ 1058499 w 1632193"/>
              <a:gd name="connsiteY19" fmla="*/ 1758612 h 1758613"/>
              <a:gd name="connsiteX20" fmla="*/ 0 w 1632193"/>
              <a:gd name="connsiteY20" fmla="*/ 1758612 h 1758613"/>
              <a:gd name="connsiteX21" fmla="*/ 1873 w 1632193"/>
              <a:gd name="connsiteY21" fmla="*/ 1694935 h 1758613"/>
              <a:gd name="connsiteX22" fmla="*/ 9835 w 1632193"/>
              <a:gd name="connsiteY22" fmla="*/ 1568517 h 1758613"/>
              <a:gd name="connsiteX23" fmla="*/ 24355 w 1632193"/>
              <a:gd name="connsiteY23" fmla="*/ 1443504 h 1758613"/>
              <a:gd name="connsiteX24" fmla="*/ 44494 w 1632193"/>
              <a:gd name="connsiteY24" fmla="*/ 1320364 h 1758613"/>
              <a:gd name="connsiteX25" fmla="*/ 70254 w 1632193"/>
              <a:gd name="connsiteY25" fmla="*/ 1199565 h 1758613"/>
              <a:gd name="connsiteX26" fmla="*/ 101635 w 1632193"/>
              <a:gd name="connsiteY26" fmla="*/ 1080638 h 1758613"/>
              <a:gd name="connsiteX27" fmla="*/ 138167 w 1632193"/>
              <a:gd name="connsiteY27" fmla="*/ 964521 h 1758613"/>
              <a:gd name="connsiteX28" fmla="*/ 180319 w 1632193"/>
              <a:gd name="connsiteY28" fmla="*/ 850745 h 1758613"/>
              <a:gd name="connsiteX29" fmla="*/ 227624 w 1632193"/>
              <a:gd name="connsiteY29" fmla="*/ 738842 h 1758613"/>
              <a:gd name="connsiteX30" fmla="*/ 279612 w 1632193"/>
              <a:gd name="connsiteY30" fmla="*/ 630684 h 1758613"/>
              <a:gd name="connsiteX31" fmla="*/ 336284 w 1632193"/>
              <a:gd name="connsiteY31" fmla="*/ 524868 h 1758613"/>
              <a:gd name="connsiteX32" fmla="*/ 397640 w 1632193"/>
              <a:gd name="connsiteY32" fmla="*/ 421393 h 1758613"/>
              <a:gd name="connsiteX33" fmla="*/ 463679 w 1632193"/>
              <a:gd name="connsiteY33" fmla="*/ 321663 h 1758613"/>
              <a:gd name="connsiteX34" fmla="*/ 534870 w 1632193"/>
              <a:gd name="connsiteY34" fmla="*/ 225679 h 1758613"/>
              <a:gd name="connsiteX35" fmla="*/ 609340 w 1632193"/>
              <a:gd name="connsiteY35" fmla="*/ 132504 h 1758613"/>
              <a:gd name="connsiteX36" fmla="*/ 688493 w 1632193"/>
              <a:gd name="connsiteY36" fmla="*/ 42607 h 1758613"/>
              <a:gd name="connsiteX37" fmla="*/ 729240 w 1632193"/>
              <a:gd name="connsiteY37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9878 w 1632193"/>
              <a:gd name="connsiteY17" fmla="*/ 1722346 h 1758613"/>
              <a:gd name="connsiteX18" fmla="*/ 1058499 w 1632193"/>
              <a:gd name="connsiteY18" fmla="*/ 1758612 h 1758613"/>
              <a:gd name="connsiteX19" fmla="*/ 0 w 1632193"/>
              <a:gd name="connsiteY19" fmla="*/ 1758612 h 1758613"/>
              <a:gd name="connsiteX20" fmla="*/ 1873 w 1632193"/>
              <a:gd name="connsiteY20" fmla="*/ 1694935 h 1758613"/>
              <a:gd name="connsiteX21" fmla="*/ 9835 w 1632193"/>
              <a:gd name="connsiteY21" fmla="*/ 1568517 h 1758613"/>
              <a:gd name="connsiteX22" fmla="*/ 24355 w 1632193"/>
              <a:gd name="connsiteY22" fmla="*/ 1443504 h 1758613"/>
              <a:gd name="connsiteX23" fmla="*/ 44494 w 1632193"/>
              <a:gd name="connsiteY23" fmla="*/ 1320364 h 1758613"/>
              <a:gd name="connsiteX24" fmla="*/ 70254 w 1632193"/>
              <a:gd name="connsiteY24" fmla="*/ 1199565 h 1758613"/>
              <a:gd name="connsiteX25" fmla="*/ 101635 w 1632193"/>
              <a:gd name="connsiteY25" fmla="*/ 1080638 h 1758613"/>
              <a:gd name="connsiteX26" fmla="*/ 138167 w 1632193"/>
              <a:gd name="connsiteY26" fmla="*/ 964521 h 1758613"/>
              <a:gd name="connsiteX27" fmla="*/ 180319 w 1632193"/>
              <a:gd name="connsiteY27" fmla="*/ 850745 h 1758613"/>
              <a:gd name="connsiteX28" fmla="*/ 227624 w 1632193"/>
              <a:gd name="connsiteY28" fmla="*/ 738842 h 1758613"/>
              <a:gd name="connsiteX29" fmla="*/ 279612 w 1632193"/>
              <a:gd name="connsiteY29" fmla="*/ 630684 h 1758613"/>
              <a:gd name="connsiteX30" fmla="*/ 336284 w 1632193"/>
              <a:gd name="connsiteY30" fmla="*/ 524868 h 1758613"/>
              <a:gd name="connsiteX31" fmla="*/ 397640 w 1632193"/>
              <a:gd name="connsiteY31" fmla="*/ 421393 h 1758613"/>
              <a:gd name="connsiteX32" fmla="*/ 463679 w 1632193"/>
              <a:gd name="connsiteY32" fmla="*/ 321663 h 1758613"/>
              <a:gd name="connsiteX33" fmla="*/ 534870 w 1632193"/>
              <a:gd name="connsiteY33" fmla="*/ 225679 h 1758613"/>
              <a:gd name="connsiteX34" fmla="*/ 609340 w 1632193"/>
              <a:gd name="connsiteY34" fmla="*/ 132504 h 1758613"/>
              <a:gd name="connsiteX35" fmla="*/ 688493 w 1632193"/>
              <a:gd name="connsiteY35" fmla="*/ 42607 h 1758613"/>
              <a:gd name="connsiteX36" fmla="*/ 729240 w 1632193"/>
              <a:gd name="connsiteY36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8499 w 1632193"/>
              <a:gd name="connsiteY17" fmla="*/ 1758612 h 1758613"/>
              <a:gd name="connsiteX18" fmla="*/ 0 w 1632193"/>
              <a:gd name="connsiteY18" fmla="*/ 1758612 h 1758613"/>
              <a:gd name="connsiteX19" fmla="*/ 1873 w 1632193"/>
              <a:gd name="connsiteY19" fmla="*/ 1694935 h 1758613"/>
              <a:gd name="connsiteX20" fmla="*/ 9835 w 1632193"/>
              <a:gd name="connsiteY20" fmla="*/ 1568517 h 1758613"/>
              <a:gd name="connsiteX21" fmla="*/ 24355 w 1632193"/>
              <a:gd name="connsiteY21" fmla="*/ 1443504 h 1758613"/>
              <a:gd name="connsiteX22" fmla="*/ 44494 w 1632193"/>
              <a:gd name="connsiteY22" fmla="*/ 1320364 h 1758613"/>
              <a:gd name="connsiteX23" fmla="*/ 70254 w 1632193"/>
              <a:gd name="connsiteY23" fmla="*/ 1199565 h 1758613"/>
              <a:gd name="connsiteX24" fmla="*/ 101635 w 1632193"/>
              <a:gd name="connsiteY24" fmla="*/ 1080638 h 1758613"/>
              <a:gd name="connsiteX25" fmla="*/ 138167 w 1632193"/>
              <a:gd name="connsiteY25" fmla="*/ 964521 h 1758613"/>
              <a:gd name="connsiteX26" fmla="*/ 180319 w 1632193"/>
              <a:gd name="connsiteY26" fmla="*/ 850745 h 1758613"/>
              <a:gd name="connsiteX27" fmla="*/ 227624 w 1632193"/>
              <a:gd name="connsiteY27" fmla="*/ 738842 h 1758613"/>
              <a:gd name="connsiteX28" fmla="*/ 279612 w 1632193"/>
              <a:gd name="connsiteY28" fmla="*/ 630684 h 1758613"/>
              <a:gd name="connsiteX29" fmla="*/ 336284 w 1632193"/>
              <a:gd name="connsiteY29" fmla="*/ 524868 h 1758613"/>
              <a:gd name="connsiteX30" fmla="*/ 397640 w 1632193"/>
              <a:gd name="connsiteY30" fmla="*/ 421393 h 1758613"/>
              <a:gd name="connsiteX31" fmla="*/ 463679 w 1632193"/>
              <a:gd name="connsiteY31" fmla="*/ 321663 h 1758613"/>
              <a:gd name="connsiteX32" fmla="*/ 534870 w 1632193"/>
              <a:gd name="connsiteY32" fmla="*/ 225679 h 1758613"/>
              <a:gd name="connsiteX33" fmla="*/ 609340 w 1632193"/>
              <a:gd name="connsiteY33" fmla="*/ 132504 h 1758613"/>
              <a:gd name="connsiteX34" fmla="*/ 688493 w 1632193"/>
              <a:gd name="connsiteY34" fmla="*/ 42607 h 1758613"/>
              <a:gd name="connsiteX35" fmla="*/ 729240 w 1632193"/>
              <a:gd name="connsiteY35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58499 w 1632193"/>
              <a:gd name="connsiteY16" fmla="*/ 1758612 h 1758613"/>
              <a:gd name="connsiteX17" fmla="*/ 0 w 1632193"/>
              <a:gd name="connsiteY17" fmla="*/ 1758612 h 1758613"/>
              <a:gd name="connsiteX18" fmla="*/ 1873 w 1632193"/>
              <a:gd name="connsiteY18" fmla="*/ 1694935 h 1758613"/>
              <a:gd name="connsiteX19" fmla="*/ 9835 w 1632193"/>
              <a:gd name="connsiteY19" fmla="*/ 1568517 h 1758613"/>
              <a:gd name="connsiteX20" fmla="*/ 24355 w 1632193"/>
              <a:gd name="connsiteY20" fmla="*/ 1443504 h 1758613"/>
              <a:gd name="connsiteX21" fmla="*/ 44494 w 1632193"/>
              <a:gd name="connsiteY21" fmla="*/ 1320364 h 1758613"/>
              <a:gd name="connsiteX22" fmla="*/ 70254 w 1632193"/>
              <a:gd name="connsiteY22" fmla="*/ 1199565 h 1758613"/>
              <a:gd name="connsiteX23" fmla="*/ 101635 w 1632193"/>
              <a:gd name="connsiteY23" fmla="*/ 1080638 h 1758613"/>
              <a:gd name="connsiteX24" fmla="*/ 138167 w 1632193"/>
              <a:gd name="connsiteY24" fmla="*/ 964521 h 1758613"/>
              <a:gd name="connsiteX25" fmla="*/ 180319 w 1632193"/>
              <a:gd name="connsiteY25" fmla="*/ 850745 h 1758613"/>
              <a:gd name="connsiteX26" fmla="*/ 227624 w 1632193"/>
              <a:gd name="connsiteY26" fmla="*/ 738842 h 1758613"/>
              <a:gd name="connsiteX27" fmla="*/ 279612 w 1632193"/>
              <a:gd name="connsiteY27" fmla="*/ 630684 h 1758613"/>
              <a:gd name="connsiteX28" fmla="*/ 336284 w 1632193"/>
              <a:gd name="connsiteY28" fmla="*/ 524868 h 1758613"/>
              <a:gd name="connsiteX29" fmla="*/ 397640 w 1632193"/>
              <a:gd name="connsiteY29" fmla="*/ 421393 h 1758613"/>
              <a:gd name="connsiteX30" fmla="*/ 463679 w 1632193"/>
              <a:gd name="connsiteY30" fmla="*/ 321663 h 1758613"/>
              <a:gd name="connsiteX31" fmla="*/ 534870 w 1632193"/>
              <a:gd name="connsiteY31" fmla="*/ 225679 h 1758613"/>
              <a:gd name="connsiteX32" fmla="*/ 609340 w 1632193"/>
              <a:gd name="connsiteY32" fmla="*/ 132504 h 1758613"/>
              <a:gd name="connsiteX33" fmla="*/ 688493 w 1632193"/>
              <a:gd name="connsiteY33" fmla="*/ 42607 h 1758613"/>
              <a:gd name="connsiteX34" fmla="*/ 729240 w 1632193"/>
              <a:gd name="connsiteY34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32193" h="1758613">
                <a:moveTo>
                  <a:pt x="729240" y="0"/>
                </a:moveTo>
                <a:lnTo>
                  <a:pt x="1477684" y="748206"/>
                </a:lnTo>
                <a:lnTo>
                  <a:pt x="1478151" y="748675"/>
                </a:lnTo>
                <a:lnTo>
                  <a:pt x="1632193" y="902646"/>
                </a:lnTo>
                <a:lnTo>
                  <a:pt x="1593331" y="945234"/>
                </a:lnTo>
                <a:lnTo>
                  <a:pt x="1521695" y="1036961"/>
                </a:lnTo>
                <a:lnTo>
                  <a:pt x="1458486" y="1134305"/>
                </a:lnTo>
                <a:lnTo>
                  <a:pt x="1403705" y="1237732"/>
                </a:lnTo>
                <a:lnTo>
                  <a:pt x="1402808" y="1239845"/>
                </a:lnTo>
                <a:lnTo>
                  <a:pt x="1501562" y="1366180"/>
                </a:lnTo>
                <a:lnTo>
                  <a:pt x="1344347" y="1388161"/>
                </a:lnTo>
                <a:lnTo>
                  <a:pt x="1321767" y="1459095"/>
                </a:lnTo>
                <a:lnTo>
                  <a:pt x="1296016" y="1576562"/>
                </a:lnTo>
                <a:lnTo>
                  <a:pt x="1280096" y="1696838"/>
                </a:lnTo>
                <a:lnTo>
                  <a:pt x="1276819" y="1758613"/>
                </a:lnTo>
                <a:lnTo>
                  <a:pt x="1059099" y="1758613"/>
                </a:lnTo>
                <a:lnTo>
                  <a:pt x="1058499" y="1758612"/>
                </a:lnTo>
                <a:lnTo>
                  <a:pt x="0" y="1758612"/>
                </a:lnTo>
                <a:cubicBezTo>
                  <a:pt x="624" y="1737386"/>
                  <a:pt x="1249" y="1716161"/>
                  <a:pt x="1873" y="1694935"/>
                </a:cubicBezTo>
                <a:lnTo>
                  <a:pt x="9835" y="1568517"/>
                </a:lnTo>
                <a:lnTo>
                  <a:pt x="24355" y="1443504"/>
                </a:lnTo>
                <a:lnTo>
                  <a:pt x="44494" y="1320364"/>
                </a:lnTo>
                <a:lnTo>
                  <a:pt x="70254" y="1199565"/>
                </a:lnTo>
                <a:lnTo>
                  <a:pt x="101635" y="1080638"/>
                </a:lnTo>
                <a:lnTo>
                  <a:pt x="138167" y="964521"/>
                </a:lnTo>
                <a:lnTo>
                  <a:pt x="180319" y="850745"/>
                </a:lnTo>
                <a:lnTo>
                  <a:pt x="227624" y="738842"/>
                </a:lnTo>
                <a:lnTo>
                  <a:pt x="279612" y="630684"/>
                </a:lnTo>
                <a:lnTo>
                  <a:pt x="336284" y="524868"/>
                </a:lnTo>
                <a:lnTo>
                  <a:pt x="397640" y="421393"/>
                </a:lnTo>
                <a:lnTo>
                  <a:pt x="463679" y="321663"/>
                </a:lnTo>
                <a:lnTo>
                  <a:pt x="534870" y="225679"/>
                </a:lnTo>
                <a:lnTo>
                  <a:pt x="609340" y="132504"/>
                </a:lnTo>
                <a:lnTo>
                  <a:pt x="688493" y="42607"/>
                </a:lnTo>
                <a:lnTo>
                  <a:pt x="7292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: Shape 72"/>
          <p:cNvSpPr>
            <a:spLocks/>
          </p:cNvSpPr>
          <p:nvPr/>
        </p:nvSpPr>
        <p:spPr bwMode="auto">
          <a:xfrm>
            <a:off x="2620952" y="4013771"/>
            <a:ext cx="1223092" cy="1320014"/>
          </a:xfrm>
          <a:custGeom>
            <a:avLst/>
            <a:gdLst>
              <a:gd name="connsiteX0" fmla="*/ 1057695 w 1630789"/>
              <a:gd name="connsiteY0" fmla="*/ 0 h 1760018"/>
              <a:gd name="connsiteX1" fmla="*/ 1275883 w 1630789"/>
              <a:gd name="connsiteY1" fmla="*/ 0 h 1760018"/>
              <a:gd name="connsiteX2" fmla="*/ 1279160 w 1630789"/>
              <a:gd name="connsiteY2" fmla="*/ 61804 h 1760018"/>
              <a:gd name="connsiteX3" fmla="*/ 1294143 w 1630789"/>
              <a:gd name="connsiteY3" fmla="*/ 182135 h 1760018"/>
              <a:gd name="connsiteX4" fmla="*/ 1320832 w 1630789"/>
              <a:gd name="connsiteY4" fmla="*/ 299657 h 1760018"/>
              <a:gd name="connsiteX5" fmla="*/ 1351552 w 1630789"/>
              <a:gd name="connsiteY5" fmla="*/ 396207 h 1760018"/>
              <a:gd name="connsiteX6" fmla="*/ 1509990 w 1630789"/>
              <a:gd name="connsiteY6" fmla="*/ 415650 h 1760018"/>
              <a:gd name="connsiteX7" fmla="*/ 1413686 w 1630789"/>
              <a:gd name="connsiteY7" fmla="*/ 543690 h 1760018"/>
              <a:gd name="connsiteX8" fmla="*/ 1457082 w 1630789"/>
              <a:gd name="connsiteY8" fmla="*/ 624598 h 1760018"/>
              <a:gd name="connsiteX9" fmla="*/ 1519823 w 1630789"/>
              <a:gd name="connsiteY9" fmla="*/ 722454 h 1760018"/>
              <a:gd name="connsiteX10" fmla="*/ 1591459 w 1630789"/>
              <a:gd name="connsiteY10" fmla="*/ 814224 h 1760018"/>
              <a:gd name="connsiteX11" fmla="*/ 1630789 w 1630789"/>
              <a:gd name="connsiteY11" fmla="*/ 856832 h 1760018"/>
              <a:gd name="connsiteX12" fmla="*/ 1476970 w 1630789"/>
              <a:gd name="connsiteY12" fmla="*/ 1011118 h 1760018"/>
              <a:gd name="connsiteX13" fmla="*/ 1477684 w 1630789"/>
              <a:gd name="connsiteY13" fmla="*/ 1011882 h 1760018"/>
              <a:gd name="connsiteX14" fmla="*/ 729003 w 1630789"/>
              <a:gd name="connsiteY14" fmla="*/ 1760018 h 1760018"/>
              <a:gd name="connsiteX15" fmla="*/ 687774 w 1630789"/>
              <a:gd name="connsiteY15" fmla="*/ 1717388 h 1760018"/>
              <a:gd name="connsiteX16" fmla="*/ 609064 w 1630789"/>
              <a:gd name="connsiteY16" fmla="*/ 1627443 h 1760018"/>
              <a:gd name="connsiteX17" fmla="*/ 534102 w 1630789"/>
              <a:gd name="connsiteY17" fmla="*/ 1534219 h 1760018"/>
              <a:gd name="connsiteX18" fmla="*/ 463826 w 1630789"/>
              <a:gd name="connsiteY18" fmla="*/ 1437715 h 1760018"/>
              <a:gd name="connsiteX19" fmla="*/ 397766 w 1630789"/>
              <a:gd name="connsiteY19" fmla="*/ 1337933 h 1760018"/>
              <a:gd name="connsiteX20" fmla="*/ 335922 w 1630789"/>
              <a:gd name="connsiteY20" fmla="*/ 1234871 h 1760018"/>
              <a:gd name="connsiteX21" fmla="*/ 279232 w 1630789"/>
              <a:gd name="connsiteY21" fmla="*/ 1128998 h 1760018"/>
              <a:gd name="connsiteX22" fmla="*/ 227228 w 1630789"/>
              <a:gd name="connsiteY22" fmla="*/ 1020315 h 1760018"/>
              <a:gd name="connsiteX23" fmla="*/ 179908 w 1630789"/>
              <a:gd name="connsiteY23" fmla="*/ 908820 h 1760018"/>
              <a:gd name="connsiteX24" fmla="*/ 138211 w 1630789"/>
              <a:gd name="connsiteY24" fmla="*/ 794515 h 1760018"/>
              <a:gd name="connsiteX25" fmla="*/ 101667 w 1630789"/>
              <a:gd name="connsiteY25" fmla="*/ 678336 h 1760018"/>
              <a:gd name="connsiteX26" fmla="*/ 70277 w 1630789"/>
              <a:gd name="connsiteY26" fmla="*/ 559347 h 1760018"/>
              <a:gd name="connsiteX27" fmla="*/ 44040 w 1630789"/>
              <a:gd name="connsiteY27" fmla="*/ 438015 h 1760018"/>
              <a:gd name="connsiteX28" fmla="*/ 24362 w 1630789"/>
              <a:gd name="connsiteY28" fmla="*/ 315277 h 1760018"/>
              <a:gd name="connsiteX29" fmla="*/ 9839 w 1630789"/>
              <a:gd name="connsiteY29" fmla="*/ 190197 h 1760018"/>
              <a:gd name="connsiteX30" fmla="*/ 1874 w 1630789"/>
              <a:gd name="connsiteY30" fmla="*/ 63712 h 1760018"/>
              <a:gd name="connsiteX31" fmla="*/ 0 w 1630789"/>
              <a:gd name="connsiteY31" fmla="*/ 1 h 1760018"/>
              <a:gd name="connsiteX32" fmla="*/ 1057695 w 1630789"/>
              <a:gd name="connsiteY32" fmla="*/ 1 h 17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30789" h="1760018">
                <a:moveTo>
                  <a:pt x="1057695" y="0"/>
                </a:moveTo>
                <a:lnTo>
                  <a:pt x="1275883" y="0"/>
                </a:lnTo>
                <a:lnTo>
                  <a:pt x="1279160" y="61804"/>
                </a:lnTo>
                <a:lnTo>
                  <a:pt x="1294143" y="182135"/>
                </a:lnTo>
                <a:lnTo>
                  <a:pt x="1320832" y="299657"/>
                </a:lnTo>
                <a:lnTo>
                  <a:pt x="1351552" y="396207"/>
                </a:lnTo>
                <a:lnTo>
                  <a:pt x="1509990" y="415650"/>
                </a:lnTo>
                <a:lnTo>
                  <a:pt x="1413686" y="543690"/>
                </a:lnTo>
                <a:lnTo>
                  <a:pt x="1457082" y="624598"/>
                </a:lnTo>
                <a:lnTo>
                  <a:pt x="1519823" y="722454"/>
                </a:lnTo>
                <a:lnTo>
                  <a:pt x="1591459" y="814224"/>
                </a:lnTo>
                <a:lnTo>
                  <a:pt x="1630789" y="856832"/>
                </a:lnTo>
                <a:lnTo>
                  <a:pt x="1476970" y="1011118"/>
                </a:lnTo>
                <a:lnTo>
                  <a:pt x="1477684" y="1011882"/>
                </a:lnTo>
                <a:lnTo>
                  <a:pt x="729003" y="1760018"/>
                </a:lnTo>
                <a:lnTo>
                  <a:pt x="687774" y="1717388"/>
                </a:lnTo>
                <a:lnTo>
                  <a:pt x="609064" y="1627443"/>
                </a:lnTo>
                <a:lnTo>
                  <a:pt x="534102" y="1534219"/>
                </a:lnTo>
                <a:lnTo>
                  <a:pt x="463826" y="1437715"/>
                </a:lnTo>
                <a:lnTo>
                  <a:pt x="397766" y="1337933"/>
                </a:lnTo>
                <a:lnTo>
                  <a:pt x="335922" y="1234871"/>
                </a:lnTo>
                <a:lnTo>
                  <a:pt x="279232" y="1128998"/>
                </a:lnTo>
                <a:lnTo>
                  <a:pt x="227228" y="1020315"/>
                </a:lnTo>
                <a:lnTo>
                  <a:pt x="179908" y="908820"/>
                </a:lnTo>
                <a:lnTo>
                  <a:pt x="138211" y="794515"/>
                </a:lnTo>
                <a:lnTo>
                  <a:pt x="101667" y="678336"/>
                </a:lnTo>
                <a:lnTo>
                  <a:pt x="70277" y="559347"/>
                </a:lnTo>
                <a:lnTo>
                  <a:pt x="44040" y="438015"/>
                </a:lnTo>
                <a:lnTo>
                  <a:pt x="24362" y="315277"/>
                </a:lnTo>
                <a:lnTo>
                  <a:pt x="9839" y="190197"/>
                </a:lnTo>
                <a:lnTo>
                  <a:pt x="1874" y="63712"/>
                </a:lnTo>
                <a:lnTo>
                  <a:pt x="0" y="1"/>
                </a:lnTo>
                <a:lnTo>
                  <a:pt x="10576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5" name="Freeform: Shape 114"/>
          <p:cNvSpPr>
            <a:spLocks/>
          </p:cNvSpPr>
          <p:nvPr/>
        </p:nvSpPr>
        <p:spPr bwMode="auto">
          <a:xfrm>
            <a:off x="5299956" y="4013772"/>
            <a:ext cx="1223093" cy="1320013"/>
          </a:xfrm>
          <a:custGeom>
            <a:avLst/>
            <a:gdLst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83110 w 1630790"/>
              <a:gd name="connsiteY23" fmla="*/ 980628 h 1760017"/>
              <a:gd name="connsiteX24" fmla="*/ 154979 w 1630790"/>
              <a:gd name="connsiteY24" fmla="*/ 1011342 h 1760017"/>
              <a:gd name="connsiteX25" fmla="*/ 0 w 1630790"/>
              <a:gd name="connsiteY25" fmla="*/ 856832 h 1760017"/>
              <a:gd name="connsiteX26" fmla="*/ 39330 w 1630790"/>
              <a:gd name="connsiteY26" fmla="*/ 814224 h 1760017"/>
              <a:gd name="connsiteX27" fmla="*/ 110966 w 1630790"/>
              <a:gd name="connsiteY27" fmla="*/ 722454 h 1760017"/>
              <a:gd name="connsiteX28" fmla="*/ 173708 w 1630790"/>
              <a:gd name="connsiteY28" fmla="*/ 624598 h 1760017"/>
              <a:gd name="connsiteX29" fmla="*/ 223735 w 1630790"/>
              <a:gd name="connsiteY29" fmla="*/ 531326 h 1760017"/>
              <a:gd name="connsiteX30" fmla="*/ 117990 w 1630790"/>
              <a:gd name="connsiteY30" fmla="*/ 395242 h 1760017"/>
              <a:gd name="connsiteX31" fmla="*/ 288085 w 1630790"/>
              <a:gd name="connsiteY31" fmla="*/ 371342 h 1760017"/>
              <a:gd name="connsiteX32" fmla="*/ 310894 w 1630790"/>
              <a:gd name="connsiteY32" fmla="*/ 299657 h 1760017"/>
              <a:gd name="connsiteX33" fmla="*/ 336646 w 1630790"/>
              <a:gd name="connsiteY33" fmla="*/ 182135 h 1760017"/>
              <a:gd name="connsiteX34" fmla="*/ 352097 w 1630790"/>
              <a:gd name="connsiteY34" fmla="*/ 61804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54979 w 1630790"/>
              <a:gd name="connsiteY23" fmla="*/ 1011342 h 1760017"/>
              <a:gd name="connsiteX24" fmla="*/ 0 w 1630790"/>
              <a:gd name="connsiteY24" fmla="*/ 856832 h 1760017"/>
              <a:gd name="connsiteX25" fmla="*/ 39330 w 1630790"/>
              <a:gd name="connsiteY25" fmla="*/ 814224 h 1760017"/>
              <a:gd name="connsiteX26" fmla="*/ 110966 w 1630790"/>
              <a:gd name="connsiteY26" fmla="*/ 722454 h 1760017"/>
              <a:gd name="connsiteX27" fmla="*/ 173708 w 1630790"/>
              <a:gd name="connsiteY27" fmla="*/ 624598 h 1760017"/>
              <a:gd name="connsiteX28" fmla="*/ 223735 w 1630790"/>
              <a:gd name="connsiteY28" fmla="*/ 531326 h 1760017"/>
              <a:gd name="connsiteX29" fmla="*/ 117990 w 1630790"/>
              <a:gd name="connsiteY29" fmla="*/ 395242 h 1760017"/>
              <a:gd name="connsiteX30" fmla="*/ 288085 w 1630790"/>
              <a:gd name="connsiteY30" fmla="*/ 371342 h 1760017"/>
              <a:gd name="connsiteX31" fmla="*/ 310894 w 1630790"/>
              <a:gd name="connsiteY31" fmla="*/ 299657 h 1760017"/>
              <a:gd name="connsiteX32" fmla="*/ 336646 w 1630790"/>
              <a:gd name="connsiteY32" fmla="*/ 182135 h 1760017"/>
              <a:gd name="connsiteX33" fmla="*/ 352097 w 1630790"/>
              <a:gd name="connsiteY33" fmla="*/ 61804 h 1760017"/>
              <a:gd name="connsiteX34" fmla="*/ 354906 w 1630790"/>
              <a:gd name="connsiteY34" fmla="*/ 0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54979 w 1630790"/>
              <a:gd name="connsiteY22" fmla="*/ 1011342 h 1760017"/>
              <a:gd name="connsiteX23" fmla="*/ 0 w 1630790"/>
              <a:gd name="connsiteY23" fmla="*/ 856832 h 1760017"/>
              <a:gd name="connsiteX24" fmla="*/ 39330 w 1630790"/>
              <a:gd name="connsiteY24" fmla="*/ 814224 h 1760017"/>
              <a:gd name="connsiteX25" fmla="*/ 110966 w 1630790"/>
              <a:gd name="connsiteY25" fmla="*/ 722454 h 1760017"/>
              <a:gd name="connsiteX26" fmla="*/ 173708 w 1630790"/>
              <a:gd name="connsiteY26" fmla="*/ 624598 h 1760017"/>
              <a:gd name="connsiteX27" fmla="*/ 223735 w 1630790"/>
              <a:gd name="connsiteY27" fmla="*/ 531326 h 1760017"/>
              <a:gd name="connsiteX28" fmla="*/ 117990 w 1630790"/>
              <a:gd name="connsiteY28" fmla="*/ 395242 h 1760017"/>
              <a:gd name="connsiteX29" fmla="*/ 288085 w 1630790"/>
              <a:gd name="connsiteY29" fmla="*/ 371342 h 1760017"/>
              <a:gd name="connsiteX30" fmla="*/ 310894 w 1630790"/>
              <a:gd name="connsiteY30" fmla="*/ 299657 h 1760017"/>
              <a:gd name="connsiteX31" fmla="*/ 336646 w 1630790"/>
              <a:gd name="connsiteY31" fmla="*/ 182135 h 1760017"/>
              <a:gd name="connsiteX32" fmla="*/ 352097 w 1630790"/>
              <a:gd name="connsiteY32" fmla="*/ 61804 h 1760017"/>
              <a:gd name="connsiteX33" fmla="*/ 354906 w 1630790"/>
              <a:gd name="connsiteY33" fmla="*/ 0 h 176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0" h="1760017">
                <a:moveTo>
                  <a:pt x="354906" y="0"/>
                </a:moveTo>
                <a:lnTo>
                  <a:pt x="572758" y="0"/>
                </a:lnTo>
                <a:lnTo>
                  <a:pt x="573094" y="0"/>
                </a:lnTo>
                <a:lnTo>
                  <a:pt x="1630790" y="0"/>
                </a:lnTo>
                <a:cubicBezTo>
                  <a:pt x="1630478" y="21237"/>
                  <a:pt x="1630165" y="42474"/>
                  <a:pt x="1629853" y="63711"/>
                </a:cubicBezTo>
                <a:lnTo>
                  <a:pt x="1620954" y="190196"/>
                </a:lnTo>
                <a:lnTo>
                  <a:pt x="1606904" y="315276"/>
                </a:lnTo>
                <a:lnTo>
                  <a:pt x="1586764" y="438014"/>
                </a:lnTo>
                <a:lnTo>
                  <a:pt x="1561004" y="559346"/>
                </a:lnTo>
                <a:lnTo>
                  <a:pt x="1530092" y="678335"/>
                </a:lnTo>
                <a:lnTo>
                  <a:pt x="1493091" y="794514"/>
                </a:lnTo>
                <a:lnTo>
                  <a:pt x="1450939" y="908819"/>
                </a:lnTo>
                <a:lnTo>
                  <a:pt x="1404102" y="1020314"/>
                </a:lnTo>
                <a:lnTo>
                  <a:pt x="1352114" y="1128997"/>
                </a:lnTo>
                <a:lnTo>
                  <a:pt x="1294974" y="1234870"/>
                </a:lnTo>
                <a:lnTo>
                  <a:pt x="1233618" y="1337932"/>
                </a:lnTo>
                <a:lnTo>
                  <a:pt x="1167579" y="1437714"/>
                </a:lnTo>
                <a:lnTo>
                  <a:pt x="1097325" y="1534218"/>
                </a:lnTo>
                <a:lnTo>
                  <a:pt x="1022855" y="1627442"/>
                </a:lnTo>
                <a:lnTo>
                  <a:pt x="943702" y="1717387"/>
                </a:lnTo>
                <a:lnTo>
                  <a:pt x="902954" y="1760017"/>
                </a:lnTo>
                <a:lnTo>
                  <a:pt x="154510" y="1011881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lnTo>
                  <a:pt x="35490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: Shape 85"/>
          <p:cNvSpPr>
            <a:spLocks/>
          </p:cNvSpPr>
          <p:nvPr/>
        </p:nvSpPr>
        <p:spPr bwMode="auto">
          <a:xfrm>
            <a:off x="3414223" y="4013771"/>
            <a:ext cx="429821" cy="758507"/>
          </a:xfrm>
          <a:custGeom>
            <a:avLst/>
            <a:gdLst>
              <a:gd name="connsiteX0" fmla="*/ 0 w 573094"/>
              <a:gd name="connsiteY0" fmla="*/ 0 h 1011342"/>
              <a:gd name="connsiteX1" fmla="*/ 218188 w 573094"/>
              <a:gd name="connsiteY1" fmla="*/ 0 h 1011342"/>
              <a:gd name="connsiteX2" fmla="*/ 221465 w 573094"/>
              <a:gd name="connsiteY2" fmla="*/ 61804 h 1011342"/>
              <a:gd name="connsiteX3" fmla="*/ 236448 w 573094"/>
              <a:gd name="connsiteY3" fmla="*/ 182135 h 1011342"/>
              <a:gd name="connsiteX4" fmla="*/ 263137 w 573094"/>
              <a:gd name="connsiteY4" fmla="*/ 299657 h 1011342"/>
              <a:gd name="connsiteX5" fmla="*/ 293857 w 573094"/>
              <a:gd name="connsiteY5" fmla="*/ 396207 h 1011342"/>
              <a:gd name="connsiteX6" fmla="*/ 452295 w 573094"/>
              <a:gd name="connsiteY6" fmla="*/ 415650 h 1011342"/>
              <a:gd name="connsiteX7" fmla="*/ 355991 w 573094"/>
              <a:gd name="connsiteY7" fmla="*/ 543690 h 1011342"/>
              <a:gd name="connsiteX8" fmla="*/ 399387 w 573094"/>
              <a:gd name="connsiteY8" fmla="*/ 624598 h 1011342"/>
              <a:gd name="connsiteX9" fmla="*/ 462128 w 573094"/>
              <a:gd name="connsiteY9" fmla="*/ 722454 h 1011342"/>
              <a:gd name="connsiteX10" fmla="*/ 533764 w 573094"/>
              <a:gd name="connsiteY10" fmla="*/ 814224 h 1011342"/>
              <a:gd name="connsiteX11" fmla="*/ 573094 w 573094"/>
              <a:gd name="connsiteY11" fmla="*/ 856832 h 1011342"/>
              <a:gd name="connsiteX12" fmla="*/ 419052 w 573094"/>
              <a:gd name="connsiteY12" fmla="*/ 1011342 h 1011342"/>
              <a:gd name="connsiteX13" fmla="*/ 372230 w 573094"/>
              <a:gd name="connsiteY13" fmla="*/ 961243 h 1011342"/>
              <a:gd name="connsiteX14" fmla="*/ 287952 w 573094"/>
              <a:gd name="connsiteY14" fmla="*/ 853554 h 1011342"/>
              <a:gd name="connsiteX15" fmla="*/ 231298 w 573094"/>
              <a:gd name="connsiteY15" fmla="*/ 766935 h 1011342"/>
              <a:gd name="connsiteX16" fmla="*/ 195714 w 573094"/>
              <a:gd name="connsiteY16" fmla="*/ 707940 h 1011342"/>
              <a:gd name="connsiteX17" fmla="*/ 163406 w 573094"/>
              <a:gd name="connsiteY17" fmla="*/ 647072 h 1011342"/>
              <a:gd name="connsiteX18" fmla="*/ 133909 w 573094"/>
              <a:gd name="connsiteY18" fmla="*/ 584331 h 1011342"/>
              <a:gd name="connsiteX19" fmla="*/ 106753 w 573094"/>
              <a:gd name="connsiteY19" fmla="*/ 520654 h 1011342"/>
              <a:gd name="connsiteX20" fmla="*/ 82405 w 573094"/>
              <a:gd name="connsiteY20" fmla="*/ 455104 h 1011342"/>
              <a:gd name="connsiteX21" fmla="*/ 61804 w 573094"/>
              <a:gd name="connsiteY21" fmla="*/ 387681 h 1011342"/>
              <a:gd name="connsiteX22" fmla="*/ 43544 w 573094"/>
              <a:gd name="connsiteY22" fmla="*/ 319790 h 1011342"/>
              <a:gd name="connsiteX23" fmla="*/ 28093 w 573094"/>
              <a:gd name="connsiteY23" fmla="*/ 250962 h 1011342"/>
              <a:gd name="connsiteX24" fmla="*/ 15919 w 573094"/>
              <a:gd name="connsiteY24" fmla="*/ 180262 h 1011342"/>
              <a:gd name="connsiteX25" fmla="*/ 7023 w 573094"/>
              <a:gd name="connsiteY25" fmla="*/ 109094 h 1011342"/>
              <a:gd name="connsiteX26" fmla="*/ 1873 w 573094"/>
              <a:gd name="connsiteY26" fmla="*/ 36520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0" y="0"/>
                </a:moveTo>
                <a:lnTo>
                  <a:pt x="218188" y="0"/>
                </a:lnTo>
                <a:lnTo>
                  <a:pt x="221465" y="61804"/>
                </a:lnTo>
                <a:lnTo>
                  <a:pt x="236448" y="182135"/>
                </a:lnTo>
                <a:lnTo>
                  <a:pt x="263137" y="299657"/>
                </a:lnTo>
                <a:lnTo>
                  <a:pt x="293857" y="396207"/>
                </a:lnTo>
                <a:lnTo>
                  <a:pt x="452295" y="415650"/>
                </a:lnTo>
                <a:lnTo>
                  <a:pt x="355991" y="543690"/>
                </a:lnTo>
                <a:lnTo>
                  <a:pt x="399387" y="624598"/>
                </a:lnTo>
                <a:lnTo>
                  <a:pt x="462128" y="722454"/>
                </a:lnTo>
                <a:lnTo>
                  <a:pt x="533764" y="814224"/>
                </a:lnTo>
                <a:lnTo>
                  <a:pt x="573094" y="856832"/>
                </a:lnTo>
                <a:lnTo>
                  <a:pt x="419052" y="1011342"/>
                </a:lnTo>
                <a:lnTo>
                  <a:pt x="372230" y="961243"/>
                </a:lnTo>
                <a:lnTo>
                  <a:pt x="287952" y="853554"/>
                </a:lnTo>
                <a:lnTo>
                  <a:pt x="231298" y="766935"/>
                </a:lnTo>
                <a:lnTo>
                  <a:pt x="195714" y="707940"/>
                </a:lnTo>
                <a:lnTo>
                  <a:pt x="163406" y="647072"/>
                </a:lnTo>
                <a:lnTo>
                  <a:pt x="133909" y="584331"/>
                </a:lnTo>
                <a:lnTo>
                  <a:pt x="106753" y="520654"/>
                </a:lnTo>
                <a:lnTo>
                  <a:pt x="82405" y="455104"/>
                </a:lnTo>
                <a:lnTo>
                  <a:pt x="61804" y="387681"/>
                </a:lnTo>
                <a:lnTo>
                  <a:pt x="43544" y="319790"/>
                </a:lnTo>
                <a:lnTo>
                  <a:pt x="28093" y="250962"/>
                </a:lnTo>
                <a:lnTo>
                  <a:pt x="15919" y="180262"/>
                </a:lnTo>
                <a:lnTo>
                  <a:pt x="7023" y="109094"/>
                </a:lnTo>
                <a:lnTo>
                  <a:pt x="1873" y="3652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/>
          <p:cNvSpPr>
            <a:spLocks/>
          </p:cNvSpPr>
          <p:nvPr/>
        </p:nvSpPr>
        <p:spPr bwMode="auto">
          <a:xfrm>
            <a:off x="3415276" y="3185735"/>
            <a:ext cx="429821" cy="757454"/>
          </a:xfrm>
          <a:custGeom>
            <a:avLst/>
            <a:gdLst>
              <a:gd name="connsiteX0" fmla="*/ 419052 w 573094"/>
              <a:gd name="connsiteY0" fmla="*/ 0 h 1009938"/>
              <a:gd name="connsiteX1" fmla="*/ 573094 w 573094"/>
              <a:gd name="connsiteY1" fmla="*/ 153971 h 1009938"/>
              <a:gd name="connsiteX2" fmla="*/ 534232 w 573094"/>
              <a:gd name="connsiteY2" fmla="*/ 196559 h 1009938"/>
              <a:gd name="connsiteX3" fmla="*/ 462596 w 573094"/>
              <a:gd name="connsiteY3" fmla="*/ 288286 h 1009938"/>
              <a:gd name="connsiteX4" fmla="*/ 399387 w 573094"/>
              <a:gd name="connsiteY4" fmla="*/ 385630 h 1009938"/>
              <a:gd name="connsiteX5" fmla="*/ 344606 w 573094"/>
              <a:gd name="connsiteY5" fmla="*/ 489057 h 1009938"/>
              <a:gd name="connsiteX6" fmla="*/ 343709 w 573094"/>
              <a:gd name="connsiteY6" fmla="*/ 491170 h 1009938"/>
              <a:gd name="connsiteX7" fmla="*/ 442463 w 573094"/>
              <a:gd name="connsiteY7" fmla="*/ 617505 h 1009938"/>
              <a:gd name="connsiteX8" fmla="*/ 285248 w 573094"/>
              <a:gd name="connsiteY8" fmla="*/ 639486 h 1009938"/>
              <a:gd name="connsiteX9" fmla="*/ 262668 w 573094"/>
              <a:gd name="connsiteY9" fmla="*/ 710420 h 1009938"/>
              <a:gd name="connsiteX10" fmla="*/ 236917 w 573094"/>
              <a:gd name="connsiteY10" fmla="*/ 827887 h 1009938"/>
              <a:gd name="connsiteX11" fmla="*/ 220997 w 573094"/>
              <a:gd name="connsiteY11" fmla="*/ 948163 h 1009938"/>
              <a:gd name="connsiteX12" fmla="*/ 217720 w 573094"/>
              <a:gd name="connsiteY12" fmla="*/ 1009938 h 1009938"/>
              <a:gd name="connsiteX13" fmla="*/ 0 w 573094"/>
              <a:gd name="connsiteY13" fmla="*/ 1009938 h 1009938"/>
              <a:gd name="connsiteX14" fmla="*/ 1404 w 573094"/>
              <a:gd name="connsiteY14" fmla="*/ 972966 h 1009938"/>
              <a:gd name="connsiteX15" fmla="*/ 6555 w 573094"/>
              <a:gd name="connsiteY15" fmla="*/ 900895 h 1009938"/>
              <a:gd name="connsiteX16" fmla="*/ 15451 w 573094"/>
              <a:gd name="connsiteY16" fmla="*/ 829291 h 1009938"/>
              <a:gd name="connsiteX17" fmla="*/ 27624 w 573094"/>
              <a:gd name="connsiteY17" fmla="*/ 759092 h 1009938"/>
              <a:gd name="connsiteX18" fmla="*/ 43075 w 573094"/>
              <a:gd name="connsiteY18" fmla="*/ 690296 h 1009938"/>
              <a:gd name="connsiteX19" fmla="*/ 61336 w 573094"/>
              <a:gd name="connsiteY19" fmla="*/ 622436 h 1009938"/>
              <a:gd name="connsiteX20" fmla="*/ 82405 w 573094"/>
              <a:gd name="connsiteY20" fmla="*/ 555513 h 1009938"/>
              <a:gd name="connsiteX21" fmla="*/ 106284 w 573094"/>
              <a:gd name="connsiteY21" fmla="*/ 489993 h 1009938"/>
              <a:gd name="connsiteX22" fmla="*/ 133909 w 573094"/>
              <a:gd name="connsiteY22" fmla="*/ 425878 h 1009938"/>
              <a:gd name="connsiteX23" fmla="*/ 163407 w 573094"/>
              <a:gd name="connsiteY23" fmla="*/ 363634 h 1009938"/>
              <a:gd name="connsiteX24" fmla="*/ 195714 w 573094"/>
              <a:gd name="connsiteY24" fmla="*/ 302326 h 1009938"/>
              <a:gd name="connsiteX25" fmla="*/ 231298 w 573094"/>
              <a:gd name="connsiteY25" fmla="*/ 243358 h 1009938"/>
              <a:gd name="connsiteX26" fmla="*/ 287952 w 573094"/>
              <a:gd name="connsiteY26" fmla="*/ 157715 h 1009938"/>
              <a:gd name="connsiteX27" fmla="*/ 372699 w 573094"/>
              <a:gd name="connsiteY27" fmla="*/ 50076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3094" h="1009938">
                <a:moveTo>
                  <a:pt x="419052" y="0"/>
                </a:moveTo>
                <a:lnTo>
                  <a:pt x="573094" y="153971"/>
                </a:lnTo>
                <a:lnTo>
                  <a:pt x="534232" y="196559"/>
                </a:lnTo>
                <a:lnTo>
                  <a:pt x="462596" y="288286"/>
                </a:lnTo>
                <a:lnTo>
                  <a:pt x="399387" y="385630"/>
                </a:lnTo>
                <a:lnTo>
                  <a:pt x="344606" y="489057"/>
                </a:lnTo>
                <a:lnTo>
                  <a:pt x="343709" y="491170"/>
                </a:lnTo>
                <a:lnTo>
                  <a:pt x="442463" y="617505"/>
                </a:lnTo>
                <a:lnTo>
                  <a:pt x="285248" y="639486"/>
                </a:lnTo>
                <a:lnTo>
                  <a:pt x="262668" y="710420"/>
                </a:lnTo>
                <a:lnTo>
                  <a:pt x="236917" y="827887"/>
                </a:lnTo>
                <a:lnTo>
                  <a:pt x="220997" y="948163"/>
                </a:lnTo>
                <a:lnTo>
                  <a:pt x="217720" y="1009938"/>
                </a:lnTo>
                <a:lnTo>
                  <a:pt x="0" y="1009938"/>
                </a:lnTo>
                <a:lnTo>
                  <a:pt x="1404" y="972966"/>
                </a:lnTo>
                <a:lnTo>
                  <a:pt x="6555" y="900895"/>
                </a:lnTo>
                <a:lnTo>
                  <a:pt x="15451" y="829291"/>
                </a:lnTo>
                <a:lnTo>
                  <a:pt x="27624" y="759092"/>
                </a:lnTo>
                <a:lnTo>
                  <a:pt x="43075" y="690296"/>
                </a:lnTo>
                <a:lnTo>
                  <a:pt x="61336" y="622436"/>
                </a:lnTo>
                <a:lnTo>
                  <a:pt x="82405" y="555513"/>
                </a:lnTo>
                <a:lnTo>
                  <a:pt x="106284" y="489993"/>
                </a:lnTo>
                <a:lnTo>
                  <a:pt x="133909" y="425878"/>
                </a:lnTo>
                <a:lnTo>
                  <a:pt x="163407" y="363634"/>
                </a:lnTo>
                <a:lnTo>
                  <a:pt x="195714" y="302326"/>
                </a:lnTo>
                <a:lnTo>
                  <a:pt x="231298" y="243358"/>
                </a:lnTo>
                <a:lnTo>
                  <a:pt x="287952" y="157715"/>
                </a:lnTo>
                <a:lnTo>
                  <a:pt x="372699" y="5007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0" name="Freeform: Shape 99"/>
          <p:cNvSpPr>
            <a:spLocks/>
          </p:cNvSpPr>
          <p:nvPr/>
        </p:nvSpPr>
        <p:spPr bwMode="auto">
          <a:xfrm>
            <a:off x="3778728" y="2822283"/>
            <a:ext cx="758507" cy="428768"/>
          </a:xfrm>
          <a:custGeom>
            <a:avLst/>
            <a:gdLst>
              <a:gd name="connsiteX0" fmla="*/ 1011342 w 1011342"/>
              <a:gd name="connsiteY0" fmla="*/ 0 h 571690"/>
              <a:gd name="connsiteX1" fmla="*/ 1011342 w 1011342"/>
              <a:gd name="connsiteY1" fmla="*/ 217542 h 571690"/>
              <a:gd name="connsiteX2" fmla="*/ 949538 w 1011342"/>
              <a:gd name="connsiteY2" fmla="*/ 221284 h 571690"/>
              <a:gd name="connsiteX3" fmla="*/ 828271 w 1011342"/>
              <a:gd name="connsiteY3" fmla="*/ 236255 h 571690"/>
              <a:gd name="connsiteX4" fmla="*/ 711685 w 1011342"/>
              <a:gd name="connsiteY4" fmla="*/ 261986 h 571690"/>
              <a:gd name="connsiteX5" fmla="*/ 611225 w 1011342"/>
              <a:gd name="connsiteY5" fmla="*/ 293924 h 571690"/>
              <a:gd name="connsiteX6" fmla="*/ 590824 w 1011342"/>
              <a:gd name="connsiteY6" fmla="*/ 457914 h 571690"/>
              <a:gd name="connsiteX7" fmla="*/ 460567 w 1011342"/>
              <a:gd name="connsiteY7" fmla="*/ 359408 h 571690"/>
              <a:gd name="connsiteX8" fmla="*/ 386745 w 1011342"/>
              <a:gd name="connsiteY8" fmla="*/ 398125 h 571690"/>
              <a:gd name="connsiteX9" fmla="*/ 288888 w 1011342"/>
              <a:gd name="connsiteY9" fmla="*/ 461750 h 571690"/>
              <a:gd name="connsiteX10" fmla="*/ 197586 w 1011342"/>
              <a:gd name="connsiteY10" fmla="*/ 533328 h 571690"/>
              <a:gd name="connsiteX11" fmla="*/ 154979 w 1011342"/>
              <a:gd name="connsiteY11" fmla="*/ 571690 h 571690"/>
              <a:gd name="connsiteX12" fmla="*/ 0 w 1011342"/>
              <a:gd name="connsiteY12" fmla="*/ 417774 h 571690"/>
              <a:gd name="connsiteX13" fmla="*/ 51035 w 1011342"/>
              <a:gd name="connsiteY13" fmla="*/ 371926 h 571690"/>
              <a:gd name="connsiteX14" fmla="*/ 158256 w 1011342"/>
              <a:gd name="connsiteY14" fmla="*/ 287249 h 571690"/>
              <a:gd name="connsiteX15" fmla="*/ 243939 w 1011342"/>
              <a:gd name="connsiteY15" fmla="*/ 230173 h 571690"/>
              <a:gd name="connsiteX16" fmla="*/ 303402 w 1011342"/>
              <a:gd name="connsiteY16" fmla="*/ 195554 h 571690"/>
              <a:gd name="connsiteX17" fmla="*/ 364739 w 1011342"/>
              <a:gd name="connsiteY17" fmla="*/ 162805 h 571690"/>
              <a:gd name="connsiteX18" fmla="*/ 427011 w 1011342"/>
              <a:gd name="connsiteY18" fmla="*/ 132864 h 571690"/>
              <a:gd name="connsiteX19" fmla="*/ 490688 w 1011342"/>
              <a:gd name="connsiteY19" fmla="*/ 106198 h 571690"/>
              <a:gd name="connsiteX20" fmla="*/ 556238 w 1011342"/>
              <a:gd name="connsiteY20" fmla="*/ 82338 h 571690"/>
              <a:gd name="connsiteX21" fmla="*/ 623193 w 1011342"/>
              <a:gd name="connsiteY21" fmla="*/ 60818 h 571690"/>
              <a:gd name="connsiteX22" fmla="*/ 691084 w 1011342"/>
              <a:gd name="connsiteY22" fmla="*/ 42573 h 571690"/>
              <a:gd name="connsiteX23" fmla="*/ 760380 w 1011342"/>
              <a:gd name="connsiteY23" fmla="*/ 27134 h 571690"/>
              <a:gd name="connsiteX24" fmla="*/ 830612 w 1011342"/>
              <a:gd name="connsiteY24" fmla="*/ 15906 h 571690"/>
              <a:gd name="connsiteX25" fmla="*/ 902248 w 1011342"/>
              <a:gd name="connsiteY25" fmla="*/ 6550 h 571690"/>
              <a:gd name="connsiteX26" fmla="*/ 974353 w 1011342"/>
              <a:gd name="connsiteY26" fmla="*/ 936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1342" h="571690">
                <a:moveTo>
                  <a:pt x="1011342" y="0"/>
                </a:moveTo>
                <a:lnTo>
                  <a:pt x="1011342" y="217542"/>
                </a:lnTo>
                <a:lnTo>
                  <a:pt x="949538" y="221284"/>
                </a:lnTo>
                <a:lnTo>
                  <a:pt x="828271" y="236255"/>
                </a:lnTo>
                <a:lnTo>
                  <a:pt x="711685" y="261986"/>
                </a:lnTo>
                <a:lnTo>
                  <a:pt x="611225" y="293924"/>
                </a:lnTo>
                <a:lnTo>
                  <a:pt x="590824" y="457914"/>
                </a:lnTo>
                <a:lnTo>
                  <a:pt x="460567" y="359408"/>
                </a:lnTo>
                <a:lnTo>
                  <a:pt x="386745" y="398125"/>
                </a:lnTo>
                <a:lnTo>
                  <a:pt x="288888" y="461750"/>
                </a:lnTo>
                <a:lnTo>
                  <a:pt x="197586" y="533328"/>
                </a:lnTo>
                <a:lnTo>
                  <a:pt x="154979" y="571690"/>
                </a:lnTo>
                <a:lnTo>
                  <a:pt x="0" y="417774"/>
                </a:lnTo>
                <a:lnTo>
                  <a:pt x="51035" y="371926"/>
                </a:lnTo>
                <a:lnTo>
                  <a:pt x="158256" y="287249"/>
                </a:lnTo>
                <a:lnTo>
                  <a:pt x="243939" y="230173"/>
                </a:lnTo>
                <a:lnTo>
                  <a:pt x="303402" y="195554"/>
                </a:lnTo>
                <a:lnTo>
                  <a:pt x="364739" y="162805"/>
                </a:lnTo>
                <a:lnTo>
                  <a:pt x="427011" y="132864"/>
                </a:lnTo>
                <a:lnTo>
                  <a:pt x="490688" y="106198"/>
                </a:lnTo>
                <a:lnTo>
                  <a:pt x="556238" y="82338"/>
                </a:lnTo>
                <a:lnTo>
                  <a:pt x="623193" y="60818"/>
                </a:lnTo>
                <a:lnTo>
                  <a:pt x="691084" y="42573"/>
                </a:lnTo>
                <a:lnTo>
                  <a:pt x="760380" y="27134"/>
                </a:lnTo>
                <a:lnTo>
                  <a:pt x="830612" y="15906"/>
                </a:lnTo>
                <a:lnTo>
                  <a:pt x="902248" y="6550"/>
                </a:lnTo>
                <a:lnTo>
                  <a:pt x="974353" y="93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5" name="Freeform: Shape 104"/>
          <p:cNvSpPr>
            <a:spLocks/>
          </p:cNvSpPr>
          <p:nvPr/>
        </p:nvSpPr>
        <p:spPr bwMode="auto">
          <a:xfrm>
            <a:off x="4607818" y="2822283"/>
            <a:ext cx="757454" cy="428768"/>
          </a:xfrm>
          <a:custGeom>
            <a:avLst/>
            <a:gdLst>
              <a:gd name="connsiteX0" fmla="*/ 0 w 1009938"/>
              <a:gd name="connsiteY0" fmla="*/ 0 h 571690"/>
              <a:gd name="connsiteX1" fmla="*/ 36487 w 1009938"/>
              <a:gd name="connsiteY1" fmla="*/ 936 h 571690"/>
              <a:gd name="connsiteX2" fmla="*/ 108993 w 1009938"/>
              <a:gd name="connsiteY2" fmla="*/ 6550 h 571690"/>
              <a:gd name="connsiteX3" fmla="*/ 180095 w 1009938"/>
              <a:gd name="connsiteY3" fmla="*/ 15906 h 571690"/>
              <a:gd name="connsiteX4" fmla="*/ 250262 w 1009938"/>
              <a:gd name="connsiteY4" fmla="*/ 27134 h 571690"/>
              <a:gd name="connsiteX5" fmla="*/ 319962 w 1009938"/>
              <a:gd name="connsiteY5" fmla="*/ 42573 h 571690"/>
              <a:gd name="connsiteX6" fmla="*/ 387790 w 1009938"/>
              <a:gd name="connsiteY6" fmla="*/ 60818 h 571690"/>
              <a:gd name="connsiteX7" fmla="*/ 454683 w 1009938"/>
              <a:gd name="connsiteY7" fmla="*/ 82338 h 571690"/>
              <a:gd name="connsiteX8" fmla="*/ 519704 w 1009938"/>
              <a:gd name="connsiteY8" fmla="*/ 106198 h 571690"/>
              <a:gd name="connsiteX9" fmla="*/ 583322 w 1009938"/>
              <a:gd name="connsiteY9" fmla="*/ 132864 h 571690"/>
              <a:gd name="connsiteX10" fmla="*/ 646473 w 1009938"/>
              <a:gd name="connsiteY10" fmla="*/ 162805 h 571690"/>
              <a:gd name="connsiteX11" fmla="*/ 706816 w 1009938"/>
              <a:gd name="connsiteY11" fmla="*/ 195554 h 571690"/>
              <a:gd name="connsiteX12" fmla="*/ 766225 w 1009938"/>
              <a:gd name="connsiteY12" fmla="*/ 230173 h 571690"/>
              <a:gd name="connsiteX13" fmla="*/ 851828 w 1009938"/>
              <a:gd name="connsiteY13" fmla="*/ 287249 h 571690"/>
              <a:gd name="connsiteX14" fmla="*/ 959418 w 1009938"/>
              <a:gd name="connsiteY14" fmla="*/ 371926 h 571690"/>
              <a:gd name="connsiteX15" fmla="*/ 1009938 w 1009938"/>
              <a:gd name="connsiteY15" fmla="*/ 417774 h 571690"/>
              <a:gd name="connsiteX16" fmla="*/ 856038 w 1009938"/>
              <a:gd name="connsiteY16" fmla="*/ 571690 h 571690"/>
              <a:gd name="connsiteX17" fmla="*/ 812535 w 1009938"/>
              <a:gd name="connsiteY17" fmla="*/ 533328 h 571690"/>
              <a:gd name="connsiteX18" fmla="*/ 721318 w 1009938"/>
              <a:gd name="connsiteY18" fmla="*/ 461750 h 571690"/>
              <a:gd name="connsiteX19" fmla="*/ 623552 w 1009938"/>
              <a:gd name="connsiteY19" fmla="*/ 398125 h 571690"/>
              <a:gd name="connsiteX20" fmla="*/ 521785 w 1009938"/>
              <a:gd name="connsiteY20" fmla="*/ 344215 h 571690"/>
              <a:gd name="connsiteX21" fmla="*/ 387214 w 1009938"/>
              <a:gd name="connsiteY21" fmla="*/ 449487 h 571690"/>
              <a:gd name="connsiteX22" fmla="*/ 363626 w 1009938"/>
              <a:gd name="connsiteY22" fmla="*/ 282450 h 571690"/>
              <a:gd name="connsiteX23" fmla="*/ 299847 w 1009938"/>
              <a:gd name="connsiteY23" fmla="*/ 261986 h 571690"/>
              <a:gd name="connsiteX24" fmla="*/ 182434 w 1009938"/>
              <a:gd name="connsiteY24" fmla="*/ 236255 h 571690"/>
              <a:gd name="connsiteX25" fmla="*/ 61747 w 1009938"/>
              <a:gd name="connsiteY25" fmla="*/ 221284 h 571690"/>
              <a:gd name="connsiteX26" fmla="*/ 0 w 1009938"/>
              <a:gd name="connsiteY26" fmla="*/ 217542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9938" h="571690">
                <a:moveTo>
                  <a:pt x="0" y="0"/>
                </a:moveTo>
                <a:lnTo>
                  <a:pt x="36487" y="936"/>
                </a:lnTo>
                <a:lnTo>
                  <a:pt x="108993" y="6550"/>
                </a:lnTo>
                <a:lnTo>
                  <a:pt x="180095" y="15906"/>
                </a:lnTo>
                <a:lnTo>
                  <a:pt x="250262" y="27134"/>
                </a:lnTo>
                <a:lnTo>
                  <a:pt x="319962" y="42573"/>
                </a:lnTo>
                <a:lnTo>
                  <a:pt x="387790" y="60818"/>
                </a:lnTo>
                <a:lnTo>
                  <a:pt x="454683" y="82338"/>
                </a:lnTo>
                <a:lnTo>
                  <a:pt x="519704" y="106198"/>
                </a:lnTo>
                <a:lnTo>
                  <a:pt x="583322" y="132864"/>
                </a:lnTo>
                <a:lnTo>
                  <a:pt x="646473" y="162805"/>
                </a:lnTo>
                <a:lnTo>
                  <a:pt x="706816" y="195554"/>
                </a:lnTo>
                <a:lnTo>
                  <a:pt x="766225" y="230173"/>
                </a:lnTo>
                <a:lnTo>
                  <a:pt x="851828" y="287249"/>
                </a:lnTo>
                <a:lnTo>
                  <a:pt x="959418" y="371926"/>
                </a:lnTo>
                <a:lnTo>
                  <a:pt x="1009938" y="417774"/>
                </a:lnTo>
                <a:lnTo>
                  <a:pt x="856038" y="571690"/>
                </a:lnTo>
                <a:lnTo>
                  <a:pt x="812535" y="533328"/>
                </a:lnTo>
                <a:lnTo>
                  <a:pt x="721318" y="461750"/>
                </a:lnTo>
                <a:lnTo>
                  <a:pt x="623552" y="398125"/>
                </a:lnTo>
                <a:lnTo>
                  <a:pt x="521785" y="344215"/>
                </a:lnTo>
                <a:lnTo>
                  <a:pt x="387214" y="449487"/>
                </a:lnTo>
                <a:lnTo>
                  <a:pt x="363626" y="282450"/>
                </a:lnTo>
                <a:lnTo>
                  <a:pt x="299847" y="261986"/>
                </a:lnTo>
                <a:lnTo>
                  <a:pt x="182434" y="236255"/>
                </a:lnTo>
                <a:lnTo>
                  <a:pt x="61747" y="221284"/>
                </a:lnTo>
                <a:lnTo>
                  <a:pt x="0" y="21754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1" name="Freeform: Shape 110"/>
          <p:cNvSpPr>
            <a:spLocks/>
          </p:cNvSpPr>
          <p:nvPr/>
        </p:nvSpPr>
        <p:spPr bwMode="auto">
          <a:xfrm>
            <a:off x="5299955" y="3185735"/>
            <a:ext cx="429821" cy="757454"/>
          </a:xfrm>
          <a:custGeom>
            <a:avLst/>
            <a:gdLst>
              <a:gd name="connsiteX0" fmla="*/ 154853 w 573094"/>
              <a:gd name="connsiteY0" fmla="*/ 0 h 1009938"/>
              <a:gd name="connsiteX1" fmla="*/ 200700 w 573094"/>
              <a:gd name="connsiteY1" fmla="*/ 50076 h 1009938"/>
              <a:gd name="connsiteX2" fmla="*/ 285378 w 573094"/>
              <a:gd name="connsiteY2" fmla="*/ 157715 h 1009938"/>
              <a:gd name="connsiteX3" fmla="*/ 342453 w 573094"/>
              <a:gd name="connsiteY3" fmla="*/ 243826 h 1009938"/>
              <a:gd name="connsiteX4" fmla="*/ 377073 w 573094"/>
              <a:gd name="connsiteY4" fmla="*/ 302326 h 1009938"/>
              <a:gd name="connsiteX5" fmla="*/ 409353 w 573094"/>
              <a:gd name="connsiteY5" fmla="*/ 363634 h 1009938"/>
              <a:gd name="connsiteX6" fmla="*/ 439294 w 573094"/>
              <a:gd name="connsiteY6" fmla="*/ 425878 h 1009938"/>
              <a:gd name="connsiteX7" fmla="*/ 466429 w 573094"/>
              <a:gd name="connsiteY7" fmla="*/ 489993 h 1009938"/>
              <a:gd name="connsiteX8" fmla="*/ 490288 w 573094"/>
              <a:gd name="connsiteY8" fmla="*/ 555513 h 1009938"/>
              <a:gd name="connsiteX9" fmla="*/ 511340 w 573094"/>
              <a:gd name="connsiteY9" fmla="*/ 622436 h 1009938"/>
              <a:gd name="connsiteX10" fmla="*/ 530054 w 573094"/>
              <a:gd name="connsiteY10" fmla="*/ 690296 h 1009938"/>
              <a:gd name="connsiteX11" fmla="*/ 545024 w 573094"/>
              <a:gd name="connsiteY11" fmla="*/ 759092 h 1009938"/>
              <a:gd name="connsiteX12" fmla="*/ 557188 w 573094"/>
              <a:gd name="connsiteY12" fmla="*/ 829291 h 1009938"/>
              <a:gd name="connsiteX13" fmla="*/ 566077 w 573094"/>
              <a:gd name="connsiteY13" fmla="*/ 900895 h 1009938"/>
              <a:gd name="connsiteX14" fmla="*/ 571691 w 573094"/>
              <a:gd name="connsiteY14" fmla="*/ 972966 h 1009938"/>
              <a:gd name="connsiteX15" fmla="*/ 573094 w 573094"/>
              <a:gd name="connsiteY15" fmla="*/ 1009938 h 1009938"/>
              <a:gd name="connsiteX16" fmla="*/ 355085 w 573094"/>
              <a:gd name="connsiteY16" fmla="*/ 1009938 h 1009938"/>
              <a:gd name="connsiteX17" fmla="*/ 352278 w 573094"/>
              <a:gd name="connsiteY17" fmla="*/ 948163 h 1009938"/>
              <a:gd name="connsiteX18" fmla="*/ 336839 w 573094"/>
              <a:gd name="connsiteY18" fmla="*/ 827887 h 1009938"/>
              <a:gd name="connsiteX19" fmla="*/ 310641 w 573094"/>
              <a:gd name="connsiteY19" fmla="*/ 710420 h 1009938"/>
              <a:gd name="connsiteX20" fmla="*/ 281337 w 573094"/>
              <a:gd name="connsiteY20" fmla="*/ 618289 h 1009938"/>
              <a:gd name="connsiteX21" fmla="*/ 109562 w 573094"/>
              <a:gd name="connsiteY21" fmla="*/ 597380 h 1009938"/>
              <a:gd name="connsiteX22" fmla="*/ 213033 w 573094"/>
              <a:gd name="connsiteY22" fmla="*/ 459322 h 1009938"/>
              <a:gd name="connsiteX23" fmla="*/ 174034 w 573094"/>
              <a:gd name="connsiteY23" fmla="*/ 385630 h 1009938"/>
              <a:gd name="connsiteX24" fmla="*/ 110409 w 573094"/>
              <a:gd name="connsiteY24" fmla="*/ 288286 h 1009938"/>
              <a:gd name="connsiteX25" fmla="*/ 39298 w 573094"/>
              <a:gd name="connsiteY25" fmla="*/ 196559 h 1009938"/>
              <a:gd name="connsiteX26" fmla="*/ 0 w 573094"/>
              <a:gd name="connsiteY26" fmla="*/ 153971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09938">
                <a:moveTo>
                  <a:pt x="154853" y="0"/>
                </a:moveTo>
                <a:lnTo>
                  <a:pt x="200700" y="50076"/>
                </a:lnTo>
                <a:lnTo>
                  <a:pt x="285378" y="157715"/>
                </a:lnTo>
                <a:lnTo>
                  <a:pt x="342453" y="243826"/>
                </a:lnTo>
                <a:lnTo>
                  <a:pt x="377073" y="302326"/>
                </a:lnTo>
                <a:lnTo>
                  <a:pt x="409353" y="363634"/>
                </a:lnTo>
                <a:lnTo>
                  <a:pt x="439294" y="425878"/>
                </a:lnTo>
                <a:lnTo>
                  <a:pt x="466429" y="489993"/>
                </a:lnTo>
                <a:lnTo>
                  <a:pt x="490288" y="555513"/>
                </a:lnTo>
                <a:lnTo>
                  <a:pt x="511340" y="622436"/>
                </a:lnTo>
                <a:lnTo>
                  <a:pt x="530054" y="690296"/>
                </a:lnTo>
                <a:lnTo>
                  <a:pt x="545024" y="759092"/>
                </a:lnTo>
                <a:lnTo>
                  <a:pt x="557188" y="829291"/>
                </a:lnTo>
                <a:lnTo>
                  <a:pt x="566077" y="900895"/>
                </a:lnTo>
                <a:lnTo>
                  <a:pt x="571691" y="972966"/>
                </a:lnTo>
                <a:lnTo>
                  <a:pt x="573094" y="1009938"/>
                </a:lnTo>
                <a:lnTo>
                  <a:pt x="355085" y="1009938"/>
                </a:lnTo>
                <a:lnTo>
                  <a:pt x="352278" y="948163"/>
                </a:lnTo>
                <a:lnTo>
                  <a:pt x="336839" y="827887"/>
                </a:lnTo>
                <a:lnTo>
                  <a:pt x="310641" y="710420"/>
                </a:lnTo>
                <a:lnTo>
                  <a:pt x="281337" y="618289"/>
                </a:lnTo>
                <a:lnTo>
                  <a:pt x="109562" y="597380"/>
                </a:lnTo>
                <a:lnTo>
                  <a:pt x="213033" y="459322"/>
                </a:lnTo>
                <a:lnTo>
                  <a:pt x="174034" y="385630"/>
                </a:lnTo>
                <a:lnTo>
                  <a:pt x="110409" y="288286"/>
                </a:lnTo>
                <a:lnTo>
                  <a:pt x="39298" y="196559"/>
                </a:lnTo>
                <a:lnTo>
                  <a:pt x="0" y="15397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6" name="Freeform: Shape 115"/>
          <p:cNvSpPr>
            <a:spLocks/>
          </p:cNvSpPr>
          <p:nvPr/>
        </p:nvSpPr>
        <p:spPr bwMode="auto">
          <a:xfrm>
            <a:off x="5299956" y="4013772"/>
            <a:ext cx="429821" cy="758507"/>
          </a:xfrm>
          <a:custGeom>
            <a:avLst/>
            <a:gdLst>
              <a:gd name="connsiteX0" fmla="*/ 354906 w 573094"/>
              <a:gd name="connsiteY0" fmla="*/ 0 h 1011342"/>
              <a:gd name="connsiteX1" fmla="*/ 573094 w 573094"/>
              <a:gd name="connsiteY1" fmla="*/ 0 h 1011342"/>
              <a:gd name="connsiteX2" fmla="*/ 572158 w 573094"/>
              <a:gd name="connsiteY2" fmla="*/ 36520 h 1011342"/>
              <a:gd name="connsiteX3" fmla="*/ 566539 w 573094"/>
              <a:gd name="connsiteY3" fmla="*/ 109094 h 1011342"/>
              <a:gd name="connsiteX4" fmla="*/ 557175 w 573094"/>
              <a:gd name="connsiteY4" fmla="*/ 180262 h 1011342"/>
              <a:gd name="connsiteX5" fmla="*/ 545001 w 573094"/>
              <a:gd name="connsiteY5" fmla="*/ 250962 h 1011342"/>
              <a:gd name="connsiteX6" fmla="*/ 530487 w 573094"/>
              <a:gd name="connsiteY6" fmla="*/ 319790 h 1011342"/>
              <a:gd name="connsiteX7" fmla="*/ 512226 w 573094"/>
              <a:gd name="connsiteY7" fmla="*/ 387681 h 1011342"/>
              <a:gd name="connsiteX8" fmla="*/ 490689 w 573094"/>
              <a:gd name="connsiteY8" fmla="*/ 455104 h 1011342"/>
              <a:gd name="connsiteX9" fmla="*/ 466810 w 573094"/>
              <a:gd name="connsiteY9" fmla="*/ 520654 h 1011342"/>
              <a:gd name="connsiteX10" fmla="*/ 440121 w 573094"/>
              <a:gd name="connsiteY10" fmla="*/ 584331 h 1011342"/>
              <a:gd name="connsiteX11" fmla="*/ 410156 w 573094"/>
              <a:gd name="connsiteY11" fmla="*/ 647072 h 1011342"/>
              <a:gd name="connsiteX12" fmla="*/ 377381 w 573094"/>
              <a:gd name="connsiteY12" fmla="*/ 707940 h 1011342"/>
              <a:gd name="connsiteX13" fmla="*/ 342733 w 573094"/>
              <a:gd name="connsiteY13" fmla="*/ 766935 h 1011342"/>
              <a:gd name="connsiteX14" fmla="*/ 285611 w 573094"/>
              <a:gd name="connsiteY14" fmla="*/ 853554 h 1011342"/>
              <a:gd name="connsiteX15" fmla="*/ 200864 w 573094"/>
              <a:gd name="connsiteY15" fmla="*/ 961243 h 1011342"/>
              <a:gd name="connsiteX16" fmla="*/ 154979 w 573094"/>
              <a:gd name="connsiteY16" fmla="*/ 1011342 h 1011342"/>
              <a:gd name="connsiteX17" fmla="*/ 0 w 573094"/>
              <a:gd name="connsiteY17" fmla="*/ 856832 h 1011342"/>
              <a:gd name="connsiteX18" fmla="*/ 39330 w 573094"/>
              <a:gd name="connsiteY18" fmla="*/ 814224 h 1011342"/>
              <a:gd name="connsiteX19" fmla="*/ 110966 w 573094"/>
              <a:gd name="connsiteY19" fmla="*/ 722454 h 1011342"/>
              <a:gd name="connsiteX20" fmla="*/ 173708 w 573094"/>
              <a:gd name="connsiteY20" fmla="*/ 624598 h 1011342"/>
              <a:gd name="connsiteX21" fmla="*/ 223735 w 573094"/>
              <a:gd name="connsiteY21" fmla="*/ 531326 h 1011342"/>
              <a:gd name="connsiteX22" fmla="*/ 117990 w 573094"/>
              <a:gd name="connsiteY22" fmla="*/ 395242 h 1011342"/>
              <a:gd name="connsiteX23" fmla="*/ 288085 w 573094"/>
              <a:gd name="connsiteY23" fmla="*/ 371342 h 1011342"/>
              <a:gd name="connsiteX24" fmla="*/ 310894 w 573094"/>
              <a:gd name="connsiteY24" fmla="*/ 299657 h 1011342"/>
              <a:gd name="connsiteX25" fmla="*/ 336646 w 573094"/>
              <a:gd name="connsiteY25" fmla="*/ 182135 h 1011342"/>
              <a:gd name="connsiteX26" fmla="*/ 352097 w 573094"/>
              <a:gd name="connsiteY26" fmla="*/ 61804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354906" y="0"/>
                </a:moveTo>
                <a:lnTo>
                  <a:pt x="573094" y="0"/>
                </a:lnTo>
                <a:lnTo>
                  <a:pt x="572158" y="36520"/>
                </a:lnTo>
                <a:lnTo>
                  <a:pt x="566539" y="109094"/>
                </a:lnTo>
                <a:lnTo>
                  <a:pt x="557175" y="180262"/>
                </a:lnTo>
                <a:lnTo>
                  <a:pt x="545001" y="250962"/>
                </a:lnTo>
                <a:lnTo>
                  <a:pt x="530487" y="319790"/>
                </a:lnTo>
                <a:lnTo>
                  <a:pt x="512226" y="387681"/>
                </a:lnTo>
                <a:lnTo>
                  <a:pt x="490689" y="455104"/>
                </a:lnTo>
                <a:lnTo>
                  <a:pt x="466810" y="520654"/>
                </a:lnTo>
                <a:lnTo>
                  <a:pt x="440121" y="584331"/>
                </a:lnTo>
                <a:lnTo>
                  <a:pt x="410156" y="647072"/>
                </a:lnTo>
                <a:lnTo>
                  <a:pt x="377381" y="707940"/>
                </a:lnTo>
                <a:lnTo>
                  <a:pt x="342733" y="766935"/>
                </a:lnTo>
                <a:lnTo>
                  <a:pt x="285611" y="853554"/>
                </a:lnTo>
                <a:lnTo>
                  <a:pt x="200864" y="961243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5" name="Group 14"/>
          <p:cNvGrpSpPr/>
          <p:nvPr/>
        </p:nvGrpSpPr>
        <p:grpSpPr>
          <a:xfrm>
            <a:off x="4052888" y="3449104"/>
            <a:ext cx="1038225" cy="1727597"/>
            <a:chOff x="1286117" y="2706554"/>
            <a:chExt cx="1384300" cy="2303462"/>
          </a:xfrm>
        </p:grpSpPr>
        <p:sp>
          <p:nvSpPr>
            <p:cNvPr id="117" name="Freeform 21"/>
            <p:cNvSpPr>
              <a:spLocks/>
            </p:cNvSpPr>
            <p:nvPr/>
          </p:nvSpPr>
          <p:spPr bwMode="auto">
            <a:xfrm>
              <a:off x="1625842" y="4659179"/>
              <a:ext cx="706438" cy="93663"/>
            </a:xfrm>
            <a:custGeom>
              <a:avLst/>
              <a:gdLst>
                <a:gd name="T0" fmla="*/ 2072 w 2225"/>
                <a:gd name="T1" fmla="*/ 298 h 298"/>
                <a:gd name="T2" fmla="*/ 152 w 2225"/>
                <a:gd name="T3" fmla="*/ 298 h 298"/>
                <a:gd name="T4" fmla="*/ 137 w 2225"/>
                <a:gd name="T5" fmla="*/ 298 h 298"/>
                <a:gd name="T6" fmla="*/ 107 w 2225"/>
                <a:gd name="T7" fmla="*/ 292 h 298"/>
                <a:gd name="T8" fmla="*/ 80 w 2225"/>
                <a:gd name="T9" fmla="*/ 281 h 298"/>
                <a:gd name="T10" fmla="*/ 55 w 2225"/>
                <a:gd name="T11" fmla="*/ 265 h 298"/>
                <a:gd name="T12" fmla="*/ 34 w 2225"/>
                <a:gd name="T13" fmla="*/ 244 h 298"/>
                <a:gd name="T14" fmla="*/ 18 w 2225"/>
                <a:gd name="T15" fmla="*/ 220 h 298"/>
                <a:gd name="T16" fmla="*/ 6 w 2225"/>
                <a:gd name="T17" fmla="*/ 193 h 298"/>
                <a:gd name="T18" fmla="*/ 1 w 2225"/>
                <a:gd name="T19" fmla="*/ 164 h 298"/>
                <a:gd name="T20" fmla="*/ 0 w 2225"/>
                <a:gd name="T21" fmla="*/ 149 h 298"/>
                <a:gd name="T22" fmla="*/ 1 w 2225"/>
                <a:gd name="T23" fmla="*/ 134 h 298"/>
                <a:gd name="T24" fmla="*/ 6 w 2225"/>
                <a:gd name="T25" fmla="*/ 105 h 298"/>
                <a:gd name="T26" fmla="*/ 18 w 2225"/>
                <a:gd name="T27" fmla="*/ 78 h 298"/>
                <a:gd name="T28" fmla="*/ 34 w 2225"/>
                <a:gd name="T29" fmla="*/ 54 h 298"/>
                <a:gd name="T30" fmla="*/ 55 w 2225"/>
                <a:gd name="T31" fmla="*/ 33 h 298"/>
                <a:gd name="T32" fmla="*/ 80 w 2225"/>
                <a:gd name="T33" fmla="*/ 17 h 298"/>
                <a:gd name="T34" fmla="*/ 107 w 2225"/>
                <a:gd name="T35" fmla="*/ 6 h 298"/>
                <a:gd name="T36" fmla="*/ 137 w 2225"/>
                <a:gd name="T37" fmla="*/ 0 h 298"/>
                <a:gd name="T38" fmla="*/ 152 w 2225"/>
                <a:gd name="T39" fmla="*/ 0 h 298"/>
                <a:gd name="T40" fmla="*/ 2072 w 2225"/>
                <a:gd name="T41" fmla="*/ 0 h 298"/>
                <a:gd name="T42" fmla="*/ 2087 w 2225"/>
                <a:gd name="T43" fmla="*/ 0 h 298"/>
                <a:gd name="T44" fmla="*/ 2118 w 2225"/>
                <a:gd name="T45" fmla="*/ 6 h 298"/>
                <a:gd name="T46" fmla="*/ 2145 w 2225"/>
                <a:gd name="T47" fmla="*/ 17 h 298"/>
                <a:gd name="T48" fmla="*/ 2170 w 2225"/>
                <a:gd name="T49" fmla="*/ 33 h 298"/>
                <a:gd name="T50" fmla="*/ 2190 w 2225"/>
                <a:gd name="T51" fmla="*/ 54 h 298"/>
                <a:gd name="T52" fmla="*/ 2206 w 2225"/>
                <a:gd name="T53" fmla="*/ 78 h 298"/>
                <a:gd name="T54" fmla="*/ 2218 w 2225"/>
                <a:gd name="T55" fmla="*/ 105 h 298"/>
                <a:gd name="T56" fmla="*/ 2224 w 2225"/>
                <a:gd name="T57" fmla="*/ 134 h 298"/>
                <a:gd name="T58" fmla="*/ 2225 w 2225"/>
                <a:gd name="T59" fmla="*/ 149 h 298"/>
                <a:gd name="T60" fmla="*/ 2224 w 2225"/>
                <a:gd name="T61" fmla="*/ 164 h 298"/>
                <a:gd name="T62" fmla="*/ 2218 w 2225"/>
                <a:gd name="T63" fmla="*/ 193 h 298"/>
                <a:gd name="T64" fmla="*/ 2206 w 2225"/>
                <a:gd name="T65" fmla="*/ 220 h 298"/>
                <a:gd name="T66" fmla="*/ 2190 w 2225"/>
                <a:gd name="T67" fmla="*/ 244 h 298"/>
                <a:gd name="T68" fmla="*/ 2170 w 2225"/>
                <a:gd name="T69" fmla="*/ 265 h 298"/>
                <a:gd name="T70" fmla="*/ 2145 w 2225"/>
                <a:gd name="T71" fmla="*/ 281 h 298"/>
                <a:gd name="T72" fmla="*/ 2118 w 2225"/>
                <a:gd name="T73" fmla="*/ 292 h 298"/>
                <a:gd name="T74" fmla="*/ 2087 w 2225"/>
                <a:gd name="T75" fmla="*/ 298 h 298"/>
                <a:gd name="T76" fmla="*/ 2072 w 2225"/>
                <a:gd name="T77" fmla="*/ 298 h 298"/>
                <a:gd name="T78" fmla="*/ 2072 w 2225"/>
                <a:gd name="T7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8">
                  <a:moveTo>
                    <a:pt x="2072" y="298"/>
                  </a:moveTo>
                  <a:lnTo>
                    <a:pt x="152" y="298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1"/>
                  </a:lnTo>
                  <a:lnTo>
                    <a:pt x="55" y="265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5"/>
                  </a:lnTo>
                  <a:lnTo>
                    <a:pt x="2145" y="281"/>
                  </a:lnTo>
                  <a:lnTo>
                    <a:pt x="2118" y="292"/>
                  </a:lnTo>
                  <a:lnTo>
                    <a:pt x="2087" y="298"/>
                  </a:lnTo>
                  <a:lnTo>
                    <a:pt x="2072" y="298"/>
                  </a:lnTo>
                  <a:lnTo>
                    <a:pt x="2072" y="2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22"/>
            <p:cNvSpPr>
              <a:spLocks/>
            </p:cNvSpPr>
            <p:nvPr/>
          </p:nvSpPr>
          <p:spPr bwMode="auto">
            <a:xfrm>
              <a:off x="1625842" y="4786179"/>
              <a:ext cx="706438" cy="95250"/>
            </a:xfrm>
            <a:custGeom>
              <a:avLst/>
              <a:gdLst>
                <a:gd name="T0" fmla="*/ 2072 w 2225"/>
                <a:gd name="T1" fmla="*/ 299 h 299"/>
                <a:gd name="T2" fmla="*/ 152 w 2225"/>
                <a:gd name="T3" fmla="*/ 299 h 299"/>
                <a:gd name="T4" fmla="*/ 137 w 2225"/>
                <a:gd name="T5" fmla="*/ 298 h 299"/>
                <a:gd name="T6" fmla="*/ 107 w 2225"/>
                <a:gd name="T7" fmla="*/ 291 h 299"/>
                <a:gd name="T8" fmla="*/ 80 w 2225"/>
                <a:gd name="T9" fmla="*/ 281 h 299"/>
                <a:gd name="T10" fmla="*/ 55 w 2225"/>
                <a:gd name="T11" fmla="*/ 264 h 299"/>
                <a:gd name="T12" fmla="*/ 34 w 2225"/>
                <a:gd name="T13" fmla="*/ 244 h 299"/>
                <a:gd name="T14" fmla="*/ 18 w 2225"/>
                <a:gd name="T15" fmla="*/ 220 h 299"/>
                <a:gd name="T16" fmla="*/ 6 w 2225"/>
                <a:gd name="T17" fmla="*/ 193 h 299"/>
                <a:gd name="T18" fmla="*/ 1 w 2225"/>
                <a:gd name="T19" fmla="*/ 164 h 299"/>
                <a:gd name="T20" fmla="*/ 0 w 2225"/>
                <a:gd name="T21" fmla="*/ 149 h 299"/>
                <a:gd name="T22" fmla="*/ 1 w 2225"/>
                <a:gd name="T23" fmla="*/ 134 h 299"/>
                <a:gd name="T24" fmla="*/ 6 w 2225"/>
                <a:gd name="T25" fmla="*/ 105 h 299"/>
                <a:gd name="T26" fmla="*/ 18 w 2225"/>
                <a:gd name="T27" fmla="*/ 78 h 299"/>
                <a:gd name="T28" fmla="*/ 34 w 2225"/>
                <a:gd name="T29" fmla="*/ 54 h 299"/>
                <a:gd name="T30" fmla="*/ 55 w 2225"/>
                <a:gd name="T31" fmla="*/ 33 h 299"/>
                <a:gd name="T32" fmla="*/ 80 w 2225"/>
                <a:gd name="T33" fmla="*/ 17 h 299"/>
                <a:gd name="T34" fmla="*/ 107 w 2225"/>
                <a:gd name="T35" fmla="*/ 6 h 299"/>
                <a:gd name="T36" fmla="*/ 137 w 2225"/>
                <a:gd name="T37" fmla="*/ 0 h 299"/>
                <a:gd name="T38" fmla="*/ 152 w 2225"/>
                <a:gd name="T39" fmla="*/ 0 h 299"/>
                <a:gd name="T40" fmla="*/ 2072 w 2225"/>
                <a:gd name="T41" fmla="*/ 0 h 299"/>
                <a:gd name="T42" fmla="*/ 2087 w 2225"/>
                <a:gd name="T43" fmla="*/ 0 h 299"/>
                <a:gd name="T44" fmla="*/ 2118 w 2225"/>
                <a:gd name="T45" fmla="*/ 6 h 299"/>
                <a:gd name="T46" fmla="*/ 2145 w 2225"/>
                <a:gd name="T47" fmla="*/ 17 h 299"/>
                <a:gd name="T48" fmla="*/ 2170 w 2225"/>
                <a:gd name="T49" fmla="*/ 33 h 299"/>
                <a:gd name="T50" fmla="*/ 2190 w 2225"/>
                <a:gd name="T51" fmla="*/ 54 h 299"/>
                <a:gd name="T52" fmla="*/ 2206 w 2225"/>
                <a:gd name="T53" fmla="*/ 78 h 299"/>
                <a:gd name="T54" fmla="*/ 2218 w 2225"/>
                <a:gd name="T55" fmla="*/ 105 h 299"/>
                <a:gd name="T56" fmla="*/ 2224 w 2225"/>
                <a:gd name="T57" fmla="*/ 134 h 299"/>
                <a:gd name="T58" fmla="*/ 2225 w 2225"/>
                <a:gd name="T59" fmla="*/ 149 h 299"/>
                <a:gd name="T60" fmla="*/ 2224 w 2225"/>
                <a:gd name="T61" fmla="*/ 164 h 299"/>
                <a:gd name="T62" fmla="*/ 2218 w 2225"/>
                <a:gd name="T63" fmla="*/ 193 h 299"/>
                <a:gd name="T64" fmla="*/ 2206 w 2225"/>
                <a:gd name="T65" fmla="*/ 220 h 299"/>
                <a:gd name="T66" fmla="*/ 2190 w 2225"/>
                <a:gd name="T67" fmla="*/ 244 h 299"/>
                <a:gd name="T68" fmla="*/ 2170 w 2225"/>
                <a:gd name="T69" fmla="*/ 264 h 299"/>
                <a:gd name="T70" fmla="*/ 2145 w 2225"/>
                <a:gd name="T71" fmla="*/ 281 h 299"/>
                <a:gd name="T72" fmla="*/ 2118 w 2225"/>
                <a:gd name="T73" fmla="*/ 291 h 299"/>
                <a:gd name="T74" fmla="*/ 2087 w 2225"/>
                <a:gd name="T75" fmla="*/ 298 h 299"/>
                <a:gd name="T76" fmla="*/ 2072 w 2225"/>
                <a:gd name="T77" fmla="*/ 299 h 299"/>
                <a:gd name="T78" fmla="*/ 2072 w 2225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9">
                  <a:moveTo>
                    <a:pt x="2072" y="299"/>
                  </a:moveTo>
                  <a:lnTo>
                    <a:pt x="152" y="299"/>
                  </a:lnTo>
                  <a:lnTo>
                    <a:pt x="137" y="298"/>
                  </a:lnTo>
                  <a:lnTo>
                    <a:pt x="107" y="291"/>
                  </a:lnTo>
                  <a:lnTo>
                    <a:pt x="80" y="281"/>
                  </a:lnTo>
                  <a:lnTo>
                    <a:pt x="55" y="264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4"/>
                  </a:lnTo>
                  <a:lnTo>
                    <a:pt x="2145" y="281"/>
                  </a:lnTo>
                  <a:lnTo>
                    <a:pt x="2118" y="291"/>
                  </a:lnTo>
                  <a:lnTo>
                    <a:pt x="2087" y="298"/>
                  </a:lnTo>
                  <a:lnTo>
                    <a:pt x="2072" y="299"/>
                  </a:lnTo>
                  <a:lnTo>
                    <a:pt x="2072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23"/>
            <p:cNvSpPr>
              <a:spLocks/>
            </p:cNvSpPr>
            <p:nvPr/>
          </p:nvSpPr>
          <p:spPr bwMode="auto">
            <a:xfrm>
              <a:off x="1756017" y="4914766"/>
              <a:ext cx="444500" cy="95250"/>
            </a:xfrm>
            <a:custGeom>
              <a:avLst/>
              <a:gdLst>
                <a:gd name="T0" fmla="*/ 1250 w 1402"/>
                <a:gd name="T1" fmla="*/ 299 h 299"/>
                <a:gd name="T2" fmla="*/ 153 w 1402"/>
                <a:gd name="T3" fmla="*/ 299 h 299"/>
                <a:gd name="T4" fmla="*/ 137 w 1402"/>
                <a:gd name="T5" fmla="*/ 298 h 299"/>
                <a:gd name="T6" fmla="*/ 107 w 1402"/>
                <a:gd name="T7" fmla="*/ 292 h 299"/>
                <a:gd name="T8" fmla="*/ 80 w 1402"/>
                <a:gd name="T9" fmla="*/ 280 h 299"/>
                <a:gd name="T10" fmla="*/ 55 w 1402"/>
                <a:gd name="T11" fmla="*/ 264 h 299"/>
                <a:gd name="T12" fmla="*/ 35 w 1402"/>
                <a:gd name="T13" fmla="*/ 245 h 299"/>
                <a:gd name="T14" fmla="*/ 19 w 1402"/>
                <a:gd name="T15" fmla="*/ 221 h 299"/>
                <a:gd name="T16" fmla="*/ 7 w 1402"/>
                <a:gd name="T17" fmla="*/ 194 h 299"/>
                <a:gd name="T18" fmla="*/ 0 w 1402"/>
                <a:gd name="T19" fmla="*/ 165 h 299"/>
                <a:gd name="T20" fmla="*/ 0 w 1402"/>
                <a:gd name="T21" fmla="*/ 149 h 299"/>
                <a:gd name="T22" fmla="*/ 0 w 1402"/>
                <a:gd name="T23" fmla="*/ 134 h 299"/>
                <a:gd name="T24" fmla="*/ 7 w 1402"/>
                <a:gd name="T25" fmla="*/ 104 h 299"/>
                <a:gd name="T26" fmla="*/ 19 w 1402"/>
                <a:gd name="T27" fmla="*/ 79 h 299"/>
                <a:gd name="T28" fmla="*/ 35 w 1402"/>
                <a:gd name="T29" fmla="*/ 54 h 299"/>
                <a:gd name="T30" fmla="*/ 55 w 1402"/>
                <a:gd name="T31" fmla="*/ 34 h 299"/>
                <a:gd name="T32" fmla="*/ 80 w 1402"/>
                <a:gd name="T33" fmla="*/ 18 h 299"/>
                <a:gd name="T34" fmla="*/ 107 w 1402"/>
                <a:gd name="T35" fmla="*/ 6 h 299"/>
                <a:gd name="T36" fmla="*/ 137 w 1402"/>
                <a:gd name="T37" fmla="*/ 1 h 299"/>
                <a:gd name="T38" fmla="*/ 153 w 1402"/>
                <a:gd name="T39" fmla="*/ 0 h 299"/>
                <a:gd name="T40" fmla="*/ 1250 w 1402"/>
                <a:gd name="T41" fmla="*/ 0 h 299"/>
                <a:gd name="T42" fmla="*/ 1265 w 1402"/>
                <a:gd name="T43" fmla="*/ 1 h 299"/>
                <a:gd name="T44" fmla="*/ 1295 w 1402"/>
                <a:gd name="T45" fmla="*/ 6 h 299"/>
                <a:gd name="T46" fmla="*/ 1322 w 1402"/>
                <a:gd name="T47" fmla="*/ 18 h 299"/>
                <a:gd name="T48" fmla="*/ 1347 w 1402"/>
                <a:gd name="T49" fmla="*/ 34 h 299"/>
                <a:gd name="T50" fmla="*/ 1368 w 1402"/>
                <a:gd name="T51" fmla="*/ 54 h 299"/>
                <a:gd name="T52" fmla="*/ 1384 w 1402"/>
                <a:gd name="T53" fmla="*/ 79 h 299"/>
                <a:gd name="T54" fmla="*/ 1396 w 1402"/>
                <a:gd name="T55" fmla="*/ 104 h 299"/>
                <a:gd name="T56" fmla="*/ 1401 w 1402"/>
                <a:gd name="T57" fmla="*/ 134 h 299"/>
                <a:gd name="T58" fmla="*/ 1402 w 1402"/>
                <a:gd name="T59" fmla="*/ 149 h 299"/>
                <a:gd name="T60" fmla="*/ 1401 w 1402"/>
                <a:gd name="T61" fmla="*/ 165 h 299"/>
                <a:gd name="T62" fmla="*/ 1396 w 1402"/>
                <a:gd name="T63" fmla="*/ 194 h 299"/>
                <a:gd name="T64" fmla="*/ 1384 w 1402"/>
                <a:gd name="T65" fmla="*/ 221 h 299"/>
                <a:gd name="T66" fmla="*/ 1368 w 1402"/>
                <a:gd name="T67" fmla="*/ 245 h 299"/>
                <a:gd name="T68" fmla="*/ 1347 w 1402"/>
                <a:gd name="T69" fmla="*/ 264 h 299"/>
                <a:gd name="T70" fmla="*/ 1322 w 1402"/>
                <a:gd name="T71" fmla="*/ 280 h 299"/>
                <a:gd name="T72" fmla="*/ 1295 w 1402"/>
                <a:gd name="T73" fmla="*/ 292 h 299"/>
                <a:gd name="T74" fmla="*/ 1265 w 1402"/>
                <a:gd name="T75" fmla="*/ 298 h 299"/>
                <a:gd name="T76" fmla="*/ 1250 w 1402"/>
                <a:gd name="T77" fmla="*/ 299 h 299"/>
                <a:gd name="T78" fmla="*/ 1250 w 1402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2" h="299">
                  <a:moveTo>
                    <a:pt x="1250" y="299"/>
                  </a:moveTo>
                  <a:lnTo>
                    <a:pt x="153" y="299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0"/>
                  </a:lnTo>
                  <a:lnTo>
                    <a:pt x="55" y="264"/>
                  </a:lnTo>
                  <a:lnTo>
                    <a:pt x="35" y="245"/>
                  </a:lnTo>
                  <a:lnTo>
                    <a:pt x="19" y="221"/>
                  </a:lnTo>
                  <a:lnTo>
                    <a:pt x="7" y="194"/>
                  </a:lnTo>
                  <a:lnTo>
                    <a:pt x="0" y="165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7" y="104"/>
                  </a:lnTo>
                  <a:lnTo>
                    <a:pt x="19" y="79"/>
                  </a:lnTo>
                  <a:lnTo>
                    <a:pt x="35" y="54"/>
                  </a:lnTo>
                  <a:lnTo>
                    <a:pt x="55" y="34"/>
                  </a:lnTo>
                  <a:lnTo>
                    <a:pt x="80" y="18"/>
                  </a:lnTo>
                  <a:lnTo>
                    <a:pt x="107" y="6"/>
                  </a:lnTo>
                  <a:lnTo>
                    <a:pt x="137" y="1"/>
                  </a:lnTo>
                  <a:lnTo>
                    <a:pt x="153" y="0"/>
                  </a:lnTo>
                  <a:lnTo>
                    <a:pt x="1250" y="0"/>
                  </a:lnTo>
                  <a:lnTo>
                    <a:pt x="1265" y="1"/>
                  </a:lnTo>
                  <a:lnTo>
                    <a:pt x="1295" y="6"/>
                  </a:lnTo>
                  <a:lnTo>
                    <a:pt x="1322" y="18"/>
                  </a:lnTo>
                  <a:lnTo>
                    <a:pt x="1347" y="34"/>
                  </a:lnTo>
                  <a:lnTo>
                    <a:pt x="1368" y="54"/>
                  </a:lnTo>
                  <a:lnTo>
                    <a:pt x="1384" y="79"/>
                  </a:lnTo>
                  <a:lnTo>
                    <a:pt x="1396" y="104"/>
                  </a:lnTo>
                  <a:lnTo>
                    <a:pt x="1401" y="134"/>
                  </a:lnTo>
                  <a:lnTo>
                    <a:pt x="1402" y="149"/>
                  </a:lnTo>
                  <a:lnTo>
                    <a:pt x="1401" y="165"/>
                  </a:lnTo>
                  <a:lnTo>
                    <a:pt x="1396" y="194"/>
                  </a:lnTo>
                  <a:lnTo>
                    <a:pt x="1384" y="221"/>
                  </a:lnTo>
                  <a:lnTo>
                    <a:pt x="1368" y="245"/>
                  </a:lnTo>
                  <a:lnTo>
                    <a:pt x="1347" y="264"/>
                  </a:lnTo>
                  <a:lnTo>
                    <a:pt x="1322" y="280"/>
                  </a:lnTo>
                  <a:lnTo>
                    <a:pt x="1295" y="292"/>
                  </a:lnTo>
                  <a:lnTo>
                    <a:pt x="1265" y="298"/>
                  </a:lnTo>
                  <a:lnTo>
                    <a:pt x="1250" y="299"/>
                  </a:lnTo>
                  <a:lnTo>
                    <a:pt x="1250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24"/>
            <p:cNvSpPr>
              <a:spLocks/>
            </p:cNvSpPr>
            <p:nvPr/>
          </p:nvSpPr>
          <p:spPr bwMode="auto">
            <a:xfrm>
              <a:off x="1286117" y="2706554"/>
              <a:ext cx="1384300" cy="1824038"/>
            </a:xfrm>
            <a:custGeom>
              <a:avLst/>
              <a:gdLst>
                <a:gd name="T0" fmla="*/ 3572 w 4358"/>
                <a:gd name="T1" fmla="*/ 4183 h 5746"/>
                <a:gd name="T2" fmla="*/ 3284 w 4358"/>
                <a:gd name="T3" fmla="*/ 4658 h 5746"/>
                <a:gd name="T4" fmla="*/ 3124 w 4358"/>
                <a:gd name="T5" fmla="*/ 5034 h 5746"/>
                <a:gd name="T6" fmla="*/ 3055 w 4358"/>
                <a:gd name="T7" fmla="*/ 5273 h 5746"/>
                <a:gd name="T8" fmla="*/ 3009 w 4358"/>
                <a:gd name="T9" fmla="*/ 5534 h 5746"/>
                <a:gd name="T10" fmla="*/ 2990 w 4358"/>
                <a:gd name="T11" fmla="*/ 5746 h 5746"/>
                <a:gd name="T12" fmla="*/ 1364 w 4358"/>
                <a:gd name="T13" fmla="*/ 5674 h 5746"/>
                <a:gd name="T14" fmla="*/ 1329 w 4358"/>
                <a:gd name="T15" fmla="*/ 5400 h 5746"/>
                <a:gd name="T16" fmla="*/ 1271 w 4358"/>
                <a:gd name="T17" fmla="*/ 5151 h 5746"/>
                <a:gd name="T18" fmla="*/ 1172 w 4358"/>
                <a:gd name="T19" fmla="*/ 4867 h 5746"/>
                <a:gd name="T20" fmla="*/ 964 w 4358"/>
                <a:gd name="T21" fmla="*/ 4463 h 5746"/>
                <a:gd name="T22" fmla="*/ 663 w 4358"/>
                <a:gd name="T23" fmla="*/ 4004 h 5746"/>
                <a:gd name="T24" fmla="*/ 357 w 4358"/>
                <a:gd name="T25" fmla="*/ 3536 h 5746"/>
                <a:gd name="T26" fmla="*/ 181 w 4358"/>
                <a:gd name="T27" fmla="*/ 3183 h 5746"/>
                <a:gd name="T28" fmla="*/ 101 w 4358"/>
                <a:gd name="T29" fmla="*/ 2963 h 5746"/>
                <a:gd name="T30" fmla="*/ 43 w 4358"/>
                <a:gd name="T31" fmla="*/ 2724 h 5746"/>
                <a:gd name="T32" fmla="*/ 8 w 4358"/>
                <a:gd name="T33" fmla="*/ 2463 h 5746"/>
                <a:gd name="T34" fmla="*/ 0 w 4358"/>
                <a:gd name="T35" fmla="*/ 2248 h 5746"/>
                <a:gd name="T36" fmla="*/ 19 w 4358"/>
                <a:gd name="T37" fmla="*/ 1930 h 5746"/>
                <a:gd name="T38" fmla="*/ 107 w 4358"/>
                <a:gd name="T39" fmla="*/ 1518 h 5746"/>
                <a:gd name="T40" fmla="*/ 262 w 4358"/>
                <a:gd name="T41" fmla="*/ 1130 h 5746"/>
                <a:gd name="T42" fmla="*/ 486 w 4358"/>
                <a:gd name="T43" fmla="*/ 779 h 5746"/>
                <a:gd name="T44" fmla="*/ 661 w 4358"/>
                <a:gd name="T45" fmla="*/ 584 h 5746"/>
                <a:gd name="T46" fmla="*/ 818 w 4358"/>
                <a:gd name="T47" fmla="*/ 444 h 5746"/>
                <a:gd name="T48" fmla="*/ 993 w 4358"/>
                <a:gd name="T49" fmla="*/ 321 h 5746"/>
                <a:gd name="T50" fmla="*/ 1184 w 4358"/>
                <a:gd name="T51" fmla="*/ 215 h 5746"/>
                <a:gd name="T52" fmla="*/ 1392 w 4358"/>
                <a:gd name="T53" fmla="*/ 129 h 5746"/>
                <a:gd name="T54" fmla="*/ 1616 w 4358"/>
                <a:gd name="T55" fmla="*/ 63 h 5746"/>
                <a:gd name="T56" fmla="*/ 1856 w 4358"/>
                <a:gd name="T57" fmla="*/ 20 h 5746"/>
                <a:gd name="T58" fmla="*/ 2112 w 4358"/>
                <a:gd name="T59" fmla="*/ 1 h 5746"/>
                <a:gd name="T60" fmla="*/ 2246 w 4358"/>
                <a:gd name="T61" fmla="*/ 1 h 5746"/>
                <a:gd name="T62" fmla="*/ 2502 w 4358"/>
                <a:gd name="T63" fmla="*/ 20 h 5746"/>
                <a:gd name="T64" fmla="*/ 2742 w 4358"/>
                <a:gd name="T65" fmla="*/ 63 h 5746"/>
                <a:gd name="T66" fmla="*/ 2967 w 4358"/>
                <a:gd name="T67" fmla="*/ 129 h 5746"/>
                <a:gd name="T68" fmla="*/ 3174 w 4358"/>
                <a:gd name="T69" fmla="*/ 215 h 5746"/>
                <a:gd name="T70" fmla="*/ 3365 w 4358"/>
                <a:gd name="T71" fmla="*/ 321 h 5746"/>
                <a:gd name="T72" fmla="*/ 3540 w 4358"/>
                <a:gd name="T73" fmla="*/ 444 h 5746"/>
                <a:gd name="T74" fmla="*/ 3698 w 4358"/>
                <a:gd name="T75" fmla="*/ 584 h 5746"/>
                <a:gd name="T76" fmla="*/ 3873 w 4358"/>
                <a:gd name="T77" fmla="*/ 779 h 5746"/>
                <a:gd name="T78" fmla="*/ 4096 w 4358"/>
                <a:gd name="T79" fmla="*/ 1130 h 5746"/>
                <a:gd name="T80" fmla="*/ 4252 w 4358"/>
                <a:gd name="T81" fmla="*/ 1518 h 5746"/>
                <a:gd name="T82" fmla="*/ 4339 w 4358"/>
                <a:gd name="T83" fmla="*/ 1930 h 5746"/>
                <a:gd name="T84" fmla="*/ 4358 w 4358"/>
                <a:gd name="T85" fmla="*/ 2248 h 5746"/>
                <a:gd name="T86" fmla="*/ 4350 w 4358"/>
                <a:gd name="T87" fmla="*/ 2463 h 5746"/>
                <a:gd name="T88" fmla="*/ 4316 w 4358"/>
                <a:gd name="T89" fmla="*/ 2724 h 5746"/>
                <a:gd name="T90" fmla="*/ 4256 w 4358"/>
                <a:gd name="T91" fmla="*/ 2963 h 5746"/>
                <a:gd name="T92" fmla="*/ 4177 w 4358"/>
                <a:gd name="T93" fmla="*/ 3183 h 5746"/>
                <a:gd name="T94" fmla="*/ 4001 w 4358"/>
                <a:gd name="T95" fmla="*/ 3536 h 5746"/>
                <a:gd name="T96" fmla="*/ 3696 w 4358"/>
                <a:gd name="T97" fmla="*/ 4004 h 5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58" h="5746">
                  <a:moveTo>
                    <a:pt x="3696" y="4004"/>
                  </a:moveTo>
                  <a:lnTo>
                    <a:pt x="3572" y="4183"/>
                  </a:lnTo>
                  <a:lnTo>
                    <a:pt x="3394" y="4463"/>
                  </a:lnTo>
                  <a:lnTo>
                    <a:pt x="3284" y="4658"/>
                  </a:lnTo>
                  <a:lnTo>
                    <a:pt x="3187" y="4867"/>
                  </a:lnTo>
                  <a:lnTo>
                    <a:pt x="3124" y="5034"/>
                  </a:lnTo>
                  <a:lnTo>
                    <a:pt x="3088" y="5151"/>
                  </a:lnTo>
                  <a:lnTo>
                    <a:pt x="3055" y="5273"/>
                  </a:lnTo>
                  <a:lnTo>
                    <a:pt x="3029" y="5400"/>
                  </a:lnTo>
                  <a:lnTo>
                    <a:pt x="3009" y="5534"/>
                  </a:lnTo>
                  <a:lnTo>
                    <a:pt x="2995" y="5674"/>
                  </a:lnTo>
                  <a:lnTo>
                    <a:pt x="2990" y="5746"/>
                  </a:lnTo>
                  <a:lnTo>
                    <a:pt x="1368" y="5746"/>
                  </a:lnTo>
                  <a:lnTo>
                    <a:pt x="1364" y="5674"/>
                  </a:lnTo>
                  <a:lnTo>
                    <a:pt x="1350" y="5534"/>
                  </a:lnTo>
                  <a:lnTo>
                    <a:pt x="1329" y="5400"/>
                  </a:lnTo>
                  <a:lnTo>
                    <a:pt x="1303" y="5273"/>
                  </a:lnTo>
                  <a:lnTo>
                    <a:pt x="1271" y="5151"/>
                  </a:lnTo>
                  <a:lnTo>
                    <a:pt x="1234" y="5034"/>
                  </a:lnTo>
                  <a:lnTo>
                    <a:pt x="1172" y="4867"/>
                  </a:lnTo>
                  <a:lnTo>
                    <a:pt x="1073" y="4658"/>
                  </a:lnTo>
                  <a:lnTo>
                    <a:pt x="964" y="4463"/>
                  </a:lnTo>
                  <a:lnTo>
                    <a:pt x="786" y="4183"/>
                  </a:lnTo>
                  <a:lnTo>
                    <a:pt x="663" y="4004"/>
                  </a:lnTo>
                  <a:lnTo>
                    <a:pt x="535" y="3818"/>
                  </a:lnTo>
                  <a:lnTo>
                    <a:pt x="357" y="3536"/>
                  </a:lnTo>
                  <a:lnTo>
                    <a:pt x="251" y="3339"/>
                  </a:lnTo>
                  <a:lnTo>
                    <a:pt x="181" y="3183"/>
                  </a:lnTo>
                  <a:lnTo>
                    <a:pt x="139" y="3075"/>
                  </a:lnTo>
                  <a:lnTo>
                    <a:pt x="101" y="2963"/>
                  </a:lnTo>
                  <a:lnTo>
                    <a:pt x="70" y="2846"/>
                  </a:lnTo>
                  <a:lnTo>
                    <a:pt x="43" y="2724"/>
                  </a:lnTo>
                  <a:lnTo>
                    <a:pt x="22" y="2597"/>
                  </a:lnTo>
                  <a:lnTo>
                    <a:pt x="8" y="2463"/>
                  </a:lnTo>
                  <a:lnTo>
                    <a:pt x="1" y="2321"/>
                  </a:lnTo>
                  <a:lnTo>
                    <a:pt x="0" y="2248"/>
                  </a:lnTo>
                  <a:lnTo>
                    <a:pt x="2" y="2142"/>
                  </a:lnTo>
                  <a:lnTo>
                    <a:pt x="19" y="1930"/>
                  </a:lnTo>
                  <a:lnTo>
                    <a:pt x="54" y="1722"/>
                  </a:lnTo>
                  <a:lnTo>
                    <a:pt x="107" y="1518"/>
                  </a:lnTo>
                  <a:lnTo>
                    <a:pt x="176" y="1320"/>
                  </a:lnTo>
                  <a:lnTo>
                    <a:pt x="262" y="1130"/>
                  </a:lnTo>
                  <a:lnTo>
                    <a:pt x="366" y="948"/>
                  </a:lnTo>
                  <a:lnTo>
                    <a:pt x="486" y="779"/>
                  </a:lnTo>
                  <a:lnTo>
                    <a:pt x="588" y="660"/>
                  </a:lnTo>
                  <a:lnTo>
                    <a:pt x="661" y="584"/>
                  </a:lnTo>
                  <a:lnTo>
                    <a:pt x="737" y="512"/>
                  </a:lnTo>
                  <a:lnTo>
                    <a:pt x="818" y="444"/>
                  </a:lnTo>
                  <a:lnTo>
                    <a:pt x="904" y="380"/>
                  </a:lnTo>
                  <a:lnTo>
                    <a:pt x="993" y="321"/>
                  </a:lnTo>
                  <a:lnTo>
                    <a:pt x="1087" y="266"/>
                  </a:lnTo>
                  <a:lnTo>
                    <a:pt x="1184" y="215"/>
                  </a:lnTo>
                  <a:lnTo>
                    <a:pt x="1286" y="170"/>
                  </a:lnTo>
                  <a:lnTo>
                    <a:pt x="1392" y="129"/>
                  </a:lnTo>
                  <a:lnTo>
                    <a:pt x="1502" y="93"/>
                  </a:lnTo>
                  <a:lnTo>
                    <a:pt x="1616" y="63"/>
                  </a:lnTo>
                  <a:lnTo>
                    <a:pt x="1734" y="38"/>
                  </a:lnTo>
                  <a:lnTo>
                    <a:pt x="1856" y="20"/>
                  </a:lnTo>
                  <a:lnTo>
                    <a:pt x="1983" y="7"/>
                  </a:lnTo>
                  <a:lnTo>
                    <a:pt x="2112" y="1"/>
                  </a:lnTo>
                  <a:lnTo>
                    <a:pt x="2179" y="0"/>
                  </a:lnTo>
                  <a:lnTo>
                    <a:pt x="2246" y="1"/>
                  </a:lnTo>
                  <a:lnTo>
                    <a:pt x="2376" y="7"/>
                  </a:lnTo>
                  <a:lnTo>
                    <a:pt x="2502" y="20"/>
                  </a:lnTo>
                  <a:lnTo>
                    <a:pt x="2624" y="38"/>
                  </a:lnTo>
                  <a:lnTo>
                    <a:pt x="2742" y="63"/>
                  </a:lnTo>
                  <a:lnTo>
                    <a:pt x="2856" y="93"/>
                  </a:lnTo>
                  <a:lnTo>
                    <a:pt x="2967" y="129"/>
                  </a:lnTo>
                  <a:lnTo>
                    <a:pt x="3072" y="170"/>
                  </a:lnTo>
                  <a:lnTo>
                    <a:pt x="3174" y="215"/>
                  </a:lnTo>
                  <a:lnTo>
                    <a:pt x="3271" y="266"/>
                  </a:lnTo>
                  <a:lnTo>
                    <a:pt x="3365" y="321"/>
                  </a:lnTo>
                  <a:lnTo>
                    <a:pt x="3455" y="380"/>
                  </a:lnTo>
                  <a:lnTo>
                    <a:pt x="3540" y="444"/>
                  </a:lnTo>
                  <a:lnTo>
                    <a:pt x="3621" y="512"/>
                  </a:lnTo>
                  <a:lnTo>
                    <a:pt x="3698" y="584"/>
                  </a:lnTo>
                  <a:lnTo>
                    <a:pt x="3770" y="660"/>
                  </a:lnTo>
                  <a:lnTo>
                    <a:pt x="3873" y="779"/>
                  </a:lnTo>
                  <a:lnTo>
                    <a:pt x="3993" y="948"/>
                  </a:lnTo>
                  <a:lnTo>
                    <a:pt x="4096" y="1130"/>
                  </a:lnTo>
                  <a:lnTo>
                    <a:pt x="4183" y="1320"/>
                  </a:lnTo>
                  <a:lnTo>
                    <a:pt x="4252" y="1518"/>
                  </a:lnTo>
                  <a:lnTo>
                    <a:pt x="4305" y="1722"/>
                  </a:lnTo>
                  <a:lnTo>
                    <a:pt x="4339" y="1930"/>
                  </a:lnTo>
                  <a:lnTo>
                    <a:pt x="4357" y="2142"/>
                  </a:lnTo>
                  <a:lnTo>
                    <a:pt x="4358" y="2248"/>
                  </a:lnTo>
                  <a:lnTo>
                    <a:pt x="4358" y="2321"/>
                  </a:lnTo>
                  <a:lnTo>
                    <a:pt x="4350" y="2463"/>
                  </a:lnTo>
                  <a:lnTo>
                    <a:pt x="4336" y="2597"/>
                  </a:lnTo>
                  <a:lnTo>
                    <a:pt x="4316" y="2724"/>
                  </a:lnTo>
                  <a:lnTo>
                    <a:pt x="4289" y="2846"/>
                  </a:lnTo>
                  <a:lnTo>
                    <a:pt x="4256" y="2963"/>
                  </a:lnTo>
                  <a:lnTo>
                    <a:pt x="4219" y="3075"/>
                  </a:lnTo>
                  <a:lnTo>
                    <a:pt x="4177" y="3183"/>
                  </a:lnTo>
                  <a:lnTo>
                    <a:pt x="4107" y="3339"/>
                  </a:lnTo>
                  <a:lnTo>
                    <a:pt x="4001" y="3536"/>
                  </a:lnTo>
                  <a:lnTo>
                    <a:pt x="3823" y="3818"/>
                  </a:lnTo>
                  <a:lnTo>
                    <a:pt x="3696" y="4004"/>
                  </a:lnTo>
                  <a:lnTo>
                    <a:pt x="3696" y="4004"/>
                  </a:lnTo>
                  <a:close/>
                </a:path>
              </a:pathLst>
            </a:custGeom>
            <a:solidFill>
              <a:schemeClr val="bg1"/>
            </a:solidFill>
            <a:ln w="127000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21" name="Freeform 425"/>
          <p:cNvSpPr/>
          <p:nvPr/>
        </p:nvSpPr>
        <p:spPr>
          <a:xfrm>
            <a:off x="4310175" y="3698618"/>
            <a:ext cx="523650" cy="48914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6" name="TextBox 15"/>
          <p:cNvSpPr txBox="1"/>
          <p:nvPr/>
        </p:nvSpPr>
        <p:spPr>
          <a:xfrm>
            <a:off x="2823837" y="4232495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823837" y="3156234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671363" y="2233661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783977" y="2233661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684958" y="3156234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720593" y="4232495"/>
            <a:ext cx="614271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6243409" y="1620408"/>
            <a:ext cx="2202816" cy="1122437"/>
            <a:chOff x="7881041" y="1247260"/>
            <a:chExt cx="2937088" cy="1496581"/>
          </a:xfrm>
        </p:grpSpPr>
        <p:sp>
          <p:nvSpPr>
            <p:cNvPr id="123" name="TextBox 122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97775" y="1620408"/>
            <a:ext cx="2202816" cy="1122437"/>
            <a:chOff x="7881041" y="1247260"/>
            <a:chExt cx="2937088" cy="1496581"/>
          </a:xfrm>
        </p:grpSpPr>
        <p:sp>
          <p:nvSpPr>
            <p:cNvPr id="144" name="TextBox 14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6784581" y="2989267"/>
            <a:ext cx="2202816" cy="1122437"/>
            <a:chOff x="7881041" y="1247260"/>
            <a:chExt cx="2937088" cy="1496581"/>
          </a:xfrm>
        </p:grpSpPr>
        <p:sp>
          <p:nvSpPr>
            <p:cNvPr id="131" name="TextBox 130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56604" y="2989267"/>
            <a:ext cx="2202816" cy="1122437"/>
            <a:chOff x="7881041" y="1247260"/>
            <a:chExt cx="2937088" cy="1496581"/>
          </a:xfrm>
        </p:grpSpPr>
        <p:sp>
          <p:nvSpPr>
            <p:cNvPr id="142" name="TextBox 141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686805" y="4358127"/>
            <a:ext cx="2202816" cy="1122437"/>
            <a:chOff x="7881041" y="1247260"/>
            <a:chExt cx="2937088" cy="1496581"/>
          </a:xfrm>
        </p:grpSpPr>
        <p:sp>
          <p:nvSpPr>
            <p:cNvPr id="134" name="TextBox 13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54379" y="4358127"/>
            <a:ext cx="2202816" cy="1122437"/>
            <a:chOff x="7881041" y="1247260"/>
            <a:chExt cx="2937088" cy="1496581"/>
          </a:xfrm>
        </p:grpSpPr>
        <p:sp>
          <p:nvSpPr>
            <p:cNvPr id="140" name="TextBox 139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888836" y="1758956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0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440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Diagram for PowerPoint</vt:lpstr>
      <vt:lpstr>Semi-Circular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2017-04-28T23:41:33Z</dcterms:modified>
</cp:coreProperties>
</file>