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54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70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Semi-Circular Diagram w/ Hand for PowerPoint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225809" y="4239316"/>
            <a:ext cx="2088927" cy="1161615"/>
            <a:chOff x="1253244" y="4489405"/>
            <a:chExt cx="2937088" cy="1548821"/>
          </a:xfrm>
        </p:grpSpPr>
        <p:sp>
          <p:nvSpPr>
            <p:cNvPr id="50" name="TextBox 49"/>
            <p:cNvSpPr txBox="1"/>
            <p:nvPr/>
          </p:nvSpPr>
          <p:spPr>
            <a:xfrm>
              <a:off x="1253244" y="448940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261039" y="5053340"/>
              <a:ext cx="2929293" cy="984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25809" y="3010322"/>
            <a:ext cx="2088927" cy="1161615"/>
            <a:chOff x="1253244" y="4489405"/>
            <a:chExt cx="2937088" cy="1548821"/>
          </a:xfrm>
        </p:grpSpPr>
        <p:sp>
          <p:nvSpPr>
            <p:cNvPr id="54" name="TextBox 53"/>
            <p:cNvSpPr txBox="1"/>
            <p:nvPr/>
          </p:nvSpPr>
          <p:spPr>
            <a:xfrm>
              <a:off x="1253244" y="448940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261039" y="5053340"/>
              <a:ext cx="2929293" cy="984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25809" y="1781328"/>
            <a:ext cx="2088927" cy="1161615"/>
            <a:chOff x="1253244" y="4489405"/>
            <a:chExt cx="2937088" cy="1548821"/>
          </a:xfrm>
        </p:grpSpPr>
        <p:sp>
          <p:nvSpPr>
            <p:cNvPr id="61" name="TextBox 60"/>
            <p:cNvSpPr txBox="1"/>
            <p:nvPr/>
          </p:nvSpPr>
          <p:spPr>
            <a:xfrm>
              <a:off x="1253244" y="448940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61039" y="5053340"/>
              <a:ext cx="2929293" cy="984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828206" y="4239316"/>
            <a:ext cx="2088927" cy="1161615"/>
            <a:chOff x="1253244" y="4489405"/>
            <a:chExt cx="2937088" cy="1548821"/>
          </a:xfrm>
        </p:grpSpPr>
        <p:sp>
          <p:nvSpPr>
            <p:cNvPr id="91" name="TextBox 90"/>
            <p:cNvSpPr txBox="1"/>
            <p:nvPr/>
          </p:nvSpPr>
          <p:spPr>
            <a:xfrm>
              <a:off x="1253244" y="448940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261039" y="5053340"/>
              <a:ext cx="2929293" cy="984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828206" y="3010322"/>
            <a:ext cx="2088927" cy="1161615"/>
            <a:chOff x="1253244" y="4489405"/>
            <a:chExt cx="2937088" cy="1548821"/>
          </a:xfrm>
        </p:grpSpPr>
        <p:sp>
          <p:nvSpPr>
            <p:cNvPr id="86" name="TextBox 85"/>
            <p:cNvSpPr txBox="1"/>
            <p:nvPr/>
          </p:nvSpPr>
          <p:spPr>
            <a:xfrm>
              <a:off x="1253244" y="448940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261039" y="5053340"/>
              <a:ext cx="2929293" cy="984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828206" y="1781328"/>
            <a:ext cx="2088927" cy="1161615"/>
            <a:chOff x="1253244" y="4489405"/>
            <a:chExt cx="2937088" cy="1548821"/>
          </a:xfrm>
        </p:grpSpPr>
        <p:sp>
          <p:nvSpPr>
            <p:cNvPr id="72" name="TextBox 71"/>
            <p:cNvSpPr txBox="1"/>
            <p:nvPr/>
          </p:nvSpPr>
          <p:spPr>
            <a:xfrm>
              <a:off x="1253244" y="448940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61039" y="5053340"/>
              <a:ext cx="2929293" cy="984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457346" y="1681118"/>
            <a:ext cx="4229308" cy="4242974"/>
            <a:chOff x="2691301" y="1813794"/>
            <a:chExt cx="3761400" cy="3773554"/>
          </a:xfrm>
        </p:grpSpPr>
        <p:sp>
          <p:nvSpPr>
            <p:cNvPr id="35" name="Freeform: Shape 34"/>
            <p:cNvSpPr>
              <a:spLocks/>
            </p:cNvSpPr>
            <p:nvPr/>
          </p:nvSpPr>
          <p:spPr bwMode="auto">
            <a:xfrm>
              <a:off x="3210075" y="1814905"/>
              <a:ext cx="1328599" cy="1141974"/>
            </a:xfrm>
            <a:custGeom>
              <a:avLst/>
              <a:gdLst>
                <a:gd name="connsiteX0" fmla="*/ 1702859 w 1898650"/>
                <a:gd name="connsiteY0" fmla="*/ 0 h 1631951"/>
                <a:gd name="connsiteX1" fmla="*/ 1744663 w 1898650"/>
                <a:gd name="connsiteY1" fmla="*/ 5292 h 1631951"/>
                <a:gd name="connsiteX2" fmla="*/ 1783292 w 1898650"/>
                <a:gd name="connsiteY2" fmla="*/ 19050 h 1631951"/>
                <a:gd name="connsiteX3" fmla="*/ 1817688 w 1898650"/>
                <a:gd name="connsiteY3" fmla="*/ 39687 h 1631951"/>
                <a:gd name="connsiteX4" fmla="*/ 1847321 w 1898650"/>
                <a:gd name="connsiteY4" fmla="*/ 66675 h 1631951"/>
                <a:gd name="connsiteX5" fmla="*/ 1871663 w 1898650"/>
                <a:gd name="connsiteY5" fmla="*/ 99483 h 1631951"/>
                <a:gd name="connsiteX6" fmla="*/ 1888596 w 1898650"/>
                <a:gd name="connsiteY6" fmla="*/ 137054 h 1631951"/>
                <a:gd name="connsiteX7" fmla="*/ 1897063 w 1898650"/>
                <a:gd name="connsiteY7" fmla="*/ 177800 h 1631951"/>
                <a:gd name="connsiteX8" fmla="*/ 1897592 w 1898650"/>
                <a:gd name="connsiteY8" fmla="*/ 200025 h 1631951"/>
                <a:gd name="connsiteX9" fmla="*/ 1898617 w 1898650"/>
                <a:gd name="connsiteY9" fmla="*/ 1003300 h 1631951"/>
                <a:gd name="connsiteX10" fmla="*/ 1898650 w 1898650"/>
                <a:gd name="connsiteY10" fmla="*/ 1003300 h 1631951"/>
                <a:gd name="connsiteX11" fmla="*/ 1898650 w 1898650"/>
                <a:gd name="connsiteY11" fmla="*/ 1005419 h 1631951"/>
                <a:gd name="connsiteX12" fmla="*/ 1898650 w 1898650"/>
                <a:gd name="connsiteY12" fmla="*/ 1029229 h 1631951"/>
                <a:gd name="connsiteX13" fmla="*/ 1898650 w 1898650"/>
                <a:gd name="connsiteY13" fmla="*/ 1197138 h 1631951"/>
                <a:gd name="connsiteX14" fmla="*/ 1895065 w 1898650"/>
                <a:gd name="connsiteY14" fmla="*/ 1197138 h 1631951"/>
                <a:gd name="connsiteX15" fmla="*/ 1898650 w 1898650"/>
                <a:gd name="connsiteY15" fmla="*/ 1197505 h 1631951"/>
                <a:gd name="connsiteX16" fmla="*/ 1607608 w 1898650"/>
                <a:gd name="connsiteY16" fmla="*/ 1502834 h 1631951"/>
                <a:gd name="connsiteX17" fmla="*/ 1592792 w 1898650"/>
                <a:gd name="connsiteY17" fmla="*/ 1518180 h 1631951"/>
                <a:gd name="connsiteX18" fmla="*/ 1560513 w 1898650"/>
                <a:gd name="connsiteY18" fmla="*/ 1545697 h 1631951"/>
                <a:gd name="connsiteX19" fmla="*/ 1526117 w 1898650"/>
                <a:gd name="connsiteY19" fmla="*/ 1569509 h 1631951"/>
                <a:gd name="connsiteX20" fmla="*/ 1489604 w 1898650"/>
                <a:gd name="connsiteY20" fmla="*/ 1589089 h 1631951"/>
                <a:gd name="connsiteX21" fmla="*/ 1450975 w 1898650"/>
                <a:gd name="connsiteY21" fmla="*/ 1606022 h 1631951"/>
                <a:gd name="connsiteX22" fmla="*/ 1411287 w 1898650"/>
                <a:gd name="connsiteY22" fmla="*/ 1618193 h 1631951"/>
                <a:gd name="connsiteX23" fmla="*/ 1370012 w 1898650"/>
                <a:gd name="connsiteY23" fmla="*/ 1627189 h 1631951"/>
                <a:gd name="connsiteX24" fmla="*/ 1328208 w 1898650"/>
                <a:gd name="connsiteY24" fmla="*/ 1630893 h 1631951"/>
                <a:gd name="connsiteX25" fmla="*/ 1307042 w 1898650"/>
                <a:gd name="connsiteY25" fmla="*/ 1631951 h 1631951"/>
                <a:gd name="connsiteX26" fmla="*/ 820737 w 1898650"/>
                <a:gd name="connsiteY26" fmla="*/ 1631951 h 1631951"/>
                <a:gd name="connsiteX27" fmla="*/ 821757 w 1898650"/>
                <a:gd name="connsiteY27" fmla="*/ 1630571 h 1631951"/>
                <a:gd name="connsiteX28" fmla="*/ 820276 w 1898650"/>
                <a:gd name="connsiteY28" fmla="*/ 1631950 h 1631951"/>
                <a:gd name="connsiteX29" fmla="*/ 694372 w 1898650"/>
                <a:gd name="connsiteY29" fmla="*/ 1527059 h 1631951"/>
                <a:gd name="connsiteX30" fmla="*/ 694267 w 1898650"/>
                <a:gd name="connsiteY30" fmla="*/ 1527175 h 1631951"/>
                <a:gd name="connsiteX31" fmla="*/ 76200 w 1898650"/>
                <a:gd name="connsiteY31" fmla="*/ 1039813 h 1631951"/>
                <a:gd name="connsiteX32" fmla="*/ 59796 w 1898650"/>
                <a:gd name="connsiteY32" fmla="*/ 1025525 h 1631951"/>
                <a:gd name="connsiteX33" fmla="*/ 31750 w 1898650"/>
                <a:gd name="connsiteY33" fmla="*/ 992187 h 1631951"/>
                <a:gd name="connsiteX34" fmla="*/ 12700 w 1898650"/>
                <a:gd name="connsiteY34" fmla="*/ 954087 h 1631951"/>
                <a:gd name="connsiteX35" fmla="*/ 2646 w 1898650"/>
                <a:gd name="connsiteY35" fmla="*/ 912812 h 1631951"/>
                <a:gd name="connsiteX36" fmla="*/ 0 w 1898650"/>
                <a:gd name="connsiteY36" fmla="*/ 871537 h 1631951"/>
                <a:gd name="connsiteX37" fmla="*/ 6879 w 1898650"/>
                <a:gd name="connsiteY37" fmla="*/ 829733 h 1631951"/>
                <a:gd name="connsiteX38" fmla="*/ 23283 w 1898650"/>
                <a:gd name="connsiteY38" fmla="*/ 790046 h 1631951"/>
                <a:gd name="connsiteX39" fmla="*/ 47625 w 1898650"/>
                <a:gd name="connsiteY39" fmla="*/ 754592 h 1631951"/>
                <a:gd name="connsiteX40" fmla="*/ 63500 w 1898650"/>
                <a:gd name="connsiteY40" fmla="*/ 738187 h 1631951"/>
                <a:gd name="connsiteX41" fmla="*/ 104775 w 1898650"/>
                <a:gd name="connsiteY41" fmla="*/ 700087 h 1631951"/>
                <a:gd name="connsiteX42" fmla="*/ 188912 w 1898650"/>
                <a:gd name="connsiteY42" fmla="*/ 627062 h 1631951"/>
                <a:gd name="connsiteX43" fmla="*/ 276225 w 1898650"/>
                <a:gd name="connsiteY43" fmla="*/ 557742 h 1631951"/>
                <a:gd name="connsiteX44" fmla="*/ 365654 w 1898650"/>
                <a:gd name="connsiteY44" fmla="*/ 491067 h 1631951"/>
                <a:gd name="connsiteX45" fmla="*/ 458258 w 1898650"/>
                <a:gd name="connsiteY45" fmla="*/ 427567 h 1631951"/>
                <a:gd name="connsiteX46" fmla="*/ 553508 w 1898650"/>
                <a:gd name="connsiteY46" fmla="*/ 368300 h 1631951"/>
                <a:gd name="connsiteX47" fmla="*/ 649816 w 1898650"/>
                <a:gd name="connsiteY47" fmla="*/ 312738 h 1631951"/>
                <a:gd name="connsiteX48" fmla="*/ 749829 w 1898650"/>
                <a:gd name="connsiteY48" fmla="*/ 261937 h 1631951"/>
                <a:gd name="connsiteX49" fmla="*/ 851959 w 1898650"/>
                <a:gd name="connsiteY49" fmla="*/ 213783 h 1631951"/>
                <a:gd name="connsiteX50" fmla="*/ 955675 w 1898650"/>
                <a:gd name="connsiteY50" fmla="*/ 170392 h 1631951"/>
                <a:gd name="connsiteX51" fmla="*/ 1061509 w 1898650"/>
                <a:gd name="connsiteY51" fmla="*/ 131763 h 1631951"/>
                <a:gd name="connsiteX52" fmla="*/ 1169459 w 1898650"/>
                <a:gd name="connsiteY52" fmla="*/ 97367 h 1631951"/>
                <a:gd name="connsiteX53" fmla="*/ 1280054 w 1898650"/>
                <a:gd name="connsiteY53" fmla="*/ 66675 h 1631951"/>
                <a:gd name="connsiteX54" fmla="*/ 1391709 w 1898650"/>
                <a:gd name="connsiteY54" fmla="*/ 41804 h 1631951"/>
                <a:gd name="connsiteX55" fmla="*/ 1506009 w 1898650"/>
                <a:gd name="connsiteY55" fmla="*/ 22225 h 1631951"/>
                <a:gd name="connsiteX56" fmla="*/ 1621896 w 1898650"/>
                <a:gd name="connsiteY56" fmla="*/ 6879 h 1631951"/>
                <a:gd name="connsiteX57" fmla="*/ 1681163 w 1898650"/>
                <a:gd name="connsiteY57" fmla="*/ 1587 h 1631951"/>
                <a:gd name="connsiteX0" fmla="*/ 1702859 w 1898650"/>
                <a:gd name="connsiteY0" fmla="*/ 0 h 1631951"/>
                <a:gd name="connsiteX1" fmla="*/ 1744663 w 1898650"/>
                <a:gd name="connsiteY1" fmla="*/ 5292 h 1631951"/>
                <a:gd name="connsiteX2" fmla="*/ 1783292 w 1898650"/>
                <a:gd name="connsiteY2" fmla="*/ 19050 h 1631951"/>
                <a:gd name="connsiteX3" fmla="*/ 1817688 w 1898650"/>
                <a:gd name="connsiteY3" fmla="*/ 39687 h 1631951"/>
                <a:gd name="connsiteX4" fmla="*/ 1847321 w 1898650"/>
                <a:gd name="connsiteY4" fmla="*/ 66675 h 1631951"/>
                <a:gd name="connsiteX5" fmla="*/ 1871663 w 1898650"/>
                <a:gd name="connsiteY5" fmla="*/ 99483 h 1631951"/>
                <a:gd name="connsiteX6" fmla="*/ 1888596 w 1898650"/>
                <a:gd name="connsiteY6" fmla="*/ 137054 h 1631951"/>
                <a:gd name="connsiteX7" fmla="*/ 1897063 w 1898650"/>
                <a:gd name="connsiteY7" fmla="*/ 177800 h 1631951"/>
                <a:gd name="connsiteX8" fmla="*/ 1897592 w 1898650"/>
                <a:gd name="connsiteY8" fmla="*/ 200025 h 1631951"/>
                <a:gd name="connsiteX9" fmla="*/ 1898617 w 1898650"/>
                <a:gd name="connsiteY9" fmla="*/ 1003300 h 1631951"/>
                <a:gd name="connsiteX10" fmla="*/ 1898650 w 1898650"/>
                <a:gd name="connsiteY10" fmla="*/ 1003300 h 1631951"/>
                <a:gd name="connsiteX11" fmla="*/ 1898650 w 1898650"/>
                <a:gd name="connsiteY11" fmla="*/ 1029229 h 1631951"/>
                <a:gd name="connsiteX12" fmla="*/ 1898650 w 1898650"/>
                <a:gd name="connsiteY12" fmla="*/ 1197138 h 1631951"/>
                <a:gd name="connsiteX13" fmla="*/ 1895065 w 1898650"/>
                <a:gd name="connsiteY13" fmla="*/ 1197138 h 1631951"/>
                <a:gd name="connsiteX14" fmla="*/ 1898650 w 1898650"/>
                <a:gd name="connsiteY14" fmla="*/ 1197505 h 1631951"/>
                <a:gd name="connsiteX15" fmla="*/ 1607608 w 1898650"/>
                <a:gd name="connsiteY15" fmla="*/ 1502834 h 1631951"/>
                <a:gd name="connsiteX16" fmla="*/ 1592792 w 1898650"/>
                <a:gd name="connsiteY16" fmla="*/ 1518180 h 1631951"/>
                <a:gd name="connsiteX17" fmla="*/ 1560513 w 1898650"/>
                <a:gd name="connsiteY17" fmla="*/ 1545697 h 1631951"/>
                <a:gd name="connsiteX18" fmla="*/ 1526117 w 1898650"/>
                <a:gd name="connsiteY18" fmla="*/ 1569509 h 1631951"/>
                <a:gd name="connsiteX19" fmla="*/ 1489604 w 1898650"/>
                <a:gd name="connsiteY19" fmla="*/ 1589089 h 1631951"/>
                <a:gd name="connsiteX20" fmla="*/ 1450975 w 1898650"/>
                <a:gd name="connsiteY20" fmla="*/ 1606022 h 1631951"/>
                <a:gd name="connsiteX21" fmla="*/ 1411287 w 1898650"/>
                <a:gd name="connsiteY21" fmla="*/ 1618193 h 1631951"/>
                <a:gd name="connsiteX22" fmla="*/ 1370012 w 1898650"/>
                <a:gd name="connsiteY22" fmla="*/ 1627189 h 1631951"/>
                <a:gd name="connsiteX23" fmla="*/ 1328208 w 1898650"/>
                <a:gd name="connsiteY23" fmla="*/ 1630893 h 1631951"/>
                <a:gd name="connsiteX24" fmla="*/ 1307042 w 1898650"/>
                <a:gd name="connsiteY24" fmla="*/ 1631951 h 1631951"/>
                <a:gd name="connsiteX25" fmla="*/ 820737 w 1898650"/>
                <a:gd name="connsiteY25" fmla="*/ 1631951 h 1631951"/>
                <a:gd name="connsiteX26" fmla="*/ 821757 w 1898650"/>
                <a:gd name="connsiteY26" fmla="*/ 1630571 h 1631951"/>
                <a:gd name="connsiteX27" fmla="*/ 820276 w 1898650"/>
                <a:gd name="connsiteY27" fmla="*/ 1631950 h 1631951"/>
                <a:gd name="connsiteX28" fmla="*/ 694372 w 1898650"/>
                <a:gd name="connsiteY28" fmla="*/ 1527059 h 1631951"/>
                <a:gd name="connsiteX29" fmla="*/ 694267 w 1898650"/>
                <a:gd name="connsiteY29" fmla="*/ 1527175 h 1631951"/>
                <a:gd name="connsiteX30" fmla="*/ 76200 w 1898650"/>
                <a:gd name="connsiteY30" fmla="*/ 1039813 h 1631951"/>
                <a:gd name="connsiteX31" fmla="*/ 59796 w 1898650"/>
                <a:gd name="connsiteY31" fmla="*/ 1025525 h 1631951"/>
                <a:gd name="connsiteX32" fmla="*/ 31750 w 1898650"/>
                <a:gd name="connsiteY32" fmla="*/ 992187 h 1631951"/>
                <a:gd name="connsiteX33" fmla="*/ 12700 w 1898650"/>
                <a:gd name="connsiteY33" fmla="*/ 954087 h 1631951"/>
                <a:gd name="connsiteX34" fmla="*/ 2646 w 1898650"/>
                <a:gd name="connsiteY34" fmla="*/ 912812 h 1631951"/>
                <a:gd name="connsiteX35" fmla="*/ 0 w 1898650"/>
                <a:gd name="connsiteY35" fmla="*/ 871537 h 1631951"/>
                <a:gd name="connsiteX36" fmla="*/ 6879 w 1898650"/>
                <a:gd name="connsiteY36" fmla="*/ 829733 h 1631951"/>
                <a:gd name="connsiteX37" fmla="*/ 23283 w 1898650"/>
                <a:gd name="connsiteY37" fmla="*/ 790046 h 1631951"/>
                <a:gd name="connsiteX38" fmla="*/ 47625 w 1898650"/>
                <a:gd name="connsiteY38" fmla="*/ 754592 h 1631951"/>
                <a:gd name="connsiteX39" fmla="*/ 63500 w 1898650"/>
                <a:gd name="connsiteY39" fmla="*/ 738187 h 1631951"/>
                <a:gd name="connsiteX40" fmla="*/ 104775 w 1898650"/>
                <a:gd name="connsiteY40" fmla="*/ 700087 h 1631951"/>
                <a:gd name="connsiteX41" fmla="*/ 188912 w 1898650"/>
                <a:gd name="connsiteY41" fmla="*/ 627062 h 1631951"/>
                <a:gd name="connsiteX42" fmla="*/ 276225 w 1898650"/>
                <a:gd name="connsiteY42" fmla="*/ 557742 h 1631951"/>
                <a:gd name="connsiteX43" fmla="*/ 365654 w 1898650"/>
                <a:gd name="connsiteY43" fmla="*/ 491067 h 1631951"/>
                <a:gd name="connsiteX44" fmla="*/ 458258 w 1898650"/>
                <a:gd name="connsiteY44" fmla="*/ 427567 h 1631951"/>
                <a:gd name="connsiteX45" fmla="*/ 553508 w 1898650"/>
                <a:gd name="connsiteY45" fmla="*/ 368300 h 1631951"/>
                <a:gd name="connsiteX46" fmla="*/ 649816 w 1898650"/>
                <a:gd name="connsiteY46" fmla="*/ 312738 h 1631951"/>
                <a:gd name="connsiteX47" fmla="*/ 749829 w 1898650"/>
                <a:gd name="connsiteY47" fmla="*/ 261937 h 1631951"/>
                <a:gd name="connsiteX48" fmla="*/ 851959 w 1898650"/>
                <a:gd name="connsiteY48" fmla="*/ 213783 h 1631951"/>
                <a:gd name="connsiteX49" fmla="*/ 955675 w 1898650"/>
                <a:gd name="connsiteY49" fmla="*/ 170392 h 1631951"/>
                <a:gd name="connsiteX50" fmla="*/ 1061509 w 1898650"/>
                <a:gd name="connsiteY50" fmla="*/ 131763 h 1631951"/>
                <a:gd name="connsiteX51" fmla="*/ 1169459 w 1898650"/>
                <a:gd name="connsiteY51" fmla="*/ 97367 h 1631951"/>
                <a:gd name="connsiteX52" fmla="*/ 1280054 w 1898650"/>
                <a:gd name="connsiteY52" fmla="*/ 66675 h 1631951"/>
                <a:gd name="connsiteX53" fmla="*/ 1391709 w 1898650"/>
                <a:gd name="connsiteY53" fmla="*/ 41804 h 1631951"/>
                <a:gd name="connsiteX54" fmla="*/ 1506009 w 1898650"/>
                <a:gd name="connsiteY54" fmla="*/ 22225 h 1631951"/>
                <a:gd name="connsiteX55" fmla="*/ 1621896 w 1898650"/>
                <a:gd name="connsiteY55" fmla="*/ 6879 h 1631951"/>
                <a:gd name="connsiteX56" fmla="*/ 1681163 w 1898650"/>
                <a:gd name="connsiteY56" fmla="*/ 1587 h 1631951"/>
                <a:gd name="connsiteX57" fmla="*/ 1702859 w 1898650"/>
                <a:gd name="connsiteY57" fmla="*/ 0 h 1631951"/>
                <a:gd name="connsiteX0" fmla="*/ 1702859 w 1898650"/>
                <a:gd name="connsiteY0" fmla="*/ 0 h 1631951"/>
                <a:gd name="connsiteX1" fmla="*/ 1744663 w 1898650"/>
                <a:gd name="connsiteY1" fmla="*/ 5292 h 1631951"/>
                <a:gd name="connsiteX2" fmla="*/ 1783292 w 1898650"/>
                <a:gd name="connsiteY2" fmla="*/ 19050 h 1631951"/>
                <a:gd name="connsiteX3" fmla="*/ 1817688 w 1898650"/>
                <a:gd name="connsiteY3" fmla="*/ 39687 h 1631951"/>
                <a:gd name="connsiteX4" fmla="*/ 1847321 w 1898650"/>
                <a:gd name="connsiteY4" fmla="*/ 66675 h 1631951"/>
                <a:gd name="connsiteX5" fmla="*/ 1871663 w 1898650"/>
                <a:gd name="connsiteY5" fmla="*/ 99483 h 1631951"/>
                <a:gd name="connsiteX6" fmla="*/ 1888596 w 1898650"/>
                <a:gd name="connsiteY6" fmla="*/ 137054 h 1631951"/>
                <a:gd name="connsiteX7" fmla="*/ 1897063 w 1898650"/>
                <a:gd name="connsiteY7" fmla="*/ 177800 h 1631951"/>
                <a:gd name="connsiteX8" fmla="*/ 1897592 w 1898650"/>
                <a:gd name="connsiteY8" fmla="*/ 200025 h 1631951"/>
                <a:gd name="connsiteX9" fmla="*/ 1898617 w 1898650"/>
                <a:gd name="connsiteY9" fmla="*/ 1003300 h 1631951"/>
                <a:gd name="connsiteX10" fmla="*/ 1898650 w 1898650"/>
                <a:gd name="connsiteY10" fmla="*/ 1003300 h 1631951"/>
                <a:gd name="connsiteX11" fmla="*/ 1898650 w 1898650"/>
                <a:gd name="connsiteY11" fmla="*/ 1197138 h 1631951"/>
                <a:gd name="connsiteX12" fmla="*/ 1895065 w 1898650"/>
                <a:gd name="connsiteY12" fmla="*/ 1197138 h 1631951"/>
                <a:gd name="connsiteX13" fmla="*/ 1898650 w 1898650"/>
                <a:gd name="connsiteY13" fmla="*/ 1197505 h 1631951"/>
                <a:gd name="connsiteX14" fmla="*/ 1607608 w 1898650"/>
                <a:gd name="connsiteY14" fmla="*/ 1502834 h 1631951"/>
                <a:gd name="connsiteX15" fmla="*/ 1592792 w 1898650"/>
                <a:gd name="connsiteY15" fmla="*/ 1518180 h 1631951"/>
                <a:gd name="connsiteX16" fmla="*/ 1560513 w 1898650"/>
                <a:gd name="connsiteY16" fmla="*/ 1545697 h 1631951"/>
                <a:gd name="connsiteX17" fmla="*/ 1526117 w 1898650"/>
                <a:gd name="connsiteY17" fmla="*/ 1569509 h 1631951"/>
                <a:gd name="connsiteX18" fmla="*/ 1489604 w 1898650"/>
                <a:gd name="connsiteY18" fmla="*/ 1589089 h 1631951"/>
                <a:gd name="connsiteX19" fmla="*/ 1450975 w 1898650"/>
                <a:gd name="connsiteY19" fmla="*/ 1606022 h 1631951"/>
                <a:gd name="connsiteX20" fmla="*/ 1411287 w 1898650"/>
                <a:gd name="connsiteY20" fmla="*/ 1618193 h 1631951"/>
                <a:gd name="connsiteX21" fmla="*/ 1370012 w 1898650"/>
                <a:gd name="connsiteY21" fmla="*/ 1627189 h 1631951"/>
                <a:gd name="connsiteX22" fmla="*/ 1328208 w 1898650"/>
                <a:gd name="connsiteY22" fmla="*/ 1630893 h 1631951"/>
                <a:gd name="connsiteX23" fmla="*/ 1307042 w 1898650"/>
                <a:gd name="connsiteY23" fmla="*/ 1631951 h 1631951"/>
                <a:gd name="connsiteX24" fmla="*/ 820737 w 1898650"/>
                <a:gd name="connsiteY24" fmla="*/ 1631951 h 1631951"/>
                <a:gd name="connsiteX25" fmla="*/ 821757 w 1898650"/>
                <a:gd name="connsiteY25" fmla="*/ 1630571 h 1631951"/>
                <a:gd name="connsiteX26" fmla="*/ 820276 w 1898650"/>
                <a:gd name="connsiteY26" fmla="*/ 1631950 h 1631951"/>
                <a:gd name="connsiteX27" fmla="*/ 694372 w 1898650"/>
                <a:gd name="connsiteY27" fmla="*/ 1527059 h 1631951"/>
                <a:gd name="connsiteX28" fmla="*/ 694267 w 1898650"/>
                <a:gd name="connsiteY28" fmla="*/ 1527175 h 1631951"/>
                <a:gd name="connsiteX29" fmla="*/ 76200 w 1898650"/>
                <a:gd name="connsiteY29" fmla="*/ 1039813 h 1631951"/>
                <a:gd name="connsiteX30" fmla="*/ 59796 w 1898650"/>
                <a:gd name="connsiteY30" fmla="*/ 1025525 h 1631951"/>
                <a:gd name="connsiteX31" fmla="*/ 31750 w 1898650"/>
                <a:gd name="connsiteY31" fmla="*/ 992187 h 1631951"/>
                <a:gd name="connsiteX32" fmla="*/ 12700 w 1898650"/>
                <a:gd name="connsiteY32" fmla="*/ 954087 h 1631951"/>
                <a:gd name="connsiteX33" fmla="*/ 2646 w 1898650"/>
                <a:gd name="connsiteY33" fmla="*/ 912812 h 1631951"/>
                <a:gd name="connsiteX34" fmla="*/ 0 w 1898650"/>
                <a:gd name="connsiteY34" fmla="*/ 871537 h 1631951"/>
                <a:gd name="connsiteX35" fmla="*/ 6879 w 1898650"/>
                <a:gd name="connsiteY35" fmla="*/ 829733 h 1631951"/>
                <a:gd name="connsiteX36" fmla="*/ 23283 w 1898650"/>
                <a:gd name="connsiteY36" fmla="*/ 790046 h 1631951"/>
                <a:gd name="connsiteX37" fmla="*/ 47625 w 1898650"/>
                <a:gd name="connsiteY37" fmla="*/ 754592 h 1631951"/>
                <a:gd name="connsiteX38" fmla="*/ 63500 w 1898650"/>
                <a:gd name="connsiteY38" fmla="*/ 738187 h 1631951"/>
                <a:gd name="connsiteX39" fmla="*/ 104775 w 1898650"/>
                <a:gd name="connsiteY39" fmla="*/ 700087 h 1631951"/>
                <a:gd name="connsiteX40" fmla="*/ 188912 w 1898650"/>
                <a:gd name="connsiteY40" fmla="*/ 627062 h 1631951"/>
                <a:gd name="connsiteX41" fmla="*/ 276225 w 1898650"/>
                <a:gd name="connsiteY41" fmla="*/ 557742 h 1631951"/>
                <a:gd name="connsiteX42" fmla="*/ 365654 w 1898650"/>
                <a:gd name="connsiteY42" fmla="*/ 491067 h 1631951"/>
                <a:gd name="connsiteX43" fmla="*/ 458258 w 1898650"/>
                <a:gd name="connsiteY43" fmla="*/ 427567 h 1631951"/>
                <a:gd name="connsiteX44" fmla="*/ 553508 w 1898650"/>
                <a:gd name="connsiteY44" fmla="*/ 368300 h 1631951"/>
                <a:gd name="connsiteX45" fmla="*/ 649816 w 1898650"/>
                <a:gd name="connsiteY45" fmla="*/ 312738 h 1631951"/>
                <a:gd name="connsiteX46" fmla="*/ 749829 w 1898650"/>
                <a:gd name="connsiteY46" fmla="*/ 261937 h 1631951"/>
                <a:gd name="connsiteX47" fmla="*/ 851959 w 1898650"/>
                <a:gd name="connsiteY47" fmla="*/ 213783 h 1631951"/>
                <a:gd name="connsiteX48" fmla="*/ 955675 w 1898650"/>
                <a:gd name="connsiteY48" fmla="*/ 170392 h 1631951"/>
                <a:gd name="connsiteX49" fmla="*/ 1061509 w 1898650"/>
                <a:gd name="connsiteY49" fmla="*/ 131763 h 1631951"/>
                <a:gd name="connsiteX50" fmla="*/ 1169459 w 1898650"/>
                <a:gd name="connsiteY50" fmla="*/ 97367 h 1631951"/>
                <a:gd name="connsiteX51" fmla="*/ 1280054 w 1898650"/>
                <a:gd name="connsiteY51" fmla="*/ 66675 h 1631951"/>
                <a:gd name="connsiteX52" fmla="*/ 1391709 w 1898650"/>
                <a:gd name="connsiteY52" fmla="*/ 41804 h 1631951"/>
                <a:gd name="connsiteX53" fmla="*/ 1506009 w 1898650"/>
                <a:gd name="connsiteY53" fmla="*/ 22225 h 1631951"/>
                <a:gd name="connsiteX54" fmla="*/ 1621896 w 1898650"/>
                <a:gd name="connsiteY54" fmla="*/ 6879 h 1631951"/>
                <a:gd name="connsiteX55" fmla="*/ 1681163 w 1898650"/>
                <a:gd name="connsiteY55" fmla="*/ 1587 h 1631951"/>
                <a:gd name="connsiteX56" fmla="*/ 1702859 w 1898650"/>
                <a:gd name="connsiteY56" fmla="*/ 0 h 1631951"/>
                <a:gd name="connsiteX0" fmla="*/ 1702859 w 1898650"/>
                <a:gd name="connsiteY0" fmla="*/ 0 h 1631951"/>
                <a:gd name="connsiteX1" fmla="*/ 1744663 w 1898650"/>
                <a:gd name="connsiteY1" fmla="*/ 5292 h 1631951"/>
                <a:gd name="connsiteX2" fmla="*/ 1783292 w 1898650"/>
                <a:gd name="connsiteY2" fmla="*/ 19050 h 1631951"/>
                <a:gd name="connsiteX3" fmla="*/ 1817688 w 1898650"/>
                <a:gd name="connsiteY3" fmla="*/ 39687 h 1631951"/>
                <a:gd name="connsiteX4" fmla="*/ 1847321 w 1898650"/>
                <a:gd name="connsiteY4" fmla="*/ 66675 h 1631951"/>
                <a:gd name="connsiteX5" fmla="*/ 1871663 w 1898650"/>
                <a:gd name="connsiteY5" fmla="*/ 99483 h 1631951"/>
                <a:gd name="connsiteX6" fmla="*/ 1888596 w 1898650"/>
                <a:gd name="connsiteY6" fmla="*/ 137054 h 1631951"/>
                <a:gd name="connsiteX7" fmla="*/ 1897063 w 1898650"/>
                <a:gd name="connsiteY7" fmla="*/ 177800 h 1631951"/>
                <a:gd name="connsiteX8" fmla="*/ 1897592 w 1898650"/>
                <a:gd name="connsiteY8" fmla="*/ 200025 h 1631951"/>
                <a:gd name="connsiteX9" fmla="*/ 1898617 w 1898650"/>
                <a:gd name="connsiteY9" fmla="*/ 1003300 h 1631951"/>
                <a:gd name="connsiteX10" fmla="*/ 1898650 w 1898650"/>
                <a:gd name="connsiteY10" fmla="*/ 1003300 h 1631951"/>
                <a:gd name="connsiteX11" fmla="*/ 1898650 w 1898650"/>
                <a:gd name="connsiteY11" fmla="*/ 1197138 h 1631951"/>
                <a:gd name="connsiteX12" fmla="*/ 1895065 w 1898650"/>
                <a:gd name="connsiteY12" fmla="*/ 1197138 h 1631951"/>
                <a:gd name="connsiteX13" fmla="*/ 1898650 w 1898650"/>
                <a:gd name="connsiteY13" fmla="*/ 1197505 h 1631951"/>
                <a:gd name="connsiteX14" fmla="*/ 1607608 w 1898650"/>
                <a:gd name="connsiteY14" fmla="*/ 1502834 h 1631951"/>
                <a:gd name="connsiteX15" fmla="*/ 1592792 w 1898650"/>
                <a:gd name="connsiteY15" fmla="*/ 1518180 h 1631951"/>
                <a:gd name="connsiteX16" fmla="*/ 1560513 w 1898650"/>
                <a:gd name="connsiteY16" fmla="*/ 1545697 h 1631951"/>
                <a:gd name="connsiteX17" fmla="*/ 1526117 w 1898650"/>
                <a:gd name="connsiteY17" fmla="*/ 1569509 h 1631951"/>
                <a:gd name="connsiteX18" fmla="*/ 1489604 w 1898650"/>
                <a:gd name="connsiteY18" fmla="*/ 1589089 h 1631951"/>
                <a:gd name="connsiteX19" fmla="*/ 1450975 w 1898650"/>
                <a:gd name="connsiteY19" fmla="*/ 1606022 h 1631951"/>
                <a:gd name="connsiteX20" fmla="*/ 1411287 w 1898650"/>
                <a:gd name="connsiteY20" fmla="*/ 1618193 h 1631951"/>
                <a:gd name="connsiteX21" fmla="*/ 1370012 w 1898650"/>
                <a:gd name="connsiteY21" fmla="*/ 1627189 h 1631951"/>
                <a:gd name="connsiteX22" fmla="*/ 1328208 w 1898650"/>
                <a:gd name="connsiteY22" fmla="*/ 1630893 h 1631951"/>
                <a:gd name="connsiteX23" fmla="*/ 1307042 w 1898650"/>
                <a:gd name="connsiteY23" fmla="*/ 1631951 h 1631951"/>
                <a:gd name="connsiteX24" fmla="*/ 820737 w 1898650"/>
                <a:gd name="connsiteY24" fmla="*/ 1631951 h 1631951"/>
                <a:gd name="connsiteX25" fmla="*/ 821757 w 1898650"/>
                <a:gd name="connsiteY25" fmla="*/ 1630571 h 1631951"/>
                <a:gd name="connsiteX26" fmla="*/ 820276 w 1898650"/>
                <a:gd name="connsiteY26" fmla="*/ 1631950 h 1631951"/>
                <a:gd name="connsiteX27" fmla="*/ 694372 w 1898650"/>
                <a:gd name="connsiteY27" fmla="*/ 1527059 h 1631951"/>
                <a:gd name="connsiteX28" fmla="*/ 76200 w 1898650"/>
                <a:gd name="connsiteY28" fmla="*/ 1039813 h 1631951"/>
                <a:gd name="connsiteX29" fmla="*/ 59796 w 1898650"/>
                <a:gd name="connsiteY29" fmla="*/ 1025525 h 1631951"/>
                <a:gd name="connsiteX30" fmla="*/ 31750 w 1898650"/>
                <a:gd name="connsiteY30" fmla="*/ 992187 h 1631951"/>
                <a:gd name="connsiteX31" fmla="*/ 12700 w 1898650"/>
                <a:gd name="connsiteY31" fmla="*/ 954087 h 1631951"/>
                <a:gd name="connsiteX32" fmla="*/ 2646 w 1898650"/>
                <a:gd name="connsiteY32" fmla="*/ 912812 h 1631951"/>
                <a:gd name="connsiteX33" fmla="*/ 0 w 1898650"/>
                <a:gd name="connsiteY33" fmla="*/ 871537 h 1631951"/>
                <a:gd name="connsiteX34" fmla="*/ 6879 w 1898650"/>
                <a:gd name="connsiteY34" fmla="*/ 829733 h 1631951"/>
                <a:gd name="connsiteX35" fmla="*/ 23283 w 1898650"/>
                <a:gd name="connsiteY35" fmla="*/ 790046 h 1631951"/>
                <a:gd name="connsiteX36" fmla="*/ 47625 w 1898650"/>
                <a:gd name="connsiteY36" fmla="*/ 754592 h 1631951"/>
                <a:gd name="connsiteX37" fmla="*/ 63500 w 1898650"/>
                <a:gd name="connsiteY37" fmla="*/ 738187 h 1631951"/>
                <a:gd name="connsiteX38" fmla="*/ 104775 w 1898650"/>
                <a:gd name="connsiteY38" fmla="*/ 700087 h 1631951"/>
                <a:gd name="connsiteX39" fmla="*/ 188912 w 1898650"/>
                <a:gd name="connsiteY39" fmla="*/ 627062 h 1631951"/>
                <a:gd name="connsiteX40" fmla="*/ 276225 w 1898650"/>
                <a:gd name="connsiteY40" fmla="*/ 557742 h 1631951"/>
                <a:gd name="connsiteX41" fmla="*/ 365654 w 1898650"/>
                <a:gd name="connsiteY41" fmla="*/ 491067 h 1631951"/>
                <a:gd name="connsiteX42" fmla="*/ 458258 w 1898650"/>
                <a:gd name="connsiteY42" fmla="*/ 427567 h 1631951"/>
                <a:gd name="connsiteX43" fmla="*/ 553508 w 1898650"/>
                <a:gd name="connsiteY43" fmla="*/ 368300 h 1631951"/>
                <a:gd name="connsiteX44" fmla="*/ 649816 w 1898650"/>
                <a:gd name="connsiteY44" fmla="*/ 312738 h 1631951"/>
                <a:gd name="connsiteX45" fmla="*/ 749829 w 1898650"/>
                <a:gd name="connsiteY45" fmla="*/ 261937 h 1631951"/>
                <a:gd name="connsiteX46" fmla="*/ 851959 w 1898650"/>
                <a:gd name="connsiteY46" fmla="*/ 213783 h 1631951"/>
                <a:gd name="connsiteX47" fmla="*/ 955675 w 1898650"/>
                <a:gd name="connsiteY47" fmla="*/ 170392 h 1631951"/>
                <a:gd name="connsiteX48" fmla="*/ 1061509 w 1898650"/>
                <a:gd name="connsiteY48" fmla="*/ 131763 h 1631951"/>
                <a:gd name="connsiteX49" fmla="*/ 1169459 w 1898650"/>
                <a:gd name="connsiteY49" fmla="*/ 97367 h 1631951"/>
                <a:gd name="connsiteX50" fmla="*/ 1280054 w 1898650"/>
                <a:gd name="connsiteY50" fmla="*/ 66675 h 1631951"/>
                <a:gd name="connsiteX51" fmla="*/ 1391709 w 1898650"/>
                <a:gd name="connsiteY51" fmla="*/ 41804 h 1631951"/>
                <a:gd name="connsiteX52" fmla="*/ 1506009 w 1898650"/>
                <a:gd name="connsiteY52" fmla="*/ 22225 h 1631951"/>
                <a:gd name="connsiteX53" fmla="*/ 1621896 w 1898650"/>
                <a:gd name="connsiteY53" fmla="*/ 6879 h 1631951"/>
                <a:gd name="connsiteX54" fmla="*/ 1681163 w 1898650"/>
                <a:gd name="connsiteY54" fmla="*/ 1587 h 1631951"/>
                <a:gd name="connsiteX55" fmla="*/ 1702859 w 1898650"/>
                <a:gd name="connsiteY55" fmla="*/ 0 h 1631951"/>
                <a:gd name="connsiteX0" fmla="*/ 1702859 w 1898650"/>
                <a:gd name="connsiteY0" fmla="*/ 0 h 1631951"/>
                <a:gd name="connsiteX1" fmla="*/ 1744663 w 1898650"/>
                <a:gd name="connsiteY1" fmla="*/ 5292 h 1631951"/>
                <a:gd name="connsiteX2" fmla="*/ 1783292 w 1898650"/>
                <a:gd name="connsiteY2" fmla="*/ 19050 h 1631951"/>
                <a:gd name="connsiteX3" fmla="*/ 1817688 w 1898650"/>
                <a:gd name="connsiteY3" fmla="*/ 39687 h 1631951"/>
                <a:gd name="connsiteX4" fmla="*/ 1847321 w 1898650"/>
                <a:gd name="connsiteY4" fmla="*/ 66675 h 1631951"/>
                <a:gd name="connsiteX5" fmla="*/ 1871663 w 1898650"/>
                <a:gd name="connsiteY5" fmla="*/ 99483 h 1631951"/>
                <a:gd name="connsiteX6" fmla="*/ 1888596 w 1898650"/>
                <a:gd name="connsiteY6" fmla="*/ 137054 h 1631951"/>
                <a:gd name="connsiteX7" fmla="*/ 1897063 w 1898650"/>
                <a:gd name="connsiteY7" fmla="*/ 177800 h 1631951"/>
                <a:gd name="connsiteX8" fmla="*/ 1897592 w 1898650"/>
                <a:gd name="connsiteY8" fmla="*/ 200025 h 1631951"/>
                <a:gd name="connsiteX9" fmla="*/ 1898617 w 1898650"/>
                <a:gd name="connsiteY9" fmla="*/ 1003300 h 1631951"/>
                <a:gd name="connsiteX10" fmla="*/ 1898650 w 1898650"/>
                <a:gd name="connsiteY10" fmla="*/ 1003300 h 1631951"/>
                <a:gd name="connsiteX11" fmla="*/ 1898650 w 1898650"/>
                <a:gd name="connsiteY11" fmla="*/ 1197138 h 1631951"/>
                <a:gd name="connsiteX12" fmla="*/ 1895065 w 1898650"/>
                <a:gd name="connsiteY12" fmla="*/ 1197138 h 1631951"/>
                <a:gd name="connsiteX13" fmla="*/ 1898650 w 1898650"/>
                <a:gd name="connsiteY13" fmla="*/ 1197505 h 1631951"/>
                <a:gd name="connsiteX14" fmla="*/ 1607608 w 1898650"/>
                <a:gd name="connsiteY14" fmla="*/ 1502834 h 1631951"/>
                <a:gd name="connsiteX15" fmla="*/ 1592792 w 1898650"/>
                <a:gd name="connsiteY15" fmla="*/ 1518180 h 1631951"/>
                <a:gd name="connsiteX16" fmla="*/ 1560513 w 1898650"/>
                <a:gd name="connsiteY16" fmla="*/ 1545697 h 1631951"/>
                <a:gd name="connsiteX17" fmla="*/ 1526117 w 1898650"/>
                <a:gd name="connsiteY17" fmla="*/ 1569509 h 1631951"/>
                <a:gd name="connsiteX18" fmla="*/ 1489604 w 1898650"/>
                <a:gd name="connsiteY18" fmla="*/ 1589089 h 1631951"/>
                <a:gd name="connsiteX19" fmla="*/ 1450975 w 1898650"/>
                <a:gd name="connsiteY19" fmla="*/ 1606022 h 1631951"/>
                <a:gd name="connsiteX20" fmla="*/ 1411287 w 1898650"/>
                <a:gd name="connsiteY20" fmla="*/ 1618193 h 1631951"/>
                <a:gd name="connsiteX21" fmla="*/ 1370012 w 1898650"/>
                <a:gd name="connsiteY21" fmla="*/ 1627189 h 1631951"/>
                <a:gd name="connsiteX22" fmla="*/ 1328208 w 1898650"/>
                <a:gd name="connsiteY22" fmla="*/ 1630893 h 1631951"/>
                <a:gd name="connsiteX23" fmla="*/ 1307042 w 1898650"/>
                <a:gd name="connsiteY23" fmla="*/ 1631951 h 1631951"/>
                <a:gd name="connsiteX24" fmla="*/ 820737 w 1898650"/>
                <a:gd name="connsiteY24" fmla="*/ 1631951 h 1631951"/>
                <a:gd name="connsiteX25" fmla="*/ 821757 w 1898650"/>
                <a:gd name="connsiteY25" fmla="*/ 1630571 h 1631951"/>
                <a:gd name="connsiteX26" fmla="*/ 820276 w 1898650"/>
                <a:gd name="connsiteY26" fmla="*/ 1631950 h 1631951"/>
                <a:gd name="connsiteX27" fmla="*/ 76200 w 1898650"/>
                <a:gd name="connsiteY27" fmla="*/ 1039813 h 1631951"/>
                <a:gd name="connsiteX28" fmla="*/ 59796 w 1898650"/>
                <a:gd name="connsiteY28" fmla="*/ 1025525 h 1631951"/>
                <a:gd name="connsiteX29" fmla="*/ 31750 w 1898650"/>
                <a:gd name="connsiteY29" fmla="*/ 992187 h 1631951"/>
                <a:gd name="connsiteX30" fmla="*/ 12700 w 1898650"/>
                <a:gd name="connsiteY30" fmla="*/ 954087 h 1631951"/>
                <a:gd name="connsiteX31" fmla="*/ 2646 w 1898650"/>
                <a:gd name="connsiteY31" fmla="*/ 912812 h 1631951"/>
                <a:gd name="connsiteX32" fmla="*/ 0 w 1898650"/>
                <a:gd name="connsiteY32" fmla="*/ 871537 h 1631951"/>
                <a:gd name="connsiteX33" fmla="*/ 6879 w 1898650"/>
                <a:gd name="connsiteY33" fmla="*/ 829733 h 1631951"/>
                <a:gd name="connsiteX34" fmla="*/ 23283 w 1898650"/>
                <a:gd name="connsiteY34" fmla="*/ 790046 h 1631951"/>
                <a:gd name="connsiteX35" fmla="*/ 47625 w 1898650"/>
                <a:gd name="connsiteY35" fmla="*/ 754592 h 1631951"/>
                <a:gd name="connsiteX36" fmla="*/ 63500 w 1898650"/>
                <a:gd name="connsiteY36" fmla="*/ 738187 h 1631951"/>
                <a:gd name="connsiteX37" fmla="*/ 104775 w 1898650"/>
                <a:gd name="connsiteY37" fmla="*/ 700087 h 1631951"/>
                <a:gd name="connsiteX38" fmla="*/ 188912 w 1898650"/>
                <a:gd name="connsiteY38" fmla="*/ 627062 h 1631951"/>
                <a:gd name="connsiteX39" fmla="*/ 276225 w 1898650"/>
                <a:gd name="connsiteY39" fmla="*/ 557742 h 1631951"/>
                <a:gd name="connsiteX40" fmla="*/ 365654 w 1898650"/>
                <a:gd name="connsiteY40" fmla="*/ 491067 h 1631951"/>
                <a:gd name="connsiteX41" fmla="*/ 458258 w 1898650"/>
                <a:gd name="connsiteY41" fmla="*/ 427567 h 1631951"/>
                <a:gd name="connsiteX42" fmla="*/ 553508 w 1898650"/>
                <a:gd name="connsiteY42" fmla="*/ 368300 h 1631951"/>
                <a:gd name="connsiteX43" fmla="*/ 649816 w 1898650"/>
                <a:gd name="connsiteY43" fmla="*/ 312738 h 1631951"/>
                <a:gd name="connsiteX44" fmla="*/ 749829 w 1898650"/>
                <a:gd name="connsiteY44" fmla="*/ 261937 h 1631951"/>
                <a:gd name="connsiteX45" fmla="*/ 851959 w 1898650"/>
                <a:gd name="connsiteY45" fmla="*/ 213783 h 1631951"/>
                <a:gd name="connsiteX46" fmla="*/ 955675 w 1898650"/>
                <a:gd name="connsiteY46" fmla="*/ 170392 h 1631951"/>
                <a:gd name="connsiteX47" fmla="*/ 1061509 w 1898650"/>
                <a:gd name="connsiteY47" fmla="*/ 131763 h 1631951"/>
                <a:gd name="connsiteX48" fmla="*/ 1169459 w 1898650"/>
                <a:gd name="connsiteY48" fmla="*/ 97367 h 1631951"/>
                <a:gd name="connsiteX49" fmla="*/ 1280054 w 1898650"/>
                <a:gd name="connsiteY49" fmla="*/ 66675 h 1631951"/>
                <a:gd name="connsiteX50" fmla="*/ 1391709 w 1898650"/>
                <a:gd name="connsiteY50" fmla="*/ 41804 h 1631951"/>
                <a:gd name="connsiteX51" fmla="*/ 1506009 w 1898650"/>
                <a:gd name="connsiteY51" fmla="*/ 22225 h 1631951"/>
                <a:gd name="connsiteX52" fmla="*/ 1621896 w 1898650"/>
                <a:gd name="connsiteY52" fmla="*/ 6879 h 1631951"/>
                <a:gd name="connsiteX53" fmla="*/ 1681163 w 1898650"/>
                <a:gd name="connsiteY53" fmla="*/ 1587 h 1631951"/>
                <a:gd name="connsiteX54" fmla="*/ 1702859 w 1898650"/>
                <a:gd name="connsiteY54" fmla="*/ 0 h 163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898650" h="1631951">
                  <a:moveTo>
                    <a:pt x="1702859" y="0"/>
                  </a:moveTo>
                  <a:lnTo>
                    <a:pt x="1744663" y="5292"/>
                  </a:lnTo>
                  <a:lnTo>
                    <a:pt x="1783292" y="19050"/>
                  </a:lnTo>
                  <a:lnTo>
                    <a:pt x="1817688" y="39687"/>
                  </a:lnTo>
                  <a:lnTo>
                    <a:pt x="1847321" y="66675"/>
                  </a:lnTo>
                  <a:lnTo>
                    <a:pt x="1871663" y="99483"/>
                  </a:lnTo>
                  <a:lnTo>
                    <a:pt x="1888596" y="137054"/>
                  </a:lnTo>
                  <a:lnTo>
                    <a:pt x="1897063" y="177800"/>
                  </a:lnTo>
                  <a:cubicBezTo>
                    <a:pt x="1897239" y="185208"/>
                    <a:pt x="1897416" y="192617"/>
                    <a:pt x="1897592" y="200025"/>
                  </a:cubicBezTo>
                  <a:cubicBezTo>
                    <a:pt x="1897934" y="467783"/>
                    <a:pt x="1898275" y="735542"/>
                    <a:pt x="1898617" y="1003300"/>
                  </a:cubicBezTo>
                  <a:lnTo>
                    <a:pt x="1898650" y="1003300"/>
                  </a:lnTo>
                  <a:lnTo>
                    <a:pt x="1898650" y="1197138"/>
                  </a:lnTo>
                  <a:lnTo>
                    <a:pt x="1895065" y="1197138"/>
                  </a:lnTo>
                  <a:lnTo>
                    <a:pt x="1898650" y="1197505"/>
                  </a:lnTo>
                  <a:lnTo>
                    <a:pt x="1607608" y="1502834"/>
                  </a:lnTo>
                  <a:lnTo>
                    <a:pt x="1592792" y="1518180"/>
                  </a:lnTo>
                  <a:lnTo>
                    <a:pt x="1560513" y="1545697"/>
                  </a:lnTo>
                  <a:lnTo>
                    <a:pt x="1526117" y="1569509"/>
                  </a:lnTo>
                  <a:lnTo>
                    <a:pt x="1489604" y="1589089"/>
                  </a:lnTo>
                  <a:lnTo>
                    <a:pt x="1450975" y="1606022"/>
                  </a:lnTo>
                  <a:lnTo>
                    <a:pt x="1411287" y="1618193"/>
                  </a:lnTo>
                  <a:lnTo>
                    <a:pt x="1370012" y="1627189"/>
                  </a:lnTo>
                  <a:lnTo>
                    <a:pt x="1328208" y="1630893"/>
                  </a:lnTo>
                  <a:lnTo>
                    <a:pt x="1307042" y="1631951"/>
                  </a:lnTo>
                  <a:lnTo>
                    <a:pt x="820737" y="1631951"/>
                  </a:lnTo>
                  <a:lnTo>
                    <a:pt x="821757" y="1630571"/>
                  </a:lnTo>
                  <a:lnTo>
                    <a:pt x="820276" y="1631950"/>
                  </a:lnTo>
                  <a:lnTo>
                    <a:pt x="76200" y="1039813"/>
                  </a:lnTo>
                  <a:lnTo>
                    <a:pt x="59796" y="1025525"/>
                  </a:lnTo>
                  <a:lnTo>
                    <a:pt x="31750" y="992187"/>
                  </a:lnTo>
                  <a:lnTo>
                    <a:pt x="12700" y="954087"/>
                  </a:lnTo>
                  <a:lnTo>
                    <a:pt x="2646" y="912812"/>
                  </a:lnTo>
                  <a:lnTo>
                    <a:pt x="0" y="871537"/>
                  </a:lnTo>
                  <a:lnTo>
                    <a:pt x="6879" y="829733"/>
                  </a:lnTo>
                  <a:lnTo>
                    <a:pt x="23283" y="790046"/>
                  </a:lnTo>
                  <a:lnTo>
                    <a:pt x="47625" y="754592"/>
                  </a:lnTo>
                  <a:lnTo>
                    <a:pt x="63500" y="738187"/>
                  </a:lnTo>
                  <a:lnTo>
                    <a:pt x="104775" y="700087"/>
                  </a:lnTo>
                  <a:lnTo>
                    <a:pt x="188912" y="627062"/>
                  </a:lnTo>
                  <a:lnTo>
                    <a:pt x="276225" y="557742"/>
                  </a:lnTo>
                  <a:lnTo>
                    <a:pt x="365654" y="491067"/>
                  </a:lnTo>
                  <a:lnTo>
                    <a:pt x="458258" y="427567"/>
                  </a:lnTo>
                  <a:lnTo>
                    <a:pt x="553508" y="368300"/>
                  </a:lnTo>
                  <a:lnTo>
                    <a:pt x="649816" y="312738"/>
                  </a:lnTo>
                  <a:lnTo>
                    <a:pt x="749829" y="261937"/>
                  </a:lnTo>
                  <a:lnTo>
                    <a:pt x="851959" y="213783"/>
                  </a:lnTo>
                  <a:lnTo>
                    <a:pt x="955675" y="170392"/>
                  </a:lnTo>
                  <a:lnTo>
                    <a:pt x="1061509" y="131763"/>
                  </a:lnTo>
                  <a:lnTo>
                    <a:pt x="1169459" y="97367"/>
                  </a:lnTo>
                  <a:lnTo>
                    <a:pt x="1280054" y="66675"/>
                  </a:lnTo>
                  <a:lnTo>
                    <a:pt x="1391709" y="41804"/>
                  </a:lnTo>
                  <a:lnTo>
                    <a:pt x="1506009" y="22225"/>
                  </a:lnTo>
                  <a:lnTo>
                    <a:pt x="1621896" y="6879"/>
                  </a:lnTo>
                  <a:lnTo>
                    <a:pt x="1681163" y="1587"/>
                  </a:lnTo>
                  <a:lnTo>
                    <a:pt x="17028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27432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3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36" name="Freeform: Shape 35"/>
            <p:cNvSpPr>
              <a:spLocks/>
            </p:cNvSpPr>
            <p:nvPr/>
          </p:nvSpPr>
          <p:spPr bwMode="auto">
            <a:xfrm>
              <a:off x="2767950" y="3856682"/>
              <a:ext cx="1261947" cy="1370812"/>
            </a:xfrm>
            <a:custGeom>
              <a:avLst/>
              <a:gdLst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717622 w 1803400"/>
                <a:gd name="connsiteY17" fmla="*/ 1130300 h 1958975"/>
                <a:gd name="connsiteX18" fmla="*/ 1716033 w 1803400"/>
                <a:gd name="connsiteY18" fmla="*/ 1131888 h 1958975"/>
                <a:gd name="connsiteX19" fmla="*/ 1715881 w 1803400"/>
                <a:gd name="connsiteY19" fmla="*/ 1131805 h 1958975"/>
                <a:gd name="connsiteX20" fmla="*/ 1385684 w 1803400"/>
                <a:gd name="connsiteY20" fmla="*/ 1842559 h 1958975"/>
                <a:gd name="connsiteX21" fmla="*/ 1375094 w 1803400"/>
                <a:gd name="connsiteY21" fmla="*/ 1863196 h 1958975"/>
                <a:gd name="connsiteX22" fmla="*/ 1348090 w 1803400"/>
                <a:gd name="connsiteY22" fmla="*/ 1897592 h 1958975"/>
                <a:gd name="connsiteX23" fmla="*/ 1315262 w 1803400"/>
                <a:gd name="connsiteY23" fmla="*/ 1924579 h 1958975"/>
                <a:gd name="connsiteX24" fmla="*/ 1278197 w 1803400"/>
                <a:gd name="connsiteY24" fmla="*/ 1944688 h 1958975"/>
                <a:gd name="connsiteX25" fmla="*/ 1237426 w 1803400"/>
                <a:gd name="connsiteY25" fmla="*/ 1955800 h 1958975"/>
                <a:gd name="connsiteX26" fmla="*/ 1195596 w 1803400"/>
                <a:gd name="connsiteY26" fmla="*/ 1958975 h 1958975"/>
                <a:gd name="connsiteX27" fmla="*/ 1153766 w 1803400"/>
                <a:gd name="connsiteY27" fmla="*/ 1953154 h 1958975"/>
                <a:gd name="connsiteX28" fmla="*/ 1113525 w 1803400"/>
                <a:gd name="connsiteY28" fmla="*/ 1936750 h 1958975"/>
                <a:gd name="connsiteX29" fmla="*/ 1093404 w 1803400"/>
                <a:gd name="connsiteY29" fmla="*/ 1924579 h 1958975"/>
                <a:gd name="connsiteX30" fmla="*/ 1047868 w 1803400"/>
                <a:gd name="connsiteY30" fmla="*/ 1893359 h 1958975"/>
                <a:gd name="connsiteX31" fmla="*/ 957324 w 1803400"/>
                <a:gd name="connsiteY31" fmla="*/ 1826684 h 1958975"/>
                <a:gd name="connsiteX32" fmla="*/ 869428 w 1803400"/>
                <a:gd name="connsiteY32" fmla="*/ 1756304 h 1958975"/>
                <a:gd name="connsiteX33" fmla="*/ 784179 w 1803400"/>
                <a:gd name="connsiteY33" fmla="*/ 1683279 h 1958975"/>
                <a:gd name="connsiteX34" fmla="*/ 701578 w 1803400"/>
                <a:gd name="connsiteY34" fmla="*/ 1606021 h 1958975"/>
                <a:gd name="connsiteX35" fmla="*/ 623214 w 1803400"/>
                <a:gd name="connsiteY35" fmla="*/ 1525059 h 1958975"/>
                <a:gd name="connsiteX36" fmla="*/ 546966 w 1803400"/>
                <a:gd name="connsiteY36" fmla="*/ 1441450 h 1958975"/>
                <a:gd name="connsiteX37" fmla="*/ 474955 w 1803400"/>
                <a:gd name="connsiteY37" fmla="*/ 1354667 h 1958975"/>
                <a:gd name="connsiteX38" fmla="*/ 405592 w 1803400"/>
                <a:gd name="connsiteY38" fmla="*/ 1263650 h 1958975"/>
                <a:gd name="connsiteX39" fmla="*/ 340464 w 1803400"/>
                <a:gd name="connsiteY39" fmla="*/ 1170517 h 1958975"/>
                <a:gd name="connsiteX40" fmla="*/ 277984 w 1803400"/>
                <a:gd name="connsiteY40" fmla="*/ 1074209 h 1958975"/>
                <a:gd name="connsiteX41" fmla="*/ 220269 w 1803400"/>
                <a:gd name="connsiteY41" fmla="*/ 974725 h 1958975"/>
                <a:gd name="connsiteX42" fmla="*/ 166261 w 1803400"/>
                <a:gd name="connsiteY42" fmla="*/ 872596 h 1958975"/>
                <a:gd name="connsiteX43" fmla="*/ 116488 w 1803400"/>
                <a:gd name="connsiteY43" fmla="*/ 767292 h 1958975"/>
                <a:gd name="connsiteX44" fmla="*/ 70952 w 1803400"/>
                <a:gd name="connsiteY44" fmla="*/ 659342 h 1958975"/>
                <a:gd name="connsiteX45" fmla="*/ 28593 w 1803400"/>
                <a:gd name="connsiteY45" fmla="*/ 548746 h 1958975"/>
                <a:gd name="connsiteX46" fmla="*/ 9531 w 1803400"/>
                <a:gd name="connsiteY46" fmla="*/ 492654 h 1958975"/>
                <a:gd name="connsiteX47" fmla="*/ 4236 w 1803400"/>
                <a:gd name="connsiteY47" fmla="*/ 472017 h 1958975"/>
                <a:gd name="connsiteX48" fmla="*/ 0 w 1803400"/>
                <a:gd name="connsiteY48" fmla="*/ 430213 h 1958975"/>
                <a:gd name="connsiteX49" fmla="*/ 3706 w 1803400"/>
                <a:gd name="connsiteY49" fmla="*/ 389996 h 1958975"/>
                <a:gd name="connsiteX50" fmla="*/ 15885 w 1803400"/>
                <a:gd name="connsiteY50" fmla="*/ 350838 h 1958975"/>
                <a:gd name="connsiteX51" fmla="*/ 35476 w 1803400"/>
                <a:gd name="connsiteY51" fmla="*/ 315913 h 1958975"/>
                <a:gd name="connsiteX52" fmla="*/ 61421 w 1803400"/>
                <a:gd name="connsiteY52" fmla="*/ 285750 h 1958975"/>
                <a:gd name="connsiteX53" fmla="*/ 93720 w 1803400"/>
                <a:gd name="connsiteY53" fmla="*/ 260350 h 1958975"/>
                <a:gd name="connsiteX54" fmla="*/ 131844 w 1803400"/>
                <a:gd name="connsiteY54" fmla="*/ 242358 h 1958975"/>
                <a:gd name="connsiteX55" fmla="*/ 152494 w 1803400"/>
                <a:gd name="connsiteY55" fmla="*/ 236008 h 1958975"/>
                <a:gd name="connsiteX56" fmla="*/ 952029 w 1803400"/>
                <a:gd name="connsiteY56" fmla="*/ 41275 h 1958975"/>
                <a:gd name="connsiteX57" fmla="*/ 952559 w 1803400"/>
                <a:gd name="connsiteY57" fmla="*/ 42863 h 1958975"/>
                <a:gd name="connsiteX58" fmla="*/ 950970 w 1803400"/>
                <a:gd name="connsiteY58" fmla="*/ 42863 h 1958975"/>
                <a:gd name="connsiteX59" fmla="*/ 950975 w 1803400"/>
                <a:gd name="connsiteY59" fmla="*/ 42883 h 1958975"/>
                <a:gd name="connsiteX60" fmla="*/ 952501 w 1803400"/>
                <a:gd name="connsiteY60" fmla="*/ 42883 h 1958975"/>
                <a:gd name="connsiteX61" fmla="*/ 1125633 w 1803400"/>
                <a:gd name="connsiteY61" fmla="*/ 393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717622 w 1803400"/>
                <a:gd name="connsiteY17" fmla="*/ 1130300 h 1958975"/>
                <a:gd name="connsiteX18" fmla="*/ 1716033 w 1803400"/>
                <a:gd name="connsiteY18" fmla="*/ 1131888 h 1958975"/>
                <a:gd name="connsiteX19" fmla="*/ 1385684 w 1803400"/>
                <a:gd name="connsiteY19" fmla="*/ 1842559 h 1958975"/>
                <a:gd name="connsiteX20" fmla="*/ 1375094 w 1803400"/>
                <a:gd name="connsiteY20" fmla="*/ 1863196 h 1958975"/>
                <a:gd name="connsiteX21" fmla="*/ 1348090 w 1803400"/>
                <a:gd name="connsiteY21" fmla="*/ 1897592 h 1958975"/>
                <a:gd name="connsiteX22" fmla="*/ 1315262 w 1803400"/>
                <a:gd name="connsiteY22" fmla="*/ 1924579 h 1958975"/>
                <a:gd name="connsiteX23" fmla="*/ 1278197 w 1803400"/>
                <a:gd name="connsiteY23" fmla="*/ 1944688 h 1958975"/>
                <a:gd name="connsiteX24" fmla="*/ 1237426 w 1803400"/>
                <a:gd name="connsiteY24" fmla="*/ 1955800 h 1958975"/>
                <a:gd name="connsiteX25" fmla="*/ 1195596 w 1803400"/>
                <a:gd name="connsiteY25" fmla="*/ 1958975 h 1958975"/>
                <a:gd name="connsiteX26" fmla="*/ 1153766 w 1803400"/>
                <a:gd name="connsiteY26" fmla="*/ 1953154 h 1958975"/>
                <a:gd name="connsiteX27" fmla="*/ 1113525 w 1803400"/>
                <a:gd name="connsiteY27" fmla="*/ 1936750 h 1958975"/>
                <a:gd name="connsiteX28" fmla="*/ 1093404 w 1803400"/>
                <a:gd name="connsiteY28" fmla="*/ 1924579 h 1958975"/>
                <a:gd name="connsiteX29" fmla="*/ 1047868 w 1803400"/>
                <a:gd name="connsiteY29" fmla="*/ 1893359 h 1958975"/>
                <a:gd name="connsiteX30" fmla="*/ 957324 w 1803400"/>
                <a:gd name="connsiteY30" fmla="*/ 1826684 h 1958975"/>
                <a:gd name="connsiteX31" fmla="*/ 869428 w 1803400"/>
                <a:gd name="connsiteY31" fmla="*/ 1756304 h 1958975"/>
                <a:gd name="connsiteX32" fmla="*/ 784179 w 1803400"/>
                <a:gd name="connsiteY32" fmla="*/ 1683279 h 1958975"/>
                <a:gd name="connsiteX33" fmla="*/ 701578 w 1803400"/>
                <a:gd name="connsiteY33" fmla="*/ 1606021 h 1958975"/>
                <a:gd name="connsiteX34" fmla="*/ 623214 w 1803400"/>
                <a:gd name="connsiteY34" fmla="*/ 1525059 h 1958975"/>
                <a:gd name="connsiteX35" fmla="*/ 546966 w 1803400"/>
                <a:gd name="connsiteY35" fmla="*/ 1441450 h 1958975"/>
                <a:gd name="connsiteX36" fmla="*/ 474955 w 1803400"/>
                <a:gd name="connsiteY36" fmla="*/ 1354667 h 1958975"/>
                <a:gd name="connsiteX37" fmla="*/ 405592 w 1803400"/>
                <a:gd name="connsiteY37" fmla="*/ 1263650 h 1958975"/>
                <a:gd name="connsiteX38" fmla="*/ 340464 w 1803400"/>
                <a:gd name="connsiteY38" fmla="*/ 1170517 h 1958975"/>
                <a:gd name="connsiteX39" fmla="*/ 277984 w 1803400"/>
                <a:gd name="connsiteY39" fmla="*/ 1074209 h 1958975"/>
                <a:gd name="connsiteX40" fmla="*/ 220269 w 1803400"/>
                <a:gd name="connsiteY40" fmla="*/ 974725 h 1958975"/>
                <a:gd name="connsiteX41" fmla="*/ 166261 w 1803400"/>
                <a:gd name="connsiteY41" fmla="*/ 872596 h 1958975"/>
                <a:gd name="connsiteX42" fmla="*/ 116488 w 1803400"/>
                <a:gd name="connsiteY42" fmla="*/ 767292 h 1958975"/>
                <a:gd name="connsiteX43" fmla="*/ 70952 w 1803400"/>
                <a:gd name="connsiteY43" fmla="*/ 659342 h 1958975"/>
                <a:gd name="connsiteX44" fmla="*/ 28593 w 1803400"/>
                <a:gd name="connsiteY44" fmla="*/ 548746 h 1958975"/>
                <a:gd name="connsiteX45" fmla="*/ 9531 w 1803400"/>
                <a:gd name="connsiteY45" fmla="*/ 492654 h 1958975"/>
                <a:gd name="connsiteX46" fmla="*/ 4236 w 1803400"/>
                <a:gd name="connsiteY46" fmla="*/ 472017 h 1958975"/>
                <a:gd name="connsiteX47" fmla="*/ 0 w 1803400"/>
                <a:gd name="connsiteY47" fmla="*/ 430213 h 1958975"/>
                <a:gd name="connsiteX48" fmla="*/ 3706 w 1803400"/>
                <a:gd name="connsiteY48" fmla="*/ 389996 h 1958975"/>
                <a:gd name="connsiteX49" fmla="*/ 15885 w 1803400"/>
                <a:gd name="connsiteY49" fmla="*/ 350838 h 1958975"/>
                <a:gd name="connsiteX50" fmla="*/ 35476 w 1803400"/>
                <a:gd name="connsiteY50" fmla="*/ 315913 h 1958975"/>
                <a:gd name="connsiteX51" fmla="*/ 61421 w 1803400"/>
                <a:gd name="connsiteY51" fmla="*/ 285750 h 1958975"/>
                <a:gd name="connsiteX52" fmla="*/ 93720 w 1803400"/>
                <a:gd name="connsiteY52" fmla="*/ 260350 h 1958975"/>
                <a:gd name="connsiteX53" fmla="*/ 131844 w 1803400"/>
                <a:gd name="connsiteY53" fmla="*/ 242358 h 1958975"/>
                <a:gd name="connsiteX54" fmla="*/ 152494 w 1803400"/>
                <a:gd name="connsiteY54" fmla="*/ 236008 h 1958975"/>
                <a:gd name="connsiteX55" fmla="*/ 952029 w 1803400"/>
                <a:gd name="connsiteY55" fmla="*/ 41275 h 1958975"/>
                <a:gd name="connsiteX56" fmla="*/ 952559 w 1803400"/>
                <a:gd name="connsiteY56" fmla="*/ 42863 h 1958975"/>
                <a:gd name="connsiteX57" fmla="*/ 950970 w 1803400"/>
                <a:gd name="connsiteY57" fmla="*/ 42863 h 1958975"/>
                <a:gd name="connsiteX58" fmla="*/ 950975 w 1803400"/>
                <a:gd name="connsiteY58" fmla="*/ 42883 h 1958975"/>
                <a:gd name="connsiteX59" fmla="*/ 952501 w 1803400"/>
                <a:gd name="connsiteY59" fmla="*/ 42883 h 1958975"/>
                <a:gd name="connsiteX60" fmla="*/ 1125633 w 1803400"/>
                <a:gd name="connsiteY60" fmla="*/ 393 h 1958975"/>
                <a:gd name="connsiteX61" fmla="*/ 1125537 w 1803400"/>
                <a:gd name="connsiteY61" fmla="*/ 0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717622 w 1803400"/>
                <a:gd name="connsiteY17" fmla="*/ 1130300 h 1958975"/>
                <a:gd name="connsiteX18" fmla="*/ 1385684 w 1803400"/>
                <a:gd name="connsiteY18" fmla="*/ 1842559 h 1958975"/>
                <a:gd name="connsiteX19" fmla="*/ 1375094 w 1803400"/>
                <a:gd name="connsiteY19" fmla="*/ 1863196 h 1958975"/>
                <a:gd name="connsiteX20" fmla="*/ 1348090 w 1803400"/>
                <a:gd name="connsiteY20" fmla="*/ 1897592 h 1958975"/>
                <a:gd name="connsiteX21" fmla="*/ 1315262 w 1803400"/>
                <a:gd name="connsiteY21" fmla="*/ 1924579 h 1958975"/>
                <a:gd name="connsiteX22" fmla="*/ 1278197 w 1803400"/>
                <a:gd name="connsiteY22" fmla="*/ 1944688 h 1958975"/>
                <a:gd name="connsiteX23" fmla="*/ 1237426 w 1803400"/>
                <a:gd name="connsiteY23" fmla="*/ 1955800 h 1958975"/>
                <a:gd name="connsiteX24" fmla="*/ 1195596 w 1803400"/>
                <a:gd name="connsiteY24" fmla="*/ 1958975 h 1958975"/>
                <a:gd name="connsiteX25" fmla="*/ 1153766 w 1803400"/>
                <a:gd name="connsiteY25" fmla="*/ 1953154 h 1958975"/>
                <a:gd name="connsiteX26" fmla="*/ 1113525 w 1803400"/>
                <a:gd name="connsiteY26" fmla="*/ 1936750 h 1958975"/>
                <a:gd name="connsiteX27" fmla="*/ 1093404 w 1803400"/>
                <a:gd name="connsiteY27" fmla="*/ 1924579 h 1958975"/>
                <a:gd name="connsiteX28" fmla="*/ 1047868 w 1803400"/>
                <a:gd name="connsiteY28" fmla="*/ 1893359 h 1958975"/>
                <a:gd name="connsiteX29" fmla="*/ 957324 w 1803400"/>
                <a:gd name="connsiteY29" fmla="*/ 1826684 h 1958975"/>
                <a:gd name="connsiteX30" fmla="*/ 869428 w 1803400"/>
                <a:gd name="connsiteY30" fmla="*/ 1756304 h 1958975"/>
                <a:gd name="connsiteX31" fmla="*/ 784179 w 1803400"/>
                <a:gd name="connsiteY31" fmla="*/ 1683279 h 1958975"/>
                <a:gd name="connsiteX32" fmla="*/ 701578 w 1803400"/>
                <a:gd name="connsiteY32" fmla="*/ 1606021 h 1958975"/>
                <a:gd name="connsiteX33" fmla="*/ 623214 w 1803400"/>
                <a:gd name="connsiteY33" fmla="*/ 1525059 h 1958975"/>
                <a:gd name="connsiteX34" fmla="*/ 546966 w 1803400"/>
                <a:gd name="connsiteY34" fmla="*/ 1441450 h 1958975"/>
                <a:gd name="connsiteX35" fmla="*/ 474955 w 1803400"/>
                <a:gd name="connsiteY35" fmla="*/ 1354667 h 1958975"/>
                <a:gd name="connsiteX36" fmla="*/ 405592 w 1803400"/>
                <a:gd name="connsiteY36" fmla="*/ 1263650 h 1958975"/>
                <a:gd name="connsiteX37" fmla="*/ 340464 w 1803400"/>
                <a:gd name="connsiteY37" fmla="*/ 1170517 h 1958975"/>
                <a:gd name="connsiteX38" fmla="*/ 277984 w 1803400"/>
                <a:gd name="connsiteY38" fmla="*/ 1074209 h 1958975"/>
                <a:gd name="connsiteX39" fmla="*/ 220269 w 1803400"/>
                <a:gd name="connsiteY39" fmla="*/ 974725 h 1958975"/>
                <a:gd name="connsiteX40" fmla="*/ 166261 w 1803400"/>
                <a:gd name="connsiteY40" fmla="*/ 872596 h 1958975"/>
                <a:gd name="connsiteX41" fmla="*/ 116488 w 1803400"/>
                <a:gd name="connsiteY41" fmla="*/ 767292 h 1958975"/>
                <a:gd name="connsiteX42" fmla="*/ 70952 w 1803400"/>
                <a:gd name="connsiteY42" fmla="*/ 659342 h 1958975"/>
                <a:gd name="connsiteX43" fmla="*/ 28593 w 1803400"/>
                <a:gd name="connsiteY43" fmla="*/ 548746 h 1958975"/>
                <a:gd name="connsiteX44" fmla="*/ 9531 w 1803400"/>
                <a:gd name="connsiteY44" fmla="*/ 492654 h 1958975"/>
                <a:gd name="connsiteX45" fmla="*/ 4236 w 1803400"/>
                <a:gd name="connsiteY45" fmla="*/ 472017 h 1958975"/>
                <a:gd name="connsiteX46" fmla="*/ 0 w 1803400"/>
                <a:gd name="connsiteY46" fmla="*/ 430213 h 1958975"/>
                <a:gd name="connsiteX47" fmla="*/ 3706 w 1803400"/>
                <a:gd name="connsiteY47" fmla="*/ 389996 h 1958975"/>
                <a:gd name="connsiteX48" fmla="*/ 15885 w 1803400"/>
                <a:gd name="connsiteY48" fmla="*/ 350838 h 1958975"/>
                <a:gd name="connsiteX49" fmla="*/ 35476 w 1803400"/>
                <a:gd name="connsiteY49" fmla="*/ 315913 h 1958975"/>
                <a:gd name="connsiteX50" fmla="*/ 61421 w 1803400"/>
                <a:gd name="connsiteY50" fmla="*/ 285750 h 1958975"/>
                <a:gd name="connsiteX51" fmla="*/ 93720 w 1803400"/>
                <a:gd name="connsiteY51" fmla="*/ 260350 h 1958975"/>
                <a:gd name="connsiteX52" fmla="*/ 131844 w 1803400"/>
                <a:gd name="connsiteY52" fmla="*/ 242358 h 1958975"/>
                <a:gd name="connsiteX53" fmla="*/ 152494 w 1803400"/>
                <a:gd name="connsiteY53" fmla="*/ 236008 h 1958975"/>
                <a:gd name="connsiteX54" fmla="*/ 952029 w 1803400"/>
                <a:gd name="connsiteY54" fmla="*/ 41275 h 1958975"/>
                <a:gd name="connsiteX55" fmla="*/ 952559 w 1803400"/>
                <a:gd name="connsiteY55" fmla="*/ 42863 h 1958975"/>
                <a:gd name="connsiteX56" fmla="*/ 950970 w 1803400"/>
                <a:gd name="connsiteY56" fmla="*/ 42863 h 1958975"/>
                <a:gd name="connsiteX57" fmla="*/ 950975 w 1803400"/>
                <a:gd name="connsiteY57" fmla="*/ 42883 h 1958975"/>
                <a:gd name="connsiteX58" fmla="*/ 952501 w 1803400"/>
                <a:gd name="connsiteY58" fmla="*/ 42883 h 1958975"/>
                <a:gd name="connsiteX59" fmla="*/ 1125633 w 1803400"/>
                <a:gd name="connsiteY59" fmla="*/ 393 h 1958975"/>
                <a:gd name="connsiteX60" fmla="*/ 1125537 w 1803400"/>
                <a:gd name="connsiteY60" fmla="*/ 0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385684 w 1803400"/>
                <a:gd name="connsiteY17" fmla="*/ 1842559 h 1958975"/>
                <a:gd name="connsiteX18" fmla="*/ 1375094 w 1803400"/>
                <a:gd name="connsiteY18" fmla="*/ 1863196 h 1958975"/>
                <a:gd name="connsiteX19" fmla="*/ 1348090 w 1803400"/>
                <a:gd name="connsiteY19" fmla="*/ 1897592 h 1958975"/>
                <a:gd name="connsiteX20" fmla="*/ 1315262 w 1803400"/>
                <a:gd name="connsiteY20" fmla="*/ 1924579 h 1958975"/>
                <a:gd name="connsiteX21" fmla="*/ 1278197 w 1803400"/>
                <a:gd name="connsiteY21" fmla="*/ 1944688 h 1958975"/>
                <a:gd name="connsiteX22" fmla="*/ 1237426 w 1803400"/>
                <a:gd name="connsiteY22" fmla="*/ 1955800 h 1958975"/>
                <a:gd name="connsiteX23" fmla="*/ 1195596 w 1803400"/>
                <a:gd name="connsiteY23" fmla="*/ 1958975 h 1958975"/>
                <a:gd name="connsiteX24" fmla="*/ 1153766 w 1803400"/>
                <a:gd name="connsiteY24" fmla="*/ 1953154 h 1958975"/>
                <a:gd name="connsiteX25" fmla="*/ 1113525 w 1803400"/>
                <a:gd name="connsiteY25" fmla="*/ 1936750 h 1958975"/>
                <a:gd name="connsiteX26" fmla="*/ 1093404 w 1803400"/>
                <a:gd name="connsiteY26" fmla="*/ 1924579 h 1958975"/>
                <a:gd name="connsiteX27" fmla="*/ 1047868 w 1803400"/>
                <a:gd name="connsiteY27" fmla="*/ 1893359 h 1958975"/>
                <a:gd name="connsiteX28" fmla="*/ 957324 w 1803400"/>
                <a:gd name="connsiteY28" fmla="*/ 1826684 h 1958975"/>
                <a:gd name="connsiteX29" fmla="*/ 869428 w 1803400"/>
                <a:gd name="connsiteY29" fmla="*/ 1756304 h 1958975"/>
                <a:gd name="connsiteX30" fmla="*/ 784179 w 1803400"/>
                <a:gd name="connsiteY30" fmla="*/ 1683279 h 1958975"/>
                <a:gd name="connsiteX31" fmla="*/ 701578 w 1803400"/>
                <a:gd name="connsiteY31" fmla="*/ 1606021 h 1958975"/>
                <a:gd name="connsiteX32" fmla="*/ 623214 w 1803400"/>
                <a:gd name="connsiteY32" fmla="*/ 1525059 h 1958975"/>
                <a:gd name="connsiteX33" fmla="*/ 546966 w 1803400"/>
                <a:gd name="connsiteY33" fmla="*/ 1441450 h 1958975"/>
                <a:gd name="connsiteX34" fmla="*/ 474955 w 1803400"/>
                <a:gd name="connsiteY34" fmla="*/ 1354667 h 1958975"/>
                <a:gd name="connsiteX35" fmla="*/ 405592 w 1803400"/>
                <a:gd name="connsiteY35" fmla="*/ 1263650 h 1958975"/>
                <a:gd name="connsiteX36" fmla="*/ 340464 w 1803400"/>
                <a:gd name="connsiteY36" fmla="*/ 1170517 h 1958975"/>
                <a:gd name="connsiteX37" fmla="*/ 277984 w 1803400"/>
                <a:gd name="connsiteY37" fmla="*/ 1074209 h 1958975"/>
                <a:gd name="connsiteX38" fmla="*/ 220269 w 1803400"/>
                <a:gd name="connsiteY38" fmla="*/ 974725 h 1958975"/>
                <a:gd name="connsiteX39" fmla="*/ 166261 w 1803400"/>
                <a:gd name="connsiteY39" fmla="*/ 872596 h 1958975"/>
                <a:gd name="connsiteX40" fmla="*/ 116488 w 1803400"/>
                <a:gd name="connsiteY40" fmla="*/ 767292 h 1958975"/>
                <a:gd name="connsiteX41" fmla="*/ 70952 w 1803400"/>
                <a:gd name="connsiteY41" fmla="*/ 659342 h 1958975"/>
                <a:gd name="connsiteX42" fmla="*/ 28593 w 1803400"/>
                <a:gd name="connsiteY42" fmla="*/ 548746 h 1958975"/>
                <a:gd name="connsiteX43" fmla="*/ 9531 w 1803400"/>
                <a:gd name="connsiteY43" fmla="*/ 492654 h 1958975"/>
                <a:gd name="connsiteX44" fmla="*/ 4236 w 1803400"/>
                <a:gd name="connsiteY44" fmla="*/ 472017 h 1958975"/>
                <a:gd name="connsiteX45" fmla="*/ 0 w 1803400"/>
                <a:gd name="connsiteY45" fmla="*/ 430213 h 1958975"/>
                <a:gd name="connsiteX46" fmla="*/ 3706 w 1803400"/>
                <a:gd name="connsiteY46" fmla="*/ 389996 h 1958975"/>
                <a:gd name="connsiteX47" fmla="*/ 15885 w 1803400"/>
                <a:gd name="connsiteY47" fmla="*/ 350838 h 1958975"/>
                <a:gd name="connsiteX48" fmla="*/ 35476 w 1803400"/>
                <a:gd name="connsiteY48" fmla="*/ 315913 h 1958975"/>
                <a:gd name="connsiteX49" fmla="*/ 61421 w 1803400"/>
                <a:gd name="connsiteY49" fmla="*/ 285750 h 1958975"/>
                <a:gd name="connsiteX50" fmla="*/ 93720 w 1803400"/>
                <a:gd name="connsiteY50" fmla="*/ 260350 h 1958975"/>
                <a:gd name="connsiteX51" fmla="*/ 131844 w 1803400"/>
                <a:gd name="connsiteY51" fmla="*/ 242358 h 1958975"/>
                <a:gd name="connsiteX52" fmla="*/ 152494 w 1803400"/>
                <a:gd name="connsiteY52" fmla="*/ 236008 h 1958975"/>
                <a:gd name="connsiteX53" fmla="*/ 952029 w 1803400"/>
                <a:gd name="connsiteY53" fmla="*/ 41275 h 1958975"/>
                <a:gd name="connsiteX54" fmla="*/ 952559 w 1803400"/>
                <a:gd name="connsiteY54" fmla="*/ 42863 h 1958975"/>
                <a:gd name="connsiteX55" fmla="*/ 950970 w 1803400"/>
                <a:gd name="connsiteY55" fmla="*/ 42863 h 1958975"/>
                <a:gd name="connsiteX56" fmla="*/ 950975 w 1803400"/>
                <a:gd name="connsiteY56" fmla="*/ 42883 h 1958975"/>
                <a:gd name="connsiteX57" fmla="*/ 952501 w 1803400"/>
                <a:gd name="connsiteY57" fmla="*/ 42883 h 1958975"/>
                <a:gd name="connsiteX58" fmla="*/ 1125633 w 1803400"/>
                <a:gd name="connsiteY58" fmla="*/ 393 h 1958975"/>
                <a:gd name="connsiteX59" fmla="*/ 1125537 w 1803400"/>
                <a:gd name="connsiteY59" fmla="*/ 0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385684 w 1803400"/>
                <a:gd name="connsiteY17" fmla="*/ 1842559 h 1958975"/>
                <a:gd name="connsiteX18" fmla="*/ 1375094 w 1803400"/>
                <a:gd name="connsiteY18" fmla="*/ 1863196 h 1958975"/>
                <a:gd name="connsiteX19" fmla="*/ 1348090 w 1803400"/>
                <a:gd name="connsiteY19" fmla="*/ 1897592 h 1958975"/>
                <a:gd name="connsiteX20" fmla="*/ 1315262 w 1803400"/>
                <a:gd name="connsiteY20" fmla="*/ 1924579 h 1958975"/>
                <a:gd name="connsiteX21" fmla="*/ 1278197 w 1803400"/>
                <a:gd name="connsiteY21" fmla="*/ 1944688 h 1958975"/>
                <a:gd name="connsiteX22" fmla="*/ 1237426 w 1803400"/>
                <a:gd name="connsiteY22" fmla="*/ 1955800 h 1958975"/>
                <a:gd name="connsiteX23" fmla="*/ 1195596 w 1803400"/>
                <a:gd name="connsiteY23" fmla="*/ 1958975 h 1958975"/>
                <a:gd name="connsiteX24" fmla="*/ 1153766 w 1803400"/>
                <a:gd name="connsiteY24" fmla="*/ 1953154 h 1958975"/>
                <a:gd name="connsiteX25" fmla="*/ 1113525 w 1803400"/>
                <a:gd name="connsiteY25" fmla="*/ 1936750 h 1958975"/>
                <a:gd name="connsiteX26" fmla="*/ 1093404 w 1803400"/>
                <a:gd name="connsiteY26" fmla="*/ 1924579 h 1958975"/>
                <a:gd name="connsiteX27" fmla="*/ 1047868 w 1803400"/>
                <a:gd name="connsiteY27" fmla="*/ 1893359 h 1958975"/>
                <a:gd name="connsiteX28" fmla="*/ 957324 w 1803400"/>
                <a:gd name="connsiteY28" fmla="*/ 1826684 h 1958975"/>
                <a:gd name="connsiteX29" fmla="*/ 869428 w 1803400"/>
                <a:gd name="connsiteY29" fmla="*/ 1756304 h 1958975"/>
                <a:gd name="connsiteX30" fmla="*/ 784179 w 1803400"/>
                <a:gd name="connsiteY30" fmla="*/ 1683279 h 1958975"/>
                <a:gd name="connsiteX31" fmla="*/ 701578 w 1803400"/>
                <a:gd name="connsiteY31" fmla="*/ 1606021 h 1958975"/>
                <a:gd name="connsiteX32" fmla="*/ 623214 w 1803400"/>
                <a:gd name="connsiteY32" fmla="*/ 1525059 h 1958975"/>
                <a:gd name="connsiteX33" fmla="*/ 546966 w 1803400"/>
                <a:gd name="connsiteY33" fmla="*/ 1441450 h 1958975"/>
                <a:gd name="connsiteX34" fmla="*/ 474955 w 1803400"/>
                <a:gd name="connsiteY34" fmla="*/ 1354667 h 1958975"/>
                <a:gd name="connsiteX35" fmla="*/ 405592 w 1803400"/>
                <a:gd name="connsiteY35" fmla="*/ 1263650 h 1958975"/>
                <a:gd name="connsiteX36" fmla="*/ 340464 w 1803400"/>
                <a:gd name="connsiteY36" fmla="*/ 1170517 h 1958975"/>
                <a:gd name="connsiteX37" fmla="*/ 277984 w 1803400"/>
                <a:gd name="connsiteY37" fmla="*/ 1074209 h 1958975"/>
                <a:gd name="connsiteX38" fmla="*/ 220269 w 1803400"/>
                <a:gd name="connsiteY38" fmla="*/ 974725 h 1958975"/>
                <a:gd name="connsiteX39" fmla="*/ 166261 w 1803400"/>
                <a:gd name="connsiteY39" fmla="*/ 872596 h 1958975"/>
                <a:gd name="connsiteX40" fmla="*/ 116488 w 1803400"/>
                <a:gd name="connsiteY40" fmla="*/ 767292 h 1958975"/>
                <a:gd name="connsiteX41" fmla="*/ 70952 w 1803400"/>
                <a:gd name="connsiteY41" fmla="*/ 659342 h 1958975"/>
                <a:gd name="connsiteX42" fmla="*/ 28593 w 1803400"/>
                <a:gd name="connsiteY42" fmla="*/ 548746 h 1958975"/>
                <a:gd name="connsiteX43" fmla="*/ 9531 w 1803400"/>
                <a:gd name="connsiteY43" fmla="*/ 492654 h 1958975"/>
                <a:gd name="connsiteX44" fmla="*/ 4236 w 1803400"/>
                <a:gd name="connsiteY44" fmla="*/ 472017 h 1958975"/>
                <a:gd name="connsiteX45" fmla="*/ 0 w 1803400"/>
                <a:gd name="connsiteY45" fmla="*/ 430213 h 1958975"/>
                <a:gd name="connsiteX46" fmla="*/ 3706 w 1803400"/>
                <a:gd name="connsiteY46" fmla="*/ 389996 h 1958975"/>
                <a:gd name="connsiteX47" fmla="*/ 15885 w 1803400"/>
                <a:gd name="connsiteY47" fmla="*/ 350838 h 1958975"/>
                <a:gd name="connsiteX48" fmla="*/ 35476 w 1803400"/>
                <a:gd name="connsiteY48" fmla="*/ 315913 h 1958975"/>
                <a:gd name="connsiteX49" fmla="*/ 61421 w 1803400"/>
                <a:gd name="connsiteY49" fmla="*/ 285750 h 1958975"/>
                <a:gd name="connsiteX50" fmla="*/ 93720 w 1803400"/>
                <a:gd name="connsiteY50" fmla="*/ 260350 h 1958975"/>
                <a:gd name="connsiteX51" fmla="*/ 131844 w 1803400"/>
                <a:gd name="connsiteY51" fmla="*/ 242358 h 1958975"/>
                <a:gd name="connsiteX52" fmla="*/ 152494 w 1803400"/>
                <a:gd name="connsiteY52" fmla="*/ 236008 h 1958975"/>
                <a:gd name="connsiteX53" fmla="*/ 952029 w 1803400"/>
                <a:gd name="connsiteY53" fmla="*/ 41275 h 1958975"/>
                <a:gd name="connsiteX54" fmla="*/ 952559 w 1803400"/>
                <a:gd name="connsiteY54" fmla="*/ 42863 h 1958975"/>
                <a:gd name="connsiteX55" fmla="*/ 950970 w 1803400"/>
                <a:gd name="connsiteY55" fmla="*/ 42863 h 1958975"/>
                <a:gd name="connsiteX56" fmla="*/ 950975 w 1803400"/>
                <a:gd name="connsiteY56" fmla="*/ 42883 h 1958975"/>
                <a:gd name="connsiteX57" fmla="*/ 1125633 w 1803400"/>
                <a:gd name="connsiteY57" fmla="*/ 393 h 1958975"/>
                <a:gd name="connsiteX58" fmla="*/ 1125537 w 1803400"/>
                <a:gd name="connsiteY58" fmla="*/ 0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385684 w 1803400"/>
                <a:gd name="connsiteY17" fmla="*/ 1842559 h 1958975"/>
                <a:gd name="connsiteX18" fmla="*/ 1375094 w 1803400"/>
                <a:gd name="connsiteY18" fmla="*/ 1863196 h 1958975"/>
                <a:gd name="connsiteX19" fmla="*/ 1348090 w 1803400"/>
                <a:gd name="connsiteY19" fmla="*/ 1897592 h 1958975"/>
                <a:gd name="connsiteX20" fmla="*/ 1315262 w 1803400"/>
                <a:gd name="connsiteY20" fmla="*/ 1924579 h 1958975"/>
                <a:gd name="connsiteX21" fmla="*/ 1278197 w 1803400"/>
                <a:gd name="connsiteY21" fmla="*/ 1944688 h 1958975"/>
                <a:gd name="connsiteX22" fmla="*/ 1237426 w 1803400"/>
                <a:gd name="connsiteY22" fmla="*/ 1955800 h 1958975"/>
                <a:gd name="connsiteX23" fmla="*/ 1195596 w 1803400"/>
                <a:gd name="connsiteY23" fmla="*/ 1958975 h 1958975"/>
                <a:gd name="connsiteX24" fmla="*/ 1153766 w 1803400"/>
                <a:gd name="connsiteY24" fmla="*/ 1953154 h 1958975"/>
                <a:gd name="connsiteX25" fmla="*/ 1113525 w 1803400"/>
                <a:gd name="connsiteY25" fmla="*/ 1936750 h 1958975"/>
                <a:gd name="connsiteX26" fmla="*/ 1093404 w 1803400"/>
                <a:gd name="connsiteY26" fmla="*/ 1924579 h 1958975"/>
                <a:gd name="connsiteX27" fmla="*/ 1047868 w 1803400"/>
                <a:gd name="connsiteY27" fmla="*/ 1893359 h 1958975"/>
                <a:gd name="connsiteX28" fmla="*/ 957324 w 1803400"/>
                <a:gd name="connsiteY28" fmla="*/ 1826684 h 1958975"/>
                <a:gd name="connsiteX29" fmla="*/ 869428 w 1803400"/>
                <a:gd name="connsiteY29" fmla="*/ 1756304 h 1958975"/>
                <a:gd name="connsiteX30" fmla="*/ 784179 w 1803400"/>
                <a:gd name="connsiteY30" fmla="*/ 1683279 h 1958975"/>
                <a:gd name="connsiteX31" fmla="*/ 701578 w 1803400"/>
                <a:gd name="connsiteY31" fmla="*/ 1606021 h 1958975"/>
                <a:gd name="connsiteX32" fmla="*/ 623214 w 1803400"/>
                <a:gd name="connsiteY32" fmla="*/ 1525059 h 1958975"/>
                <a:gd name="connsiteX33" fmla="*/ 546966 w 1803400"/>
                <a:gd name="connsiteY33" fmla="*/ 1441450 h 1958975"/>
                <a:gd name="connsiteX34" fmla="*/ 474955 w 1803400"/>
                <a:gd name="connsiteY34" fmla="*/ 1354667 h 1958975"/>
                <a:gd name="connsiteX35" fmla="*/ 405592 w 1803400"/>
                <a:gd name="connsiteY35" fmla="*/ 1263650 h 1958975"/>
                <a:gd name="connsiteX36" fmla="*/ 340464 w 1803400"/>
                <a:gd name="connsiteY36" fmla="*/ 1170517 h 1958975"/>
                <a:gd name="connsiteX37" fmla="*/ 277984 w 1803400"/>
                <a:gd name="connsiteY37" fmla="*/ 1074209 h 1958975"/>
                <a:gd name="connsiteX38" fmla="*/ 220269 w 1803400"/>
                <a:gd name="connsiteY38" fmla="*/ 974725 h 1958975"/>
                <a:gd name="connsiteX39" fmla="*/ 166261 w 1803400"/>
                <a:gd name="connsiteY39" fmla="*/ 872596 h 1958975"/>
                <a:gd name="connsiteX40" fmla="*/ 116488 w 1803400"/>
                <a:gd name="connsiteY40" fmla="*/ 767292 h 1958975"/>
                <a:gd name="connsiteX41" fmla="*/ 70952 w 1803400"/>
                <a:gd name="connsiteY41" fmla="*/ 659342 h 1958975"/>
                <a:gd name="connsiteX42" fmla="*/ 28593 w 1803400"/>
                <a:gd name="connsiteY42" fmla="*/ 548746 h 1958975"/>
                <a:gd name="connsiteX43" fmla="*/ 9531 w 1803400"/>
                <a:gd name="connsiteY43" fmla="*/ 492654 h 1958975"/>
                <a:gd name="connsiteX44" fmla="*/ 4236 w 1803400"/>
                <a:gd name="connsiteY44" fmla="*/ 472017 h 1958975"/>
                <a:gd name="connsiteX45" fmla="*/ 0 w 1803400"/>
                <a:gd name="connsiteY45" fmla="*/ 430213 h 1958975"/>
                <a:gd name="connsiteX46" fmla="*/ 3706 w 1803400"/>
                <a:gd name="connsiteY46" fmla="*/ 389996 h 1958975"/>
                <a:gd name="connsiteX47" fmla="*/ 15885 w 1803400"/>
                <a:gd name="connsiteY47" fmla="*/ 350838 h 1958975"/>
                <a:gd name="connsiteX48" fmla="*/ 35476 w 1803400"/>
                <a:gd name="connsiteY48" fmla="*/ 315913 h 1958975"/>
                <a:gd name="connsiteX49" fmla="*/ 61421 w 1803400"/>
                <a:gd name="connsiteY49" fmla="*/ 285750 h 1958975"/>
                <a:gd name="connsiteX50" fmla="*/ 93720 w 1803400"/>
                <a:gd name="connsiteY50" fmla="*/ 260350 h 1958975"/>
                <a:gd name="connsiteX51" fmla="*/ 131844 w 1803400"/>
                <a:gd name="connsiteY51" fmla="*/ 242358 h 1958975"/>
                <a:gd name="connsiteX52" fmla="*/ 152494 w 1803400"/>
                <a:gd name="connsiteY52" fmla="*/ 236008 h 1958975"/>
                <a:gd name="connsiteX53" fmla="*/ 952029 w 1803400"/>
                <a:gd name="connsiteY53" fmla="*/ 41275 h 1958975"/>
                <a:gd name="connsiteX54" fmla="*/ 952559 w 1803400"/>
                <a:gd name="connsiteY54" fmla="*/ 42863 h 1958975"/>
                <a:gd name="connsiteX55" fmla="*/ 950970 w 1803400"/>
                <a:gd name="connsiteY55" fmla="*/ 42863 h 1958975"/>
                <a:gd name="connsiteX56" fmla="*/ 1125633 w 1803400"/>
                <a:gd name="connsiteY56" fmla="*/ 393 h 1958975"/>
                <a:gd name="connsiteX57" fmla="*/ 1125537 w 1803400"/>
                <a:gd name="connsiteY57" fmla="*/ 0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385684 w 1803400"/>
                <a:gd name="connsiteY17" fmla="*/ 1842559 h 1958975"/>
                <a:gd name="connsiteX18" fmla="*/ 1375094 w 1803400"/>
                <a:gd name="connsiteY18" fmla="*/ 1863196 h 1958975"/>
                <a:gd name="connsiteX19" fmla="*/ 1348090 w 1803400"/>
                <a:gd name="connsiteY19" fmla="*/ 1897592 h 1958975"/>
                <a:gd name="connsiteX20" fmla="*/ 1315262 w 1803400"/>
                <a:gd name="connsiteY20" fmla="*/ 1924579 h 1958975"/>
                <a:gd name="connsiteX21" fmla="*/ 1278197 w 1803400"/>
                <a:gd name="connsiteY21" fmla="*/ 1944688 h 1958975"/>
                <a:gd name="connsiteX22" fmla="*/ 1237426 w 1803400"/>
                <a:gd name="connsiteY22" fmla="*/ 1955800 h 1958975"/>
                <a:gd name="connsiteX23" fmla="*/ 1195596 w 1803400"/>
                <a:gd name="connsiteY23" fmla="*/ 1958975 h 1958975"/>
                <a:gd name="connsiteX24" fmla="*/ 1153766 w 1803400"/>
                <a:gd name="connsiteY24" fmla="*/ 1953154 h 1958975"/>
                <a:gd name="connsiteX25" fmla="*/ 1113525 w 1803400"/>
                <a:gd name="connsiteY25" fmla="*/ 1936750 h 1958975"/>
                <a:gd name="connsiteX26" fmla="*/ 1093404 w 1803400"/>
                <a:gd name="connsiteY26" fmla="*/ 1924579 h 1958975"/>
                <a:gd name="connsiteX27" fmla="*/ 1047868 w 1803400"/>
                <a:gd name="connsiteY27" fmla="*/ 1893359 h 1958975"/>
                <a:gd name="connsiteX28" fmla="*/ 957324 w 1803400"/>
                <a:gd name="connsiteY28" fmla="*/ 1826684 h 1958975"/>
                <a:gd name="connsiteX29" fmla="*/ 869428 w 1803400"/>
                <a:gd name="connsiteY29" fmla="*/ 1756304 h 1958975"/>
                <a:gd name="connsiteX30" fmla="*/ 784179 w 1803400"/>
                <a:gd name="connsiteY30" fmla="*/ 1683279 h 1958975"/>
                <a:gd name="connsiteX31" fmla="*/ 701578 w 1803400"/>
                <a:gd name="connsiteY31" fmla="*/ 1606021 h 1958975"/>
                <a:gd name="connsiteX32" fmla="*/ 623214 w 1803400"/>
                <a:gd name="connsiteY32" fmla="*/ 1525059 h 1958975"/>
                <a:gd name="connsiteX33" fmla="*/ 546966 w 1803400"/>
                <a:gd name="connsiteY33" fmla="*/ 1441450 h 1958975"/>
                <a:gd name="connsiteX34" fmla="*/ 474955 w 1803400"/>
                <a:gd name="connsiteY34" fmla="*/ 1354667 h 1958975"/>
                <a:gd name="connsiteX35" fmla="*/ 405592 w 1803400"/>
                <a:gd name="connsiteY35" fmla="*/ 1263650 h 1958975"/>
                <a:gd name="connsiteX36" fmla="*/ 340464 w 1803400"/>
                <a:gd name="connsiteY36" fmla="*/ 1170517 h 1958975"/>
                <a:gd name="connsiteX37" fmla="*/ 277984 w 1803400"/>
                <a:gd name="connsiteY37" fmla="*/ 1074209 h 1958975"/>
                <a:gd name="connsiteX38" fmla="*/ 220269 w 1803400"/>
                <a:gd name="connsiteY38" fmla="*/ 974725 h 1958975"/>
                <a:gd name="connsiteX39" fmla="*/ 166261 w 1803400"/>
                <a:gd name="connsiteY39" fmla="*/ 872596 h 1958975"/>
                <a:gd name="connsiteX40" fmla="*/ 116488 w 1803400"/>
                <a:gd name="connsiteY40" fmla="*/ 767292 h 1958975"/>
                <a:gd name="connsiteX41" fmla="*/ 70952 w 1803400"/>
                <a:gd name="connsiteY41" fmla="*/ 659342 h 1958975"/>
                <a:gd name="connsiteX42" fmla="*/ 28593 w 1803400"/>
                <a:gd name="connsiteY42" fmla="*/ 548746 h 1958975"/>
                <a:gd name="connsiteX43" fmla="*/ 9531 w 1803400"/>
                <a:gd name="connsiteY43" fmla="*/ 492654 h 1958975"/>
                <a:gd name="connsiteX44" fmla="*/ 4236 w 1803400"/>
                <a:gd name="connsiteY44" fmla="*/ 472017 h 1958975"/>
                <a:gd name="connsiteX45" fmla="*/ 0 w 1803400"/>
                <a:gd name="connsiteY45" fmla="*/ 430213 h 1958975"/>
                <a:gd name="connsiteX46" fmla="*/ 3706 w 1803400"/>
                <a:gd name="connsiteY46" fmla="*/ 389996 h 1958975"/>
                <a:gd name="connsiteX47" fmla="*/ 15885 w 1803400"/>
                <a:gd name="connsiteY47" fmla="*/ 350838 h 1958975"/>
                <a:gd name="connsiteX48" fmla="*/ 35476 w 1803400"/>
                <a:gd name="connsiteY48" fmla="*/ 315913 h 1958975"/>
                <a:gd name="connsiteX49" fmla="*/ 61421 w 1803400"/>
                <a:gd name="connsiteY49" fmla="*/ 285750 h 1958975"/>
                <a:gd name="connsiteX50" fmla="*/ 93720 w 1803400"/>
                <a:gd name="connsiteY50" fmla="*/ 260350 h 1958975"/>
                <a:gd name="connsiteX51" fmla="*/ 131844 w 1803400"/>
                <a:gd name="connsiteY51" fmla="*/ 242358 h 1958975"/>
                <a:gd name="connsiteX52" fmla="*/ 152494 w 1803400"/>
                <a:gd name="connsiteY52" fmla="*/ 236008 h 1958975"/>
                <a:gd name="connsiteX53" fmla="*/ 952029 w 1803400"/>
                <a:gd name="connsiteY53" fmla="*/ 41275 h 1958975"/>
                <a:gd name="connsiteX54" fmla="*/ 952559 w 1803400"/>
                <a:gd name="connsiteY54" fmla="*/ 42863 h 1958975"/>
                <a:gd name="connsiteX55" fmla="*/ 1125633 w 1803400"/>
                <a:gd name="connsiteY55" fmla="*/ 393 h 1958975"/>
                <a:gd name="connsiteX56" fmla="*/ 1125537 w 1803400"/>
                <a:gd name="connsiteY56" fmla="*/ 0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385684 w 1803400"/>
                <a:gd name="connsiteY17" fmla="*/ 1842559 h 1958975"/>
                <a:gd name="connsiteX18" fmla="*/ 1375094 w 1803400"/>
                <a:gd name="connsiteY18" fmla="*/ 1863196 h 1958975"/>
                <a:gd name="connsiteX19" fmla="*/ 1348090 w 1803400"/>
                <a:gd name="connsiteY19" fmla="*/ 1897592 h 1958975"/>
                <a:gd name="connsiteX20" fmla="*/ 1315262 w 1803400"/>
                <a:gd name="connsiteY20" fmla="*/ 1924579 h 1958975"/>
                <a:gd name="connsiteX21" fmla="*/ 1278197 w 1803400"/>
                <a:gd name="connsiteY21" fmla="*/ 1944688 h 1958975"/>
                <a:gd name="connsiteX22" fmla="*/ 1237426 w 1803400"/>
                <a:gd name="connsiteY22" fmla="*/ 1955800 h 1958975"/>
                <a:gd name="connsiteX23" fmla="*/ 1195596 w 1803400"/>
                <a:gd name="connsiteY23" fmla="*/ 1958975 h 1958975"/>
                <a:gd name="connsiteX24" fmla="*/ 1153766 w 1803400"/>
                <a:gd name="connsiteY24" fmla="*/ 1953154 h 1958975"/>
                <a:gd name="connsiteX25" fmla="*/ 1113525 w 1803400"/>
                <a:gd name="connsiteY25" fmla="*/ 1936750 h 1958975"/>
                <a:gd name="connsiteX26" fmla="*/ 1093404 w 1803400"/>
                <a:gd name="connsiteY26" fmla="*/ 1924579 h 1958975"/>
                <a:gd name="connsiteX27" fmla="*/ 1047868 w 1803400"/>
                <a:gd name="connsiteY27" fmla="*/ 1893359 h 1958975"/>
                <a:gd name="connsiteX28" fmla="*/ 957324 w 1803400"/>
                <a:gd name="connsiteY28" fmla="*/ 1826684 h 1958975"/>
                <a:gd name="connsiteX29" fmla="*/ 869428 w 1803400"/>
                <a:gd name="connsiteY29" fmla="*/ 1756304 h 1958975"/>
                <a:gd name="connsiteX30" fmla="*/ 784179 w 1803400"/>
                <a:gd name="connsiteY30" fmla="*/ 1683279 h 1958975"/>
                <a:gd name="connsiteX31" fmla="*/ 701578 w 1803400"/>
                <a:gd name="connsiteY31" fmla="*/ 1606021 h 1958975"/>
                <a:gd name="connsiteX32" fmla="*/ 623214 w 1803400"/>
                <a:gd name="connsiteY32" fmla="*/ 1525059 h 1958975"/>
                <a:gd name="connsiteX33" fmla="*/ 546966 w 1803400"/>
                <a:gd name="connsiteY33" fmla="*/ 1441450 h 1958975"/>
                <a:gd name="connsiteX34" fmla="*/ 474955 w 1803400"/>
                <a:gd name="connsiteY34" fmla="*/ 1354667 h 1958975"/>
                <a:gd name="connsiteX35" fmla="*/ 405592 w 1803400"/>
                <a:gd name="connsiteY35" fmla="*/ 1263650 h 1958975"/>
                <a:gd name="connsiteX36" fmla="*/ 340464 w 1803400"/>
                <a:gd name="connsiteY36" fmla="*/ 1170517 h 1958975"/>
                <a:gd name="connsiteX37" fmla="*/ 277984 w 1803400"/>
                <a:gd name="connsiteY37" fmla="*/ 1074209 h 1958975"/>
                <a:gd name="connsiteX38" fmla="*/ 220269 w 1803400"/>
                <a:gd name="connsiteY38" fmla="*/ 974725 h 1958975"/>
                <a:gd name="connsiteX39" fmla="*/ 166261 w 1803400"/>
                <a:gd name="connsiteY39" fmla="*/ 872596 h 1958975"/>
                <a:gd name="connsiteX40" fmla="*/ 116488 w 1803400"/>
                <a:gd name="connsiteY40" fmla="*/ 767292 h 1958975"/>
                <a:gd name="connsiteX41" fmla="*/ 70952 w 1803400"/>
                <a:gd name="connsiteY41" fmla="*/ 659342 h 1958975"/>
                <a:gd name="connsiteX42" fmla="*/ 28593 w 1803400"/>
                <a:gd name="connsiteY42" fmla="*/ 548746 h 1958975"/>
                <a:gd name="connsiteX43" fmla="*/ 9531 w 1803400"/>
                <a:gd name="connsiteY43" fmla="*/ 492654 h 1958975"/>
                <a:gd name="connsiteX44" fmla="*/ 4236 w 1803400"/>
                <a:gd name="connsiteY44" fmla="*/ 472017 h 1958975"/>
                <a:gd name="connsiteX45" fmla="*/ 0 w 1803400"/>
                <a:gd name="connsiteY45" fmla="*/ 430213 h 1958975"/>
                <a:gd name="connsiteX46" fmla="*/ 3706 w 1803400"/>
                <a:gd name="connsiteY46" fmla="*/ 389996 h 1958975"/>
                <a:gd name="connsiteX47" fmla="*/ 15885 w 1803400"/>
                <a:gd name="connsiteY47" fmla="*/ 350838 h 1958975"/>
                <a:gd name="connsiteX48" fmla="*/ 35476 w 1803400"/>
                <a:gd name="connsiteY48" fmla="*/ 315913 h 1958975"/>
                <a:gd name="connsiteX49" fmla="*/ 61421 w 1803400"/>
                <a:gd name="connsiteY49" fmla="*/ 285750 h 1958975"/>
                <a:gd name="connsiteX50" fmla="*/ 93720 w 1803400"/>
                <a:gd name="connsiteY50" fmla="*/ 260350 h 1958975"/>
                <a:gd name="connsiteX51" fmla="*/ 131844 w 1803400"/>
                <a:gd name="connsiteY51" fmla="*/ 242358 h 1958975"/>
                <a:gd name="connsiteX52" fmla="*/ 152494 w 1803400"/>
                <a:gd name="connsiteY52" fmla="*/ 236008 h 1958975"/>
                <a:gd name="connsiteX53" fmla="*/ 952029 w 1803400"/>
                <a:gd name="connsiteY53" fmla="*/ 41275 h 1958975"/>
                <a:gd name="connsiteX54" fmla="*/ 1125633 w 1803400"/>
                <a:gd name="connsiteY54" fmla="*/ 393 h 1958975"/>
                <a:gd name="connsiteX55" fmla="*/ 1125537 w 1803400"/>
                <a:gd name="connsiteY55" fmla="*/ 0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385684 w 1803400"/>
                <a:gd name="connsiteY17" fmla="*/ 1842559 h 1958975"/>
                <a:gd name="connsiteX18" fmla="*/ 1375094 w 1803400"/>
                <a:gd name="connsiteY18" fmla="*/ 1863196 h 1958975"/>
                <a:gd name="connsiteX19" fmla="*/ 1348090 w 1803400"/>
                <a:gd name="connsiteY19" fmla="*/ 1897592 h 1958975"/>
                <a:gd name="connsiteX20" fmla="*/ 1315262 w 1803400"/>
                <a:gd name="connsiteY20" fmla="*/ 1924579 h 1958975"/>
                <a:gd name="connsiteX21" fmla="*/ 1278197 w 1803400"/>
                <a:gd name="connsiteY21" fmla="*/ 1944688 h 1958975"/>
                <a:gd name="connsiteX22" fmla="*/ 1237426 w 1803400"/>
                <a:gd name="connsiteY22" fmla="*/ 1955800 h 1958975"/>
                <a:gd name="connsiteX23" fmla="*/ 1195596 w 1803400"/>
                <a:gd name="connsiteY23" fmla="*/ 1958975 h 1958975"/>
                <a:gd name="connsiteX24" fmla="*/ 1153766 w 1803400"/>
                <a:gd name="connsiteY24" fmla="*/ 1953154 h 1958975"/>
                <a:gd name="connsiteX25" fmla="*/ 1113525 w 1803400"/>
                <a:gd name="connsiteY25" fmla="*/ 1936750 h 1958975"/>
                <a:gd name="connsiteX26" fmla="*/ 1093404 w 1803400"/>
                <a:gd name="connsiteY26" fmla="*/ 1924579 h 1958975"/>
                <a:gd name="connsiteX27" fmla="*/ 1047868 w 1803400"/>
                <a:gd name="connsiteY27" fmla="*/ 1893359 h 1958975"/>
                <a:gd name="connsiteX28" fmla="*/ 957324 w 1803400"/>
                <a:gd name="connsiteY28" fmla="*/ 1826684 h 1958975"/>
                <a:gd name="connsiteX29" fmla="*/ 869428 w 1803400"/>
                <a:gd name="connsiteY29" fmla="*/ 1756304 h 1958975"/>
                <a:gd name="connsiteX30" fmla="*/ 784179 w 1803400"/>
                <a:gd name="connsiteY30" fmla="*/ 1683279 h 1958975"/>
                <a:gd name="connsiteX31" fmla="*/ 701578 w 1803400"/>
                <a:gd name="connsiteY31" fmla="*/ 1606021 h 1958975"/>
                <a:gd name="connsiteX32" fmla="*/ 623214 w 1803400"/>
                <a:gd name="connsiteY32" fmla="*/ 1525059 h 1958975"/>
                <a:gd name="connsiteX33" fmla="*/ 546966 w 1803400"/>
                <a:gd name="connsiteY33" fmla="*/ 1441450 h 1958975"/>
                <a:gd name="connsiteX34" fmla="*/ 474955 w 1803400"/>
                <a:gd name="connsiteY34" fmla="*/ 1354667 h 1958975"/>
                <a:gd name="connsiteX35" fmla="*/ 405592 w 1803400"/>
                <a:gd name="connsiteY35" fmla="*/ 1263650 h 1958975"/>
                <a:gd name="connsiteX36" fmla="*/ 340464 w 1803400"/>
                <a:gd name="connsiteY36" fmla="*/ 1170517 h 1958975"/>
                <a:gd name="connsiteX37" fmla="*/ 277984 w 1803400"/>
                <a:gd name="connsiteY37" fmla="*/ 1074209 h 1958975"/>
                <a:gd name="connsiteX38" fmla="*/ 220269 w 1803400"/>
                <a:gd name="connsiteY38" fmla="*/ 974725 h 1958975"/>
                <a:gd name="connsiteX39" fmla="*/ 166261 w 1803400"/>
                <a:gd name="connsiteY39" fmla="*/ 872596 h 1958975"/>
                <a:gd name="connsiteX40" fmla="*/ 116488 w 1803400"/>
                <a:gd name="connsiteY40" fmla="*/ 767292 h 1958975"/>
                <a:gd name="connsiteX41" fmla="*/ 70952 w 1803400"/>
                <a:gd name="connsiteY41" fmla="*/ 659342 h 1958975"/>
                <a:gd name="connsiteX42" fmla="*/ 28593 w 1803400"/>
                <a:gd name="connsiteY42" fmla="*/ 548746 h 1958975"/>
                <a:gd name="connsiteX43" fmla="*/ 9531 w 1803400"/>
                <a:gd name="connsiteY43" fmla="*/ 492654 h 1958975"/>
                <a:gd name="connsiteX44" fmla="*/ 4236 w 1803400"/>
                <a:gd name="connsiteY44" fmla="*/ 472017 h 1958975"/>
                <a:gd name="connsiteX45" fmla="*/ 0 w 1803400"/>
                <a:gd name="connsiteY45" fmla="*/ 430213 h 1958975"/>
                <a:gd name="connsiteX46" fmla="*/ 3706 w 1803400"/>
                <a:gd name="connsiteY46" fmla="*/ 389996 h 1958975"/>
                <a:gd name="connsiteX47" fmla="*/ 15885 w 1803400"/>
                <a:gd name="connsiteY47" fmla="*/ 350838 h 1958975"/>
                <a:gd name="connsiteX48" fmla="*/ 35476 w 1803400"/>
                <a:gd name="connsiteY48" fmla="*/ 315913 h 1958975"/>
                <a:gd name="connsiteX49" fmla="*/ 61421 w 1803400"/>
                <a:gd name="connsiteY49" fmla="*/ 285750 h 1958975"/>
                <a:gd name="connsiteX50" fmla="*/ 93720 w 1803400"/>
                <a:gd name="connsiteY50" fmla="*/ 260350 h 1958975"/>
                <a:gd name="connsiteX51" fmla="*/ 131844 w 1803400"/>
                <a:gd name="connsiteY51" fmla="*/ 242358 h 1958975"/>
                <a:gd name="connsiteX52" fmla="*/ 152494 w 1803400"/>
                <a:gd name="connsiteY52" fmla="*/ 236008 h 1958975"/>
                <a:gd name="connsiteX53" fmla="*/ 1125633 w 1803400"/>
                <a:gd name="connsiteY53" fmla="*/ 393 h 1958975"/>
                <a:gd name="connsiteX54" fmla="*/ 1125537 w 1803400"/>
                <a:gd name="connsiteY54" fmla="*/ 0 h 19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803400" h="1958975">
                  <a:moveTo>
                    <a:pt x="1125537" y="0"/>
                  </a:moveTo>
                  <a:lnTo>
                    <a:pt x="1126165" y="262"/>
                  </a:lnTo>
                  <a:lnTo>
                    <a:pt x="1127234" y="0"/>
                  </a:lnTo>
                  <a:cubicBezTo>
                    <a:pt x="1127303" y="265"/>
                    <a:pt x="1127371" y="530"/>
                    <a:pt x="1127440" y="795"/>
                  </a:cubicBezTo>
                  <a:lnTo>
                    <a:pt x="1488053" y="151427"/>
                  </a:lnTo>
                  <a:lnTo>
                    <a:pt x="1513493" y="163075"/>
                  </a:lnTo>
                  <a:lnTo>
                    <a:pt x="1559603" y="190607"/>
                  </a:lnTo>
                  <a:lnTo>
                    <a:pt x="1602532" y="223434"/>
                  </a:lnTo>
                  <a:lnTo>
                    <a:pt x="1640692" y="261555"/>
                  </a:lnTo>
                  <a:lnTo>
                    <a:pt x="1672492" y="303383"/>
                  </a:lnTo>
                  <a:lnTo>
                    <a:pt x="1699521" y="349976"/>
                  </a:lnTo>
                  <a:lnTo>
                    <a:pt x="1720721" y="399216"/>
                  </a:lnTo>
                  <a:lnTo>
                    <a:pt x="1735031" y="451633"/>
                  </a:lnTo>
                  <a:lnTo>
                    <a:pt x="1739271" y="479165"/>
                  </a:lnTo>
                  <a:lnTo>
                    <a:pt x="1803400" y="944563"/>
                  </a:lnTo>
                  <a:lnTo>
                    <a:pt x="1792224" y="938116"/>
                  </a:lnTo>
                  <a:lnTo>
                    <a:pt x="1803400" y="945534"/>
                  </a:lnTo>
                  <a:lnTo>
                    <a:pt x="1385684" y="1842559"/>
                  </a:lnTo>
                  <a:lnTo>
                    <a:pt x="1375094" y="1863196"/>
                  </a:lnTo>
                  <a:lnTo>
                    <a:pt x="1348090" y="1897592"/>
                  </a:lnTo>
                  <a:lnTo>
                    <a:pt x="1315262" y="1924579"/>
                  </a:lnTo>
                  <a:lnTo>
                    <a:pt x="1278197" y="1944688"/>
                  </a:lnTo>
                  <a:lnTo>
                    <a:pt x="1237426" y="1955800"/>
                  </a:lnTo>
                  <a:lnTo>
                    <a:pt x="1195596" y="1958975"/>
                  </a:lnTo>
                  <a:lnTo>
                    <a:pt x="1153766" y="1953154"/>
                  </a:lnTo>
                  <a:lnTo>
                    <a:pt x="1113525" y="1936750"/>
                  </a:lnTo>
                  <a:lnTo>
                    <a:pt x="1093404" y="1924579"/>
                  </a:lnTo>
                  <a:lnTo>
                    <a:pt x="1047868" y="1893359"/>
                  </a:lnTo>
                  <a:lnTo>
                    <a:pt x="957324" y="1826684"/>
                  </a:lnTo>
                  <a:lnTo>
                    <a:pt x="869428" y="1756304"/>
                  </a:lnTo>
                  <a:lnTo>
                    <a:pt x="784179" y="1683279"/>
                  </a:lnTo>
                  <a:lnTo>
                    <a:pt x="701578" y="1606021"/>
                  </a:lnTo>
                  <a:lnTo>
                    <a:pt x="623214" y="1525059"/>
                  </a:lnTo>
                  <a:lnTo>
                    <a:pt x="546966" y="1441450"/>
                  </a:lnTo>
                  <a:lnTo>
                    <a:pt x="474955" y="1354667"/>
                  </a:lnTo>
                  <a:lnTo>
                    <a:pt x="405592" y="1263650"/>
                  </a:lnTo>
                  <a:lnTo>
                    <a:pt x="340464" y="1170517"/>
                  </a:lnTo>
                  <a:lnTo>
                    <a:pt x="277984" y="1074209"/>
                  </a:lnTo>
                  <a:lnTo>
                    <a:pt x="220269" y="974725"/>
                  </a:lnTo>
                  <a:lnTo>
                    <a:pt x="166261" y="872596"/>
                  </a:lnTo>
                  <a:lnTo>
                    <a:pt x="116488" y="767292"/>
                  </a:lnTo>
                  <a:lnTo>
                    <a:pt x="70952" y="659342"/>
                  </a:lnTo>
                  <a:lnTo>
                    <a:pt x="28593" y="548746"/>
                  </a:lnTo>
                  <a:lnTo>
                    <a:pt x="9531" y="492654"/>
                  </a:lnTo>
                  <a:lnTo>
                    <a:pt x="4236" y="472017"/>
                  </a:lnTo>
                  <a:lnTo>
                    <a:pt x="0" y="430213"/>
                  </a:lnTo>
                  <a:lnTo>
                    <a:pt x="3706" y="389996"/>
                  </a:lnTo>
                  <a:lnTo>
                    <a:pt x="15885" y="350838"/>
                  </a:lnTo>
                  <a:lnTo>
                    <a:pt x="35476" y="315913"/>
                  </a:lnTo>
                  <a:lnTo>
                    <a:pt x="61421" y="285750"/>
                  </a:lnTo>
                  <a:lnTo>
                    <a:pt x="93720" y="260350"/>
                  </a:lnTo>
                  <a:lnTo>
                    <a:pt x="131844" y="242358"/>
                  </a:lnTo>
                  <a:lnTo>
                    <a:pt x="152494" y="236008"/>
                  </a:lnTo>
                  <a:lnTo>
                    <a:pt x="1125633" y="393"/>
                  </a:lnTo>
                  <a:lnTo>
                    <a:pt x="112553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34290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33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37" name="Freeform: Shape 36"/>
            <p:cNvSpPr>
              <a:spLocks/>
            </p:cNvSpPr>
            <p:nvPr/>
          </p:nvSpPr>
          <p:spPr bwMode="auto">
            <a:xfrm>
              <a:off x="4596440" y="1813794"/>
              <a:ext cx="1349706" cy="1143084"/>
            </a:xfrm>
            <a:custGeom>
              <a:avLst/>
              <a:gdLst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94151 w 1928813"/>
                <a:gd name="connsiteY3" fmla="*/ 0 h 1633538"/>
                <a:gd name="connsiteX4" fmla="*/ 215312 w 1928813"/>
                <a:gd name="connsiteY4" fmla="*/ 1058 h 1633538"/>
                <a:gd name="connsiteX5" fmla="*/ 274562 w 1928813"/>
                <a:gd name="connsiteY5" fmla="*/ 5292 h 1633538"/>
                <a:gd name="connsiteX6" fmla="*/ 392005 w 1928813"/>
                <a:gd name="connsiteY6" fmla="*/ 20108 h 1633538"/>
                <a:gd name="connsiteX7" fmla="*/ 506803 w 1928813"/>
                <a:gd name="connsiteY7" fmla="*/ 38100 h 1633538"/>
                <a:gd name="connsiteX8" fmla="*/ 621072 w 1928813"/>
                <a:gd name="connsiteY8" fmla="*/ 61912 h 1633538"/>
                <a:gd name="connsiteX9" fmla="*/ 733753 w 1928813"/>
                <a:gd name="connsiteY9" fmla="*/ 89958 h 1633538"/>
                <a:gd name="connsiteX10" fmla="*/ 843790 w 1928813"/>
                <a:gd name="connsiteY10" fmla="*/ 122767 h 1633538"/>
                <a:gd name="connsiteX11" fmla="*/ 952768 w 1928813"/>
                <a:gd name="connsiteY11" fmla="*/ 159808 h 1633538"/>
                <a:gd name="connsiteX12" fmla="*/ 1059102 w 1928813"/>
                <a:gd name="connsiteY12" fmla="*/ 201083 h 1633538"/>
                <a:gd name="connsiteX13" fmla="*/ 1162790 w 1928813"/>
                <a:gd name="connsiteY13" fmla="*/ 247121 h 1633538"/>
                <a:gd name="connsiteX14" fmla="*/ 1264891 w 1928813"/>
                <a:gd name="connsiteY14" fmla="*/ 296333 h 1633538"/>
                <a:gd name="connsiteX15" fmla="*/ 1364347 w 1928813"/>
                <a:gd name="connsiteY15" fmla="*/ 350308 h 1633538"/>
                <a:gd name="connsiteX16" fmla="*/ 1461158 w 1928813"/>
                <a:gd name="connsiteY16" fmla="*/ 407458 h 1633538"/>
                <a:gd name="connsiteX17" fmla="*/ 1555853 w 1928813"/>
                <a:gd name="connsiteY17" fmla="*/ 469371 h 1633538"/>
                <a:gd name="connsiteX18" fmla="*/ 1647903 w 1928813"/>
                <a:gd name="connsiteY18" fmla="*/ 533929 h 1633538"/>
                <a:gd name="connsiteX19" fmla="*/ 1736249 w 1928813"/>
                <a:gd name="connsiteY19" fmla="*/ 602192 h 1633538"/>
                <a:gd name="connsiteX20" fmla="*/ 1822480 w 1928813"/>
                <a:gd name="connsiteY20" fmla="*/ 674687 h 1633538"/>
                <a:gd name="connsiteX21" fmla="*/ 1864273 w 1928813"/>
                <a:gd name="connsiteY21" fmla="*/ 712258 h 1633538"/>
                <a:gd name="connsiteX22" fmla="*/ 1880672 w 1928813"/>
                <a:gd name="connsiteY22" fmla="*/ 728133 h 1633538"/>
                <a:gd name="connsiteX23" fmla="*/ 1905007 w 1928813"/>
                <a:gd name="connsiteY23" fmla="*/ 763587 h 1633538"/>
                <a:gd name="connsiteX24" fmla="*/ 1921407 w 1928813"/>
                <a:gd name="connsiteY24" fmla="*/ 803275 h 1633538"/>
                <a:gd name="connsiteX25" fmla="*/ 1928813 w 1928813"/>
                <a:gd name="connsiteY25" fmla="*/ 844550 h 1633538"/>
                <a:gd name="connsiteX26" fmla="*/ 1927226 w 1928813"/>
                <a:gd name="connsiteY26" fmla="*/ 886354 h 1633538"/>
                <a:gd name="connsiteX27" fmla="*/ 1916646 w 1928813"/>
                <a:gd name="connsiteY27" fmla="*/ 927629 h 1633538"/>
                <a:gd name="connsiteX28" fmla="*/ 1898130 w 1928813"/>
                <a:gd name="connsiteY28" fmla="*/ 965729 h 1633538"/>
                <a:gd name="connsiteX29" fmla="*/ 1871150 w 1928813"/>
                <a:gd name="connsiteY29" fmla="*/ 999596 h 1633538"/>
                <a:gd name="connsiteX30" fmla="*/ 1853692 w 1928813"/>
                <a:gd name="connsiteY30" fmla="*/ 1014413 h 1633538"/>
                <a:gd name="connsiteX31" fmla="*/ 1244788 w 1928813"/>
                <a:gd name="connsiteY31" fmla="*/ 1501775 h 1633538"/>
                <a:gd name="connsiteX32" fmla="*/ 1202995 w 1928813"/>
                <a:gd name="connsiteY32" fmla="*/ 1455208 h 1633538"/>
                <a:gd name="connsiteX33" fmla="*/ 1114120 w 1928813"/>
                <a:gd name="connsiteY33" fmla="*/ 1372129 h 1633538"/>
                <a:gd name="connsiteX34" fmla="*/ 1017838 w 1928813"/>
                <a:gd name="connsiteY34" fmla="*/ 1299633 h 1633538"/>
                <a:gd name="connsiteX35" fmla="*/ 1003804 w 1928813"/>
                <a:gd name="connsiteY35" fmla="*/ 1290972 h 1633538"/>
                <a:gd name="connsiteX36" fmla="*/ 1098083 w 1928813"/>
                <a:gd name="connsiteY36" fmla="*/ 1361774 h 1633538"/>
                <a:gd name="connsiteX37" fmla="*/ 1196995 w 1928813"/>
                <a:gd name="connsiteY37" fmla="*/ 1451657 h 1633538"/>
                <a:gd name="connsiteX38" fmla="*/ 1244600 w 1928813"/>
                <a:gd name="connsiteY38" fmla="*/ 1501886 h 1633538"/>
                <a:gd name="connsiteX39" fmla="*/ 1243013 w 1928813"/>
                <a:gd name="connsiteY39" fmla="*/ 1502415 h 1633538"/>
                <a:gd name="connsiteX40" fmla="*/ 1080099 w 1928813"/>
                <a:gd name="connsiteY40" fmla="*/ 1633538 h 1633538"/>
                <a:gd name="connsiteX41" fmla="*/ 1072952 w 1928813"/>
                <a:gd name="connsiteY41" fmla="*/ 1626822 h 1633538"/>
                <a:gd name="connsiteX42" fmla="*/ 1077913 w 1928813"/>
                <a:gd name="connsiteY42" fmla="*/ 1633538 h 1633538"/>
                <a:gd name="connsiteX43" fmla="*/ 592667 w 1928813"/>
                <a:gd name="connsiteY43" fmla="*/ 1633538 h 1633538"/>
                <a:gd name="connsiteX44" fmla="*/ 571500 w 1928813"/>
                <a:gd name="connsiteY44" fmla="*/ 1632480 h 1633538"/>
                <a:gd name="connsiteX45" fmla="*/ 528638 w 1928813"/>
                <a:gd name="connsiteY45" fmla="*/ 1628776 h 1633538"/>
                <a:gd name="connsiteX46" fmla="*/ 488421 w 1928813"/>
                <a:gd name="connsiteY46" fmla="*/ 1619780 h 1633538"/>
                <a:gd name="connsiteX47" fmla="*/ 448205 w 1928813"/>
                <a:gd name="connsiteY47" fmla="*/ 1607609 h 1633538"/>
                <a:gd name="connsiteX48" fmla="*/ 410105 w 1928813"/>
                <a:gd name="connsiteY48" fmla="*/ 1590676 h 1633538"/>
                <a:gd name="connsiteX49" fmla="*/ 373592 w 1928813"/>
                <a:gd name="connsiteY49" fmla="*/ 1571096 h 1633538"/>
                <a:gd name="connsiteX50" fmla="*/ 338138 w 1928813"/>
                <a:gd name="connsiteY50" fmla="*/ 1547284 h 1633538"/>
                <a:gd name="connsiteX51" fmla="*/ 306388 w 1928813"/>
                <a:gd name="connsiteY51" fmla="*/ 1519767 h 1633538"/>
                <a:gd name="connsiteX52" fmla="*/ 292100 w 1928813"/>
                <a:gd name="connsiteY52" fmla="*/ 1504421 h 1633538"/>
                <a:gd name="connsiteX53" fmla="*/ 2904 w 1928813"/>
                <a:gd name="connsiteY53" fmla="*/ 1202127 h 1633538"/>
                <a:gd name="connsiteX54" fmla="*/ 1587 w 1928813"/>
                <a:gd name="connsiteY54" fmla="*/ 1202100 h 1633538"/>
                <a:gd name="connsiteX55" fmla="*/ 1587 w 1928813"/>
                <a:gd name="connsiteY55" fmla="*/ 1200751 h 1633538"/>
                <a:gd name="connsiteX56" fmla="*/ 0 w 1928813"/>
                <a:gd name="connsiteY56" fmla="*/ 1199092 h 1633538"/>
                <a:gd name="connsiteX57" fmla="*/ 1587 w 1928813"/>
                <a:gd name="connsiteY57" fmla="*/ 1198930 h 1633538"/>
                <a:gd name="connsiteX58" fmla="*/ 1587 w 1928813"/>
                <a:gd name="connsiteY58" fmla="*/ 1006472 h 1633538"/>
                <a:gd name="connsiteX59" fmla="*/ 1587 w 1928813"/>
                <a:gd name="connsiteY59" fmla="*/ 1005946 h 1633538"/>
                <a:gd name="connsiteX60" fmla="*/ 0 w 1928813"/>
                <a:gd name="connsiteY60" fmla="*/ 1005946 h 1633538"/>
                <a:gd name="connsiteX61" fmla="*/ 0 w 1928813"/>
                <a:gd name="connsiteY61" fmla="*/ 199496 h 1633538"/>
                <a:gd name="connsiteX62" fmla="*/ 529 w 1928813"/>
                <a:gd name="connsiteY62" fmla="*/ 178329 h 1633538"/>
                <a:gd name="connsiteX63" fmla="*/ 9523 w 1928813"/>
                <a:gd name="connsiteY63" fmla="*/ 137054 h 1633538"/>
                <a:gd name="connsiteX64" fmla="*/ 26451 w 1928813"/>
                <a:gd name="connsiteY64" fmla="*/ 100012 h 1633538"/>
                <a:gd name="connsiteX65" fmla="*/ 50257 w 1928813"/>
                <a:gd name="connsiteY65" fmla="*/ 67204 h 1633538"/>
                <a:gd name="connsiteX66" fmla="*/ 78824 w 1928813"/>
                <a:gd name="connsiteY66" fmla="*/ 40746 h 1633538"/>
                <a:gd name="connsiteX67" fmla="*/ 114269 w 1928813"/>
                <a:gd name="connsiteY67" fmla="*/ 19050 h 1633538"/>
                <a:gd name="connsiteX68" fmla="*/ 152358 w 1928813"/>
                <a:gd name="connsiteY68" fmla="*/ 5292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202995 w 1928813"/>
                <a:gd name="connsiteY33" fmla="*/ 1455208 h 1633538"/>
                <a:gd name="connsiteX34" fmla="*/ 1114120 w 1928813"/>
                <a:gd name="connsiteY34" fmla="*/ 1372129 h 1633538"/>
                <a:gd name="connsiteX35" fmla="*/ 1017838 w 1928813"/>
                <a:gd name="connsiteY35" fmla="*/ 1299633 h 1633538"/>
                <a:gd name="connsiteX36" fmla="*/ 1098083 w 1928813"/>
                <a:gd name="connsiteY36" fmla="*/ 1361774 h 1633538"/>
                <a:gd name="connsiteX37" fmla="*/ 1196995 w 1928813"/>
                <a:gd name="connsiteY37" fmla="*/ 1451657 h 1633538"/>
                <a:gd name="connsiteX38" fmla="*/ 1244600 w 1928813"/>
                <a:gd name="connsiteY38" fmla="*/ 1501886 h 1633538"/>
                <a:gd name="connsiteX39" fmla="*/ 1243013 w 1928813"/>
                <a:gd name="connsiteY39" fmla="*/ 1502415 h 1633538"/>
                <a:gd name="connsiteX40" fmla="*/ 1080099 w 1928813"/>
                <a:gd name="connsiteY40" fmla="*/ 1633538 h 1633538"/>
                <a:gd name="connsiteX41" fmla="*/ 1072952 w 1928813"/>
                <a:gd name="connsiteY41" fmla="*/ 1626822 h 1633538"/>
                <a:gd name="connsiteX42" fmla="*/ 1077913 w 1928813"/>
                <a:gd name="connsiteY42" fmla="*/ 1633538 h 1633538"/>
                <a:gd name="connsiteX43" fmla="*/ 592667 w 1928813"/>
                <a:gd name="connsiteY43" fmla="*/ 1633538 h 1633538"/>
                <a:gd name="connsiteX44" fmla="*/ 571500 w 1928813"/>
                <a:gd name="connsiteY44" fmla="*/ 1632480 h 1633538"/>
                <a:gd name="connsiteX45" fmla="*/ 528638 w 1928813"/>
                <a:gd name="connsiteY45" fmla="*/ 1628776 h 1633538"/>
                <a:gd name="connsiteX46" fmla="*/ 488421 w 1928813"/>
                <a:gd name="connsiteY46" fmla="*/ 1619780 h 1633538"/>
                <a:gd name="connsiteX47" fmla="*/ 448205 w 1928813"/>
                <a:gd name="connsiteY47" fmla="*/ 1607609 h 1633538"/>
                <a:gd name="connsiteX48" fmla="*/ 410105 w 1928813"/>
                <a:gd name="connsiteY48" fmla="*/ 1590676 h 1633538"/>
                <a:gd name="connsiteX49" fmla="*/ 373592 w 1928813"/>
                <a:gd name="connsiteY49" fmla="*/ 1571096 h 1633538"/>
                <a:gd name="connsiteX50" fmla="*/ 338138 w 1928813"/>
                <a:gd name="connsiteY50" fmla="*/ 1547284 h 1633538"/>
                <a:gd name="connsiteX51" fmla="*/ 306388 w 1928813"/>
                <a:gd name="connsiteY51" fmla="*/ 1519767 h 1633538"/>
                <a:gd name="connsiteX52" fmla="*/ 292100 w 1928813"/>
                <a:gd name="connsiteY52" fmla="*/ 1504421 h 1633538"/>
                <a:gd name="connsiteX53" fmla="*/ 2904 w 1928813"/>
                <a:gd name="connsiteY53" fmla="*/ 1202127 h 1633538"/>
                <a:gd name="connsiteX54" fmla="*/ 1587 w 1928813"/>
                <a:gd name="connsiteY54" fmla="*/ 1202100 h 1633538"/>
                <a:gd name="connsiteX55" fmla="*/ 1587 w 1928813"/>
                <a:gd name="connsiteY55" fmla="*/ 1200751 h 1633538"/>
                <a:gd name="connsiteX56" fmla="*/ 0 w 1928813"/>
                <a:gd name="connsiteY56" fmla="*/ 1199092 h 1633538"/>
                <a:gd name="connsiteX57" fmla="*/ 1587 w 1928813"/>
                <a:gd name="connsiteY57" fmla="*/ 1198930 h 1633538"/>
                <a:gd name="connsiteX58" fmla="*/ 1587 w 1928813"/>
                <a:gd name="connsiteY58" fmla="*/ 1006472 h 1633538"/>
                <a:gd name="connsiteX59" fmla="*/ 1587 w 1928813"/>
                <a:gd name="connsiteY59" fmla="*/ 1005946 h 1633538"/>
                <a:gd name="connsiteX60" fmla="*/ 0 w 1928813"/>
                <a:gd name="connsiteY60" fmla="*/ 1005946 h 1633538"/>
                <a:gd name="connsiteX61" fmla="*/ 0 w 1928813"/>
                <a:gd name="connsiteY61" fmla="*/ 199496 h 1633538"/>
                <a:gd name="connsiteX62" fmla="*/ 529 w 1928813"/>
                <a:gd name="connsiteY62" fmla="*/ 178329 h 1633538"/>
                <a:gd name="connsiteX63" fmla="*/ 9523 w 1928813"/>
                <a:gd name="connsiteY63" fmla="*/ 137054 h 1633538"/>
                <a:gd name="connsiteX64" fmla="*/ 26451 w 1928813"/>
                <a:gd name="connsiteY64" fmla="*/ 100012 h 1633538"/>
                <a:gd name="connsiteX65" fmla="*/ 50257 w 1928813"/>
                <a:gd name="connsiteY65" fmla="*/ 67204 h 1633538"/>
                <a:gd name="connsiteX66" fmla="*/ 78824 w 1928813"/>
                <a:gd name="connsiteY66" fmla="*/ 40746 h 1633538"/>
                <a:gd name="connsiteX67" fmla="*/ 114269 w 1928813"/>
                <a:gd name="connsiteY67" fmla="*/ 19050 h 1633538"/>
                <a:gd name="connsiteX68" fmla="*/ 152358 w 1928813"/>
                <a:gd name="connsiteY68" fmla="*/ 5292 h 1633538"/>
                <a:gd name="connsiteX69" fmla="*/ 194151 w 1928813"/>
                <a:gd name="connsiteY69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202995 w 1928813"/>
                <a:gd name="connsiteY33" fmla="*/ 1455208 h 1633538"/>
                <a:gd name="connsiteX34" fmla="*/ 1114120 w 1928813"/>
                <a:gd name="connsiteY34" fmla="*/ 1372129 h 1633538"/>
                <a:gd name="connsiteX35" fmla="*/ 1098083 w 1928813"/>
                <a:gd name="connsiteY35" fmla="*/ 1361774 h 1633538"/>
                <a:gd name="connsiteX36" fmla="*/ 1196995 w 1928813"/>
                <a:gd name="connsiteY36" fmla="*/ 1451657 h 1633538"/>
                <a:gd name="connsiteX37" fmla="*/ 1244600 w 1928813"/>
                <a:gd name="connsiteY37" fmla="*/ 1501886 h 1633538"/>
                <a:gd name="connsiteX38" fmla="*/ 1243013 w 1928813"/>
                <a:gd name="connsiteY38" fmla="*/ 1502415 h 1633538"/>
                <a:gd name="connsiteX39" fmla="*/ 1080099 w 1928813"/>
                <a:gd name="connsiteY39" fmla="*/ 1633538 h 1633538"/>
                <a:gd name="connsiteX40" fmla="*/ 1072952 w 1928813"/>
                <a:gd name="connsiteY40" fmla="*/ 1626822 h 1633538"/>
                <a:gd name="connsiteX41" fmla="*/ 1077913 w 1928813"/>
                <a:gd name="connsiteY41" fmla="*/ 1633538 h 1633538"/>
                <a:gd name="connsiteX42" fmla="*/ 592667 w 1928813"/>
                <a:gd name="connsiteY42" fmla="*/ 1633538 h 1633538"/>
                <a:gd name="connsiteX43" fmla="*/ 571500 w 1928813"/>
                <a:gd name="connsiteY43" fmla="*/ 1632480 h 1633538"/>
                <a:gd name="connsiteX44" fmla="*/ 528638 w 1928813"/>
                <a:gd name="connsiteY44" fmla="*/ 1628776 h 1633538"/>
                <a:gd name="connsiteX45" fmla="*/ 488421 w 1928813"/>
                <a:gd name="connsiteY45" fmla="*/ 1619780 h 1633538"/>
                <a:gd name="connsiteX46" fmla="*/ 448205 w 1928813"/>
                <a:gd name="connsiteY46" fmla="*/ 1607609 h 1633538"/>
                <a:gd name="connsiteX47" fmla="*/ 410105 w 1928813"/>
                <a:gd name="connsiteY47" fmla="*/ 1590676 h 1633538"/>
                <a:gd name="connsiteX48" fmla="*/ 373592 w 1928813"/>
                <a:gd name="connsiteY48" fmla="*/ 1571096 h 1633538"/>
                <a:gd name="connsiteX49" fmla="*/ 338138 w 1928813"/>
                <a:gd name="connsiteY49" fmla="*/ 1547284 h 1633538"/>
                <a:gd name="connsiteX50" fmla="*/ 306388 w 1928813"/>
                <a:gd name="connsiteY50" fmla="*/ 1519767 h 1633538"/>
                <a:gd name="connsiteX51" fmla="*/ 292100 w 1928813"/>
                <a:gd name="connsiteY51" fmla="*/ 1504421 h 1633538"/>
                <a:gd name="connsiteX52" fmla="*/ 2904 w 1928813"/>
                <a:gd name="connsiteY52" fmla="*/ 1202127 h 1633538"/>
                <a:gd name="connsiteX53" fmla="*/ 1587 w 1928813"/>
                <a:gd name="connsiteY53" fmla="*/ 1202100 h 1633538"/>
                <a:gd name="connsiteX54" fmla="*/ 1587 w 1928813"/>
                <a:gd name="connsiteY54" fmla="*/ 1200751 h 1633538"/>
                <a:gd name="connsiteX55" fmla="*/ 0 w 1928813"/>
                <a:gd name="connsiteY55" fmla="*/ 1199092 h 1633538"/>
                <a:gd name="connsiteX56" fmla="*/ 1587 w 1928813"/>
                <a:gd name="connsiteY56" fmla="*/ 1198930 h 1633538"/>
                <a:gd name="connsiteX57" fmla="*/ 1587 w 1928813"/>
                <a:gd name="connsiteY57" fmla="*/ 1006472 h 1633538"/>
                <a:gd name="connsiteX58" fmla="*/ 1587 w 1928813"/>
                <a:gd name="connsiteY58" fmla="*/ 1005946 h 1633538"/>
                <a:gd name="connsiteX59" fmla="*/ 0 w 1928813"/>
                <a:gd name="connsiteY59" fmla="*/ 1005946 h 1633538"/>
                <a:gd name="connsiteX60" fmla="*/ 0 w 1928813"/>
                <a:gd name="connsiteY60" fmla="*/ 199496 h 1633538"/>
                <a:gd name="connsiteX61" fmla="*/ 529 w 1928813"/>
                <a:gd name="connsiteY61" fmla="*/ 178329 h 1633538"/>
                <a:gd name="connsiteX62" fmla="*/ 9523 w 1928813"/>
                <a:gd name="connsiteY62" fmla="*/ 137054 h 1633538"/>
                <a:gd name="connsiteX63" fmla="*/ 26451 w 1928813"/>
                <a:gd name="connsiteY63" fmla="*/ 100012 h 1633538"/>
                <a:gd name="connsiteX64" fmla="*/ 50257 w 1928813"/>
                <a:gd name="connsiteY64" fmla="*/ 67204 h 1633538"/>
                <a:gd name="connsiteX65" fmla="*/ 78824 w 1928813"/>
                <a:gd name="connsiteY65" fmla="*/ 40746 h 1633538"/>
                <a:gd name="connsiteX66" fmla="*/ 114269 w 1928813"/>
                <a:gd name="connsiteY66" fmla="*/ 19050 h 1633538"/>
                <a:gd name="connsiteX67" fmla="*/ 152358 w 1928813"/>
                <a:gd name="connsiteY67" fmla="*/ 5292 h 1633538"/>
                <a:gd name="connsiteX68" fmla="*/ 194151 w 1928813"/>
                <a:gd name="connsiteY68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202995 w 1928813"/>
                <a:gd name="connsiteY33" fmla="*/ 1455208 h 1633538"/>
                <a:gd name="connsiteX34" fmla="*/ 1114120 w 1928813"/>
                <a:gd name="connsiteY34" fmla="*/ 1372129 h 1633538"/>
                <a:gd name="connsiteX35" fmla="*/ 1196995 w 1928813"/>
                <a:gd name="connsiteY35" fmla="*/ 1451657 h 1633538"/>
                <a:gd name="connsiteX36" fmla="*/ 1244600 w 1928813"/>
                <a:gd name="connsiteY36" fmla="*/ 1501886 h 1633538"/>
                <a:gd name="connsiteX37" fmla="*/ 1243013 w 1928813"/>
                <a:gd name="connsiteY37" fmla="*/ 1502415 h 1633538"/>
                <a:gd name="connsiteX38" fmla="*/ 1080099 w 1928813"/>
                <a:gd name="connsiteY38" fmla="*/ 1633538 h 1633538"/>
                <a:gd name="connsiteX39" fmla="*/ 1072952 w 1928813"/>
                <a:gd name="connsiteY39" fmla="*/ 1626822 h 1633538"/>
                <a:gd name="connsiteX40" fmla="*/ 1077913 w 1928813"/>
                <a:gd name="connsiteY40" fmla="*/ 1633538 h 1633538"/>
                <a:gd name="connsiteX41" fmla="*/ 592667 w 1928813"/>
                <a:gd name="connsiteY41" fmla="*/ 1633538 h 1633538"/>
                <a:gd name="connsiteX42" fmla="*/ 571500 w 1928813"/>
                <a:gd name="connsiteY42" fmla="*/ 1632480 h 1633538"/>
                <a:gd name="connsiteX43" fmla="*/ 528638 w 1928813"/>
                <a:gd name="connsiteY43" fmla="*/ 1628776 h 1633538"/>
                <a:gd name="connsiteX44" fmla="*/ 488421 w 1928813"/>
                <a:gd name="connsiteY44" fmla="*/ 1619780 h 1633538"/>
                <a:gd name="connsiteX45" fmla="*/ 448205 w 1928813"/>
                <a:gd name="connsiteY45" fmla="*/ 1607609 h 1633538"/>
                <a:gd name="connsiteX46" fmla="*/ 410105 w 1928813"/>
                <a:gd name="connsiteY46" fmla="*/ 1590676 h 1633538"/>
                <a:gd name="connsiteX47" fmla="*/ 373592 w 1928813"/>
                <a:gd name="connsiteY47" fmla="*/ 1571096 h 1633538"/>
                <a:gd name="connsiteX48" fmla="*/ 338138 w 1928813"/>
                <a:gd name="connsiteY48" fmla="*/ 1547284 h 1633538"/>
                <a:gd name="connsiteX49" fmla="*/ 306388 w 1928813"/>
                <a:gd name="connsiteY49" fmla="*/ 1519767 h 1633538"/>
                <a:gd name="connsiteX50" fmla="*/ 292100 w 1928813"/>
                <a:gd name="connsiteY50" fmla="*/ 1504421 h 1633538"/>
                <a:gd name="connsiteX51" fmla="*/ 2904 w 1928813"/>
                <a:gd name="connsiteY51" fmla="*/ 1202127 h 1633538"/>
                <a:gd name="connsiteX52" fmla="*/ 1587 w 1928813"/>
                <a:gd name="connsiteY52" fmla="*/ 1202100 h 1633538"/>
                <a:gd name="connsiteX53" fmla="*/ 1587 w 1928813"/>
                <a:gd name="connsiteY53" fmla="*/ 1200751 h 1633538"/>
                <a:gd name="connsiteX54" fmla="*/ 0 w 1928813"/>
                <a:gd name="connsiteY54" fmla="*/ 1199092 h 1633538"/>
                <a:gd name="connsiteX55" fmla="*/ 1587 w 1928813"/>
                <a:gd name="connsiteY55" fmla="*/ 1198930 h 1633538"/>
                <a:gd name="connsiteX56" fmla="*/ 1587 w 1928813"/>
                <a:gd name="connsiteY56" fmla="*/ 1006472 h 1633538"/>
                <a:gd name="connsiteX57" fmla="*/ 1587 w 1928813"/>
                <a:gd name="connsiteY57" fmla="*/ 1005946 h 1633538"/>
                <a:gd name="connsiteX58" fmla="*/ 0 w 1928813"/>
                <a:gd name="connsiteY58" fmla="*/ 1005946 h 1633538"/>
                <a:gd name="connsiteX59" fmla="*/ 0 w 1928813"/>
                <a:gd name="connsiteY59" fmla="*/ 199496 h 1633538"/>
                <a:gd name="connsiteX60" fmla="*/ 529 w 1928813"/>
                <a:gd name="connsiteY60" fmla="*/ 178329 h 1633538"/>
                <a:gd name="connsiteX61" fmla="*/ 9523 w 1928813"/>
                <a:gd name="connsiteY61" fmla="*/ 137054 h 1633538"/>
                <a:gd name="connsiteX62" fmla="*/ 26451 w 1928813"/>
                <a:gd name="connsiteY62" fmla="*/ 100012 h 1633538"/>
                <a:gd name="connsiteX63" fmla="*/ 50257 w 1928813"/>
                <a:gd name="connsiteY63" fmla="*/ 67204 h 1633538"/>
                <a:gd name="connsiteX64" fmla="*/ 78824 w 1928813"/>
                <a:gd name="connsiteY64" fmla="*/ 40746 h 1633538"/>
                <a:gd name="connsiteX65" fmla="*/ 114269 w 1928813"/>
                <a:gd name="connsiteY65" fmla="*/ 19050 h 1633538"/>
                <a:gd name="connsiteX66" fmla="*/ 152358 w 1928813"/>
                <a:gd name="connsiteY66" fmla="*/ 5292 h 1633538"/>
                <a:gd name="connsiteX67" fmla="*/ 194151 w 1928813"/>
                <a:gd name="connsiteY67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202995 w 1928813"/>
                <a:gd name="connsiteY33" fmla="*/ 1455208 h 1633538"/>
                <a:gd name="connsiteX34" fmla="*/ 1196995 w 1928813"/>
                <a:gd name="connsiteY34" fmla="*/ 1451657 h 1633538"/>
                <a:gd name="connsiteX35" fmla="*/ 1244600 w 1928813"/>
                <a:gd name="connsiteY35" fmla="*/ 1501886 h 1633538"/>
                <a:gd name="connsiteX36" fmla="*/ 1243013 w 1928813"/>
                <a:gd name="connsiteY36" fmla="*/ 1502415 h 1633538"/>
                <a:gd name="connsiteX37" fmla="*/ 1080099 w 1928813"/>
                <a:gd name="connsiteY37" fmla="*/ 1633538 h 1633538"/>
                <a:gd name="connsiteX38" fmla="*/ 1072952 w 1928813"/>
                <a:gd name="connsiteY38" fmla="*/ 1626822 h 1633538"/>
                <a:gd name="connsiteX39" fmla="*/ 1077913 w 1928813"/>
                <a:gd name="connsiteY39" fmla="*/ 1633538 h 1633538"/>
                <a:gd name="connsiteX40" fmla="*/ 592667 w 1928813"/>
                <a:gd name="connsiteY40" fmla="*/ 1633538 h 1633538"/>
                <a:gd name="connsiteX41" fmla="*/ 571500 w 1928813"/>
                <a:gd name="connsiteY41" fmla="*/ 1632480 h 1633538"/>
                <a:gd name="connsiteX42" fmla="*/ 528638 w 1928813"/>
                <a:gd name="connsiteY42" fmla="*/ 1628776 h 1633538"/>
                <a:gd name="connsiteX43" fmla="*/ 488421 w 1928813"/>
                <a:gd name="connsiteY43" fmla="*/ 1619780 h 1633538"/>
                <a:gd name="connsiteX44" fmla="*/ 448205 w 1928813"/>
                <a:gd name="connsiteY44" fmla="*/ 1607609 h 1633538"/>
                <a:gd name="connsiteX45" fmla="*/ 410105 w 1928813"/>
                <a:gd name="connsiteY45" fmla="*/ 1590676 h 1633538"/>
                <a:gd name="connsiteX46" fmla="*/ 373592 w 1928813"/>
                <a:gd name="connsiteY46" fmla="*/ 1571096 h 1633538"/>
                <a:gd name="connsiteX47" fmla="*/ 338138 w 1928813"/>
                <a:gd name="connsiteY47" fmla="*/ 1547284 h 1633538"/>
                <a:gd name="connsiteX48" fmla="*/ 306388 w 1928813"/>
                <a:gd name="connsiteY48" fmla="*/ 1519767 h 1633538"/>
                <a:gd name="connsiteX49" fmla="*/ 292100 w 1928813"/>
                <a:gd name="connsiteY49" fmla="*/ 1504421 h 1633538"/>
                <a:gd name="connsiteX50" fmla="*/ 2904 w 1928813"/>
                <a:gd name="connsiteY50" fmla="*/ 1202127 h 1633538"/>
                <a:gd name="connsiteX51" fmla="*/ 1587 w 1928813"/>
                <a:gd name="connsiteY51" fmla="*/ 1202100 h 1633538"/>
                <a:gd name="connsiteX52" fmla="*/ 1587 w 1928813"/>
                <a:gd name="connsiteY52" fmla="*/ 1200751 h 1633538"/>
                <a:gd name="connsiteX53" fmla="*/ 0 w 1928813"/>
                <a:gd name="connsiteY53" fmla="*/ 1199092 h 1633538"/>
                <a:gd name="connsiteX54" fmla="*/ 1587 w 1928813"/>
                <a:gd name="connsiteY54" fmla="*/ 1198930 h 1633538"/>
                <a:gd name="connsiteX55" fmla="*/ 1587 w 1928813"/>
                <a:gd name="connsiteY55" fmla="*/ 1006472 h 1633538"/>
                <a:gd name="connsiteX56" fmla="*/ 1587 w 1928813"/>
                <a:gd name="connsiteY56" fmla="*/ 1005946 h 1633538"/>
                <a:gd name="connsiteX57" fmla="*/ 0 w 1928813"/>
                <a:gd name="connsiteY57" fmla="*/ 1005946 h 1633538"/>
                <a:gd name="connsiteX58" fmla="*/ 0 w 1928813"/>
                <a:gd name="connsiteY58" fmla="*/ 199496 h 1633538"/>
                <a:gd name="connsiteX59" fmla="*/ 529 w 1928813"/>
                <a:gd name="connsiteY59" fmla="*/ 178329 h 1633538"/>
                <a:gd name="connsiteX60" fmla="*/ 9523 w 1928813"/>
                <a:gd name="connsiteY60" fmla="*/ 137054 h 1633538"/>
                <a:gd name="connsiteX61" fmla="*/ 26451 w 1928813"/>
                <a:gd name="connsiteY61" fmla="*/ 100012 h 1633538"/>
                <a:gd name="connsiteX62" fmla="*/ 50257 w 1928813"/>
                <a:gd name="connsiteY62" fmla="*/ 67204 h 1633538"/>
                <a:gd name="connsiteX63" fmla="*/ 78824 w 1928813"/>
                <a:gd name="connsiteY63" fmla="*/ 40746 h 1633538"/>
                <a:gd name="connsiteX64" fmla="*/ 114269 w 1928813"/>
                <a:gd name="connsiteY64" fmla="*/ 19050 h 1633538"/>
                <a:gd name="connsiteX65" fmla="*/ 152358 w 1928813"/>
                <a:gd name="connsiteY65" fmla="*/ 5292 h 1633538"/>
                <a:gd name="connsiteX66" fmla="*/ 194151 w 1928813"/>
                <a:gd name="connsiteY66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202995 w 1928813"/>
                <a:gd name="connsiteY33" fmla="*/ 1455208 h 1633538"/>
                <a:gd name="connsiteX34" fmla="*/ 1244600 w 1928813"/>
                <a:gd name="connsiteY34" fmla="*/ 1501886 h 1633538"/>
                <a:gd name="connsiteX35" fmla="*/ 1243013 w 1928813"/>
                <a:gd name="connsiteY35" fmla="*/ 1502415 h 1633538"/>
                <a:gd name="connsiteX36" fmla="*/ 1080099 w 1928813"/>
                <a:gd name="connsiteY36" fmla="*/ 1633538 h 1633538"/>
                <a:gd name="connsiteX37" fmla="*/ 1072952 w 1928813"/>
                <a:gd name="connsiteY37" fmla="*/ 1626822 h 1633538"/>
                <a:gd name="connsiteX38" fmla="*/ 1077913 w 1928813"/>
                <a:gd name="connsiteY38" fmla="*/ 1633538 h 1633538"/>
                <a:gd name="connsiteX39" fmla="*/ 592667 w 1928813"/>
                <a:gd name="connsiteY39" fmla="*/ 1633538 h 1633538"/>
                <a:gd name="connsiteX40" fmla="*/ 571500 w 1928813"/>
                <a:gd name="connsiteY40" fmla="*/ 1632480 h 1633538"/>
                <a:gd name="connsiteX41" fmla="*/ 528638 w 1928813"/>
                <a:gd name="connsiteY41" fmla="*/ 1628776 h 1633538"/>
                <a:gd name="connsiteX42" fmla="*/ 488421 w 1928813"/>
                <a:gd name="connsiteY42" fmla="*/ 1619780 h 1633538"/>
                <a:gd name="connsiteX43" fmla="*/ 448205 w 1928813"/>
                <a:gd name="connsiteY43" fmla="*/ 1607609 h 1633538"/>
                <a:gd name="connsiteX44" fmla="*/ 410105 w 1928813"/>
                <a:gd name="connsiteY44" fmla="*/ 1590676 h 1633538"/>
                <a:gd name="connsiteX45" fmla="*/ 373592 w 1928813"/>
                <a:gd name="connsiteY45" fmla="*/ 1571096 h 1633538"/>
                <a:gd name="connsiteX46" fmla="*/ 338138 w 1928813"/>
                <a:gd name="connsiteY46" fmla="*/ 1547284 h 1633538"/>
                <a:gd name="connsiteX47" fmla="*/ 306388 w 1928813"/>
                <a:gd name="connsiteY47" fmla="*/ 1519767 h 1633538"/>
                <a:gd name="connsiteX48" fmla="*/ 292100 w 1928813"/>
                <a:gd name="connsiteY48" fmla="*/ 1504421 h 1633538"/>
                <a:gd name="connsiteX49" fmla="*/ 2904 w 1928813"/>
                <a:gd name="connsiteY49" fmla="*/ 1202127 h 1633538"/>
                <a:gd name="connsiteX50" fmla="*/ 1587 w 1928813"/>
                <a:gd name="connsiteY50" fmla="*/ 1202100 h 1633538"/>
                <a:gd name="connsiteX51" fmla="*/ 1587 w 1928813"/>
                <a:gd name="connsiteY51" fmla="*/ 1200751 h 1633538"/>
                <a:gd name="connsiteX52" fmla="*/ 0 w 1928813"/>
                <a:gd name="connsiteY52" fmla="*/ 1199092 h 1633538"/>
                <a:gd name="connsiteX53" fmla="*/ 1587 w 1928813"/>
                <a:gd name="connsiteY53" fmla="*/ 1198930 h 1633538"/>
                <a:gd name="connsiteX54" fmla="*/ 1587 w 1928813"/>
                <a:gd name="connsiteY54" fmla="*/ 1006472 h 1633538"/>
                <a:gd name="connsiteX55" fmla="*/ 1587 w 1928813"/>
                <a:gd name="connsiteY55" fmla="*/ 1005946 h 1633538"/>
                <a:gd name="connsiteX56" fmla="*/ 0 w 1928813"/>
                <a:gd name="connsiteY56" fmla="*/ 1005946 h 1633538"/>
                <a:gd name="connsiteX57" fmla="*/ 0 w 1928813"/>
                <a:gd name="connsiteY57" fmla="*/ 199496 h 1633538"/>
                <a:gd name="connsiteX58" fmla="*/ 529 w 1928813"/>
                <a:gd name="connsiteY58" fmla="*/ 178329 h 1633538"/>
                <a:gd name="connsiteX59" fmla="*/ 9523 w 1928813"/>
                <a:gd name="connsiteY59" fmla="*/ 137054 h 1633538"/>
                <a:gd name="connsiteX60" fmla="*/ 26451 w 1928813"/>
                <a:gd name="connsiteY60" fmla="*/ 100012 h 1633538"/>
                <a:gd name="connsiteX61" fmla="*/ 50257 w 1928813"/>
                <a:gd name="connsiteY61" fmla="*/ 67204 h 1633538"/>
                <a:gd name="connsiteX62" fmla="*/ 78824 w 1928813"/>
                <a:gd name="connsiteY62" fmla="*/ 40746 h 1633538"/>
                <a:gd name="connsiteX63" fmla="*/ 114269 w 1928813"/>
                <a:gd name="connsiteY63" fmla="*/ 19050 h 1633538"/>
                <a:gd name="connsiteX64" fmla="*/ 152358 w 1928813"/>
                <a:gd name="connsiteY64" fmla="*/ 5292 h 1633538"/>
                <a:gd name="connsiteX65" fmla="*/ 194151 w 1928813"/>
                <a:gd name="connsiteY65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244600 w 1928813"/>
                <a:gd name="connsiteY33" fmla="*/ 1501886 h 1633538"/>
                <a:gd name="connsiteX34" fmla="*/ 1243013 w 1928813"/>
                <a:gd name="connsiteY34" fmla="*/ 1502415 h 1633538"/>
                <a:gd name="connsiteX35" fmla="*/ 1080099 w 1928813"/>
                <a:gd name="connsiteY35" fmla="*/ 1633538 h 1633538"/>
                <a:gd name="connsiteX36" fmla="*/ 1072952 w 1928813"/>
                <a:gd name="connsiteY36" fmla="*/ 1626822 h 1633538"/>
                <a:gd name="connsiteX37" fmla="*/ 1077913 w 1928813"/>
                <a:gd name="connsiteY37" fmla="*/ 1633538 h 1633538"/>
                <a:gd name="connsiteX38" fmla="*/ 592667 w 1928813"/>
                <a:gd name="connsiteY38" fmla="*/ 1633538 h 1633538"/>
                <a:gd name="connsiteX39" fmla="*/ 571500 w 1928813"/>
                <a:gd name="connsiteY39" fmla="*/ 1632480 h 1633538"/>
                <a:gd name="connsiteX40" fmla="*/ 528638 w 1928813"/>
                <a:gd name="connsiteY40" fmla="*/ 1628776 h 1633538"/>
                <a:gd name="connsiteX41" fmla="*/ 488421 w 1928813"/>
                <a:gd name="connsiteY41" fmla="*/ 1619780 h 1633538"/>
                <a:gd name="connsiteX42" fmla="*/ 448205 w 1928813"/>
                <a:gd name="connsiteY42" fmla="*/ 1607609 h 1633538"/>
                <a:gd name="connsiteX43" fmla="*/ 410105 w 1928813"/>
                <a:gd name="connsiteY43" fmla="*/ 1590676 h 1633538"/>
                <a:gd name="connsiteX44" fmla="*/ 373592 w 1928813"/>
                <a:gd name="connsiteY44" fmla="*/ 1571096 h 1633538"/>
                <a:gd name="connsiteX45" fmla="*/ 338138 w 1928813"/>
                <a:gd name="connsiteY45" fmla="*/ 1547284 h 1633538"/>
                <a:gd name="connsiteX46" fmla="*/ 306388 w 1928813"/>
                <a:gd name="connsiteY46" fmla="*/ 1519767 h 1633538"/>
                <a:gd name="connsiteX47" fmla="*/ 292100 w 1928813"/>
                <a:gd name="connsiteY47" fmla="*/ 1504421 h 1633538"/>
                <a:gd name="connsiteX48" fmla="*/ 2904 w 1928813"/>
                <a:gd name="connsiteY48" fmla="*/ 1202127 h 1633538"/>
                <a:gd name="connsiteX49" fmla="*/ 1587 w 1928813"/>
                <a:gd name="connsiteY49" fmla="*/ 1202100 h 1633538"/>
                <a:gd name="connsiteX50" fmla="*/ 1587 w 1928813"/>
                <a:gd name="connsiteY50" fmla="*/ 1200751 h 1633538"/>
                <a:gd name="connsiteX51" fmla="*/ 0 w 1928813"/>
                <a:gd name="connsiteY51" fmla="*/ 1199092 h 1633538"/>
                <a:gd name="connsiteX52" fmla="*/ 1587 w 1928813"/>
                <a:gd name="connsiteY52" fmla="*/ 1198930 h 1633538"/>
                <a:gd name="connsiteX53" fmla="*/ 1587 w 1928813"/>
                <a:gd name="connsiteY53" fmla="*/ 1006472 h 1633538"/>
                <a:gd name="connsiteX54" fmla="*/ 1587 w 1928813"/>
                <a:gd name="connsiteY54" fmla="*/ 1005946 h 1633538"/>
                <a:gd name="connsiteX55" fmla="*/ 0 w 1928813"/>
                <a:gd name="connsiteY55" fmla="*/ 1005946 h 1633538"/>
                <a:gd name="connsiteX56" fmla="*/ 0 w 1928813"/>
                <a:gd name="connsiteY56" fmla="*/ 199496 h 1633538"/>
                <a:gd name="connsiteX57" fmla="*/ 529 w 1928813"/>
                <a:gd name="connsiteY57" fmla="*/ 178329 h 1633538"/>
                <a:gd name="connsiteX58" fmla="*/ 9523 w 1928813"/>
                <a:gd name="connsiteY58" fmla="*/ 137054 h 1633538"/>
                <a:gd name="connsiteX59" fmla="*/ 26451 w 1928813"/>
                <a:gd name="connsiteY59" fmla="*/ 100012 h 1633538"/>
                <a:gd name="connsiteX60" fmla="*/ 50257 w 1928813"/>
                <a:gd name="connsiteY60" fmla="*/ 67204 h 1633538"/>
                <a:gd name="connsiteX61" fmla="*/ 78824 w 1928813"/>
                <a:gd name="connsiteY61" fmla="*/ 40746 h 1633538"/>
                <a:gd name="connsiteX62" fmla="*/ 114269 w 1928813"/>
                <a:gd name="connsiteY62" fmla="*/ 19050 h 1633538"/>
                <a:gd name="connsiteX63" fmla="*/ 152358 w 1928813"/>
                <a:gd name="connsiteY63" fmla="*/ 5292 h 1633538"/>
                <a:gd name="connsiteX64" fmla="*/ 194151 w 1928813"/>
                <a:gd name="connsiteY64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244600 w 1928813"/>
                <a:gd name="connsiteY33" fmla="*/ 1501886 h 1633538"/>
                <a:gd name="connsiteX34" fmla="*/ 1080099 w 1928813"/>
                <a:gd name="connsiteY34" fmla="*/ 1633538 h 1633538"/>
                <a:gd name="connsiteX35" fmla="*/ 1072952 w 1928813"/>
                <a:gd name="connsiteY35" fmla="*/ 1626822 h 1633538"/>
                <a:gd name="connsiteX36" fmla="*/ 1077913 w 1928813"/>
                <a:gd name="connsiteY36" fmla="*/ 1633538 h 1633538"/>
                <a:gd name="connsiteX37" fmla="*/ 592667 w 1928813"/>
                <a:gd name="connsiteY37" fmla="*/ 1633538 h 1633538"/>
                <a:gd name="connsiteX38" fmla="*/ 571500 w 1928813"/>
                <a:gd name="connsiteY38" fmla="*/ 1632480 h 1633538"/>
                <a:gd name="connsiteX39" fmla="*/ 528638 w 1928813"/>
                <a:gd name="connsiteY39" fmla="*/ 1628776 h 1633538"/>
                <a:gd name="connsiteX40" fmla="*/ 488421 w 1928813"/>
                <a:gd name="connsiteY40" fmla="*/ 1619780 h 1633538"/>
                <a:gd name="connsiteX41" fmla="*/ 448205 w 1928813"/>
                <a:gd name="connsiteY41" fmla="*/ 1607609 h 1633538"/>
                <a:gd name="connsiteX42" fmla="*/ 410105 w 1928813"/>
                <a:gd name="connsiteY42" fmla="*/ 1590676 h 1633538"/>
                <a:gd name="connsiteX43" fmla="*/ 373592 w 1928813"/>
                <a:gd name="connsiteY43" fmla="*/ 1571096 h 1633538"/>
                <a:gd name="connsiteX44" fmla="*/ 338138 w 1928813"/>
                <a:gd name="connsiteY44" fmla="*/ 1547284 h 1633538"/>
                <a:gd name="connsiteX45" fmla="*/ 306388 w 1928813"/>
                <a:gd name="connsiteY45" fmla="*/ 1519767 h 1633538"/>
                <a:gd name="connsiteX46" fmla="*/ 292100 w 1928813"/>
                <a:gd name="connsiteY46" fmla="*/ 1504421 h 1633538"/>
                <a:gd name="connsiteX47" fmla="*/ 2904 w 1928813"/>
                <a:gd name="connsiteY47" fmla="*/ 1202127 h 1633538"/>
                <a:gd name="connsiteX48" fmla="*/ 1587 w 1928813"/>
                <a:gd name="connsiteY48" fmla="*/ 1202100 h 1633538"/>
                <a:gd name="connsiteX49" fmla="*/ 1587 w 1928813"/>
                <a:gd name="connsiteY49" fmla="*/ 1200751 h 1633538"/>
                <a:gd name="connsiteX50" fmla="*/ 0 w 1928813"/>
                <a:gd name="connsiteY50" fmla="*/ 1199092 h 1633538"/>
                <a:gd name="connsiteX51" fmla="*/ 1587 w 1928813"/>
                <a:gd name="connsiteY51" fmla="*/ 1198930 h 1633538"/>
                <a:gd name="connsiteX52" fmla="*/ 1587 w 1928813"/>
                <a:gd name="connsiteY52" fmla="*/ 1006472 h 1633538"/>
                <a:gd name="connsiteX53" fmla="*/ 1587 w 1928813"/>
                <a:gd name="connsiteY53" fmla="*/ 1005946 h 1633538"/>
                <a:gd name="connsiteX54" fmla="*/ 0 w 1928813"/>
                <a:gd name="connsiteY54" fmla="*/ 1005946 h 1633538"/>
                <a:gd name="connsiteX55" fmla="*/ 0 w 1928813"/>
                <a:gd name="connsiteY55" fmla="*/ 199496 h 1633538"/>
                <a:gd name="connsiteX56" fmla="*/ 529 w 1928813"/>
                <a:gd name="connsiteY56" fmla="*/ 178329 h 1633538"/>
                <a:gd name="connsiteX57" fmla="*/ 9523 w 1928813"/>
                <a:gd name="connsiteY57" fmla="*/ 137054 h 1633538"/>
                <a:gd name="connsiteX58" fmla="*/ 26451 w 1928813"/>
                <a:gd name="connsiteY58" fmla="*/ 100012 h 1633538"/>
                <a:gd name="connsiteX59" fmla="*/ 50257 w 1928813"/>
                <a:gd name="connsiteY59" fmla="*/ 67204 h 1633538"/>
                <a:gd name="connsiteX60" fmla="*/ 78824 w 1928813"/>
                <a:gd name="connsiteY60" fmla="*/ 40746 h 1633538"/>
                <a:gd name="connsiteX61" fmla="*/ 114269 w 1928813"/>
                <a:gd name="connsiteY61" fmla="*/ 19050 h 1633538"/>
                <a:gd name="connsiteX62" fmla="*/ 152358 w 1928813"/>
                <a:gd name="connsiteY62" fmla="*/ 5292 h 1633538"/>
                <a:gd name="connsiteX63" fmla="*/ 194151 w 1928813"/>
                <a:gd name="connsiteY63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080099 w 1928813"/>
                <a:gd name="connsiteY33" fmla="*/ 1633538 h 1633538"/>
                <a:gd name="connsiteX34" fmla="*/ 1072952 w 1928813"/>
                <a:gd name="connsiteY34" fmla="*/ 1626822 h 1633538"/>
                <a:gd name="connsiteX35" fmla="*/ 1077913 w 1928813"/>
                <a:gd name="connsiteY35" fmla="*/ 1633538 h 1633538"/>
                <a:gd name="connsiteX36" fmla="*/ 592667 w 1928813"/>
                <a:gd name="connsiteY36" fmla="*/ 1633538 h 1633538"/>
                <a:gd name="connsiteX37" fmla="*/ 571500 w 1928813"/>
                <a:gd name="connsiteY37" fmla="*/ 1632480 h 1633538"/>
                <a:gd name="connsiteX38" fmla="*/ 528638 w 1928813"/>
                <a:gd name="connsiteY38" fmla="*/ 1628776 h 1633538"/>
                <a:gd name="connsiteX39" fmla="*/ 488421 w 1928813"/>
                <a:gd name="connsiteY39" fmla="*/ 1619780 h 1633538"/>
                <a:gd name="connsiteX40" fmla="*/ 448205 w 1928813"/>
                <a:gd name="connsiteY40" fmla="*/ 1607609 h 1633538"/>
                <a:gd name="connsiteX41" fmla="*/ 410105 w 1928813"/>
                <a:gd name="connsiteY41" fmla="*/ 1590676 h 1633538"/>
                <a:gd name="connsiteX42" fmla="*/ 373592 w 1928813"/>
                <a:gd name="connsiteY42" fmla="*/ 1571096 h 1633538"/>
                <a:gd name="connsiteX43" fmla="*/ 338138 w 1928813"/>
                <a:gd name="connsiteY43" fmla="*/ 1547284 h 1633538"/>
                <a:gd name="connsiteX44" fmla="*/ 306388 w 1928813"/>
                <a:gd name="connsiteY44" fmla="*/ 1519767 h 1633538"/>
                <a:gd name="connsiteX45" fmla="*/ 292100 w 1928813"/>
                <a:gd name="connsiteY45" fmla="*/ 1504421 h 1633538"/>
                <a:gd name="connsiteX46" fmla="*/ 2904 w 1928813"/>
                <a:gd name="connsiteY46" fmla="*/ 1202127 h 1633538"/>
                <a:gd name="connsiteX47" fmla="*/ 1587 w 1928813"/>
                <a:gd name="connsiteY47" fmla="*/ 1202100 h 1633538"/>
                <a:gd name="connsiteX48" fmla="*/ 1587 w 1928813"/>
                <a:gd name="connsiteY48" fmla="*/ 1200751 h 1633538"/>
                <a:gd name="connsiteX49" fmla="*/ 0 w 1928813"/>
                <a:gd name="connsiteY49" fmla="*/ 1199092 h 1633538"/>
                <a:gd name="connsiteX50" fmla="*/ 1587 w 1928813"/>
                <a:gd name="connsiteY50" fmla="*/ 1198930 h 1633538"/>
                <a:gd name="connsiteX51" fmla="*/ 1587 w 1928813"/>
                <a:gd name="connsiteY51" fmla="*/ 1006472 h 1633538"/>
                <a:gd name="connsiteX52" fmla="*/ 1587 w 1928813"/>
                <a:gd name="connsiteY52" fmla="*/ 1005946 h 1633538"/>
                <a:gd name="connsiteX53" fmla="*/ 0 w 1928813"/>
                <a:gd name="connsiteY53" fmla="*/ 1005946 h 1633538"/>
                <a:gd name="connsiteX54" fmla="*/ 0 w 1928813"/>
                <a:gd name="connsiteY54" fmla="*/ 199496 h 1633538"/>
                <a:gd name="connsiteX55" fmla="*/ 529 w 1928813"/>
                <a:gd name="connsiteY55" fmla="*/ 178329 h 1633538"/>
                <a:gd name="connsiteX56" fmla="*/ 9523 w 1928813"/>
                <a:gd name="connsiteY56" fmla="*/ 137054 h 1633538"/>
                <a:gd name="connsiteX57" fmla="*/ 26451 w 1928813"/>
                <a:gd name="connsiteY57" fmla="*/ 100012 h 1633538"/>
                <a:gd name="connsiteX58" fmla="*/ 50257 w 1928813"/>
                <a:gd name="connsiteY58" fmla="*/ 67204 h 1633538"/>
                <a:gd name="connsiteX59" fmla="*/ 78824 w 1928813"/>
                <a:gd name="connsiteY59" fmla="*/ 40746 h 1633538"/>
                <a:gd name="connsiteX60" fmla="*/ 114269 w 1928813"/>
                <a:gd name="connsiteY60" fmla="*/ 19050 h 1633538"/>
                <a:gd name="connsiteX61" fmla="*/ 152358 w 1928813"/>
                <a:gd name="connsiteY61" fmla="*/ 5292 h 1633538"/>
                <a:gd name="connsiteX62" fmla="*/ 194151 w 1928813"/>
                <a:gd name="connsiteY62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080099 w 1928813"/>
                <a:gd name="connsiteY32" fmla="*/ 1633538 h 1633538"/>
                <a:gd name="connsiteX33" fmla="*/ 1072952 w 1928813"/>
                <a:gd name="connsiteY33" fmla="*/ 1626822 h 1633538"/>
                <a:gd name="connsiteX34" fmla="*/ 1077913 w 1928813"/>
                <a:gd name="connsiteY34" fmla="*/ 1633538 h 1633538"/>
                <a:gd name="connsiteX35" fmla="*/ 592667 w 1928813"/>
                <a:gd name="connsiteY35" fmla="*/ 1633538 h 1633538"/>
                <a:gd name="connsiteX36" fmla="*/ 571500 w 1928813"/>
                <a:gd name="connsiteY36" fmla="*/ 1632480 h 1633538"/>
                <a:gd name="connsiteX37" fmla="*/ 528638 w 1928813"/>
                <a:gd name="connsiteY37" fmla="*/ 1628776 h 1633538"/>
                <a:gd name="connsiteX38" fmla="*/ 488421 w 1928813"/>
                <a:gd name="connsiteY38" fmla="*/ 1619780 h 1633538"/>
                <a:gd name="connsiteX39" fmla="*/ 448205 w 1928813"/>
                <a:gd name="connsiteY39" fmla="*/ 1607609 h 1633538"/>
                <a:gd name="connsiteX40" fmla="*/ 410105 w 1928813"/>
                <a:gd name="connsiteY40" fmla="*/ 1590676 h 1633538"/>
                <a:gd name="connsiteX41" fmla="*/ 373592 w 1928813"/>
                <a:gd name="connsiteY41" fmla="*/ 1571096 h 1633538"/>
                <a:gd name="connsiteX42" fmla="*/ 338138 w 1928813"/>
                <a:gd name="connsiteY42" fmla="*/ 1547284 h 1633538"/>
                <a:gd name="connsiteX43" fmla="*/ 306388 w 1928813"/>
                <a:gd name="connsiteY43" fmla="*/ 1519767 h 1633538"/>
                <a:gd name="connsiteX44" fmla="*/ 292100 w 1928813"/>
                <a:gd name="connsiteY44" fmla="*/ 1504421 h 1633538"/>
                <a:gd name="connsiteX45" fmla="*/ 2904 w 1928813"/>
                <a:gd name="connsiteY45" fmla="*/ 1202127 h 1633538"/>
                <a:gd name="connsiteX46" fmla="*/ 1587 w 1928813"/>
                <a:gd name="connsiteY46" fmla="*/ 1202100 h 1633538"/>
                <a:gd name="connsiteX47" fmla="*/ 1587 w 1928813"/>
                <a:gd name="connsiteY47" fmla="*/ 1200751 h 1633538"/>
                <a:gd name="connsiteX48" fmla="*/ 0 w 1928813"/>
                <a:gd name="connsiteY48" fmla="*/ 1199092 h 1633538"/>
                <a:gd name="connsiteX49" fmla="*/ 1587 w 1928813"/>
                <a:gd name="connsiteY49" fmla="*/ 1198930 h 1633538"/>
                <a:gd name="connsiteX50" fmla="*/ 1587 w 1928813"/>
                <a:gd name="connsiteY50" fmla="*/ 1006472 h 1633538"/>
                <a:gd name="connsiteX51" fmla="*/ 1587 w 1928813"/>
                <a:gd name="connsiteY51" fmla="*/ 1005946 h 1633538"/>
                <a:gd name="connsiteX52" fmla="*/ 0 w 1928813"/>
                <a:gd name="connsiteY52" fmla="*/ 1005946 h 1633538"/>
                <a:gd name="connsiteX53" fmla="*/ 0 w 1928813"/>
                <a:gd name="connsiteY53" fmla="*/ 199496 h 1633538"/>
                <a:gd name="connsiteX54" fmla="*/ 529 w 1928813"/>
                <a:gd name="connsiteY54" fmla="*/ 178329 h 1633538"/>
                <a:gd name="connsiteX55" fmla="*/ 9523 w 1928813"/>
                <a:gd name="connsiteY55" fmla="*/ 137054 h 1633538"/>
                <a:gd name="connsiteX56" fmla="*/ 26451 w 1928813"/>
                <a:gd name="connsiteY56" fmla="*/ 100012 h 1633538"/>
                <a:gd name="connsiteX57" fmla="*/ 50257 w 1928813"/>
                <a:gd name="connsiteY57" fmla="*/ 67204 h 1633538"/>
                <a:gd name="connsiteX58" fmla="*/ 78824 w 1928813"/>
                <a:gd name="connsiteY58" fmla="*/ 40746 h 1633538"/>
                <a:gd name="connsiteX59" fmla="*/ 114269 w 1928813"/>
                <a:gd name="connsiteY59" fmla="*/ 19050 h 1633538"/>
                <a:gd name="connsiteX60" fmla="*/ 152358 w 1928813"/>
                <a:gd name="connsiteY60" fmla="*/ 5292 h 1633538"/>
                <a:gd name="connsiteX61" fmla="*/ 194151 w 1928813"/>
                <a:gd name="connsiteY61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080099 w 1928813"/>
                <a:gd name="connsiteY32" fmla="*/ 1633538 h 1633538"/>
                <a:gd name="connsiteX33" fmla="*/ 1072952 w 1928813"/>
                <a:gd name="connsiteY33" fmla="*/ 1626822 h 1633538"/>
                <a:gd name="connsiteX34" fmla="*/ 1077913 w 1928813"/>
                <a:gd name="connsiteY34" fmla="*/ 1633538 h 1633538"/>
                <a:gd name="connsiteX35" fmla="*/ 592667 w 1928813"/>
                <a:gd name="connsiteY35" fmla="*/ 1633538 h 1633538"/>
                <a:gd name="connsiteX36" fmla="*/ 571500 w 1928813"/>
                <a:gd name="connsiteY36" fmla="*/ 1632480 h 1633538"/>
                <a:gd name="connsiteX37" fmla="*/ 528638 w 1928813"/>
                <a:gd name="connsiteY37" fmla="*/ 1628776 h 1633538"/>
                <a:gd name="connsiteX38" fmla="*/ 488421 w 1928813"/>
                <a:gd name="connsiteY38" fmla="*/ 1619780 h 1633538"/>
                <a:gd name="connsiteX39" fmla="*/ 448205 w 1928813"/>
                <a:gd name="connsiteY39" fmla="*/ 1607609 h 1633538"/>
                <a:gd name="connsiteX40" fmla="*/ 410105 w 1928813"/>
                <a:gd name="connsiteY40" fmla="*/ 1590676 h 1633538"/>
                <a:gd name="connsiteX41" fmla="*/ 373592 w 1928813"/>
                <a:gd name="connsiteY41" fmla="*/ 1571096 h 1633538"/>
                <a:gd name="connsiteX42" fmla="*/ 338138 w 1928813"/>
                <a:gd name="connsiteY42" fmla="*/ 1547284 h 1633538"/>
                <a:gd name="connsiteX43" fmla="*/ 306388 w 1928813"/>
                <a:gd name="connsiteY43" fmla="*/ 1519767 h 1633538"/>
                <a:gd name="connsiteX44" fmla="*/ 292100 w 1928813"/>
                <a:gd name="connsiteY44" fmla="*/ 1504421 h 1633538"/>
                <a:gd name="connsiteX45" fmla="*/ 2904 w 1928813"/>
                <a:gd name="connsiteY45" fmla="*/ 1202127 h 1633538"/>
                <a:gd name="connsiteX46" fmla="*/ 1587 w 1928813"/>
                <a:gd name="connsiteY46" fmla="*/ 1202100 h 1633538"/>
                <a:gd name="connsiteX47" fmla="*/ 1587 w 1928813"/>
                <a:gd name="connsiteY47" fmla="*/ 1200751 h 1633538"/>
                <a:gd name="connsiteX48" fmla="*/ 0 w 1928813"/>
                <a:gd name="connsiteY48" fmla="*/ 1199092 h 1633538"/>
                <a:gd name="connsiteX49" fmla="*/ 1587 w 1928813"/>
                <a:gd name="connsiteY49" fmla="*/ 1198930 h 1633538"/>
                <a:gd name="connsiteX50" fmla="*/ 1587 w 1928813"/>
                <a:gd name="connsiteY50" fmla="*/ 1006472 h 1633538"/>
                <a:gd name="connsiteX51" fmla="*/ 1587 w 1928813"/>
                <a:gd name="connsiteY51" fmla="*/ 1005946 h 1633538"/>
                <a:gd name="connsiteX52" fmla="*/ 0 w 1928813"/>
                <a:gd name="connsiteY52" fmla="*/ 199496 h 1633538"/>
                <a:gd name="connsiteX53" fmla="*/ 529 w 1928813"/>
                <a:gd name="connsiteY53" fmla="*/ 178329 h 1633538"/>
                <a:gd name="connsiteX54" fmla="*/ 9523 w 1928813"/>
                <a:gd name="connsiteY54" fmla="*/ 137054 h 1633538"/>
                <a:gd name="connsiteX55" fmla="*/ 26451 w 1928813"/>
                <a:gd name="connsiteY55" fmla="*/ 100012 h 1633538"/>
                <a:gd name="connsiteX56" fmla="*/ 50257 w 1928813"/>
                <a:gd name="connsiteY56" fmla="*/ 67204 h 1633538"/>
                <a:gd name="connsiteX57" fmla="*/ 78824 w 1928813"/>
                <a:gd name="connsiteY57" fmla="*/ 40746 h 1633538"/>
                <a:gd name="connsiteX58" fmla="*/ 114269 w 1928813"/>
                <a:gd name="connsiteY58" fmla="*/ 19050 h 1633538"/>
                <a:gd name="connsiteX59" fmla="*/ 152358 w 1928813"/>
                <a:gd name="connsiteY59" fmla="*/ 5292 h 1633538"/>
                <a:gd name="connsiteX60" fmla="*/ 194151 w 1928813"/>
                <a:gd name="connsiteY60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1587 w 1928813"/>
                <a:gd name="connsiteY2" fmla="*/ 1004358 h 1633538"/>
                <a:gd name="connsiteX3" fmla="*/ 194151 w 1928813"/>
                <a:gd name="connsiteY3" fmla="*/ 0 h 1633538"/>
                <a:gd name="connsiteX4" fmla="*/ 215312 w 1928813"/>
                <a:gd name="connsiteY4" fmla="*/ 1058 h 1633538"/>
                <a:gd name="connsiteX5" fmla="*/ 274562 w 1928813"/>
                <a:gd name="connsiteY5" fmla="*/ 5292 h 1633538"/>
                <a:gd name="connsiteX6" fmla="*/ 392005 w 1928813"/>
                <a:gd name="connsiteY6" fmla="*/ 20108 h 1633538"/>
                <a:gd name="connsiteX7" fmla="*/ 506803 w 1928813"/>
                <a:gd name="connsiteY7" fmla="*/ 38100 h 1633538"/>
                <a:gd name="connsiteX8" fmla="*/ 621072 w 1928813"/>
                <a:gd name="connsiteY8" fmla="*/ 61912 h 1633538"/>
                <a:gd name="connsiteX9" fmla="*/ 733753 w 1928813"/>
                <a:gd name="connsiteY9" fmla="*/ 89958 h 1633538"/>
                <a:gd name="connsiteX10" fmla="*/ 843790 w 1928813"/>
                <a:gd name="connsiteY10" fmla="*/ 122767 h 1633538"/>
                <a:gd name="connsiteX11" fmla="*/ 952768 w 1928813"/>
                <a:gd name="connsiteY11" fmla="*/ 159808 h 1633538"/>
                <a:gd name="connsiteX12" fmla="*/ 1059102 w 1928813"/>
                <a:gd name="connsiteY12" fmla="*/ 201083 h 1633538"/>
                <a:gd name="connsiteX13" fmla="*/ 1162790 w 1928813"/>
                <a:gd name="connsiteY13" fmla="*/ 247121 h 1633538"/>
                <a:gd name="connsiteX14" fmla="*/ 1264891 w 1928813"/>
                <a:gd name="connsiteY14" fmla="*/ 296333 h 1633538"/>
                <a:gd name="connsiteX15" fmla="*/ 1364347 w 1928813"/>
                <a:gd name="connsiteY15" fmla="*/ 350308 h 1633538"/>
                <a:gd name="connsiteX16" fmla="*/ 1461158 w 1928813"/>
                <a:gd name="connsiteY16" fmla="*/ 407458 h 1633538"/>
                <a:gd name="connsiteX17" fmla="*/ 1555853 w 1928813"/>
                <a:gd name="connsiteY17" fmla="*/ 469371 h 1633538"/>
                <a:gd name="connsiteX18" fmla="*/ 1647903 w 1928813"/>
                <a:gd name="connsiteY18" fmla="*/ 533929 h 1633538"/>
                <a:gd name="connsiteX19" fmla="*/ 1736249 w 1928813"/>
                <a:gd name="connsiteY19" fmla="*/ 602192 h 1633538"/>
                <a:gd name="connsiteX20" fmla="*/ 1822480 w 1928813"/>
                <a:gd name="connsiteY20" fmla="*/ 674687 h 1633538"/>
                <a:gd name="connsiteX21" fmla="*/ 1864273 w 1928813"/>
                <a:gd name="connsiteY21" fmla="*/ 712258 h 1633538"/>
                <a:gd name="connsiteX22" fmla="*/ 1880672 w 1928813"/>
                <a:gd name="connsiteY22" fmla="*/ 728133 h 1633538"/>
                <a:gd name="connsiteX23" fmla="*/ 1905007 w 1928813"/>
                <a:gd name="connsiteY23" fmla="*/ 763587 h 1633538"/>
                <a:gd name="connsiteX24" fmla="*/ 1921407 w 1928813"/>
                <a:gd name="connsiteY24" fmla="*/ 803275 h 1633538"/>
                <a:gd name="connsiteX25" fmla="*/ 1928813 w 1928813"/>
                <a:gd name="connsiteY25" fmla="*/ 844550 h 1633538"/>
                <a:gd name="connsiteX26" fmla="*/ 1927226 w 1928813"/>
                <a:gd name="connsiteY26" fmla="*/ 886354 h 1633538"/>
                <a:gd name="connsiteX27" fmla="*/ 1916646 w 1928813"/>
                <a:gd name="connsiteY27" fmla="*/ 927629 h 1633538"/>
                <a:gd name="connsiteX28" fmla="*/ 1898130 w 1928813"/>
                <a:gd name="connsiteY28" fmla="*/ 965729 h 1633538"/>
                <a:gd name="connsiteX29" fmla="*/ 1871150 w 1928813"/>
                <a:gd name="connsiteY29" fmla="*/ 999596 h 1633538"/>
                <a:gd name="connsiteX30" fmla="*/ 1853692 w 1928813"/>
                <a:gd name="connsiteY30" fmla="*/ 1014413 h 1633538"/>
                <a:gd name="connsiteX31" fmla="*/ 1080099 w 1928813"/>
                <a:gd name="connsiteY31" fmla="*/ 1633538 h 1633538"/>
                <a:gd name="connsiteX32" fmla="*/ 1072952 w 1928813"/>
                <a:gd name="connsiteY32" fmla="*/ 1626822 h 1633538"/>
                <a:gd name="connsiteX33" fmla="*/ 1077913 w 1928813"/>
                <a:gd name="connsiteY33" fmla="*/ 1633538 h 1633538"/>
                <a:gd name="connsiteX34" fmla="*/ 592667 w 1928813"/>
                <a:gd name="connsiteY34" fmla="*/ 1633538 h 1633538"/>
                <a:gd name="connsiteX35" fmla="*/ 571500 w 1928813"/>
                <a:gd name="connsiteY35" fmla="*/ 1632480 h 1633538"/>
                <a:gd name="connsiteX36" fmla="*/ 528638 w 1928813"/>
                <a:gd name="connsiteY36" fmla="*/ 1628776 h 1633538"/>
                <a:gd name="connsiteX37" fmla="*/ 488421 w 1928813"/>
                <a:gd name="connsiteY37" fmla="*/ 1619780 h 1633538"/>
                <a:gd name="connsiteX38" fmla="*/ 448205 w 1928813"/>
                <a:gd name="connsiteY38" fmla="*/ 1607609 h 1633538"/>
                <a:gd name="connsiteX39" fmla="*/ 410105 w 1928813"/>
                <a:gd name="connsiteY39" fmla="*/ 1590676 h 1633538"/>
                <a:gd name="connsiteX40" fmla="*/ 373592 w 1928813"/>
                <a:gd name="connsiteY40" fmla="*/ 1571096 h 1633538"/>
                <a:gd name="connsiteX41" fmla="*/ 338138 w 1928813"/>
                <a:gd name="connsiteY41" fmla="*/ 1547284 h 1633538"/>
                <a:gd name="connsiteX42" fmla="*/ 306388 w 1928813"/>
                <a:gd name="connsiteY42" fmla="*/ 1519767 h 1633538"/>
                <a:gd name="connsiteX43" fmla="*/ 292100 w 1928813"/>
                <a:gd name="connsiteY43" fmla="*/ 1504421 h 1633538"/>
                <a:gd name="connsiteX44" fmla="*/ 2904 w 1928813"/>
                <a:gd name="connsiteY44" fmla="*/ 1202127 h 1633538"/>
                <a:gd name="connsiteX45" fmla="*/ 1587 w 1928813"/>
                <a:gd name="connsiteY45" fmla="*/ 1202100 h 1633538"/>
                <a:gd name="connsiteX46" fmla="*/ 1587 w 1928813"/>
                <a:gd name="connsiteY46" fmla="*/ 1200751 h 1633538"/>
                <a:gd name="connsiteX47" fmla="*/ 0 w 1928813"/>
                <a:gd name="connsiteY47" fmla="*/ 1199092 h 1633538"/>
                <a:gd name="connsiteX48" fmla="*/ 1587 w 1928813"/>
                <a:gd name="connsiteY48" fmla="*/ 1198930 h 1633538"/>
                <a:gd name="connsiteX49" fmla="*/ 1587 w 1928813"/>
                <a:gd name="connsiteY49" fmla="*/ 1006472 h 1633538"/>
                <a:gd name="connsiteX50" fmla="*/ 1587 w 1928813"/>
                <a:gd name="connsiteY50" fmla="*/ 1005946 h 1633538"/>
                <a:gd name="connsiteX51" fmla="*/ 0 w 1928813"/>
                <a:gd name="connsiteY51" fmla="*/ 199496 h 1633538"/>
                <a:gd name="connsiteX52" fmla="*/ 529 w 1928813"/>
                <a:gd name="connsiteY52" fmla="*/ 178329 h 1633538"/>
                <a:gd name="connsiteX53" fmla="*/ 9523 w 1928813"/>
                <a:gd name="connsiteY53" fmla="*/ 137054 h 1633538"/>
                <a:gd name="connsiteX54" fmla="*/ 26451 w 1928813"/>
                <a:gd name="connsiteY54" fmla="*/ 100012 h 1633538"/>
                <a:gd name="connsiteX55" fmla="*/ 50257 w 1928813"/>
                <a:gd name="connsiteY55" fmla="*/ 67204 h 1633538"/>
                <a:gd name="connsiteX56" fmla="*/ 78824 w 1928813"/>
                <a:gd name="connsiteY56" fmla="*/ 40746 h 1633538"/>
                <a:gd name="connsiteX57" fmla="*/ 114269 w 1928813"/>
                <a:gd name="connsiteY57" fmla="*/ 19050 h 1633538"/>
                <a:gd name="connsiteX58" fmla="*/ 152358 w 1928813"/>
                <a:gd name="connsiteY58" fmla="*/ 5292 h 1633538"/>
                <a:gd name="connsiteX59" fmla="*/ 194151 w 1928813"/>
                <a:gd name="connsiteY59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1587 w 1928813"/>
                <a:gd name="connsiteY2" fmla="*/ 1004358 h 1633538"/>
                <a:gd name="connsiteX3" fmla="*/ 194151 w 1928813"/>
                <a:gd name="connsiteY3" fmla="*/ 0 h 1633538"/>
                <a:gd name="connsiteX4" fmla="*/ 215312 w 1928813"/>
                <a:gd name="connsiteY4" fmla="*/ 1058 h 1633538"/>
                <a:gd name="connsiteX5" fmla="*/ 274562 w 1928813"/>
                <a:gd name="connsiteY5" fmla="*/ 5292 h 1633538"/>
                <a:gd name="connsiteX6" fmla="*/ 392005 w 1928813"/>
                <a:gd name="connsiteY6" fmla="*/ 20108 h 1633538"/>
                <a:gd name="connsiteX7" fmla="*/ 506803 w 1928813"/>
                <a:gd name="connsiteY7" fmla="*/ 38100 h 1633538"/>
                <a:gd name="connsiteX8" fmla="*/ 621072 w 1928813"/>
                <a:gd name="connsiteY8" fmla="*/ 61912 h 1633538"/>
                <a:gd name="connsiteX9" fmla="*/ 733753 w 1928813"/>
                <a:gd name="connsiteY9" fmla="*/ 89958 h 1633538"/>
                <a:gd name="connsiteX10" fmla="*/ 843790 w 1928813"/>
                <a:gd name="connsiteY10" fmla="*/ 122767 h 1633538"/>
                <a:gd name="connsiteX11" fmla="*/ 952768 w 1928813"/>
                <a:gd name="connsiteY11" fmla="*/ 159808 h 1633538"/>
                <a:gd name="connsiteX12" fmla="*/ 1059102 w 1928813"/>
                <a:gd name="connsiteY12" fmla="*/ 201083 h 1633538"/>
                <a:gd name="connsiteX13" fmla="*/ 1162790 w 1928813"/>
                <a:gd name="connsiteY13" fmla="*/ 247121 h 1633538"/>
                <a:gd name="connsiteX14" fmla="*/ 1264891 w 1928813"/>
                <a:gd name="connsiteY14" fmla="*/ 296333 h 1633538"/>
                <a:gd name="connsiteX15" fmla="*/ 1364347 w 1928813"/>
                <a:gd name="connsiteY15" fmla="*/ 350308 h 1633538"/>
                <a:gd name="connsiteX16" fmla="*/ 1461158 w 1928813"/>
                <a:gd name="connsiteY16" fmla="*/ 407458 h 1633538"/>
                <a:gd name="connsiteX17" fmla="*/ 1555853 w 1928813"/>
                <a:gd name="connsiteY17" fmla="*/ 469371 h 1633538"/>
                <a:gd name="connsiteX18" fmla="*/ 1647903 w 1928813"/>
                <a:gd name="connsiteY18" fmla="*/ 533929 h 1633538"/>
                <a:gd name="connsiteX19" fmla="*/ 1736249 w 1928813"/>
                <a:gd name="connsiteY19" fmla="*/ 602192 h 1633538"/>
                <a:gd name="connsiteX20" fmla="*/ 1822480 w 1928813"/>
                <a:gd name="connsiteY20" fmla="*/ 674687 h 1633538"/>
                <a:gd name="connsiteX21" fmla="*/ 1864273 w 1928813"/>
                <a:gd name="connsiteY21" fmla="*/ 712258 h 1633538"/>
                <a:gd name="connsiteX22" fmla="*/ 1880672 w 1928813"/>
                <a:gd name="connsiteY22" fmla="*/ 728133 h 1633538"/>
                <a:gd name="connsiteX23" fmla="*/ 1905007 w 1928813"/>
                <a:gd name="connsiteY23" fmla="*/ 763587 h 1633538"/>
                <a:gd name="connsiteX24" fmla="*/ 1921407 w 1928813"/>
                <a:gd name="connsiteY24" fmla="*/ 803275 h 1633538"/>
                <a:gd name="connsiteX25" fmla="*/ 1928813 w 1928813"/>
                <a:gd name="connsiteY25" fmla="*/ 844550 h 1633538"/>
                <a:gd name="connsiteX26" fmla="*/ 1927226 w 1928813"/>
                <a:gd name="connsiteY26" fmla="*/ 886354 h 1633538"/>
                <a:gd name="connsiteX27" fmla="*/ 1916646 w 1928813"/>
                <a:gd name="connsiteY27" fmla="*/ 927629 h 1633538"/>
                <a:gd name="connsiteX28" fmla="*/ 1898130 w 1928813"/>
                <a:gd name="connsiteY28" fmla="*/ 965729 h 1633538"/>
                <a:gd name="connsiteX29" fmla="*/ 1871150 w 1928813"/>
                <a:gd name="connsiteY29" fmla="*/ 999596 h 1633538"/>
                <a:gd name="connsiteX30" fmla="*/ 1853692 w 1928813"/>
                <a:gd name="connsiteY30" fmla="*/ 1014413 h 1633538"/>
                <a:gd name="connsiteX31" fmla="*/ 1080099 w 1928813"/>
                <a:gd name="connsiteY31" fmla="*/ 1633538 h 1633538"/>
                <a:gd name="connsiteX32" fmla="*/ 1072952 w 1928813"/>
                <a:gd name="connsiteY32" fmla="*/ 1626822 h 1633538"/>
                <a:gd name="connsiteX33" fmla="*/ 1077913 w 1928813"/>
                <a:gd name="connsiteY33" fmla="*/ 1633538 h 1633538"/>
                <a:gd name="connsiteX34" fmla="*/ 592667 w 1928813"/>
                <a:gd name="connsiteY34" fmla="*/ 1633538 h 1633538"/>
                <a:gd name="connsiteX35" fmla="*/ 571500 w 1928813"/>
                <a:gd name="connsiteY35" fmla="*/ 1632480 h 1633538"/>
                <a:gd name="connsiteX36" fmla="*/ 528638 w 1928813"/>
                <a:gd name="connsiteY36" fmla="*/ 1628776 h 1633538"/>
                <a:gd name="connsiteX37" fmla="*/ 488421 w 1928813"/>
                <a:gd name="connsiteY37" fmla="*/ 1619780 h 1633538"/>
                <a:gd name="connsiteX38" fmla="*/ 448205 w 1928813"/>
                <a:gd name="connsiteY38" fmla="*/ 1607609 h 1633538"/>
                <a:gd name="connsiteX39" fmla="*/ 410105 w 1928813"/>
                <a:gd name="connsiteY39" fmla="*/ 1590676 h 1633538"/>
                <a:gd name="connsiteX40" fmla="*/ 373592 w 1928813"/>
                <a:gd name="connsiteY40" fmla="*/ 1571096 h 1633538"/>
                <a:gd name="connsiteX41" fmla="*/ 338138 w 1928813"/>
                <a:gd name="connsiteY41" fmla="*/ 1547284 h 1633538"/>
                <a:gd name="connsiteX42" fmla="*/ 306388 w 1928813"/>
                <a:gd name="connsiteY42" fmla="*/ 1519767 h 1633538"/>
                <a:gd name="connsiteX43" fmla="*/ 292100 w 1928813"/>
                <a:gd name="connsiteY43" fmla="*/ 1504421 h 1633538"/>
                <a:gd name="connsiteX44" fmla="*/ 2904 w 1928813"/>
                <a:gd name="connsiteY44" fmla="*/ 1202127 h 1633538"/>
                <a:gd name="connsiteX45" fmla="*/ 1587 w 1928813"/>
                <a:gd name="connsiteY45" fmla="*/ 1202100 h 1633538"/>
                <a:gd name="connsiteX46" fmla="*/ 1587 w 1928813"/>
                <a:gd name="connsiteY46" fmla="*/ 1200751 h 1633538"/>
                <a:gd name="connsiteX47" fmla="*/ 0 w 1928813"/>
                <a:gd name="connsiteY47" fmla="*/ 1199092 h 1633538"/>
                <a:gd name="connsiteX48" fmla="*/ 1587 w 1928813"/>
                <a:gd name="connsiteY48" fmla="*/ 1198930 h 1633538"/>
                <a:gd name="connsiteX49" fmla="*/ 1587 w 1928813"/>
                <a:gd name="connsiteY49" fmla="*/ 1006472 h 1633538"/>
                <a:gd name="connsiteX50" fmla="*/ 0 w 1928813"/>
                <a:gd name="connsiteY50" fmla="*/ 199496 h 1633538"/>
                <a:gd name="connsiteX51" fmla="*/ 529 w 1928813"/>
                <a:gd name="connsiteY51" fmla="*/ 178329 h 1633538"/>
                <a:gd name="connsiteX52" fmla="*/ 9523 w 1928813"/>
                <a:gd name="connsiteY52" fmla="*/ 137054 h 1633538"/>
                <a:gd name="connsiteX53" fmla="*/ 26451 w 1928813"/>
                <a:gd name="connsiteY53" fmla="*/ 100012 h 1633538"/>
                <a:gd name="connsiteX54" fmla="*/ 50257 w 1928813"/>
                <a:gd name="connsiteY54" fmla="*/ 67204 h 1633538"/>
                <a:gd name="connsiteX55" fmla="*/ 78824 w 1928813"/>
                <a:gd name="connsiteY55" fmla="*/ 40746 h 1633538"/>
                <a:gd name="connsiteX56" fmla="*/ 114269 w 1928813"/>
                <a:gd name="connsiteY56" fmla="*/ 19050 h 1633538"/>
                <a:gd name="connsiteX57" fmla="*/ 152358 w 1928813"/>
                <a:gd name="connsiteY57" fmla="*/ 5292 h 1633538"/>
                <a:gd name="connsiteX58" fmla="*/ 194151 w 1928813"/>
                <a:gd name="connsiteY58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1587 w 1928813"/>
                <a:gd name="connsiteY2" fmla="*/ 1004358 h 1633538"/>
                <a:gd name="connsiteX3" fmla="*/ 194151 w 1928813"/>
                <a:gd name="connsiteY3" fmla="*/ 0 h 1633538"/>
                <a:gd name="connsiteX4" fmla="*/ 215312 w 1928813"/>
                <a:gd name="connsiteY4" fmla="*/ 1058 h 1633538"/>
                <a:gd name="connsiteX5" fmla="*/ 274562 w 1928813"/>
                <a:gd name="connsiteY5" fmla="*/ 5292 h 1633538"/>
                <a:gd name="connsiteX6" fmla="*/ 392005 w 1928813"/>
                <a:gd name="connsiteY6" fmla="*/ 20108 h 1633538"/>
                <a:gd name="connsiteX7" fmla="*/ 506803 w 1928813"/>
                <a:gd name="connsiteY7" fmla="*/ 38100 h 1633538"/>
                <a:gd name="connsiteX8" fmla="*/ 621072 w 1928813"/>
                <a:gd name="connsiteY8" fmla="*/ 61912 h 1633538"/>
                <a:gd name="connsiteX9" fmla="*/ 733753 w 1928813"/>
                <a:gd name="connsiteY9" fmla="*/ 89958 h 1633538"/>
                <a:gd name="connsiteX10" fmla="*/ 843790 w 1928813"/>
                <a:gd name="connsiteY10" fmla="*/ 122767 h 1633538"/>
                <a:gd name="connsiteX11" fmla="*/ 952768 w 1928813"/>
                <a:gd name="connsiteY11" fmla="*/ 159808 h 1633538"/>
                <a:gd name="connsiteX12" fmla="*/ 1059102 w 1928813"/>
                <a:gd name="connsiteY12" fmla="*/ 201083 h 1633538"/>
                <a:gd name="connsiteX13" fmla="*/ 1162790 w 1928813"/>
                <a:gd name="connsiteY13" fmla="*/ 247121 h 1633538"/>
                <a:gd name="connsiteX14" fmla="*/ 1264891 w 1928813"/>
                <a:gd name="connsiteY14" fmla="*/ 296333 h 1633538"/>
                <a:gd name="connsiteX15" fmla="*/ 1364347 w 1928813"/>
                <a:gd name="connsiteY15" fmla="*/ 350308 h 1633538"/>
                <a:gd name="connsiteX16" fmla="*/ 1461158 w 1928813"/>
                <a:gd name="connsiteY16" fmla="*/ 407458 h 1633538"/>
                <a:gd name="connsiteX17" fmla="*/ 1555853 w 1928813"/>
                <a:gd name="connsiteY17" fmla="*/ 469371 h 1633538"/>
                <a:gd name="connsiteX18" fmla="*/ 1647903 w 1928813"/>
                <a:gd name="connsiteY18" fmla="*/ 533929 h 1633538"/>
                <a:gd name="connsiteX19" fmla="*/ 1736249 w 1928813"/>
                <a:gd name="connsiteY19" fmla="*/ 602192 h 1633538"/>
                <a:gd name="connsiteX20" fmla="*/ 1822480 w 1928813"/>
                <a:gd name="connsiteY20" fmla="*/ 674687 h 1633538"/>
                <a:gd name="connsiteX21" fmla="*/ 1864273 w 1928813"/>
                <a:gd name="connsiteY21" fmla="*/ 712258 h 1633538"/>
                <a:gd name="connsiteX22" fmla="*/ 1880672 w 1928813"/>
                <a:gd name="connsiteY22" fmla="*/ 728133 h 1633538"/>
                <a:gd name="connsiteX23" fmla="*/ 1905007 w 1928813"/>
                <a:gd name="connsiteY23" fmla="*/ 763587 h 1633538"/>
                <a:gd name="connsiteX24" fmla="*/ 1921407 w 1928813"/>
                <a:gd name="connsiteY24" fmla="*/ 803275 h 1633538"/>
                <a:gd name="connsiteX25" fmla="*/ 1928813 w 1928813"/>
                <a:gd name="connsiteY25" fmla="*/ 844550 h 1633538"/>
                <a:gd name="connsiteX26" fmla="*/ 1927226 w 1928813"/>
                <a:gd name="connsiteY26" fmla="*/ 886354 h 1633538"/>
                <a:gd name="connsiteX27" fmla="*/ 1916646 w 1928813"/>
                <a:gd name="connsiteY27" fmla="*/ 927629 h 1633538"/>
                <a:gd name="connsiteX28" fmla="*/ 1898130 w 1928813"/>
                <a:gd name="connsiteY28" fmla="*/ 965729 h 1633538"/>
                <a:gd name="connsiteX29" fmla="*/ 1871150 w 1928813"/>
                <a:gd name="connsiteY29" fmla="*/ 999596 h 1633538"/>
                <a:gd name="connsiteX30" fmla="*/ 1853692 w 1928813"/>
                <a:gd name="connsiteY30" fmla="*/ 1014413 h 1633538"/>
                <a:gd name="connsiteX31" fmla="*/ 1080099 w 1928813"/>
                <a:gd name="connsiteY31" fmla="*/ 1633538 h 1633538"/>
                <a:gd name="connsiteX32" fmla="*/ 1072952 w 1928813"/>
                <a:gd name="connsiteY32" fmla="*/ 1626822 h 1633538"/>
                <a:gd name="connsiteX33" fmla="*/ 1077913 w 1928813"/>
                <a:gd name="connsiteY33" fmla="*/ 1633538 h 1633538"/>
                <a:gd name="connsiteX34" fmla="*/ 592667 w 1928813"/>
                <a:gd name="connsiteY34" fmla="*/ 1633538 h 1633538"/>
                <a:gd name="connsiteX35" fmla="*/ 571500 w 1928813"/>
                <a:gd name="connsiteY35" fmla="*/ 1632480 h 1633538"/>
                <a:gd name="connsiteX36" fmla="*/ 528638 w 1928813"/>
                <a:gd name="connsiteY36" fmla="*/ 1628776 h 1633538"/>
                <a:gd name="connsiteX37" fmla="*/ 488421 w 1928813"/>
                <a:gd name="connsiteY37" fmla="*/ 1619780 h 1633538"/>
                <a:gd name="connsiteX38" fmla="*/ 448205 w 1928813"/>
                <a:gd name="connsiteY38" fmla="*/ 1607609 h 1633538"/>
                <a:gd name="connsiteX39" fmla="*/ 410105 w 1928813"/>
                <a:gd name="connsiteY39" fmla="*/ 1590676 h 1633538"/>
                <a:gd name="connsiteX40" fmla="*/ 373592 w 1928813"/>
                <a:gd name="connsiteY40" fmla="*/ 1571096 h 1633538"/>
                <a:gd name="connsiteX41" fmla="*/ 338138 w 1928813"/>
                <a:gd name="connsiteY41" fmla="*/ 1547284 h 1633538"/>
                <a:gd name="connsiteX42" fmla="*/ 306388 w 1928813"/>
                <a:gd name="connsiteY42" fmla="*/ 1519767 h 1633538"/>
                <a:gd name="connsiteX43" fmla="*/ 292100 w 1928813"/>
                <a:gd name="connsiteY43" fmla="*/ 1504421 h 1633538"/>
                <a:gd name="connsiteX44" fmla="*/ 2904 w 1928813"/>
                <a:gd name="connsiteY44" fmla="*/ 1202127 h 1633538"/>
                <a:gd name="connsiteX45" fmla="*/ 1587 w 1928813"/>
                <a:gd name="connsiteY45" fmla="*/ 1202100 h 1633538"/>
                <a:gd name="connsiteX46" fmla="*/ 1587 w 1928813"/>
                <a:gd name="connsiteY46" fmla="*/ 1200751 h 1633538"/>
                <a:gd name="connsiteX47" fmla="*/ 0 w 1928813"/>
                <a:gd name="connsiteY47" fmla="*/ 1199092 h 1633538"/>
                <a:gd name="connsiteX48" fmla="*/ 1587 w 1928813"/>
                <a:gd name="connsiteY48" fmla="*/ 1198930 h 1633538"/>
                <a:gd name="connsiteX49" fmla="*/ 0 w 1928813"/>
                <a:gd name="connsiteY49" fmla="*/ 199496 h 1633538"/>
                <a:gd name="connsiteX50" fmla="*/ 529 w 1928813"/>
                <a:gd name="connsiteY50" fmla="*/ 178329 h 1633538"/>
                <a:gd name="connsiteX51" fmla="*/ 9523 w 1928813"/>
                <a:gd name="connsiteY51" fmla="*/ 137054 h 1633538"/>
                <a:gd name="connsiteX52" fmla="*/ 26451 w 1928813"/>
                <a:gd name="connsiteY52" fmla="*/ 100012 h 1633538"/>
                <a:gd name="connsiteX53" fmla="*/ 50257 w 1928813"/>
                <a:gd name="connsiteY53" fmla="*/ 67204 h 1633538"/>
                <a:gd name="connsiteX54" fmla="*/ 78824 w 1928813"/>
                <a:gd name="connsiteY54" fmla="*/ 40746 h 1633538"/>
                <a:gd name="connsiteX55" fmla="*/ 114269 w 1928813"/>
                <a:gd name="connsiteY55" fmla="*/ 19050 h 1633538"/>
                <a:gd name="connsiteX56" fmla="*/ 152358 w 1928813"/>
                <a:gd name="connsiteY56" fmla="*/ 5292 h 1633538"/>
                <a:gd name="connsiteX57" fmla="*/ 194151 w 1928813"/>
                <a:gd name="connsiteY57" fmla="*/ 0 h 1633538"/>
                <a:gd name="connsiteX0" fmla="*/ 194151 w 1928813"/>
                <a:gd name="connsiteY0" fmla="*/ 0 h 1633538"/>
                <a:gd name="connsiteX1" fmla="*/ 215312 w 1928813"/>
                <a:gd name="connsiteY1" fmla="*/ 1058 h 1633538"/>
                <a:gd name="connsiteX2" fmla="*/ 274562 w 1928813"/>
                <a:gd name="connsiteY2" fmla="*/ 5292 h 1633538"/>
                <a:gd name="connsiteX3" fmla="*/ 392005 w 1928813"/>
                <a:gd name="connsiteY3" fmla="*/ 20108 h 1633538"/>
                <a:gd name="connsiteX4" fmla="*/ 506803 w 1928813"/>
                <a:gd name="connsiteY4" fmla="*/ 38100 h 1633538"/>
                <a:gd name="connsiteX5" fmla="*/ 621072 w 1928813"/>
                <a:gd name="connsiteY5" fmla="*/ 61912 h 1633538"/>
                <a:gd name="connsiteX6" fmla="*/ 733753 w 1928813"/>
                <a:gd name="connsiteY6" fmla="*/ 89958 h 1633538"/>
                <a:gd name="connsiteX7" fmla="*/ 843790 w 1928813"/>
                <a:gd name="connsiteY7" fmla="*/ 122767 h 1633538"/>
                <a:gd name="connsiteX8" fmla="*/ 952768 w 1928813"/>
                <a:gd name="connsiteY8" fmla="*/ 159808 h 1633538"/>
                <a:gd name="connsiteX9" fmla="*/ 1059102 w 1928813"/>
                <a:gd name="connsiteY9" fmla="*/ 201083 h 1633538"/>
                <a:gd name="connsiteX10" fmla="*/ 1162790 w 1928813"/>
                <a:gd name="connsiteY10" fmla="*/ 247121 h 1633538"/>
                <a:gd name="connsiteX11" fmla="*/ 1264891 w 1928813"/>
                <a:gd name="connsiteY11" fmla="*/ 296333 h 1633538"/>
                <a:gd name="connsiteX12" fmla="*/ 1364347 w 1928813"/>
                <a:gd name="connsiteY12" fmla="*/ 350308 h 1633538"/>
                <a:gd name="connsiteX13" fmla="*/ 1461158 w 1928813"/>
                <a:gd name="connsiteY13" fmla="*/ 407458 h 1633538"/>
                <a:gd name="connsiteX14" fmla="*/ 1555853 w 1928813"/>
                <a:gd name="connsiteY14" fmla="*/ 469371 h 1633538"/>
                <a:gd name="connsiteX15" fmla="*/ 1647903 w 1928813"/>
                <a:gd name="connsiteY15" fmla="*/ 533929 h 1633538"/>
                <a:gd name="connsiteX16" fmla="*/ 1736249 w 1928813"/>
                <a:gd name="connsiteY16" fmla="*/ 602192 h 1633538"/>
                <a:gd name="connsiteX17" fmla="*/ 1822480 w 1928813"/>
                <a:gd name="connsiteY17" fmla="*/ 674687 h 1633538"/>
                <a:gd name="connsiteX18" fmla="*/ 1864273 w 1928813"/>
                <a:gd name="connsiteY18" fmla="*/ 712258 h 1633538"/>
                <a:gd name="connsiteX19" fmla="*/ 1880672 w 1928813"/>
                <a:gd name="connsiteY19" fmla="*/ 728133 h 1633538"/>
                <a:gd name="connsiteX20" fmla="*/ 1905007 w 1928813"/>
                <a:gd name="connsiteY20" fmla="*/ 763587 h 1633538"/>
                <a:gd name="connsiteX21" fmla="*/ 1921407 w 1928813"/>
                <a:gd name="connsiteY21" fmla="*/ 803275 h 1633538"/>
                <a:gd name="connsiteX22" fmla="*/ 1928813 w 1928813"/>
                <a:gd name="connsiteY22" fmla="*/ 844550 h 1633538"/>
                <a:gd name="connsiteX23" fmla="*/ 1927226 w 1928813"/>
                <a:gd name="connsiteY23" fmla="*/ 886354 h 1633538"/>
                <a:gd name="connsiteX24" fmla="*/ 1916646 w 1928813"/>
                <a:gd name="connsiteY24" fmla="*/ 927629 h 1633538"/>
                <a:gd name="connsiteX25" fmla="*/ 1898130 w 1928813"/>
                <a:gd name="connsiteY25" fmla="*/ 965729 h 1633538"/>
                <a:gd name="connsiteX26" fmla="*/ 1871150 w 1928813"/>
                <a:gd name="connsiteY26" fmla="*/ 999596 h 1633538"/>
                <a:gd name="connsiteX27" fmla="*/ 1853692 w 1928813"/>
                <a:gd name="connsiteY27" fmla="*/ 1014413 h 1633538"/>
                <a:gd name="connsiteX28" fmla="*/ 1080099 w 1928813"/>
                <a:gd name="connsiteY28" fmla="*/ 1633538 h 1633538"/>
                <a:gd name="connsiteX29" fmla="*/ 1072952 w 1928813"/>
                <a:gd name="connsiteY29" fmla="*/ 1626822 h 1633538"/>
                <a:gd name="connsiteX30" fmla="*/ 1077913 w 1928813"/>
                <a:gd name="connsiteY30" fmla="*/ 1633538 h 1633538"/>
                <a:gd name="connsiteX31" fmla="*/ 592667 w 1928813"/>
                <a:gd name="connsiteY31" fmla="*/ 1633538 h 1633538"/>
                <a:gd name="connsiteX32" fmla="*/ 571500 w 1928813"/>
                <a:gd name="connsiteY32" fmla="*/ 1632480 h 1633538"/>
                <a:gd name="connsiteX33" fmla="*/ 528638 w 1928813"/>
                <a:gd name="connsiteY33" fmla="*/ 1628776 h 1633538"/>
                <a:gd name="connsiteX34" fmla="*/ 488421 w 1928813"/>
                <a:gd name="connsiteY34" fmla="*/ 1619780 h 1633538"/>
                <a:gd name="connsiteX35" fmla="*/ 448205 w 1928813"/>
                <a:gd name="connsiteY35" fmla="*/ 1607609 h 1633538"/>
                <a:gd name="connsiteX36" fmla="*/ 410105 w 1928813"/>
                <a:gd name="connsiteY36" fmla="*/ 1590676 h 1633538"/>
                <a:gd name="connsiteX37" fmla="*/ 373592 w 1928813"/>
                <a:gd name="connsiteY37" fmla="*/ 1571096 h 1633538"/>
                <a:gd name="connsiteX38" fmla="*/ 338138 w 1928813"/>
                <a:gd name="connsiteY38" fmla="*/ 1547284 h 1633538"/>
                <a:gd name="connsiteX39" fmla="*/ 306388 w 1928813"/>
                <a:gd name="connsiteY39" fmla="*/ 1519767 h 1633538"/>
                <a:gd name="connsiteX40" fmla="*/ 292100 w 1928813"/>
                <a:gd name="connsiteY40" fmla="*/ 1504421 h 1633538"/>
                <a:gd name="connsiteX41" fmla="*/ 2904 w 1928813"/>
                <a:gd name="connsiteY41" fmla="*/ 1202127 h 1633538"/>
                <a:gd name="connsiteX42" fmla="*/ 1587 w 1928813"/>
                <a:gd name="connsiteY42" fmla="*/ 1202100 h 1633538"/>
                <a:gd name="connsiteX43" fmla="*/ 1587 w 1928813"/>
                <a:gd name="connsiteY43" fmla="*/ 1200751 h 1633538"/>
                <a:gd name="connsiteX44" fmla="*/ 0 w 1928813"/>
                <a:gd name="connsiteY44" fmla="*/ 1199092 h 1633538"/>
                <a:gd name="connsiteX45" fmla="*/ 1587 w 1928813"/>
                <a:gd name="connsiteY45" fmla="*/ 1198930 h 1633538"/>
                <a:gd name="connsiteX46" fmla="*/ 0 w 1928813"/>
                <a:gd name="connsiteY46" fmla="*/ 199496 h 1633538"/>
                <a:gd name="connsiteX47" fmla="*/ 529 w 1928813"/>
                <a:gd name="connsiteY47" fmla="*/ 178329 h 1633538"/>
                <a:gd name="connsiteX48" fmla="*/ 9523 w 1928813"/>
                <a:gd name="connsiteY48" fmla="*/ 137054 h 1633538"/>
                <a:gd name="connsiteX49" fmla="*/ 26451 w 1928813"/>
                <a:gd name="connsiteY49" fmla="*/ 100012 h 1633538"/>
                <a:gd name="connsiteX50" fmla="*/ 50257 w 1928813"/>
                <a:gd name="connsiteY50" fmla="*/ 67204 h 1633538"/>
                <a:gd name="connsiteX51" fmla="*/ 78824 w 1928813"/>
                <a:gd name="connsiteY51" fmla="*/ 40746 h 1633538"/>
                <a:gd name="connsiteX52" fmla="*/ 114269 w 1928813"/>
                <a:gd name="connsiteY52" fmla="*/ 19050 h 1633538"/>
                <a:gd name="connsiteX53" fmla="*/ 152358 w 1928813"/>
                <a:gd name="connsiteY53" fmla="*/ 5292 h 1633538"/>
                <a:gd name="connsiteX54" fmla="*/ 194151 w 1928813"/>
                <a:gd name="connsiteY54" fmla="*/ 0 h 1633538"/>
                <a:gd name="connsiteX0" fmla="*/ 194151 w 1928813"/>
                <a:gd name="connsiteY0" fmla="*/ 0 h 1633538"/>
                <a:gd name="connsiteX1" fmla="*/ 215312 w 1928813"/>
                <a:gd name="connsiteY1" fmla="*/ 1058 h 1633538"/>
                <a:gd name="connsiteX2" fmla="*/ 274562 w 1928813"/>
                <a:gd name="connsiteY2" fmla="*/ 5292 h 1633538"/>
                <a:gd name="connsiteX3" fmla="*/ 392005 w 1928813"/>
                <a:gd name="connsiteY3" fmla="*/ 20108 h 1633538"/>
                <a:gd name="connsiteX4" fmla="*/ 506803 w 1928813"/>
                <a:gd name="connsiteY4" fmla="*/ 38100 h 1633538"/>
                <a:gd name="connsiteX5" fmla="*/ 621072 w 1928813"/>
                <a:gd name="connsiteY5" fmla="*/ 61912 h 1633538"/>
                <a:gd name="connsiteX6" fmla="*/ 733753 w 1928813"/>
                <a:gd name="connsiteY6" fmla="*/ 89958 h 1633538"/>
                <a:gd name="connsiteX7" fmla="*/ 843790 w 1928813"/>
                <a:gd name="connsiteY7" fmla="*/ 122767 h 1633538"/>
                <a:gd name="connsiteX8" fmla="*/ 952768 w 1928813"/>
                <a:gd name="connsiteY8" fmla="*/ 159808 h 1633538"/>
                <a:gd name="connsiteX9" fmla="*/ 1059102 w 1928813"/>
                <a:gd name="connsiteY9" fmla="*/ 201083 h 1633538"/>
                <a:gd name="connsiteX10" fmla="*/ 1162790 w 1928813"/>
                <a:gd name="connsiteY10" fmla="*/ 247121 h 1633538"/>
                <a:gd name="connsiteX11" fmla="*/ 1264891 w 1928813"/>
                <a:gd name="connsiteY11" fmla="*/ 296333 h 1633538"/>
                <a:gd name="connsiteX12" fmla="*/ 1364347 w 1928813"/>
                <a:gd name="connsiteY12" fmla="*/ 350308 h 1633538"/>
                <a:gd name="connsiteX13" fmla="*/ 1461158 w 1928813"/>
                <a:gd name="connsiteY13" fmla="*/ 407458 h 1633538"/>
                <a:gd name="connsiteX14" fmla="*/ 1555853 w 1928813"/>
                <a:gd name="connsiteY14" fmla="*/ 469371 h 1633538"/>
                <a:gd name="connsiteX15" fmla="*/ 1647903 w 1928813"/>
                <a:gd name="connsiteY15" fmla="*/ 533929 h 1633538"/>
                <a:gd name="connsiteX16" fmla="*/ 1736249 w 1928813"/>
                <a:gd name="connsiteY16" fmla="*/ 602192 h 1633538"/>
                <a:gd name="connsiteX17" fmla="*/ 1822480 w 1928813"/>
                <a:gd name="connsiteY17" fmla="*/ 674687 h 1633538"/>
                <a:gd name="connsiteX18" fmla="*/ 1864273 w 1928813"/>
                <a:gd name="connsiteY18" fmla="*/ 712258 h 1633538"/>
                <a:gd name="connsiteX19" fmla="*/ 1880672 w 1928813"/>
                <a:gd name="connsiteY19" fmla="*/ 728133 h 1633538"/>
                <a:gd name="connsiteX20" fmla="*/ 1905007 w 1928813"/>
                <a:gd name="connsiteY20" fmla="*/ 763587 h 1633538"/>
                <a:gd name="connsiteX21" fmla="*/ 1921407 w 1928813"/>
                <a:gd name="connsiteY21" fmla="*/ 803275 h 1633538"/>
                <a:gd name="connsiteX22" fmla="*/ 1928813 w 1928813"/>
                <a:gd name="connsiteY22" fmla="*/ 844550 h 1633538"/>
                <a:gd name="connsiteX23" fmla="*/ 1927226 w 1928813"/>
                <a:gd name="connsiteY23" fmla="*/ 886354 h 1633538"/>
                <a:gd name="connsiteX24" fmla="*/ 1916646 w 1928813"/>
                <a:gd name="connsiteY24" fmla="*/ 927629 h 1633538"/>
                <a:gd name="connsiteX25" fmla="*/ 1898130 w 1928813"/>
                <a:gd name="connsiteY25" fmla="*/ 965729 h 1633538"/>
                <a:gd name="connsiteX26" fmla="*/ 1871150 w 1928813"/>
                <a:gd name="connsiteY26" fmla="*/ 999596 h 1633538"/>
                <a:gd name="connsiteX27" fmla="*/ 1853692 w 1928813"/>
                <a:gd name="connsiteY27" fmla="*/ 1014413 h 1633538"/>
                <a:gd name="connsiteX28" fmla="*/ 1080099 w 1928813"/>
                <a:gd name="connsiteY28" fmla="*/ 1633538 h 1633538"/>
                <a:gd name="connsiteX29" fmla="*/ 1072952 w 1928813"/>
                <a:gd name="connsiteY29" fmla="*/ 1626822 h 1633538"/>
                <a:gd name="connsiteX30" fmla="*/ 1077913 w 1928813"/>
                <a:gd name="connsiteY30" fmla="*/ 1633538 h 1633538"/>
                <a:gd name="connsiteX31" fmla="*/ 592667 w 1928813"/>
                <a:gd name="connsiteY31" fmla="*/ 1633538 h 1633538"/>
                <a:gd name="connsiteX32" fmla="*/ 571500 w 1928813"/>
                <a:gd name="connsiteY32" fmla="*/ 1632480 h 1633538"/>
                <a:gd name="connsiteX33" fmla="*/ 528638 w 1928813"/>
                <a:gd name="connsiteY33" fmla="*/ 1628776 h 1633538"/>
                <a:gd name="connsiteX34" fmla="*/ 488421 w 1928813"/>
                <a:gd name="connsiteY34" fmla="*/ 1619780 h 1633538"/>
                <a:gd name="connsiteX35" fmla="*/ 448205 w 1928813"/>
                <a:gd name="connsiteY35" fmla="*/ 1607609 h 1633538"/>
                <a:gd name="connsiteX36" fmla="*/ 410105 w 1928813"/>
                <a:gd name="connsiteY36" fmla="*/ 1590676 h 1633538"/>
                <a:gd name="connsiteX37" fmla="*/ 373592 w 1928813"/>
                <a:gd name="connsiteY37" fmla="*/ 1571096 h 1633538"/>
                <a:gd name="connsiteX38" fmla="*/ 338138 w 1928813"/>
                <a:gd name="connsiteY38" fmla="*/ 1547284 h 1633538"/>
                <a:gd name="connsiteX39" fmla="*/ 306388 w 1928813"/>
                <a:gd name="connsiteY39" fmla="*/ 1519767 h 1633538"/>
                <a:gd name="connsiteX40" fmla="*/ 292100 w 1928813"/>
                <a:gd name="connsiteY40" fmla="*/ 1504421 h 1633538"/>
                <a:gd name="connsiteX41" fmla="*/ 2904 w 1928813"/>
                <a:gd name="connsiteY41" fmla="*/ 1202127 h 1633538"/>
                <a:gd name="connsiteX42" fmla="*/ 1587 w 1928813"/>
                <a:gd name="connsiteY42" fmla="*/ 1202100 h 1633538"/>
                <a:gd name="connsiteX43" fmla="*/ 1587 w 1928813"/>
                <a:gd name="connsiteY43" fmla="*/ 1200751 h 1633538"/>
                <a:gd name="connsiteX44" fmla="*/ 0 w 1928813"/>
                <a:gd name="connsiteY44" fmla="*/ 1199092 h 1633538"/>
                <a:gd name="connsiteX45" fmla="*/ 0 w 1928813"/>
                <a:gd name="connsiteY45" fmla="*/ 199496 h 1633538"/>
                <a:gd name="connsiteX46" fmla="*/ 529 w 1928813"/>
                <a:gd name="connsiteY46" fmla="*/ 178329 h 1633538"/>
                <a:gd name="connsiteX47" fmla="*/ 9523 w 1928813"/>
                <a:gd name="connsiteY47" fmla="*/ 137054 h 1633538"/>
                <a:gd name="connsiteX48" fmla="*/ 26451 w 1928813"/>
                <a:gd name="connsiteY48" fmla="*/ 100012 h 1633538"/>
                <a:gd name="connsiteX49" fmla="*/ 50257 w 1928813"/>
                <a:gd name="connsiteY49" fmla="*/ 67204 h 1633538"/>
                <a:gd name="connsiteX50" fmla="*/ 78824 w 1928813"/>
                <a:gd name="connsiteY50" fmla="*/ 40746 h 1633538"/>
                <a:gd name="connsiteX51" fmla="*/ 114269 w 1928813"/>
                <a:gd name="connsiteY51" fmla="*/ 19050 h 1633538"/>
                <a:gd name="connsiteX52" fmla="*/ 152358 w 1928813"/>
                <a:gd name="connsiteY52" fmla="*/ 5292 h 1633538"/>
                <a:gd name="connsiteX53" fmla="*/ 194151 w 1928813"/>
                <a:gd name="connsiteY53" fmla="*/ 0 h 1633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928813" h="1633538">
                  <a:moveTo>
                    <a:pt x="194151" y="0"/>
                  </a:moveTo>
                  <a:lnTo>
                    <a:pt x="215312" y="1058"/>
                  </a:lnTo>
                  <a:lnTo>
                    <a:pt x="274562" y="5292"/>
                  </a:lnTo>
                  <a:lnTo>
                    <a:pt x="392005" y="20108"/>
                  </a:lnTo>
                  <a:lnTo>
                    <a:pt x="506803" y="38100"/>
                  </a:lnTo>
                  <a:lnTo>
                    <a:pt x="621072" y="61912"/>
                  </a:lnTo>
                  <a:lnTo>
                    <a:pt x="733753" y="89958"/>
                  </a:lnTo>
                  <a:lnTo>
                    <a:pt x="843790" y="122767"/>
                  </a:lnTo>
                  <a:lnTo>
                    <a:pt x="952768" y="159808"/>
                  </a:lnTo>
                  <a:lnTo>
                    <a:pt x="1059102" y="201083"/>
                  </a:lnTo>
                  <a:lnTo>
                    <a:pt x="1162790" y="247121"/>
                  </a:lnTo>
                  <a:lnTo>
                    <a:pt x="1264891" y="296333"/>
                  </a:lnTo>
                  <a:lnTo>
                    <a:pt x="1364347" y="350308"/>
                  </a:lnTo>
                  <a:lnTo>
                    <a:pt x="1461158" y="407458"/>
                  </a:lnTo>
                  <a:lnTo>
                    <a:pt x="1555853" y="469371"/>
                  </a:lnTo>
                  <a:lnTo>
                    <a:pt x="1647903" y="533929"/>
                  </a:lnTo>
                  <a:lnTo>
                    <a:pt x="1736249" y="602192"/>
                  </a:lnTo>
                  <a:lnTo>
                    <a:pt x="1822480" y="674687"/>
                  </a:lnTo>
                  <a:lnTo>
                    <a:pt x="1864273" y="712258"/>
                  </a:lnTo>
                  <a:lnTo>
                    <a:pt x="1880672" y="728133"/>
                  </a:lnTo>
                  <a:lnTo>
                    <a:pt x="1905007" y="763587"/>
                  </a:lnTo>
                  <a:lnTo>
                    <a:pt x="1921407" y="803275"/>
                  </a:lnTo>
                  <a:lnTo>
                    <a:pt x="1928813" y="844550"/>
                  </a:lnTo>
                  <a:lnTo>
                    <a:pt x="1927226" y="886354"/>
                  </a:lnTo>
                  <a:lnTo>
                    <a:pt x="1916646" y="927629"/>
                  </a:lnTo>
                  <a:lnTo>
                    <a:pt x="1898130" y="965729"/>
                  </a:lnTo>
                  <a:lnTo>
                    <a:pt x="1871150" y="999596"/>
                  </a:lnTo>
                  <a:lnTo>
                    <a:pt x="1853692" y="1014413"/>
                  </a:lnTo>
                  <a:lnTo>
                    <a:pt x="1080099" y="1633538"/>
                  </a:lnTo>
                  <a:lnTo>
                    <a:pt x="1072952" y="1626822"/>
                  </a:lnTo>
                  <a:lnTo>
                    <a:pt x="1077913" y="1633538"/>
                  </a:lnTo>
                  <a:lnTo>
                    <a:pt x="592667" y="1633538"/>
                  </a:lnTo>
                  <a:lnTo>
                    <a:pt x="571500" y="1632480"/>
                  </a:lnTo>
                  <a:lnTo>
                    <a:pt x="528638" y="1628776"/>
                  </a:lnTo>
                  <a:lnTo>
                    <a:pt x="488421" y="1619780"/>
                  </a:lnTo>
                  <a:lnTo>
                    <a:pt x="448205" y="1607609"/>
                  </a:lnTo>
                  <a:lnTo>
                    <a:pt x="410105" y="1590676"/>
                  </a:lnTo>
                  <a:lnTo>
                    <a:pt x="373592" y="1571096"/>
                  </a:lnTo>
                  <a:lnTo>
                    <a:pt x="338138" y="1547284"/>
                  </a:lnTo>
                  <a:lnTo>
                    <a:pt x="306388" y="1519767"/>
                  </a:lnTo>
                  <a:lnTo>
                    <a:pt x="292100" y="1504421"/>
                  </a:lnTo>
                  <a:lnTo>
                    <a:pt x="2904" y="1202127"/>
                  </a:lnTo>
                  <a:lnTo>
                    <a:pt x="1587" y="1202100"/>
                  </a:lnTo>
                  <a:lnTo>
                    <a:pt x="1587" y="1200751"/>
                  </a:lnTo>
                  <a:lnTo>
                    <a:pt x="0" y="1199092"/>
                  </a:lnTo>
                  <a:lnTo>
                    <a:pt x="0" y="199496"/>
                  </a:lnTo>
                  <a:cubicBezTo>
                    <a:pt x="176" y="192440"/>
                    <a:pt x="353" y="185385"/>
                    <a:pt x="529" y="178329"/>
                  </a:cubicBezTo>
                  <a:lnTo>
                    <a:pt x="9523" y="137054"/>
                  </a:lnTo>
                  <a:lnTo>
                    <a:pt x="26451" y="100012"/>
                  </a:lnTo>
                  <a:lnTo>
                    <a:pt x="50257" y="67204"/>
                  </a:lnTo>
                  <a:lnTo>
                    <a:pt x="78824" y="40746"/>
                  </a:lnTo>
                  <a:lnTo>
                    <a:pt x="114269" y="19050"/>
                  </a:lnTo>
                  <a:lnTo>
                    <a:pt x="152358" y="5292"/>
                  </a:lnTo>
                  <a:lnTo>
                    <a:pt x="19415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27432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3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38" name="Freeform: Shape 37"/>
            <p:cNvSpPr>
              <a:spLocks/>
            </p:cNvSpPr>
            <p:nvPr/>
          </p:nvSpPr>
          <p:spPr bwMode="auto">
            <a:xfrm>
              <a:off x="2691301" y="2549190"/>
              <a:ext cx="1110869" cy="1408582"/>
            </a:xfrm>
            <a:custGeom>
              <a:avLst/>
              <a:gdLst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362075 w 1587501"/>
                <a:gd name="connsiteY7" fmla="*/ 519915 h 2012950"/>
                <a:gd name="connsiteX8" fmla="*/ 1347253 w 1587501"/>
                <a:gd name="connsiteY8" fmla="*/ 539505 h 2012950"/>
                <a:gd name="connsiteX9" fmla="*/ 1331970 w 1587501"/>
                <a:gd name="connsiteY9" fmla="*/ 565351 h 2012950"/>
                <a:gd name="connsiteX10" fmla="*/ 1332056 w 1587501"/>
                <a:gd name="connsiteY10" fmla="*/ 565404 h 2012950"/>
                <a:gd name="connsiteX11" fmla="*/ 1346921 w 1587501"/>
                <a:gd name="connsiteY11" fmla="*/ 540263 h 2012950"/>
                <a:gd name="connsiteX12" fmla="*/ 1361723 w 1587501"/>
                <a:gd name="connsiteY12" fmla="*/ 520700 h 2012950"/>
                <a:gd name="connsiteX13" fmla="*/ 1363309 w 1587501"/>
                <a:gd name="connsiteY13" fmla="*/ 521229 h 2012950"/>
                <a:gd name="connsiteX14" fmla="*/ 1531151 w 1587501"/>
                <a:gd name="connsiteY14" fmla="*/ 652947 h 2012950"/>
                <a:gd name="connsiteX15" fmla="*/ 1533416 w 1587501"/>
                <a:gd name="connsiteY15" fmla="*/ 650875 h 2012950"/>
                <a:gd name="connsiteX16" fmla="*/ 1533868 w 1587501"/>
                <a:gd name="connsiteY16" fmla="*/ 655079 h 2012950"/>
                <a:gd name="connsiteX17" fmla="*/ 1535113 w 1587501"/>
                <a:gd name="connsiteY17" fmla="*/ 656056 h 2012950"/>
                <a:gd name="connsiteX18" fmla="*/ 1534115 w 1587501"/>
                <a:gd name="connsiteY18" fmla="*/ 657366 h 2012950"/>
                <a:gd name="connsiteX19" fmla="*/ 1585380 w 1587501"/>
                <a:gd name="connsiteY19" fmla="*/ 1133475 h 2012950"/>
                <a:gd name="connsiteX20" fmla="*/ 1586441 w 1587501"/>
                <a:gd name="connsiteY20" fmla="*/ 1154113 h 2012950"/>
                <a:gd name="connsiteX21" fmla="*/ 1587501 w 1587501"/>
                <a:gd name="connsiteY21" fmla="*/ 1196446 h 2012950"/>
                <a:gd name="connsiteX22" fmla="*/ 1582729 w 1587501"/>
                <a:gd name="connsiteY22" fmla="*/ 1238250 h 2012950"/>
                <a:gd name="connsiteX23" fmla="*/ 1575306 w 1587501"/>
                <a:gd name="connsiteY23" fmla="*/ 1279525 h 2012950"/>
                <a:gd name="connsiteX24" fmla="*/ 1563110 w 1587501"/>
                <a:gd name="connsiteY24" fmla="*/ 1319213 h 2012950"/>
                <a:gd name="connsiteX25" fmla="*/ 1546142 w 1587501"/>
                <a:gd name="connsiteY25" fmla="*/ 1357842 h 2012950"/>
                <a:gd name="connsiteX26" fmla="*/ 1526523 w 1587501"/>
                <a:gd name="connsiteY26" fmla="*/ 1394354 h 2012950"/>
                <a:gd name="connsiteX27" fmla="*/ 1502662 w 1587501"/>
                <a:gd name="connsiteY27" fmla="*/ 1429279 h 2012950"/>
                <a:gd name="connsiteX28" fmla="*/ 1488875 w 1587501"/>
                <a:gd name="connsiteY28" fmla="*/ 1445683 h 2012950"/>
                <a:gd name="connsiteX29" fmla="*/ 1217527 w 1587501"/>
                <a:gd name="connsiteY29" fmla="*/ 1767054 h 2012950"/>
                <a:gd name="connsiteX30" fmla="*/ 1217936 w 1587501"/>
                <a:gd name="connsiteY30" fmla="*/ 1771686 h 2012950"/>
                <a:gd name="connsiteX31" fmla="*/ 1040316 w 1587501"/>
                <a:gd name="connsiteY31" fmla="*/ 1816100 h 2012950"/>
                <a:gd name="connsiteX32" fmla="*/ 1038202 w 1587501"/>
                <a:gd name="connsiteY32" fmla="*/ 1816100 h 2012950"/>
                <a:gd name="connsiteX33" fmla="*/ 1033592 w 1587501"/>
                <a:gd name="connsiteY33" fmla="*/ 1791998 h 2012950"/>
                <a:gd name="connsiteX34" fmla="*/ 1033324 w 1587501"/>
                <a:gd name="connsiteY34" fmla="*/ 1792091 h 2012950"/>
                <a:gd name="connsiteX35" fmla="*/ 1038099 w 1587501"/>
                <a:gd name="connsiteY35" fmla="*/ 1817056 h 2012950"/>
                <a:gd name="connsiteX36" fmla="*/ 255687 w 1587501"/>
                <a:gd name="connsiteY36" fmla="*/ 2007656 h 2012950"/>
                <a:gd name="connsiteX37" fmla="*/ 233453 w 1587501"/>
                <a:gd name="connsiteY37" fmla="*/ 2011891 h 2012950"/>
                <a:gd name="connsiteX38" fmla="*/ 188986 w 1587501"/>
                <a:gd name="connsiteY38" fmla="*/ 2012950 h 2012950"/>
                <a:gd name="connsiteX39" fmla="*/ 147165 w 1587501"/>
                <a:gd name="connsiteY39" fmla="*/ 2004479 h 2012950"/>
                <a:gd name="connsiteX40" fmla="*/ 109051 w 1587501"/>
                <a:gd name="connsiteY40" fmla="*/ 1987537 h 2012950"/>
                <a:gd name="connsiteX41" fmla="*/ 74641 w 1587501"/>
                <a:gd name="connsiteY41" fmla="*/ 1963182 h 2012950"/>
                <a:gd name="connsiteX42" fmla="*/ 46585 w 1587501"/>
                <a:gd name="connsiteY42" fmla="*/ 1931945 h 2012950"/>
                <a:gd name="connsiteX43" fmla="*/ 25410 w 1587501"/>
                <a:gd name="connsiteY43" fmla="*/ 1895413 h 2012950"/>
                <a:gd name="connsiteX44" fmla="*/ 11646 w 1587501"/>
                <a:gd name="connsiteY44" fmla="*/ 1853587 h 2012950"/>
                <a:gd name="connsiteX45" fmla="*/ 9529 w 1587501"/>
                <a:gd name="connsiteY45" fmla="*/ 1831351 h 2012950"/>
                <a:gd name="connsiteX46" fmla="*/ 4764 w 1587501"/>
                <a:gd name="connsiteY46" fmla="*/ 1775229 h 2012950"/>
                <a:gd name="connsiteX47" fmla="*/ 0 w 1587501"/>
                <a:gd name="connsiteY47" fmla="*/ 1662987 h 2012950"/>
                <a:gd name="connsiteX48" fmla="*/ 1059 w 1587501"/>
                <a:gd name="connsiteY48" fmla="*/ 1550215 h 2012950"/>
                <a:gd name="connsiteX49" fmla="*/ 5294 w 1587501"/>
                <a:gd name="connsiteY49" fmla="*/ 1438502 h 2012950"/>
                <a:gd name="connsiteX50" fmla="*/ 14822 w 1587501"/>
                <a:gd name="connsiteY50" fmla="*/ 1325731 h 2012950"/>
                <a:gd name="connsiteX51" fmla="*/ 28586 w 1587501"/>
                <a:gd name="connsiteY51" fmla="*/ 1213488 h 2012950"/>
                <a:gd name="connsiteX52" fmla="*/ 46585 w 1587501"/>
                <a:gd name="connsiteY52" fmla="*/ 1102305 h 2012950"/>
                <a:gd name="connsiteX53" fmla="*/ 69348 w 1587501"/>
                <a:gd name="connsiteY53" fmla="*/ 991121 h 2012950"/>
                <a:gd name="connsiteX54" fmla="*/ 96875 w 1587501"/>
                <a:gd name="connsiteY54" fmla="*/ 880997 h 2012950"/>
                <a:gd name="connsiteX55" fmla="*/ 129167 w 1587501"/>
                <a:gd name="connsiteY55" fmla="*/ 770872 h 2012950"/>
                <a:gd name="connsiteX56" fmla="*/ 166223 w 1587501"/>
                <a:gd name="connsiteY56" fmla="*/ 662865 h 2012950"/>
                <a:gd name="connsiteX57" fmla="*/ 207514 w 1587501"/>
                <a:gd name="connsiteY57" fmla="*/ 555388 h 2012950"/>
                <a:gd name="connsiteX58" fmla="*/ 254099 w 1587501"/>
                <a:gd name="connsiteY58" fmla="*/ 449499 h 2012950"/>
                <a:gd name="connsiteX59" fmla="*/ 304918 w 1587501"/>
                <a:gd name="connsiteY59" fmla="*/ 344669 h 2012950"/>
                <a:gd name="connsiteX60" fmla="*/ 360502 w 1587501"/>
                <a:gd name="connsiteY60" fmla="*/ 241427 h 2012950"/>
                <a:gd name="connsiteX61" fmla="*/ 421380 w 1587501"/>
                <a:gd name="connsiteY61" fmla="*/ 140303 h 2012950"/>
                <a:gd name="connsiteX62" fmla="*/ 453672 w 1587501"/>
                <a:gd name="connsiteY62" fmla="*/ 90006 h 2012950"/>
                <a:gd name="connsiteX63" fmla="*/ 466377 w 1587501"/>
                <a:gd name="connsiteY63" fmla="*/ 72534 h 2012950"/>
                <a:gd name="connsiteX64" fmla="*/ 496551 w 1587501"/>
                <a:gd name="connsiteY64" fmla="*/ 42885 h 2012950"/>
                <a:gd name="connsiteX65" fmla="*/ 530431 w 1587501"/>
                <a:gd name="connsiteY65" fmla="*/ 21707 h 2012950"/>
                <a:gd name="connsiteX66" fmla="*/ 568016 w 1587501"/>
                <a:gd name="connsiteY66" fmla="*/ 6353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362075 w 1587501"/>
                <a:gd name="connsiteY7" fmla="*/ 519915 h 2012950"/>
                <a:gd name="connsiteX8" fmla="*/ 1347253 w 1587501"/>
                <a:gd name="connsiteY8" fmla="*/ 539505 h 2012950"/>
                <a:gd name="connsiteX9" fmla="*/ 1331970 w 1587501"/>
                <a:gd name="connsiteY9" fmla="*/ 565351 h 2012950"/>
                <a:gd name="connsiteX10" fmla="*/ 1346921 w 1587501"/>
                <a:gd name="connsiteY10" fmla="*/ 540263 h 2012950"/>
                <a:gd name="connsiteX11" fmla="*/ 1361723 w 1587501"/>
                <a:gd name="connsiteY11" fmla="*/ 520700 h 2012950"/>
                <a:gd name="connsiteX12" fmla="*/ 1363309 w 1587501"/>
                <a:gd name="connsiteY12" fmla="*/ 521229 h 2012950"/>
                <a:gd name="connsiteX13" fmla="*/ 1531151 w 1587501"/>
                <a:gd name="connsiteY13" fmla="*/ 652947 h 2012950"/>
                <a:gd name="connsiteX14" fmla="*/ 1533416 w 1587501"/>
                <a:gd name="connsiteY14" fmla="*/ 650875 h 2012950"/>
                <a:gd name="connsiteX15" fmla="*/ 1533868 w 1587501"/>
                <a:gd name="connsiteY15" fmla="*/ 655079 h 2012950"/>
                <a:gd name="connsiteX16" fmla="*/ 1535113 w 1587501"/>
                <a:gd name="connsiteY16" fmla="*/ 656056 h 2012950"/>
                <a:gd name="connsiteX17" fmla="*/ 1534115 w 1587501"/>
                <a:gd name="connsiteY17" fmla="*/ 657366 h 2012950"/>
                <a:gd name="connsiteX18" fmla="*/ 1585380 w 1587501"/>
                <a:gd name="connsiteY18" fmla="*/ 1133475 h 2012950"/>
                <a:gd name="connsiteX19" fmla="*/ 1586441 w 1587501"/>
                <a:gd name="connsiteY19" fmla="*/ 1154113 h 2012950"/>
                <a:gd name="connsiteX20" fmla="*/ 1587501 w 1587501"/>
                <a:gd name="connsiteY20" fmla="*/ 1196446 h 2012950"/>
                <a:gd name="connsiteX21" fmla="*/ 1582729 w 1587501"/>
                <a:gd name="connsiteY21" fmla="*/ 1238250 h 2012950"/>
                <a:gd name="connsiteX22" fmla="*/ 1575306 w 1587501"/>
                <a:gd name="connsiteY22" fmla="*/ 1279525 h 2012950"/>
                <a:gd name="connsiteX23" fmla="*/ 1563110 w 1587501"/>
                <a:gd name="connsiteY23" fmla="*/ 1319213 h 2012950"/>
                <a:gd name="connsiteX24" fmla="*/ 1546142 w 1587501"/>
                <a:gd name="connsiteY24" fmla="*/ 1357842 h 2012950"/>
                <a:gd name="connsiteX25" fmla="*/ 1526523 w 1587501"/>
                <a:gd name="connsiteY25" fmla="*/ 1394354 h 2012950"/>
                <a:gd name="connsiteX26" fmla="*/ 1502662 w 1587501"/>
                <a:gd name="connsiteY26" fmla="*/ 1429279 h 2012950"/>
                <a:gd name="connsiteX27" fmla="*/ 1488875 w 1587501"/>
                <a:gd name="connsiteY27" fmla="*/ 1445683 h 2012950"/>
                <a:gd name="connsiteX28" fmla="*/ 1217527 w 1587501"/>
                <a:gd name="connsiteY28" fmla="*/ 1767054 h 2012950"/>
                <a:gd name="connsiteX29" fmla="*/ 1217936 w 1587501"/>
                <a:gd name="connsiteY29" fmla="*/ 1771686 h 2012950"/>
                <a:gd name="connsiteX30" fmla="*/ 1040316 w 1587501"/>
                <a:gd name="connsiteY30" fmla="*/ 1816100 h 2012950"/>
                <a:gd name="connsiteX31" fmla="*/ 1038202 w 1587501"/>
                <a:gd name="connsiteY31" fmla="*/ 1816100 h 2012950"/>
                <a:gd name="connsiteX32" fmla="*/ 1033592 w 1587501"/>
                <a:gd name="connsiteY32" fmla="*/ 1791998 h 2012950"/>
                <a:gd name="connsiteX33" fmla="*/ 1033324 w 1587501"/>
                <a:gd name="connsiteY33" fmla="*/ 1792091 h 2012950"/>
                <a:gd name="connsiteX34" fmla="*/ 1038099 w 1587501"/>
                <a:gd name="connsiteY34" fmla="*/ 1817056 h 2012950"/>
                <a:gd name="connsiteX35" fmla="*/ 255687 w 1587501"/>
                <a:gd name="connsiteY35" fmla="*/ 2007656 h 2012950"/>
                <a:gd name="connsiteX36" fmla="*/ 233453 w 1587501"/>
                <a:gd name="connsiteY36" fmla="*/ 2011891 h 2012950"/>
                <a:gd name="connsiteX37" fmla="*/ 188986 w 1587501"/>
                <a:gd name="connsiteY37" fmla="*/ 2012950 h 2012950"/>
                <a:gd name="connsiteX38" fmla="*/ 147165 w 1587501"/>
                <a:gd name="connsiteY38" fmla="*/ 2004479 h 2012950"/>
                <a:gd name="connsiteX39" fmla="*/ 109051 w 1587501"/>
                <a:gd name="connsiteY39" fmla="*/ 1987537 h 2012950"/>
                <a:gd name="connsiteX40" fmla="*/ 74641 w 1587501"/>
                <a:gd name="connsiteY40" fmla="*/ 1963182 h 2012950"/>
                <a:gd name="connsiteX41" fmla="*/ 46585 w 1587501"/>
                <a:gd name="connsiteY41" fmla="*/ 1931945 h 2012950"/>
                <a:gd name="connsiteX42" fmla="*/ 25410 w 1587501"/>
                <a:gd name="connsiteY42" fmla="*/ 1895413 h 2012950"/>
                <a:gd name="connsiteX43" fmla="*/ 11646 w 1587501"/>
                <a:gd name="connsiteY43" fmla="*/ 1853587 h 2012950"/>
                <a:gd name="connsiteX44" fmla="*/ 9529 w 1587501"/>
                <a:gd name="connsiteY44" fmla="*/ 1831351 h 2012950"/>
                <a:gd name="connsiteX45" fmla="*/ 4764 w 1587501"/>
                <a:gd name="connsiteY45" fmla="*/ 1775229 h 2012950"/>
                <a:gd name="connsiteX46" fmla="*/ 0 w 1587501"/>
                <a:gd name="connsiteY46" fmla="*/ 1662987 h 2012950"/>
                <a:gd name="connsiteX47" fmla="*/ 1059 w 1587501"/>
                <a:gd name="connsiteY47" fmla="*/ 1550215 h 2012950"/>
                <a:gd name="connsiteX48" fmla="*/ 5294 w 1587501"/>
                <a:gd name="connsiteY48" fmla="*/ 1438502 h 2012950"/>
                <a:gd name="connsiteX49" fmla="*/ 14822 w 1587501"/>
                <a:gd name="connsiteY49" fmla="*/ 1325731 h 2012950"/>
                <a:gd name="connsiteX50" fmla="*/ 28586 w 1587501"/>
                <a:gd name="connsiteY50" fmla="*/ 1213488 h 2012950"/>
                <a:gd name="connsiteX51" fmla="*/ 46585 w 1587501"/>
                <a:gd name="connsiteY51" fmla="*/ 1102305 h 2012950"/>
                <a:gd name="connsiteX52" fmla="*/ 69348 w 1587501"/>
                <a:gd name="connsiteY52" fmla="*/ 991121 h 2012950"/>
                <a:gd name="connsiteX53" fmla="*/ 96875 w 1587501"/>
                <a:gd name="connsiteY53" fmla="*/ 880997 h 2012950"/>
                <a:gd name="connsiteX54" fmla="*/ 129167 w 1587501"/>
                <a:gd name="connsiteY54" fmla="*/ 770872 h 2012950"/>
                <a:gd name="connsiteX55" fmla="*/ 166223 w 1587501"/>
                <a:gd name="connsiteY55" fmla="*/ 662865 h 2012950"/>
                <a:gd name="connsiteX56" fmla="*/ 207514 w 1587501"/>
                <a:gd name="connsiteY56" fmla="*/ 555388 h 2012950"/>
                <a:gd name="connsiteX57" fmla="*/ 254099 w 1587501"/>
                <a:gd name="connsiteY57" fmla="*/ 449499 h 2012950"/>
                <a:gd name="connsiteX58" fmla="*/ 304918 w 1587501"/>
                <a:gd name="connsiteY58" fmla="*/ 344669 h 2012950"/>
                <a:gd name="connsiteX59" fmla="*/ 360502 w 1587501"/>
                <a:gd name="connsiteY59" fmla="*/ 241427 h 2012950"/>
                <a:gd name="connsiteX60" fmla="*/ 421380 w 1587501"/>
                <a:gd name="connsiteY60" fmla="*/ 140303 h 2012950"/>
                <a:gd name="connsiteX61" fmla="*/ 453672 w 1587501"/>
                <a:gd name="connsiteY61" fmla="*/ 90006 h 2012950"/>
                <a:gd name="connsiteX62" fmla="*/ 466377 w 1587501"/>
                <a:gd name="connsiteY62" fmla="*/ 72534 h 2012950"/>
                <a:gd name="connsiteX63" fmla="*/ 496551 w 1587501"/>
                <a:gd name="connsiteY63" fmla="*/ 42885 h 2012950"/>
                <a:gd name="connsiteX64" fmla="*/ 530431 w 1587501"/>
                <a:gd name="connsiteY64" fmla="*/ 21707 h 2012950"/>
                <a:gd name="connsiteX65" fmla="*/ 568016 w 1587501"/>
                <a:gd name="connsiteY65" fmla="*/ 6353 h 2012950"/>
                <a:gd name="connsiteX66" fmla="*/ 607719 w 1587501"/>
                <a:gd name="connsiteY66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362075 w 1587501"/>
                <a:gd name="connsiteY7" fmla="*/ 519915 h 2012950"/>
                <a:gd name="connsiteX8" fmla="*/ 1347253 w 1587501"/>
                <a:gd name="connsiteY8" fmla="*/ 539505 h 2012950"/>
                <a:gd name="connsiteX9" fmla="*/ 1346921 w 1587501"/>
                <a:gd name="connsiteY9" fmla="*/ 540263 h 2012950"/>
                <a:gd name="connsiteX10" fmla="*/ 1361723 w 1587501"/>
                <a:gd name="connsiteY10" fmla="*/ 520700 h 2012950"/>
                <a:gd name="connsiteX11" fmla="*/ 1363309 w 1587501"/>
                <a:gd name="connsiteY11" fmla="*/ 521229 h 2012950"/>
                <a:gd name="connsiteX12" fmla="*/ 1531151 w 1587501"/>
                <a:gd name="connsiteY12" fmla="*/ 652947 h 2012950"/>
                <a:gd name="connsiteX13" fmla="*/ 1533416 w 1587501"/>
                <a:gd name="connsiteY13" fmla="*/ 650875 h 2012950"/>
                <a:gd name="connsiteX14" fmla="*/ 1533868 w 1587501"/>
                <a:gd name="connsiteY14" fmla="*/ 655079 h 2012950"/>
                <a:gd name="connsiteX15" fmla="*/ 1535113 w 1587501"/>
                <a:gd name="connsiteY15" fmla="*/ 656056 h 2012950"/>
                <a:gd name="connsiteX16" fmla="*/ 1534115 w 1587501"/>
                <a:gd name="connsiteY16" fmla="*/ 657366 h 2012950"/>
                <a:gd name="connsiteX17" fmla="*/ 1585380 w 1587501"/>
                <a:gd name="connsiteY17" fmla="*/ 1133475 h 2012950"/>
                <a:gd name="connsiteX18" fmla="*/ 1586441 w 1587501"/>
                <a:gd name="connsiteY18" fmla="*/ 1154113 h 2012950"/>
                <a:gd name="connsiteX19" fmla="*/ 1587501 w 1587501"/>
                <a:gd name="connsiteY19" fmla="*/ 1196446 h 2012950"/>
                <a:gd name="connsiteX20" fmla="*/ 1582729 w 1587501"/>
                <a:gd name="connsiteY20" fmla="*/ 1238250 h 2012950"/>
                <a:gd name="connsiteX21" fmla="*/ 1575306 w 1587501"/>
                <a:gd name="connsiteY21" fmla="*/ 1279525 h 2012950"/>
                <a:gd name="connsiteX22" fmla="*/ 1563110 w 1587501"/>
                <a:gd name="connsiteY22" fmla="*/ 1319213 h 2012950"/>
                <a:gd name="connsiteX23" fmla="*/ 1546142 w 1587501"/>
                <a:gd name="connsiteY23" fmla="*/ 1357842 h 2012950"/>
                <a:gd name="connsiteX24" fmla="*/ 1526523 w 1587501"/>
                <a:gd name="connsiteY24" fmla="*/ 1394354 h 2012950"/>
                <a:gd name="connsiteX25" fmla="*/ 1502662 w 1587501"/>
                <a:gd name="connsiteY25" fmla="*/ 1429279 h 2012950"/>
                <a:gd name="connsiteX26" fmla="*/ 1488875 w 1587501"/>
                <a:gd name="connsiteY26" fmla="*/ 1445683 h 2012950"/>
                <a:gd name="connsiteX27" fmla="*/ 1217527 w 1587501"/>
                <a:gd name="connsiteY27" fmla="*/ 1767054 h 2012950"/>
                <a:gd name="connsiteX28" fmla="*/ 1217936 w 1587501"/>
                <a:gd name="connsiteY28" fmla="*/ 1771686 h 2012950"/>
                <a:gd name="connsiteX29" fmla="*/ 1040316 w 1587501"/>
                <a:gd name="connsiteY29" fmla="*/ 1816100 h 2012950"/>
                <a:gd name="connsiteX30" fmla="*/ 1038202 w 1587501"/>
                <a:gd name="connsiteY30" fmla="*/ 1816100 h 2012950"/>
                <a:gd name="connsiteX31" fmla="*/ 1033592 w 1587501"/>
                <a:gd name="connsiteY31" fmla="*/ 1791998 h 2012950"/>
                <a:gd name="connsiteX32" fmla="*/ 1033324 w 1587501"/>
                <a:gd name="connsiteY32" fmla="*/ 1792091 h 2012950"/>
                <a:gd name="connsiteX33" fmla="*/ 1038099 w 1587501"/>
                <a:gd name="connsiteY33" fmla="*/ 1817056 h 2012950"/>
                <a:gd name="connsiteX34" fmla="*/ 255687 w 1587501"/>
                <a:gd name="connsiteY34" fmla="*/ 2007656 h 2012950"/>
                <a:gd name="connsiteX35" fmla="*/ 233453 w 1587501"/>
                <a:gd name="connsiteY35" fmla="*/ 2011891 h 2012950"/>
                <a:gd name="connsiteX36" fmla="*/ 188986 w 1587501"/>
                <a:gd name="connsiteY36" fmla="*/ 2012950 h 2012950"/>
                <a:gd name="connsiteX37" fmla="*/ 147165 w 1587501"/>
                <a:gd name="connsiteY37" fmla="*/ 2004479 h 2012950"/>
                <a:gd name="connsiteX38" fmla="*/ 109051 w 1587501"/>
                <a:gd name="connsiteY38" fmla="*/ 1987537 h 2012950"/>
                <a:gd name="connsiteX39" fmla="*/ 74641 w 1587501"/>
                <a:gd name="connsiteY39" fmla="*/ 1963182 h 2012950"/>
                <a:gd name="connsiteX40" fmla="*/ 46585 w 1587501"/>
                <a:gd name="connsiteY40" fmla="*/ 1931945 h 2012950"/>
                <a:gd name="connsiteX41" fmla="*/ 25410 w 1587501"/>
                <a:gd name="connsiteY41" fmla="*/ 1895413 h 2012950"/>
                <a:gd name="connsiteX42" fmla="*/ 11646 w 1587501"/>
                <a:gd name="connsiteY42" fmla="*/ 1853587 h 2012950"/>
                <a:gd name="connsiteX43" fmla="*/ 9529 w 1587501"/>
                <a:gd name="connsiteY43" fmla="*/ 1831351 h 2012950"/>
                <a:gd name="connsiteX44" fmla="*/ 4764 w 1587501"/>
                <a:gd name="connsiteY44" fmla="*/ 1775229 h 2012950"/>
                <a:gd name="connsiteX45" fmla="*/ 0 w 1587501"/>
                <a:gd name="connsiteY45" fmla="*/ 1662987 h 2012950"/>
                <a:gd name="connsiteX46" fmla="*/ 1059 w 1587501"/>
                <a:gd name="connsiteY46" fmla="*/ 1550215 h 2012950"/>
                <a:gd name="connsiteX47" fmla="*/ 5294 w 1587501"/>
                <a:gd name="connsiteY47" fmla="*/ 1438502 h 2012950"/>
                <a:gd name="connsiteX48" fmla="*/ 14822 w 1587501"/>
                <a:gd name="connsiteY48" fmla="*/ 1325731 h 2012950"/>
                <a:gd name="connsiteX49" fmla="*/ 28586 w 1587501"/>
                <a:gd name="connsiteY49" fmla="*/ 1213488 h 2012950"/>
                <a:gd name="connsiteX50" fmla="*/ 46585 w 1587501"/>
                <a:gd name="connsiteY50" fmla="*/ 1102305 h 2012950"/>
                <a:gd name="connsiteX51" fmla="*/ 69348 w 1587501"/>
                <a:gd name="connsiteY51" fmla="*/ 991121 h 2012950"/>
                <a:gd name="connsiteX52" fmla="*/ 96875 w 1587501"/>
                <a:gd name="connsiteY52" fmla="*/ 880997 h 2012950"/>
                <a:gd name="connsiteX53" fmla="*/ 129167 w 1587501"/>
                <a:gd name="connsiteY53" fmla="*/ 770872 h 2012950"/>
                <a:gd name="connsiteX54" fmla="*/ 166223 w 1587501"/>
                <a:gd name="connsiteY54" fmla="*/ 662865 h 2012950"/>
                <a:gd name="connsiteX55" fmla="*/ 207514 w 1587501"/>
                <a:gd name="connsiteY55" fmla="*/ 555388 h 2012950"/>
                <a:gd name="connsiteX56" fmla="*/ 254099 w 1587501"/>
                <a:gd name="connsiteY56" fmla="*/ 449499 h 2012950"/>
                <a:gd name="connsiteX57" fmla="*/ 304918 w 1587501"/>
                <a:gd name="connsiteY57" fmla="*/ 344669 h 2012950"/>
                <a:gd name="connsiteX58" fmla="*/ 360502 w 1587501"/>
                <a:gd name="connsiteY58" fmla="*/ 241427 h 2012950"/>
                <a:gd name="connsiteX59" fmla="*/ 421380 w 1587501"/>
                <a:gd name="connsiteY59" fmla="*/ 140303 h 2012950"/>
                <a:gd name="connsiteX60" fmla="*/ 453672 w 1587501"/>
                <a:gd name="connsiteY60" fmla="*/ 90006 h 2012950"/>
                <a:gd name="connsiteX61" fmla="*/ 466377 w 1587501"/>
                <a:gd name="connsiteY61" fmla="*/ 72534 h 2012950"/>
                <a:gd name="connsiteX62" fmla="*/ 496551 w 1587501"/>
                <a:gd name="connsiteY62" fmla="*/ 42885 h 2012950"/>
                <a:gd name="connsiteX63" fmla="*/ 530431 w 1587501"/>
                <a:gd name="connsiteY63" fmla="*/ 21707 h 2012950"/>
                <a:gd name="connsiteX64" fmla="*/ 568016 w 1587501"/>
                <a:gd name="connsiteY64" fmla="*/ 6353 h 2012950"/>
                <a:gd name="connsiteX65" fmla="*/ 607719 w 1587501"/>
                <a:gd name="connsiteY65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362075 w 1587501"/>
                <a:gd name="connsiteY7" fmla="*/ 519915 h 2012950"/>
                <a:gd name="connsiteX8" fmla="*/ 1347253 w 1587501"/>
                <a:gd name="connsiteY8" fmla="*/ 539505 h 2012950"/>
                <a:gd name="connsiteX9" fmla="*/ 1361723 w 1587501"/>
                <a:gd name="connsiteY9" fmla="*/ 520700 h 2012950"/>
                <a:gd name="connsiteX10" fmla="*/ 1363309 w 1587501"/>
                <a:gd name="connsiteY10" fmla="*/ 521229 h 2012950"/>
                <a:gd name="connsiteX11" fmla="*/ 1531151 w 1587501"/>
                <a:gd name="connsiteY11" fmla="*/ 652947 h 2012950"/>
                <a:gd name="connsiteX12" fmla="*/ 1533416 w 1587501"/>
                <a:gd name="connsiteY12" fmla="*/ 650875 h 2012950"/>
                <a:gd name="connsiteX13" fmla="*/ 1533868 w 1587501"/>
                <a:gd name="connsiteY13" fmla="*/ 655079 h 2012950"/>
                <a:gd name="connsiteX14" fmla="*/ 1535113 w 1587501"/>
                <a:gd name="connsiteY14" fmla="*/ 656056 h 2012950"/>
                <a:gd name="connsiteX15" fmla="*/ 1534115 w 1587501"/>
                <a:gd name="connsiteY15" fmla="*/ 657366 h 2012950"/>
                <a:gd name="connsiteX16" fmla="*/ 1585380 w 1587501"/>
                <a:gd name="connsiteY16" fmla="*/ 1133475 h 2012950"/>
                <a:gd name="connsiteX17" fmla="*/ 1586441 w 1587501"/>
                <a:gd name="connsiteY17" fmla="*/ 1154113 h 2012950"/>
                <a:gd name="connsiteX18" fmla="*/ 1587501 w 1587501"/>
                <a:gd name="connsiteY18" fmla="*/ 1196446 h 2012950"/>
                <a:gd name="connsiteX19" fmla="*/ 1582729 w 1587501"/>
                <a:gd name="connsiteY19" fmla="*/ 1238250 h 2012950"/>
                <a:gd name="connsiteX20" fmla="*/ 1575306 w 1587501"/>
                <a:gd name="connsiteY20" fmla="*/ 1279525 h 2012950"/>
                <a:gd name="connsiteX21" fmla="*/ 1563110 w 1587501"/>
                <a:gd name="connsiteY21" fmla="*/ 1319213 h 2012950"/>
                <a:gd name="connsiteX22" fmla="*/ 1546142 w 1587501"/>
                <a:gd name="connsiteY22" fmla="*/ 1357842 h 2012950"/>
                <a:gd name="connsiteX23" fmla="*/ 1526523 w 1587501"/>
                <a:gd name="connsiteY23" fmla="*/ 1394354 h 2012950"/>
                <a:gd name="connsiteX24" fmla="*/ 1502662 w 1587501"/>
                <a:gd name="connsiteY24" fmla="*/ 1429279 h 2012950"/>
                <a:gd name="connsiteX25" fmla="*/ 1488875 w 1587501"/>
                <a:gd name="connsiteY25" fmla="*/ 1445683 h 2012950"/>
                <a:gd name="connsiteX26" fmla="*/ 1217527 w 1587501"/>
                <a:gd name="connsiteY26" fmla="*/ 1767054 h 2012950"/>
                <a:gd name="connsiteX27" fmla="*/ 1217936 w 1587501"/>
                <a:gd name="connsiteY27" fmla="*/ 1771686 h 2012950"/>
                <a:gd name="connsiteX28" fmla="*/ 1040316 w 1587501"/>
                <a:gd name="connsiteY28" fmla="*/ 1816100 h 2012950"/>
                <a:gd name="connsiteX29" fmla="*/ 1038202 w 1587501"/>
                <a:gd name="connsiteY29" fmla="*/ 1816100 h 2012950"/>
                <a:gd name="connsiteX30" fmla="*/ 1033592 w 1587501"/>
                <a:gd name="connsiteY30" fmla="*/ 1791998 h 2012950"/>
                <a:gd name="connsiteX31" fmla="*/ 1033324 w 1587501"/>
                <a:gd name="connsiteY31" fmla="*/ 1792091 h 2012950"/>
                <a:gd name="connsiteX32" fmla="*/ 1038099 w 1587501"/>
                <a:gd name="connsiteY32" fmla="*/ 1817056 h 2012950"/>
                <a:gd name="connsiteX33" fmla="*/ 255687 w 1587501"/>
                <a:gd name="connsiteY33" fmla="*/ 2007656 h 2012950"/>
                <a:gd name="connsiteX34" fmla="*/ 233453 w 1587501"/>
                <a:gd name="connsiteY34" fmla="*/ 2011891 h 2012950"/>
                <a:gd name="connsiteX35" fmla="*/ 188986 w 1587501"/>
                <a:gd name="connsiteY35" fmla="*/ 2012950 h 2012950"/>
                <a:gd name="connsiteX36" fmla="*/ 147165 w 1587501"/>
                <a:gd name="connsiteY36" fmla="*/ 2004479 h 2012950"/>
                <a:gd name="connsiteX37" fmla="*/ 109051 w 1587501"/>
                <a:gd name="connsiteY37" fmla="*/ 1987537 h 2012950"/>
                <a:gd name="connsiteX38" fmla="*/ 74641 w 1587501"/>
                <a:gd name="connsiteY38" fmla="*/ 1963182 h 2012950"/>
                <a:gd name="connsiteX39" fmla="*/ 46585 w 1587501"/>
                <a:gd name="connsiteY39" fmla="*/ 1931945 h 2012950"/>
                <a:gd name="connsiteX40" fmla="*/ 25410 w 1587501"/>
                <a:gd name="connsiteY40" fmla="*/ 1895413 h 2012950"/>
                <a:gd name="connsiteX41" fmla="*/ 11646 w 1587501"/>
                <a:gd name="connsiteY41" fmla="*/ 1853587 h 2012950"/>
                <a:gd name="connsiteX42" fmla="*/ 9529 w 1587501"/>
                <a:gd name="connsiteY42" fmla="*/ 1831351 h 2012950"/>
                <a:gd name="connsiteX43" fmla="*/ 4764 w 1587501"/>
                <a:gd name="connsiteY43" fmla="*/ 1775229 h 2012950"/>
                <a:gd name="connsiteX44" fmla="*/ 0 w 1587501"/>
                <a:gd name="connsiteY44" fmla="*/ 1662987 h 2012950"/>
                <a:gd name="connsiteX45" fmla="*/ 1059 w 1587501"/>
                <a:gd name="connsiteY45" fmla="*/ 1550215 h 2012950"/>
                <a:gd name="connsiteX46" fmla="*/ 5294 w 1587501"/>
                <a:gd name="connsiteY46" fmla="*/ 1438502 h 2012950"/>
                <a:gd name="connsiteX47" fmla="*/ 14822 w 1587501"/>
                <a:gd name="connsiteY47" fmla="*/ 1325731 h 2012950"/>
                <a:gd name="connsiteX48" fmla="*/ 28586 w 1587501"/>
                <a:gd name="connsiteY48" fmla="*/ 1213488 h 2012950"/>
                <a:gd name="connsiteX49" fmla="*/ 46585 w 1587501"/>
                <a:gd name="connsiteY49" fmla="*/ 1102305 h 2012950"/>
                <a:gd name="connsiteX50" fmla="*/ 69348 w 1587501"/>
                <a:gd name="connsiteY50" fmla="*/ 991121 h 2012950"/>
                <a:gd name="connsiteX51" fmla="*/ 96875 w 1587501"/>
                <a:gd name="connsiteY51" fmla="*/ 880997 h 2012950"/>
                <a:gd name="connsiteX52" fmla="*/ 129167 w 1587501"/>
                <a:gd name="connsiteY52" fmla="*/ 770872 h 2012950"/>
                <a:gd name="connsiteX53" fmla="*/ 166223 w 1587501"/>
                <a:gd name="connsiteY53" fmla="*/ 662865 h 2012950"/>
                <a:gd name="connsiteX54" fmla="*/ 207514 w 1587501"/>
                <a:gd name="connsiteY54" fmla="*/ 555388 h 2012950"/>
                <a:gd name="connsiteX55" fmla="*/ 254099 w 1587501"/>
                <a:gd name="connsiteY55" fmla="*/ 449499 h 2012950"/>
                <a:gd name="connsiteX56" fmla="*/ 304918 w 1587501"/>
                <a:gd name="connsiteY56" fmla="*/ 344669 h 2012950"/>
                <a:gd name="connsiteX57" fmla="*/ 360502 w 1587501"/>
                <a:gd name="connsiteY57" fmla="*/ 241427 h 2012950"/>
                <a:gd name="connsiteX58" fmla="*/ 421380 w 1587501"/>
                <a:gd name="connsiteY58" fmla="*/ 140303 h 2012950"/>
                <a:gd name="connsiteX59" fmla="*/ 453672 w 1587501"/>
                <a:gd name="connsiteY59" fmla="*/ 90006 h 2012950"/>
                <a:gd name="connsiteX60" fmla="*/ 466377 w 1587501"/>
                <a:gd name="connsiteY60" fmla="*/ 72534 h 2012950"/>
                <a:gd name="connsiteX61" fmla="*/ 496551 w 1587501"/>
                <a:gd name="connsiteY61" fmla="*/ 42885 h 2012950"/>
                <a:gd name="connsiteX62" fmla="*/ 530431 w 1587501"/>
                <a:gd name="connsiteY62" fmla="*/ 21707 h 2012950"/>
                <a:gd name="connsiteX63" fmla="*/ 568016 w 1587501"/>
                <a:gd name="connsiteY63" fmla="*/ 6353 h 2012950"/>
                <a:gd name="connsiteX64" fmla="*/ 607719 w 1587501"/>
                <a:gd name="connsiteY64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362075 w 1587501"/>
                <a:gd name="connsiteY7" fmla="*/ 519915 h 2012950"/>
                <a:gd name="connsiteX8" fmla="*/ 1361723 w 1587501"/>
                <a:gd name="connsiteY8" fmla="*/ 520700 h 2012950"/>
                <a:gd name="connsiteX9" fmla="*/ 1363309 w 1587501"/>
                <a:gd name="connsiteY9" fmla="*/ 521229 h 2012950"/>
                <a:gd name="connsiteX10" fmla="*/ 1531151 w 1587501"/>
                <a:gd name="connsiteY10" fmla="*/ 652947 h 2012950"/>
                <a:gd name="connsiteX11" fmla="*/ 1533416 w 1587501"/>
                <a:gd name="connsiteY11" fmla="*/ 650875 h 2012950"/>
                <a:gd name="connsiteX12" fmla="*/ 1533868 w 1587501"/>
                <a:gd name="connsiteY12" fmla="*/ 655079 h 2012950"/>
                <a:gd name="connsiteX13" fmla="*/ 1535113 w 1587501"/>
                <a:gd name="connsiteY13" fmla="*/ 656056 h 2012950"/>
                <a:gd name="connsiteX14" fmla="*/ 1534115 w 1587501"/>
                <a:gd name="connsiteY14" fmla="*/ 657366 h 2012950"/>
                <a:gd name="connsiteX15" fmla="*/ 1585380 w 1587501"/>
                <a:gd name="connsiteY15" fmla="*/ 1133475 h 2012950"/>
                <a:gd name="connsiteX16" fmla="*/ 1586441 w 1587501"/>
                <a:gd name="connsiteY16" fmla="*/ 1154113 h 2012950"/>
                <a:gd name="connsiteX17" fmla="*/ 1587501 w 1587501"/>
                <a:gd name="connsiteY17" fmla="*/ 1196446 h 2012950"/>
                <a:gd name="connsiteX18" fmla="*/ 1582729 w 1587501"/>
                <a:gd name="connsiteY18" fmla="*/ 1238250 h 2012950"/>
                <a:gd name="connsiteX19" fmla="*/ 1575306 w 1587501"/>
                <a:gd name="connsiteY19" fmla="*/ 1279525 h 2012950"/>
                <a:gd name="connsiteX20" fmla="*/ 1563110 w 1587501"/>
                <a:gd name="connsiteY20" fmla="*/ 1319213 h 2012950"/>
                <a:gd name="connsiteX21" fmla="*/ 1546142 w 1587501"/>
                <a:gd name="connsiteY21" fmla="*/ 1357842 h 2012950"/>
                <a:gd name="connsiteX22" fmla="*/ 1526523 w 1587501"/>
                <a:gd name="connsiteY22" fmla="*/ 1394354 h 2012950"/>
                <a:gd name="connsiteX23" fmla="*/ 1502662 w 1587501"/>
                <a:gd name="connsiteY23" fmla="*/ 1429279 h 2012950"/>
                <a:gd name="connsiteX24" fmla="*/ 1488875 w 1587501"/>
                <a:gd name="connsiteY24" fmla="*/ 1445683 h 2012950"/>
                <a:gd name="connsiteX25" fmla="*/ 1217527 w 1587501"/>
                <a:gd name="connsiteY25" fmla="*/ 1767054 h 2012950"/>
                <a:gd name="connsiteX26" fmla="*/ 1217936 w 1587501"/>
                <a:gd name="connsiteY26" fmla="*/ 1771686 h 2012950"/>
                <a:gd name="connsiteX27" fmla="*/ 1040316 w 1587501"/>
                <a:gd name="connsiteY27" fmla="*/ 1816100 h 2012950"/>
                <a:gd name="connsiteX28" fmla="*/ 1038202 w 1587501"/>
                <a:gd name="connsiteY28" fmla="*/ 1816100 h 2012950"/>
                <a:gd name="connsiteX29" fmla="*/ 1033592 w 1587501"/>
                <a:gd name="connsiteY29" fmla="*/ 1791998 h 2012950"/>
                <a:gd name="connsiteX30" fmla="*/ 1033324 w 1587501"/>
                <a:gd name="connsiteY30" fmla="*/ 1792091 h 2012950"/>
                <a:gd name="connsiteX31" fmla="*/ 1038099 w 1587501"/>
                <a:gd name="connsiteY31" fmla="*/ 1817056 h 2012950"/>
                <a:gd name="connsiteX32" fmla="*/ 255687 w 1587501"/>
                <a:gd name="connsiteY32" fmla="*/ 2007656 h 2012950"/>
                <a:gd name="connsiteX33" fmla="*/ 233453 w 1587501"/>
                <a:gd name="connsiteY33" fmla="*/ 2011891 h 2012950"/>
                <a:gd name="connsiteX34" fmla="*/ 188986 w 1587501"/>
                <a:gd name="connsiteY34" fmla="*/ 2012950 h 2012950"/>
                <a:gd name="connsiteX35" fmla="*/ 147165 w 1587501"/>
                <a:gd name="connsiteY35" fmla="*/ 2004479 h 2012950"/>
                <a:gd name="connsiteX36" fmla="*/ 109051 w 1587501"/>
                <a:gd name="connsiteY36" fmla="*/ 1987537 h 2012950"/>
                <a:gd name="connsiteX37" fmla="*/ 74641 w 1587501"/>
                <a:gd name="connsiteY37" fmla="*/ 1963182 h 2012950"/>
                <a:gd name="connsiteX38" fmla="*/ 46585 w 1587501"/>
                <a:gd name="connsiteY38" fmla="*/ 1931945 h 2012950"/>
                <a:gd name="connsiteX39" fmla="*/ 25410 w 1587501"/>
                <a:gd name="connsiteY39" fmla="*/ 1895413 h 2012950"/>
                <a:gd name="connsiteX40" fmla="*/ 11646 w 1587501"/>
                <a:gd name="connsiteY40" fmla="*/ 1853587 h 2012950"/>
                <a:gd name="connsiteX41" fmla="*/ 9529 w 1587501"/>
                <a:gd name="connsiteY41" fmla="*/ 1831351 h 2012950"/>
                <a:gd name="connsiteX42" fmla="*/ 4764 w 1587501"/>
                <a:gd name="connsiteY42" fmla="*/ 1775229 h 2012950"/>
                <a:gd name="connsiteX43" fmla="*/ 0 w 1587501"/>
                <a:gd name="connsiteY43" fmla="*/ 1662987 h 2012950"/>
                <a:gd name="connsiteX44" fmla="*/ 1059 w 1587501"/>
                <a:gd name="connsiteY44" fmla="*/ 1550215 h 2012950"/>
                <a:gd name="connsiteX45" fmla="*/ 5294 w 1587501"/>
                <a:gd name="connsiteY45" fmla="*/ 1438502 h 2012950"/>
                <a:gd name="connsiteX46" fmla="*/ 14822 w 1587501"/>
                <a:gd name="connsiteY46" fmla="*/ 1325731 h 2012950"/>
                <a:gd name="connsiteX47" fmla="*/ 28586 w 1587501"/>
                <a:gd name="connsiteY47" fmla="*/ 1213488 h 2012950"/>
                <a:gd name="connsiteX48" fmla="*/ 46585 w 1587501"/>
                <a:gd name="connsiteY48" fmla="*/ 1102305 h 2012950"/>
                <a:gd name="connsiteX49" fmla="*/ 69348 w 1587501"/>
                <a:gd name="connsiteY49" fmla="*/ 991121 h 2012950"/>
                <a:gd name="connsiteX50" fmla="*/ 96875 w 1587501"/>
                <a:gd name="connsiteY50" fmla="*/ 880997 h 2012950"/>
                <a:gd name="connsiteX51" fmla="*/ 129167 w 1587501"/>
                <a:gd name="connsiteY51" fmla="*/ 770872 h 2012950"/>
                <a:gd name="connsiteX52" fmla="*/ 166223 w 1587501"/>
                <a:gd name="connsiteY52" fmla="*/ 662865 h 2012950"/>
                <a:gd name="connsiteX53" fmla="*/ 207514 w 1587501"/>
                <a:gd name="connsiteY53" fmla="*/ 555388 h 2012950"/>
                <a:gd name="connsiteX54" fmla="*/ 254099 w 1587501"/>
                <a:gd name="connsiteY54" fmla="*/ 449499 h 2012950"/>
                <a:gd name="connsiteX55" fmla="*/ 304918 w 1587501"/>
                <a:gd name="connsiteY55" fmla="*/ 344669 h 2012950"/>
                <a:gd name="connsiteX56" fmla="*/ 360502 w 1587501"/>
                <a:gd name="connsiteY56" fmla="*/ 241427 h 2012950"/>
                <a:gd name="connsiteX57" fmla="*/ 421380 w 1587501"/>
                <a:gd name="connsiteY57" fmla="*/ 140303 h 2012950"/>
                <a:gd name="connsiteX58" fmla="*/ 453672 w 1587501"/>
                <a:gd name="connsiteY58" fmla="*/ 90006 h 2012950"/>
                <a:gd name="connsiteX59" fmla="*/ 466377 w 1587501"/>
                <a:gd name="connsiteY59" fmla="*/ 72534 h 2012950"/>
                <a:gd name="connsiteX60" fmla="*/ 496551 w 1587501"/>
                <a:gd name="connsiteY60" fmla="*/ 42885 h 2012950"/>
                <a:gd name="connsiteX61" fmla="*/ 530431 w 1587501"/>
                <a:gd name="connsiteY61" fmla="*/ 21707 h 2012950"/>
                <a:gd name="connsiteX62" fmla="*/ 568016 w 1587501"/>
                <a:gd name="connsiteY62" fmla="*/ 6353 h 2012950"/>
                <a:gd name="connsiteX63" fmla="*/ 607719 w 1587501"/>
                <a:gd name="connsiteY63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362075 w 1587501"/>
                <a:gd name="connsiteY7" fmla="*/ 519915 h 2012950"/>
                <a:gd name="connsiteX8" fmla="*/ 1361723 w 1587501"/>
                <a:gd name="connsiteY8" fmla="*/ 520700 h 2012950"/>
                <a:gd name="connsiteX9" fmla="*/ 1531151 w 1587501"/>
                <a:gd name="connsiteY9" fmla="*/ 652947 h 2012950"/>
                <a:gd name="connsiteX10" fmla="*/ 1533416 w 1587501"/>
                <a:gd name="connsiteY10" fmla="*/ 650875 h 2012950"/>
                <a:gd name="connsiteX11" fmla="*/ 1533868 w 1587501"/>
                <a:gd name="connsiteY11" fmla="*/ 655079 h 2012950"/>
                <a:gd name="connsiteX12" fmla="*/ 1535113 w 1587501"/>
                <a:gd name="connsiteY12" fmla="*/ 656056 h 2012950"/>
                <a:gd name="connsiteX13" fmla="*/ 1534115 w 1587501"/>
                <a:gd name="connsiteY13" fmla="*/ 657366 h 2012950"/>
                <a:gd name="connsiteX14" fmla="*/ 1585380 w 1587501"/>
                <a:gd name="connsiteY14" fmla="*/ 1133475 h 2012950"/>
                <a:gd name="connsiteX15" fmla="*/ 1586441 w 1587501"/>
                <a:gd name="connsiteY15" fmla="*/ 1154113 h 2012950"/>
                <a:gd name="connsiteX16" fmla="*/ 1587501 w 1587501"/>
                <a:gd name="connsiteY16" fmla="*/ 1196446 h 2012950"/>
                <a:gd name="connsiteX17" fmla="*/ 1582729 w 1587501"/>
                <a:gd name="connsiteY17" fmla="*/ 1238250 h 2012950"/>
                <a:gd name="connsiteX18" fmla="*/ 1575306 w 1587501"/>
                <a:gd name="connsiteY18" fmla="*/ 1279525 h 2012950"/>
                <a:gd name="connsiteX19" fmla="*/ 1563110 w 1587501"/>
                <a:gd name="connsiteY19" fmla="*/ 1319213 h 2012950"/>
                <a:gd name="connsiteX20" fmla="*/ 1546142 w 1587501"/>
                <a:gd name="connsiteY20" fmla="*/ 1357842 h 2012950"/>
                <a:gd name="connsiteX21" fmla="*/ 1526523 w 1587501"/>
                <a:gd name="connsiteY21" fmla="*/ 1394354 h 2012950"/>
                <a:gd name="connsiteX22" fmla="*/ 1502662 w 1587501"/>
                <a:gd name="connsiteY22" fmla="*/ 1429279 h 2012950"/>
                <a:gd name="connsiteX23" fmla="*/ 1488875 w 1587501"/>
                <a:gd name="connsiteY23" fmla="*/ 1445683 h 2012950"/>
                <a:gd name="connsiteX24" fmla="*/ 1217527 w 1587501"/>
                <a:gd name="connsiteY24" fmla="*/ 1767054 h 2012950"/>
                <a:gd name="connsiteX25" fmla="*/ 1217936 w 1587501"/>
                <a:gd name="connsiteY25" fmla="*/ 1771686 h 2012950"/>
                <a:gd name="connsiteX26" fmla="*/ 1040316 w 1587501"/>
                <a:gd name="connsiteY26" fmla="*/ 1816100 h 2012950"/>
                <a:gd name="connsiteX27" fmla="*/ 1038202 w 1587501"/>
                <a:gd name="connsiteY27" fmla="*/ 1816100 h 2012950"/>
                <a:gd name="connsiteX28" fmla="*/ 1033592 w 1587501"/>
                <a:gd name="connsiteY28" fmla="*/ 1791998 h 2012950"/>
                <a:gd name="connsiteX29" fmla="*/ 1033324 w 1587501"/>
                <a:gd name="connsiteY29" fmla="*/ 1792091 h 2012950"/>
                <a:gd name="connsiteX30" fmla="*/ 1038099 w 1587501"/>
                <a:gd name="connsiteY30" fmla="*/ 1817056 h 2012950"/>
                <a:gd name="connsiteX31" fmla="*/ 255687 w 1587501"/>
                <a:gd name="connsiteY31" fmla="*/ 2007656 h 2012950"/>
                <a:gd name="connsiteX32" fmla="*/ 233453 w 1587501"/>
                <a:gd name="connsiteY32" fmla="*/ 2011891 h 2012950"/>
                <a:gd name="connsiteX33" fmla="*/ 188986 w 1587501"/>
                <a:gd name="connsiteY33" fmla="*/ 2012950 h 2012950"/>
                <a:gd name="connsiteX34" fmla="*/ 147165 w 1587501"/>
                <a:gd name="connsiteY34" fmla="*/ 2004479 h 2012950"/>
                <a:gd name="connsiteX35" fmla="*/ 109051 w 1587501"/>
                <a:gd name="connsiteY35" fmla="*/ 1987537 h 2012950"/>
                <a:gd name="connsiteX36" fmla="*/ 74641 w 1587501"/>
                <a:gd name="connsiteY36" fmla="*/ 1963182 h 2012950"/>
                <a:gd name="connsiteX37" fmla="*/ 46585 w 1587501"/>
                <a:gd name="connsiteY37" fmla="*/ 1931945 h 2012950"/>
                <a:gd name="connsiteX38" fmla="*/ 25410 w 1587501"/>
                <a:gd name="connsiteY38" fmla="*/ 1895413 h 2012950"/>
                <a:gd name="connsiteX39" fmla="*/ 11646 w 1587501"/>
                <a:gd name="connsiteY39" fmla="*/ 1853587 h 2012950"/>
                <a:gd name="connsiteX40" fmla="*/ 9529 w 1587501"/>
                <a:gd name="connsiteY40" fmla="*/ 1831351 h 2012950"/>
                <a:gd name="connsiteX41" fmla="*/ 4764 w 1587501"/>
                <a:gd name="connsiteY41" fmla="*/ 1775229 h 2012950"/>
                <a:gd name="connsiteX42" fmla="*/ 0 w 1587501"/>
                <a:gd name="connsiteY42" fmla="*/ 1662987 h 2012950"/>
                <a:gd name="connsiteX43" fmla="*/ 1059 w 1587501"/>
                <a:gd name="connsiteY43" fmla="*/ 1550215 h 2012950"/>
                <a:gd name="connsiteX44" fmla="*/ 5294 w 1587501"/>
                <a:gd name="connsiteY44" fmla="*/ 1438502 h 2012950"/>
                <a:gd name="connsiteX45" fmla="*/ 14822 w 1587501"/>
                <a:gd name="connsiteY45" fmla="*/ 1325731 h 2012950"/>
                <a:gd name="connsiteX46" fmla="*/ 28586 w 1587501"/>
                <a:gd name="connsiteY46" fmla="*/ 1213488 h 2012950"/>
                <a:gd name="connsiteX47" fmla="*/ 46585 w 1587501"/>
                <a:gd name="connsiteY47" fmla="*/ 1102305 h 2012950"/>
                <a:gd name="connsiteX48" fmla="*/ 69348 w 1587501"/>
                <a:gd name="connsiteY48" fmla="*/ 991121 h 2012950"/>
                <a:gd name="connsiteX49" fmla="*/ 96875 w 1587501"/>
                <a:gd name="connsiteY49" fmla="*/ 880997 h 2012950"/>
                <a:gd name="connsiteX50" fmla="*/ 129167 w 1587501"/>
                <a:gd name="connsiteY50" fmla="*/ 770872 h 2012950"/>
                <a:gd name="connsiteX51" fmla="*/ 166223 w 1587501"/>
                <a:gd name="connsiteY51" fmla="*/ 662865 h 2012950"/>
                <a:gd name="connsiteX52" fmla="*/ 207514 w 1587501"/>
                <a:gd name="connsiteY52" fmla="*/ 555388 h 2012950"/>
                <a:gd name="connsiteX53" fmla="*/ 254099 w 1587501"/>
                <a:gd name="connsiteY53" fmla="*/ 449499 h 2012950"/>
                <a:gd name="connsiteX54" fmla="*/ 304918 w 1587501"/>
                <a:gd name="connsiteY54" fmla="*/ 344669 h 2012950"/>
                <a:gd name="connsiteX55" fmla="*/ 360502 w 1587501"/>
                <a:gd name="connsiteY55" fmla="*/ 241427 h 2012950"/>
                <a:gd name="connsiteX56" fmla="*/ 421380 w 1587501"/>
                <a:gd name="connsiteY56" fmla="*/ 140303 h 2012950"/>
                <a:gd name="connsiteX57" fmla="*/ 453672 w 1587501"/>
                <a:gd name="connsiteY57" fmla="*/ 90006 h 2012950"/>
                <a:gd name="connsiteX58" fmla="*/ 466377 w 1587501"/>
                <a:gd name="connsiteY58" fmla="*/ 72534 h 2012950"/>
                <a:gd name="connsiteX59" fmla="*/ 496551 w 1587501"/>
                <a:gd name="connsiteY59" fmla="*/ 42885 h 2012950"/>
                <a:gd name="connsiteX60" fmla="*/ 530431 w 1587501"/>
                <a:gd name="connsiteY60" fmla="*/ 21707 h 2012950"/>
                <a:gd name="connsiteX61" fmla="*/ 568016 w 1587501"/>
                <a:gd name="connsiteY61" fmla="*/ 6353 h 2012950"/>
                <a:gd name="connsiteX62" fmla="*/ 607719 w 1587501"/>
                <a:gd name="connsiteY62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362075 w 1587501"/>
                <a:gd name="connsiteY7" fmla="*/ 519915 h 2012950"/>
                <a:gd name="connsiteX8" fmla="*/ 1531151 w 1587501"/>
                <a:gd name="connsiteY8" fmla="*/ 652947 h 2012950"/>
                <a:gd name="connsiteX9" fmla="*/ 1533416 w 1587501"/>
                <a:gd name="connsiteY9" fmla="*/ 650875 h 2012950"/>
                <a:gd name="connsiteX10" fmla="*/ 1533868 w 1587501"/>
                <a:gd name="connsiteY10" fmla="*/ 655079 h 2012950"/>
                <a:gd name="connsiteX11" fmla="*/ 1535113 w 1587501"/>
                <a:gd name="connsiteY11" fmla="*/ 656056 h 2012950"/>
                <a:gd name="connsiteX12" fmla="*/ 1534115 w 1587501"/>
                <a:gd name="connsiteY12" fmla="*/ 657366 h 2012950"/>
                <a:gd name="connsiteX13" fmla="*/ 1585380 w 1587501"/>
                <a:gd name="connsiteY13" fmla="*/ 1133475 h 2012950"/>
                <a:gd name="connsiteX14" fmla="*/ 1586441 w 1587501"/>
                <a:gd name="connsiteY14" fmla="*/ 1154113 h 2012950"/>
                <a:gd name="connsiteX15" fmla="*/ 1587501 w 1587501"/>
                <a:gd name="connsiteY15" fmla="*/ 1196446 h 2012950"/>
                <a:gd name="connsiteX16" fmla="*/ 1582729 w 1587501"/>
                <a:gd name="connsiteY16" fmla="*/ 1238250 h 2012950"/>
                <a:gd name="connsiteX17" fmla="*/ 1575306 w 1587501"/>
                <a:gd name="connsiteY17" fmla="*/ 1279525 h 2012950"/>
                <a:gd name="connsiteX18" fmla="*/ 1563110 w 1587501"/>
                <a:gd name="connsiteY18" fmla="*/ 1319213 h 2012950"/>
                <a:gd name="connsiteX19" fmla="*/ 1546142 w 1587501"/>
                <a:gd name="connsiteY19" fmla="*/ 1357842 h 2012950"/>
                <a:gd name="connsiteX20" fmla="*/ 1526523 w 1587501"/>
                <a:gd name="connsiteY20" fmla="*/ 1394354 h 2012950"/>
                <a:gd name="connsiteX21" fmla="*/ 1502662 w 1587501"/>
                <a:gd name="connsiteY21" fmla="*/ 1429279 h 2012950"/>
                <a:gd name="connsiteX22" fmla="*/ 1488875 w 1587501"/>
                <a:gd name="connsiteY22" fmla="*/ 1445683 h 2012950"/>
                <a:gd name="connsiteX23" fmla="*/ 1217527 w 1587501"/>
                <a:gd name="connsiteY23" fmla="*/ 1767054 h 2012950"/>
                <a:gd name="connsiteX24" fmla="*/ 1217936 w 1587501"/>
                <a:gd name="connsiteY24" fmla="*/ 1771686 h 2012950"/>
                <a:gd name="connsiteX25" fmla="*/ 1040316 w 1587501"/>
                <a:gd name="connsiteY25" fmla="*/ 1816100 h 2012950"/>
                <a:gd name="connsiteX26" fmla="*/ 1038202 w 1587501"/>
                <a:gd name="connsiteY26" fmla="*/ 1816100 h 2012950"/>
                <a:gd name="connsiteX27" fmla="*/ 1033592 w 1587501"/>
                <a:gd name="connsiteY27" fmla="*/ 1791998 h 2012950"/>
                <a:gd name="connsiteX28" fmla="*/ 1033324 w 1587501"/>
                <a:gd name="connsiteY28" fmla="*/ 1792091 h 2012950"/>
                <a:gd name="connsiteX29" fmla="*/ 1038099 w 1587501"/>
                <a:gd name="connsiteY29" fmla="*/ 1817056 h 2012950"/>
                <a:gd name="connsiteX30" fmla="*/ 255687 w 1587501"/>
                <a:gd name="connsiteY30" fmla="*/ 2007656 h 2012950"/>
                <a:gd name="connsiteX31" fmla="*/ 233453 w 1587501"/>
                <a:gd name="connsiteY31" fmla="*/ 2011891 h 2012950"/>
                <a:gd name="connsiteX32" fmla="*/ 188986 w 1587501"/>
                <a:gd name="connsiteY32" fmla="*/ 2012950 h 2012950"/>
                <a:gd name="connsiteX33" fmla="*/ 147165 w 1587501"/>
                <a:gd name="connsiteY33" fmla="*/ 2004479 h 2012950"/>
                <a:gd name="connsiteX34" fmla="*/ 109051 w 1587501"/>
                <a:gd name="connsiteY34" fmla="*/ 1987537 h 2012950"/>
                <a:gd name="connsiteX35" fmla="*/ 74641 w 1587501"/>
                <a:gd name="connsiteY35" fmla="*/ 1963182 h 2012950"/>
                <a:gd name="connsiteX36" fmla="*/ 46585 w 1587501"/>
                <a:gd name="connsiteY36" fmla="*/ 1931945 h 2012950"/>
                <a:gd name="connsiteX37" fmla="*/ 25410 w 1587501"/>
                <a:gd name="connsiteY37" fmla="*/ 1895413 h 2012950"/>
                <a:gd name="connsiteX38" fmla="*/ 11646 w 1587501"/>
                <a:gd name="connsiteY38" fmla="*/ 1853587 h 2012950"/>
                <a:gd name="connsiteX39" fmla="*/ 9529 w 1587501"/>
                <a:gd name="connsiteY39" fmla="*/ 1831351 h 2012950"/>
                <a:gd name="connsiteX40" fmla="*/ 4764 w 1587501"/>
                <a:gd name="connsiteY40" fmla="*/ 1775229 h 2012950"/>
                <a:gd name="connsiteX41" fmla="*/ 0 w 1587501"/>
                <a:gd name="connsiteY41" fmla="*/ 1662987 h 2012950"/>
                <a:gd name="connsiteX42" fmla="*/ 1059 w 1587501"/>
                <a:gd name="connsiteY42" fmla="*/ 1550215 h 2012950"/>
                <a:gd name="connsiteX43" fmla="*/ 5294 w 1587501"/>
                <a:gd name="connsiteY43" fmla="*/ 1438502 h 2012950"/>
                <a:gd name="connsiteX44" fmla="*/ 14822 w 1587501"/>
                <a:gd name="connsiteY44" fmla="*/ 1325731 h 2012950"/>
                <a:gd name="connsiteX45" fmla="*/ 28586 w 1587501"/>
                <a:gd name="connsiteY45" fmla="*/ 1213488 h 2012950"/>
                <a:gd name="connsiteX46" fmla="*/ 46585 w 1587501"/>
                <a:gd name="connsiteY46" fmla="*/ 1102305 h 2012950"/>
                <a:gd name="connsiteX47" fmla="*/ 69348 w 1587501"/>
                <a:gd name="connsiteY47" fmla="*/ 991121 h 2012950"/>
                <a:gd name="connsiteX48" fmla="*/ 96875 w 1587501"/>
                <a:gd name="connsiteY48" fmla="*/ 880997 h 2012950"/>
                <a:gd name="connsiteX49" fmla="*/ 129167 w 1587501"/>
                <a:gd name="connsiteY49" fmla="*/ 770872 h 2012950"/>
                <a:gd name="connsiteX50" fmla="*/ 166223 w 1587501"/>
                <a:gd name="connsiteY50" fmla="*/ 662865 h 2012950"/>
                <a:gd name="connsiteX51" fmla="*/ 207514 w 1587501"/>
                <a:gd name="connsiteY51" fmla="*/ 555388 h 2012950"/>
                <a:gd name="connsiteX52" fmla="*/ 254099 w 1587501"/>
                <a:gd name="connsiteY52" fmla="*/ 449499 h 2012950"/>
                <a:gd name="connsiteX53" fmla="*/ 304918 w 1587501"/>
                <a:gd name="connsiteY53" fmla="*/ 344669 h 2012950"/>
                <a:gd name="connsiteX54" fmla="*/ 360502 w 1587501"/>
                <a:gd name="connsiteY54" fmla="*/ 241427 h 2012950"/>
                <a:gd name="connsiteX55" fmla="*/ 421380 w 1587501"/>
                <a:gd name="connsiteY55" fmla="*/ 140303 h 2012950"/>
                <a:gd name="connsiteX56" fmla="*/ 453672 w 1587501"/>
                <a:gd name="connsiteY56" fmla="*/ 90006 h 2012950"/>
                <a:gd name="connsiteX57" fmla="*/ 466377 w 1587501"/>
                <a:gd name="connsiteY57" fmla="*/ 72534 h 2012950"/>
                <a:gd name="connsiteX58" fmla="*/ 496551 w 1587501"/>
                <a:gd name="connsiteY58" fmla="*/ 42885 h 2012950"/>
                <a:gd name="connsiteX59" fmla="*/ 530431 w 1587501"/>
                <a:gd name="connsiteY59" fmla="*/ 21707 h 2012950"/>
                <a:gd name="connsiteX60" fmla="*/ 568016 w 1587501"/>
                <a:gd name="connsiteY60" fmla="*/ 6353 h 2012950"/>
                <a:gd name="connsiteX61" fmla="*/ 607719 w 1587501"/>
                <a:gd name="connsiteY61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531151 w 1587501"/>
                <a:gd name="connsiteY7" fmla="*/ 652947 h 2012950"/>
                <a:gd name="connsiteX8" fmla="*/ 1533416 w 1587501"/>
                <a:gd name="connsiteY8" fmla="*/ 650875 h 2012950"/>
                <a:gd name="connsiteX9" fmla="*/ 1533868 w 1587501"/>
                <a:gd name="connsiteY9" fmla="*/ 655079 h 2012950"/>
                <a:gd name="connsiteX10" fmla="*/ 1535113 w 1587501"/>
                <a:gd name="connsiteY10" fmla="*/ 656056 h 2012950"/>
                <a:gd name="connsiteX11" fmla="*/ 1534115 w 1587501"/>
                <a:gd name="connsiteY11" fmla="*/ 657366 h 2012950"/>
                <a:gd name="connsiteX12" fmla="*/ 1585380 w 1587501"/>
                <a:gd name="connsiteY12" fmla="*/ 1133475 h 2012950"/>
                <a:gd name="connsiteX13" fmla="*/ 1586441 w 1587501"/>
                <a:gd name="connsiteY13" fmla="*/ 1154113 h 2012950"/>
                <a:gd name="connsiteX14" fmla="*/ 1587501 w 1587501"/>
                <a:gd name="connsiteY14" fmla="*/ 1196446 h 2012950"/>
                <a:gd name="connsiteX15" fmla="*/ 1582729 w 1587501"/>
                <a:gd name="connsiteY15" fmla="*/ 1238250 h 2012950"/>
                <a:gd name="connsiteX16" fmla="*/ 1575306 w 1587501"/>
                <a:gd name="connsiteY16" fmla="*/ 1279525 h 2012950"/>
                <a:gd name="connsiteX17" fmla="*/ 1563110 w 1587501"/>
                <a:gd name="connsiteY17" fmla="*/ 1319213 h 2012950"/>
                <a:gd name="connsiteX18" fmla="*/ 1546142 w 1587501"/>
                <a:gd name="connsiteY18" fmla="*/ 1357842 h 2012950"/>
                <a:gd name="connsiteX19" fmla="*/ 1526523 w 1587501"/>
                <a:gd name="connsiteY19" fmla="*/ 1394354 h 2012950"/>
                <a:gd name="connsiteX20" fmla="*/ 1502662 w 1587501"/>
                <a:gd name="connsiteY20" fmla="*/ 1429279 h 2012950"/>
                <a:gd name="connsiteX21" fmla="*/ 1488875 w 1587501"/>
                <a:gd name="connsiteY21" fmla="*/ 1445683 h 2012950"/>
                <a:gd name="connsiteX22" fmla="*/ 1217527 w 1587501"/>
                <a:gd name="connsiteY22" fmla="*/ 1767054 h 2012950"/>
                <a:gd name="connsiteX23" fmla="*/ 1217936 w 1587501"/>
                <a:gd name="connsiteY23" fmla="*/ 1771686 h 2012950"/>
                <a:gd name="connsiteX24" fmla="*/ 1040316 w 1587501"/>
                <a:gd name="connsiteY24" fmla="*/ 1816100 h 2012950"/>
                <a:gd name="connsiteX25" fmla="*/ 1038202 w 1587501"/>
                <a:gd name="connsiteY25" fmla="*/ 1816100 h 2012950"/>
                <a:gd name="connsiteX26" fmla="*/ 1033592 w 1587501"/>
                <a:gd name="connsiteY26" fmla="*/ 1791998 h 2012950"/>
                <a:gd name="connsiteX27" fmla="*/ 1033324 w 1587501"/>
                <a:gd name="connsiteY27" fmla="*/ 1792091 h 2012950"/>
                <a:gd name="connsiteX28" fmla="*/ 1038099 w 1587501"/>
                <a:gd name="connsiteY28" fmla="*/ 1817056 h 2012950"/>
                <a:gd name="connsiteX29" fmla="*/ 255687 w 1587501"/>
                <a:gd name="connsiteY29" fmla="*/ 2007656 h 2012950"/>
                <a:gd name="connsiteX30" fmla="*/ 233453 w 1587501"/>
                <a:gd name="connsiteY30" fmla="*/ 2011891 h 2012950"/>
                <a:gd name="connsiteX31" fmla="*/ 188986 w 1587501"/>
                <a:gd name="connsiteY31" fmla="*/ 2012950 h 2012950"/>
                <a:gd name="connsiteX32" fmla="*/ 147165 w 1587501"/>
                <a:gd name="connsiteY32" fmla="*/ 2004479 h 2012950"/>
                <a:gd name="connsiteX33" fmla="*/ 109051 w 1587501"/>
                <a:gd name="connsiteY33" fmla="*/ 1987537 h 2012950"/>
                <a:gd name="connsiteX34" fmla="*/ 74641 w 1587501"/>
                <a:gd name="connsiteY34" fmla="*/ 1963182 h 2012950"/>
                <a:gd name="connsiteX35" fmla="*/ 46585 w 1587501"/>
                <a:gd name="connsiteY35" fmla="*/ 1931945 h 2012950"/>
                <a:gd name="connsiteX36" fmla="*/ 25410 w 1587501"/>
                <a:gd name="connsiteY36" fmla="*/ 1895413 h 2012950"/>
                <a:gd name="connsiteX37" fmla="*/ 11646 w 1587501"/>
                <a:gd name="connsiteY37" fmla="*/ 1853587 h 2012950"/>
                <a:gd name="connsiteX38" fmla="*/ 9529 w 1587501"/>
                <a:gd name="connsiteY38" fmla="*/ 1831351 h 2012950"/>
                <a:gd name="connsiteX39" fmla="*/ 4764 w 1587501"/>
                <a:gd name="connsiteY39" fmla="*/ 1775229 h 2012950"/>
                <a:gd name="connsiteX40" fmla="*/ 0 w 1587501"/>
                <a:gd name="connsiteY40" fmla="*/ 1662987 h 2012950"/>
                <a:gd name="connsiteX41" fmla="*/ 1059 w 1587501"/>
                <a:gd name="connsiteY41" fmla="*/ 1550215 h 2012950"/>
                <a:gd name="connsiteX42" fmla="*/ 5294 w 1587501"/>
                <a:gd name="connsiteY42" fmla="*/ 1438502 h 2012950"/>
                <a:gd name="connsiteX43" fmla="*/ 14822 w 1587501"/>
                <a:gd name="connsiteY43" fmla="*/ 1325731 h 2012950"/>
                <a:gd name="connsiteX44" fmla="*/ 28586 w 1587501"/>
                <a:gd name="connsiteY44" fmla="*/ 1213488 h 2012950"/>
                <a:gd name="connsiteX45" fmla="*/ 46585 w 1587501"/>
                <a:gd name="connsiteY45" fmla="*/ 1102305 h 2012950"/>
                <a:gd name="connsiteX46" fmla="*/ 69348 w 1587501"/>
                <a:gd name="connsiteY46" fmla="*/ 991121 h 2012950"/>
                <a:gd name="connsiteX47" fmla="*/ 96875 w 1587501"/>
                <a:gd name="connsiteY47" fmla="*/ 880997 h 2012950"/>
                <a:gd name="connsiteX48" fmla="*/ 129167 w 1587501"/>
                <a:gd name="connsiteY48" fmla="*/ 770872 h 2012950"/>
                <a:gd name="connsiteX49" fmla="*/ 166223 w 1587501"/>
                <a:gd name="connsiteY49" fmla="*/ 662865 h 2012950"/>
                <a:gd name="connsiteX50" fmla="*/ 207514 w 1587501"/>
                <a:gd name="connsiteY50" fmla="*/ 555388 h 2012950"/>
                <a:gd name="connsiteX51" fmla="*/ 254099 w 1587501"/>
                <a:gd name="connsiteY51" fmla="*/ 449499 h 2012950"/>
                <a:gd name="connsiteX52" fmla="*/ 304918 w 1587501"/>
                <a:gd name="connsiteY52" fmla="*/ 344669 h 2012950"/>
                <a:gd name="connsiteX53" fmla="*/ 360502 w 1587501"/>
                <a:gd name="connsiteY53" fmla="*/ 241427 h 2012950"/>
                <a:gd name="connsiteX54" fmla="*/ 421380 w 1587501"/>
                <a:gd name="connsiteY54" fmla="*/ 140303 h 2012950"/>
                <a:gd name="connsiteX55" fmla="*/ 453672 w 1587501"/>
                <a:gd name="connsiteY55" fmla="*/ 90006 h 2012950"/>
                <a:gd name="connsiteX56" fmla="*/ 466377 w 1587501"/>
                <a:gd name="connsiteY56" fmla="*/ 72534 h 2012950"/>
                <a:gd name="connsiteX57" fmla="*/ 496551 w 1587501"/>
                <a:gd name="connsiteY57" fmla="*/ 42885 h 2012950"/>
                <a:gd name="connsiteX58" fmla="*/ 530431 w 1587501"/>
                <a:gd name="connsiteY58" fmla="*/ 21707 h 2012950"/>
                <a:gd name="connsiteX59" fmla="*/ 568016 w 1587501"/>
                <a:gd name="connsiteY59" fmla="*/ 6353 h 2012950"/>
                <a:gd name="connsiteX60" fmla="*/ 607719 w 1587501"/>
                <a:gd name="connsiteY60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531151 w 1587501"/>
                <a:gd name="connsiteY6" fmla="*/ 652947 h 2012950"/>
                <a:gd name="connsiteX7" fmla="*/ 1533416 w 1587501"/>
                <a:gd name="connsiteY7" fmla="*/ 650875 h 2012950"/>
                <a:gd name="connsiteX8" fmla="*/ 1533868 w 1587501"/>
                <a:gd name="connsiteY8" fmla="*/ 655079 h 2012950"/>
                <a:gd name="connsiteX9" fmla="*/ 1535113 w 1587501"/>
                <a:gd name="connsiteY9" fmla="*/ 656056 h 2012950"/>
                <a:gd name="connsiteX10" fmla="*/ 1534115 w 1587501"/>
                <a:gd name="connsiteY10" fmla="*/ 657366 h 2012950"/>
                <a:gd name="connsiteX11" fmla="*/ 1585380 w 1587501"/>
                <a:gd name="connsiteY11" fmla="*/ 1133475 h 2012950"/>
                <a:gd name="connsiteX12" fmla="*/ 1586441 w 1587501"/>
                <a:gd name="connsiteY12" fmla="*/ 1154113 h 2012950"/>
                <a:gd name="connsiteX13" fmla="*/ 1587501 w 1587501"/>
                <a:gd name="connsiteY13" fmla="*/ 1196446 h 2012950"/>
                <a:gd name="connsiteX14" fmla="*/ 1582729 w 1587501"/>
                <a:gd name="connsiteY14" fmla="*/ 1238250 h 2012950"/>
                <a:gd name="connsiteX15" fmla="*/ 1575306 w 1587501"/>
                <a:gd name="connsiteY15" fmla="*/ 1279525 h 2012950"/>
                <a:gd name="connsiteX16" fmla="*/ 1563110 w 1587501"/>
                <a:gd name="connsiteY16" fmla="*/ 1319213 h 2012950"/>
                <a:gd name="connsiteX17" fmla="*/ 1546142 w 1587501"/>
                <a:gd name="connsiteY17" fmla="*/ 1357842 h 2012950"/>
                <a:gd name="connsiteX18" fmla="*/ 1526523 w 1587501"/>
                <a:gd name="connsiteY18" fmla="*/ 1394354 h 2012950"/>
                <a:gd name="connsiteX19" fmla="*/ 1502662 w 1587501"/>
                <a:gd name="connsiteY19" fmla="*/ 1429279 h 2012950"/>
                <a:gd name="connsiteX20" fmla="*/ 1488875 w 1587501"/>
                <a:gd name="connsiteY20" fmla="*/ 1445683 h 2012950"/>
                <a:gd name="connsiteX21" fmla="*/ 1217527 w 1587501"/>
                <a:gd name="connsiteY21" fmla="*/ 1767054 h 2012950"/>
                <a:gd name="connsiteX22" fmla="*/ 1217936 w 1587501"/>
                <a:gd name="connsiteY22" fmla="*/ 1771686 h 2012950"/>
                <a:gd name="connsiteX23" fmla="*/ 1040316 w 1587501"/>
                <a:gd name="connsiteY23" fmla="*/ 1816100 h 2012950"/>
                <a:gd name="connsiteX24" fmla="*/ 1038202 w 1587501"/>
                <a:gd name="connsiteY24" fmla="*/ 1816100 h 2012950"/>
                <a:gd name="connsiteX25" fmla="*/ 1033592 w 1587501"/>
                <a:gd name="connsiteY25" fmla="*/ 1791998 h 2012950"/>
                <a:gd name="connsiteX26" fmla="*/ 1033324 w 1587501"/>
                <a:gd name="connsiteY26" fmla="*/ 1792091 h 2012950"/>
                <a:gd name="connsiteX27" fmla="*/ 1038099 w 1587501"/>
                <a:gd name="connsiteY27" fmla="*/ 1817056 h 2012950"/>
                <a:gd name="connsiteX28" fmla="*/ 255687 w 1587501"/>
                <a:gd name="connsiteY28" fmla="*/ 2007656 h 2012950"/>
                <a:gd name="connsiteX29" fmla="*/ 233453 w 1587501"/>
                <a:gd name="connsiteY29" fmla="*/ 2011891 h 2012950"/>
                <a:gd name="connsiteX30" fmla="*/ 188986 w 1587501"/>
                <a:gd name="connsiteY30" fmla="*/ 2012950 h 2012950"/>
                <a:gd name="connsiteX31" fmla="*/ 147165 w 1587501"/>
                <a:gd name="connsiteY31" fmla="*/ 2004479 h 2012950"/>
                <a:gd name="connsiteX32" fmla="*/ 109051 w 1587501"/>
                <a:gd name="connsiteY32" fmla="*/ 1987537 h 2012950"/>
                <a:gd name="connsiteX33" fmla="*/ 74641 w 1587501"/>
                <a:gd name="connsiteY33" fmla="*/ 1963182 h 2012950"/>
                <a:gd name="connsiteX34" fmla="*/ 46585 w 1587501"/>
                <a:gd name="connsiteY34" fmla="*/ 1931945 h 2012950"/>
                <a:gd name="connsiteX35" fmla="*/ 25410 w 1587501"/>
                <a:gd name="connsiteY35" fmla="*/ 1895413 h 2012950"/>
                <a:gd name="connsiteX36" fmla="*/ 11646 w 1587501"/>
                <a:gd name="connsiteY36" fmla="*/ 1853587 h 2012950"/>
                <a:gd name="connsiteX37" fmla="*/ 9529 w 1587501"/>
                <a:gd name="connsiteY37" fmla="*/ 1831351 h 2012950"/>
                <a:gd name="connsiteX38" fmla="*/ 4764 w 1587501"/>
                <a:gd name="connsiteY38" fmla="*/ 1775229 h 2012950"/>
                <a:gd name="connsiteX39" fmla="*/ 0 w 1587501"/>
                <a:gd name="connsiteY39" fmla="*/ 1662987 h 2012950"/>
                <a:gd name="connsiteX40" fmla="*/ 1059 w 1587501"/>
                <a:gd name="connsiteY40" fmla="*/ 1550215 h 2012950"/>
                <a:gd name="connsiteX41" fmla="*/ 5294 w 1587501"/>
                <a:gd name="connsiteY41" fmla="*/ 1438502 h 2012950"/>
                <a:gd name="connsiteX42" fmla="*/ 14822 w 1587501"/>
                <a:gd name="connsiteY42" fmla="*/ 1325731 h 2012950"/>
                <a:gd name="connsiteX43" fmla="*/ 28586 w 1587501"/>
                <a:gd name="connsiteY43" fmla="*/ 1213488 h 2012950"/>
                <a:gd name="connsiteX44" fmla="*/ 46585 w 1587501"/>
                <a:gd name="connsiteY44" fmla="*/ 1102305 h 2012950"/>
                <a:gd name="connsiteX45" fmla="*/ 69348 w 1587501"/>
                <a:gd name="connsiteY45" fmla="*/ 991121 h 2012950"/>
                <a:gd name="connsiteX46" fmla="*/ 96875 w 1587501"/>
                <a:gd name="connsiteY46" fmla="*/ 880997 h 2012950"/>
                <a:gd name="connsiteX47" fmla="*/ 129167 w 1587501"/>
                <a:gd name="connsiteY47" fmla="*/ 770872 h 2012950"/>
                <a:gd name="connsiteX48" fmla="*/ 166223 w 1587501"/>
                <a:gd name="connsiteY48" fmla="*/ 662865 h 2012950"/>
                <a:gd name="connsiteX49" fmla="*/ 207514 w 1587501"/>
                <a:gd name="connsiteY49" fmla="*/ 555388 h 2012950"/>
                <a:gd name="connsiteX50" fmla="*/ 254099 w 1587501"/>
                <a:gd name="connsiteY50" fmla="*/ 449499 h 2012950"/>
                <a:gd name="connsiteX51" fmla="*/ 304918 w 1587501"/>
                <a:gd name="connsiteY51" fmla="*/ 344669 h 2012950"/>
                <a:gd name="connsiteX52" fmla="*/ 360502 w 1587501"/>
                <a:gd name="connsiteY52" fmla="*/ 241427 h 2012950"/>
                <a:gd name="connsiteX53" fmla="*/ 421380 w 1587501"/>
                <a:gd name="connsiteY53" fmla="*/ 140303 h 2012950"/>
                <a:gd name="connsiteX54" fmla="*/ 453672 w 1587501"/>
                <a:gd name="connsiteY54" fmla="*/ 90006 h 2012950"/>
                <a:gd name="connsiteX55" fmla="*/ 466377 w 1587501"/>
                <a:gd name="connsiteY55" fmla="*/ 72534 h 2012950"/>
                <a:gd name="connsiteX56" fmla="*/ 496551 w 1587501"/>
                <a:gd name="connsiteY56" fmla="*/ 42885 h 2012950"/>
                <a:gd name="connsiteX57" fmla="*/ 530431 w 1587501"/>
                <a:gd name="connsiteY57" fmla="*/ 21707 h 2012950"/>
                <a:gd name="connsiteX58" fmla="*/ 568016 w 1587501"/>
                <a:gd name="connsiteY58" fmla="*/ 6353 h 2012950"/>
                <a:gd name="connsiteX59" fmla="*/ 607719 w 1587501"/>
                <a:gd name="connsiteY59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34115 w 1587501"/>
                <a:gd name="connsiteY9" fmla="*/ 657366 h 2012950"/>
                <a:gd name="connsiteX10" fmla="*/ 1585380 w 1587501"/>
                <a:gd name="connsiteY10" fmla="*/ 1133475 h 2012950"/>
                <a:gd name="connsiteX11" fmla="*/ 1586441 w 1587501"/>
                <a:gd name="connsiteY11" fmla="*/ 1154113 h 2012950"/>
                <a:gd name="connsiteX12" fmla="*/ 1587501 w 1587501"/>
                <a:gd name="connsiteY12" fmla="*/ 1196446 h 2012950"/>
                <a:gd name="connsiteX13" fmla="*/ 1582729 w 1587501"/>
                <a:gd name="connsiteY13" fmla="*/ 1238250 h 2012950"/>
                <a:gd name="connsiteX14" fmla="*/ 1575306 w 1587501"/>
                <a:gd name="connsiteY14" fmla="*/ 1279525 h 2012950"/>
                <a:gd name="connsiteX15" fmla="*/ 1563110 w 1587501"/>
                <a:gd name="connsiteY15" fmla="*/ 1319213 h 2012950"/>
                <a:gd name="connsiteX16" fmla="*/ 1546142 w 1587501"/>
                <a:gd name="connsiteY16" fmla="*/ 1357842 h 2012950"/>
                <a:gd name="connsiteX17" fmla="*/ 1526523 w 1587501"/>
                <a:gd name="connsiteY17" fmla="*/ 1394354 h 2012950"/>
                <a:gd name="connsiteX18" fmla="*/ 1502662 w 1587501"/>
                <a:gd name="connsiteY18" fmla="*/ 1429279 h 2012950"/>
                <a:gd name="connsiteX19" fmla="*/ 1488875 w 1587501"/>
                <a:gd name="connsiteY19" fmla="*/ 1445683 h 2012950"/>
                <a:gd name="connsiteX20" fmla="*/ 1217527 w 1587501"/>
                <a:gd name="connsiteY20" fmla="*/ 1767054 h 2012950"/>
                <a:gd name="connsiteX21" fmla="*/ 1217936 w 1587501"/>
                <a:gd name="connsiteY21" fmla="*/ 1771686 h 2012950"/>
                <a:gd name="connsiteX22" fmla="*/ 1040316 w 1587501"/>
                <a:gd name="connsiteY22" fmla="*/ 1816100 h 2012950"/>
                <a:gd name="connsiteX23" fmla="*/ 1038202 w 1587501"/>
                <a:gd name="connsiteY23" fmla="*/ 1816100 h 2012950"/>
                <a:gd name="connsiteX24" fmla="*/ 1033592 w 1587501"/>
                <a:gd name="connsiteY24" fmla="*/ 1791998 h 2012950"/>
                <a:gd name="connsiteX25" fmla="*/ 1033324 w 1587501"/>
                <a:gd name="connsiteY25" fmla="*/ 1792091 h 2012950"/>
                <a:gd name="connsiteX26" fmla="*/ 1038099 w 1587501"/>
                <a:gd name="connsiteY26" fmla="*/ 1817056 h 2012950"/>
                <a:gd name="connsiteX27" fmla="*/ 255687 w 1587501"/>
                <a:gd name="connsiteY27" fmla="*/ 2007656 h 2012950"/>
                <a:gd name="connsiteX28" fmla="*/ 233453 w 1587501"/>
                <a:gd name="connsiteY28" fmla="*/ 2011891 h 2012950"/>
                <a:gd name="connsiteX29" fmla="*/ 188986 w 1587501"/>
                <a:gd name="connsiteY29" fmla="*/ 2012950 h 2012950"/>
                <a:gd name="connsiteX30" fmla="*/ 147165 w 1587501"/>
                <a:gd name="connsiteY30" fmla="*/ 2004479 h 2012950"/>
                <a:gd name="connsiteX31" fmla="*/ 109051 w 1587501"/>
                <a:gd name="connsiteY31" fmla="*/ 1987537 h 2012950"/>
                <a:gd name="connsiteX32" fmla="*/ 74641 w 1587501"/>
                <a:gd name="connsiteY32" fmla="*/ 1963182 h 2012950"/>
                <a:gd name="connsiteX33" fmla="*/ 46585 w 1587501"/>
                <a:gd name="connsiteY33" fmla="*/ 1931945 h 2012950"/>
                <a:gd name="connsiteX34" fmla="*/ 25410 w 1587501"/>
                <a:gd name="connsiteY34" fmla="*/ 1895413 h 2012950"/>
                <a:gd name="connsiteX35" fmla="*/ 11646 w 1587501"/>
                <a:gd name="connsiteY35" fmla="*/ 1853587 h 2012950"/>
                <a:gd name="connsiteX36" fmla="*/ 9529 w 1587501"/>
                <a:gd name="connsiteY36" fmla="*/ 1831351 h 2012950"/>
                <a:gd name="connsiteX37" fmla="*/ 4764 w 1587501"/>
                <a:gd name="connsiteY37" fmla="*/ 1775229 h 2012950"/>
                <a:gd name="connsiteX38" fmla="*/ 0 w 1587501"/>
                <a:gd name="connsiteY38" fmla="*/ 1662987 h 2012950"/>
                <a:gd name="connsiteX39" fmla="*/ 1059 w 1587501"/>
                <a:gd name="connsiteY39" fmla="*/ 1550215 h 2012950"/>
                <a:gd name="connsiteX40" fmla="*/ 5294 w 1587501"/>
                <a:gd name="connsiteY40" fmla="*/ 1438502 h 2012950"/>
                <a:gd name="connsiteX41" fmla="*/ 14822 w 1587501"/>
                <a:gd name="connsiteY41" fmla="*/ 1325731 h 2012950"/>
                <a:gd name="connsiteX42" fmla="*/ 28586 w 1587501"/>
                <a:gd name="connsiteY42" fmla="*/ 1213488 h 2012950"/>
                <a:gd name="connsiteX43" fmla="*/ 46585 w 1587501"/>
                <a:gd name="connsiteY43" fmla="*/ 1102305 h 2012950"/>
                <a:gd name="connsiteX44" fmla="*/ 69348 w 1587501"/>
                <a:gd name="connsiteY44" fmla="*/ 991121 h 2012950"/>
                <a:gd name="connsiteX45" fmla="*/ 96875 w 1587501"/>
                <a:gd name="connsiteY45" fmla="*/ 880997 h 2012950"/>
                <a:gd name="connsiteX46" fmla="*/ 129167 w 1587501"/>
                <a:gd name="connsiteY46" fmla="*/ 770872 h 2012950"/>
                <a:gd name="connsiteX47" fmla="*/ 166223 w 1587501"/>
                <a:gd name="connsiteY47" fmla="*/ 662865 h 2012950"/>
                <a:gd name="connsiteX48" fmla="*/ 207514 w 1587501"/>
                <a:gd name="connsiteY48" fmla="*/ 555388 h 2012950"/>
                <a:gd name="connsiteX49" fmla="*/ 254099 w 1587501"/>
                <a:gd name="connsiteY49" fmla="*/ 449499 h 2012950"/>
                <a:gd name="connsiteX50" fmla="*/ 304918 w 1587501"/>
                <a:gd name="connsiteY50" fmla="*/ 344669 h 2012950"/>
                <a:gd name="connsiteX51" fmla="*/ 360502 w 1587501"/>
                <a:gd name="connsiteY51" fmla="*/ 241427 h 2012950"/>
                <a:gd name="connsiteX52" fmla="*/ 421380 w 1587501"/>
                <a:gd name="connsiteY52" fmla="*/ 140303 h 2012950"/>
                <a:gd name="connsiteX53" fmla="*/ 453672 w 1587501"/>
                <a:gd name="connsiteY53" fmla="*/ 90006 h 2012950"/>
                <a:gd name="connsiteX54" fmla="*/ 466377 w 1587501"/>
                <a:gd name="connsiteY54" fmla="*/ 72534 h 2012950"/>
                <a:gd name="connsiteX55" fmla="*/ 496551 w 1587501"/>
                <a:gd name="connsiteY55" fmla="*/ 42885 h 2012950"/>
                <a:gd name="connsiteX56" fmla="*/ 530431 w 1587501"/>
                <a:gd name="connsiteY56" fmla="*/ 21707 h 2012950"/>
                <a:gd name="connsiteX57" fmla="*/ 568016 w 1587501"/>
                <a:gd name="connsiteY57" fmla="*/ 6353 h 2012950"/>
                <a:gd name="connsiteX58" fmla="*/ 607719 w 1587501"/>
                <a:gd name="connsiteY58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34115 w 1587501"/>
                <a:gd name="connsiteY9" fmla="*/ 657366 h 2012950"/>
                <a:gd name="connsiteX10" fmla="*/ 1585380 w 1587501"/>
                <a:gd name="connsiteY10" fmla="*/ 1133475 h 2012950"/>
                <a:gd name="connsiteX11" fmla="*/ 1586441 w 1587501"/>
                <a:gd name="connsiteY11" fmla="*/ 1154113 h 2012950"/>
                <a:gd name="connsiteX12" fmla="*/ 1587501 w 1587501"/>
                <a:gd name="connsiteY12" fmla="*/ 1196446 h 2012950"/>
                <a:gd name="connsiteX13" fmla="*/ 1582729 w 1587501"/>
                <a:gd name="connsiteY13" fmla="*/ 1238250 h 2012950"/>
                <a:gd name="connsiteX14" fmla="*/ 1575306 w 1587501"/>
                <a:gd name="connsiteY14" fmla="*/ 1279525 h 2012950"/>
                <a:gd name="connsiteX15" fmla="*/ 1563110 w 1587501"/>
                <a:gd name="connsiteY15" fmla="*/ 1319213 h 2012950"/>
                <a:gd name="connsiteX16" fmla="*/ 1546142 w 1587501"/>
                <a:gd name="connsiteY16" fmla="*/ 1357842 h 2012950"/>
                <a:gd name="connsiteX17" fmla="*/ 1526523 w 1587501"/>
                <a:gd name="connsiteY17" fmla="*/ 1394354 h 2012950"/>
                <a:gd name="connsiteX18" fmla="*/ 1502662 w 1587501"/>
                <a:gd name="connsiteY18" fmla="*/ 1429279 h 2012950"/>
                <a:gd name="connsiteX19" fmla="*/ 1488875 w 1587501"/>
                <a:gd name="connsiteY19" fmla="*/ 1445683 h 2012950"/>
                <a:gd name="connsiteX20" fmla="*/ 1217527 w 1587501"/>
                <a:gd name="connsiteY20" fmla="*/ 1767054 h 2012950"/>
                <a:gd name="connsiteX21" fmla="*/ 1217936 w 1587501"/>
                <a:gd name="connsiteY21" fmla="*/ 1771686 h 2012950"/>
                <a:gd name="connsiteX22" fmla="*/ 1040316 w 1587501"/>
                <a:gd name="connsiteY22" fmla="*/ 1816100 h 2012950"/>
                <a:gd name="connsiteX23" fmla="*/ 1038202 w 1587501"/>
                <a:gd name="connsiteY23" fmla="*/ 1816100 h 2012950"/>
                <a:gd name="connsiteX24" fmla="*/ 1033592 w 1587501"/>
                <a:gd name="connsiteY24" fmla="*/ 1791998 h 2012950"/>
                <a:gd name="connsiteX25" fmla="*/ 1033324 w 1587501"/>
                <a:gd name="connsiteY25" fmla="*/ 1792091 h 2012950"/>
                <a:gd name="connsiteX26" fmla="*/ 255687 w 1587501"/>
                <a:gd name="connsiteY26" fmla="*/ 2007656 h 2012950"/>
                <a:gd name="connsiteX27" fmla="*/ 233453 w 1587501"/>
                <a:gd name="connsiteY27" fmla="*/ 2011891 h 2012950"/>
                <a:gd name="connsiteX28" fmla="*/ 188986 w 1587501"/>
                <a:gd name="connsiteY28" fmla="*/ 2012950 h 2012950"/>
                <a:gd name="connsiteX29" fmla="*/ 147165 w 1587501"/>
                <a:gd name="connsiteY29" fmla="*/ 2004479 h 2012950"/>
                <a:gd name="connsiteX30" fmla="*/ 109051 w 1587501"/>
                <a:gd name="connsiteY30" fmla="*/ 1987537 h 2012950"/>
                <a:gd name="connsiteX31" fmla="*/ 74641 w 1587501"/>
                <a:gd name="connsiteY31" fmla="*/ 1963182 h 2012950"/>
                <a:gd name="connsiteX32" fmla="*/ 46585 w 1587501"/>
                <a:gd name="connsiteY32" fmla="*/ 1931945 h 2012950"/>
                <a:gd name="connsiteX33" fmla="*/ 25410 w 1587501"/>
                <a:gd name="connsiteY33" fmla="*/ 1895413 h 2012950"/>
                <a:gd name="connsiteX34" fmla="*/ 11646 w 1587501"/>
                <a:gd name="connsiteY34" fmla="*/ 1853587 h 2012950"/>
                <a:gd name="connsiteX35" fmla="*/ 9529 w 1587501"/>
                <a:gd name="connsiteY35" fmla="*/ 1831351 h 2012950"/>
                <a:gd name="connsiteX36" fmla="*/ 4764 w 1587501"/>
                <a:gd name="connsiteY36" fmla="*/ 1775229 h 2012950"/>
                <a:gd name="connsiteX37" fmla="*/ 0 w 1587501"/>
                <a:gd name="connsiteY37" fmla="*/ 1662987 h 2012950"/>
                <a:gd name="connsiteX38" fmla="*/ 1059 w 1587501"/>
                <a:gd name="connsiteY38" fmla="*/ 1550215 h 2012950"/>
                <a:gd name="connsiteX39" fmla="*/ 5294 w 1587501"/>
                <a:gd name="connsiteY39" fmla="*/ 1438502 h 2012950"/>
                <a:gd name="connsiteX40" fmla="*/ 14822 w 1587501"/>
                <a:gd name="connsiteY40" fmla="*/ 1325731 h 2012950"/>
                <a:gd name="connsiteX41" fmla="*/ 28586 w 1587501"/>
                <a:gd name="connsiteY41" fmla="*/ 1213488 h 2012950"/>
                <a:gd name="connsiteX42" fmla="*/ 46585 w 1587501"/>
                <a:gd name="connsiteY42" fmla="*/ 1102305 h 2012950"/>
                <a:gd name="connsiteX43" fmla="*/ 69348 w 1587501"/>
                <a:gd name="connsiteY43" fmla="*/ 991121 h 2012950"/>
                <a:gd name="connsiteX44" fmla="*/ 96875 w 1587501"/>
                <a:gd name="connsiteY44" fmla="*/ 880997 h 2012950"/>
                <a:gd name="connsiteX45" fmla="*/ 129167 w 1587501"/>
                <a:gd name="connsiteY45" fmla="*/ 770872 h 2012950"/>
                <a:gd name="connsiteX46" fmla="*/ 166223 w 1587501"/>
                <a:gd name="connsiteY46" fmla="*/ 662865 h 2012950"/>
                <a:gd name="connsiteX47" fmla="*/ 207514 w 1587501"/>
                <a:gd name="connsiteY47" fmla="*/ 555388 h 2012950"/>
                <a:gd name="connsiteX48" fmla="*/ 254099 w 1587501"/>
                <a:gd name="connsiteY48" fmla="*/ 449499 h 2012950"/>
                <a:gd name="connsiteX49" fmla="*/ 304918 w 1587501"/>
                <a:gd name="connsiteY49" fmla="*/ 344669 h 2012950"/>
                <a:gd name="connsiteX50" fmla="*/ 360502 w 1587501"/>
                <a:gd name="connsiteY50" fmla="*/ 241427 h 2012950"/>
                <a:gd name="connsiteX51" fmla="*/ 421380 w 1587501"/>
                <a:gd name="connsiteY51" fmla="*/ 140303 h 2012950"/>
                <a:gd name="connsiteX52" fmla="*/ 453672 w 1587501"/>
                <a:gd name="connsiteY52" fmla="*/ 90006 h 2012950"/>
                <a:gd name="connsiteX53" fmla="*/ 466377 w 1587501"/>
                <a:gd name="connsiteY53" fmla="*/ 72534 h 2012950"/>
                <a:gd name="connsiteX54" fmla="*/ 496551 w 1587501"/>
                <a:gd name="connsiteY54" fmla="*/ 42885 h 2012950"/>
                <a:gd name="connsiteX55" fmla="*/ 530431 w 1587501"/>
                <a:gd name="connsiteY55" fmla="*/ 21707 h 2012950"/>
                <a:gd name="connsiteX56" fmla="*/ 568016 w 1587501"/>
                <a:gd name="connsiteY56" fmla="*/ 6353 h 2012950"/>
                <a:gd name="connsiteX57" fmla="*/ 607719 w 1587501"/>
                <a:gd name="connsiteY57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34115 w 1587501"/>
                <a:gd name="connsiteY9" fmla="*/ 657366 h 2012950"/>
                <a:gd name="connsiteX10" fmla="*/ 1585380 w 1587501"/>
                <a:gd name="connsiteY10" fmla="*/ 1133475 h 2012950"/>
                <a:gd name="connsiteX11" fmla="*/ 1586441 w 1587501"/>
                <a:gd name="connsiteY11" fmla="*/ 1154113 h 2012950"/>
                <a:gd name="connsiteX12" fmla="*/ 1587501 w 1587501"/>
                <a:gd name="connsiteY12" fmla="*/ 1196446 h 2012950"/>
                <a:gd name="connsiteX13" fmla="*/ 1582729 w 1587501"/>
                <a:gd name="connsiteY13" fmla="*/ 1238250 h 2012950"/>
                <a:gd name="connsiteX14" fmla="*/ 1575306 w 1587501"/>
                <a:gd name="connsiteY14" fmla="*/ 1279525 h 2012950"/>
                <a:gd name="connsiteX15" fmla="*/ 1563110 w 1587501"/>
                <a:gd name="connsiteY15" fmla="*/ 1319213 h 2012950"/>
                <a:gd name="connsiteX16" fmla="*/ 1546142 w 1587501"/>
                <a:gd name="connsiteY16" fmla="*/ 1357842 h 2012950"/>
                <a:gd name="connsiteX17" fmla="*/ 1526523 w 1587501"/>
                <a:gd name="connsiteY17" fmla="*/ 1394354 h 2012950"/>
                <a:gd name="connsiteX18" fmla="*/ 1502662 w 1587501"/>
                <a:gd name="connsiteY18" fmla="*/ 1429279 h 2012950"/>
                <a:gd name="connsiteX19" fmla="*/ 1488875 w 1587501"/>
                <a:gd name="connsiteY19" fmla="*/ 1445683 h 2012950"/>
                <a:gd name="connsiteX20" fmla="*/ 1217527 w 1587501"/>
                <a:gd name="connsiteY20" fmla="*/ 1767054 h 2012950"/>
                <a:gd name="connsiteX21" fmla="*/ 1217936 w 1587501"/>
                <a:gd name="connsiteY21" fmla="*/ 1771686 h 2012950"/>
                <a:gd name="connsiteX22" fmla="*/ 1040316 w 1587501"/>
                <a:gd name="connsiteY22" fmla="*/ 1816100 h 2012950"/>
                <a:gd name="connsiteX23" fmla="*/ 1033592 w 1587501"/>
                <a:gd name="connsiteY23" fmla="*/ 1791998 h 2012950"/>
                <a:gd name="connsiteX24" fmla="*/ 1033324 w 1587501"/>
                <a:gd name="connsiteY24" fmla="*/ 1792091 h 2012950"/>
                <a:gd name="connsiteX25" fmla="*/ 255687 w 1587501"/>
                <a:gd name="connsiteY25" fmla="*/ 2007656 h 2012950"/>
                <a:gd name="connsiteX26" fmla="*/ 233453 w 1587501"/>
                <a:gd name="connsiteY26" fmla="*/ 2011891 h 2012950"/>
                <a:gd name="connsiteX27" fmla="*/ 188986 w 1587501"/>
                <a:gd name="connsiteY27" fmla="*/ 2012950 h 2012950"/>
                <a:gd name="connsiteX28" fmla="*/ 147165 w 1587501"/>
                <a:gd name="connsiteY28" fmla="*/ 2004479 h 2012950"/>
                <a:gd name="connsiteX29" fmla="*/ 109051 w 1587501"/>
                <a:gd name="connsiteY29" fmla="*/ 1987537 h 2012950"/>
                <a:gd name="connsiteX30" fmla="*/ 74641 w 1587501"/>
                <a:gd name="connsiteY30" fmla="*/ 1963182 h 2012950"/>
                <a:gd name="connsiteX31" fmla="*/ 46585 w 1587501"/>
                <a:gd name="connsiteY31" fmla="*/ 1931945 h 2012950"/>
                <a:gd name="connsiteX32" fmla="*/ 25410 w 1587501"/>
                <a:gd name="connsiteY32" fmla="*/ 1895413 h 2012950"/>
                <a:gd name="connsiteX33" fmla="*/ 11646 w 1587501"/>
                <a:gd name="connsiteY33" fmla="*/ 1853587 h 2012950"/>
                <a:gd name="connsiteX34" fmla="*/ 9529 w 1587501"/>
                <a:gd name="connsiteY34" fmla="*/ 1831351 h 2012950"/>
                <a:gd name="connsiteX35" fmla="*/ 4764 w 1587501"/>
                <a:gd name="connsiteY35" fmla="*/ 1775229 h 2012950"/>
                <a:gd name="connsiteX36" fmla="*/ 0 w 1587501"/>
                <a:gd name="connsiteY36" fmla="*/ 1662987 h 2012950"/>
                <a:gd name="connsiteX37" fmla="*/ 1059 w 1587501"/>
                <a:gd name="connsiteY37" fmla="*/ 1550215 h 2012950"/>
                <a:gd name="connsiteX38" fmla="*/ 5294 w 1587501"/>
                <a:gd name="connsiteY38" fmla="*/ 1438502 h 2012950"/>
                <a:gd name="connsiteX39" fmla="*/ 14822 w 1587501"/>
                <a:gd name="connsiteY39" fmla="*/ 1325731 h 2012950"/>
                <a:gd name="connsiteX40" fmla="*/ 28586 w 1587501"/>
                <a:gd name="connsiteY40" fmla="*/ 1213488 h 2012950"/>
                <a:gd name="connsiteX41" fmla="*/ 46585 w 1587501"/>
                <a:gd name="connsiteY41" fmla="*/ 1102305 h 2012950"/>
                <a:gd name="connsiteX42" fmla="*/ 69348 w 1587501"/>
                <a:gd name="connsiteY42" fmla="*/ 991121 h 2012950"/>
                <a:gd name="connsiteX43" fmla="*/ 96875 w 1587501"/>
                <a:gd name="connsiteY43" fmla="*/ 880997 h 2012950"/>
                <a:gd name="connsiteX44" fmla="*/ 129167 w 1587501"/>
                <a:gd name="connsiteY44" fmla="*/ 770872 h 2012950"/>
                <a:gd name="connsiteX45" fmla="*/ 166223 w 1587501"/>
                <a:gd name="connsiteY45" fmla="*/ 662865 h 2012950"/>
                <a:gd name="connsiteX46" fmla="*/ 207514 w 1587501"/>
                <a:gd name="connsiteY46" fmla="*/ 555388 h 2012950"/>
                <a:gd name="connsiteX47" fmla="*/ 254099 w 1587501"/>
                <a:gd name="connsiteY47" fmla="*/ 449499 h 2012950"/>
                <a:gd name="connsiteX48" fmla="*/ 304918 w 1587501"/>
                <a:gd name="connsiteY48" fmla="*/ 344669 h 2012950"/>
                <a:gd name="connsiteX49" fmla="*/ 360502 w 1587501"/>
                <a:gd name="connsiteY49" fmla="*/ 241427 h 2012950"/>
                <a:gd name="connsiteX50" fmla="*/ 421380 w 1587501"/>
                <a:gd name="connsiteY50" fmla="*/ 140303 h 2012950"/>
                <a:gd name="connsiteX51" fmla="*/ 453672 w 1587501"/>
                <a:gd name="connsiteY51" fmla="*/ 90006 h 2012950"/>
                <a:gd name="connsiteX52" fmla="*/ 466377 w 1587501"/>
                <a:gd name="connsiteY52" fmla="*/ 72534 h 2012950"/>
                <a:gd name="connsiteX53" fmla="*/ 496551 w 1587501"/>
                <a:gd name="connsiteY53" fmla="*/ 42885 h 2012950"/>
                <a:gd name="connsiteX54" fmla="*/ 530431 w 1587501"/>
                <a:gd name="connsiteY54" fmla="*/ 21707 h 2012950"/>
                <a:gd name="connsiteX55" fmla="*/ 568016 w 1587501"/>
                <a:gd name="connsiteY55" fmla="*/ 6353 h 2012950"/>
                <a:gd name="connsiteX56" fmla="*/ 607719 w 1587501"/>
                <a:gd name="connsiteY56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34115 w 1587501"/>
                <a:gd name="connsiteY9" fmla="*/ 657366 h 2012950"/>
                <a:gd name="connsiteX10" fmla="*/ 1585380 w 1587501"/>
                <a:gd name="connsiteY10" fmla="*/ 1133475 h 2012950"/>
                <a:gd name="connsiteX11" fmla="*/ 1586441 w 1587501"/>
                <a:gd name="connsiteY11" fmla="*/ 1154113 h 2012950"/>
                <a:gd name="connsiteX12" fmla="*/ 1587501 w 1587501"/>
                <a:gd name="connsiteY12" fmla="*/ 1196446 h 2012950"/>
                <a:gd name="connsiteX13" fmla="*/ 1582729 w 1587501"/>
                <a:gd name="connsiteY13" fmla="*/ 1238250 h 2012950"/>
                <a:gd name="connsiteX14" fmla="*/ 1575306 w 1587501"/>
                <a:gd name="connsiteY14" fmla="*/ 1279525 h 2012950"/>
                <a:gd name="connsiteX15" fmla="*/ 1563110 w 1587501"/>
                <a:gd name="connsiteY15" fmla="*/ 1319213 h 2012950"/>
                <a:gd name="connsiteX16" fmla="*/ 1546142 w 1587501"/>
                <a:gd name="connsiteY16" fmla="*/ 1357842 h 2012950"/>
                <a:gd name="connsiteX17" fmla="*/ 1526523 w 1587501"/>
                <a:gd name="connsiteY17" fmla="*/ 1394354 h 2012950"/>
                <a:gd name="connsiteX18" fmla="*/ 1502662 w 1587501"/>
                <a:gd name="connsiteY18" fmla="*/ 1429279 h 2012950"/>
                <a:gd name="connsiteX19" fmla="*/ 1488875 w 1587501"/>
                <a:gd name="connsiteY19" fmla="*/ 1445683 h 2012950"/>
                <a:gd name="connsiteX20" fmla="*/ 1217527 w 1587501"/>
                <a:gd name="connsiteY20" fmla="*/ 1767054 h 2012950"/>
                <a:gd name="connsiteX21" fmla="*/ 1217936 w 1587501"/>
                <a:gd name="connsiteY21" fmla="*/ 1771686 h 2012950"/>
                <a:gd name="connsiteX22" fmla="*/ 1040316 w 1587501"/>
                <a:gd name="connsiteY22" fmla="*/ 1816100 h 2012950"/>
                <a:gd name="connsiteX23" fmla="*/ 1033592 w 1587501"/>
                <a:gd name="connsiteY23" fmla="*/ 1791998 h 2012950"/>
                <a:gd name="connsiteX24" fmla="*/ 255687 w 1587501"/>
                <a:gd name="connsiteY24" fmla="*/ 2007656 h 2012950"/>
                <a:gd name="connsiteX25" fmla="*/ 233453 w 1587501"/>
                <a:gd name="connsiteY25" fmla="*/ 2011891 h 2012950"/>
                <a:gd name="connsiteX26" fmla="*/ 188986 w 1587501"/>
                <a:gd name="connsiteY26" fmla="*/ 2012950 h 2012950"/>
                <a:gd name="connsiteX27" fmla="*/ 147165 w 1587501"/>
                <a:gd name="connsiteY27" fmla="*/ 2004479 h 2012950"/>
                <a:gd name="connsiteX28" fmla="*/ 109051 w 1587501"/>
                <a:gd name="connsiteY28" fmla="*/ 1987537 h 2012950"/>
                <a:gd name="connsiteX29" fmla="*/ 74641 w 1587501"/>
                <a:gd name="connsiteY29" fmla="*/ 1963182 h 2012950"/>
                <a:gd name="connsiteX30" fmla="*/ 46585 w 1587501"/>
                <a:gd name="connsiteY30" fmla="*/ 1931945 h 2012950"/>
                <a:gd name="connsiteX31" fmla="*/ 25410 w 1587501"/>
                <a:gd name="connsiteY31" fmla="*/ 1895413 h 2012950"/>
                <a:gd name="connsiteX32" fmla="*/ 11646 w 1587501"/>
                <a:gd name="connsiteY32" fmla="*/ 1853587 h 2012950"/>
                <a:gd name="connsiteX33" fmla="*/ 9529 w 1587501"/>
                <a:gd name="connsiteY33" fmla="*/ 1831351 h 2012950"/>
                <a:gd name="connsiteX34" fmla="*/ 4764 w 1587501"/>
                <a:gd name="connsiteY34" fmla="*/ 1775229 h 2012950"/>
                <a:gd name="connsiteX35" fmla="*/ 0 w 1587501"/>
                <a:gd name="connsiteY35" fmla="*/ 1662987 h 2012950"/>
                <a:gd name="connsiteX36" fmla="*/ 1059 w 1587501"/>
                <a:gd name="connsiteY36" fmla="*/ 1550215 h 2012950"/>
                <a:gd name="connsiteX37" fmla="*/ 5294 w 1587501"/>
                <a:gd name="connsiteY37" fmla="*/ 1438502 h 2012950"/>
                <a:gd name="connsiteX38" fmla="*/ 14822 w 1587501"/>
                <a:gd name="connsiteY38" fmla="*/ 1325731 h 2012950"/>
                <a:gd name="connsiteX39" fmla="*/ 28586 w 1587501"/>
                <a:gd name="connsiteY39" fmla="*/ 1213488 h 2012950"/>
                <a:gd name="connsiteX40" fmla="*/ 46585 w 1587501"/>
                <a:gd name="connsiteY40" fmla="*/ 1102305 h 2012950"/>
                <a:gd name="connsiteX41" fmla="*/ 69348 w 1587501"/>
                <a:gd name="connsiteY41" fmla="*/ 991121 h 2012950"/>
                <a:gd name="connsiteX42" fmla="*/ 96875 w 1587501"/>
                <a:gd name="connsiteY42" fmla="*/ 880997 h 2012950"/>
                <a:gd name="connsiteX43" fmla="*/ 129167 w 1587501"/>
                <a:gd name="connsiteY43" fmla="*/ 770872 h 2012950"/>
                <a:gd name="connsiteX44" fmla="*/ 166223 w 1587501"/>
                <a:gd name="connsiteY44" fmla="*/ 662865 h 2012950"/>
                <a:gd name="connsiteX45" fmla="*/ 207514 w 1587501"/>
                <a:gd name="connsiteY45" fmla="*/ 555388 h 2012950"/>
                <a:gd name="connsiteX46" fmla="*/ 254099 w 1587501"/>
                <a:gd name="connsiteY46" fmla="*/ 449499 h 2012950"/>
                <a:gd name="connsiteX47" fmla="*/ 304918 w 1587501"/>
                <a:gd name="connsiteY47" fmla="*/ 344669 h 2012950"/>
                <a:gd name="connsiteX48" fmla="*/ 360502 w 1587501"/>
                <a:gd name="connsiteY48" fmla="*/ 241427 h 2012950"/>
                <a:gd name="connsiteX49" fmla="*/ 421380 w 1587501"/>
                <a:gd name="connsiteY49" fmla="*/ 140303 h 2012950"/>
                <a:gd name="connsiteX50" fmla="*/ 453672 w 1587501"/>
                <a:gd name="connsiteY50" fmla="*/ 90006 h 2012950"/>
                <a:gd name="connsiteX51" fmla="*/ 466377 w 1587501"/>
                <a:gd name="connsiteY51" fmla="*/ 72534 h 2012950"/>
                <a:gd name="connsiteX52" fmla="*/ 496551 w 1587501"/>
                <a:gd name="connsiteY52" fmla="*/ 42885 h 2012950"/>
                <a:gd name="connsiteX53" fmla="*/ 530431 w 1587501"/>
                <a:gd name="connsiteY53" fmla="*/ 21707 h 2012950"/>
                <a:gd name="connsiteX54" fmla="*/ 568016 w 1587501"/>
                <a:gd name="connsiteY54" fmla="*/ 6353 h 2012950"/>
                <a:gd name="connsiteX55" fmla="*/ 607719 w 1587501"/>
                <a:gd name="connsiteY55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34115 w 1587501"/>
                <a:gd name="connsiteY9" fmla="*/ 657366 h 2012950"/>
                <a:gd name="connsiteX10" fmla="*/ 1585380 w 1587501"/>
                <a:gd name="connsiteY10" fmla="*/ 1133475 h 2012950"/>
                <a:gd name="connsiteX11" fmla="*/ 1586441 w 1587501"/>
                <a:gd name="connsiteY11" fmla="*/ 1154113 h 2012950"/>
                <a:gd name="connsiteX12" fmla="*/ 1587501 w 1587501"/>
                <a:gd name="connsiteY12" fmla="*/ 1196446 h 2012950"/>
                <a:gd name="connsiteX13" fmla="*/ 1582729 w 1587501"/>
                <a:gd name="connsiteY13" fmla="*/ 1238250 h 2012950"/>
                <a:gd name="connsiteX14" fmla="*/ 1575306 w 1587501"/>
                <a:gd name="connsiteY14" fmla="*/ 1279525 h 2012950"/>
                <a:gd name="connsiteX15" fmla="*/ 1563110 w 1587501"/>
                <a:gd name="connsiteY15" fmla="*/ 1319213 h 2012950"/>
                <a:gd name="connsiteX16" fmla="*/ 1546142 w 1587501"/>
                <a:gd name="connsiteY16" fmla="*/ 1357842 h 2012950"/>
                <a:gd name="connsiteX17" fmla="*/ 1526523 w 1587501"/>
                <a:gd name="connsiteY17" fmla="*/ 1394354 h 2012950"/>
                <a:gd name="connsiteX18" fmla="*/ 1502662 w 1587501"/>
                <a:gd name="connsiteY18" fmla="*/ 1429279 h 2012950"/>
                <a:gd name="connsiteX19" fmla="*/ 1488875 w 1587501"/>
                <a:gd name="connsiteY19" fmla="*/ 1445683 h 2012950"/>
                <a:gd name="connsiteX20" fmla="*/ 1217527 w 1587501"/>
                <a:gd name="connsiteY20" fmla="*/ 1767054 h 2012950"/>
                <a:gd name="connsiteX21" fmla="*/ 1217936 w 1587501"/>
                <a:gd name="connsiteY21" fmla="*/ 1771686 h 2012950"/>
                <a:gd name="connsiteX22" fmla="*/ 1040316 w 1587501"/>
                <a:gd name="connsiteY22" fmla="*/ 1816100 h 2012950"/>
                <a:gd name="connsiteX23" fmla="*/ 255687 w 1587501"/>
                <a:gd name="connsiteY23" fmla="*/ 2007656 h 2012950"/>
                <a:gd name="connsiteX24" fmla="*/ 233453 w 1587501"/>
                <a:gd name="connsiteY24" fmla="*/ 2011891 h 2012950"/>
                <a:gd name="connsiteX25" fmla="*/ 188986 w 1587501"/>
                <a:gd name="connsiteY25" fmla="*/ 2012950 h 2012950"/>
                <a:gd name="connsiteX26" fmla="*/ 147165 w 1587501"/>
                <a:gd name="connsiteY26" fmla="*/ 2004479 h 2012950"/>
                <a:gd name="connsiteX27" fmla="*/ 109051 w 1587501"/>
                <a:gd name="connsiteY27" fmla="*/ 1987537 h 2012950"/>
                <a:gd name="connsiteX28" fmla="*/ 74641 w 1587501"/>
                <a:gd name="connsiteY28" fmla="*/ 1963182 h 2012950"/>
                <a:gd name="connsiteX29" fmla="*/ 46585 w 1587501"/>
                <a:gd name="connsiteY29" fmla="*/ 1931945 h 2012950"/>
                <a:gd name="connsiteX30" fmla="*/ 25410 w 1587501"/>
                <a:gd name="connsiteY30" fmla="*/ 1895413 h 2012950"/>
                <a:gd name="connsiteX31" fmla="*/ 11646 w 1587501"/>
                <a:gd name="connsiteY31" fmla="*/ 1853587 h 2012950"/>
                <a:gd name="connsiteX32" fmla="*/ 9529 w 1587501"/>
                <a:gd name="connsiteY32" fmla="*/ 1831351 h 2012950"/>
                <a:gd name="connsiteX33" fmla="*/ 4764 w 1587501"/>
                <a:gd name="connsiteY33" fmla="*/ 1775229 h 2012950"/>
                <a:gd name="connsiteX34" fmla="*/ 0 w 1587501"/>
                <a:gd name="connsiteY34" fmla="*/ 1662987 h 2012950"/>
                <a:gd name="connsiteX35" fmla="*/ 1059 w 1587501"/>
                <a:gd name="connsiteY35" fmla="*/ 1550215 h 2012950"/>
                <a:gd name="connsiteX36" fmla="*/ 5294 w 1587501"/>
                <a:gd name="connsiteY36" fmla="*/ 1438502 h 2012950"/>
                <a:gd name="connsiteX37" fmla="*/ 14822 w 1587501"/>
                <a:gd name="connsiteY37" fmla="*/ 1325731 h 2012950"/>
                <a:gd name="connsiteX38" fmla="*/ 28586 w 1587501"/>
                <a:gd name="connsiteY38" fmla="*/ 1213488 h 2012950"/>
                <a:gd name="connsiteX39" fmla="*/ 46585 w 1587501"/>
                <a:gd name="connsiteY39" fmla="*/ 1102305 h 2012950"/>
                <a:gd name="connsiteX40" fmla="*/ 69348 w 1587501"/>
                <a:gd name="connsiteY40" fmla="*/ 991121 h 2012950"/>
                <a:gd name="connsiteX41" fmla="*/ 96875 w 1587501"/>
                <a:gd name="connsiteY41" fmla="*/ 880997 h 2012950"/>
                <a:gd name="connsiteX42" fmla="*/ 129167 w 1587501"/>
                <a:gd name="connsiteY42" fmla="*/ 770872 h 2012950"/>
                <a:gd name="connsiteX43" fmla="*/ 166223 w 1587501"/>
                <a:gd name="connsiteY43" fmla="*/ 662865 h 2012950"/>
                <a:gd name="connsiteX44" fmla="*/ 207514 w 1587501"/>
                <a:gd name="connsiteY44" fmla="*/ 555388 h 2012950"/>
                <a:gd name="connsiteX45" fmla="*/ 254099 w 1587501"/>
                <a:gd name="connsiteY45" fmla="*/ 449499 h 2012950"/>
                <a:gd name="connsiteX46" fmla="*/ 304918 w 1587501"/>
                <a:gd name="connsiteY46" fmla="*/ 344669 h 2012950"/>
                <a:gd name="connsiteX47" fmla="*/ 360502 w 1587501"/>
                <a:gd name="connsiteY47" fmla="*/ 241427 h 2012950"/>
                <a:gd name="connsiteX48" fmla="*/ 421380 w 1587501"/>
                <a:gd name="connsiteY48" fmla="*/ 140303 h 2012950"/>
                <a:gd name="connsiteX49" fmla="*/ 453672 w 1587501"/>
                <a:gd name="connsiteY49" fmla="*/ 90006 h 2012950"/>
                <a:gd name="connsiteX50" fmla="*/ 466377 w 1587501"/>
                <a:gd name="connsiteY50" fmla="*/ 72534 h 2012950"/>
                <a:gd name="connsiteX51" fmla="*/ 496551 w 1587501"/>
                <a:gd name="connsiteY51" fmla="*/ 42885 h 2012950"/>
                <a:gd name="connsiteX52" fmla="*/ 530431 w 1587501"/>
                <a:gd name="connsiteY52" fmla="*/ 21707 h 2012950"/>
                <a:gd name="connsiteX53" fmla="*/ 568016 w 1587501"/>
                <a:gd name="connsiteY53" fmla="*/ 6353 h 2012950"/>
                <a:gd name="connsiteX54" fmla="*/ 607719 w 1587501"/>
                <a:gd name="connsiteY54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34115 w 1587501"/>
                <a:gd name="connsiteY9" fmla="*/ 657366 h 2012950"/>
                <a:gd name="connsiteX10" fmla="*/ 1585380 w 1587501"/>
                <a:gd name="connsiteY10" fmla="*/ 1133475 h 2012950"/>
                <a:gd name="connsiteX11" fmla="*/ 1586441 w 1587501"/>
                <a:gd name="connsiteY11" fmla="*/ 1154113 h 2012950"/>
                <a:gd name="connsiteX12" fmla="*/ 1587501 w 1587501"/>
                <a:gd name="connsiteY12" fmla="*/ 1196446 h 2012950"/>
                <a:gd name="connsiteX13" fmla="*/ 1582729 w 1587501"/>
                <a:gd name="connsiteY13" fmla="*/ 1238250 h 2012950"/>
                <a:gd name="connsiteX14" fmla="*/ 1575306 w 1587501"/>
                <a:gd name="connsiteY14" fmla="*/ 1279525 h 2012950"/>
                <a:gd name="connsiteX15" fmla="*/ 1563110 w 1587501"/>
                <a:gd name="connsiteY15" fmla="*/ 1319213 h 2012950"/>
                <a:gd name="connsiteX16" fmla="*/ 1546142 w 1587501"/>
                <a:gd name="connsiteY16" fmla="*/ 1357842 h 2012950"/>
                <a:gd name="connsiteX17" fmla="*/ 1526523 w 1587501"/>
                <a:gd name="connsiteY17" fmla="*/ 1394354 h 2012950"/>
                <a:gd name="connsiteX18" fmla="*/ 1502662 w 1587501"/>
                <a:gd name="connsiteY18" fmla="*/ 1429279 h 2012950"/>
                <a:gd name="connsiteX19" fmla="*/ 1488875 w 1587501"/>
                <a:gd name="connsiteY19" fmla="*/ 1445683 h 2012950"/>
                <a:gd name="connsiteX20" fmla="*/ 1217527 w 1587501"/>
                <a:gd name="connsiteY20" fmla="*/ 1767054 h 2012950"/>
                <a:gd name="connsiteX21" fmla="*/ 1217936 w 1587501"/>
                <a:gd name="connsiteY21" fmla="*/ 1771686 h 2012950"/>
                <a:gd name="connsiteX22" fmla="*/ 255687 w 1587501"/>
                <a:gd name="connsiteY22" fmla="*/ 2007656 h 2012950"/>
                <a:gd name="connsiteX23" fmla="*/ 233453 w 1587501"/>
                <a:gd name="connsiteY23" fmla="*/ 2011891 h 2012950"/>
                <a:gd name="connsiteX24" fmla="*/ 188986 w 1587501"/>
                <a:gd name="connsiteY24" fmla="*/ 2012950 h 2012950"/>
                <a:gd name="connsiteX25" fmla="*/ 147165 w 1587501"/>
                <a:gd name="connsiteY25" fmla="*/ 2004479 h 2012950"/>
                <a:gd name="connsiteX26" fmla="*/ 109051 w 1587501"/>
                <a:gd name="connsiteY26" fmla="*/ 1987537 h 2012950"/>
                <a:gd name="connsiteX27" fmla="*/ 74641 w 1587501"/>
                <a:gd name="connsiteY27" fmla="*/ 1963182 h 2012950"/>
                <a:gd name="connsiteX28" fmla="*/ 46585 w 1587501"/>
                <a:gd name="connsiteY28" fmla="*/ 1931945 h 2012950"/>
                <a:gd name="connsiteX29" fmla="*/ 25410 w 1587501"/>
                <a:gd name="connsiteY29" fmla="*/ 1895413 h 2012950"/>
                <a:gd name="connsiteX30" fmla="*/ 11646 w 1587501"/>
                <a:gd name="connsiteY30" fmla="*/ 1853587 h 2012950"/>
                <a:gd name="connsiteX31" fmla="*/ 9529 w 1587501"/>
                <a:gd name="connsiteY31" fmla="*/ 1831351 h 2012950"/>
                <a:gd name="connsiteX32" fmla="*/ 4764 w 1587501"/>
                <a:gd name="connsiteY32" fmla="*/ 1775229 h 2012950"/>
                <a:gd name="connsiteX33" fmla="*/ 0 w 1587501"/>
                <a:gd name="connsiteY33" fmla="*/ 1662987 h 2012950"/>
                <a:gd name="connsiteX34" fmla="*/ 1059 w 1587501"/>
                <a:gd name="connsiteY34" fmla="*/ 1550215 h 2012950"/>
                <a:gd name="connsiteX35" fmla="*/ 5294 w 1587501"/>
                <a:gd name="connsiteY35" fmla="*/ 1438502 h 2012950"/>
                <a:gd name="connsiteX36" fmla="*/ 14822 w 1587501"/>
                <a:gd name="connsiteY36" fmla="*/ 1325731 h 2012950"/>
                <a:gd name="connsiteX37" fmla="*/ 28586 w 1587501"/>
                <a:gd name="connsiteY37" fmla="*/ 1213488 h 2012950"/>
                <a:gd name="connsiteX38" fmla="*/ 46585 w 1587501"/>
                <a:gd name="connsiteY38" fmla="*/ 1102305 h 2012950"/>
                <a:gd name="connsiteX39" fmla="*/ 69348 w 1587501"/>
                <a:gd name="connsiteY39" fmla="*/ 991121 h 2012950"/>
                <a:gd name="connsiteX40" fmla="*/ 96875 w 1587501"/>
                <a:gd name="connsiteY40" fmla="*/ 880997 h 2012950"/>
                <a:gd name="connsiteX41" fmla="*/ 129167 w 1587501"/>
                <a:gd name="connsiteY41" fmla="*/ 770872 h 2012950"/>
                <a:gd name="connsiteX42" fmla="*/ 166223 w 1587501"/>
                <a:gd name="connsiteY42" fmla="*/ 662865 h 2012950"/>
                <a:gd name="connsiteX43" fmla="*/ 207514 w 1587501"/>
                <a:gd name="connsiteY43" fmla="*/ 555388 h 2012950"/>
                <a:gd name="connsiteX44" fmla="*/ 254099 w 1587501"/>
                <a:gd name="connsiteY44" fmla="*/ 449499 h 2012950"/>
                <a:gd name="connsiteX45" fmla="*/ 304918 w 1587501"/>
                <a:gd name="connsiteY45" fmla="*/ 344669 h 2012950"/>
                <a:gd name="connsiteX46" fmla="*/ 360502 w 1587501"/>
                <a:gd name="connsiteY46" fmla="*/ 241427 h 2012950"/>
                <a:gd name="connsiteX47" fmla="*/ 421380 w 1587501"/>
                <a:gd name="connsiteY47" fmla="*/ 140303 h 2012950"/>
                <a:gd name="connsiteX48" fmla="*/ 453672 w 1587501"/>
                <a:gd name="connsiteY48" fmla="*/ 90006 h 2012950"/>
                <a:gd name="connsiteX49" fmla="*/ 466377 w 1587501"/>
                <a:gd name="connsiteY49" fmla="*/ 72534 h 2012950"/>
                <a:gd name="connsiteX50" fmla="*/ 496551 w 1587501"/>
                <a:gd name="connsiteY50" fmla="*/ 42885 h 2012950"/>
                <a:gd name="connsiteX51" fmla="*/ 530431 w 1587501"/>
                <a:gd name="connsiteY51" fmla="*/ 21707 h 2012950"/>
                <a:gd name="connsiteX52" fmla="*/ 568016 w 1587501"/>
                <a:gd name="connsiteY52" fmla="*/ 6353 h 2012950"/>
                <a:gd name="connsiteX53" fmla="*/ 607719 w 1587501"/>
                <a:gd name="connsiteY53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34115 w 1587501"/>
                <a:gd name="connsiteY9" fmla="*/ 657366 h 2012950"/>
                <a:gd name="connsiteX10" fmla="*/ 1585380 w 1587501"/>
                <a:gd name="connsiteY10" fmla="*/ 1133475 h 2012950"/>
                <a:gd name="connsiteX11" fmla="*/ 1586441 w 1587501"/>
                <a:gd name="connsiteY11" fmla="*/ 1154113 h 2012950"/>
                <a:gd name="connsiteX12" fmla="*/ 1587501 w 1587501"/>
                <a:gd name="connsiteY12" fmla="*/ 1196446 h 2012950"/>
                <a:gd name="connsiteX13" fmla="*/ 1582729 w 1587501"/>
                <a:gd name="connsiteY13" fmla="*/ 1238250 h 2012950"/>
                <a:gd name="connsiteX14" fmla="*/ 1575306 w 1587501"/>
                <a:gd name="connsiteY14" fmla="*/ 1279525 h 2012950"/>
                <a:gd name="connsiteX15" fmla="*/ 1563110 w 1587501"/>
                <a:gd name="connsiteY15" fmla="*/ 1319213 h 2012950"/>
                <a:gd name="connsiteX16" fmla="*/ 1546142 w 1587501"/>
                <a:gd name="connsiteY16" fmla="*/ 1357842 h 2012950"/>
                <a:gd name="connsiteX17" fmla="*/ 1526523 w 1587501"/>
                <a:gd name="connsiteY17" fmla="*/ 1394354 h 2012950"/>
                <a:gd name="connsiteX18" fmla="*/ 1502662 w 1587501"/>
                <a:gd name="connsiteY18" fmla="*/ 1429279 h 2012950"/>
                <a:gd name="connsiteX19" fmla="*/ 1488875 w 1587501"/>
                <a:gd name="connsiteY19" fmla="*/ 1445683 h 2012950"/>
                <a:gd name="connsiteX20" fmla="*/ 1217936 w 1587501"/>
                <a:gd name="connsiteY20" fmla="*/ 1771686 h 2012950"/>
                <a:gd name="connsiteX21" fmla="*/ 255687 w 1587501"/>
                <a:gd name="connsiteY21" fmla="*/ 2007656 h 2012950"/>
                <a:gd name="connsiteX22" fmla="*/ 233453 w 1587501"/>
                <a:gd name="connsiteY22" fmla="*/ 2011891 h 2012950"/>
                <a:gd name="connsiteX23" fmla="*/ 188986 w 1587501"/>
                <a:gd name="connsiteY23" fmla="*/ 2012950 h 2012950"/>
                <a:gd name="connsiteX24" fmla="*/ 147165 w 1587501"/>
                <a:gd name="connsiteY24" fmla="*/ 2004479 h 2012950"/>
                <a:gd name="connsiteX25" fmla="*/ 109051 w 1587501"/>
                <a:gd name="connsiteY25" fmla="*/ 1987537 h 2012950"/>
                <a:gd name="connsiteX26" fmla="*/ 74641 w 1587501"/>
                <a:gd name="connsiteY26" fmla="*/ 1963182 h 2012950"/>
                <a:gd name="connsiteX27" fmla="*/ 46585 w 1587501"/>
                <a:gd name="connsiteY27" fmla="*/ 1931945 h 2012950"/>
                <a:gd name="connsiteX28" fmla="*/ 25410 w 1587501"/>
                <a:gd name="connsiteY28" fmla="*/ 1895413 h 2012950"/>
                <a:gd name="connsiteX29" fmla="*/ 11646 w 1587501"/>
                <a:gd name="connsiteY29" fmla="*/ 1853587 h 2012950"/>
                <a:gd name="connsiteX30" fmla="*/ 9529 w 1587501"/>
                <a:gd name="connsiteY30" fmla="*/ 1831351 h 2012950"/>
                <a:gd name="connsiteX31" fmla="*/ 4764 w 1587501"/>
                <a:gd name="connsiteY31" fmla="*/ 1775229 h 2012950"/>
                <a:gd name="connsiteX32" fmla="*/ 0 w 1587501"/>
                <a:gd name="connsiteY32" fmla="*/ 1662987 h 2012950"/>
                <a:gd name="connsiteX33" fmla="*/ 1059 w 1587501"/>
                <a:gd name="connsiteY33" fmla="*/ 1550215 h 2012950"/>
                <a:gd name="connsiteX34" fmla="*/ 5294 w 1587501"/>
                <a:gd name="connsiteY34" fmla="*/ 1438502 h 2012950"/>
                <a:gd name="connsiteX35" fmla="*/ 14822 w 1587501"/>
                <a:gd name="connsiteY35" fmla="*/ 1325731 h 2012950"/>
                <a:gd name="connsiteX36" fmla="*/ 28586 w 1587501"/>
                <a:gd name="connsiteY36" fmla="*/ 1213488 h 2012950"/>
                <a:gd name="connsiteX37" fmla="*/ 46585 w 1587501"/>
                <a:gd name="connsiteY37" fmla="*/ 1102305 h 2012950"/>
                <a:gd name="connsiteX38" fmla="*/ 69348 w 1587501"/>
                <a:gd name="connsiteY38" fmla="*/ 991121 h 2012950"/>
                <a:gd name="connsiteX39" fmla="*/ 96875 w 1587501"/>
                <a:gd name="connsiteY39" fmla="*/ 880997 h 2012950"/>
                <a:gd name="connsiteX40" fmla="*/ 129167 w 1587501"/>
                <a:gd name="connsiteY40" fmla="*/ 770872 h 2012950"/>
                <a:gd name="connsiteX41" fmla="*/ 166223 w 1587501"/>
                <a:gd name="connsiteY41" fmla="*/ 662865 h 2012950"/>
                <a:gd name="connsiteX42" fmla="*/ 207514 w 1587501"/>
                <a:gd name="connsiteY42" fmla="*/ 555388 h 2012950"/>
                <a:gd name="connsiteX43" fmla="*/ 254099 w 1587501"/>
                <a:gd name="connsiteY43" fmla="*/ 449499 h 2012950"/>
                <a:gd name="connsiteX44" fmla="*/ 304918 w 1587501"/>
                <a:gd name="connsiteY44" fmla="*/ 344669 h 2012950"/>
                <a:gd name="connsiteX45" fmla="*/ 360502 w 1587501"/>
                <a:gd name="connsiteY45" fmla="*/ 241427 h 2012950"/>
                <a:gd name="connsiteX46" fmla="*/ 421380 w 1587501"/>
                <a:gd name="connsiteY46" fmla="*/ 140303 h 2012950"/>
                <a:gd name="connsiteX47" fmla="*/ 453672 w 1587501"/>
                <a:gd name="connsiteY47" fmla="*/ 90006 h 2012950"/>
                <a:gd name="connsiteX48" fmla="*/ 466377 w 1587501"/>
                <a:gd name="connsiteY48" fmla="*/ 72534 h 2012950"/>
                <a:gd name="connsiteX49" fmla="*/ 496551 w 1587501"/>
                <a:gd name="connsiteY49" fmla="*/ 42885 h 2012950"/>
                <a:gd name="connsiteX50" fmla="*/ 530431 w 1587501"/>
                <a:gd name="connsiteY50" fmla="*/ 21707 h 2012950"/>
                <a:gd name="connsiteX51" fmla="*/ 568016 w 1587501"/>
                <a:gd name="connsiteY51" fmla="*/ 6353 h 2012950"/>
                <a:gd name="connsiteX52" fmla="*/ 607719 w 1587501"/>
                <a:gd name="connsiteY52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85380 w 1587501"/>
                <a:gd name="connsiteY9" fmla="*/ 1133475 h 2012950"/>
                <a:gd name="connsiteX10" fmla="*/ 1586441 w 1587501"/>
                <a:gd name="connsiteY10" fmla="*/ 1154113 h 2012950"/>
                <a:gd name="connsiteX11" fmla="*/ 1587501 w 1587501"/>
                <a:gd name="connsiteY11" fmla="*/ 1196446 h 2012950"/>
                <a:gd name="connsiteX12" fmla="*/ 1582729 w 1587501"/>
                <a:gd name="connsiteY12" fmla="*/ 1238250 h 2012950"/>
                <a:gd name="connsiteX13" fmla="*/ 1575306 w 1587501"/>
                <a:gd name="connsiteY13" fmla="*/ 1279525 h 2012950"/>
                <a:gd name="connsiteX14" fmla="*/ 1563110 w 1587501"/>
                <a:gd name="connsiteY14" fmla="*/ 1319213 h 2012950"/>
                <a:gd name="connsiteX15" fmla="*/ 1546142 w 1587501"/>
                <a:gd name="connsiteY15" fmla="*/ 1357842 h 2012950"/>
                <a:gd name="connsiteX16" fmla="*/ 1526523 w 1587501"/>
                <a:gd name="connsiteY16" fmla="*/ 1394354 h 2012950"/>
                <a:gd name="connsiteX17" fmla="*/ 1502662 w 1587501"/>
                <a:gd name="connsiteY17" fmla="*/ 1429279 h 2012950"/>
                <a:gd name="connsiteX18" fmla="*/ 1488875 w 1587501"/>
                <a:gd name="connsiteY18" fmla="*/ 1445683 h 2012950"/>
                <a:gd name="connsiteX19" fmla="*/ 1217936 w 1587501"/>
                <a:gd name="connsiteY19" fmla="*/ 1771686 h 2012950"/>
                <a:gd name="connsiteX20" fmla="*/ 255687 w 1587501"/>
                <a:gd name="connsiteY20" fmla="*/ 2007656 h 2012950"/>
                <a:gd name="connsiteX21" fmla="*/ 233453 w 1587501"/>
                <a:gd name="connsiteY21" fmla="*/ 2011891 h 2012950"/>
                <a:gd name="connsiteX22" fmla="*/ 188986 w 1587501"/>
                <a:gd name="connsiteY22" fmla="*/ 2012950 h 2012950"/>
                <a:gd name="connsiteX23" fmla="*/ 147165 w 1587501"/>
                <a:gd name="connsiteY23" fmla="*/ 2004479 h 2012950"/>
                <a:gd name="connsiteX24" fmla="*/ 109051 w 1587501"/>
                <a:gd name="connsiteY24" fmla="*/ 1987537 h 2012950"/>
                <a:gd name="connsiteX25" fmla="*/ 74641 w 1587501"/>
                <a:gd name="connsiteY25" fmla="*/ 1963182 h 2012950"/>
                <a:gd name="connsiteX26" fmla="*/ 46585 w 1587501"/>
                <a:gd name="connsiteY26" fmla="*/ 1931945 h 2012950"/>
                <a:gd name="connsiteX27" fmla="*/ 25410 w 1587501"/>
                <a:gd name="connsiteY27" fmla="*/ 1895413 h 2012950"/>
                <a:gd name="connsiteX28" fmla="*/ 11646 w 1587501"/>
                <a:gd name="connsiteY28" fmla="*/ 1853587 h 2012950"/>
                <a:gd name="connsiteX29" fmla="*/ 9529 w 1587501"/>
                <a:gd name="connsiteY29" fmla="*/ 1831351 h 2012950"/>
                <a:gd name="connsiteX30" fmla="*/ 4764 w 1587501"/>
                <a:gd name="connsiteY30" fmla="*/ 1775229 h 2012950"/>
                <a:gd name="connsiteX31" fmla="*/ 0 w 1587501"/>
                <a:gd name="connsiteY31" fmla="*/ 1662987 h 2012950"/>
                <a:gd name="connsiteX32" fmla="*/ 1059 w 1587501"/>
                <a:gd name="connsiteY32" fmla="*/ 1550215 h 2012950"/>
                <a:gd name="connsiteX33" fmla="*/ 5294 w 1587501"/>
                <a:gd name="connsiteY33" fmla="*/ 1438502 h 2012950"/>
                <a:gd name="connsiteX34" fmla="*/ 14822 w 1587501"/>
                <a:gd name="connsiteY34" fmla="*/ 1325731 h 2012950"/>
                <a:gd name="connsiteX35" fmla="*/ 28586 w 1587501"/>
                <a:gd name="connsiteY35" fmla="*/ 1213488 h 2012950"/>
                <a:gd name="connsiteX36" fmla="*/ 46585 w 1587501"/>
                <a:gd name="connsiteY36" fmla="*/ 1102305 h 2012950"/>
                <a:gd name="connsiteX37" fmla="*/ 69348 w 1587501"/>
                <a:gd name="connsiteY37" fmla="*/ 991121 h 2012950"/>
                <a:gd name="connsiteX38" fmla="*/ 96875 w 1587501"/>
                <a:gd name="connsiteY38" fmla="*/ 880997 h 2012950"/>
                <a:gd name="connsiteX39" fmla="*/ 129167 w 1587501"/>
                <a:gd name="connsiteY39" fmla="*/ 770872 h 2012950"/>
                <a:gd name="connsiteX40" fmla="*/ 166223 w 1587501"/>
                <a:gd name="connsiteY40" fmla="*/ 662865 h 2012950"/>
                <a:gd name="connsiteX41" fmla="*/ 207514 w 1587501"/>
                <a:gd name="connsiteY41" fmla="*/ 555388 h 2012950"/>
                <a:gd name="connsiteX42" fmla="*/ 254099 w 1587501"/>
                <a:gd name="connsiteY42" fmla="*/ 449499 h 2012950"/>
                <a:gd name="connsiteX43" fmla="*/ 304918 w 1587501"/>
                <a:gd name="connsiteY43" fmla="*/ 344669 h 2012950"/>
                <a:gd name="connsiteX44" fmla="*/ 360502 w 1587501"/>
                <a:gd name="connsiteY44" fmla="*/ 241427 h 2012950"/>
                <a:gd name="connsiteX45" fmla="*/ 421380 w 1587501"/>
                <a:gd name="connsiteY45" fmla="*/ 140303 h 2012950"/>
                <a:gd name="connsiteX46" fmla="*/ 453672 w 1587501"/>
                <a:gd name="connsiteY46" fmla="*/ 90006 h 2012950"/>
                <a:gd name="connsiteX47" fmla="*/ 466377 w 1587501"/>
                <a:gd name="connsiteY47" fmla="*/ 72534 h 2012950"/>
                <a:gd name="connsiteX48" fmla="*/ 496551 w 1587501"/>
                <a:gd name="connsiteY48" fmla="*/ 42885 h 2012950"/>
                <a:gd name="connsiteX49" fmla="*/ 530431 w 1587501"/>
                <a:gd name="connsiteY49" fmla="*/ 21707 h 2012950"/>
                <a:gd name="connsiteX50" fmla="*/ 568016 w 1587501"/>
                <a:gd name="connsiteY50" fmla="*/ 6353 h 2012950"/>
                <a:gd name="connsiteX51" fmla="*/ 607719 w 1587501"/>
                <a:gd name="connsiteY51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85380 w 1587501"/>
                <a:gd name="connsiteY8" fmla="*/ 1133475 h 2012950"/>
                <a:gd name="connsiteX9" fmla="*/ 1586441 w 1587501"/>
                <a:gd name="connsiteY9" fmla="*/ 1154113 h 2012950"/>
                <a:gd name="connsiteX10" fmla="*/ 1587501 w 1587501"/>
                <a:gd name="connsiteY10" fmla="*/ 1196446 h 2012950"/>
                <a:gd name="connsiteX11" fmla="*/ 1582729 w 1587501"/>
                <a:gd name="connsiteY11" fmla="*/ 1238250 h 2012950"/>
                <a:gd name="connsiteX12" fmla="*/ 1575306 w 1587501"/>
                <a:gd name="connsiteY12" fmla="*/ 1279525 h 2012950"/>
                <a:gd name="connsiteX13" fmla="*/ 1563110 w 1587501"/>
                <a:gd name="connsiteY13" fmla="*/ 1319213 h 2012950"/>
                <a:gd name="connsiteX14" fmla="*/ 1546142 w 1587501"/>
                <a:gd name="connsiteY14" fmla="*/ 1357842 h 2012950"/>
                <a:gd name="connsiteX15" fmla="*/ 1526523 w 1587501"/>
                <a:gd name="connsiteY15" fmla="*/ 1394354 h 2012950"/>
                <a:gd name="connsiteX16" fmla="*/ 1502662 w 1587501"/>
                <a:gd name="connsiteY16" fmla="*/ 1429279 h 2012950"/>
                <a:gd name="connsiteX17" fmla="*/ 1488875 w 1587501"/>
                <a:gd name="connsiteY17" fmla="*/ 1445683 h 2012950"/>
                <a:gd name="connsiteX18" fmla="*/ 1217936 w 1587501"/>
                <a:gd name="connsiteY18" fmla="*/ 1771686 h 2012950"/>
                <a:gd name="connsiteX19" fmla="*/ 255687 w 1587501"/>
                <a:gd name="connsiteY19" fmla="*/ 2007656 h 2012950"/>
                <a:gd name="connsiteX20" fmla="*/ 233453 w 1587501"/>
                <a:gd name="connsiteY20" fmla="*/ 2011891 h 2012950"/>
                <a:gd name="connsiteX21" fmla="*/ 188986 w 1587501"/>
                <a:gd name="connsiteY21" fmla="*/ 2012950 h 2012950"/>
                <a:gd name="connsiteX22" fmla="*/ 147165 w 1587501"/>
                <a:gd name="connsiteY22" fmla="*/ 2004479 h 2012950"/>
                <a:gd name="connsiteX23" fmla="*/ 109051 w 1587501"/>
                <a:gd name="connsiteY23" fmla="*/ 1987537 h 2012950"/>
                <a:gd name="connsiteX24" fmla="*/ 74641 w 1587501"/>
                <a:gd name="connsiteY24" fmla="*/ 1963182 h 2012950"/>
                <a:gd name="connsiteX25" fmla="*/ 46585 w 1587501"/>
                <a:gd name="connsiteY25" fmla="*/ 1931945 h 2012950"/>
                <a:gd name="connsiteX26" fmla="*/ 25410 w 1587501"/>
                <a:gd name="connsiteY26" fmla="*/ 1895413 h 2012950"/>
                <a:gd name="connsiteX27" fmla="*/ 11646 w 1587501"/>
                <a:gd name="connsiteY27" fmla="*/ 1853587 h 2012950"/>
                <a:gd name="connsiteX28" fmla="*/ 9529 w 1587501"/>
                <a:gd name="connsiteY28" fmla="*/ 1831351 h 2012950"/>
                <a:gd name="connsiteX29" fmla="*/ 4764 w 1587501"/>
                <a:gd name="connsiteY29" fmla="*/ 1775229 h 2012950"/>
                <a:gd name="connsiteX30" fmla="*/ 0 w 1587501"/>
                <a:gd name="connsiteY30" fmla="*/ 1662987 h 2012950"/>
                <a:gd name="connsiteX31" fmla="*/ 1059 w 1587501"/>
                <a:gd name="connsiteY31" fmla="*/ 1550215 h 2012950"/>
                <a:gd name="connsiteX32" fmla="*/ 5294 w 1587501"/>
                <a:gd name="connsiteY32" fmla="*/ 1438502 h 2012950"/>
                <a:gd name="connsiteX33" fmla="*/ 14822 w 1587501"/>
                <a:gd name="connsiteY33" fmla="*/ 1325731 h 2012950"/>
                <a:gd name="connsiteX34" fmla="*/ 28586 w 1587501"/>
                <a:gd name="connsiteY34" fmla="*/ 1213488 h 2012950"/>
                <a:gd name="connsiteX35" fmla="*/ 46585 w 1587501"/>
                <a:gd name="connsiteY35" fmla="*/ 1102305 h 2012950"/>
                <a:gd name="connsiteX36" fmla="*/ 69348 w 1587501"/>
                <a:gd name="connsiteY36" fmla="*/ 991121 h 2012950"/>
                <a:gd name="connsiteX37" fmla="*/ 96875 w 1587501"/>
                <a:gd name="connsiteY37" fmla="*/ 880997 h 2012950"/>
                <a:gd name="connsiteX38" fmla="*/ 129167 w 1587501"/>
                <a:gd name="connsiteY38" fmla="*/ 770872 h 2012950"/>
                <a:gd name="connsiteX39" fmla="*/ 166223 w 1587501"/>
                <a:gd name="connsiteY39" fmla="*/ 662865 h 2012950"/>
                <a:gd name="connsiteX40" fmla="*/ 207514 w 1587501"/>
                <a:gd name="connsiteY40" fmla="*/ 555388 h 2012950"/>
                <a:gd name="connsiteX41" fmla="*/ 254099 w 1587501"/>
                <a:gd name="connsiteY41" fmla="*/ 449499 h 2012950"/>
                <a:gd name="connsiteX42" fmla="*/ 304918 w 1587501"/>
                <a:gd name="connsiteY42" fmla="*/ 344669 h 2012950"/>
                <a:gd name="connsiteX43" fmla="*/ 360502 w 1587501"/>
                <a:gd name="connsiteY43" fmla="*/ 241427 h 2012950"/>
                <a:gd name="connsiteX44" fmla="*/ 421380 w 1587501"/>
                <a:gd name="connsiteY44" fmla="*/ 140303 h 2012950"/>
                <a:gd name="connsiteX45" fmla="*/ 453672 w 1587501"/>
                <a:gd name="connsiteY45" fmla="*/ 90006 h 2012950"/>
                <a:gd name="connsiteX46" fmla="*/ 466377 w 1587501"/>
                <a:gd name="connsiteY46" fmla="*/ 72534 h 2012950"/>
                <a:gd name="connsiteX47" fmla="*/ 496551 w 1587501"/>
                <a:gd name="connsiteY47" fmla="*/ 42885 h 2012950"/>
                <a:gd name="connsiteX48" fmla="*/ 530431 w 1587501"/>
                <a:gd name="connsiteY48" fmla="*/ 21707 h 2012950"/>
                <a:gd name="connsiteX49" fmla="*/ 568016 w 1587501"/>
                <a:gd name="connsiteY49" fmla="*/ 6353 h 2012950"/>
                <a:gd name="connsiteX50" fmla="*/ 607719 w 1587501"/>
                <a:gd name="connsiteY50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85380 w 1587501"/>
                <a:gd name="connsiteY7" fmla="*/ 1133475 h 2012950"/>
                <a:gd name="connsiteX8" fmla="*/ 1586441 w 1587501"/>
                <a:gd name="connsiteY8" fmla="*/ 1154113 h 2012950"/>
                <a:gd name="connsiteX9" fmla="*/ 1587501 w 1587501"/>
                <a:gd name="connsiteY9" fmla="*/ 1196446 h 2012950"/>
                <a:gd name="connsiteX10" fmla="*/ 1582729 w 1587501"/>
                <a:gd name="connsiteY10" fmla="*/ 1238250 h 2012950"/>
                <a:gd name="connsiteX11" fmla="*/ 1575306 w 1587501"/>
                <a:gd name="connsiteY11" fmla="*/ 1279525 h 2012950"/>
                <a:gd name="connsiteX12" fmla="*/ 1563110 w 1587501"/>
                <a:gd name="connsiteY12" fmla="*/ 1319213 h 2012950"/>
                <a:gd name="connsiteX13" fmla="*/ 1546142 w 1587501"/>
                <a:gd name="connsiteY13" fmla="*/ 1357842 h 2012950"/>
                <a:gd name="connsiteX14" fmla="*/ 1526523 w 1587501"/>
                <a:gd name="connsiteY14" fmla="*/ 1394354 h 2012950"/>
                <a:gd name="connsiteX15" fmla="*/ 1502662 w 1587501"/>
                <a:gd name="connsiteY15" fmla="*/ 1429279 h 2012950"/>
                <a:gd name="connsiteX16" fmla="*/ 1488875 w 1587501"/>
                <a:gd name="connsiteY16" fmla="*/ 1445683 h 2012950"/>
                <a:gd name="connsiteX17" fmla="*/ 1217936 w 1587501"/>
                <a:gd name="connsiteY17" fmla="*/ 1771686 h 2012950"/>
                <a:gd name="connsiteX18" fmla="*/ 255687 w 1587501"/>
                <a:gd name="connsiteY18" fmla="*/ 2007656 h 2012950"/>
                <a:gd name="connsiteX19" fmla="*/ 233453 w 1587501"/>
                <a:gd name="connsiteY19" fmla="*/ 2011891 h 2012950"/>
                <a:gd name="connsiteX20" fmla="*/ 188986 w 1587501"/>
                <a:gd name="connsiteY20" fmla="*/ 2012950 h 2012950"/>
                <a:gd name="connsiteX21" fmla="*/ 147165 w 1587501"/>
                <a:gd name="connsiteY21" fmla="*/ 2004479 h 2012950"/>
                <a:gd name="connsiteX22" fmla="*/ 109051 w 1587501"/>
                <a:gd name="connsiteY22" fmla="*/ 1987537 h 2012950"/>
                <a:gd name="connsiteX23" fmla="*/ 74641 w 1587501"/>
                <a:gd name="connsiteY23" fmla="*/ 1963182 h 2012950"/>
                <a:gd name="connsiteX24" fmla="*/ 46585 w 1587501"/>
                <a:gd name="connsiteY24" fmla="*/ 1931945 h 2012950"/>
                <a:gd name="connsiteX25" fmla="*/ 25410 w 1587501"/>
                <a:gd name="connsiteY25" fmla="*/ 1895413 h 2012950"/>
                <a:gd name="connsiteX26" fmla="*/ 11646 w 1587501"/>
                <a:gd name="connsiteY26" fmla="*/ 1853587 h 2012950"/>
                <a:gd name="connsiteX27" fmla="*/ 9529 w 1587501"/>
                <a:gd name="connsiteY27" fmla="*/ 1831351 h 2012950"/>
                <a:gd name="connsiteX28" fmla="*/ 4764 w 1587501"/>
                <a:gd name="connsiteY28" fmla="*/ 1775229 h 2012950"/>
                <a:gd name="connsiteX29" fmla="*/ 0 w 1587501"/>
                <a:gd name="connsiteY29" fmla="*/ 1662987 h 2012950"/>
                <a:gd name="connsiteX30" fmla="*/ 1059 w 1587501"/>
                <a:gd name="connsiteY30" fmla="*/ 1550215 h 2012950"/>
                <a:gd name="connsiteX31" fmla="*/ 5294 w 1587501"/>
                <a:gd name="connsiteY31" fmla="*/ 1438502 h 2012950"/>
                <a:gd name="connsiteX32" fmla="*/ 14822 w 1587501"/>
                <a:gd name="connsiteY32" fmla="*/ 1325731 h 2012950"/>
                <a:gd name="connsiteX33" fmla="*/ 28586 w 1587501"/>
                <a:gd name="connsiteY33" fmla="*/ 1213488 h 2012950"/>
                <a:gd name="connsiteX34" fmla="*/ 46585 w 1587501"/>
                <a:gd name="connsiteY34" fmla="*/ 1102305 h 2012950"/>
                <a:gd name="connsiteX35" fmla="*/ 69348 w 1587501"/>
                <a:gd name="connsiteY35" fmla="*/ 991121 h 2012950"/>
                <a:gd name="connsiteX36" fmla="*/ 96875 w 1587501"/>
                <a:gd name="connsiteY36" fmla="*/ 880997 h 2012950"/>
                <a:gd name="connsiteX37" fmla="*/ 129167 w 1587501"/>
                <a:gd name="connsiteY37" fmla="*/ 770872 h 2012950"/>
                <a:gd name="connsiteX38" fmla="*/ 166223 w 1587501"/>
                <a:gd name="connsiteY38" fmla="*/ 662865 h 2012950"/>
                <a:gd name="connsiteX39" fmla="*/ 207514 w 1587501"/>
                <a:gd name="connsiteY39" fmla="*/ 555388 h 2012950"/>
                <a:gd name="connsiteX40" fmla="*/ 254099 w 1587501"/>
                <a:gd name="connsiteY40" fmla="*/ 449499 h 2012950"/>
                <a:gd name="connsiteX41" fmla="*/ 304918 w 1587501"/>
                <a:gd name="connsiteY41" fmla="*/ 344669 h 2012950"/>
                <a:gd name="connsiteX42" fmla="*/ 360502 w 1587501"/>
                <a:gd name="connsiteY42" fmla="*/ 241427 h 2012950"/>
                <a:gd name="connsiteX43" fmla="*/ 421380 w 1587501"/>
                <a:gd name="connsiteY43" fmla="*/ 140303 h 2012950"/>
                <a:gd name="connsiteX44" fmla="*/ 453672 w 1587501"/>
                <a:gd name="connsiteY44" fmla="*/ 90006 h 2012950"/>
                <a:gd name="connsiteX45" fmla="*/ 466377 w 1587501"/>
                <a:gd name="connsiteY45" fmla="*/ 72534 h 2012950"/>
                <a:gd name="connsiteX46" fmla="*/ 496551 w 1587501"/>
                <a:gd name="connsiteY46" fmla="*/ 42885 h 2012950"/>
                <a:gd name="connsiteX47" fmla="*/ 530431 w 1587501"/>
                <a:gd name="connsiteY47" fmla="*/ 21707 h 2012950"/>
                <a:gd name="connsiteX48" fmla="*/ 568016 w 1587501"/>
                <a:gd name="connsiteY48" fmla="*/ 6353 h 2012950"/>
                <a:gd name="connsiteX49" fmla="*/ 607719 w 1587501"/>
                <a:gd name="connsiteY49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85380 w 1587501"/>
                <a:gd name="connsiteY6" fmla="*/ 1133475 h 2012950"/>
                <a:gd name="connsiteX7" fmla="*/ 1586441 w 1587501"/>
                <a:gd name="connsiteY7" fmla="*/ 1154113 h 2012950"/>
                <a:gd name="connsiteX8" fmla="*/ 1587501 w 1587501"/>
                <a:gd name="connsiteY8" fmla="*/ 1196446 h 2012950"/>
                <a:gd name="connsiteX9" fmla="*/ 1582729 w 1587501"/>
                <a:gd name="connsiteY9" fmla="*/ 1238250 h 2012950"/>
                <a:gd name="connsiteX10" fmla="*/ 1575306 w 1587501"/>
                <a:gd name="connsiteY10" fmla="*/ 1279525 h 2012950"/>
                <a:gd name="connsiteX11" fmla="*/ 1563110 w 1587501"/>
                <a:gd name="connsiteY11" fmla="*/ 1319213 h 2012950"/>
                <a:gd name="connsiteX12" fmla="*/ 1546142 w 1587501"/>
                <a:gd name="connsiteY12" fmla="*/ 1357842 h 2012950"/>
                <a:gd name="connsiteX13" fmla="*/ 1526523 w 1587501"/>
                <a:gd name="connsiteY13" fmla="*/ 1394354 h 2012950"/>
                <a:gd name="connsiteX14" fmla="*/ 1502662 w 1587501"/>
                <a:gd name="connsiteY14" fmla="*/ 1429279 h 2012950"/>
                <a:gd name="connsiteX15" fmla="*/ 1488875 w 1587501"/>
                <a:gd name="connsiteY15" fmla="*/ 1445683 h 2012950"/>
                <a:gd name="connsiteX16" fmla="*/ 1217936 w 1587501"/>
                <a:gd name="connsiteY16" fmla="*/ 1771686 h 2012950"/>
                <a:gd name="connsiteX17" fmla="*/ 255687 w 1587501"/>
                <a:gd name="connsiteY17" fmla="*/ 2007656 h 2012950"/>
                <a:gd name="connsiteX18" fmla="*/ 233453 w 1587501"/>
                <a:gd name="connsiteY18" fmla="*/ 2011891 h 2012950"/>
                <a:gd name="connsiteX19" fmla="*/ 188986 w 1587501"/>
                <a:gd name="connsiteY19" fmla="*/ 2012950 h 2012950"/>
                <a:gd name="connsiteX20" fmla="*/ 147165 w 1587501"/>
                <a:gd name="connsiteY20" fmla="*/ 2004479 h 2012950"/>
                <a:gd name="connsiteX21" fmla="*/ 109051 w 1587501"/>
                <a:gd name="connsiteY21" fmla="*/ 1987537 h 2012950"/>
                <a:gd name="connsiteX22" fmla="*/ 74641 w 1587501"/>
                <a:gd name="connsiteY22" fmla="*/ 1963182 h 2012950"/>
                <a:gd name="connsiteX23" fmla="*/ 46585 w 1587501"/>
                <a:gd name="connsiteY23" fmla="*/ 1931945 h 2012950"/>
                <a:gd name="connsiteX24" fmla="*/ 25410 w 1587501"/>
                <a:gd name="connsiteY24" fmla="*/ 1895413 h 2012950"/>
                <a:gd name="connsiteX25" fmla="*/ 11646 w 1587501"/>
                <a:gd name="connsiteY25" fmla="*/ 1853587 h 2012950"/>
                <a:gd name="connsiteX26" fmla="*/ 9529 w 1587501"/>
                <a:gd name="connsiteY26" fmla="*/ 1831351 h 2012950"/>
                <a:gd name="connsiteX27" fmla="*/ 4764 w 1587501"/>
                <a:gd name="connsiteY27" fmla="*/ 1775229 h 2012950"/>
                <a:gd name="connsiteX28" fmla="*/ 0 w 1587501"/>
                <a:gd name="connsiteY28" fmla="*/ 1662987 h 2012950"/>
                <a:gd name="connsiteX29" fmla="*/ 1059 w 1587501"/>
                <a:gd name="connsiteY29" fmla="*/ 1550215 h 2012950"/>
                <a:gd name="connsiteX30" fmla="*/ 5294 w 1587501"/>
                <a:gd name="connsiteY30" fmla="*/ 1438502 h 2012950"/>
                <a:gd name="connsiteX31" fmla="*/ 14822 w 1587501"/>
                <a:gd name="connsiteY31" fmla="*/ 1325731 h 2012950"/>
                <a:gd name="connsiteX32" fmla="*/ 28586 w 1587501"/>
                <a:gd name="connsiteY32" fmla="*/ 1213488 h 2012950"/>
                <a:gd name="connsiteX33" fmla="*/ 46585 w 1587501"/>
                <a:gd name="connsiteY33" fmla="*/ 1102305 h 2012950"/>
                <a:gd name="connsiteX34" fmla="*/ 69348 w 1587501"/>
                <a:gd name="connsiteY34" fmla="*/ 991121 h 2012950"/>
                <a:gd name="connsiteX35" fmla="*/ 96875 w 1587501"/>
                <a:gd name="connsiteY35" fmla="*/ 880997 h 2012950"/>
                <a:gd name="connsiteX36" fmla="*/ 129167 w 1587501"/>
                <a:gd name="connsiteY36" fmla="*/ 770872 h 2012950"/>
                <a:gd name="connsiteX37" fmla="*/ 166223 w 1587501"/>
                <a:gd name="connsiteY37" fmla="*/ 662865 h 2012950"/>
                <a:gd name="connsiteX38" fmla="*/ 207514 w 1587501"/>
                <a:gd name="connsiteY38" fmla="*/ 555388 h 2012950"/>
                <a:gd name="connsiteX39" fmla="*/ 254099 w 1587501"/>
                <a:gd name="connsiteY39" fmla="*/ 449499 h 2012950"/>
                <a:gd name="connsiteX40" fmla="*/ 304918 w 1587501"/>
                <a:gd name="connsiteY40" fmla="*/ 344669 h 2012950"/>
                <a:gd name="connsiteX41" fmla="*/ 360502 w 1587501"/>
                <a:gd name="connsiteY41" fmla="*/ 241427 h 2012950"/>
                <a:gd name="connsiteX42" fmla="*/ 421380 w 1587501"/>
                <a:gd name="connsiteY42" fmla="*/ 140303 h 2012950"/>
                <a:gd name="connsiteX43" fmla="*/ 453672 w 1587501"/>
                <a:gd name="connsiteY43" fmla="*/ 90006 h 2012950"/>
                <a:gd name="connsiteX44" fmla="*/ 466377 w 1587501"/>
                <a:gd name="connsiteY44" fmla="*/ 72534 h 2012950"/>
                <a:gd name="connsiteX45" fmla="*/ 496551 w 1587501"/>
                <a:gd name="connsiteY45" fmla="*/ 42885 h 2012950"/>
                <a:gd name="connsiteX46" fmla="*/ 530431 w 1587501"/>
                <a:gd name="connsiteY46" fmla="*/ 21707 h 2012950"/>
                <a:gd name="connsiteX47" fmla="*/ 568016 w 1587501"/>
                <a:gd name="connsiteY47" fmla="*/ 6353 h 2012950"/>
                <a:gd name="connsiteX48" fmla="*/ 607719 w 1587501"/>
                <a:gd name="connsiteY48" fmla="*/ 0 h 201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587501" h="2012950">
                  <a:moveTo>
                    <a:pt x="607719" y="0"/>
                  </a:moveTo>
                  <a:lnTo>
                    <a:pt x="647952" y="1059"/>
                  </a:lnTo>
                  <a:lnTo>
                    <a:pt x="687654" y="10589"/>
                  </a:lnTo>
                  <a:lnTo>
                    <a:pt x="725769" y="28590"/>
                  </a:lnTo>
                  <a:lnTo>
                    <a:pt x="743239" y="41297"/>
                  </a:lnTo>
                  <a:lnTo>
                    <a:pt x="1531151" y="652947"/>
                  </a:lnTo>
                  <a:lnTo>
                    <a:pt x="1585380" y="1133475"/>
                  </a:lnTo>
                  <a:cubicBezTo>
                    <a:pt x="1585734" y="1140354"/>
                    <a:pt x="1586087" y="1147234"/>
                    <a:pt x="1586441" y="1154113"/>
                  </a:cubicBezTo>
                  <a:cubicBezTo>
                    <a:pt x="1586794" y="1168224"/>
                    <a:pt x="1587148" y="1182335"/>
                    <a:pt x="1587501" y="1196446"/>
                  </a:cubicBezTo>
                  <a:lnTo>
                    <a:pt x="1582729" y="1238250"/>
                  </a:lnTo>
                  <a:lnTo>
                    <a:pt x="1575306" y="1279525"/>
                  </a:lnTo>
                  <a:lnTo>
                    <a:pt x="1563110" y="1319213"/>
                  </a:lnTo>
                  <a:lnTo>
                    <a:pt x="1546142" y="1357842"/>
                  </a:lnTo>
                  <a:lnTo>
                    <a:pt x="1526523" y="1394354"/>
                  </a:lnTo>
                  <a:lnTo>
                    <a:pt x="1502662" y="1429279"/>
                  </a:lnTo>
                  <a:lnTo>
                    <a:pt x="1488875" y="1445683"/>
                  </a:lnTo>
                  <a:lnTo>
                    <a:pt x="1217936" y="1771686"/>
                  </a:lnTo>
                  <a:lnTo>
                    <a:pt x="255687" y="2007656"/>
                  </a:lnTo>
                  <a:lnTo>
                    <a:pt x="233453" y="2011891"/>
                  </a:lnTo>
                  <a:lnTo>
                    <a:pt x="188986" y="2012950"/>
                  </a:lnTo>
                  <a:lnTo>
                    <a:pt x="147165" y="2004479"/>
                  </a:lnTo>
                  <a:lnTo>
                    <a:pt x="109051" y="1987537"/>
                  </a:lnTo>
                  <a:lnTo>
                    <a:pt x="74641" y="1963182"/>
                  </a:lnTo>
                  <a:lnTo>
                    <a:pt x="46585" y="1931945"/>
                  </a:lnTo>
                  <a:lnTo>
                    <a:pt x="25410" y="1895413"/>
                  </a:lnTo>
                  <a:lnTo>
                    <a:pt x="11646" y="1853587"/>
                  </a:lnTo>
                  <a:lnTo>
                    <a:pt x="9529" y="1831351"/>
                  </a:lnTo>
                  <a:lnTo>
                    <a:pt x="4764" y="1775229"/>
                  </a:lnTo>
                  <a:lnTo>
                    <a:pt x="0" y="1662987"/>
                  </a:lnTo>
                  <a:lnTo>
                    <a:pt x="1059" y="1550215"/>
                  </a:lnTo>
                  <a:lnTo>
                    <a:pt x="5294" y="1438502"/>
                  </a:lnTo>
                  <a:lnTo>
                    <a:pt x="14822" y="1325731"/>
                  </a:lnTo>
                  <a:lnTo>
                    <a:pt x="28586" y="1213488"/>
                  </a:lnTo>
                  <a:lnTo>
                    <a:pt x="46585" y="1102305"/>
                  </a:lnTo>
                  <a:lnTo>
                    <a:pt x="69348" y="991121"/>
                  </a:lnTo>
                  <a:lnTo>
                    <a:pt x="96875" y="880997"/>
                  </a:lnTo>
                  <a:lnTo>
                    <a:pt x="129167" y="770872"/>
                  </a:lnTo>
                  <a:lnTo>
                    <a:pt x="166223" y="662865"/>
                  </a:lnTo>
                  <a:lnTo>
                    <a:pt x="207514" y="555388"/>
                  </a:lnTo>
                  <a:lnTo>
                    <a:pt x="254099" y="449499"/>
                  </a:lnTo>
                  <a:lnTo>
                    <a:pt x="304918" y="344669"/>
                  </a:lnTo>
                  <a:lnTo>
                    <a:pt x="360502" y="241427"/>
                  </a:lnTo>
                  <a:lnTo>
                    <a:pt x="421380" y="140303"/>
                  </a:lnTo>
                  <a:lnTo>
                    <a:pt x="453672" y="90006"/>
                  </a:lnTo>
                  <a:lnTo>
                    <a:pt x="466377" y="72534"/>
                  </a:lnTo>
                  <a:lnTo>
                    <a:pt x="496551" y="42885"/>
                  </a:lnTo>
                  <a:lnTo>
                    <a:pt x="530431" y="21707"/>
                  </a:lnTo>
                  <a:lnTo>
                    <a:pt x="568016" y="6353"/>
                  </a:lnTo>
                  <a:lnTo>
                    <a:pt x="60771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20574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33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39" name="Freeform: Shape 38"/>
            <p:cNvSpPr>
              <a:spLocks/>
            </p:cNvSpPr>
            <p:nvPr/>
          </p:nvSpPr>
          <p:spPr bwMode="auto">
            <a:xfrm>
              <a:off x="5342943" y="2549189"/>
              <a:ext cx="1109758" cy="1408582"/>
            </a:xfrm>
            <a:custGeom>
              <a:avLst/>
              <a:gdLst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31945 w 1585912"/>
                <a:gd name="connsiteY2" fmla="*/ 548225 h 2012950"/>
                <a:gd name="connsiteX3" fmla="*/ 329404 w 1585912"/>
                <a:gd name="connsiteY3" fmla="*/ 695923 h 2012950"/>
                <a:gd name="connsiteX4" fmla="*/ 368417 w 1585912"/>
                <a:gd name="connsiteY4" fmla="*/ 765712 h 2012950"/>
                <a:gd name="connsiteX5" fmla="*/ 329626 w 1585912"/>
                <a:gd name="connsiteY5" fmla="*/ 696220 h 2012950"/>
                <a:gd name="connsiteX6" fmla="*/ 232297 w 1585912"/>
                <a:gd name="connsiteY6" fmla="*/ 548505 h 2012950"/>
                <a:gd name="connsiteX7" fmla="*/ 979192 w 1585912"/>
                <a:gd name="connsiteY7" fmla="*/ 0 h 2012950"/>
                <a:gd name="connsiteX8" fmla="*/ 1018864 w 1585912"/>
                <a:gd name="connsiteY8" fmla="*/ 6883 h 2012950"/>
                <a:gd name="connsiteX9" fmla="*/ 1056950 w 1585912"/>
                <a:gd name="connsiteY9" fmla="*/ 21707 h 2012950"/>
                <a:gd name="connsiteX10" fmla="*/ 1090803 w 1585912"/>
                <a:gd name="connsiteY10" fmla="*/ 43414 h 2012950"/>
                <a:gd name="connsiteX11" fmla="*/ 1120425 w 1585912"/>
                <a:gd name="connsiteY11" fmla="*/ 72534 h 2012950"/>
                <a:gd name="connsiteX12" fmla="*/ 1133120 w 1585912"/>
                <a:gd name="connsiteY12" fmla="*/ 91064 h 2012950"/>
                <a:gd name="connsiteX13" fmla="*/ 1165387 w 1585912"/>
                <a:gd name="connsiteY13" fmla="*/ 140303 h 2012950"/>
                <a:gd name="connsiteX14" fmla="*/ 1225688 w 1585912"/>
                <a:gd name="connsiteY14" fmla="*/ 241427 h 2012950"/>
                <a:gd name="connsiteX15" fmla="*/ 1281230 w 1585912"/>
                <a:gd name="connsiteY15" fmla="*/ 344669 h 2012950"/>
                <a:gd name="connsiteX16" fmla="*/ 1332539 w 1585912"/>
                <a:gd name="connsiteY16" fmla="*/ 449499 h 2012950"/>
                <a:gd name="connsiteX17" fmla="*/ 1378559 w 1585912"/>
                <a:gd name="connsiteY17" fmla="*/ 555388 h 2012950"/>
                <a:gd name="connsiteX18" fmla="*/ 1420876 w 1585912"/>
                <a:gd name="connsiteY18" fmla="*/ 662865 h 2012950"/>
                <a:gd name="connsiteX19" fmla="*/ 1457374 w 1585912"/>
                <a:gd name="connsiteY19" fmla="*/ 771931 h 2012950"/>
                <a:gd name="connsiteX20" fmla="*/ 1489112 w 1585912"/>
                <a:gd name="connsiteY20" fmla="*/ 880997 h 2012950"/>
                <a:gd name="connsiteX21" fmla="*/ 1517147 w 1585912"/>
                <a:gd name="connsiteY21" fmla="*/ 991121 h 2012950"/>
                <a:gd name="connsiteX22" fmla="*/ 1540421 w 1585912"/>
                <a:gd name="connsiteY22" fmla="*/ 1102305 h 2012950"/>
                <a:gd name="connsiteX23" fmla="*/ 1558406 w 1585912"/>
                <a:gd name="connsiteY23" fmla="*/ 1213488 h 2012950"/>
                <a:gd name="connsiteX24" fmla="*/ 1572159 w 1585912"/>
                <a:gd name="connsiteY24" fmla="*/ 1325731 h 2012950"/>
                <a:gd name="connsiteX25" fmla="*/ 1581151 w 1585912"/>
                <a:gd name="connsiteY25" fmla="*/ 1438502 h 2012950"/>
                <a:gd name="connsiteX26" fmla="*/ 1585912 w 1585912"/>
                <a:gd name="connsiteY26" fmla="*/ 1550215 h 2012950"/>
                <a:gd name="connsiteX27" fmla="*/ 1585912 w 1585912"/>
                <a:gd name="connsiteY27" fmla="*/ 1662987 h 2012950"/>
                <a:gd name="connsiteX28" fmla="*/ 1581151 w 1585912"/>
                <a:gd name="connsiteY28" fmla="*/ 1775229 h 2012950"/>
                <a:gd name="connsiteX29" fmla="*/ 1577449 w 1585912"/>
                <a:gd name="connsiteY29" fmla="*/ 1830821 h 2012950"/>
                <a:gd name="connsiteX30" fmla="*/ 1574275 w 1585912"/>
                <a:gd name="connsiteY30" fmla="*/ 1853587 h 2012950"/>
                <a:gd name="connsiteX31" fmla="*/ 1561580 w 1585912"/>
                <a:gd name="connsiteY31" fmla="*/ 1895413 h 2012950"/>
                <a:gd name="connsiteX32" fmla="*/ 1540421 w 1585912"/>
                <a:gd name="connsiteY32" fmla="*/ 1931945 h 2012950"/>
                <a:gd name="connsiteX33" fmla="*/ 1511328 w 1585912"/>
                <a:gd name="connsiteY33" fmla="*/ 1963182 h 2012950"/>
                <a:gd name="connsiteX34" fmla="*/ 1478004 w 1585912"/>
                <a:gd name="connsiteY34" fmla="*/ 1987537 h 2012950"/>
                <a:gd name="connsiteX35" fmla="*/ 1438860 w 1585912"/>
                <a:gd name="connsiteY35" fmla="*/ 2004479 h 2012950"/>
                <a:gd name="connsiteX36" fmla="*/ 1397072 w 1585912"/>
                <a:gd name="connsiteY36" fmla="*/ 2012950 h 2012950"/>
                <a:gd name="connsiteX37" fmla="*/ 1353697 w 1585912"/>
                <a:gd name="connsiteY37" fmla="*/ 2011891 h 2012950"/>
                <a:gd name="connsiteX38" fmla="*/ 1330952 w 1585912"/>
                <a:gd name="connsiteY38" fmla="*/ 2007656 h 2012950"/>
                <a:gd name="connsiteX39" fmla="*/ 591992 w 1585912"/>
                <a:gd name="connsiteY39" fmla="*/ 1827644 h 2012950"/>
                <a:gd name="connsiteX40" fmla="*/ 592075 w 1585912"/>
                <a:gd name="connsiteY40" fmla="*/ 1827203 h 2012950"/>
                <a:gd name="connsiteX41" fmla="*/ 589999 w 1585912"/>
                <a:gd name="connsiteY41" fmla="*/ 1826684 h 2012950"/>
                <a:gd name="connsiteX42" fmla="*/ 369129 w 1585912"/>
                <a:gd name="connsiteY42" fmla="*/ 1772157 h 2012950"/>
                <a:gd name="connsiteX43" fmla="*/ 369580 w 1585912"/>
                <a:gd name="connsiteY43" fmla="*/ 1766586 h 2012950"/>
                <a:gd name="connsiteX44" fmla="*/ 98626 w 1585912"/>
                <a:gd name="connsiteY44" fmla="*/ 1445683 h 2012950"/>
                <a:gd name="connsiteX45" fmla="*/ 84840 w 1585912"/>
                <a:gd name="connsiteY45" fmla="*/ 1429279 h 2012950"/>
                <a:gd name="connsiteX46" fmla="*/ 60979 w 1585912"/>
                <a:gd name="connsiteY46" fmla="*/ 1394354 h 2012950"/>
                <a:gd name="connsiteX47" fmla="*/ 40299 w 1585912"/>
                <a:gd name="connsiteY47" fmla="*/ 1357842 h 2012950"/>
                <a:gd name="connsiteX48" fmla="*/ 24391 w 1585912"/>
                <a:gd name="connsiteY48" fmla="*/ 1319213 h 2012950"/>
                <a:gd name="connsiteX49" fmla="*/ 12195 w 1585912"/>
                <a:gd name="connsiteY49" fmla="*/ 1279525 h 2012950"/>
                <a:gd name="connsiteX50" fmla="*/ 3711 w 1585912"/>
                <a:gd name="connsiteY50" fmla="*/ 1238250 h 2012950"/>
                <a:gd name="connsiteX51" fmla="*/ 0 w 1585912"/>
                <a:gd name="connsiteY51" fmla="*/ 1196446 h 2012950"/>
                <a:gd name="connsiteX52" fmla="*/ 0 w 1585912"/>
                <a:gd name="connsiteY52" fmla="*/ 1154113 h 2012950"/>
                <a:gd name="connsiteX53" fmla="*/ 2121 w 1585912"/>
                <a:gd name="connsiteY53" fmla="*/ 1133475 h 2012950"/>
                <a:gd name="connsiteX54" fmla="*/ 53275 w 1585912"/>
                <a:gd name="connsiteY54" fmla="*/ 658404 h 2012950"/>
                <a:gd name="connsiteX55" fmla="*/ 50800 w 1585912"/>
                <a:gd name="connsiteY55" fmla="*/ 655161 h 2012950"/>
                <a:gd name="connsiteX56" fmla="*/ 53880 w 1585912"/>
                <a:gd name="connsiteY56" fmla="*/ 652782 h 2012950"/>
                <a:gd name="connsiteX57" fmla="*/ 54086 w 1585912"/>
                <a:gd name="connsiteY57" fmla="*/ 650875 h 2012950"/>
                <a:gd name="connsiteX58" fmla="*/ 55122 w 1585912"/>
                <a:gd name="connsiteY58" fmla="*/ 651823 h 2012950"/>
                <a:gd name="connsiteX59" fmla="*/ 213937 w 1585912"/>
                <a:gd name="connsiteY59" fmla="*/ 529168 h 2012950"/>
                <a:gd name="connsiteX60" fmla="*/ 214312 w 1585912"/>
                <a:gd name="connsiteY60" fmla="*/ 529043 h 2012950"/>
                <a:gd name="connsiteX61" fmla="*/ 214312 w 1585912"/>
                <a:gd name="connsiteY61" fmla="*/ 527857 h 2012950"/>
                <a:gd name="connsiteX62" fmla="*/ 844307 w 1585912"/>
                <a:gd name="connsiteY62" fmla="*/ 41297 h 2012950"/>
                <a:gd name="connsiteX63" fmla="*/ 861762 w 1585912"/>
                <a:gd name="connsiteY63" fmla="*/ 29119 h 2012950"/>
                <a:gd name="connsiteX64" fmla="*/ 899319 w 1585912"/>
                <a:gd name="connsiteY64" fmla="*/ 10589 h 2012950"/>
                <a:gd name="connsiteX65" fmla="*/ 938462 w 1585912"/>
                <a:gd name="connsiteY65" fmla="*/ 1588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31945 w 1585912"/>
                <a:gd name="connsiteY2" fmla="*/ 548225 h 2012950"/>
                <a:gd name="connsiteX3" fmla="*/ 329404 w 1585912"/>
                <a:gd name="connsiteY3" fmla="*/ 695923 h 2012950"/>
                <a:gd name="connsiteX4" fmla="*/ 329626 w 1585912"/>
                <a:gd name="connsiteY4" fmla="*/ 696220 h 2012950"/>
                <a:gd name="connsiteX5" fmla="*/ 232297 w 1585912"/>
                <a:gd name="connsiteY5" fmla="*/ 548505 h 2012950"/>
                <a:gd name="connsiteX6" fmla="*/ 215899 w 1585912"/>
                <a:gd name="connsiteY6" fmla="*/ 528916 h 2012950"/>
                <a:gd name="connsiteX7" fmla="*/ 979192 w 1585912"/>
                <a:gd name="connsiteY7" fmla="*/ 0 h 2012950"/>
                <a:gd name="connsiteX8" fmla="*/ 1018864 w 1585912"/>
                <a:gd name="connsiteY8" fmla="*/ 6883 h 2012950"/>
                <a:gd name="connsiteX9" fmla="*/ 1056950 w 1585912"/>
                <a:gd name="connsiteY9" fmla="*/ 21707 h 2012950"/>
                <a:gd name="connsiteX10" fmla="*/ 1090803 w 1585912"/>
                <a:gd name="connsiteY10" fmla="*/ 43414 h 2012950"/>
                <a:gd name="connsiteX11" fmla="*/ 1120425 w 1585912"/>
                <a:gd name="connsiteY11" fmla="*/ 72534 h 2012950"/>
                <a:gd name="connsiteX12" fmla="*/ 1133120 w 1585912"/>
                <a:gd name="connsiteY12" fmla="*/ 91064 h 2012950"/>
                <a:gd name="connsiteX13" fmla="*/ 1165387 w 1585912"/>
                <a:gd name="connsiteY13" fmla="*/ 140303 h 2012950"/>
                <a:gd name="connsiteX14" fmla="*/ 1225688 w 1585912"/>
                <a:gd name="connsiteY14" fmla="*/ 241427 h 2012950"/>
                <a:gd name="connsiteX15" fmla="*/ 1281230 w 1585912"/>
                <a:gd name="connsiteY15" fmla="*/ 344669 h 2012950"/>
                <a:gd name="connsiteX16" fmla="*/ 1332539 w 1585912"/>
                <a:gd name="connsiteY16" fmla="*/ 449499 h 2012950"/>
                <a:gd name="connsiteX17" fmla="*/ 1378559 w 1585912"/>
                <a:gd name="connsiteY17" fmla="*/ 555388 h 2012950"/>
                <a:gd name="connsiteX18" fmla="*/ 1420876 w 1585912"/>
                <a:gd name="connsiteY18" fmla="*/ 662865 h 2012950"/>
                <a:gd name="connsiteX19" fmla="*/ 1457374 w 1585912"/>
                <a:gd name="connsiteY19" fmla="*/ 771931 h 2012950"/>
                <a:gd name="connsiteX20" fmla="*/ 1489112 w 1585912"/>
                <a:gd name="connsiteY20" fmla="*/ 880997 h 2012950"/>
                <a:gd name="connsiteX21" fmla="*/ 1517147 w 1585912"/>
                <a:gd name="connsiteY21" fmla="*/ 991121 h 2012950"/>
                <a:gd name="connsiteX22" fmla="*/ 1540421 w 1585912"/>
                <a:gd name="connsiteY22" fmla="*/ 1102305 h 2012950"/>
                <a:gd name="connsiteX23" fmla="*/ 1558406 w 1585912"/>
                <a:gd name="connsiteY23" fmla="*/ 1213488 h 2012950"/>
                <a:gd name="connsiteX24" fmla="*/ 1572159 w 1585912"/>
                <a:gd name="connsiteY24" fmla="*/ 1325731 h 2012950"/>
                <a:gd name="connsiteX25" fmla="*/ 1581151 w 1585912"/>
                <a:gd name="connsiteY25" fmla="*/ 1438502 h 2012950"/>
                <a:gd name="connsiteX26" fmla="*/ 1585912 w 1585912"/>
                <a:gd name="connsiteY26" fmla="*/ 1550215 h 2012950"/>
                <a:gd name="connsiteX27" fmla="*/ 1585912 w 1585912"/>
                <a:gd name="connsiteY27" fmla="*/ 1662987 h 2012950"/>
                <a:gd name="connsiteX28" fmla="*/ 1581151 w 1585912"/>
                <a:gd name="connsiteY28" fmla="*/ 1775229 h 2012950"/>
                <a:gd name="connsiteX29" fmla="*/ 1577449 w 1585912"/>
                <a:gd name="connsiteY29" fmla="*/ 1830821 h 2012950"/>
                <a:gd name="connsiteX30" fmla="*/ 1574275 w 1585912"/>
                <a:gd name="connsiteY30" fmla="*/ 1853587 h 2012950"/>
                <a:gd name="connsiteX31" fmla="*/ 1561580 w 1585912"/>
                <a:gd name="connsiteY31" fmla="*/ 1895413 h 2012950"/>
                <a:gd name="connsiteX32" fmla="*/ 1540421 w 1585912"/>
                <a:gd name="connsiteY32" fmla="*/ 1931945 h 2012950"/>
                <a:gd name="connsiteX33" fmla="*/ 1511328 w 1585912"/>
                <a:gd name="connsiteY33" fmla="*/ 1963182 h 2012950"/>
                <a:gd name="connsiteX34" fmla="*/ 1478004 w 1585912"/>
                <a:gd name="connsiteY34" fmla="*/ 1987537 h 2012950"/>
                <a:gd name="connsiteX35" fmla="*/ 1438860 w 1585912"/>
                <a:gd name="connsiteY35" fmla="*/ 2004479 h 2012950"/>
                <a:gd name="connsiteX36" fmla="*/ 1397072 w 1585912"/>
                <a:gd name="connsiteY36" fmla="*/ 2012950 h 2012950"/>
                <a:gd name="connsiteX37" fmla="*/ 1353697 w 1585912"/>
                <a:gd name="connsiteY37" fmla="*/ 2011891 h 2012950"/>
                <a:gd name="connsiteX38" fmla="*/ 1330952 w 1585912"/>
                <a:gd name="connsiteY38" fmla="*/ 2007656 h 2012950"/>
                <a:gd name="connsiteX39" fmla="*/ 591992 w 1585912"/>
                <a:gd name="connsiteY39" fmla="*/ 1827644 h 2012950"/>
                <a:gd name="connsiteX40" fmla="*/ 592075 w 1585912"/>
                <a:gd name="connsiteY40" fmla="*/ 1827203 h 2012950"/>
                <a:gd name="connsiteX41" fmla="*/ 589999 w 1585912"/>
                <a:gd name="connsiteY41" fmla="*/ 1826684 h 2012950"/>
                <a:gd name="connsiteX42" fmla="*/ 369129 w 1585912"/>
                <a:gd name="connsiteY42" fmla="*/ 1772157 h 2012950"/>
                <a:gd name="connsiteX43" fmla="*/ 369580 w 1585912"/>
                <a:gd name="connsiteY43" fmla="*/ 1766586 h 2012950"/>
                <a:gd name="connsiteX44" fmla="*/ 98626 w 1585912"/>
                <a:gd name="connsiteY44" fmla="*/ 1445683 h 2012950"/>
                <a:gd name="connsiteX45" fmla="*/ 84840 w 1585912"/>
                <a:gd name="connsiteY45" fmla="*/ 1429279 h 2012950"/>
                <a:gd name="connsiteX46" fmla="*/ 60979 w 1585912"/>
                <a:gd name="connsiteY46" fmla="*/ 1394354 h 2012950"/>
                <a:gd name="connsiteX47" fmla="*/ 40299 w 1585912"/>
                <a:gd name="connsiteY47" fmla="*/ 1357842 h 2012950"/>
                <a:gd name="connsiteX48" fmla="*/ 24391 w 1585912"/>
                <a:gd name="connsiteY48" fmla="*/ 1319213 h 2012950"/>
                <a:gd name="connsiteX49" fmla="*/ 12195 w 1585912"/>
                <a:gd name="connsiteY49" fmla="*/ 1279525 h 2012950"/>
                <a:gd name="connsiteX50" fmla="*/ 3711 w 1585912"/>
                <a:gd name="connsiteY50" fmla="*/ 1238250 h 2012950"/>
                <a:gd name="connsiteX51" fmla="*/ 0 w 1585912"/>
                <a:gd name="connsiteY51" fmla="*/ 1196446 h 2012950"/>
                <a:gd name="connsiteX52" fmla="*/ 0 w 1585912"/>
                <a:gd name="connsiteY52" fmla="*/ 1154113 h 2012950"/>
                <a:gd name="connsiteX53" fmla="*/ 2121 w 1585912"/>
                <a:gd name="connsiteY53" fmla="*/ 1133475 h 2012950"/>
                <a:gd name="connsiteX54" fmla="*/ 53275 w 1585912"/>
                <a:gd name="connsiteY54" fmla="*/ 658404 h 2012950"/>
                <a:gd name="connsiteX55" fmla="*/ 50800 w 1585912"/>
                <a:gd name="connsiteY55" fmla="*/ 655161 h 2012950"/>
                <a:gd name="connsiteX56" fmla="*/ 53880 w 1585912"/>
                <a:gd name="connsiteY56" fmla="*/ 652782 h 2012950"/>
                <a:gd name="connsiteX57" fmla="*/ 54086 w 1585912"/>
                <a:gd name="connsiteY57" fmla="*/ 650875 h 2012950"/>
                <a:gd name="connsiteX58" fmla="*/ 55122 w 1585912"/>
                <a:gd name="connsiteY58" fmla="*/ 651823 h 2012950"/>
                <a:gd name="connsiteX59" fmla="*/ 213937 w 1585912"/>
                <a:gd name="connsiteY59" fmla="*/ 529168 h 2012950"/>
                <a:gd name="connsiteX60" fmla="*/ 214312 w 1585912"/>
                <a:gd name="connsiteY60" fmla="*/ 529043 h 2012950"/>
                <a:gd name="connsiteX61" fmla="*/ 214312 w 1585912"/>
                <a:gd name="connsiteY61" fmla="*/ 527857 h 2012950"/>
                <a:gd name="connsiteX62" fmla="*/ 844307 w 1585912"/>
                <a:gd name="connsiteY62" fmla="*/ 41297 h 2012950"/>
                <a:gd name="connsiteX63" fmla="*/ 861762 w 1585912"/>
                <a:gd name="connsiteY63" fmla="*/ 29119 h 2012950"/>
                <a:gd name="connsiteX64" fmla="*/ 899319 w 1585912"/>
                <a:gd name="connsiteY64" fmla="*/ 10589 h 2012950"/>
                <a:gd name="connsiteX65" fmla="*/ 938462 w 1585912"/>
                <a:gd name="connsiteY65" fmla="*/ 1588 h 2012950"/>
                <a:gd name="connsiteX66" fmla="*/ 979192 w 1585912"/>
                <a:gd name="connsiteY66" fmla="*/ 0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31945 w 1585912"/>
                <a:gd name="connsiteY2" fmla="*/ 548225 h 2012950"/>
                <a:gd name="connsiteX3" fmla="*/ 329404 w 1585912"/>
                <a:gd name="connsiteY3" fmla="*/ 695923 h 2012950"/>
                <a:gd name="connsiteX4" fmla="*/ 232297 w 1585912"/>
                <a:gd name="connsiteY4" fmla="*/ 548505 h 2012950"/>
                <a:gd name="connsiteX5" fmla="*/ 215899 w 1585912"/>
                <a:gd name="connsiteY5" fmla="*/ 528916 h 2012950"/>
                <a:gd name="connsiteX6" fmla="*/ 979192 w 1585912"/>
                <a:gd name="connsiteY6" fmla="*/ 0 h 2012950"/>
                <a:gd name="connsiteX7" fmla="*/ 1018864 w 1585912"/>
                <a:gd name="connsiteY7" fmla="*/ 6883 h 2012950"/>
                <a:gd name="connsiteX8" fmla="*/ 1056950 w 1585912"/>
                <a:gd name="connsiteY8" fmla="*/ 21707 h 2012950"/>
                <a:gd name="connsiteX9" fmla="*/ 1090803 w 1585912"/>
                <a:gd name="connsiteY9" fmla="*/ 43414 h 2012950"/>
                <a:gd name="connsiteX10" fmla="*/ 1120425 w 1585912"/>
                <a:gd name="connsiteY10" fmla="*/ 72534 h 2012950"/>
                <a:gd name="connsiteX11" fmla="*/ 1133120 w 1585912"/>
                <a:gd name="connsiteY11" fmla="*/ 91064 h 2012950"/>
                <a:gd name="connsiteX12" fmla="*/ 1165387 w 1585912"/>
                <a:gd name="connsiteY12" fmla="*/ 140303 h 2012950"/>
                <a:gd name="connsiteX13" fmla="*/ 1225688 w 1585912"/>
                <a:gd name="connsiteY13" fmla="*/ 241427 h 2012950"/>
                <a:gd name="connsiteX14" fmla="*/ 1281230 w 1585912"/>
                <a:gd name="connsiteY14" fmla="*/ 344669 h 2012950"/>
                <a:gd name="connsiteX15" fmla="*/ 1332539 w 1585912"/>
                <a:gd name="connsiteY15" fmla="*/ 449499 h 2012950"/>
                <a:gd name="connsiteX16" fmla="*/ 1378559 w 1585912"/>
                <a:gd name="connsiteY16" fmla="*/ 555388 h 2012950"/>
                <a:gd name="connsiteX17" fmla="*/ 1420876 w 1585912"/>
                <a:gd name="connsiteY17" fmla="*/ 662865 h 2012950"/>
                <a:gd name="connsiteX18" fmla="*/ 1457374 w 1585912"/>
                <a:gd name="connsiteY18" fmla="*/ 771931 h 2012950"/>
                <a:gd name="connsiteX19" fmla="*/ 1489112 w 1585912"/>
                <a:gd name="connsiteY19" fmla="*/ 880997 h 2012950"/>
                <a:gd name="connsiteX20" fmla="*/ 1517147 w 1585912"/>
                <a:gd name="connsiteY20" fmla="*/ 991121 h 2012950"/>
                <a:gd name="connsiteX21" fmla="*/ 1540421 w 1585912"/>
                <a:gd name="connsiteY21" fmla="*/ 1102305 h 2012950"/>
                <a:gd name="connsiteX22" fmla="*/ 1558406 w 1585912"/>
                <a:gd name="connsiteY22" fmla="*/ 1213488 h 2012950"/>
                <a:gd name="connsiteX23" fmla="*/ 1572159 w 1585912"/>
                <a:gd name="connsiteY23" fmla="*/ 1325731 h 2012950"/>
                <a:gd name="connsiteX24" fmla="*/ 1581151 w 1585912"/>
                <a:gd name="connsiteY24" fmla="*/ 1438502 h 2012950"/>
                <a:gd name="connsiteX25" fmla="*/ 1585912 w 1585912"/>
                <a:gd name="connsiteY25" fmla="*/ 1550215 h 2012950"/>
                <a:gd name="connsiteX26" fmla="*/ 1585912 w 1585912"/>
                <a:gd name="connsiteY26" fmla="*/ 1662987 h 2012950"/>
                <a:gd name="connsiteX27" fmla="*/ 1581151 w 1585912"/>
                <a:gd name="connsiteY27" fmla="*/ 1775229 h 2012950"/>
                <a:gd name="connsiteX28" fmla="*/ 1577449 w 1585912"/>
                <a:gd name="connsiteY28" fmla="*/ 1830821 h 2012950"/>
                <a:gd name="connsiteX29" fmla="*/ 1574275 w 1585912"/>
                <a:gd name="connsiteY29" fmla="*/ 1853587 h 2012950"/>
                <a:gd name="connsiteX30" fmla="*/ 1561580 w 1585912"/>
                <a:gd name="connsiteY30" fmla="*/ 1895413 h 2012950"/>
                <a:gd name="connsiteX31" fmla="*/ 1540421 w 1585912"/>
                <a:gd name="connsiteY31" fmla="*/ 1931945 h 2012950"/>
                <a:gd name="connsiteX32" fmla="*/ 1511328 w 1585912"/>
                <a:gd name="connsiteY32" fmla="*/ 1963182 h 2012950"/>
                <a:gd name="connsiteX33" fmla="*/ 1478004 w 1585912"/>
                <a:gd name="connsiteY33" fmla="*/ 1987537 h 2012950"/>
                <a:gd name="connsiteX34" fmla="*/ 1438860 w 1585912"/>
                <a:gd name="connsiteY34" fmla="*/ 2004479 h 2012950"/>
                <a:gd name="connsiteX35" fmla="*/ 1397072 w 1585912"/>
                <a:gd name="connsiteY35" fmla="*/ 2012950 h 2012950"/>
                <a:gd name="connsiteX36" fmla="*/ 1353697 w 1585912"/>
                <a:gd name="connsiteY36" fmla="*/ 2011891 h 2012950"/>
                <a:gd name="connsiteX37" fmla="*/ 1330952 w 1585912"/>
                <a:gd name="connsiteY37" fmla="*/ 2007656 h 2012950"/>
                <a:gd name="connsiteX38" fmla="*/ 591992 w 1585912"/>
                <a:gd name="connsiteY38" fmla="*/ 1827644 h 2012950"/>
                <a:gd name="connsiteX39" fmla="*/ 592075 w 1585912"/>
                <a:gd name="connsiteY39" fmla="*/ 1827203 h 2012950"/>
                <a:gd name="connsiteX40" fmla="*/ 589999 w 1585912"/>
                <a:gd name="connsiteY40" fmla="*/ 1826684 h 2012950"/>
                <a:gd name="connsiteX41" fmla="*/ 369129 w 1585912"/>
                <a:gd name="connsiteY41" fmla="*/ 1772157 h 2012950"/>
                <a:gd name="connsiteX42" fmla="*/ 369580 w 1585912"/>
                <a:gd name="connsiteY42" fmla="*/ 1766586 h 2012950"/>
                <a:gd name="connsiteX43" fmla="*/ 98626 w 1585912"/>
                <a:gd name="connsiteY43" fmla="*/ 1445683 h 2012950"/>
                <a:gd name="connsiteX44" fmla="*/ 84840 w 1585912"/>
                <a:gd name="connsiteY44" fmla="*/ 1429279 h 2012950"/>
                <a:gd name="connsiteX45" fmla="*/ 60979 w 1585912"/>
                <a:gd name="connsiteY45" fmla="*/ 1394354 h 2012950"/>
                <a:gd name="connsiteX46" fmla="*/ 40299 w 1585912"/>
                <a:gd name="connsiteY46" fmla="*/ 1357842 h 2012950"/>
                <a:gd name="connsiteX47" fmla="*/ 24391 w 1585912"/>
                <a:gd name="connsiteY47" fmla="*/ 1319213 h 2012950"/>
                <a:gd name="connsiteX48" fmla="*/ 12195 w 1585912"/>
                <a:gd name="connsiteY48" fmla="*/ 1279525 h 2012950"/>
                <a:gd name="connsiteX49" fmla="*/ 3711 w 1585912"/>
                <a:gd name="connsiteY49" fmla="*/ 1238250 h 2012950"/>
                <a:gd name="connsiteX50" fmla="*/ 0 w 1585912"/>
                <a:gd name="connsiteY50" fmla="*/ 1196446 h 2012950"/>
                <a:gd name="connsiteX51" fmla="*/ 0 w 1585912"/>
                <a:gd name="connsiteY51" fmla="*/ 1154113 h 2012950"/>
                <a:gd name="connsiteX52" fmla="*/ 2121 w 1585912"/>
                <a:gd name="connsiteY52" fmla="*/ 1133475 h 2012950"/>
                <a:gd name="connsiteX53" fmla="*/ 53275 w 1585912"/>
                <a:gd name="connsiteY53" fmla="*/ 658404 h 2012950"/>
                <a:gd name="connsiteX54" fmla="*/ 50800 w 1585912"/>
                <a:gd name="connsiteY54" fmla="*/ 655161 h 2012950"/>
                <a:gd name="connsiteX55" fmla="*/ 53880 w 1585912"/>
                <a:gd name="connsiteY55" fmla="*/ 652782 h 2012950"/>
                <a:gd name="connsiteX56" fmla="*/ 54086 w 1585912"/>
                <a:gd name="connsiteY56" fmla="*/ 650875 h 2012950"/>
                <a:gd name="connsiteX57" fmla="*/ 55122 w 1585912"/>
                <a:gd name="connsiteY57" fmla="*/ 651823 h 2012950"/>
                <a:gd name="connsiteX58" fmla="*/ 213937 w 1585912"/>
                <a:gd name="connsiteY58" fmla="*/ 529168 h 2012950"/>
                <a:gd name="connsiteX59" fmla="*/ 214312 w 1585912"/>
                <a:gd name="connsiteY59" fmla="*/ 529043 h 2012950"/>
                <a:gd name="connsiteX60" fmla="*/ 214312 w 1585912"/>
                <a:gd name="connsiteY60" fmla="*/ 527857 h 2012950"/>
                <a:gd name="connsiteX61" fmla="*/ 844307 w 1585912"/>
                <a:gd name="connsiteY61" fmla="*/ 41297 h 2012950"/>
                <a:gd name="connsiteX62" fmla="*/ 861762 w 1585912"/>
                <a:gd name="connsiteY62" fmla="*/ 29119 h 2012950"/>
                <a:gd name="connsiteX63" fmla="*/ 899319 w 1585912"/>
                <a:gd name="connsiteY63" fmla="*/ 10589 h 2012950"/>
                <a:gd name="connsiteX64" fmla="*/ 938462 w 1585912"/>
                <a:gd name="connsiteY64" fmla="*/ 1588 h 2012950"/>
                <a:gd name="connsiteX65" fmla="*/ 979192 w 1585912"/>
                <a:gd name="connsiteY65" fmla="*/ 0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31945 w 1585912"/>
                <a:gd name="connsiteY2" fmla="*/ 548225 h 2012950"/>
                <a:gd name="connsiteX3" fmla="*/ 232297 w 1585912"/>
                <a:gd name="connsiteY3" fmla="*/ 548505 h 2012950"/>
                <a:gd name="connsiteX4" fmla="*/ 215899 w 1585912"/>
                <a:gd name="connsiteY4" fmla="*/ 528916 h 2012950"/>
                <a:gd name="connsiteX5" fmla="*/ 979192 w 1585912"/>
                <a:gd name="connsiteY5" fmla="*/ 0 h 2012950"/>
                <a:gd name="connsiteX6" fmla="*/ 1018864 w 1585912"/>
                <a:gd name="connsiteY6" fmla="*/ 6883 h 2012950"/>
                <a:gd name="connsiteX7" fmla="*/ 1056950 w 1585912"/>
                <a:gd name="connsiteY7" fmla="*/ 21707 h 2012950"/>
                <a:gd name="connsiteX8" fmla="*/ 1090803 w 1585912"/>
                <a:gd name="connsiteY8" fmla="*/ 43414 h 2012950"/>
                <a:gd name="connsiteX9" fmla="*/ 1120425 w 1585912"/>
                <a:gd name="connsiteY9" fmla="*/ 72534 h 2012950"/>
                <a:gd name="connsiteX10" fmla="*/ 1133120 w 1585912"/>
                <a:gd name="connsiteY10" fmla="*/ 91064 h 2012950"/>
                <a:gd name="connsiteX11" fmla="*/ 1165387 w 1585912"/>
                <a:gd name="connsiteY11" fmla="*/ 140303 h 2012950"/>
                <a:gd name="connsiteX12" fmla="*/ 1225688 w 1585912"/>
                <a:gd name="connsiteY12" fmla="*/ 241427 h 2012950"/>
                <a:gd name="connsiteX13" fmla="*/ 1281230 w 1585912"/>
                <a:gd name="connsiteY13" fmla="*/ 344669 h 2012950"/>
                <a:gd name="connsiteX14" fmla="*/ 1332539 w 1585912"/>
                <a:gd name="connsiteY14" fmla="*/ 449499 h 2012950"/>
                <a:gd name="connsiteX15" fmla="*/ 1378559 w 1585912"/>
                <a:gd name="connsiteY15" fmla="*/ 555388 h 2012950"/>
                <a:gd name="connsiteX16" fmla="*/ 1420876 w 1585912"/>
                <a:gd name="connsiteY16" fmla="*/ 662865 h 2012950"/>
                <a:gd name="connsiteX17" fmla="*/ 1457374 w 1585912"/>
                <a:gd name="connsiteY17" fmla="*/ 771931 h 2012950"/>
                <a:gd name="connsiteX18" fmla="*/ 1489112 w 1585912"/>
                <a:gd name="connsiteY18" fmla="*/ 880997 h 2012950"/>
                <a:gd name="connsiteX19" fmla="*/ 1517147 w 1585912"/>
                <a:gd name="connsiteY19" fmla="*/ 991121 h 2012950"/>
                <a:gd name="connsiteX20" fmla="*/ 1540421 w 1585912"/>
                <a:gd name="connsiteY20" fmla="*/ 1102305 h 2012950"/>
                <a:gd name="connsiteX21" fmla="*/ 1558406 w 1585912"/>
                <a:gd name="connsiteY21" fmla="*/ 1213488 h 2012950"/>
                <a:gd name="connsiteX22" fmla="*/ 1572159 w 1585912"/>
                <a:gd name="connsiteY22" fmla="*/ 1325731 h 2012950"/>
                <a:gd name="connsiteX23" fmla="*/ 1581151 w 1585912"/>
                <a:gd name="connsiteY23" fmla="*/ 1438502 h 2012950"/>
                <a:gd name="connsiteX24" fmla="*/ 1585912 w 1585912"/>
                <a:gd name="connsiteY24" fmla="*/ 1550215 h 2012950"/>
                <a:gd name="connsiteX25" fmla="*/ 1585912 w 1585912"/>
                <a:gd name="connsiteY25" fmla="*/ 1662987 h 2012950"/>
                <a:gd name="connsiteX26" fmla="*/ 1581151 w 1585912"/>
                <a:gd name="connsiteY26" fmla="*/ 1775229 h 2012950"/>
                <a:gd name="connsiteX27" fmla="*/ 1577449 w 1585912"/>
                <a:gd name="connsiteY27" fmla="*/ 1830821 h 2012950"/>
                <a:gd name="connsiteX28" fmla="*/ 1574275 w 1585912"/>
                <a:gd name="connsiteY28" fmla="*/ 1853587 h 2012950"/>
                <a:gd name="connsiteX29" fmla="*/ 1561580 w 1585912"/>
                <a:gd name="connsiteY29" fmla="*/ 1895413 h 2012950"/>
                <a:gd name="connsiteX30" fmla="*/ 1540421 w 1585912"/>
                <a:gd name="connsiteY30" fmla="*/ 1931945 h 2012950"/>
                <a:gd name="connsiteX31" fmla="*/ 1511328 w 1585912"/>
                <a:gd name="connsiteY31" fmla="*/ 1963182 h 2012950"/>
                <a:gd name="connsiteX32" fmla="*/ 1478004 w 1585912"/>
                <a:gd name="connsiteY32" fmla="*/ 1987537 h 2012950"/>
                <a:gd name="connsiteX33" fmla="*/ 1438860 w 1585912"/>
                <a:gd name="connsiteY33" fmla="*/ 2004479 h 2012950"/>
                <a:gd name="connsiteX34" fmla="*/ 1397072 w 1585912"/>
                <a:gd name="connsiteY34" fmla="*/ 2012950 h 2012950"/>
                <a:gd name="connsiteX35" fmla="*/ 1353697 w 1585912"/>
                <a:gd name="connsiteY35" fmla="*/ 2011891 h 2012950"/>
                <a:gd name="connsiteX36" fmla="*/ 1330952 w 1585912"/>
                <a:gd name="connsiteY36" fmla="*/ 2007656 h 2012950"/>
                <a:gd name="connsiteX37" fmla="*/ 591992 w 1585912"/>
                <a:gd name="connsiteY37" fmla="*/ 1827644 h 2012950"/>
                <a:gd name="connsiteX38" fmla="*/ 592075 w 1585912"/>
                <a:gd name="connsiteY38" fmla="*/ 1827203 h 2012950"/>
                <a:gd name="connsiteX39" fmla="*/ 589999 w 1585912"/>
                <a:gd name="connsiteY39" fmla="*/ 1826684 h 2012950"/>
                <a:gd name="connsiteX40" fmla="*/ 369129 w 1585912"/>
                <a:gd name="connsiteY40" fmla="*/ 1772157 h 2012950"/>
                <a:gd name="connsiteX41" fmla="*/ 369580 w 1585912"/>
                <a:gd name="connsiteY41" fmla="*/ 1766586 h 2012950"/>
                <a:gd name="connsiteX42" fmla="*/ 98626 w 1585912"/>
                <a:gd name="connsiteY42" fmla="*/ 1445683 h 2012950"/>
                <a:gd name="connsiteX43" fmla="*/ 84840 w 1585912"/>
                <a:gd name="connsiteY43" fmla="*/ 1429279 h 2012950"/>
                <a:gd name="connsiteX44" fmla="*/ 60979 w 1585912"/>
                <a:gd name="connsiteY44" fmla="*/ 1394354 h 2012950"/>
                <a:gd name="connsiteX45" fmla="*/ 40299 w 1585912"/>
                <a:gd name="connsiteY45" fmla="*/ 1357842 h 2012950"/>
                <a:gd name="connsiteX46" fmla="*/ 24391 w 1585912"/>
                <a:gd name="connsiteY46" fmla="*/ 1319213 h 2012950"/>
                <a:gd name="connsiteX47" fmla="*/ 12195 w 1585912"/>
                <a:gd name="connsiteY47" fmla="*/ 1279525 h 2012950"/>
                <a:gd name="connsiteX48" fmla="*/ 3711 w 1585912"/>
                <a:gd name="connsiteY48" fmla="*/ 1238250 h 2012950"/>
                <a:gd name="connsiteX49" fmla="*/ 0 w 1585912"/>
                <a:gd name="connsiteY49" fmla="*/ 1196446 h 2012950"/>
                <a:gd name="connsiteX50" fmla="*/ 0 w 1585912"/>
                <a:gd name="connsiteY50" fmla="*/ 1154113 h 2012950"/>
                <a:gd name="connsiteX51" fmla="*/ 2121 w 1585912"/>
                <a:gd name="connsiteY51" fmla="*/ 1133475 h 2012950"/>
                <a:gd name="connsiteX52" fmla="*/ 53275 w 1585912"/>
                <a:gd name="connsiteY52" fmla="*/ 658404 h 2012950"/>
                <a:gd name="connsiteX53" fmla="*/ 50800 w 1585912"/>
                <a:gd name="connsiteY53" fmla="*/ 655161 h 2012950"/>
                <a:gd name="connsiteX54" fmla="*/ 53880 w 1585912"/>
                <a:gd name="connsiteY54" fmla="*/ 652782 h 2012950"/>
                <a:gd name="connsiteX55" fmla="*/ 54086 w 1585912"/>
                <a:gd name="connsiteY55" fmla="*/ 650875 h 2012950"/>
                <a:gd name="connsiteX56" fmla="*/ 55122 w 1585912"/>
                <a:gd name="connsiteY56" fmla="*/ 651823 h 2012950"/>
                <a:gd name="connsiteX57" fmla="*/ 213937 w 1585912"/>
                <a:gd name="connsiteY57" fmla="*/ 529168 h 2012950"/>
                <a:gd name="connsiteX58" fmla="*/ 214312 w 1585912"/>
                <a:gd name="connsiteY58" fmla="*/ 529043 h 2012950"/>
                <a:gd name="connsiteX59" fmla="*/ 214312 w 1585912"/>
                <a:gd name="connsiteY59" fmla="*/ 527857 h 2012950"/>
                <a:gd name="connsiteX60" fmla="*/ 844307 w 1585912"/>
                <a:gd name="connsiteY60" fmla="*/ 41297 h 2012950"/>
                <a:gd name="connsiteX61" fmla="*/ 861762 w 1585912"/>
                <a:gd name="connsiteY61" fmla="*/ 29119 h 2012950"/>
                <a:gd name="connsiteX62" fmla="*/ 899319 w 1585912"/>
                <a:gd name="connsiteY62" fmla="*/ 10589 h 2012950"/>
                <a:gd name="connsiteX63" fmla="*/ 938462 w 1585912"/>
                <a:gd name="connsiteY63" fmla="*/ 1588 h 2012950"/>
                <a:gd name="connsiteX64" fmla="*/ 979192 w 1585912"/>
                <a:gd name="connsiteY64" fmla="*/ 0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31945 w 1585912"/>
                <a:gd name="connsiteY2" fmla="*/ 548225 h 2012950"/>
                <a:gd name="connsiteX3" fmla="*/ 215899 w 1585912"/>
                <a:gd name="connsiteY3" fmla="*/ 528916 h 2012950"/>
                <a:gd name="connsiteX4" fmla="*/ 979192 w 1585912"/>
                <a:gd name="connsiteY4" fmla="*/ 0 h 2012950"/>
                <a:gd name="connsiteX5" fmla="*/ 1018864 w 1585912"/>
                <a:gd name="connsiteY5" fmla="*/ 6883 h 2012950"/>
                <a:gd name="connsiteX6" fmla="*/ 1056950 w 1585912"/>
                <a:gd name="connsiteY6" fmla="*/ 21707 h 2012950"/>
                <a:gd name="connsiteX7" fmla="*/ 1090803 w 1585912"/>
                <a:gd name="connsiteY7" fmla="*/ 43414 h 2012950"/>
                <a:gd name="connsiteX8" fmla="*/ 1120425 w 1585912"/>
                <a:gd name="connsiteY8" fmla="*/ 72534 h 2012950"/>
                <a:gd name="connsiteX9" fmla="*/ 1133120 w 1585912"/>
                <a:gd name="connsiteY9" fmla="*/ 91064 h 2012950"/>
                <a:gd name="connsiteX10" fmla="*/ 1165387 w 1585912"/>
                <a:gd name="connsiteY10" fmla="*/ 140303 h 2012950"/>
                <a:gd name="connsiteX11" fmla="*/ 1225688 w 1585912"/>
                <a:gd name="connsiteY11" fmla="*/ 241427 h 2012950"/>
                <a:gd name="connsiteX12" fmla="*/ 1281230 w 1585912"/>
                <a:gd name="connsiteY12" fmla="*/ 344669 h 2012950"/>
                <a:gd name="connsiteX13" fmla="*/ 1332539 w 1585912"/>
                <a:gd name="connsiteY13" fmla="*/ 449499 h 2012950"/>
                <a:gd name="connsiteX14" fmla="*/ 1378559 w 1585912"/>
                <a:gd name="connsiteY14" fmla="*/ 555388 h 2012950"/>
                <a:gd name="connsiteX15" fmla="*/ 1420876 w 1585912"/>
                <a:gd name="connsiteY15" fmla="*/ 662865 h 2012950"/>
                <a:gd name="connsiteX16" fmla="*/ 1457374 w 1585912"/>
                <a:gd name="connsiteY16" fmla="*/ 771931 h 2012950"/>
                <a:gd name="connsiteX17" fmla="*/ 1489112 w 1585912"/>
                <a:gd name="connsiteY17" fmla="*/ 880997 h 2012950"/>
                <a:gd name="connsiteX18" fmla="*/ 1517147 w 1585912"/>
                <a:gd name="connsiteY18" fmla="*/ 991121 h 2012950"/>
                <a:gd name="connsiteX19" fmla="*/ 1540421 w 1585912"/>
                <a:gd name="connsiteY19" fmla="*/ 1102305 h 2012950"/>
                <a:gd name="connsiteX20" fmla="*/ 1558406 w 1585912"/>
                <a:gd name="connsiteY20" fmla="*/ 1213488 h 2012950"/>
                <a:gd name="connsiteX21" fmla="*/ 1572159 w 1585912"/>
                <a:gd name="connsiteY21" fmla="*/ 1325731 h 2012950"/>
                <a:gd name="connsiteX22" fmla="*/ 1581151 w 1585912"/>
                <a:gd name="connsiteY22" fmla="*/ 1438502 h 2012950"/>
                <a:gd name="connsiteX23" fmla="*/ 1585912 w 1585912"/>
                <a:gd name="connsiteY23" fmla="*/ 1550215 h 2012950"/>
                <a:gd name="connsiteX24" fmla="*/ 1585912 w 1585912"/>
                <a:gd name="connsiteY24" fmla="*/ 1662987 h 2012950"/>
                <a:gd name="connsiteX25" fmla="*/ 1581151 w 1585912"/>
                <a:gd name="connsiteY25" fmla="*/ 1775229 h 2012950"/>
                <a:gd name="connsiteX26" fmla="*/ 1577449 w 1585912"/>
                <a:gd name="connsiteY26" fmla="*/ 1830821 h 2012950"/>
                <a:gd name="connsiteX27" fmla="*/ 1574275 w 1585912"/>
                <a:gd name="connsiteY27" fmla="*/ 1853587 h 2012950"/>
                <a:gd name="connsiteX28" fmla="*/ 1561580 w 1585912"/>
                <a:gd name="connsiteY28" fmla="*/ 1895413 h 2012950"/>
                <a:gd name="connsiteX29" fmla="*/ 1540421 w 1585912"/>
                <a:gd name="connsiteY29" fmla="*/ 1931945 h 2012950"/>
                <a:gd name="connsiteX30" fmla="*/ 1511328 w 1585912"/>
                <a:gd name="connsiteY30" fmla="*/ 1963182 h 2012950"/>
                <a:gd name="connsiteX31" fmla="*/ 1478004 w 1585912"/>
                <a:gd name="connsiteY31" fmla="*/ 1987537 h 2012950"/>
                <a:gd name="connsiteX32" fmla="*/ 1438860 w 1585912"/>
                <a:gd name="connsiteY32" fmla="*/ 2004479 h 2012950"/>
                <a:gd name="connsiteX33" fmla="*/ 1397072 w 1585912"/>
                <a:gd name="connsiteY33" fmla="*/ 2012950 h 2012950"/>
                <a:gd name="connsiteX34" fmla="*/ 1353697 w 1585912"/>
                <a:gd name="connsiteY34" fmla="*/ 2011891 h 2012950"/>
                <a:gd name="connsiteX35" fmla="*/ 1330952 w 1585912"/>
                <a:gd name="connsiteY35" fmla="*/ 2007656 h 2012950"/>
                <a:gd name="connsiteX36" fmla="*/ 591992 w 1585912"/>
                <a:gd name="connsiteY36" fmla="*/ 1827644 h 2012950"/>
                <a:gd name="connsiteX37" fmla="*/ 592075 w 1585912"/>
                <a:gd name="connsiteY37" fmla="*/ 1827203 h 2012950"/>
                <a:gd name="connsiteX38" fmla="*/ 589999 w 1585912"/>
                <a:gd name="connsiteY38" fmla="*/ 1826684 h 2012950"/>
                <a:gd name="connsiteX39" fmla="*/ 369129 w 1585912"/>
                <a:gd name="connsiteY39" fmla="*/ 1772157 h 2012950"/>
                <a:gd name="connsiteX40" fmla="*/ 369580 w 1585912"/>
                <a:gd name="connsiteY40" fmla="*/ 1766586 h 2012950"/>
                <a:gd name="connsiteX41" fmla="*/ 98626 w 1585912"/>
                <a:gd name="connsiteY41" fmla="*/ 1445683 h 2012950"/>
                <a:gd name="connsiteX42" fmla="*/ 84840 w 1585912"/>
                <a:gd name="connsiteY42" fmla="*/ 1429279 h 2012950"/>
                <a:gd name="connsiteX43" fmla="*/ 60979 w 1585912"/>
                <a:gd name="connsiteY43" fmla="*/ 1394354 h 2012950"/>
                <a:gd name="connsiteX44" fmla="*/ 40299 w 1585912"/>
                <a:gd name="connsiteY44" fmla="*/ 1357842 h 2012950"/>
                <a:gd name="connsiteX45" fmla="*/ 24391 w 1585912"/>
                <a:gd name="connsiteY45" fmla="*/ 1319213 h 2012950"/>
                <a:gd name="connsiteX46" fmla="*/ 12195 w 1585912"/>
                <a:gd name="connsiteY46" fmla="*/ 1279525 h 2012950"/>
                <a:gd name="connsiteX47" fmla="*/ 3711 w 1585912"/>
                <a:gd name="connsiteY47" fmla="*/ 1238250 h 2012950"/>
                <a:gd name="connsiteX48" fmla="*/ 0 w 1585912"/>
                <a:gd name="connsiteY48" fmla="*/ 1196446 h 2012950"/>
                <a:gd name="connsiteX49" fmla="*/ 0 w 1585912"/>
                <a:gd name="connsiteY49" fmla="*/ 1154113 h 2012950"/>
                <a:gd name="connsiteX50" fmla="*/ 2121 w 1585912"/>
                <a:gd name="connsiteY50" fmla="*/ 1133475 h 2012950"/>
                <a:gd name="connsiteX51" fmla="*/ 53275 w 1585912"/>
                <a:gd name="connsiteY51" fmla="*/ 658404 h 2012950"/>
                <a:gd name="connsiteX52" fmla="*/ 50800 w 1585912"/>
                <a:gd name="connsiteY52" fmla="*/ 655161 h 2012950"/>
                <a:gd name="connsiteX53" fmla="*/ 53880 w 1585912"/>
                <a:gd name="connsiteY53" fmla="*/ 652782 h 2012950"/>
                <a:gd name="connsiteX54" fmla="*/ 54086 w 1585912"/>
                <a:gd name="connsiteY54" fmla="*/ 650875 h 2012950"/>
                <a:gd name="connsiteX55" fmla="*/ 55122 w 1585912"/>
                <a:gd name="connsiteY55" fmla="*/ 651823 h 2012950"/>
                <a:gd name="connsiteX56" fmla="*/ 213937 w 1585912"/>
                <a:gd name="connsiteY56" fmla="*/ 529168 h 2012950"/>
                <a:gd name="connsiteX57" fmla="*/ 214312 w 1585912"/>
                <a:gd name="connsiteY57" fmla="*/ 529043 h 2012950"/>
                <a:gd name="connsiteX58" fmla="*/ 214312 w 1585912"/>
                <a:gd name="connsiteY58" fmla="*/ 527857 h 2012950"/>
                <a:gd name="connsiteX59" fmla="*/ 844307 w 1585912"/>
                <a:gd name="connsiteY59" fmla="*/ 41297 h 2012950"/>
                <a:gd name="connsiteX60" fmla="*/ 861762 w 1585912"/>
                <a:gd name="connsiteY60" fmla="*/ 29119 h 2012950"/>
                <a:gd name="connsiteX61" fmla="*/ 899319 w 1585912"/>
                <a:gd name="connsiteY61" fmla="*/ 10589 h 2012950"/>
                <a:gd name="connsiteX62" fmla="*/ 938462 w 1585912"/>
                <a:gd name="connsiteY62" fmla="*/ 1588 h 2012950"/>
                <a:gd name="connsiteX63" fmla="*/ 979192 w 1585912"/>
                <a:gd name="connsiteY63" fmla="*/ 0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15899 w 1585912"/>
                <a:gd name="connsiteY2" fmla="*/ 528916 h 2012950"/>
                <a:gd name="connsiteX3" fmla="*/ 979192 w 1585912"/>
                <a:gd name="connsiteY3" fmla="*/ 0 h 2012950"/>
                <a:gd name="connsiteX4" fmla="*/ 1018864 w 1585912"/>
                <a:gd name="connsiteY4" fmla="*/ 6883 h 2012950"/>
                <a:gd name="connsiteX5" fmla="*/ 1056950 w 1585912"/>
                <a:gd name="connsiteY5" fmla="*/ 21707 h 2012950"/>
                <a:gd name="connsiteX6" fmla="*/ 1090803 w 1585912"/>
                <a:gd name="connsiteY6" fmla="*/ 43414 h 2012950"/>
                <a:gd name="connsiteX7" fmla="*/ 1120425 w 1585912"/>
                <a:gd name="connsiteY7" fmla="*/ 72534 h 2012950"/>
                <a:gd name="connsiteX8" fmla="*/ 1133120 w 1585912"/>
                <a:gd name="connsiteY8" fmla="*/ 91064 h 2012950"/>
                <a:gd name="connsiteX9" fmla="*/ 1165387 w 1585912"/>
                <a:gd name="connsiteY9" fmla="*/ 140303 h 2012950"/>
                <a:gd name="connsiteX10" fmla="*/ 1225688 w 1585912"/>
                <a:gd name="connsiteY10" fmla="*/ 241427 h 2012950"/>
                <a:gd name="connsiteX11" fmla="*/ 1281230 w 1585912"/>
                <a:gd name="connsiteY11" fmla="*/ 344669 h 2012950"/>
                <a:gd name="connsiteX12" fmla="*/ 1332539 w 1585912"/>
                <a:gd name="connsiteY12" fmla="*/ 449499 h 2012950"/>
                <a:gd name="connsiteX13" fmla="*/ 1378559 w 1585912"/>
                <a:gd name="connsiteY13" fmla="*/ 555388 h 2012950"/>
                <a:gd name="connsiteX14" fmla="*/ 1420876 w 1585912"/>
                <a:gd name="connsiteY14" fmla="*/ 662865 h 2012950"/>
                <a:gd name="connsiteX15" fmla="*/ 1457374 w 1585912"/>
                <a:gd name="connsiteY15" fmla="*/ 771931 h 2012950"/>
                <a:gd name="connsiteX16" fmla="*/ 1489112 w 1585912"/>
                <a:gd name="connsiteY16" fmla="*/ 880997 h 2012950"/>
                <a:gd name="connsiteX17" fmla="*/ 1517147 w 1585912"/>
                <a:gd name="connsiteY17" fmla="*/ 991121 h 2012950"/>
                <a:gd name="connsiteX18" fmla="*/ 1540421 w 1585912"/>
                <a:gd name="connsiteY18" fmla="*/ 1102305 h 2012950"/>
                <a:gd name="connsiteX19" fmla="*/ 1558406 w 1585912"/>
                <a:gd name="connsiteY19" fmla="*/ 1213488 h 2012950"/>
                <a:gd name="connsiteX20" fmla="*/ 1572159 w 1585912"/>
                <a:gd name="connsiteY20" fmla="*/ 1325731 h 2012950"/>
                <a:gd name="connsiteX21" fmla="*/ 1581151 w 1585912"/>
                <a:gd name="connsiteY21" fmla="*/ 1438502 h 2012950"/>
                <a:gd name="connsiteX22" fmla="*/ 1585912 w 1585912"/>
                <a:gd name="connsiteY22" fmla="*/ 1550215 h 2012950"/>
                <a:gd name="connsiteX23" fmla="*/ 1585912 w 1585912"/>
                <a:gd name="connsiteY23" fmla="*/ 1662987 h 2012950"/>
                <a:gd name="connsiteX24" fmla="*/ 1581151 w 1585912"/>
                <a:gd name="connsiteY24" fmla="*/ 1775229 h 2012950"/>
                <a:gd name="connsiteX25" fmla="*/ 1577449 w 1585912"/>
                <a:gd name="connsiteY25" fmla="*/ 1830821 h 2012950"/>
                <a:gd name="connsiteX26" fmla="*/ 1574275 w 1585912"/>
                <a:gd name="connsiteY26" fmla="*/ 1853587 h 2012950"/>
                <a:gd name="connsiteX27" fmla="*/ 1561580 w 1585912"/>
                <a:gd name="connsiteY27" fmla="*/ 1895413 h 2012950"/>
                <a:gd name="connsiteX28" fmla="*/ 1540421 w 1585912"/>
                <a:gd name="connsiteY28" fmla="*/ 1931945 h 2012950"/>
                <a:gd name="connsiteX29" fmla="*/ 1511328 w 1585912"/>
                <a:gd name="connsiteY29" fmla="*/ 1963182 h 2012950"/>
                <a:gd name="connsiteX30" fmla="*/ 1478004 w 1585912"/>
                <a:gd name="connsiteY30" fmla="*/ 1987537 h 2012950"/>
                <a:gd name="connsiteX31" fmla="*/ 1438860 w 1585912"/>
                <a:gd name="connsiteY31" fmla="*/ 2004479 h 2012950"/>
                <a:gd name="connsiteX32" fmla="*/ 1397072 w 1585912"/>
                <a:gd name="connsiteY32" fmla="*/ 2012950 h 2012950"/>
                <a:gd name="connsiteX33" fmla="*/ 1353697 w 1585912"/>
                <a:gd name="connsiteY33" fmla="*/ 2011891 h 2012950"/>
                <a:gd name="connsiteX34" fmla="*/ 1330952 w 1585912"/>
                <a:gd name="connsiteY34" fmla="*/ 2007656 h 2012950"/>
                <a:gd name="connsiteX35" fmla="*/ 591992 w 1585912"/>
                <a:gd name="connsiteY35" fmla="*/ 1827644 h 2012950"/>
                <a:gd name="connsiteX36" fmla="*/ 592075 w 1585912"/>
                <a:gd name="connsiteY36" fmla="*/ 1827203 h 2012950"/>
                <a:gd name="connsiteX37" fmla="*/ 589999 w 1585912"/>
                <a:gd name="connsiteY37" fmla="*/ 1826684 h 2012950"/>
                <a:gd name="connsiteX38" fmla="*/ 369129 w 1585912"/>
                <a:gd name="connsiteY38" fmla="*/ 1772157 h 2012950"/>
                <a:gd name="connsiteX39" fmla="*/ 369580 w 1585912"/>
                <a:gd name="connsiteY39" fmla="*/ 1766586 h 2012950"/>
                <a:gd name="connsiteX40" fmla="*/ 98626 w 1585912"/>
                <a:gd name="connsiteY40" fmla="*/ 1445683 h 2012950"/>
                <a:gd name="connsiteX41" fmla="*/ 84840 w 1585912"/>
                <a:gd name="connsiteY41" fmla="*/ 1429279 h 2012950"/>
                <a:gd name="connsiteX42" fmla="*/ 60979 w 1585912"/>
                <a:gd name="connsiteY42" fmla="*/ 1394354 h 2012950"/>
                <a:gd name="connsiteX43" fmla="*/ 40299 w 1585912"/>
                <a:gd name="connsiteY43" fmla="*/ 1357842 h 2012950"/>
                <a:gd name="connsiteX44" fmla="*/ 24391 w 1585912"/>
                <a:gd name="connsiteY44" fmla="*/ 1319213 h 2012950"/>
                <a:gd name="connsiteX45" fmla="*/ 12195 w 1585912"/>
                <a:gd name="connsiteY45" fmla="*/ 1279525 h 2012950"/>
                <a:gd name="connsiteX46" fmla="*/ 3711 w 1585912"/>
                <a:gd name="connsiteY46" fmla="*/ 1238250 h 2012950"/>
                <a:gd name="connsiteX47" fmla="*/ 0 w 1585912"/>
                <a:gd name="connsiteY47" fmla="*/ 1196446 h 2012950"/>
                <a:gd name="connsiteX48" fmla="*/ 0 w 1585912"/>
                <a:gd name="connsiteY48" fmla="*/ 1154113 h 2012950"/>
                <a:gd name="connsiteX49" fmla="*/ 2121 w 1585912"/>
                <a:gd name="connsiteY49" fmla="*/ 1133475 h 2012950"/>
                <a:gd name="connsiteX50" fmla="*/ 53275 w 1585912"/>
                <a:gd name="connsiteY50" fmla="*/ 658404 h 2012950"/>
                <a:gd name="connsiteX51" fmla="*/ 50800 w 1585912"/>
                <a:gd name="connsiteY51" fmla="*/ 655161 h 2012950"/>
                <a:gd name="connsiteX52" fmla="*/ 53880 w 1585912"/>
                <a:gd name="connsiteY52" fmla="*/ 652782 h 2012950"/>
                <a:gd name="connsiteX53" fmla="*/ 54086 w 1585912"/>
                <a:gd name="connsiteY53" fmla="*/ 650875 h 2012950"/>
                <a:gd name="connsiteX54" fmla="*/ 55122 w 1585912"/>
                <a:gd name="connsiteY54" fmla="*/ 651823 h 2012950"/>
                <a:gd name="connsiteX55" fmla="*/ 213937 w 1585912"/>
                <a:gd name="connsiteY55" fmla="*/ 529168 h 2012950"/>
                <a:gd name="connsiteX56" fmla="*/ 214312 w 1585912"/>
                <a:gd name="connsiteY56" fmla="*/ 529043 h 2012950"/>
                <a:gd name="connsiteX57" fmla="*/ 214312 w 1585912"/>
                <a:gd name="connsiteY57" fmla="*/ 527857 h 2012950"/>
                <a:gd name="connsiteX58" fmla="*/ 844307 w 1585912"/>
                <a:gd name="connsiteY58" fmla="*/ 41297 h 2012950"/>
                <a:gd name="connsiteX59" fmla="*/ 861762 w 1585912"/>
                <a:gd name="connsiteY59" fmla="*/ 29119 h 2012950"/>
                <a:gd name="connsiteX60" fmla="*/ 899319 w 1585912"/>
                <a:gd name="connsiteY60" fmla="*/ 10589 h 2012950"/>
                <a:gd name="connsiteX61" fmla="*/ 938462 w 1585912"/>
                <a:gd name="connsiteY61" fmla="*/ 1588 h 2012950"/>
                <a:gd name="connsiteX62" fmla="*/ 979192 w 1585912"/>
                <a:gd name="connsiteY62" fmla="*/ 0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15899 w 1585912"/>
                <a:gd name="connsiteY2" fmla="*/ 528916 h 2012950"/>
                <a:gd name="connsiteX3" fmla="*/ 979192 w 1585912"/>
                <a:gd name="connsiteY3" fmla="*/ 0 h 2012950"/>
                <a:gd name="connsiteX4" fmla="*/ 1018864 w 1585912"/>
                <a:gd name="connsiteY4" fmla="*/ 6883 h 2012950"/>
                <a:gd name="connsiteX5" fmla="*/ 1056950 w 1585912"/>
                <a:gd name="connsiteY5" fmla="*/ 21707 h 2012950"/>
                <a:gd name="connsiteX6" fmla="*/ 1090803 w 1585912"/>
                <a:gd name="connsiteY6" fmla="*/ 43414 h 2012950"/>
                <a:gd name="connsiteX7" fmla="*/ 1120425 w 1585912"/>
                <a:gd name="connsiteY7" fmla="*/ 72534 h 2012950"/>
                <a:gd name="connsiteX8" fmla="*/ 1133120 w 1585912"/>
                <a:gd name="connsiteY8" fmla="*/ 91064 h 2012950"/>
                <a:gd name="connsiteX9" fmla="*/ 1165387 w 1585912"/>
                <a:gd name="connsiteY9" fmla="*/ 140303 h 2012950"/>
                <a:gd name="connsiteX10" fmla="*/ 1225688 w 1585912"/>
                <a:gd name="connsiteY10" fmla="*/ 241427 h 2012950"/>
                <a:gd name="connsiteX11" fmla="*/ 1281230 w 1585912"/>
                <a:gd name="connsiteY11" fmla="*/ 344669 h 2012950"/>
                <a:gd name="connsiteX12" fmla="*/ 1332539 w 1585912"/>
                <a:gd name="connsiteY12" fmla="*/ 449499 h 2012950"/>
                <a:gd name="connsiteX13" fmla="*/ 1378559 w 1585912"/>
                <a:gd name="connsiteY13" fmla="*/ 555388 h 2012950"/>
                <a:gd name="connsiteX14" fmla="*/ 1420876 w 1585912"/>
                <a:gd name="connsiteY14" fmla="*/ 662865 h 2012950"/>
                <a:gd name="connsiteX15" fmla="*/ 1457374 w 1585912"/>
                <a:gd name="connsiteY15" fmla="*/ 771931 h 2012950"/>
                <a:gd name="connsiteX16" fmla="*/ 1489112 w 1585912"/>
                <a:gd name="connsiteY16" fmla="*/ 880997 h 2012950"/>
                <a:gd name="connsiteX17" fmla="*/ 1517147 w 1585912"/>
                <a:gd name="connsiteY17" fmla="*/ 991121 h 2012950"/>
                <a:gd name="connsiteX18" fmla="*/ 1540421 w 1585912"/>
                <a:gd name="connsiteY18" fmla="*/ 1102305 h 2012950"/>
                <a:gd name="connsiteX19" fmla="*/ 1558406 w 1585912"/>
                <a:gd name="connsiteY19" fmla="*/ 1213488 h 2012950"/>
                <a:gd name="connsiteX20" fmla="*/ 1572159 w 1585912"/>
                <a:gd name="connsiteY20" fmla="*/ 1325731 h 2012950"/>
                <a:gd name="connsiteX21" fmla="*/ 1581151 w 1585912"/>
                <a:gd name="connsiteY21" fmla="*/ 1438502 h 2012950"/>
                <a:gd name="connsiteX22" fmla="*/ 1585912 w 1585912"/>
                <a:gd name="connsiteY22" fmla="*/ 1550215 h 2012950"/>
                <a:gd name="connsiteX23" fmla="*/ 1585912 w 1585912"/>
                <a:gd name="connsiteY23" fmla="*/ 1662987 h 2012950"/>
                <a:gd name="connsiteX24" fmla="*/ 1581151 w 1585912"/>
                <a:gd name="connsiteY24" fmla="*/ 1775229 h 2012950"/>
                <a:gd name="connsiteX25" fmla="*/ 1577449 w 1585912"/>
                <a:gd name="connsiteY25" fmla="*/ 1830821 h 2012950"/>
                <a:gd name="connsiteX26" fmla="*/ 1574275 w 1585912"/>
                <a:gd name="connsiteY26" fmla="*/ 1853587 h 2012950"/>
                <a:gd name="connsiteX27" fmla="*/ 1561580 w 1585912"/>
                <a:gd name="connsiteY27" fmla="*/ 1895413 h 2012950"/>
                <a:gd name="connsiteX28" fmla="*/ 1540421 w 1585912"/>
                <a:gd name="connsiteY28" fmla="*/ 1931945 h 2012950"/>
                <a:gd name="connsiteX29" fmla="*/ 1511328 w 1585912"/>
                <a:gd name="connsiteY29" fmla="*/ 1963182 h 2012950"/>
                <a:gd name="connsiteX30" fmla="*/ 1478004 w 1585912"/>
                <a:gd name="connsiteY30" fmla="*/ 1987537 h 2012950"/>
                <a:gd name="connsiteX31" fmla="*/ 1438860 w 1585912"/>
                <a:gd name="connsiteY31" fmla="*/ 2004479 h 2012950"/>
                <a:gd name="connsiteX32" fmla="*/ 1397072 w 1585912"/>
                <a:gd name="connsiteY32" fmla="*/ 2012950 h 2012950"/>
                <a:gd name="connsiteX33" fmla="*/ 1353697 w 1585912"/>
                <a:gd name="connsiteY33" fmla="*/ 2011891 h 2012950"/>
                <a:gd name="connsiteX34" fmla="*/ 1330952 w 1585912"/>
                <a:gd name="connsiteY34" fmla="*/ 2007656 h 2012950"/>
                <a:gd name="connsiteX35" fmla="*/ 591992 w 1585912"/>
                <a:gd name="connsiteY35" fmla="*/ 1827644 h 2012950"/>
                <a:gd name="connsiteX36" fmla="*/ 592075 w 1585912"/>
                <a:gd name="connsiteY36" fmla="*/ 1827203 h 2012950"/>
                <a:gd name="connsiteX37" fmla="*/ 589999 w 1585912"/>
                <a:gd name="connsiteY37" fmla="*/ 1826684 h 2012950"/>
                <a:gd name="connsiteX38" fmla="*/ 369129 w 1585912"/>
                <a:gd name="connsiteY38" fmla="*/ 1772157 h 2012950"/>
                <a:gd name="connsiteX39" fmla="*/ 369580 w 1585912"/>
                <a:gd name="connsiteY39" fmla="*/ 1766586 h 2012950"/>
                <a:gd name="connsiteX40" fmla="*/ 98626 w 1585912"/>
                <a:gd name="connsiteY40" fmla="*/ 1445683 h 2012950"/>
                <a:gd name="connsiteX41" fmla="*/ 84840 w 1585912"/>
                <a:gd name="connsiteY41" fmla="*/ 1429279 h 2012950"/>
                <a:gd name="connsiteX42" fmla="*/ 60979 w 1585912"/>
                <a:gd name="connsiteY42" fmla="*/ 1394354 h 2012950"/>
                <a:gd name="connsiteX43" fmla="*/ 40299 w 1585912"/>
                <a:gd name="connsiteY43" fmla="*/ 1357842 h 2012950"/>
                <a:gd name="connsiteX44" fmla="*/ 24391 w 1585912"/>
                <a:gd name="connsiteY44" fmla="*/ 1319213 h 2012950"/>
                <a:gd name="connsiteX45" fmla="*/ 12195 w 1585912"/>
                <a:gd name="connsiteY45" fmla="*/ 1279525 h 2012950"/>
                <a:gd name="connsiteX46" fmla="*/ 3711 w 1585912"/>
                <a:gd name="connsiteY46" fmla="*/ 1238250 h 2012950"/>
                <a:gd name="connsiteX47" fmla="*/ 0 w 1585912"/>
                <a:gd name="connsiteY47" fmla="*/ 1196446 h 2012950"/>
                <a:gd name="connsiteX48" fmla="*/ 0 w 1585912"/>
                <a:gd name="connsiteY48" fmla="*/ 1154113 h 2012950"/>
                <a:gd name="connsiteX49" fmla="*/ 2121 w 1585912"/>
                <a:gd name="connsiteY49" fmla="*/ 1133475 h 2012950"/>
                <a:gd name="connsiteX50" fmla="*/ 53275 w 1585912"/>
                <a:gd name="connsiteY50" fmla="*/ 658404 h 2012950"/>
                <a:gd name="connsiteX51" fmla="*/ 50800 w 1585912"/>
                <a:gd name="connsiteY51" fmla="*/ 655161 h 2012950"/>
                <a:gd name="connsiteX52" fmla="*/ 53880 w 1585912"/>
                <a:gd name="connsiteY52" fmla="*/ 652782 h 2012950"/>
                <a:gd name="connsiteX53" fmla="*/ 54086 w 1585912"/>
                <a:gd name="connsiteY53" fmla="*/ 650875 h 2012950"/>
                <a:gd name="connsiteX54" fmla="*/ 55122 w 1585912"/>
                <a:gd name="connsiteY54" fmla="*/ 651823 h 2012950"/>
                <a:gd name="connsiteX55" fmla="*/ 213937 w 1585912"/>
                <a:gd name="connsiteY55" fmla="*/ 529168 h 2012950"/>
                <a:gd name="connsiteX56" fmla="*/ 214312 w 1585912"/>
                <a:gd name="connsiteY56" fmla="*/ 529043 h 2012950"/>
                <a:gd name="connsiteX57" fmla="*/ 844307 w 1585912"/>
                <a:gd name="connsiteY57" fmla="*/ 41297 h 2012950"/>
                <a:gd name="connsiteX58" fmla="*/ 861762 w 1585912"/>
                <a:gd name="connsiteY58" fmla="*/ 29119 h 2012950"/>
                <a:gd name="connsiteX59" fmla="*/ 899319 w 1585912"/>
                <a:gd name="connsiteY59" fmla="*/ 10589 h 2012950"/>
                <a:gd name="connsiteX60" fmla="*/ 938462 w 1585912"/>
                <a:gd name="connsiteY60" fmla="*/ 1588 h 2012950"/>
                <a:gd name="connsiteX61" fmla="*/ 979192 w 1585912"/>
                <a:gd name="connsiteY61" fmla="*/ 0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15899 w 1585912"/>
                <a:gd name="connsiteY2" fmla="*/ 528916 h 2012950"/>
                <a:gd name="connsiteX3" fmla="*/ 979192 w 1585912"/>
                <a:gd name="connsiteY3" fmla="*/ 0 h 2012950"/>
                <a:gd name="connsiteX4" fmla="*/ 1018864 w 1585912"/>
                <a:gd name="connsiteY4" fmla="*/ 6883 h 2012950"/>
                <a:gd name="connsiteX5" fmla="*/ 1056950 w 1585912"/>
                <a:gd name="connsiteY5" fmla="*/ 21707 h 2012950"/>
                <a:gd name="connsiteX6" fmla="*/ 1090803 w 1585912"/>
                <a:gd name="connsiteY6" fmla="*/ 43414 h 2012950"/>
                <a:gd name="connsiteX7" fmla="*/ 1120425 w 1585912"/>
                <a:gd name="connsiteY7" fmla="*/ 72534 h 2012950"/>
                <a:gd name="connsiteX8" fmla="*/ 1133120 w 1585912"/>
                <a:gd name="connsiteY8" fmla="*/ 91064 h 2012950"/>
                <a:gd name="connsiteX9" fmla="*/ 1165387 w 1585912"/>
                <a:gd name="connsiteY9" fmla="*/ 140303 h 2012950"/>
                <a:gd name="connsiteX10" fmla="*/ 1225688 w 1585912"/>
                <a:gd name="connsiteY10" fmla="*/ 241427 h 2012950"/>
                <a:gd name="connsiteX11" fmla="*/ 1281230 w 1585912"/>
                <a:gd name="connsiteY11" fmla="*/ 344669 h 2012950"/>
                <a:gd name="connsiteX12" fmla="*/ 1332539 w 1585912"/>
                <a:gd name="connsiteY12" fmla="*/ 449499 h 2012950"/>
                <a:gd name="connsiteX13" fmla="*/ 1378559 w 1585912"/>
                <a:gd name="connsiteY13" fmla="*/ 555388 h 2012950"/>
                <a:gd name="connsiteX14" fmla="*/ 1420876 w 1585912"/>
                <a:gd name="connsiteY14" fmla="*/ 662865 h 2012950"/>
                <a:gd name="connsiteX15" fmla="*/ 1457374 w 1585912"/>
                <a:gd name="connsiteY15" fmla="*/ 771931 h 2012950"/>
                <a:gd name="connsiteX16" fmla="*/ 1489112 w 1585912"/>
                <a:gd name="connsiteY16" fmla="*/ 880997 h 2012950"/>
                <a:gd name="connsiteX17" fmla="*/ 1517147 w 1585912"/>
                <a:gd name="connsiteY17" fmla="*/ 991121 h 2012950"/>
                <a:gd name="connsiteX18" fmla="*/ 1540421 w 1585912"/>
                <a:gd name="connsiteY18" fmla="*/ 1102305 h 2012950"/>
                <a:gd name="connsiteX19" fmla="*/ 1558406 w 1585912"/>
                <a:gd name="connsiteY19" fmla="*/ 1213488 h 2012950"/>
                <a:gd name="connsiteX20" fmla="*/ 1572159 w 1585912"/>
                <a:gd name="connsiteY20" fmla="*/ 1325731 h 2012950"/>
                <a:gd name="connsiteX21" fmla="*/ 1581151 w 1585912"/>
                <a:gd name="connsiteY21" fmla="*/ 1438502 h 2012950"/>
                <a:gd name="connsiteX22" fmla="*/ 1585912 w 1585912"/>
                <a:gd name="connsiteY22" fmla="*/ 1550215 h 2012950"/>
                <a:gd name="connsiteX23" fmla="*/ 1585912 w 1585912"/>
                <a:gd name="connsiteY23" fmla="*/ 1662987 h 2012950"/>
                <a:gd name="connsiteX24" fmla="*/ 1581151 w 1585912"/>
                <a:gd name="connsiteY24" fmla="*/ 1775229 h 2012950"/>
                <a:gd name="connsiteX25" fmla="*/ 1577449 w 1585912"/>
                <a:gd name="connsiteY25" fmla="*/ 1830821 h 2012950"/>
                <a:gd name="connsiteX26" fmla="*/ 1574275 w 1585912"/>
                <a:gd name="connsiteY26" fmla="*/ 1853587 h 2012950"/>
                <a:gd name="connsiteX27" fmla="*/ 1561580 w 1585912"/>
                <a:gd name="connsiteY27" fmla="*/ 1895413 h 2012950"/>
                <a:gd name="connsiteX28" fmla="*/ 1540421 w 1585912"/>
                <a:gd name="connsiteY28" fmla="*/ 1931945 h 2012950"/>
                <a:gd name="connsiteX29" fmla="*/ 1511328 w 1585912"/>
                <a:gd name="connsiteY29" fmla="*/ 1963182 h 2012950"/>
                <a:gd name="connsiteX30" fmla="*/ 1478004 w 1585912"/>
                <a:gd name="connsiteY30" fmla="*/ 1987537 h 2012950"/>
                <a:gd name="connsiteX31" fmla="*/ 1438860 w 1585912"/>
                <a:gd name="connsiteY31" fmla="*/ 2004479 h 2012950"/>
                <a:gd name="connsiteX32" fmla="*/ 1397072 w 1585912"/>
                <a:gd name="connsiteY32" fmla="*/ 2012950 h 2012950"/>
                <a:gd name="connsiteX33" fmla="*/ 1353697 w 1585912"/>
                <a:gd name="connsiteY33" fmla="*/ 2011891 h 2012950"/>
                <a:gd name="connsiteX34" fmla="*/ 1330952 w 1585912"/>
                <a:gd name="connsiteY34" fmla="*/ 2007656 h 2012950"/>
                <a:gd name="connsiteX35" fmla="*/ 591992 w 1585912"/>
                <a:gd name="connsiteY35" fmla="*/ 1827644 h 2012950"/>
                <a:gd name="connsiteX36" fmla="*/ 592075 w 1585912"/>
                <a:gd name="connsiteY36" fmla="*/ 1827203 h 2012950"/>
                <a:gd name="connsiteX37" fmla="*/ 589999 w 1585912"/>
                <a:gd name="connsiteY37" fmla="*/ 1826684 h 2012950"/>
                <a:gd name="connsiteX38" fmla="*/ 369129 w 1585912"/>
                <a:gd name="connsiteY38" fmla="*/ 1772157 h 2012950"/>
                <a:gd name="connsiteX39" fmla="*/ 369580 w 1585912"/>
                <a:gd name="connsiteY39" fmla="*/ 1766586 h 2012950"/>
                <a:gd name="connsiteX40" fmla="*/ 98626 w 1585912"/>
                <a:gd name="connsiteY40" fmla="*/ 1445683 h 2012950"/>
                <a:gd name="connsiteX41" fmla="*/ 84840 w 1585912"/>
                <a:gd name="connsiteY41" fmla="*/ 1429279 h 2012950"/>
                <a:gd name="connsiteX42" fmla="*/ 60979 w 1585912"/>
                <a:gd name="connsiteY42" fmla="*/ 1394354 h 2012950"/>
                <a:gd name="connsiteX43" fmla="*/ 40299 w 1585912"/>
                <a:gd name="connsiteY43" fmla="*/ 1357842 h 2012950"/>
                <a:gd name="connsiteX44" fmla="*/ 24391 w 1585912"/>
                <a:gd name="connsiteY44" fmla="*/ 1319213 h 2012950"/>
                <a:gd name="connsiteX45" fmla="*/ 12195 w 1585912"/>
                <a:gd name="connsiteY45" fmla="*/ 1279525 h 2012950"/>
                <a:gd name="connsiteX46" fmla="*/ 3711 w 1585912"/>
                <a:gd name="connsiteY46" fmla="*/ 1238250 h 2012950"/>
                <a:gd name="connsiteX47" fmla="*/ 0 w 1585912"/>
                <a:gd name="connsiteY47" fmla="*/ 1196446 h 2012950"/>
                <a:gd name="connsiteX48" fmla="*/ 0 w 1585912"/>
                <a:gd name="connsiteY48" fmla="*/ 1154113 h 2012950"/>
                <a:gd name="connsiteX49" fmla="*/ 2121 w 1585912"/>
                <a:gd name="connsiteY49" fmla="*/ 1133475 h 2012950"/>
                <a:gd name="connsiteX50" fmla="*/ 53275 w 1585912"/>
                <a:gd name="connsiteY50" fmla="*/ 658404 h 2012950"/>
                <a:gd name="connsiteX51" fmla="*/ 50800 w 1585912"/>
                <a:gd name="connsiteY51" fmla="*/ 655161 h 2012950"/>
                <a:gd name="connsiteX52" fmla="*/ 53880 w 1585912"/>
                <a:gd name="connsiteY52" fmla="*/ 652782 h 2012950"/>
                <a:gd name="connsiteX53" fmla="*/ 54086 w 1585912"/>
                <a:gd name="connsiteY53" fmla="*/ 650875 h 2012950"/>
                <a:gd name="connsiteX54" fmla="*/ 55122 w 1585912"/>
                <a:gd name="connsiteY54" fmla="*/ 651823 h 2012950"/>
                <a:gd name="connsiteX55" fmla="*/ 213937 w 1585912"/>
                <a:gd name="connsiteY55" fmla="*/ 529168 h 2012950"/>
                <a:gd name="connsiteX56" fmla="*/ 844307 w 1585912"/>
                <a:gd name="connsiteY56" fmla="*/ 41297 h 2012950"/>
                <a:gd name="connsiteX57" fmla="*/ 861762 w 1585912"/>
                <a:gd name="connsiteY57" fmla="*/ 29119 h 2012950"/>
                <a:gd name="connsiteX58" fmla="*/ 899319 w 1585912"/>
                <a:gd name="connsiteY58" fmla="*/ 10589 h 2012950"/>
                <a:gd name="connsiteX59" fmla="*/ 938462 w 1585912"/>
                <a:gd name="connsiteY59" fmla="*/ 1588 h 2012950"/>
                <a:gd name="connsiteX60" fmla="*/ 979192 w 1585912"/>
                <a:gd name="connsiteY60" fmla="*/ 0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15899 w 1585912"/>
                <a:gd name="connsiteY2" fmla="*/ 528916 h 2012950"/>
                <a:gd name="connsiteX3" fmla="*/ 979192 w 1585912"/>
                <a:gd name="connsiteY3" fmla="*/ 0 h 2012950"/>
                <a:gd name="connsiteX4" fmla="*/ 1018864 w 1585912"/>
                <a:gd name="connsiteY4" fmla="*/ 6883 h 2012950"/>
                <a:gd name="connsiteX5" fmla="*/ 1056950 w 1585912"/>
                <a:gd name="connsiteY5" fmla="*/ 21707 h 2012950"/>
                <a:gd name="connsiteX6" fmla="*/ 1090803 w 1585912"/>
                <a:gd name="connsiteY6" fmla="*/ 43414 h 2012950"/>
                <a:gd name="connsiteX7" fmla="*/ 1120425 w 1585912"/>
                <a:gd name="connsiteY7" fmla="*/ 72534 h 2012950"/>
                <a:gd name="connsiteX8" fmla="*/ 1133120 w 1585912"/>
                <a:gd name="connsiteY8" fmla="*/ 91064 h 2012950"/>
                <a:gd name="connsiteX9" fmla="*/ 1165387 w 1585912"/>
                <a:gd name="connsiteY9" fmla="*/ 140303 h 2012950"/>
                <a:gd name="connsiteX10" fmla="*/ 1225688 w 1585912"/>
                <a:gd name="connsiteY10" fmla="*/ 241427 h 2012950"/>
                <a:gd name="connsiteX11" fmla="*/ 1281230 w 1585912"/>
                <a:gd name="connsiteY11" fmla="*/ 344669 h 2012950"/>
                <a:gd name="connsiteX12" fmla="*/ 1332539 w 1585912"/>
                <a:gd name="connsiteY12" fmla="*/ 449499 h 2012950"/>
                <a:gd name="connsiteX13" fmla="*/ 1378559 w 1585912"/>
                <a:gd name="connsiteY13" fmla="*/ 555388 h 2012950"/>
                <a:gd name="connsiteX14" fmla="*/ 1420876 w 1585912"/>
                <a:gd name="connsiteY14" fmla="*/ 662865 h 2012950"/>
                <a:gd name="connsiteX15" fmla="*/ 1457374 w 1585912"/>
                <a:gd name="connsiteY15" fmla="*/ 771931 h 2012950"/>
                <a:gd name="connsiteX16" fmla="*/ 1489112 w 1585912"/>
                <a:gd name="connsiteY16" fmla="*/ 880997 h 2012950"/>
                <a:gd name="connsiteX17" fmla="*/ 1517147 w 1585912"/>
                <a:gd name="connsiteY17" fmla="*/ 991121 h 2012950"/>
                <a:gd name="connsiteX18" fmla="*/ 1540421 w 1585912"/>
                <a:gd name="connsiteY18" fmla="*/ 1102305 h 2012950"/>
                <a:gd name="connsiteX19" fmla="*/ 1558406 w 1585912"/>
                <a:gd name="connsiteY19" fmla="*/ 1213488 h 2012950"/>
                <a:gd name="connsiteX20" fmla="*/ 1572159 w 1585912"/>
                <a:gd name="connsiteY20" fmla="*/ 1325731 h 2012950"/>
                <a:gd name="connsiteX21" fmla="*/ 1581151 w 1585912"/>
                <a:gd name="connsiteY21" fmla="*/ 1438502 h 2012950"/>
                <a:gd name="connsiteX22" fmla="*/ 1585912 w 1585912"/>
                <a:gd name="connsiteY22" fmla="*/ 1550215 h 2012950"/>
                <a:gd name="connsiteX23" fmla="*/ 1585912 w 1585912"/>
                <a:gd name="connsiteY23" fmla="*/ 1662987 h 2012950"/>
                <a:gd name="connsiteX24" fmla="*/ 1581151 w 1585912"/>
                <a:gd name="connsiteY24" fmla="*/ 1775229 h 2012950"/>
                <a:gd name="connsiteX25" fmla="*/ 1577449 w 1585912"/>
                <a:gd name="connsiteY25" fmla="*/ 1830821 h 2012950"/>
                <a:gd name="connsiteX26" fmla="*/ 1574275 w 1585912"/>
                <a:gd name="connsiteY26" fmla="*/ 1853587 h 2012950"/>
                <a:gd name="connsiteX27" fmla="*/ 1561580 w 1585912"/>
                <a:gd name="connsiteY27" fmla="*/ 1895413 h 2012950"/>
                <a:gd name="connsiteX28" fmla="*/ 1540421 w 1585912"/>
                <a:gd name="connsiteY28" fmla="*/ 1931945 h 2012950"/>
                <a:gd name="connsiteX29" fmla="*/ 1511328 w 1585912"/>
                <a:gd name="connsiteY29" fmla="*/ 1963182 h 2012950"/>
                <a:gd name="connsiteX30" fmla="*/ 1478004 w 1585912"/>
                <a:gd name="connsiteY30" fmla="*/ 1987537 h 2012950"/>
                <a:gd name="connsiteX31" fmla="*/ 1438860 w 1585912"/>
                <a:gd name="connsiteY31" fmla="*/ 2004479 h 2012950"/>
                <a:gd name="connsiteX32" fmla="*/ 1397072 w 1585912"/>
                <a:gd name="connsiteY32" fmla="*/ 2012950 h 2012950"/>
                <a:gd name="connsiteX33" fmla="*/ 1353697 w 1585912"/>
                <a:gd name="connsiteY33" fmla="*/ 2011891 h 2012950"/>
                <a:gd name="connsiteX34" fmla="*/ 1330952 w 1585912"/>
                <a:gd name="connsiteY34" fmla="*/ 2007656 h 2012950"/>
                <a:gd name="connsiteX35" fmla="*/ 591992 w 1585912"/>
                <a:gd name="connsiteY35" fmla="*/ 1827644 h 2012950"/>
                <a:gd name="connsiteX36" fmla="*/ 592075 w 1585912"/>
                <a:gd name="connsiteY36" fmla="*/ 1827203 h 2012950"/>
                <a:gd name="connsiteX37" fmla="*/ 589999 w 1585912"/>
                <a:gd name="connsiteY37" fmla="*/ 1826684 h 2012950"/>
                <a:gd name="connsiteX38" fmla="*/ 369129 w 1585912"/>
                <a:gd name="connsiteY38" fmla="*/ 1772157 h 2012950"/>
                <a:gd name="connsiteX39" fmla="*/ 369580 w 1585912"/>
                <a:gd name="connsiteY39" fmla="*/ 1766586 h 2012950"/>
                <a:gd name="connsiteX40" fmla="*/ 98626 w 1585912"/>
                <a:gd name="connsiteY40" fmla="*/ 1445683 h 2012950"/>
                <a:gd name="connsiteX41" fmla="*/ 84840 w 1585912"/>
                <a:gd name="connsiteY41" fmla="*/ 1429279 h 2012950"/>
                <a:gd name="connsiteX42" fmla="*/ 60979 w 1585912"/>
                <a:gd name="connsiteY42" fmla="*/ 1394354 h 2012950"/>
                <a:gd name="connsiteX43" fmla="*/ 40299 w 1585912"/>
                <a:gd name="connsiteY43" fmla="*/ 1357842 h 2012950"/>
                <a:gd name="connsiteX44" fmla="*/ 24391 w 1585912"/>
                <a:gd name="connsiteY44" fmla="*/ 1319213 h 2012950"/>
                <a:gd name="connsiteX45" fmla="*/ 12195 w 1585912"/>
                <a:gd name="connsiteY45" fmla="*/ 1279525 h 2012950"/>
                <a:gd name="connsiteX46" fmla="*/ 3711 w 1585912"/>
                <a:gd name="connsiteY46" fmla="*/ 1238250 h 2012950"/>
                <a:gd name="connsiteX47" fmla="*/ 0 w 1585912"/>
                <a:gd name="connsiteY47" fmla="*/ 1196446 h 2012950"/>
                <a:gd name="connsiteX48" fmla="*/ 0 w 1585912"/>
                <a:gd name="connsiteY48" fmla="*/ 1154113 h 2012950"/>
                <a:gd name="connsiteX49" fmla="*/ 2121 w 1585912"/>
                <a:gd name="connsiteY49" fmla="*/ 1133475 h 2012950"/>
                <a:gd name="connsiteX50" fmla="*/ 53275 w 1585912"/>
                <a:gd name="connsiteY50" fmla="*/ 658404 h 2012950"/>
                <a:gd name="connsiteX51" fmla="*/ 50800 w 1585912"/>
                <a:gd name="connsiteY51" fmla="*/ 655161 h 2012950"/>
                <a:gd name="connsiteX52" fmla="*/ 53880 w 1585912"/>
                <a:gd name="connsiteY52" fmla="*/ 652782 h 2012950"/>
                <a:gd name="connsiteX53" fmla="*/ 54086 w 1585912"/>
                <a:gd name="connsiteY53" fmla="*/ 650875 h 2012950"/>
                <a:gd name="connsiteX54" fmla="*/ 55122 w 1585912"/>
                <a:gd name="connsiteY54" fmla="*/ 651823 h 2012950"/>
                <a:gd name="connsiteX55" fmla="*/ 844307 w 1585912"/>
                <a:gd name="connsiteY55" fmla="*/ 41297 h 2012950"/>
                <a:gd name="connsiteX56" fmla="*/ 861762 w 1585912"/>
                <a:gd name="connsiteY56" fmla="*/ 29119 h 2012950"/>
                <a:gd name="connsiteX57" fmla="*/ 899319 w 1585912"/>
                <a:gd name="connsiteY57" fmla="*/ 10589 h 2012950"/>
                <a:gd name="connsiteX58" fmla="*/ 938462 w 1585912"/>
                <a:gd name="connsiteY58" fmla="*/ 1588 h 2012950"/>
                <a:gd name="connsiteX59" fmla="*/ 979192 w 1585912"/>
                <a:gd name="connsiteY59" fmla="*/ 0 h 2012950"/>
                <a:gd name="connsiteX0" fmla="*/ 979192 w 1585912"/>
                <a:gd name="connsiteY0" fmla="*/ 0 h 2012950"/>
                <a:gd name="connsiteX1" fmla="*/ 1018864 w 1585912"/>
                <a:gd name="connsiteY1" fmla="*/ 6883 h 2012950"/>
                <a:gd name="connsiteX2" fmla="*/ 1056950 w 1585912"/>
                <a:gd name="connsiteY2" fmla="*/ 21707 h 2012950"/>
                <a:gd name="connsiteX3" fmla="*/ 1090803 w 1585912"/>
                <a:gd name="connsiteY3" fmla="*/ 43414 h 2012950"/>
                <a:gd name="connsiteX4" fmla="*/ 1120425 w 1585912"/>
                <a:gd name="connsiteY4" fmla="*/ 72534 h 2012950"/>
                <a:gd name="connsiteX5" fmla="*/ 1133120 w 1585912"/>
                <a:gd name="connsiteY5" fmla="*/ 91064 h 2012950"/>
                <a:gd name="connsiteX6" fmla="*/ 1165387 w 1585912"/>
                <a:gd name="connsiteY6" fmla="*/ 140303 h 2012950"/>
                <a:gd name="connsiteX7" fmla="*/ 1225688 w 1585912"/>
                <a:gd name="connsiteY7" fmla="*/ 241427 h 2012950"/>
                <a:gd name="connsiteX8" fmla="*/ 1281230 w 1585912"/>
                <a:gd name="connsiteY8" fmla="*/ 344669 h 2012950"/>
                <a:gd name="connsiteX9" fmla="*/ 1332539 w 1585912"/>
                <a:gd name="connsiteY9" fmla="*/ 449499 h 2012950"/>
                <a:gd name="connsiteX10" fmla="*/ 1378559 w 1585912"/>
                <a:gd name="connsiteY10" fmla="*/ 555388 h 2012950"/>
                <a:gd name="connsiteX11" fmla="*/ 1420876 w 1585912"/>
                <a:gd name="connsiteY11" fmla="*/ 662865 h 2012950"/>
                <a:gd name="connsiteX12" fmla="*/ 1457374 w 1585912"/>
                <a:gd name="connsiteY12" fmla="*/ 771931 h 2012950"/>
                <a:gd name="connsiteX13" fmla="*/ 1489112 w 1585912"/>
                <a:gd name="connsiteY13" fmla="*/ 880997 h 2012950"/>
                <a:gd name="connsiteX14" fmla="*/ 1517147 w 1585912"/>
                <a:gd name="connsiteY14" fmla="*/ 991121 h 2012950"/>
                <a:gd name="connsiteX15" fmla="*/ 1540421 w 1585912"/>
                <a:gd name="connsiteY15" fmla="*/ 1102305 h 2012950"/>
                <a:gd name="connsiteX16" fmla="*/ 1558406 w 1585912"/>
                <a:gd name="connsiteY16" fmla="*/ 1213488 h 2012950"/>
                <a:gd name="connsiteX17" fmla="*/ 1572159 w 1585912"/>
                <a:gd name="connsiteY17" fmla="*/ 1325731 h 2012950"/>
                <a:gd name="connsiteX18" fmla="*/ 1581151 w 1585912"/>
                <a:gd name="connsiteY18" fmla="*/ 1438502 h 2012950"/>
                <a:gd name="connsiteX19" fmla="*/ 1585912 w 1585912"/>
                <a:gd name="connsiteY19" fmla="*/ 1550215 h 2012950"/>
                <a:gd name="connsiteX20" fmla="*/ 1585912 w 1585912"/>
                <a:gd name="connsiteY20" fmla="*/ 1662987 h 2012950"/>
                <a:gd name="connsiteX21" fmla="*/ 1581151 w 1585912"/>
                <a:gd name="connsiteY21" fmla="*/ 1775229 h 2012950"/>
                <a:gd name="connsiteX22" fmla="*/ 1577449 w 1585912"/>
                <a:gd name="connsiteY22" fmla="*/ 1830821 h 2012950"/>
                <a:gd name="connsiteX23" fmla="*/ 1574275 w 1585912"/>
                <a:gd name="connsiteY23" fmla="*/ 1853587 h 2012950"/>
                <a:gd name="connsiteX24" fmla="*/ 1561580 w 1585912"/>
                <a:gd name="connsiteY24" fmla="*/ 1895413 h 2012950"/>
                <a:gd name="connsiteX25" fmla="*/ 1540421 w 1585912"/>
                <a:gd name="connsiteY25" fmla="*/ 1931945 h 2012950"/>
                <a:gd name="connsiteX26" fmla="*/ 1511328 w 1585912"/>
                <a:gd name="connsiteY26" fmla="*/ 1963182 h 2012950"/>
                <a:gd name="connsiteX27" fmla="*/ 1478004 w 1585912"/>
                <a:gd name="connsiteY27" fmla="*/ 1987537 h 2012950"/>
                <a:gd name="connsiteX28" fmla="*/ 1438860 w 1585912"/>
                <a:gd name="connsiteY28" fmla="*/ 2004479 h 2012950"/>
                <a:gd name="connsiteX29" fmla="*/ 1397072 w 1585912"/>
                <a:gd name="connsiteY29" fmla="*/ 2012950 h 2012950"/>
                <a:gd name="connsiteX30" fmla="*/ 1353697 w 1585912"/>
                <a:gd name="connsiteY30" fmla="*/ 2011891 h 2012950"/>
                <a:gd name="connsiteX31" fmla="*/ 1330952 w 1585912"/>
                <a:gd name="connsiteY31" fmla="*/ 2007656 h 2012950"/>
                <a:gd name="connsiteX32" fmla="*/ 591992 w 1585912"/>
                <a:gd name="connsiteY32" fmla="*/ 1827644 h 2012950"/>
                <a:gd name="connsiteX33" fmla="*/ 592075 w 1585912"/>
                <a:gd name="connsiteY33" fmla="*/ 1827203 h 2012950"/>
                <a:gd name="connsiteX34" fmla="*/ 589999 w 1585912"/>
                <a:gd name="connsiteY34" fmla="*/ 1826684 h 2012950"/>
                <a:gd name="connsiteX35" fmla="*/ 369129 w 1585912"/>
                <a:gd name="connsiteY35" fmla="*/ 1772157 h 2012950"/>
                <a:gd name="connsiteX36" fmla="*/ 369580 w 1585912"/>
                <a:gd name="connsiteY36" fmla="*/ 1766586 h 2012950"/>
                <a:gd name="connsiteX37" fmla="*/ 98626 w 1585912"/>
                <a:gd name="connsiteY37" fmla="*/ 1445683 h 2012950"/>
                <a:gd name="connsiteX38" fmla="*/ 84840 w 1585912"/>
                <a:gd name="connsiteY38" fmla="*/ 1429279 h 2012950"/>
                <a:gd name="connsiteX39" fmla="*/ 60979 w 1585912"/>
                <a:gd name="connsiteY39" fmla="*/ 1394354 h 2012950"/>
                <a:gd name="connsiteX40" fmla="*/ 40299 w 1585912"/>
                <a:gd name="connsiteY40" fmla="*/ 1357842 h 2012950"/>
                <a:gd name="connsiteX41" fmla="*/ 24391 w 1585912"/>
                <a:gd name="connsiteY41" fmla="*/ 1319213 h 2012950"/>
                <a:gd name="connsiteX42" fmla="*/ 12195 w 1585912"/>
                <a:gd name="connsiteY42" fmla="*/ 1279525 h 2012950"/>
                <a:gd name="connsiteX43" fmla="*/ 3711 w 1585912"/>
                <a:gd name="connsiteY43" fmla="*/ 1238250 h 2012950"/>
                <a:gd name="connsiteX44" fmla="*/ 0 w 1585912"/>
                <a:gd name="connsiteY44" fmla="*/ 1196446 h 2012950"/>
                <a:gd name="connsiteX45" fmla="*/ 0 w 1585912"/>
                <a:gd name="connsiteY45" fmla="*/ 1154113 h 2012950"/>
                <a:gd name="connsiteX46" fmla="*/ 2121 w 1585912"/>
                <a:gd name="connsiteY46" fmla="*/ 1133475 h 2012950"/>
                <a:gd name="connsiteX47" fmla="*/ 53275 w 1585912"/>
                <a:gd name="connsiteY47" fmla="*/ 658404 h 2012950"/>
                <a:gd name="connsiteX48" fmla="*/ 50800 w 1585912"/>
                <a:gd name="connsiteY48" fmla="*/ 655161 h 2012950"/>
                <a:gd name="connsiteX49" fmla="*/ 53880 w 1585912"/>
                <a:gd name="connsiteY49" fmla="*/ 652782 h 2012950"/>
                <a:gd name="connsiteX50" fmla="*/ 54086 w 1585912"/>
                <a:gd name="connsiteY50" fmla="*/ 650875 h 2012950"/>
                <a:gd name="connsiteX51" fmla="*/ 55122 w 1585912"/>
                <a:gd name="connsiteY51" fmla="*/ 651823 h 2012950"/>
                <a:gd name="connsiteX52" fmla="*/ 844307 w 1585912"/>
                <a:gd name="connsiteY52" fmla="*/ 41297 h 2012950"/>
                <a:gd name="connsiteX53" fmla="*/ 861762 w 1585912"/>
                <a:gd name="connsiteY53" fmla="*/ 29119 h 2012950"/>
                <a:gd name="connsiteX54" fmla="*/ 899319 w 1585912"/>
                <a:gd name="connsiteY54" fmla="*/ 10589 h 2012950"/>
                <a:gd name="connsiteX55" fmla="*/ 938462 w 1585912"/>
                <a:gd name="connsiteY55" fmla="*/ 1588 h 2012950"/>
                <a:gd name="connsiteX56" fmla="*/ 979192 w 1585912"/>
                <a:gd name="connsiteY56" fmla="*/ 0 h 2012950"/>
                <a:gd name="connsiteX0" fmla="*/ 979192 w 1585912"/>
                <a:gd name="connsiteY0" fmla="*/ 0 h 2012950"/>
                <a:gd name="connsiteX1" fmla="*/ 1018864 w 1585912"/>
                <a:gd name="connsiteY1" fmla="*/ 6883 h 2012950"/>
                <a:gd name="connsiteX2" fmla="*/ 1056950 w 1585912"/>
                <a:gd name="connsiteY2" fmla="*/ 21707 h 2012950"/>
                <a:gd name="connsiteX3" fmla="*/ 1090803 w 1585912"/>
                <a:gd name="connsiteY3" fmla="*/ 43414 h 2012950"/>
                <a:gd name="connsiteX4" fmla="*/ 1120425 w 1585912"/>
                <a:gd name="connsiteY4" fmla="*/ 72534 h 2012950"/>
                <a:gd name="connsiteX5" fmla="*/ 1133120 w 1585912"/>
                <a:gd name="connsiteY5" fmla="*/ 91064 h 2012950"/>
                <a:gd name="connsiteX6" fmla="*/ 1165387 w 1585912"/>
                <a:gd name="connsiteY6" fmla="*/ 140303 h 2012950"/>
                <a:gd name="connsiteX7" fmla="*/ 1225688 w 1585912"/>
                <a:gd name="connsiteY7" fmla="*/ 241427 h 2012950"/>
                <a:gd name="connsiteX8" fmla="*/ 1281230 w 1585912"/>
                <a:gd name="connsiteY8" fmla="*/ 344669 h 2012950"/>
                <a:gd name="connsiteX9" fmla="*/ 1332539 w 1585912"/>
                <a:gd name="connsiteY9" fmla="*/ 449499 h 2012950"/>
                <a:gd name="connsiteX10" fmla="*/ 1378559 w 1585912"/>
                <a:gd name="connsiteY10" fmla="*/ 555388 h 2012950"/>
                <a:gd name="connsiteX11" fmla="*/ 1420876 w 1585912"/>
                <a:gd name="connsiteY11" fmla="*/ 662865 h 2012950"/>
                <a:gd name="connsiteX12" fmla="*/ 1457374 w 1585912"/>
                <a:gd name="connsiteY12" fmla="*/ 771931 h 2012950"/>
                <a:gd name="connsiteX13" fmla="*/ 1489112 w 1585912"/>
                <a:gd name="connsiteY13" fmla="*/ 880997 h 2012950"/>
                <a:gd name="connsiteX14" fmla="*/ 1517147 w 1585912"/>
                <a:gd name="connsiteY14" fmla="*/ 991121 h 2012950"/>
                <a:gd name="connsiteX15" fmla="*/ 1540421 w 1585912"/>
                <a:gd name="connsiteY15" fmla="*/ 1102305 h 2012950"/>
                <a:gd name="connsiteX16" fmla="*/ 1558406 w 1585912"/>
                <a:gd name="connsiteY16" fmla="*/ 1213488 h 2012950"/>
                <a:gd name="connsiteX17" fmla="*/ 1572159 w 1585912"/>
                <a:gd name="connsiteY17" fmla="*/ 1325731 h 2012950"/>
                <a:gd name="connsiteX18" fmla="*/ 1581151 w 1585912"/>
                <a:gd name="connsiteY18" fmla="*/ 1438502 h 2012950"/>
                <a:gd name="connsiteX19" fmla="*/ 1585912 w 1585912"/>
                <a:gd name="connsiteY19" fmla="*/ 1550215 h 2012950"/>
                <a:gd name="connsiteX20" fmla="*/ 1585912 w 1585912"/>
                <a:gd name="connsiteY20" fmla="*/ 1662987 h 2012950"/>
                <a:gd name="connsiteX21" fmla="*/ 1581151 w 1585912"/>
                <a:gd name="connsiteY21" fmla="*/ 1775229 h 2012950"/>
                <a:gd name="connsiteX22" fmla="*/ 1577449 w 1585912"/>
                <a:gd name="connsiteY22" fmla="*/ 1830821 h 2012950"/>
                <a:gd name="connsiteX23" fmla="*/ 1574275 w 1585912"/>
                <a:gd name="connsiteY23" fmla="*/ 1853587 h 2012950"/>
                <a:gd name="connsiteX24" fmla="*/ 1561580 w 1585912"/>
                <a:gd name="connsiteY24" fmla="*/ 1895413 h 2012950"/>
                <a:gd name="connsiteX25" fmla="*/ 1540421 w 1585912"/>
                <a:gd name="connsiteY25" fmla="*/ 1931945 h 2012950"/>
                <a:gd name="connsiteX26" fmla="*/ 1511328 w 1585912"/>
                <a:gd name="connsiteY26" fmla="*/ 1963182 h 2012950"/>
                <a:gd name="connsiteX27" fmla="*/ 1478004 w 1585912"/>
                <a:gd name="connsiteY27" fmla="*/ 1987537 h 2012950"/>
                <a:gd name="connsiteX28" fmla="*/ 1438860 w 1585912"/>
                <a:gd name="connsiteY28" fmla="*/ 2004479 h 2012950"/>
                <a:gd name="connsiteX29" fmla="*/ 1397072 w 1585912"/>
                <a:gd name="connsiteY29" fmla="*/ 2012950 h 2012950"/>
                <a:gd name="connsiteX30" fmla="*/ 1353697 w 1585912"/>
                <a:gd name="connsiteY30" fmla="*/ 2011891 h 2012950"/>
                <a:gd name="connsiteX31" fmla="*/ 1330952 w 1585912"/>
                <a:gd name="connsiteY31" fmla="*/ 2007656 h 2012950"/>
                <a:gd name="connsiteX32" fmla="*/ 591992 w 1585912"/>
                <a:gd name="connsiteY32" fmla="*/ 1827644 h 2012950"/>
                <a:gd name="connsiteX33" fmla="*/ 592075 w 1585912"/>
                <a:gd name="connsiteY33" fmla="*/ 1827203 h 2012950"/>
                <a:gd name="connsiteX34" fmla="*/ 589999 w 1585912"/>
                <a:gd name="connsiteY34" fmla="*/ 1826684 h 2012950"/>
                <a:gd name="connsiteX35" fmla="*/ 369129 w 1585912"/>
                <a:gd name="connsiteY35" fmla="*/ 1772157 h 2012950"/>
                <a:gd name="connsiteX36" fmla="*/ 369580 w 1585912"/>
                <a:gd name="connsiteY36" fmla="*/ 1766586 h 2012950"/>
                <a:gd name="connsiteX37" fmla="*/ 98626 w 1585912"/>
                <a:gd name="connsiteY37" fmla="*/ 1445683 h 2012950"/>
                <a:gd name="connsiteX38" fmla="*/ 84840 w 1585912"/>
                <a:gd name="connsiteY38" fmla="*/ 1429279 h 2012950"/>
                <a:gd name="connsiteX39" fmla="*/ 60979 w 1585912"/>
                <a:gd name="connsiteY39" fmla="*/ 1394354 h 2012950"/>
                <a:gd name="connsiteX40" fmla="*/ 40299 w 1585912"/>
                <a:gd name="connsiteY40" fmla="*/ 1357842 h 2012950"/>
                <a:gd name="connsiteX41" fmla="*/ 24391 w 1585912"/>
                <a:gd name="connsiteY41" fmla="*/ 1319213 h 2012950"/>
                <a:gd name="connsiteX42" fmla="*/ 12195 w 1585912"/>
                <a:gd name="connsiteY42" fmla="*/ 1279525 h 2012950"/>
                <a:gd name="connsiteX43" fmla="*/ 3711 w 1585912"/>
                <a:gd name="connsiteY43" fmla="*/ 1238250 h 2012950"/>
                <a:gd name="connsiteX44" fmla="*/ 0 w 1585912"/>
                <a:gd name="connsiteY44" fmla="*/ 1196446 h 2012950"/>
                <a:gd name="connsiteX45" fmla="*/ 0 w 1585912"/>
                <a:gd name="connsiteY45" fmla="*/ 1154113 h 2012950"/>
                <a:gd name="connsiteX46" fmla="*/ 2121 w 1585912"/>
                <a:gd name="connsiteY46" fmla="*/ 1133475 h 2012950"/>
                <a:gd name="connsiteX47" fmla="*/ 53275 w 1585912"/>
                <a:gd name="connsiteY47" fmla="*/ 658404 h 2012950"/>
                <a:gd name="connsiteX48" fmla="*/ 50800 w 1585912"/>
                <a:gd name="connsiteY48" fmla="*/ 655161 h 2012950"/>
                <a:gd name="connsiteX49" fmla="*/ 53880 w 1585912"/>
                <a:gd name="connsiteY49" fmla="*/ 652782 h 2012950"/>
                <a:gd name="connsiteX50" fmla="*/ 54086 w 1585912"/>
                <a:gd name="connsiteY50" fmla="*/ 650875 h 2012950"/>
                <a:gd name="connsiteX51" fmla="*/ 844307 w 1585912"/>
                <a:gd name="connsiteY51" fmla="*/ 41297 h 2012950"/>
                <a:gd name="connsiteX52" fmla="*/ 861762 w 1585912"/>
                <a:gd name="connsiteY52" fmla="*/ 29119 h 2012950"/>
                <a:gd name="connsiteX53" fmla="*/ 899319 w 1585912"/>
                <a:gd name="connsiteY53" fmla="*/ 10589 h 2012950"/>
                <a:gd name="connsiteX54" fmla="*/ 938462 w 1585912"/>
                <a:gd name="connsiteY54" fmla="*/ 1588 h 2012950"/>
                <a:gd name="connsiteX55" fmla="*/ 979192 w 1585912"/>
                <a:gd name="connsiteY55" fmla="*/ 0 h 2012950"/>
                <a:gd name="connsiteX0" fmla="*/ 979192 w 1585912"/>
                <a:gd name="connsiteY0" fmla="*/ 0 h 2012950"/>
                <a:gd name="connsiteX1" fmla="*/ 1018864 w 1585912"/>
                <a:gd name="connsiteY1" fmla="*/ 6883 h 2012950"/>
                <a:gd name="connsiteX2" fmla="*/ 1056950 w 1585912"/>
                <a:gd name="connsiteY2" fmla="*/ 21707 h 2012950"/>
                <a:gd name="connsiteX3" fmla="*/ 1090803 w 1585912"/>
                <a:gd name="connsiteY3" fmla="*/ 43414 h 2012950"/>
                <a:gd name="connsiteX4" fmla="*/ 1120425 w 1585912"/>
                <a:gd name="connsiteY4" fmla="*/ 72534 h 2012950"/>
                <a:gd name="connsiteX5" fmla="*/ 1133120 w 1585912"/>
                <a:gd name="connsiteY5" fmla="*/ 91064 h 2012950"/>
                <a:gd name="connsiteX6" fmla="*/ 1165387 w 1585912"/>
                <a:gd name="connsiteY6" fmla="*/ 140303 h 2012950"/>
                <a:gd name="connsiteX7" fmla="*/ 1225688 w 1585912"/>
                <a:gd name="connsiteY7" fmla="*/ 241427 h 2012950"/>
                <a:gd name="connsiteX8" fmla="*/ 1281230 w 1585912"/>
                <a:gd name="connsiteY8" fmla="*/ 344669 h 2012950"/>
                <a:gd name="connsiteX9" fmla="*/ 1332539 w 1585912"/>
                <a:gd name="connsiteY9" fmla="*/ 449499 h 2012950"/>
                <a:gd name="connsiteX10" fmla="*/ 1378559 w 1585912"/>
                <a:gd name="connsiteY10" fmla="*/ 555388 h 2012950"/>
                <a:gd name="connsiteX11" fmla="*/ 1420876 w 1585912"/>
                <a:gd name="connsiteY11" fmla="*/ 662865 h 2012950"/>
                <a:gd name="connsiteX12" fmla="*/ 1457374 w 1585912"/>
                <a:gd name="connsiteY12" fmla="*/ 771931 h 2012950"/>
                <a:gd name="connsiteX13" fmla="*/ 1489112 w 1585912"/>
                <a:gd name="connsiteY13" fmla="*/ 880997 h 2012950"/>
                <a:gd name="connsiteX14" fmla="*/ 1517147 w 1585912"/>
                <a:gd name="connsiteY14" fmla="*/ 991121 h 2012950"/>
                <a:gd name="connsiteX15" fmla="*/ 1540421 w 1585912"/>
                <a:gd name="connsiteY15" fmla="*/ 1102305 h 2012950"/>
                <a:gd name="connsiteX16" fmla="*/ 1558406 w 1585912"/>
                <a:gd name="connsiteY16" fmla="*/ 1213488 h 2012950"/>
                <a:gd name="connsiteX17" fmla="*/ 1572159 w 1585912"/>
                <a:gd name="connsiteY17" fmla="*/ 1325731 h 2012950"/>
                <a:gd name="connsiteX18" fmla="*/ 1581151 w 1585912"/>
                <a:gd name="connsiteY18" fmla="*/ 1438502 h 2012950"/>
                <a:gd name="connsiteX19" fmla="*/ 1585912 w 1585912"/>
                <a:gd name="connsiteY19" fmla="*/ 1550215 h 2012950"/>
                <a:gd name="connsiteX20" fmla="*/ 1585912 w 1585912"/>
                <a:gd name="connsiteY20" fmla="*/ 1662987 h 2012950"/>
                <a:gd name="connsiteX21" fmla="*/ 1581151 w 1585912"/>
                <a:gd name="connsiteY21" fmla="*/ 1775229 h 2012950"/>
                <a:gd name="connsiteX22" fmla="*/ 1577449 w 1585912"/>
                <a:gd name="connsiteY22" fmla="*/ 1830821 h 2012950"/>
                <a:gd name="connsiteX23" fmla="*/ 1574275 w 1585912"/>
                <a:gd name="connsiteY23" fmla="*/ 1853587 h 2012950"/>
                <a:gd name="connsiteX24" fmla="*/ 1561580 w 1585912"/>
                <a:gd name="connsiteY24" fmla="*/ 1895413 h 2012950"/>
                <a:gd name="connsiteX25" fmla="*/ 1540421 w 1585912"/>
                <a:gd name="connsiteY25" fmla="*/ 1931945 h 2012950"/>
                <a:gd name="connsiteX26" fmla="*/ 1511328 w 1585912"/>
                <a:gd name="connsiteY26" fmla="*/ 1963182 h 2012950"/>
                <a:gd name="connsiteX27" fmla="*/ 1478004 w 1585912"/>
                <a:gd name="connsiteY27" fmla="*/ 1987537 h 2012950"/>
                <a:gd name="connsiteX28" fmla="*/ 1438860 w 1585912"/>
                <a:gd name="connsiteY28" fmla="*/ 2004479 h 2012950"/>
                <a:gd name="connsiteX29" fmla="*/ 1397072 w 1585912"/>
                <a:gd name="connsiteY29" fmla="*/ 2012950 h 2012950"/>
                <a:gd name="connsiteX30" fmla="*/ 1353697 w 1585912"/>
                <a:gd name="connsiteY30" fmla="*/ 2011891 h 2012950"/>
                <a:gd name="connsiteX31" fmla="*/ 1330952 w 1585912"/>
                <a:gd name="connsiteY31" fmla="*/ 2007656 h 2012950"/>
                <a:gd name="connsiteX32" fmla="*/ 591992 w 1585912"/>
                <a:gd name="connsiteY32" fmla="*/ 1827644 h 2012950"/>
                <a:gd name="connsiteX33" fmla="*/ 592075 w 1585912"/>
                <a:gd name="connsiteY33" fmla="*/ 1827203 h 2012950"/>
                <a:gd name="connsiteX34" fmla="*/ 589999 w 1585912"/>
                <a:gd name="connsiteY34" fmla="*/ 1826684 h 2012950"/>
                <a:gd name="connsiteX35" fmla="*/ 369129 w 1585912"/>
                <a:gd name="connsiteY35" fmla="*/ 1772157 h 2012950"/>
                <a:gd name="connsiteX36" fmla="*/ 369580 w 1585912"/>
                <a:gd name="connsiteY36" fmla="*/ 1766586 h 2012950"/>
                <a:gd name="connsiteX37" fmla="*/ 98626 w 1585912"/>
                <a:gd name="connsiteY37" fmla="*/ 1445683 h 2012950"/>
                <a:gd name="connsiteX38" fmla="*/ 84840 w 1585912"/>
                <a:gd name="connsiteY38" fmla="*/ 1429279 h 2012950"/>
                <a:gd name="connsiteX39" fmla="*/ 60979 w 1585912"/>
                <a:gd name="connsiteY39" fmla="*/ 1394354 h 2012950"/>
                <a:gd name="connsiteX40" fmla="*/ 40299 w 1585912"/>
                <a:gd name="connsiteY40" fmla="*/ 1357842 h 2012950"/>
                <a:gd name="connsiteX41" fmla="*/ 24391 w 1585912"/>
                <a:gd name="connsiteY41" fmla="*/ 1319213 h 2012950"/>
                <a:gd name="connsiteX42" fmla="*/ 12195 w 1585912"/>
                <a:gd name="connsiteY42" fmla="*/ 1279525 h 2012950"/>
                <a:gd name="connsiteX43" fmla="*/ 3711 w 1585912"/>
                <a:gd name="connsiteY43" fmla="*/ 1238250 h 2012950"/>
                <a:gd name="connsiteX44" fmla="*/ 0 w 1585912"/>
                <a:gd name="connsiteY44" fmla="*/ 1196446 h 2012950"/>
                <a:gd name="connsiteX45" fmla="*/ 0 w 1585912"/>
                <a:gd name="connsiteY45" fmla="*/ 1154113 h 2012950"/>
                <a:gd name="connsiteX46" fmla="*/ 2121 w 1585912"/>
                <a:gd name="connsiteY46" fmla="*/ 1133475 h 2012950"/>
                <a:gd name="connsiteX47" fmla="*/ 53275 w 1585912"/>
                <a:gd name="connsiteY47" fmla="*/ 658404 h 2012950"/>
                <a:gd name="connsiteX48" fmla="*/ 50800 w 1585912"/>
                <a:gd name="connsiteY48" fmla="*/ 655161 h 2012950"/>
                <a:gd name="connsiteX49" fmla="*/ 53880 w 1585912"/>
                <a:gd name="connsiteY49" fmla="*/ 652782 h 2012950"/>
                <a:gd name="connsiteX50" fmla="*/ 844307 w 1585912"/>
                <a:gd name="connsiteY50" fmla="*/ 41297 h 2012950"/>
                <a:gd name="connsiteX51" fmla="*/ 861762 w 1585912"/>
                <a:gd name="connsiteY51" fmla="*/ 29119 h 2012950"/>
                <a:gd name="connsiteX52" fmla="*/ 899319 w 1585912"/>
                <a:gd name="connsiteY52" fmla="*/ 10589 h 2012950"/>
                <a:gd name="connsiteX53" fmla="*/ 938462 w 1585912"/>
                <a:gd name="connsiteY53" fmla="*/ 1588 h 2012950"/>
                <a:gd name="connsiteX54" fmla="*/ 979192 w 1585912"/>
                <a:gd name="connsiteY54" fmla="*/ 0 h 2012950"/>
                <a:gd name="connsiteX0" fmla="*/ 979192 w 1585912"/>
                <a:gd name="connsiteY0" fmla="*/ 0 h 2012950"/>
                <a:gd name="connsiteX1" fmla="*/ 1018864 w 1585912"/>
                <a:gd name="connsiteY1" fmla="*/ 6883 h 2012950"/>
                <a:gd name="connsiteX2" fmla="*/ 1056950 w 1585912"/>
                <a:gd name="connsiteY2" fmla="*/ 21707 h 2012950"/>
                <a:gd name="connsiteX3" fmla="*/ 1090803 w 1585912"/>
                <a:gd name="connsiteY3" fmla="*/ 43414 h 2012950"/>
                <a:gd name="connsiteX4" fmla="*/ 1120425 w 1585912"/>
                <a:gd name="connsiteY4" fmla="*/ 72534 h 2012950"/>
                <a:gd name="connsiteX5" fmla="*/ 1133120 w 1585912"/>
                <a:gd name="connsiteY5" fmla="*/ 91064 h 2012950"/>
                <a:gd name="connsiteX6" fmla="*/ 1165387 w 1585912"/>
                <a:gd name="connsiteY6" fmla="*/ 140303 h 2012950"/>
                <a:gd name="connsiteX7" fmla="*/ 1225688 w 1585912"/>
                <a:gd name="connsiteY7" fmla="*/ 241427 h 2012950"/>
                <a:gd name="connsiteX8" fmla="*/ 1281230 w 1585912"/>
                <a:gd name="connsiteY8" fmla="*/ 344669 h 2012950"/>
                <a:gd name="connsiteX9" fmla="*/ 1332539 w 1585912"/>
                <a:gd name="connsiteY9" fmla="*/ 449499 h 2012950"/>
                <a:gd name="connsiteX10" fmla="*/ 1378559 w 1585912"/>
                <a:gd name="connsiteY10" fmla="*/ 555388 h 2012950"/>
                <a:gd name="connsiteX11" fmla="*/ 1420876 w 1585912"/>
                <a:gd name="connsiteY11" fmla="*/ 662865 h 2012950"/>
                <a:gd name="connsiteX12" fmla="*/ 1457374 w 1585912"/>
                <a:gd name="connsiteY12" fmla="*/ 771931 h 2012950"/>
                <a:gd name="connsiteX13" fmla="*/ 1489112 w 1585912"/>
                <a:gd name="connsiteY13" fmla="*/ 880997 h 2012950"/>
                <a:gd name="connsiteX14" fmla="*/ 1517147 w 1585912"/>
                <a:gd name="connsiteY14" fmla="*/ 991121 h 2012950"/>
                <a:gd name="connsiteX15" fmla="*/ 1540421 w 1585912"/>
                <a:gd name="connsiteY15" fmla="*/ 1102305 h 2012950"/>
                <a:gd name="connsiteX16" fmla="*/ 1558406 w 1585912"/>
                <a:gd name="connsiteY16" fmla="*/ 1213488 h 2012950"/>
                <a:gd name="connsiteX17" fmla="*/ 1572159 w 1585912"/>
                <a:gd name="connsiteY17" fmla="*/ 1325731 h 2012950"/>
                <a:gd name="connsiteX18" fmla="*/ 1581151 w 1585912"/>
                <a:gd name="connsiteY18" fmla="*/ 1438502 h 2012950"/>
                <a:gd name="connsiteX19" fmla="*/ 1585912 w 1585912"/>
                <a:gd name="connsiteY19" fmla="*/ 1550215 h 2012950"/>
                <a:gd name="connsiteX20" fmla="*/ 1585912 w 1585912"/>
                <a:gd name="connsiteY20" fmla="*/ 1662987 h 2012950"/>
                <a:gd name="connsiteX21" fmla="*/ 1581151 w 1585912"/>
                <a:gd name="connsiteY21" fmla="*/ 1775229 h 2012950"/>
                <a:gd name="connsiteX22" fmla="*/ 1577449 w 1585912"/>
                <a:gd name="connsiteY22" fmla="*/ 1830821 h 2012950"/>
                <a:gd name="connsiteX23" fmla="*/ 1574275 w 1585912"/>
                <a:gd name="connsiteY23" fmla="*/ 1853587 h 2012950"/>
                <a:gd name="connsiteX24" fmla="*/ 1561580 w 1585912"/>
                <a:gd name="connsiteY24" fmla="*/ 1895413 h 2012950"/>
                <a:gd name="connsiteX25" fmla="*/ 1540421 w 1585912"/>
                <a:gd name="connsiteY25" fmla="*/ 1931945 h 2012950"/>
                <a:gd name="connsiteX26" fmla="*/ 1511328 w 1585912"/>
                <a:gd name="connsiteY26" fmla="*/ 1963182 h 2012950"/>
                <a:gd name="connsiteX27" fmla="*/ 1478004 w 1585912"/>
                <a:gd name="connsiteY27" fmla="*/ 1987537 h 2012950"/>
                <a:gd name="connsiteX28" fmla="*/ 1438860 w 1585912"/>
                <a:gd name="connsiteY28" fmla="*/ 2004479 h 2012950"/>
                <a:gd name="connsiteX29" fmla="*/ 1397072 w 1585912"/>
                <a:gd name="connsiteY29" fmla="*/ 2012950 h 2012950"/>
                <a:gd name="connsiteX30" fmla="*/ 1353697 w 1585912"/>
                <a:gd name="connsiteY30" fmla="*/ 2011891 h 2012950"/>
                <a:gd name="connsiteX31" fmla="*/ 1330952 w 1585912"/>
                <a:gd name="connsiteY31" fmla="*/ 2007656 h 2012950"/>
                <a:gd name="connsiteX32" fmla="*/ 591992 w 1585912"/>
                <a:gd name="connsiteY32" fmla="*/ 1827644 h 2012950"/>
                <a:gd name="connsiteX33" fmla="*/ 592075 w 1585912"/>
                <a:gd name="connsiteY33" fmla="*/ 1827203 h 2012950"/>
                <a:gd name="connsiteX34" fmla="*/ 589999 w 1585912"/>
                <a:gd name="connsiteY34" fmla="*/ 1826684 h 2012950"/>
                <a:gd name="connsiteX35" fmla="*/ 369129 w 1585912"/>
                <a:gd name="connsiteY35" fmla="*/ 1772157 h 2012950"/>
                <a:gd name="connsiteX36" fmla="*/ 369580 w 1585912"/>
                <a:gd name="connsiteY36" fmla="*/ 1766586 h 2012950"/>
                <a:gd name="connsiteX37" fmla="*/ 98626 w 1585912"/>
                <a:gd name="connsiteY37" fmla="*/ 1445683 h 2012950"/>
                <a:gd name="connsiteX38" fmla="*/ 84840 w 1585912"/>
                <a:gd name="connsiteY38" fmla="*/ 1429279 h 2012950"/>
                <a:gd name="connsiteX39" fmla="*/ 60979 w 1585912"/>
                <a:gd name="connsiteY39" fmla="*/ 1394354 h 2012950"/>
                <a:gd name="connsiteX40" fmla="*/ 40299 w 1585912"/>
                <a:gd name="connsiteY40" fmla="*/ 1357842 h 2012950"/>
                <a:gd name="connsiteX41" fmla="*/ 24391 w 1585912"/>
                <a:gd name="connsiteY41" fmla="*/ 1319213 h 2012950"/>
                <a:gd name="connsiteX42" fmla="*/ 12195 w 1585912"/>
                <a:gd name="connsiteY42" fmla="*/ 1279525 h 2012950"/>
                <a:gd name="connsiteX43" fmla="*/ 3711 w 1585912"/>
                <a:gd name="connsiteY43" fmla="*/ 1238250 h 2012950"/>
                <a:gd name="connsiteX44" fmla="*/ 0 w 1585912"/>
                <a:gd name="connsiteY44" fmla="*/ 1196446 h 2012950"/>
                <a:gd name="connsiteX45" fmla="*/ 0 w 1585912"/>
                <a:gd name="connsiteY45" fmla="*/ 1154113 h 2012950"/>
                <a:gd name="connsiteX46" fmla="*/ 2121 w 1585912"/>
                <a:gd name="connsiteY46" fmla="*/ 1133475 h 2012950"/>
                <a:gd name="connsiteX47" fmla="*/ 53275 w 1585912"/>
                <a:gd name="connsiteY47" fmla="*/ 658404 h 2012950"/>
                <a:gd name="connsiteX48" fmla="*/ 50800 w 1585912"/>
                <a:gd name="connsiteY48" fmla="*/ 655161 h 2012950"/>
                <a:gd name="connsiteX49" fmla="*/ 844307 w 1585912"/>
                <a:gd name="connsiteY49" fmla="*/ 41297 h 2012950"/>
                <a:gd name="connsiteX50" fmla="*/ 861762 w 1585912"/>
                <a:gd name="connsiteY50" fmla="*/ 29119 h 2012950"/>
                <a:gd name="connsiteX51" fmla="*/ 899319 w 1585912"/>
                <a:gd name="connsiteY51" fmla="*/ 10589 h 2012950"/>
                <a:gd name="connsiteX52" fmla="*/ 938462 w 1585912"/>
                <a:gd name="connsiteY52" fmla="*/ 1588 h 2012950"/>
                <a:gd name="connsiteX53" fmla="*/ 979192 w 1585912"/>
                <a:gd name="connsiteY53" fmla="*/ 0 h 2012950"/>
                <a:gd name="connsiteX0" fmla="*/ 979192 w 1585912"/>
                <a:gd name="connsiteY0" fmla="*/ 0 h 2012950"/>
                <a:gd name="connsiteX1" fmla="*/ 1018864 w 1585912"/>
                <a:gd name="connsiteY1" fmla="*/ 6883 h 2012950"/>
                <a:gd name="connsiteX2" fmla="*/ 1056950 w 1585912"/>
                <a:gd name="connsiteY2" fmla="*/ 21707 h 2012950"/>
                <a:gd name="connsiteX3" fmla="*/ 1090803 w 1585912"/>
                <a:gd name="connsiteY3" fmla="*/ 43414 h 2012950"/>
                <a:gd name="connsiteX4" fmla="*/ 1120425 w 1585912"/>
                <a:gd name="connsiteY4" fmla="*/ 72534 h 2012950"/>
                <a:gd name="connsiteX5" fmla="*/ 1133120 w 1585912"/>
                <a:gd name="connsiteY5" fmla="*/ 91064 h 2012950"/>
                <a:gd name="connsiteX6" fmla="*/ 1165387 w 1585912"/>
                <a:gd name="connsiteY6" fmla="*/ 140303 h 2012950"/>
                <a:gd name="connsiteX7" fmla="*/ 1225688 w 1585912"/>
                <a:gd name="connsiteY7" fmla="*/ 241427 h 2012950"/>
                <a:gd name="connsiteX8" fmla="*/ 1281230 w 1585912"/>
                <a:gd name="connsiteY8" fmla="*/ 344669 h 2012950"/>
                <a:gd name="connsiteX9" fmla="*/ 1332539 w 1585912"/>
                <a:gd name="connsiteY9" fmla="*/ 449499 h 2012950"/>
                <a:gd name="connsiteX10" fmla="*/ 1378559 w 1585912"/>
                <a:gd name="connsiteY10" fmla="*/ 555388 h 2012950"/>
                <a:gd name="connsiteX11" fmla="*/ 1420876 w 1585912"/>
                <a:gd name="connsiteY11" fmla="*/ 662865 h 2012950"/>
                <a:gd name="connsiteX12" fmla="*/ 1457374 w 1585912"/>
                <a:gd name="connsiteY12" fmla="*/ 771931 h 2012950"/>
                <a:gd name="connsiteX13" fmla="*/ 1489112 w 1585912"/>
                <a:gd name="connsiteY13" fmla="*/ 880997 h 2012950"/>
                <a:gd name="connsiteX14" fmla="*/ 1517147 w 1585912"/>
                <a:gd name="connsiteY14" fmla="*/ 991121 h 2012950"/>
                <a:gd name="connsiteX15" fmla="*/ 1540421 w 1585912"/>
                <a:gd name="connsiteY15" fmla="*/ 1102305 h 2012950"/>
                <a:gd name="connsiteX16" fmla="*/ 1558406 w 1585912"/>
                <a:gd name="connsiteY16" fmla="*/ 1213488 h 2012950"/>
                <a:gd name="connsiteX17" fmla="*/ 1572159 w 1585912"/>
                <a:gd name="connsiteY17" fmla="*/ 1325731 h 2012950"/>
                <a:gd name="connsiteX18" fmla="*/ 1581151 w 1585912"/>
                <a:gd name="connsiteY18" fmla="*/ 1438502 h 2012950"/>
                <a:gd name="connsiteX19" fmla="*/ 1585912 w 1585912"/>
                <a:gd name="connsiteY19" fmla="*/ 1550215 h 2012950"/>
                <a:gd name="connsiteX20" fmla="*/ 1585912 w 1585912"/>
                <a:gd name="connsiteY20" fmla="*/ 1662987 h 2012950"/>
                <a:gd name="connsiteX21" fmla="*/ 1581151 w 1585912"/>
                <a:gd name="connsiteY21" fmla="*/ 1775229 h 2012950"/>
                <a:gd name="connsiteX22" fmla="*/ 1577449 w 1585912"/>
                <a:gd name="connsiteY22" fmla="*/ 1830821 h 2012950"/>
                <a:gd name="connsiteX23" fmla="*/ 1574275 w 1585912"/>
                <a:gd name="connsiteY23" fmla="*/ 1853587 h 2012950"/>
                <a:gd name="connsiteX24" fmla="*/ 1561580 w 1585912"/>
                <a:gd name="connsiteY24" fmla="*/ 1895413 h 2012950"/>
                <a:gd name="connsiteX25" fmla="*/ 1540421 w 1585912"/>
                <a:gd name="connsiteY25" fmla="*/ 1931945 h 2012950"/>
                <a:gd name="connsiteX26" fmla="*/ 1511328 w 1585912"/>
                <a:gd name="connsiteY26" fmla="*/ 1963182 h 2012950"/>
                <a:gd name="connsiteX27" fmla="*/ 1478004 w 1585912"/>
                <a:gd name="connsiteY27" fmla="*/ 1987537 h 2012950"/>
                <a:gd name="connsiteX28" fmla="*/ 1438860 w 1585912"/>
                <a:gd name="connsiteY28" fmla="*/ 2004479 h 2012950"/>
                <a:gd name="connsiteX29" fmla="*/ 1397072 w 1585912"/>
                <a:gd name="connsiteY29" fmla="*/ 2012950 h 2012950"/>
                <a:gd name="connsiteX30" fmla="*/ 1353697 w 1585912"/>
                <a:gd name="connsiteY30" fmla="*/ 2011891 h 2012950"/>
                <a:gd name="connsiteX31" fmla="*/ 1330952 w 1585912"/>
                <a:gd name="connsiteY31" fmla="*/ 2007656 h 2012950"/>
                <a:gd name="connsiteX32" fmla="*/ 591992 w 1585912"/>
                <a:gd name="connsiteY32" fmla="*/ 1827644 h 2012950"/>
                <a:gd name="connsiteX33" fmla="*/ 592075 w 1585912"/>
                <a:gd name="connsiteY33" fmla="*/ 1827203 h 2012950"/>
                <a:gd name="connsiteX34" fmla="*/ 589999 w 1585912"/>
                <a:gd name="connsiteY34" fmla="*/ 1826684 h 2012950"/>
                <a:gd name="connsiteX35" fmla="*/ 369129 w 1585912"/>
                <a:gd name="connsiteY35" fmla="*/ 1772157 h 2012950"/>
                <a:gd name="connsiteX36" fmla="*/ 369580 w 1585912"/>
                <a:gd name="connsiteY36" fmla="*/ 1766586 h 2012950"/>
                <a:gd name="connsiteX37" fmla="*/ 98626 w 1585912"/>
                <a:gd name="connsiteY37" fmla="*/ 1445683 h 2012950"/>
                <a:gd name="connsiteX38" fmla="*/ 84840 w 1585912"/>
                <a:gd name="connsiteY38" fmla="*/ 1429279 h 2012950"/>
                <a:gd name="connsiteX39" fmla="*/ 60979 w 1585912"/>
                <a:gd name="connsiteY39" fmla="*/ 1394354 h 2012950"/>
                <a:gd name="connsiteX40" fmla="*/ 40299 w 1585912"/>
                <a:gd name="connsiteY40" fmla="*/ 1357842 h 2012950"/>
                <a:gd name="connsiteX41" fmla="*/ 24391 w 1585912"/>
                <a:gd name="connsiteY41" fmla="*/ 1319213 h 2012950"/>
                <a:gd name="connsiteX42" fmla="*/ 12195 w 1585912"/>
                <a:gd name="connsiteY42" fmla="*/ 1279525 h 2012950"/>
                <a:gd name="connsiteX43" fmla="*/ 3711 w 1585912"/>
                <a:gd name="connsiteY43" fmla="*/ 1238250 h 2012950"/>
                <a:gd name="connsiteX44" fmla="*/ 0 w 1585912"/>
                <a:gd name="connsiteY44" fmla="*/ 1196446 h 2012950"/>
                <a:gd name="connsiteX45" fmla="*/ 0 w 1585912"/>
                <a:gd name="connsiteY45" fmla="*/ 1154113 h 2012950"/>
                <a:gd name="connsiteX46" fmla="*/ 2121 w 1585912"/>
                <a:gd name="connsiteY46" fmla="*/ 1133475 h 2012950"/>
                <a:gd name="connsiteX47" fmla="*/ 53275 w 1585912"/>
                <a:gd name="connsiteY47" fmla="*/ 658404 h 2012950"/>
                <a:gd name="connsiteX48" fmla="*/ 844307 w 1585912"/>
                <a:gd name="connsiteY48" fmla="*/ 41297 h 2012950"/>
                <a:gd name="connsiteX49" fmla="*/ 861762 w 1585912"/>
                <a:gd name="connsiteY49" fmla="*/ 29119 h 2012950"/>
                <a:gd name="connsiteX50" fmla="*/ 899319 w 1585912"/>
                <a:gd name="connsiteY50" fmla="*/ 10589 h 2012950"/>
                <a:gd name="connsiteX51" fmla="*/ 938462 w 1585912"/>
                <a:gd name="connsiteY51" fmla="*/ 1588 h 2012950"/>
                <a:gd name="connsiteX52" fmla="*/ 979192 w 1585912"/>
                <a:gd name="connsiteY52" fmla="*/ 0 h 2012950"/>
                <a:gd name="connsiteX0" fmla="*/ 979192 w 1585912"/>
                <a:gd name="connsiteY0" fmla="*/ 0 h 2012950"/>
                <a:gd name="connsiteX1" fmla="*/ 1018864 w 1585912"/>
                <a:gd name="connsiteY1" fmla="*/ 6883 h 2012950"/>
                <a:gd name="connsiteX2" fmla="*/ 1056950 w 1585912"/>
                <a:gd name="connsiteY2" fmla="*/ 21707 h 2012950"/>
                <a:gd name="connsiteX3" fmla="*/ 1090803 w 1585912"/>
                <a:gd name="connsiteY3" fmla="*/ 43414 h 2012950"/>
                <a:gd name="connsiteX4" fmla="*/ 1120425 w 1585912"/>
                <a:gd name="connsiteY4" fmla="*/ 72534 h 2012950"/>
                <a:gd name="connsiteX5" fmla="*/ 1133120 w 1585912"/>
                <a:gd name="connsiteY5" fmla="*/ 91064 h 2012950"/>
                <a:gd name="connsiteX6" fmla="*/ 1165387 w 1585912"/>
                <a:gd name="connsiteY6" fmla="*/ 140303 h 2012950"/>
                <a:gd name="connsiteX7" fmla="*/ 1225688 w 1585912"/>
                <a:gd name="connsiteY7" fmla="*/ 241427 h 2012950"/>
                <a:gd name="connsiteX8" fmla="*/ 1281230 w 1585912"/>
                <a:gd name="connsiteY8" fmla="*/ 344669 h 2012950"/>
                <a:gd name="connsiteX9" fmla="*/ 1332539 w 1585912"/>
                <a:gd name="connsiteY9" fmla="*/ 449499 h 2012950"/>
                <a:gd name="connsiteX10" fmla="*/ 1378559 w 1585912"/>
                <a:gd name="connsiteY10" fmla="*/ 555388 h 2012950"/>
                <a:gd name="connsiteX11" fmla="*/ 1420876 w 1585912"/>
                <a:gd name="connsiteY11" fmla="*/ 662865 h 2012950"/>
                <a:gd name="connsiteX12" fmla="*/ 1457374 w 1585912"/>
                <a:gd name="connsiteY12" fmla="*/ 771931 h 2012950"/>
                <a:gd name="connsiteX13" fmla="*/ 1489112 w 1585912"/>
                <a:gd name="connsiteY13" fmla="*/ 880997 h 2012950"/>
                <a:gd name="connsiteX14" fmla="*/ 1517147 w 1585912"/>
                <a:gd name="connsiteY14" fmla="*/ 991121 h 2012950"/>
                <a:gd name="connsiteX15" fmla="*/ 1540421 w 1585912"/>
                <a:gd name="connsiteY15" fmla="*/ 1102305 h 2012950"/>
                <a:gd name="connsiteX16" fmla="*/ 1558406 w 1585912"/>
                <a:gd name="connsiteY16" fmla="*/ 1213488 h 2012950"/>
                <a:gd name="connsiteX17" fmla="*/ 1572159 w 1585912"/>
                <a:gd name="connsiteY17" fmla="*/ 1325731 h 2012950"/>
                <a:gd name="connsiteX18" fmla="*/ 1581151 w 1585912"/>
                <a:gd name="connsiteY18" fmla="*/ 1438502 h 2012950"/>
                <a:gd name="connsiteX19" fmla="*/ 1585912 w 1585912"/>
                <a:gd name="connsiteY19" fmla="*/ 1550215 h 2012950"/>
                <a:gd name="connsiteX20" fmla="*/ 1585912 w 1585912"/>
                <a:gd name="connsiteY20" fmla="*/ 1662987 h 2012950"/>
                <a:gd name="connsiteX21" fmla="*/ 1581151 w 1585912"/>
                <a:gd name="connsiteY21" fmla="*/ 1775229 h 2012950"/>
                <a:gd name="connsiteX22" fmla="*/ 1577449 w 1585912"/>
                <a:gd name="connsiteY22" fmla="*/ 1830821 h 2012950"/>
                <a:gd name="connsiteX23" fmla="*/ 1574275 w 1585912"/>
                <a:gd name="connsiteY23" fmla="*/ 1853587 h 2012950"/>
                <a:gd name="connsiteX24" fmla="*/ 1561580 w 1585912"/>
                <a:gd name="connsiteY24" fmla="*/ 1895413 h 2012950"/>
                <a:gd name="connsiteX25" fmla="*/ 1540421 w 1585912"/>
                <a:gd name="connsiteY25" fmla="*/ 1931945 h 2012950"/>
                <a:gd name="connsiteX26" fmla="*/ 1511328 w 1585912"/>
                <a:gd name="connsiteY26" fmla="*/ 1963182 h 2012950"/>
                <a:gd name="connsiteX27" fmla="*/ 1478004 w 1585912"/>
                <a:gd name="connsiteY27" fmla="*/ 1987537 h 2012950"/>
                <a:gd name="connsiteX28" fmla="*/ 1438860 w 1585912"/>
                <a:gd name="connsiteY28" fmla="*/ 2004479 h 2012950"/>
                <a:gd name="connsiteX29" fmla="*/ 1397072 w 1585912"/>
                <a:gd name="connsiteY29" fmla="*/ 2012950 h 2012950"/>
                <a:gd name="connsiteX30" fmla="*/ 1353697 w 1585912"/>
                <a:gd name="connsiteY30" fmla="*/ 2011891 h 2012950"/>
                <a:gd name="connsiteX31" fmla="*/ 1330952 w 1585912"/>
                <a:gd name="connsiteY31" fmla="*/ 2007656 h 2012950"/>
                <a:gd name="connsiteX32" fmla="*/ 591992 w 1585912"/>
                <a:gd name="connsiteY32" fmla="*/ 1827644 h 2012950"/>
                <a:gd name="connsiteX33" fmla="*/ 592075 w 1585912"/>
                <a:gd name="connsiteY33" fmla="*/ 1827203 h 2012950"/>
                <a:gd name="connsiteX34" fmla="*/ 589999 w 1585912"/>
                <a:gd name="connsiteY34" fmla="*/ 1826684 h 2012950"/>
                <a:gd name="connsiteX35" fmla="*/ 369580 w 1585912"/>
                <a:gd name="connsiteY35" fmla="*/ 1766586 h 2012950"/>
                <a:gd name="connsiteX36" fmla="*/ 98626 w 1585912"/>
                <a:gd name="connsiteY36" fmla="*/ 1445683 h 2012950"/>
                <a:gd name="connsiteX37" fmla="*/ 84840 w 1585912"/>
                <a:gd name="connsiteY37" fmla="*/ 1429279 h 2012950"/>
                <a:gd name="connsiteX38" fmla="*/ 60979 w 1585912"/>
                <a:gd name="connsiteY38" fmla="*/ 1394354 h 2012950"/>
                <a:gd name="connsiteX39" fmla="*/ 40299 w 1585912"/>
                <a:gd name="connsiteY39" fmla="*/ 1357842 h 2012950"/>
                <a:gd name="connsiteX40" fmla="*/ 24391 w 1585912"/>
                <a:gd name="connsiteY40" fmla="*/ 1319213 h 2012950"/>
                <a:gd name="connsiteX41" fmla="*/ 12195 w 1585912"/>
                <a:gd name="connsiteY41" fmla="*/ 1279525 h 2012950"/>
                <a:gd name="connsiteX42" fmla="*/ 3711 w 1585912"/>
                <a:gd name="connsiteY42" fmla="*/ 1238250 h 2012950"/>
                <a:gd name="connsiteX43" fmla="*/ 0 w 1585912"/>
                <a:gd name="connsiteY43" fmla="*/ 1196446 h 2012950"/>
                <a:gd name="connsiteX44" fmla="*/ 0 w 1585912"/>
                <a:gd name="connsiteY44" fmla="*/ 1154113 h 2012950"/>
                <a:gd name="connsiteX45" fmla="*/ 2121 w 1585912"/>
                <a:gd name="connsiteY45" fmla="*/ 1133475 h 2012950"/>
                <a:gd name="connsiteX46" fmla="*/ 53275 w 1585912"/>
                <a:gd name="connsiteY46" fmla="*/ 658404 h 2012950"/>
                <a:gd name="connsiteX47" fmla="*/ 844307 w 1585912"/>
                <a:gd name="connsiteY47" fmla="*/ 41297 h 2012950"/>
                <a:gd name="connsiteX48" fmla="*/ 861762 w 1585912"/>
                <a:gd name="connsiteY48" fmla="*/ 29119 h 2012950"/>
                <a:gd name="connsiteX49" fmla="*/ 899319 w 1585912"/>
                <a:gd name="connsiteY49" fmla="*/ 10589 h 2012950"/>
                <a:gd name="connsiteX50" fmla="*/ 938462 w 1585912"/>
                <a:gd name="connsiteY50" fmla="*/ 1588 h 2012950"/>
                <a:gd name="connsiteX51" fmla="*/ 979192 w 1585912"/>
                <a:gd name="connsiteY51" fmla="*/ 0 h 201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585912" h="2012950">
                  <a:moveTo>
                    <a:pt x="979192" y="0"/>
                  </a:moveTo>
                  <a:lnTo>
                    <a:pt x="1018864" y="6883"/>
                  </a:lnTo>
                  <a:lnTo>
                    <a:pt x="1056950" y="21707"/>
                  </a:lnTo>
                  <a:lnTo>
                    <a:pt x="1090803" y="43414"/>
                  </a:lnTo>
                  <a:lnTo>
                    <a:pt x="1120425" y="72534"/>
                  </a:lnTo>
                  <a:lnTo>
                    <a:pt x="1133120" y="91064"/>
                  </a:lnTo>
                  <a:lnTo>
                    <a:pt x="1165387" y="140303"/>
                  </a:lnTo>
                  <a:lnTo>
                    <a:pt x="1225688" y="241427"/>
                  </a:lnTo>
                  <a:lnTo>
                    <a:pt x="1281230" y="344669"/>
                  </a:lnTo>
                  <a:lnTo>
                    <a:pt x="1332539" y="449499"/>
                  </a:lnTo>
                  <a:lnTo>
                    <a:pt x="1378559" y="555388"/>
                  </a:lnTo>
                  <a:lnTo>
                    <a:pt x="1420876" y="662865"/>
                  </a:lnTo>
                  <a:lnTo>
                    <a:pt x="1457374" y="771931"/>
                  </a:lnTo>
                  <a:lnTo>
                    <a:pt x="1489112" y="880997"/>
                  </a:lnTo>
                  <a:lnTo>
                    <a:pt x="1517147" y="991121"/>
                  </a:lnTo>
                  <a:lnTo>
                    <a:pt x="1540421" y="1102305"/>
                  </a:lnTo>
                  <a:lnTo>
                    <a:pt x="1558406" y="1213488"/>
                  </a:lnTo>
                  <a:lnTo>
                    <a:pt x="1572159" y="1325731"/>
                  </a:lnTo>
                  <a:lnTo>
                    <a:pt x="1581151" y="1438502"/>
                  </a:lnTo>
                  <a:lnTo>
                    <a:pt x="1585912" y="1550215"/>
                  </a:lnTo>
                  <a:lnTo>
                    <a:pt x="1585912" y="1662987"/>
                  </a:lnTo>
                  <a:lnTo>
                    <a:pt x="1581151" y="1775229"/>
                  </a:lnTo>
                  <a:lnTo>
                    <a:pt x="1577449" y="1830821"/>
                  </a:lnTo>
                  <a:lnTo>
                    <a:pt x="1574275" y="1853587"/>
                  </a:lnTo>
                  <a:lnTo>
                    <a:pt x="1561580" y="1895413"/>
                  </a:lnTo>
                  <a:lnTo>
                    <a:pt x="1540421" y="1931945"/>
                  </a:lnTo>
                  <a:lnTo>
                    <a:pt x="1511328" y="1963182"/>
                  </a:lnTo>
                  <a:lnTo>
                    <a:pt x="1478004" y="1987537"/>
                  </a:lnTo>
                  <a:lnTo>
                    <a:pt x="1438860" y="2004479"/>
                  </a:lnTo>
                  <a:lnTo>
                    <a:pt x="1397072" y="2012950"/>
                  </a:lnTo>
                  <a:lnTo>
                    <a:pt x="1353697" y="2011891"/>
                  </a:lnTo>
                  <a:lnTo>
                    <a:pt x="1330952" y="2007656"/>
                  </a:lnTo>
                  <a:lnTo>
                    <a:pt x="591992" y="1827644"/>
                  </a:lnTo>
                  <a:cubicBezTo>
                    <a:pt x="592020" y="1827497"/>
                    <a:pt x="592047" y="1827350"/>
                    <a:pt x="592075" y="1827203"/>
                  </a:cubicBezTo>
                  <a:lnTo>
                    <a:pt x="589999" y="1826684"/>
                  </a:lnTo>
                  <a:lnTo>
                    <a:pt x="369580" y="1766586"/>
                  </a:lnTo>
                  <a:lnTo>
                    <a:pt x="98626" y="1445683"/>
                  </a:lnTo>
                  <a:lnTo>
                    <a:pt x="84840" y="1429279"/>
                  </a:lnTo>
                  <a:lnTo>
                    <a:pt x="60979" y="1394354"/>
                  </a:lnTo>
                  <a:lnTo>
                    <a:pt x="40299" y="1357842"/>
                  </a:lnTo>
                  <a:lnTo>
                    <a:pt x="24391" y="1319213"/>
                  </a:lnTo>
                  <a:lnTo>
                    <a:pt x="12195" y="1279525"/>
                  </a:lnTo>
                  <a:lnTo>
                    <a:pt x="3711" y="1238250"/>
                  </a:lnTo>
                  <a:lnTo>
                    <a:pt x="0" y="1196446"/>
                  </a:lnTo>
                  <a:lnTo>
                    <a:pt x="0" y="1154113"/>
                  </a:lnTo>
                  <a:lnTo>
                    <a:pt x="2121" y="1133475"/>
                  </a:lnTo>
                  <a:lnTo>
                    <a:pt x="53275" y="658404"/>
                  </a:lnTo>
                  <a:lnTo>
                    <a:pt x="844307" y="41297"/>
                  </a:lnTo>
                  <a:lnTo>
                    <a:pt x="861762" y="29119"/>
                  </a:lnTo>
                  <a:lnTo>
                    <a:pt x="899319" y="10589"/>
                  </a:lnTo>
                  <a:lnTo>
                    <a:pt x="938462" y="1588"/>
                  </a:lnTo>
                  <a:lnTo>
                    <a:pt x="97919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20574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33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  <p:sp>
          <p:nvSpPr>
            <p:cNvPr id="40" name="Freeform: Shape 39"/>
            <p:cNvSpPr>
              <a:spLocks/>
            </p:cNvSpPr>
            <p:nvPr/>
          </p:nvSpPr>
          <p:spPr bwMode="auto">
            <a:xfrm>
              <a:off x="5105217" y="3856683"/>
              <a:ext cx="1261947" cy="1370812"/>
            </a:xfrm>
            <a:custGeom>
              <a:avLst/>
              <a:gdLst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151375 w 1803400"/>
                <a:gd name="connsiteY44" fmla="*/ 1123124 h 1958975"/>
                <a:gd name="connsiteX45" fmla="*/ 253568 w 1803400"/>
                <a:gd name="connsiteY45" fmla="*/ 1056467 h 1958975"/>
                <a:gd name="connsiteX46" fmla="*/ 347288 w 1803400"/>
                <a:gd name="connsiteY46" fmla="*/ 980288 h 1958975"/>
                <a:gd name="connsiteX47" fmla="*/ 433067 w 1803400"/>
                <a:gd name="connsiteY47" fmla="*/ 897232 h 1958975"/>
                <a:gd name="connsiteX48" fmla="*/ 509843 w 1803400"/>
                <a:gd name="connsiteY48" fmla="*/ 809944 h 1958975"/>
                <a:gd name="connsiteX49" fmla="*/ 578678 w 1803400"/>
                <a:gd name="connsiteY49" fmla="*/ 718423 h 1958975"/>
                <a:gd name="connsiteX50" fmla="*/ 640099 w 1803400"/>
                <a:gd name="connsiteY50" fmla="*/ 626374 h 1958975"/>
                <a:gd name="connsiteX51" fmla="*/ 694108 w 1803400"/>
                <a:gd name="connsiteY51" fmla="*/ 534853 h 1958975"/>
                <a:gd name="connsiteX52" fmla="*/ 762942 w 1803400"/>
                <a:gd name="connsiteY52" fmla="*/ 402598 h 1958975"/>
                <a:gd name="connsiteX53" fmla="*/ 830188 w 1803400"/>
                <a:gd name="connsiteY53" fmla="*/ 246537 h 1958975"/>
                <a:gd name="connsiteX54" fmla="*/ 887903 w 1803400"/>
                <a:gd name="connsiteY54" fmla="*/ 78838 h 1958975"/>
                <a:gd name="connsiteX55" fmla="*/ 893727 w 1803400"/>
                <a:gd name="connsiteY55" fmla="*/ 53974 h 1958975"/>
                <a:gd name="connsiteX56" fmla="*/ 893640 w 1803400"/>
                <a:gd name="connsiteY56" fmla="*/ 53974 h 1958975"/>
                <a:gd name="connsiteX57" fmla="*/ 887939 w 1803400"/>
                <a:gd name="connsiteY57" fmla="*/ 78317 h 1958975"/>
                <a:gd name="connsiteX58" fmla="*/ 830226 w 1803400"/>
                <a:gd name="connsiteY58" fmla="*/ 246063 h 1958975"/>
                <a:gd name="connsiteX59" fmla="*/ 762982 w 1803400"/>
                <a:gd name="connsiteY59" fmla="*/ 402167 h 1958975"/>
                <a:gd name="connsiteX60" fmla="*/ 694149 w 1803400"/>
                <a:gd name="connsiteY60" fmla="*/ 534458 h 1958975"/>
                <a:gd name="connsiteX61" fmla="*/ 640142 w 1803400"/>
                <a:gd name="connsiteY61" fmla="*/ 626004 h 1958975"/>
                <a:gd name="connsiteX62" fmla="*/ 578722 w 1803400"/>
                <a:gd name="connsiteY62" fmla="*/ 718079 h 1958975"/>
                <a:gd name="connsiteX63" fmla="*/ 509890 w 1803400"/>
                <a:gd name="connsiteY63" fmla="*/ 809625 h 1958975"/>
                <a:gd name="connsiteX64" fmla="*/ 433115 w 1803400"/>
                <a:gd name="connsiteY64" fmla="*/ 896938 h 1958975"/>
                <a:gd name="connsiteX65" fmla="*/ 347339 w 1803400"/>
                <a:gd name="connsiteY65" fmla="*/ 980017 h 1958975"/>
                <a:gd name="connsiteX66" fmla="*/ 253621 w 1803400"/>
                <a:gd name="connsiteY66" fmla="*/ 1056217 h 1958975"/>
                <a:gd name="connsiteX67" fmla="*/ 151432 w 1803400"/>
                <a:gd name="connsiteY67" fmla="*/ 1122892 h 1958975"/>
                <a:gd name="connsiteX68" fmla="*/ 96895 w 1803400"/>
                <a:gd name="connsiteY68" fmla="*/ 1152525 h 1958975"/>
                <a:gd name="connsiteX69" fmla="*/ 95836 w 1803400"/>
                <a:gd name="connsiteY69" fmla="*/ 1151467 h 1958975"/>
                <a:gd name="connsiteX70" fmla="*/ 0 w 1803400"/>
                <a:gd name="connsiteY70" fmla="*/ 945092 h 1958975"/>
                <a:gd name="connsiteX71" fmla="*/ 5751 w 1803400"/>
                <a:gd name="connsiteY71" fmla="*/ 941243 h 1958975"/>
                <a:gd name="connsiteX72" fmla="*/ 0 w 1803400"/>
                <a:gd name="connsiteY72" fmla="*/ 944563 h 1958975"/>
                <a:gd name="connsiteX73" fmla="*/ 63020 w 1803400"/>
                <a:gd name="connsiteY73" fmla="*/ 479165 h 1958975"/>
                <a:gd name="connsiteX74" fmla="*/ 67787 w 1803400"/>
                <a:gd name="connsiteY74" fmla="*/ 451633 h 1958975"/>
                <a:gd name="connsiteX75" fmla="*/ 82085 w 1803400"/>
                <a:gd name="connsiteY75" fmla="*/ 399216 h 1958975"/>
                <a:gd name="connsiteX76" fmla="*/ 102739 w 1803400"/>
                <a:gd name="connsiteY76" fmla="*/ 349976 h 1958975"/>
                <a:gd name="connsiteX77" fmla="*/ 129748 w 1803400"/>
                <a:gd name="connsiteY77" fmla="*/ 303383 h 1958975"/>
                <a:gd name="connsiteX78" fmla="*/ 162582 w 1803400"/>
                <a:gd name="connsiteY78" fmla="*/ 261555 h 1958975"/>
                <a:gd name="connsiteX79" fmla="*/ 199652 w 1803400"/>
                <a:gd name="connsiteY79" fmla="*/ 223434 h 1958975"/>
                <a:gd name="connsiteX80" fmla="*/ 242548 w 1803400"/>
                <a:gd name="connsiteY80" fmla="*/ 190607 h 1958975"/>
                <a:gd name="connsiteX81" fmla="*/ 289681 w 1803400"/>
                <a:gd name="connsiteY81" fmla="*/ 163075 h 1958975"/>
                <a:gd name="connsiteX82" fmla="*/ 314571 w 1803400"/>
                <a:gd name="connsiteY82" fmla="*/ 151427 h 1958975"/>
                <a:gd name="connsiteX83" fmla="*/ 676131 w 1803400"/>
                <a:gd name="connsiteY83" fmla="*/ 61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151375 w 1803400"/>
                <a:gd name="connsiteY44" fmla="*/ 1123124 h 1958975"/>
                <a:gd name="connsiteX45" fmla="*/ 253568 w 1803400"/>
                <a:gd name="connsiteY45" fmla="*/ 1056467 h 1958975"/>
                <a:gd name="connsiteX46" fmla="*/ 347288 w 1803400"/>
                <a:gd name="connsiteY46" fmla="*/ 980288 h 1958975"/>
                <a:gd name="connsiteX47" fmla="*/ 433067 w 1803400"/>
                <a:gd name="connsiteY47" fmla="*/ 897232 h 1958975"/>
                <a:gd name="connsiteX48" fmla="*/ 509843 w 1803400"/>
                <a:gd name="connsiteY48" fmla="*/ 809944 h 1958975"/>
                <a:gd name="connsiteX49" fmla="*/ 578678 w 1803400"/>
                <a:gd name="connsiteY49" fmla="*/ 718423 h 1958975"/>
                <a:gd name="connsiteX50" fmla="*/ 640099 w 1803400"/>
                <a:gd name="connsiteY50" fmla="*/ 626374 h 1958975"/>
                <a:gd name="connsiteX51" fmla="*/ 694108 w 1803400"/>
                <a:gd name="connsiteY51" fmla="*/ 534853 h 1958975"/>
                <a:gd name="connsiteX52" fmla="*/ 762942 w 1803400"/>
                <a:gd name="connsiteY52" fmla="*/ 402598 h 1958975"/>
                <a:gd name="connsiteX53" fmla="*/ 830188 w 1803400"/>
                <a:gd name="connsiteY53" fmla="*/ 246537 h 1958975"/>
                <a:gd name="connsiteX54" fmla="*/ 887903 w 1803400"/>
                <a:gd name="connsiteY54" fmla="*/ 78838 h 1958975"/>
                <a:gd name="connsiteX55" fmla="*/ 893727 w 1803400"/>
                <a:gd name="connsiteY55" fmla="*/ 53974 h 1958975"/>
                <a:gd name="connsiteX56" fmla="*/ 893640 w 1803400"/>
                <a:gd name="connsiteY56" fmla="*/ 53974 h 1958975"/>
                <a:gd name="connsiteX57" fmla="*/ 887939 w 1803400"/>
                <a:gd name="connsiteY57" fmla="*/ 78317 h 1958975"/>
                <a:gd name="connsiteX58" fmla="*/ 830226 w 1803400"/>
                <a:gd name="connsiteY58" fmla="*/ 246063 h 1958975"/>
                <a:gd name="connsiteX59" fmla="*/ 762982 w 1803400"/>
                <a:gd name="connsiteY59" fmla="*/ 402167 h 1958975"/>
                <a:gd name="connsiteX60" fmla="*/ 694149 w 1803400"/>
                <a:gd name="connsiteY60" fmla="*/ 534458 h 1958975"/>
                <a:gd name="connsiteX61" fmla="*/ 640142 w 1803400"/>
                <a:gd name="connsiteY61" fmla="*/ 626004 h 1958975"/>
                <a:gd name="connsiteX62" fmla="*/ 578722 w 1803400"/>
                <a:gd name="connsiteY62" fmla="*/ 718079 h 1958975"/>
                <a:gd name="connsiteX63" fmla="*/ 509890 w 1803400"/>
                <a:gd name="connsiteY63" fmla="*/ 809625 h 1958975"/>
                <a:gd name="connsiteX64" fmla="*/ 433115 w 1803400"/>
                <a:gd name="connsiteY64" fmla="*/ 896938 h 1958975"/>
                <a:gd name="connsiteX65" fmla="*/ 347339 w 1803400"/>
                <a:gd name="connsiteY65" fmla="*/ 980017 h 1958975"/>
                <a:gd name="connsiteX66" fmla="*/ 253621 w 1803400"/>
                <a:gd name="connsiteY66" fmla="*/ 1056217 h 1958975"/>
                <a:gd name="connsiteX67" fmla="*/ 151432 w 1803400"/>
                <a:gd name="connsiteY67" fmla="*/ 1122892 h 1958975"/>
                <a:gd name="connsiteX68" fmla="*/ 96895 w 1803400"/>
                <a:gd name="connsiteY68" fmla="*/ 1152525 h 1958975"/>
                <a:gd name="connsiteX69" fmla="*/ 0 w 1803400"/>
                <a:gd name="connsiteY69" fmla="*/ 945092 h 1958975"/>
                <a:gd name="connsiteX70" fmla="*/ 5751 w 1803400"/>
                <a:gd name="connsiteY70" fmla="*/ 941243 h 1958975"/>
                <a:gd name="connsiteX71" fmla="*/ 0 w 1803400"/>
                <a:gd name="connsiteY71" fmla="*/ 944563 h 1958975"/>
                <a:gd name="connsiteX72" fmla="*/ 63020 w 1803400"/>
                <a:gd name="connsiteY72" fmla="*/ 479165 h 1958975"/>
                <a:gd name="connsiteX73" fmla="*/ 67787 w 1803400"/>
                <a:gd name="connsiteY73" fmla="*/ 451633 h 1958975"/>
                <a:gd name="connsiteX74" fmla="*/ 82085 w 1803400"/>
                <a:gd name="connsiteY74" fmla="*/ 399216 h 1958975"/>
                <a:gd name="connsiteX75" fmla="*/ 102739 w 1803400"/>
                <a:gd name="connsiteY75" fmla="*/ 349976 h 1958975"/>
                <a:gd name="connsiteX76" fmla="*/ 129748 w 1803400"/>
                <a:gd name="connsiteY76" fmla="*/ 303383 h 1958975"/>
                <a:gd name="connsiteX77" fmla="*/ 162582 w 1803400"/>
                <a:gd name="connsiteY77" fmla="*/ 261555 h 1958975"/>
                <a:gd name="connsiteX78" fmla="*/ 199652 w 1803400"/>
                <a:gd name="connsiteY78" fmla="*/ 223434 h 1958975"/>
                <a:gd name="connsiteX79" fmla="*/ 242548 w 1803400"/>
                <a:gd name="connsiteY79" fmla="*/ 190607 h 1958975"/>
                <a:gd name="connsiteX80" fmla="*/ 289681 w 1803400"/>
                <a:gd name="connsiteY80" fmla="*/ 163075 h 1958975"/>
                <a:gd name="connsiteX81" fmla="*/ 314571 w 1803400"/>
                <a:gd name="connsiteY81" fmla="*/ 151427 h 1958975"/>
                <a:gd name="connsiteX82" fmla="*/ 676131 w 1803400"/>
                <a:gd name="connsiteY82" fmla="*/ 61 h 1958975"/>
                <a:gd name="connsiteX83" fmla="*/ 676147 w 1803400"/>
                <a:gd name="connsiteY83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151375 w 1803400"/>
                <a:gd name="connsiteY44" fmla="*/ 1123124 h 1958975"/>
                <a:gd name="connsiteX45" fmla="*/ 253568 w 1803400"/>
                <a:gd name="connsiteY45" fmla="*/ 1056467 h 1958975"/>
                <a:gd name="connsiteX46" fmla="*/ 347288 w 1803400"/>
                <a:gd name="connsiteY46" fmla="*/ 980288 h 1958975"/>
                <a:gd name="connsiteX47" fmla="*/ 433067 w 1803400"/>
                <a:gd name="connsiteY47" fmla="*/ 897232 h 1958975"/>
                <a:gd name="connsiteX48" fmla="*/ 509843 w 1803400"/>
                <a:gd name="connsiteY48" fmla="*/ 809944 h 1958975"/>
                <a:gd name="connsiteX49" fmla="*/ 578678 w 1803400"/>
                <a:gd name="connsiteY49" fmla="*/ 718423 h 1958975"/>
                <a:gd name="connsiteX50" fmla="*/ 640099 w 1803400"/>
                <a:gd name="connsiteY50" fmla="*/ 626374 h 1958975"/>
                <a:gd name="connsiteX51" fmla="*/ 694108 w 1803400"/>
                <a:gd name="connsiteY51" fmla="*/ 534853 h 1958975"/>
                <a:gd name="connsiteX52" fmla="*/ 762942 w 1803400"/>
                <a:gd name="connsiteY52" fmla="*/ 402598 h 1958975"/>
                <a:gd name="connsiteX53" fmla="*/ 830188 w 1803400"/>
                <a:gd name="connsiteY53" fmla="*/ 246537 h 1958975"/>
                <a:gd name="connsiteX54" fmla="*/ 887903 w 1803400"/>
                <a:gd name="connsiteY54" fmla="*/ 78838 h 1958975"/>
                <a:gd name="connsiteX55" fmla="*/ 893727 w 1803400"/>
                <a:gd name="connsiteY55" fmla="*/ 53974 h 1958975"/>
                <a:gd name="connsiteX56" fmla="*/ 893640 w 1803400"/>
                <a:gd name="connsiteY56" fmla="*/ 53974 h 1958975"/>
                <a:gd name="connsiteX57" fmla="*/ 887939 w 1803400"/>
                <a:gd name="connsiteY57" fmla="*/ 78317 h 1958975"/>
                <a:gd name="connsiteX58" fmla="*/ 830226 w 1803400"/>
                <a:gd name="connsiteY58" fmla="*/ 246063 h 1958975"/>
                <a:gd name="connsiteX59" fmla="*/ 762982 w 1803400"/>
                <a:gd name="connsiteY59" fmla="*/ 402167 h 1958975"/>
                <a:gd name="connsiteX60" fmla="*/ 694149 w 1803400"/>
                <a:gd name="connsiteY60" fmla="*/ 534458 h 1958975"/>
                <a:gd name="connsiteX61" fmla="*/ 640142 w 1803400"/>
                <a:gd name="connsiteY61" fmla="*/ 626004 h 1958975"/>
                <a:gd name="connsiteX62" fmla="*/ 578722 w 1803400"/>
                <a:gd name="connsiteY62" fmla="*/ 718079 h 1958975"/>
                <a:gd name="connsiteX63" fmla="*/ 509890 w 1803400"/>
                <a:gd name="connsiteY63" fmla="*/ 809625 h 1958975"/>
                <a:gd name="connsiteX64" fmla="*/ 433115 w 1803400"/>
                <a:gd name="connsiteY64" fmla="*/ 896938 h 1958975"/>
                <a:gd name="connsiteX65" fmla="*/ 347339 w 1803400"/>
                <a:gd name="connsiteY65" fmla="*/ 980017 h 1958975"/>
                <a:gd name="connsiteX66" fmla="*/ 253621 w 1803400"/>
                <a:gd name="connsiteY66" fmla="*/ 1056217 h 1958975"/>
                <a:gd name="connsiteX67" fmla="*/ 96895 w 1803400"/>
                <a:gd name="connsiteY67" fmla="*/ 1152525 h 1958975"/>
                <a:gd name="connsiteX68" fmla="*/ 0 w 1803400"/>
                <a:gd name="connsiteY68" fmla="*/ 945092 h 1958975"/>
                <a:gd name="connsiteX69" fmla="*/ 5751 w 1803400"/>
                <a:gd name="connsiteY69" fmla="*/ 941243 h 1958975"/>
                <a:gd name="connsiteX70" fmla="*/ 0 w 1803400"/>
                <a:gd name="connsiteY70" fmla="*/ 944563 h 1958975"/>
                <a:gd name="connsiteX71" fmla="*/ 63020 w 1803400"/>
                <a:gd name="connsiteY71" fmla="*/ 479165 h 1958975"/>
                <a:gd name="connsiteX72" fmla="*/ 67787 w 1803400"/>
                <a:gd name="connsiteY72" fmla="*/ 451633 h 1958975"/>
                <a:gd name="connsiteX73" fmla="*/ 82085 w 1803400"/>
                <a:gd name="connsiteY73" fmla="*/ 399216 h 1958975"/>
                <a:gd name="connsiteX74" fmla="*/ 102739 w 1803400"/>
                <a:gd name="connsiteY74" fmla="*/ 349976 h 1958975"/>
                <a:gd name="connsiteX75" fmla="*/ 129748 w 1803400"/>
                <a:gd name="connsiteY75" fmla="*/ 303383 h 1958975"/>
                <a:gd name="connsiteX76" fmla="*/ 162582 w 1803400"/>
                <a:gd name="connsiteY76" fmla="*/ 261555 h 1958975"/>
                <a:gd name="connsiteX77" fmla="*/ 199652 w 1803400"/>
                <a:gd name="connsiteY77" fmla="*/ 223434 h 1958975"/>
                <a:gd name="connsiteX78" fmla="*/ 242548 w 1803400"/>
                <a:gd name="connsiteY78" fmla="*/ 190607 h 1958975"/>
                <a:gd name="connsiteX79" fmla="*/ 289681 w 1803400"/>
                <a:gd name="connsiteY79" fmla="*/ 163075 h 1958975"/>
                <a:gd name="connsiteX80" fmla="*/ 314571 w 1803400"/>
                <a:gd name="connsiteY80" fmla="*/ 151427 h 1958975"/>
                <a:gd name="connsiteX81" fmla="*/ 676131 w 1803400"/>
                <a:gd name="connsiteY81" fmla="*/ 61 h 1958975"/>
                <a:gd name="connsiteX82" fmla="*/ 676147 w 1803400"/>
                <a:gd name="connsiteY82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253568 w 1803400"/>
                <a:gd name="connsiteY44" fmla="*/ 1056467 h 1958975"/>
                <a:gd name="connsiteX45" fmla="*/ 347288 w 1803400"/>
                <a:gd name="connsiteY45" fmla="*/ 980288 h 1958975"/>
                <a:gd name="connsiteX46" fmla="*/ 433067 w 1803400"/>
                <a:gd name="connsiteY46" fmla="*/ 897232 h 1958975"/>
                <a:gd name="connsiteX47" fmla="*/ 509843 w 1803400"/>
                <a:gd name="connsiteY47" fmla="*/ 809944 h 1958975"/>
                <a:gd name="connsiteX48" fmla="*/ 578678 w 1803400"/>
                <a:gd name="connsiteY48" fmla="*/ 718423 h 1958975"/>
                <a:gd name="connsiteX49" fmla="*/ 640099 w 1803400"/>
                <a:gd name="connsiteY49" fmla="*/ 626374 h 1958975"/>
                <a:gd name="connsiteX50" fmla="*/ 694108 w 1803400"/>
                <a:gd name="connsiteY50" fmla="*/ 534853 h 1958975"/>
                <a:gd name="connsiteX51" fmla="*/ 762942 w 1803400"/>
                <a:gd name="connsiteY51" fmla="*/ 402598 h 1958975"/>
                <a:gd name="connsiteX52" fmla="*/ 830188 w 1803400"/>
                <a:gd name="connsiteY52" fmla="*/ 246537 h 1958975"/>
                <a:gd name="connsiteX53" fmla="*/ 887903 w 1803400"/>
                <a:gd name="connsiteY53" fmla="*/ 78838 h 1958975"/>
                <a:gd name="connsiteX54" fmla="*/ 893727 w 1803400"/>
                <a:gd name="connsiteY54" fmla="*/ 53974 h 1958975"/>
                <a:gd name="connsiteX55" fmla="*/ 893640 w 1803400"/>
                <a:gd name="connsiteY55" fmla="*/ 53974 h 1958975"/>
                <a:gd name="connsiteX56" fmla="*/ 887939 w 1803400"/>
                <a:gd name="connsiteY56" fmla="*/ 78317 h 1958975"/>
                <a:gd name="connsiteX57" fmla="*/ 830226 w 1803400"/>
                <a:gd name="connsiteY57" fmla="*/ 246063 h 1958975"/>
                <a:gd name="connsiteX58" fmla="*/ 762982 w 1803400"/>
                <a:gd name="connsiteY58" fmla="*/ 402167 h 1958975"/>
                <a:gd name="connsiteX59" fmla="*/ 694149 w 1803400"/>
                <a:gd name="connsiteY59" fmla="*/ 534458 h 1958975"/>
                <a:gd name="connsiteX60" fmla="*/ 640142 w 1803400"/>
                <a:gd name="connsiteY60" fmla="*/ 626004 h 1958975"/>
                <a:gd name="connsiteX61" fmla="*/ 578722 w 1803400"/>
                <a:gd name="connsiteY61" fmla="*/ 718079 h 1958975"/>
                <a:gd name="connsiteX62" fmla="*/ 509890 w 1803400"/>
                <a:gd name="connsiteY62" fmla="*/ 809625 h 1958975"/>
                <a:gd name="connsiteX63" fmla="*/ 433115 w 1803400"/>
                <a:gd name="connsiteY63" fmla="*/ 896938 h 1958975"/>
                <a:gd name="connsiteX64" fmla="*/ 347339 w 1803400"/>
                <a:gd name="connsiteY64" fmla="*/ 980017 h 1958975"/>
                <a:gd name="connsiteX65" fmla="*/ 253621 w 1803400"/>
                <a:gd name="connsiteY65" fmla="*/ 1056217 h 1958975"/>
                <a:gd name="connsiteX66" fmla="*/ 96895 w 1803400"/>
                <a:gd name="connsiteY66" fmla="*/ 1152525 h 1958975"/>
                <a:gd name="connsiteX67" fmla="*/ 0 w 1803400"/>
                <a:gd name="connsiteY67" fmla="*/ 945092 h 1958975"/>
                <a:gd name="connsiteX68" fmla="*/ 5751 w 1803400"/>
                <a:gd name="connsiteY68" fmla="*/ 941243 h 1958975"/>
                <a:gd name="connsiteX69" fmla="*/ 0 w 1803400"/>
                <a:gd name="connsiteY69" fmla="*/ 944563 h 1958975"/>
                <a:gd name="connsiteX70" fmla="*/ 63020 w 1803400"/>
                <a:gd name="connsiteY70" fmla="*/ 479165 h 1958975"/>
                <a:gd name="connsiteX71" fmla="*/ 67787 w 1803400"/>
                <a:gd name="connsiteY71" fmla="*/ 451633 h 1958975"/>
                <a:gd name="connsiteX72" fmla="*/ 82085 w 1803400"/>
                <a:gd name="connsiteY72" fmla="*/ 399216 h 1958975"/>
                <a:gd name="connsiteX73" fmla="*/ 102739 w 1803400"/>
                <a:gd name="connsiteY73" fmla="*/ 349976 h 1958975"/>
                <a:gd name="connsiteX74" fmla="*/ 129748 w 1803400"/>
                <a:gd name="connsiteY74" fmla="*/ 303383 h 1958975"/>
                <a:gd name="connsiteX75" fmla="*/ 162582 w 1803400"/>
                <a:gd name="connsiteY75" fmla="*/ 261555 h 1958975"/>
                <a:gd name="connsiteX76" fmla="*/ 199652 w 1803400"/>
                <a:gd name="connsiteY76" fmla="*/ 223434 h 1958975"/>
                <a:gd name="connsiteX77" fmla="*/ 242548 w 1803400"/>
                <a:gd name="connsiteY77" fmla="*/ 190607 h 1958975"/>
                <a:gd name="connsiteX78" fmla="*/ 289681 w 1803400"/>
                <a:gd name="connsiteY78" fmla="*/ 163075 h 1958975"/>
                <a:gd name="connsiteX79" fmla="*/ 314571 w 1803400"/>
                <a:gd name="connsiteY79" fmla="*/ 151427 h 1958975"/>
                <a:gd name="connsiteX80" fmla="*/ 676131 w 1803400"/>
                <a:gd name="connsiteY80" fmla="*/ 61 h 1958975"/>
                <a:gd name="connsiteX81" fmla="*/ 676147 w 1803400"/>
                <a:gd name="connsiteY81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253568 w 1803400"/>
                <a:gd name="connsiteY44" fmla="*/ 1056467 h 1958975"/>
                <a:gd name="connsiteX45" fmla="*/ 347288 w 1803400"/>
                <a:gd name="connsiteY45" fmla="*/ 980288 h 1958975"/>
                <a:gd name="connsiteX46" fmla="*/ 433067 w 1803400"/>
                <a:gd name="connsiteY46" fmla="*/ 897232 h 1958975"/>
                <a:gd name="connsiteX47" fmla="*/ 509843 w 1803400"/>
                <a:gd name="connsiteY47" fmla="*/ 809944 h 1958975"/>
                <a:gd name="connsiteX48" fmla="*/ 578678 w 1803400"/>
                <a:gd name="connsiteY48" fmla="*/ 718423 h 1958975"/>
                <a:gd name="connsiteX49" fmla="*/ 640099 w 1803400"/>
                <a:gd name="connsiteY49" fmla="*/ 626374 h 1958975"/>
                <a:gd name="connsiteX50" fmla="*/ 694108 w 1803400"/>
                <a:gd name="connsiteY50" fmla="*/ 534853 h 1958975"/>
                <a:gd name="connsiteX51" fmla="*/ 762942 w 1803400"/>
                <a:gd name="connsiteY51" fmla="*/ 402598 h 1958975"/>
                <a:gd name="connsiteX52" fmla="*/ 830188 w 1803400"/>
                <a:gd name="connsiteY52" fmla="*/ 246537 h 1958975"/>
                <a:gd name="connsiteX53" fmla="*/ 887903 w 1803400"/>
                <a:gd name="connsiteY53" fmla="*/ 78838 h 1958975"/>
                <a:gd name="connsiteX54" fmla="*/ 893727 w 1803400"/>
                <a:gd name="connsiteY54" fmla="*/ 53974 h 1958975"/>
                <a:gd name="connsiteX55" fmla="*/ 893640 w 1803400"/>
                <a:gd name="connsiteY55" fmla="*/ 53974 h 1958975"/>
                <a:gd name="connsiteX56" fmla="*/ 887939 w 1803400"/>
                <a:gd name="connsiteY56" fmla="*/ 78317 h 1958975"/>
                <a:gd name="connsiteX57" fmla="*/ 830226 w 1803400"/>
                <a:gd name="connsiteY57" fmla="*/ 246063 h 1958975"/>
                <a:gd name="connsiteX58" fmla="*/ 762982 w 1803400"/>
                <a:gd name="connsiteY58" fmla="*/ 402167 h 1958975"/>
                <a:gd name="connsiteX59" fmla="*/ 694149 w 1803400"/>
                <a:gd name="connsiteY59" fmla="*/ 534458 h 1958975"/>
                <a:gd name="connsiteX60" fmla="*/ 640142 w 1803400"/>
                <a:gd name="connsiteY60" fmla="*/ 626004 h 1958975"/>
                <a:gd name="connsiteX61" fmla="*/ 578722 w 1803400"/>
                <a:gd name="connsiteY61" fmla="*/ 718079 h 1958975"/>
                <a:gd name="connsiteX62" fmla="*/ 509890 w 1803400"/>
                <a:gd name="connsiteY62" fmla="*/ 809625 h 1958975"/>
                <a:gd name="connsiteX63" fmla="*/ 433115 w 1803400"/>
                <a:gd name="connsiteY63" fmla="*/ 896938 h 1958975"/>
                <a:gd name="connsiteX64" fmla="*/ 347339 w 1803400"/>
                <a:gd name="connsiteY64" fmla="*/ 980017 h 1958975"/>
                <a:gd name="connsiteX65" fmla="*/ 96895 w 1803400"/>
                <a:gd name="connsiteY65" fmla="*/ 1152525 h 1958975"/>
                <a:gd name="connsiteX66" fmla="*/ 0 w 1803400"/>
                <a:gd name="connsiteY66" fmla="*/ 945092 h 1958975"/>
                <a:gd name="connsiteX67" fmla="*/ 5751 w 1803400"/>
                <a:gd name="connsiteY67" fmla="*/ 941243 h 1958975"/>
                <a:gd name="connsiteX68" fmla="*/ 0 w 1803400"/>
                <a:gd name="connsiteY68" fmla="*/ 944563 h 1958975"/>
                <a:gd name="connsiteX69" fmla="*/ 63020 w 1803400"/>
                <a:gd name="connsiteY69" fmla="*/ 479165 h 1958975"/>
                <a:gd name="connsiteX70" fmla="*/ 67787 w 1803400"/>
                <a:gd name="connsiteY70" fmla="*/ 451633 h 1958975"/>
                <a:gd name="connsiteX71" fmla="*/ 82085 w 1803400"/>
                <a:gd name="connsiteY71" fmla="*/ 399216 h 1958975"/>
                <a:gd name="connsiteX72" fmla="*/ 102739 w 1803400"/>
                <a:gd name="connsiteY72" fmla="*/ 349976 h 1958975"/>
                <a:gd name="connsiteX73" fmla="*/ 129748 w 1803400"/>
                <a:gd name="connsiteY73" fmla="*/ 303383 h 1958975"/>
                <a:gd name="connsiteX74" fmla="*/ 162582 w 1803400"/>
                <a:gd name="connsiteY74" fmla="*/ 261555 h 1958975"/>
                <a:gd name="connsiteX75" fmla="*/ 199652 w 1803400"/>
                <a:gd name="connsiteY75" fmla="*/ 223434 h 1958975"/>
                <a:gd name="connsiteX76" fmla="*/ 242548 w 1803400"/>
                <a:gd name="connsiteY76" fmla="*/ 190607 h 1958975"/>
                <a:gd name="connsiteX77" fmla="*/ 289681 w 1803400"/>
                <a:gd name="connsiteY77" fmla="*/ 163075 h 1958975"/>
                <a:gd name="connsiteX78" fmla="*/ 314571 w 1803400"/>
                <a:gd name="connsiteY78" fmla="*/ 151427 h 1958975"/>
                <a:gd name="connsiteX79" fmla="*/ 676131 w 1803400"/>
                <a:gd name="connsiteY79" fmla="*/ 61 h 1958975"/>
                <a:gd name="connsiteX80" fmla="*/ 676147 w 1803400"/>
                <a:gd name="connsiteY80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347288 w 1803400"/>
                <a:gd name="connsiteY44" fmla="*/ 980288 h 1958975"/>
                <a:gd name="connsiteX45" fmla="*/ 433067 w 1803400"/>
                <a:gd name="connsiteY45" fmla="*/ 897232 h 1958975"/>
                <a:gd name="connsiteX46" fmla="*/ 509843 w 1803400"/>
                <a:gd name="connsiteY46" fmla="*/ 809944 h 1958975"/>
                <a:gd name="connsiteX47" fmla="*/ 578678 w 1803400"/>
                <a:gd name="connsiteY47" fmla="*/ 718423 h 1958975"/>
                <a:gd name="connsiteX48" fmla="*/ 640099 w 1803400"/>
                <a:gd name="connsiteY48" fmla="*/ 626374 h 1958975"/>
                <a:gd name="connsiteX49" fmla="*/ 694108 w 1803400"/>
                <a:gd name="connsiteY49" fmla="*/ 534853 h 1958975"/>
                <a:gd name="connsiteX50" fmla="*/ 762942 w 1803400"/>
                <a:gd name="connsiteY50" fmla="*/ 402598 h 1958975"/>
                <a:gd name="connsiteX51" fmla="*/ 830188 w 1803400"/>
                <a:gd name="connsiteY51" fmla="*/ 246537 h 1958975"/>
                <a:gd name="connsiteX52" fmla="*/ 887903 w 1803400"/>
                <a:gd name="connsiteY52" fmla="*/ 78838 h 1958975"/>
                <a:gd name="connsiteX53" fmla="*/ 893727 w 1803400"/>
                <a:gd name="connsiteY53" fmla="*/ 53974 h 1958975"/>
                <a:gd name="connsiteX54" fmla="*/ 893640 w 1803400"/>
                <a:gd name="connsiteY54" fmla="*/ 53974 h 1958975"/>
                <a:gd name="connsiteX55" fmla="*/ 887939 w 1803400"/>
                <a:gd name="connsiteY55" fmla="*/ 78317 h 1958975"/>
                <a:gd name="connsiteX56" fmla="*/ 830226 w 1803400"/>
                <a:gd name="connsiteY56" fmla="*/ 246063 h 1958975"/>
                <a:gd name="connsiteX57" fmla="*/ 762982 w 1803400"/>
                <a:gd name="connsiteY57" fmla="*/ 402167 h 1958975"/>
                <a:gd name="connsiteX58" fmla="*/ 694149 w 1803400"/>
                <a:gd name="connsiteY58" fmla="*/ 534458 h 1958975"/>
                <a:gd name="connsiteX59" fmla="*/ 640142 w 1803400"/>
                <a:gd name="connsiteY59" fmla="*/ 626004 h 1958975"/>
                <a:gd name="connsiteX60" fmla="*/ 578722 w 1803400"/>
                <a:gd name="connsiteY60" fmla="*/ 718079 h 1958975"/>
                <a:gd name="connsiteX61" fmla="*/ 509890 w 1803400"/>
                <a:gd name="connsiteY61" fmla="*/ 809625 h 1958975"/>
                <a:gd name="connsiteX62" fmla="*/ 433115 w 1803400"/>
                <a:gd name="connsiteY62" fmla="*/ 896938 h 1958975"/>
                <a:gd name="connsiteX63" fmla="*/ 347339 w 1803400"/>
                <a:gd name="connsiteY63" fmla="*/ 980017 h 1958975"/>
                <a:gd name="connsiteX64" fmla="*/ 96895 w 1803400"/>
                <a:gd name="connsiteY64" fmla="*/ 1152525 h 1958975"/>
                <a:gd name="connsiteX65" fmla="*/ 0 w 1803400"/>
                <a:gd name="connsiteY65" fmla="*/ 945092 h 1958975"/>
                <a:gd name="connsiteX66" fmla="*/ 5751 w 1803400"/>
                <a:gd name="connsiteY66" fmla="*/ 941243 h 1958975"/>
                <a:gd name="connsiteX67" fmla="*/ 0 w 1803400"/>
                <a:gd name="connsiteY67" fmla="*/ 944563 h 1958975"/>
                <a:gd name="connsiteX68" fmla="*/ 63020 w 1803400"/>
                <a:gd name="connsiteY68" fmla="*/ 479165 h 1958975"/>
                <a:gd name="connsiteX69" fmla="*/ 67787 w 1803400"/>
                <a:gd name="connsiteY69" fmla="*/ 451633 h 1958975"/>
                <a:gd name="connsiteX70" fmla="*/ 82085 w 1803400"/>
                <a:gd name="connsiteY70" fmla="*/ 399216 h 1958975"/>
                <a:gd name="connsiteX71" fmla="*/ 102739 w 1803400"/>
                <a:gd name="connsiteY71" fmla="*/ 349976 h 1958975"/>
                <a:gd name="connsiteX72" fmla="*/ 129748 w 1803400"/>
                <a:gd name="connsiteY72" fmla="*/ 303383 h 1958975"/>
                <a:gd name="connsiteX73" fmla="*/ 162582 w 1803400"/>
                <a:gd name="connsiteY73" fmla="*/ 261555 h 1958975"/>
                <a:gd name="connsiteX74" fmla="*/ 199652 w 1803400"/>
                <a:gd name="connsiteY74" fmla="*/ 223434 h 1958975"/>
                <a:gd name="connsiteX75" fmla="*/ 242548 w 1803400"/>
                <a:gd name="connsiteY75" fmla="*/ 190607 h 1958975"/>
                <a:gd name="connsiteX76" fmla="*/ 289681 w 1803400"/>
                <a:gd name="connsiteY76" fmla="*/ 163075 h 1958975"/>
                <a:gd name="connsiteX77" fmla="*/ 314571 w 1803400"/>
                <a:gd name="connsiteY77" fmla="*/ 151427 h 1958975"/>
                <a:gd name="connsiteX78" fmla="*/ 676131 w 1803400"/>
                <a:gd name="connsiteY78" fmla="*/ 61 h 1958975"/>
                <a:gd name="connsiteX79" fmla="*/ 676147 w 1803400"/>
                <a:gd name="connsiteY79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347288 w 1803400"/>
                <a:gd name="connsiteY44" fmla="*/ 980288 h 1958975"/>
                <a:gd name="connsiteX45" fmla="*/ 433067 w 1803400"/>
                <a:gd name="connsiteY45" fmla="*/ 897232 h 1958975"/>
                <a:gd name="connsiteX46" fmla="*/ 509843 w 1803400"/>
                <a:gd name="connsiteY46" fmla="*/ 809944 h 1958975"/>
                <a:gd name="connsiteX47" fmla="*/ 578678 w 1803400"/>
                <a:gd name="connsiteY47" fmla="*/ 718423 h 1958975"/>
                <a:gd name="connsiteX48" fmla="*/ 640099 w 1803400"/>
                <a:gd name="connsiteY48" fmla="*/ 626374 h 1958975"/>
                <a:gd name="connsiteX49" fmla="*/ 694108 w 1803400"/>
                <a:gd name="connsiteY49" fmla="*/ 534853 h 1958975"/>
                <a:gd name="connsiteX50" fmla="*/ 762942 w 1803400"/>
                <a:gd name="connsiteY50" fmla="*/ 402598 h 1958975"/>
                <a:gd name="connsiteX51" fmla="*/ 830188 w 1803400"/>
                <a:gd name="connsiteY51" fmla="*/ 246537 h 1958975"/>
                <a:gd name="connsiteX52" fmla="*/ 887903 w 1803400"/>
                <a:gd name="connsiteY52" fmla="*/ 78838 h 1958975"/>
                <a:gd name="connsiteX53" fmla="*/ 893727 w 1803400"/>
                <a:gd name="connsiteY53" fmla="*/ 53974 h 1958975"/>
                <a:gd name="connsiteX54" fmla="*/ 893640 w 1803400"/>
                <a:gd name="connsiteY54" fmla="*/ 53974 h 1958975"/>
                <a:gd name="connsiteX55" fmla="*/ 887939 w 1803400"/>
                <a:gd name="connsiteY55" fmla="*/ 78317 h 1958975"/>
                <a:gd name="connsiteX56" fmla="*/ 830226 w 1803400"/>
                <a:gd name="connsiteY56" fmla="*/ 246063 h 1958975"/>
                <a:gd name="connsiteX57" fmla="*/ 762982 w 1803400"/>
                <a:gd name="connsiteY57" fmla="*/ 402167 h 1958975"/>
                <a:gd name="connsiteX58" fmla="*/ 694149 w 1803400"/>
                <a:gd name="connsiteY58" fmla="*/ 534458 h 1958975"/>
                <a:gd name="connsiteX59" fmla="*/ 640142 w 1803400"/>
                <a:gd name="connsiteY59" fmla="*/ 626004 h 1958975"/>
                <a:gd name="connsiteX60" fmla="*/ 578722 w 1803400"/>
                <a:gd name="connsiteY60" fmla="*/ 718079 h 1958975"/>
                <a:gd name="connsiteX61" fmla="*/ 509890 w 1803400"/>
                <a:gd name="connsiteY61" fmla="*/ 809625 h 1958975"/>
                <a:gd name="connsiteX62" fmla="*/ 433115 w 1803400"/>
                <a:gd name="connsiteY62" fmla="*/ 896938 h 1958975"/>
                <a:gd name="connsiteX63" fmla="*/ 96895 w 1803400"/>
                <a:gd name="connsiteY63" fmla="*/ 1152525 h 1958975"/>
                <a:gd name="connsiteX64" fmla="*/ 0 w 1803400"/>
                <a:gd name="connsiteY64" fmla="*/ 945092 h 1958975"/>
                <a:gd name="connsiteX65" fmla="*/ 5751 w 1803400"/>
                <a:gd name="connsiteY65" fmla="*/ 941243 h 1958975"/>
                <a:gd name="connsiteX66" fmla="*/ 0 w 1803400"/>
                <a:gd name="connsiteY66" fmla="*/ 944563 h 1958975"/>
                <a:gd name="connsiteX67" fmla="*/ 63020 w 1803400"/>
                <a:gd name="connsiteY67" fmla="*/ 479165 h 1958975"/>
                <a:gd name="connsiteX68" fmla="*/ 67787 w 1803400"/>
                <a:gd name="connsiteY68" fmla="*/ 451633 h 1958975"/>
                <a:gd name="connsiteX69" fmla="*/ 82085 w 1803400"/>
                <a:gd name="connsiteY69" fmla="*/ 399216 h 1958975"/>
                <a:gd name="connsiteX70" fmla="*/ 102739 w 1803400"/>
                <a:gd name="connsiteY70" fmla="*/ 349976 h 1958975"/>
                <a:gd name="connsiteX71" fmla="*/ 129748 w 1803400"/>
                <a:gd name="connsiteY71" fmla="*/ 303383 h 1958975"/>
                <a:gd name="connsiteX72" fmla="*/ 162582 w 1803400"/>
                <a:gd name="connsiteY72" fmla="*/ 261555 h 1958975"/>
                <a:gd name="connsiteX73" fmla="*/ 199652 w 1803400"/>
                <a:gd name="connsiteY73" fmla="*/ 223434 h 1958975"/>
                <a:gd name="connsiteX74" fmla="*/ 242548 w 1803400"/>
                <a:gd name="connsiteY74" fmla="*/ 190607 h 1958975"/>
                <a:gd name="connsiteX75" fmla="*/ 289681 w 1803400"/>
                <a:gd name="connsiteY75" fmla="*/ 163075 h 1958975"/>
                <a:gd name="connsiteX76" fmla="*/ 314571 w 1803400"/>
                <a:gd name="connsiteY76" fmla="*/ 151427 h 1958975"/>
                <a:gd name="connsiteX77" fmla="*/ 676131 w 1803400"/>
                <a:gd name="connsiteY77" fmla="*/ 61 h 1958975"/>
                <a:gd name="connsiteX78" fmla="*/ 676147 w 1803400"/>
                <a:gd name="connsiteY78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433067 w 1803400"/>
                <a:gd name="connsiteY44" fmla="*/ 897232 h 1958975"/>
                <a:gd name="connsiteX45" fmla="*/ 509843 w 1803400"/>
                <a:gd name="connsiteY45" fmla="*/ 809944 h 1958975"/>
                <a:gd name="connsiteX46" fmla="*/ 578678 w 1803400"/>
                <a:gd name="connsiteY46" fmla="*/ 718423 h 1958975"/>
                <a:gd name="connsiteX47" fmla="*/ 640099 w 1803400"/>
                <a:gd name="connsiteY47" fmla="*/ 626374 h 1958975"/>
                <a:gd name="connsiteX48" fmla="*/ 694108 w 1803400"/>
                <a:gd name="connsiteY48" fmla="*/ 534853 h 1958975"/>
                <a:gd name="connsiteX49" fmla="*/ 762942 w 1803400"/>
                <a:gd name="connsiteY49" fmla="*/ 402598 h 1958975"/>
                <a:gd name="connsiteX50" fmla="*/ 830188 w 1803400"/>
                <a:gd name="connsiteY50" fmla="*/ 246537 h 1958975"/>
                <a:gd name="connsiteX51" fmla="*/ 887903 w 1803400"/>
                <a:gd name="connsiteY51" fmla="*/ 78838 h 1958975"/>
                <a:gd name="connsiteX52" fmla="*/ 893727 w 1803400"/>
                <a:gd name="connsiteY52" fmla="*/ 53974 h 1958975"/>
                <a:gd name="connsiteX53" fmla="*/ 893640 w 1803400"/>
                <a:gd name="connsiteY53" fmla="*/ 53974 h 1958975"/>
                <a:gd name="connsiteX54" fmla="*/ 887939 w 1803400"/>
                <a:gd name="connsiteY54" fmla="*/ 78317 h 1958975"/>
                <a:gd name="connsiteX55" fmla="*/ 830226 w 1803400"/>
                <a:gd name="connsiteY55" fmla="*/ 246063 h 1958975"/>
                <a:gd name="connsiteX56" fmla="*/ 762982 w 1803400"/>
                <a:gd name="connsiteY56" fmla="*/ 402167 h 1958975"/>
                <a:gd name="connsiteX57" fmla="*/ 694149 w 1803400"/>
                <a:gd name="connsiteY57" fmla="*/ 534458 h 1958975"/>
                <a:gd name="connsiteX58" fmla="*/ 640142 w 1803400"/>
                <a:gd name="connsiteY58" fmla="*/ 626004 h 1958975"/>
                <a:gd name="connsiteX59" fmla="*/ 578722 w 1803400"/>
                <a:gd name="connsiteY59" fmla="*/ 718079 h 1958975"/>
                <a:gd name="connsiteX60" fmla="*/ 509890 w 1803400"/>
                <a:gd name="connsiteY60" fmla="*/ 809625 h 1958975"/>
                <a:gd name="connsiteX61" fmla="*/ 433115 w 1803400"/>
                <a:gd name="connsiteY61" fmla="*/ 896938 h 1958975"/>
                <a:gd name="connsiteX62" fmla="*/ 96895 w 1803400"/>
                <a:gd name="connsiteY62" fmla="*/ 1152525 h 1958975"/>
                <a:gd name="connsiteX63" fmla="*/ 0 w 1803400"/>
                <a:gd name="connsiteY63" fmla="*/ 945092 h 1958975"/>
                <a:gd name="connsiteX64" fmla="*/ 5751 w 1803400"/>
                <a:gd name="connsiteY64" fmla="*/ 941243 h 1958975"/>
                <a:gd name="connsiteX65" fmla="*/ 0 w 1803400"/>
                <a:gd name="connsiteY65" fmla="*/ 944563 h 1958975"/>
                <a:gd name="connsiteX66" fmla="*/ 63020 w 1803400"/>
                <a:gd name="connsiteY66" fmla="*/ 479165 h 1958975"/>
                <a:gd name="connsiteX67" fmla="*/ 67787 w 1803400"/>
                <a:gd name="connsiteY67" fmla="*/ 451633 h 1958975"/>
                <a:gd name="connsiteX68" fmla="*/ 82085 w 1803400"/>
                <a:gd name="connsiteY68" fmla="*/ 399216 h 1958975"/>
                <a:gd name="connsiteX69" fmla="*/ 102739 w 1803400"/>
                <a:gd name="connsiteY69" fmla="*/ 349976 h 1958975"/>
                <a:gd name="connsiteX70" fmla="*/ 129748 w 1803400"/>
                <a:gd name="connsiteY70" fmla="*/ 303383 h 1958975"/>
                <a:gd name="connsiteX71" fmla="*/ 162582 w 1803400"/>
                <a:gd name="connsiteY71" fmla="*/ 261555 h 1958975"/>
                <a:gd name="connsiteX72" fmla="*/ 199652 w 1803400"/>
                <a:gd name="connsiteY72" fmla="*/ 223434 h 1958975"/>
                <a:gd name="connsiteX73" fmla="*/ 242548 w 1803400"/>
                <a:gd name="connsiteY73" fmla="*/ 190607 h 1958975"/>
                <a:gd name="connsiteX74" fmla="*/ 289681 w 1803400"/>
                <a:gd name="connsiteY74" fmla="*/ 163075 h 1958975"/>
                <a:gd name="connsiteX75" fmla="*/ 314571 w 1803400"/>
                <a:gd name="connsiteY75" fmla="*/ 151427 h 1958975"/>
                <a:gd name="connsiteX76" fmla="*/ 676131 w 1803400"/>
                <a:gd name="connsiteY76" fmla="*/ 61 h 1958975"/>
                <a:gd name="connsiteX77" fmla="*/ 676147 w 1803400"/>
                <a:gd name="connsiteY77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433067 w 1803400"/>
                <a:gd name="connsiteY44" fmla="*/ 897232 h 1958975"/>
                <a:gd name="connsiteX45" fmla="*/ 509843 w 1803400"/>
                <a:gd name="connsiteY45" fmla="*/ 809944 h 1958975"/>
                <a:gd name="connsiteX46" fmla="*/ 578678 w 1803400"/>
                <a:gd name="connsiteY46" fmla="*/ 718423 h 1958975"/>
                <a:gd name="connsiteX47" fmla="*/ 640099 w 1803400"/>
                <a:gd name="connsiteY47" fmla="*/ 626374 h 1958975"/>
                <a:gd name="connsiteX48" fmla="*/ 694108 w 1803400"/>
                <a:gd name="connsiteY48" fmla="*/ 534853 h 1958975"/>
                <a:gd name="connsiteX49" fmla="*/ 762942 w 1803400"/>
                <a:gd name="connsiteY49" fmla="*/ 402598 h 1958975"/>
                <a:gd name="connsiteX50" fmla="*/ 830188 w 1803400"/>
                <a:gd name="connsiteY50" fmla="*/ 246537 h 1958975"/>
                <a:gd name="connsiteX51" fmla="*/ 887903 w 1803400"/>
                <a:gd name="connsiteY51" fmla="*/ 78838 h 1958975"/>
                <a:gd name="connsiteX52" fmla="*/ 893727 w 1803400"/>
                <a:gd name="connsiteY52" fmla="*/ 53974 h 1958975"/>
                <a:gd name="connsiteX53" fmla="*/ 893640 w 1803400"/>
                <a:gd name="connsiteY53" fmla="*/ 53974 h 1958975"/>
                <a:gd name="connsiteX54" fmla="*/ 887939 w 1803400"/>
                <a:gd name="connsiteY54" fmla="*/ 78317 h 1958975"/>
                <a:gd name="connsiteX55" fmla="*/ 830226 w 1803400"/>
                <a:gd name="connsiteY55" fmla="*/ 246063 h 1958975"/>
                <a:gd name="connsiteX56" fmla="*/ 762982 w 1803400"/>
                <a:gd name="connsiteY56" fmla="*/ 402167 h 1958975"/>
                <a:gd name="connsiteX57" fmla="*/ 694149 w 1803400"/>
                <a:gd name="connsiteY57" fmla="*/ 534458 h 1958975"/>
                <a:gd name="connsiteX58" fmla="*/ 640142 w 1803400"/>
                <a:gd name="connsiteY58" fmla="*/ 626004 h 1958975"/>
                <a:gd name="connsiteX59" fmla="*/ 578722 w 1803400"/>
                <a:gd name="connsiteY59" fmla="*/ 718079 h 1958975"/>
                <a:gd name="connsiteX60" fmla="*/ 509890 w 1803400"/>
                <a:gd name="connsiteY60" fmla="*/ 809625 h 1958975"/>
                <a:gd name="connsiteX61" fmla="*/ 96895 w 1803400"/>
                <a:gd name="connsiteY61" fmla="*/ 1152525 h 1958975"/>
                <a:gd name="connsiteX62" fmla="*/ 0 w 1803400"/>
                <a:gd name="connsiteY62" fmla="*/ 945092 h 1958975"/>
                <a:gd name="connsiteX63" fmla="*/ 5751 w 1803400"/>
                <a:gd name="connsiteY63" fmla="*/ 941243 h 1958975"/>
                <a:gd name="connsiteX64" fmla="*/ 0 w 1803400"/>
                <a:gd name="connsiteY64" fmla="*/ 944563 h 1958975"/>
                <a:gd name="connsiteX65" fmla="*/ 63020 w 1803400"/>
                <a:gd name="connsiteY65" fmla="*/ 479165 h 1958975"/>
                <a:gd name="connsiteX66" fmla="*/ 67787 w 1803400"/>
                <a:gd name="connsiteY66" fmla="*/ 451633 h 1958975"/>
                <a:gd name="connsiteX67" fmla="*/ 82085 w 1803400"/>
                <a:gd name="connsiteY67" fmla="*/ 399216 h 1958975"/>
                <a:gd name="connsiteX68" fmla="*/ 102739 w 1803400"/>
                <a:gd name="connsiteY68" fmla="*/ 349976 h 1958975"/>
                <a:gd name="connsiteX69" fmla="*/ 129748 w 1803400"/>
                <a:gd name="connsiteY69" fmla="*/ 303383 h 1958975"/>
                <a:gd name="connsiteX70" fmla="*/ 162582 w 1803400"/>
                <a:gd name="connsiteY70" fmla="*/ 261555 h 1958975"/>
                <a:gd name="connsiteX71" fmla="*/ 199652 w 1803400"/>
                <a:gd name="connsiteY71" fmla="*/ 223434 h 1958975"/>
                <a:gd name="connsiteX72" fmla="*/ 242548 w 1803400"/>
                <a:gd name="connsiteY72" fmla="*/ 190607 h 1958975"/>
                <a:gd name="connsiteX73" fmla="*/ 289681 w 1803400"/>
                <a:gd name="connsiteY73" fmla="*/ 163075 h 1958975"/>
                <a:gd name="connsiteX74" fmla="*/ 314571 w 1803400"/>
                <a:gd name="connsiteY74" fmla="*/ 151427 h 1958975"/>
                <a:gd name="connsiteX75" fmla="*/ 676131 w 1803400"/>
                <a:gd name="connsiteY75" fmla="*/ 61 h 1958975"/>
                <a:gd name="connsiteX76" fmla="*/ 676147 w 1803400"/>
                <a:gd name="connsiteY76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509843 w 1803400"/>
                <a:gd name="connsiteY44" fmla="*/ 809944 h 1958975"/>
                <a:gd name="connsiteX45" fmla="*/ 578678 w 1803400"/>
                <a:gd name="connsiteY45" fmla="*/ 718423 h 1958975"/>
                <a:gd name="connsiteX46" fmla="*/ 640099 w 1803400"/>
                <a:gd name="connsiteY46" fmla="*/ 626374 h 1958975"/>
                <a:gd name="connsiteX47" fmla="*/ 694108 w 1803400"/>
                <a:gd name="connsiteY47" fmla="*/ 534853 h 1958975"/>
                <a:gd name="connsiteX48" fmla="*/ 762942 w 1803400"/>
                <a:gd name="connsiteY48" fmla="*/ 402598 h 1958975"/>
                <a:gd name="connsiteX49" fmla="*/ 830188 w 1803400"/>
                <a:gd name="connsiteY49" fmla="*/ 246537 h 1958975"/>
                <a:gd name="connsiteX50" fmla="*/ 887903 w 1803400"/>
                <a:gd name="connsiteY50" fmla="*/ 78838 h 1958975"/>
                <a:gd name="connsiteX51" fmla="*/ 893727 w 1803400"/>
                <a:gd name="connsiteY51" fmla="*/ 53974 h 1958975"/>
                <a:gd name="connsiteX52" fmla="*/ 893640 w 1803400"/>
                <a:gd name="connsiteY52" fmla="*/ 53974 h 1958975"/>
                <a:gd name="connsiteX53" fmla="*/ 887939 w 1803400"/>
                <a:gd name="connsiteY53" fmla="*/ 78317 h 1958975"/>
                <a:gd name="connsiteX54" fmla="*/ 830226 w 1803400"/>
                <a:gd name="connsiteY54" fmla="*/ 246063 h 1958975"/>
                <a:gd name="connsiteX55" fmla="*/ 762982 w 1803400"/>
                <a:gd name="connsiteY55" fmla="*/ 402167 h 1958975"/>
                <a:gd name="connsiteX56" fmla="*/ 694149 w 1803400"/>
                <a:gd name="connsiteY56" fmla="*/ 534458 h 1958975"/>
                <a:gd name="connsiteX57" fmla="*/ 640142 w 1803400"/>
                <a:gd name="connsiteY57" fmla="*/ 626004 h 1958975"/>
                <a:gd name="connsiteX58" fmla="*/ 578722 w 1803400"/>
                <a:gd name="connsiteY58" fmla="*/ 718079 h 1958975"/>
                <a:gd name="connsiteX59" fmla="*/ 509890 w 1803400"/>
                <a:gd name="connsiteY59" fmla="*/ 809625 h 1958975"/>
                <a:gd name="connsiteX60" fmla="*/ 96895 w 1803400"/>
                <a:gd name="connsiteY60" fmla="*/ 1152525 h 1958975"/>
                <a:gd name="connsiteX61" fmla="*/ 0 w 1803400"/>
                <a:gd name="connsiteY61" fmla="*/ 945092 h 1958975"/>
                <a:gd name="connsiteX62" fmla="*/ 5751 w 1803400"/>
                <a:gd name="connsiteY62" fmla="*/ 941243 h 1958975"/>
                <a:gd name="connsiteX63" fmla="*/ 0 w 1803400"/>
                <a:gd name="connsiteY63" fmla="*/ 944563 h 1958975"/>
                <a:gd name="connsiteX64" fmla="*/ 63020 w 1803400"/>
                <a:gd name="connsiteY64" fmla="*/ 479165 h 1958975"/>
                <a:gd name="connsiteX65" fmla="*/ 67787 w 1803400"/>
                <a:gd name="connsiteY65" fmla="*/ 451633 h 1958975"/>
                <a:gd name="connsiteX66" fmla="*/ 82085 w 1803400"/>
                <a:gd name="connsiteY66" fmla="*/ 399216 h 1958975"/>
                <a:gd name="connsiteX67" fmla="*/ 102739 w 1803400"/>
                <a:gd name="connsiteY67" fmla="*/ 349976 h 1958975"/>
                <a:gd name="connsiteX68" fmla="*/ 129748 w 1803400"/>
                <a:gd name="connsiteY68" fmla="*/ 303383 h 1958975"/>
                <a:gd name="connsiteX69" fmla="*/ 162582 w 1803400"/>
                <a:gd name="connsiteY69" fmla="*/ 261555 h 1958975"/>
                <a:gd name="connsiteX70" fmla="*/ 199652 w 1803400"/>
                <a:gd name="connsiteY70" fmla="*/ 223434 h 1958975"/>
                <a:gd name="connsiteX71" fmla="*/ 242548 w 1803400"/>
                <a:gd name="connsiteY71" fmla="*/ 190607 h 1958975"/>
                <a:gd name="connsiteX72" fmla="*/ 289681 w 1803400"/>
                <a:gd name="connsiteY72" fmla="*/ 163075 h 1958975"/>
                <a:gd name="connsiteX73" fmla="*/ 314571 w 1803400"/>
                <a:gd name="connsiteY73" fmla="*/ 151427 h 1958975"/>
                <a:gd name="connsiteX74" fmla="*/ 676131 w 1803400"/>
                <a:gd name="connsiteY74" fmla="*/ 61 h 1958975"/>
                <a:gd name="connsiteX75" fmla="*/ 676147 w 1803400"/>
                <a:gd name="connsiteY75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509843 w 1803400"/>
                <a:gd name="connsiteY44" fmla="*/ 809944 h 1958975"/>
                <a:gd name="connsiteX45" fmla="*/ 578678 w 1803400"/>
                <a:gd name="connsiteY45" fmla="*/ 718423 h 1958975"/>
                <a:gd name="connsiteX46" fmla="*/ 640099 w 1803400"/>
                <a:gd name="connsiteY46" fmla="*/ 626374 h 1958975"/>
                <a:gd name="connsiteX47" fmla="*/ 694108 w 1803400"/>
                <a:gd name="connsiteY47" fmla="*/ 534853 h 1958975"/>
                <a:gd name="connsiteX48" fmla="*/ 762942 w 1803400"/>
                <a:gd name="connsiteY48" fmla="*/ 402598 h 1958975"/>
                <a:gd name="connsiteX49" fmla="*/ 830188 w 1803400"/>
                <a:gd name="connsiteY49" fmla="*/ 246537 h 1958975"/>
                <a:gd name="connsiteX50" fmla="*/ 887903 w 1803400"/>
                <a:gd name="connsiteY50" fmla="*/ 78838 h 1958975"/>
                <a:gd name="connsiteX51" fmla="*/ 893727 w 1803400"/>
                <a:gd name="connsiteY51" fmla="*/ 53974 h 1958975"/>
                <a:gd name="connsiteX52" fmla="*/ 893640 w 1803400"/>
                <a:gd name="connsiteY52" fmla="*/ 53974 h 1958975"/>
                <a:gd name="connsiteX53" fmla="*/ 887939 w 1803400"/>
                <a:gd name="connsiteY53" fmla="*/ 78317 h 1958975"/>
                <a:gd name="connsiteX54" fmla="*/ 830226 w 1803400"/>
                <a:gd name="connsiteY54" fmla="*/ 246063 h 1958975"/>
                <a:gd name="connsiteX55" fmla="*/ 762982 w 1803400"/>
                <a:gd name="connsiteY55" fmla="*/ 402167 h 1958975"/>
                <a:gd name="connsiteX56" fmla="*/ 694149 w 1803400"/>
                <a:gd name="connsiteY56" fmla="*/ 534458 h 1958975"/>
                <a:gd name="connsiteX57" fmla="*/ 640142 w 1803400"/>
                <a:gd name="connsiteY57" fmla="*/ 626004 h 1958975"/>
                <a:gd name="connsiteX58" fmla="*/ 578722 w 1803400"/>
                <a:gd name="connsiteY58" fmla="*/ 718079 h 1958975"/>
                <a:gd name="connsiteX59" fmla="*/ 96895 w 1803400"/>
                <a:gd name="connsiteY59" fmla="*/ 1152525 h 1958975"/>
                <a:gd name="connsiteX60" fmla="*/ 0 w 1803400"/>
                <a:gd name="connsiteY60" fmla="*/ 945092 h 1958975"/>
                <a:gd name="connsiteX61" fmla="*/ 5751 w 1803400"/>
                <a:gd name="connsiteY61" fmla="*/ 941243 h 1958975"/>
                <a:gd name="connsiteX62" fmla="*/ 0 w 1803400"/>
                <a:gd name="connsiteY62" fmla="*/ 944563 h 1958975"/>
                <a:gd name="connsiteX63" fmla="*/ 63020 w 1803400"/>
                <a:gd name="connsiteY63" fmla="*/ 479165 h 1958975"/>
                <a:gd name="connsiteX64" fmla="*/ 67787 w 1803400"/>
                <a:gd name="connsiteY64" fmla="*/ 451633 h 1958975"/>
                <a:gd name="connsiteX65" fmla="*/ 82085 w 1803400"/>
                <a:gd name="connsiteY65" fmla="*/ 399216 h 1958975"/>
                <a:gd name="connsiteX66" fmla="*/ 102739 w 1803400"/>
                <a:gd name="connsiteY66" fmla="*/ 349976 h 1958975"/>
                <a:gd name="connsiteX67" fmla="*/ 129748 w 1803400"/>
                <a:gd name="connsiteY67" fmla="*/ 303383 h 1958975"/>
                <a:gd name="connsiteX68" fmla="*/ 162582 w 1803400"/>
                <a:gd name="connsiteY68" fmla="*/ 261555 h 1958975"/>
                <a:gd name="connsiteX69" fmla="*/ 199652 w 1803400"/>
                <a:gd name="connsiteY69" fmla="*/ 223434 h 1958975"/>
                <a:gd name="connsiteX70" fmla="*/ 242548 w 1803400"/>
                <a:gd name="connsiteY70" fmla="*/ 190607 h 1958975"/>
                <a:gd name="connsiteX71" fmla="*/ 289681 w 1803400"/>
                <a:gd name="connsiteY71" fmla="*/ 163075 h 1958975"/>
                <a:gd name="connsiteX72" fmla="*/ 314571 w 1803400"/>
                <a:gd name="connsiteY72" fmla="*/ 151427 h 1958975"/>
                <a:gd name="connsiteX73" fmla="*/ 676131 w 1803400"/>
                <a:gd name="connsiteY73" fmla="*/ 61 h 1958975"/>
                <a:gd name="connsiteX74" fmla="*/ 676147 w 1803400"/>
                <a:gd name="connsiteY74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578678 w 1803400"/>
                <a:gd name="connsiteY44" fmla="*/ 718423 h 1958975"/>
                <a:gd name="connsiteX45" fmla="*/ 640099 w 1803400"/>
                <a:gd name="connsiteY45" fmla="*/ 626374 h 1958975"/>
                <a:gd name="connsiteX46" fmla="*/ 694108 w 1803400"/>
                <a:gd name="connsiteY46" fmla="*/ 534853 h 1958975"/>
                <a:gd name="connsiteX47" fmla="*/ 762942 w 1803400"/>
                <a:gd name="connsiteY47" fmla="*/ 402598 h 1958975"/>
                <a:gd name="connsiteX48" fmla="*/ 830188 w 1803400"/>
                <a:gd name="connsiteY48" fmla="*/ 246537 h 1958975"/>
                <a:gd name="connsiteX49" fmla="*/ 887903 w 1803400"/>
                <a:gd name="connsiteY49" fmla="*/ 78838 h 1958975"/>
                <a:gd name="connsiteX50" fmla="*/ 893727 w 1803400"/>
                <a:gd name="connsiteY50" fmla="*/ 53974 h 1958975"/>
                <a:gd name="connsiteX51" fmla="*/ 893640 w 1803400"/>
                <a:gd name="connsiteY51" fmla="*/ 53974 h 1958975"/>
                <a:gd name="connsiteX52" fmla="*/ 887939 w 1803400"/>
                <a:gd name="connsiteY52" fmla="*/ 78317 h 1958975"/>
                <a:gd name="connsiteX53" fmla="*/ 830226 w 1803400"/>
                <a:gd name="connsiteY53" fmla="*/ 246063 h 1958975"/>
                <a:gd name="connsiteX54" fmla="*/ 762982 w 1803400"/>
                <a:gd name="connsiteY54" fmla="*/ 402167 h 1958975"/>
                <a:gd name="connsiteX55" fmla="*/ 694149 w 1803400"/>
                <a:gd name="connsiteY55" fmla="*/ 534458 h 1958975"/>
                <a:gd name="connsiteX56" fmla="*/ 640142 w 1803400"/>
                <a:gd name="connsiteY56" fmla="*/ 626004 h 1958975"/>
                <a:gd name="connsiteX57" fmla="*/ 578722 w 1803400"/>
                <a:gd name="connsiteY57" fmla="*/ 718079 h 1958975"/>
                <a:gd name="connsiteX58" fmla="*/ 96895 w 1803400"/>
                <a:gd name="connsiteY58" fmla="*/ 1152525 h 1958975"/>
                <a:gd name="connsiteX59" fmla="*/ 0 w 1803400"/>
                <a:gd name="connsiteY59" fmla="*/ 945092 h 1958975"/>
                <a:gd name="connsiteX60" fmla="*/ 5751 w 1803400"/>
                <a:gd name="connsiteY60" fmla="*/ 941243 h 1958975"/>
                <a:gd name="connsiteX61" fmla="*/ 0 w 1803400"/>
                <a:gd name="connsiteY61" fmla="*/ 944563 h 1958975"/>
                <a:gd name="connsiteX62" fmla="*/ 63020 w 1803400"/>
                <a:gd name="connsiteY62" fmla="*/ 479165 h 1958975"/>
                <a:gd name="connsiteX63" fmla="*/ 67787 w 1803400"/>
                <a:gd name="connsiteY63" fmla="*/ 451633 h 1958975"/>
                <a:gd name="connsiteX64" fmla="*/ 82085 w 1803400"/>
                <a:gd name="connsiteY64" fmla="*/ 399216 h 1958975"/>
                <a:gd name="connsiteX65" fmla="*/ 102739 w 1803400"/>
                <a:gd name="connsiteY65" fmla="*/ 349976 h 1958975"/>
                <a:gd name="connsiteX66" fmla="*/ 129748 w 1803400"/>
                <a:gd name="connsiteY66" fmla="*/ 303383 h 1958975"/>
                <a:gd name="connsiteX67" fmla="*/ 162582 w 1803400"/>
                <a:gd name="connsiteY67" fmla="*/ 261555 h 1958975"/>
                <a:gd name="connsiteX68" fmla="*/ 199652 w 1803400"/>
                <a:gd name="connsiteY68" fmla="*/ 223434 h 1958975"/>
                <a:gd name="connsiteX69" fmla="*/ 242548 w 1803400"/>
                <a:gd name="connsiteY69" fmla="*/ 190607 h 1958975"/>
                <a:gd name="connsiteX70" fmla="*/ 289681 w 1803400"/>
                <a:gd name="connsiteY70" fmla="*/ 163075 h 1958975"/>
                <a:gd name="connsiteX71" fmla="*/ 314571 w 1803400"/>
                <a:gd name="connsiteY71" fmla="*/ 151427 h 1958975"/>
                <a:gd name="connsiteX72" fmla="*/ 676131 w 1803400"/>
                <a:gd name="connsiteY72" fmla="*/ 61 h 1958975"/>
                <a:gd name="connsiteX73" fmla="*/ 676147 w 1803400"/>
                <a:gd name="connsiteY73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578678 w 1803400"/>
                <a:gd name="connsiteY44" fmla="*/ 718423 h 1958975"/>
                <a:gd name="connsiteX45" fmla="*/ 640099 w 1803400"/>
                <a:gd name="connsiteY45" fmla="*/ 626374 h 1958975"/>
                <a:gd name="connsiteX46" fmla="*/ 694108 w 1803400"/>
                <a:gd name="connsiteY46" fmla="*/ 534853 h 1958975"/>
                <a:gd name="connsiteX47" fmla="*/ 762942 w 1803400"/>
                <a:gd name="connsiteY47" fmla="*/ 402598 h 1958975"/>
                <a:gd name="connsiteX48" fmla="*/ 830188 w 1803400"/>
                <a:gd name="connsiteY48" fmla="*/ 246537 h 1958975"/>
                <a:gd name="connsiteX49" fmla="*/ 887903 w 1803400"/>
                <a:gd name="connsiteY49" fmla="*/ 78838 h 1958975"/>
                <a:gd name="connsiteX50" fmla="*/ 893727 w 1803400"/>
                <a:gd name="connsiteY50" fmla="*/ 53974 h 1958975"/>
                <a:gd name="connsiteX51" fmla="*/ 893640 w 1803400"/>
                <a:gd name="connsiteY51" fmla="*/ 53974 h 1958975"/>
                <a:gd name="connsiteX52" fmla="*/ 887939 w 1803400"/>
                <a:gd name="connsiteY52" fmla="*/ 78317 h 1958975"/>
                <a:gd name="connsiteX53" fmla="*/ 830226 w 1803400"/>
                <a:gd name="connsiteY53" fmla="*/ 246063 h 1958975"/>
                <a:gd name="connsiteX54" fmla="*/ 762982 w 1803400"/>
                <a:gd name="connsiteY54" fmla="*/ 402167 h 1958975"/>
                <a:gd name="connsiteX55" fmla="*/ 694149 w 1803400"/>
                <a:gd name="connsiteY55" fmla="*/ 534458 h 1958975"/>
                <a:gd name="connsiteX56" fmla="*/ 640142 w 1803400"/>
                <a:gd name="connsiteY56" fmla="*/ 626004 h 1958975"/>
                <a:gd name="connsiteX57" fmla="*/ 96895 w 1803400"/>
                <a:gd name="connsiteY57" fmla="*/ 1152525 h 1958975"/>
                <a:gd name="connsiteX58" fmla="*/ 0 w 1803400"/>
                <a:gd name="connsiteY58" fmla="*/ 945092 h 1958975"/>
                <a:gd name="connsiteX59" fmla="*/ 5751 w 1803400"/>
                <a:gd name="connsiteY59" fmla="*/ 941243 h 1958975"/>
                <a:gd name="connsiteX60" fmla="*/ 0 w 1803400"/>
                <a:gd name="connsiteY60" fmla="*/ 944563 h 1958975"/>
                <a:gd name="connsiteX61" fmla="*/ 63020 w 1803400"/>
                <a:gd name="connsiteY61" fmla="*/ 479165 h 1958975"/>
                <a:gd name="connsiteX62" fmla="*/ 67787 w 1803400"/>
                <a:gd name="connsiteY62" fmla="*/ 451633 h 1958975"/>
                <a:gd name="connsiteX63" fmla="*/ 82085 w 1803400"/>
                <a:gd name="connsiteY63" fmla="*/ 399216 h 1958975"/>
                <a:gd name="connsiteX64" fmla="*/ 102739 w 1803400"/>
                <a:gd name="connsiteY64" fmla="*/ 349976 h 1958975"/>
                <a:gd name="connsiteX65" fmla="*/ 129748 w 1803400"/>
                <a:gd name="connsiteY65" fmla="*/ 303383 h 1958975"/>
                <a:gd name="connsiteX66" fmla="*/ 162582 w 1803400"/>
                <a:gd name="connsiteY66" fmla="*/ 261555 h 1958975"/>
                <a:gd name="connsiteX67" fmla="*/ 199652 w 1803400"/>
                <a:gd name="connsiteY67" fmla="*/ 223434 h 1958975"/>
                <a:gd name="connsiteX68" fmla="*/ 242548 w 1803400"/>
                <a:gd name="connsiteY68" fmla="*/ 190607 h 1958975"/>
                <a:gd name="connsiteX69" fmla="*/ 289681 w 1803400"/>
                <a:gd name="connsiteY69" fmla="*/ 163075 h 1958975"/>
                <a:gd name="connsiteX70" fmla="*/ 314571 w 1803400"/>
                <a:gd name="connsiteY70" fmla="*/ 151427 h 1958975"/>
                <a:gd name="connsiteX71" fmla="*/ 676131 w 1803400"/>
                <a:gd name="connsiteY71" fmla="*/ 61 h 1958975"/>
                <a:gd name="connsiteX72" fmla="*/ 676147 w 1803400"/>
                <a:gd name="connsiteY72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640099 w 1803400"/>
                <a:gd name="connsiteY44" fmla="*/ 626374 h 1958975"/>
                <a:gd name="connsiteX45" fmla="*/ 694108 w 1803400"/>
                <a:gd name="connsiteY45" fmla="*/ 534853 h 1958975"/>
                <a:gd name="connsiteX46" fmla="*/ 762942 w 1803400"/>
                <a:gd name="connsiteY46" fmla="*/ 402598 h 1958975"/>
                <a:gd name="connsiteX47" fmla="*/ 830188 w 1803400"/>
                <a:gd name="connsiteY47" fmla="*/ 246537 h 1958975"/>
                <a:gd name="connsiteX48" fmla="*/ 887903 w 1803400"/>
                <a:gd name="connsiteY48" fmla="*/ 78838 h 1958975"/>
                <a:gd name="connsiteX49" fmla="*/ 893727 w 1803400"/>
                <a:gd name="connsiteY49" fmla="*/ 53974 h 1958975"/>
                <a:gd name="connsiteX50" fmla="*/ 893640 w 1803400"/>
                <a:gd name="connsiteY50" fmla="*/ 53974 h 1958975"/>
                <a:gd name="connsiteX51" fmla="*/ 887939 w 1803400"/>
                <a:gd name="connsiteY51" fmla="*/ 78317 h 1958975"/>
                <a:gd name="connsiteX52" fmla="*/ 830226 w 1803400"/>
                <a:gd name="connsiteY52" fmla="*/ 246063 h 1958975"/>
                <a:gd name="connsiteX53" fmla="*/ 762982 w 1803400"/>
                <a:gd name="connsiteY53" fmla="*/ 402167 h 1958975"/>
                <a:gd name="connsiteX54" fmla="*/ 694149 w 1803400"/>
                <a:gd name="connsiteY54" fmla="*/ 534458 h 1958975"/>
                <a:gd name="connsiteX55" fmla="*/ 640142 w 1803400"/>
                <a:gd name="connsiteY55" fmla="*/ 626004 h 1958975"/>
                <a:gd name="connsiteX56" fmla="*/ 96895 w 1803400"/>
                <a:gd name="connsiteY56" fmla="*/ 1152525 h 1958975"/>
                <a:gd name="connsiteX57" fmla="*/ 0 w 1803400"/>
                <a:gd name="connsiteY57" fmla="*/ 945092 h 1958975"/>
                <a:gd name="connsiteX58" fmla="*/ 5751 w 1803400"/>
                <a:gd name="connsiteY58" fmla="*/ 941243 h 1958975"/>
                <a:gd name="connsiteX59" fmla="*/ 0 w 1803400"/>
                <a:gd name="connsiteY59" fmla="*/ 944563 h 1958975"/>
                <a:gd name="connsiteX60" fmla="*/ 63020 w 1803400"/>
                <a:gd name="connsiteY60" fmla="*/ 479165 h 1958975"/>
                <a:gd name="connsiteX61" fmla="*/ 67787 w 1803400"/>
                <a:gd name="connsiteY61" fmla="*/ 451633 h 1958975"/>
                <a:gd name="connsiteX62" fmla="*/ 82085 w 1803400"/>
                <a:gd name="connsiteY62" fmla="*/ 399216 h 1958975"/>
                <a:gd name="connsiteX63" fmla="*/ 102739 w 1803400"/>
                <a:gd name="connsiteY63" fmla="*/ 349976 h 1958975"/>
                <a:gd name="connsiteX64" fmla="*/ 129748 w 1803400"/>
                <a:gd name="connsiteY64" fmla="*/ 303383 h 1958975"/>
                <a:gd name="connsiteX65" fmla="*/ 162582 w 1803400"/>
                <a:gd name="connsiteY65" fmla="*/ 261555 h 1958975"/>
                <a:gd name="connsiteX66" fmla="*/ 199652 w 1803400"/>
                <a:gd name="connsiteY66" fmla="*/ 223434 h 1958975"/>
                <a:gd name="connsiteX67" fmla="*/ 242548 w 1803400"/>
                <a:gd name="connsiteY67" fmla="*/ 190607 h 1958975"/>
                <a:gd name="connsiteX68" fmla="*/ 289681 w 1803400"/>
                <a:gd name="connsiteY68" fmla="*/ 163075 h 1958975"/>
                <a:gd name="connsiteX69" fmla="*/ 314571 w 1803400"/>
                <a:gd name="connsiteY69" fmla="*/ 151427 h 1958975"/>
                <a:gd name="connsiteX70" fmla="*/ 676131 w 1803400"/>
                <a:gd name="connsiteY70" fmla="*/ 61 h 1958975"/>
                <a:gd name="connsiteX71" fmla="*/ 676147 w 1803400"/>
                <a:gd name="connsiteY71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640099 w 1803400"/>
                <a:gd name="connsiteY44" fmla="*/ 626374 h 1958975"/>
                <a:gd name="connsiteX45" fmla="*/ 694108 w 1803400"/>
                <a:gd name="connsiteY45" fmla="*/ 534853 h 1958975"/>
                <a:gd name="connsiteX46" fmla="*/ 762942 w 1803400"/>
                <a:gd name="connsiteY46" fmla="*/ 402598 h 1958975"/>
                <a:gd name="connsiteX47" fmla="*/ 830188 w 1803400"/>
                <a:gd name="connsiteY47" fmla="*/ 246537 h 1958975"/>
                <a:gd name="connsiteX48" fmla="*/ 887903 w 1803400"/>
                <a:gd name="connsiteY48" fmla="*/ 78838 h 1958975"/>
                <a:gd name="connsiteX49" fmla="*/ 893727 w 1803400"/>
                <a:gd name="connsiteY49" fmla="*/ 53974 h 1958975"/>
                <a:gd name="connsiteX50" fmla="*/ 893640 w 1803400"/>
                <a:gd name="connsiteY50" fmla="*/ 53974 h 1958975"/>
                <a:gd name="connsiteX51" fmla="*/ 887939 w 1803400"/>
                <a:gd name="connsiteY51" fmla="*/ 78317 h 1958975"/>
                <a:gd name="connsiteX52" fmla="*/ 830226 w 1803400"/>
                <a:gd name="connsiteY52" fmla="*/ 246063 h 1958975"/>
                <a:gd name="connsiteX53" fmla="*/ 762982 w 1803400"/>
                <a:gd name="connsiteY53" fmla="*/ 402167 h 1958975"/>
                <a:gd name="connsiteX54" fmla="*/ 694149 w 1803400"/>
                <a:gd name="connsiteY54" fmla="*/ 534458 h 1958975"/>
                <a:gd name="connsiteX55" fmla="*/ 96895 w 1803400"/>
                <a:gd name="connsiteY55" fmla="*/ 1152525 h 1958975"/>
                <a:gd name="connsiteX56" fmla="*/ 0 w 1803400"/>
                <a:gd name="connsiteY56" fmla="*/ 945092 h 1958975"/>
                <a:gd name="connsiteX57" fmla="*/ 5751 w 1803400"/>
                <a:gd name="connsiteY57" fmla="*/ 941243 h 1958975"/>
                <a:gd name="connsiteX58" fmla="*/ 0 w 1803400"/>
                <a:gd name="connsiteY58" fmla="*/ 944563 h 1958975"/>
                <a:gd name="connsiteX59" fmla="*/ 63020 w 1803400"/>
                <a:gd name="connsiteY59" fmla="*/ 479165 h 1958975"/>
                <a:gd name="connsiteX60" fmla="*/ 67787 w 1803400"/>
                <a:gd name="connsiteY60" fmla="*/ 451633 h 1958975"/>
                <a:gd name="connsiteX61" fmla="*/ 82085 w 1803400"/>
                <a:gd name="connsiteY61" fmla="*/ 399216 h 1958975"/>
                <a:gd name="connsiteX62" fmla="*/ 102739 w 1803400"/>
                <a:gd name="connsiteY62" fmla="*/ 349976 h 1958975"/>
                <a:gd name="connsiteX63" fmla="*/ 129748 w 1803400"/>
                <a:gd name="connsiteY63" fmla="*/ 303383 h 1958975"/>
                <a:gd name="connsiteX64" fmla="*/ 162582 w 1803400"/>
                <a:gd name="connsiteY64" fmla="*/ 261555 h 1958975"/>
                <a:gd name="connsiteX65" fmla="*/ 199652 w 1803400"/>
                <a:gd name="connsiteY65" fmla="*/ 223434 h 1958975"/>
                <a:gd name="connsiteX66" fmla="*/ 242548 w 1803400"/>
                <a:gd name="connsiteY66" fmla="*/ 190607 h 1958975"/>
                <a:gd name="connsiteX67" fmla="*/ 289681 w 1803400"/>
                <a:gd name="connsiteY67" fmla="*/ 163075 h 1958975"/>
                <a:gd name="connsiteX68" fmla="*/ 314571 w 1803400"/>
                <a:gd name="connsiteY68" fmla="*/ 151427 h 1958975"/>
                <a:gd name="connsiteX69" fmla="*/ 676131 w 1803400"/>
                <a:gd name="connsiteY69" fmla="*/ 61 h 1958975"/>
                <a:gd name="connsiteX70" fmla="*/ 676147 w 1803400"/>
                <a:gd name="connsiteY70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694108 w 1803400"/>
                <a:gd name="connsiteY44" fmla="*/ 534853 h 1958975"/>
                <a:gd name="connsiteX45" fmla="*/ 762942 w 1803400"/>
                <a:gd name="connsiteY45" fmla="*/ 402598 h 1958975"/>
                <a:gd name="connsiteX46" fmla="*/ 830188 w 1803400"/>
                <a:gd name="connsiteY46" fmla="*/ 246537 h 1958975"/>
                <a:gd name="connsiteX47" fmla="*/ 887903 w 1803400"/>
                <a:gd name="connsiteY47" fmla="*/ 78838 h 1958975"/>
                <a:gd name="connsiteX48" fmla="*/ 893727 w 1803400"/>
                <a:gd name="connsiteY48" fmla="*/ 53974 h 1958975"/>
                <a:gd name="connsiteX49" fmla="*/ 893640 w 1803400"/>
                <a:gd name="connsiteY49" fmla="*/ 53974 h 1958975"/>
                <a:gd name="connsiteX50" fmla="*/ 887939 w 1803400"/>
                <a:gd name="connsiteY50" fmla="*/ 78317 h 1958975"/>
                <a:gd name="connsiteX51" fmla="*/ 830226 w 1803400"/>
                <a:gd name="connsiteY51" fmla="*/ 246063 h 1958975"/>
                <a:gd name="connsiteX52" fmla="*/ 762982 w 1803400"/>
                <a:gd name="connsiteY52" fmla="*/ 402167 h 1958975"/>
                <a:gd name="connsiteX53" fmla="*/ 694149 w 1803400"/>
                <a:gd name="connsiteY53" fmla="*/ 534458 h 1958975"/>
                <a:gd name="connsiteX54" fmla="*/ 96895 w 1803400"/>
                <a:gd name="connsiteY54" fmla="*/ 1152525 h 1958975"/>
                <a:gd name="connsiteX55" fmla="*/ 0 w 1803400"/>
                <a:gd name="connsiteY55" fmla="*/ 945092 h 1958975"/>
                <a:gd name="connsiteX56" fmla="*/ 5751 w 1803400"/>
                <a:gd name="connsiteY56" fmla="*/ 941243 h 1958975"/>
                <a:gd name="connsiteX57" fmla="*/ 0 w 1803400"/>
                <a:gd name="connsiteY57" fmla="*/ 944563 h 1958975"/>
                <a:gd name="connsiteX58" fmla="*/ 63020 w 1803400"/>
                <a:gd name="connsiteY58" fmla="*/ 479165 h 1958975"/>
                <a:gd name="connsiteX59" fmla="*/ 67787 w 1803400"/>
                <a:gd name="connsiteY59" fmla="*/ 451633 h 1958975"/>
                <a:gd name="connsiteX60" fmla="*/ 82085 w 1803400"/>
                <a:gd name="connsiteY60" fmla="*/ 399216 h 1958975"/>
                <a:gd name="connsiteX61" fmla="*/ 102739 w 1803400"/>
                <a:gd name="connsiteY61" fmla="*/ 349976 h 1958975"/>
                <a:gd name="connsiteX62" fmla="*/ 129748 w 1803400"/>
                <a:gd name="connsiteY62" fmla="*/ 303383 h 1958975"/>
                <a:gd name="connsiteX63" fmla="*/ 162582 w 1803400"/>
                <a:gd name="connsiteY63" fmla="*/ 261555 h 1958975"/>
                <a:gd name="connsiteX64" fmla="*/ 199652 w 1803400"/>
                <a:gd name="connsiteY64" fmla="*/ 223434 h 1958975"/>
                <a:gd name="connsiteX65" fmla="*/ 242548 w 1803400"/>
                <a:gd name="connsiteY65" fmla="*/ 190607 h 1958975"/>
                <a:gd name="connsiteX66" fmla="*/ 289681 w 1803400"/>
                <a:gd name="connsiteY66" fmla="*/ 163075 h 1958975"/>
                <a:gd name="connsiteX67" fmla="*/ 314571 w 1803400"/>
                <a:gd name="connsiteY67" fmla="*/ 151427 h 1958975"/>
                <a:gd name="connsiteX68" fmla="*/ 676131 w 1803400"/>
                <a:gd name="connsiteY68" fmla="*/ 61 h 1958975"/>
                <a:gd name="connsiteX69" fmla="*/ 676147 w 1803400"/>
                <a:gd name="connsiteY69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694108 w 1803400"/>
                <a:gd name="connsiteY44" fmla="*/ 534853 h 1958975"/>
                <a:gd name="connsiteX45" fmla="*/ 762942 w 1803400"/>
                <a:gd name="connsiteY45" fmla="*/ 402598 h 1958975"/>
                <a:gd name="connsiteX46" fmla="*/ 830188 w 1803400"/>
                <a:gd name="connsiteY46" fmla="*/ 246537 h 1958975"/>
                <a:gd name="connsiteX47" fmla="*/ 887903 w 1803400"/>
                <a:gd name="connsiteY47" fmla="*/ 78838 h 1958975"/>
                <a:gd name="connsiteX48" fmla="*/ 893727 w 1803400"/>
                <a:gd name="connsiteY48" fmla="*/ 53974 h 1958975"/>
                <a:gd name="connsiteX49" fmla="*/ 893640 w 1803400"/>
                <a:gd name="connsiteY49" fmla="*/ 53974 h 1958975"/>
                <a:gd name="connsiteX50" fmla="*/ 887939 w 1803400"/>
                <a:gd name="connsiteY50" fmla="*/ 78317 h 1958975"/>
                <a:gd name="connsiteX51" fmla="*/ 830226 w 1803400"/>
                <a:gd name="connsiteY51" fmla="*/ 246063 h 1958975"/>
                <a:gd name="connsiteX52" fmla="*/ 762982 w 1803400"/>
                <a:gd name="connsiteY52" fmla="*/ 402167 h 1958975"/>
                <a:gd name="connsiteX53" fmla="*/ 96895 w 1803400"/>
                <a:gd name="connsiteY53" fmla="*/ 1152525 h 1958975"/>
                <a:gd name="connsiteX54" fmla="*/ 0 w 1803400"/>
                <a:gd name="connsiteY54" fmla="*/ 945092 h 1958975"/>
                <a:gd name="connsiteX55" fmla="*/ 5751 w 1803400"/>
                <a:gd name="connsiteY55" fmla="*/ 941243 h 1958975"/>
                <a:gd name="connsiteX56" fmla="*/ 0 w 1803400"/>
                <a:gd name="connsiteY56" fmla="*/ 944563 h 1958975"/>
                <a:gd name="connsiteX57" fmla="*/ 63020 w 1803400"/>
                <a:gd name="connsiteY57" fmla="*/ 479165 h 1958975"/>
                <a:gd name="connsiteX58" fmla="*/ 67787 w 1803400"/>
                <a:gd name="connsiteY58" fmla="*/ 451633 h 1958975"/>
                <a:gd name="connsiteX59" fmla="*/ 82085 w 1803400"/>
                <a:gd name="connsiteY59" fmla="*/ 399216 h 1958975"/>
                <a:gd name="connsiteX60" fmla="*/ 102739 w 1803400"/>
                <a:gd name="connsiteY60" fmla="*/ 349976 h 1958975"/>
                <a:gd name="connsiteX61" fmla="*/ 129748 w 1803400"/>
                <a:gd name="connsiteY61" fmla="*/ 303383 h 1958975"/>
                <a:gd name="connsiteX62" fmla="*/ 162582 w 1803400"/>
                <a:gd name="connsiteY62" fmla="*/ 261555 h 1958975"/>
                <a:gd name="connsiteX63" fmla="*/ 199652 w 1803400"/>
                <a:gd name="connsiteY63" fmla="*/ 223434 h 1958975"/>
                <a:gd name="connsiteX64" fmla="*/ 242548 w 1803400"/>
                <a:gd name="connsiteY64" fmla="*/ 190607 h 1958975"/>
                <a:gd name="connsiteX65" fmla="*/ 289681 w 1803400"/>
                <a:gd name="connsiteY65" fmla="*/ 163075 h 1958975"/>
                <a:gd name="connsiteX66" fmla="*/ 314571 w 1803400"/>
                <a:gd name="connsiteY66" fmla="*/ 151427 h 1958975"/>
                <a:gd name="connsiteX67" fmla="*/ 676131 w 1803400"/>
                <a:gd name="connsiteY67" fmla="*/ 61 h 1958975"/>
                <a:gd name="connsiteX68" fmla="*/ 676147 w 1803400"/>
                <a:gd name="connsiteY68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762942 w 1803400"/>
                <a:gd name="connsiteY44" fmla="*/ 402598 h 1958975"/>
                <a:gd name="connsiteX45" fmla="*/ 830188 w 1803400"/>
                <a:gd name="connsiteY45" fmla="*/ 246537 h 1958975"/>
                <a:gd name="connsiteX46" fmla="*/ 887903 w 1803400"/>
                <a:gd name="connsiteY46" fmla="*/ 78838 h 1958975"/>
                <a:gd name="connsiteX47" fmla="*/ 893727 w 1803400"/>
                <a:gd name="connsiteY47" fmla="*/ 53974 h 1958975"/>
                <a:gd name="connsiteX48" fmla="*/ 893640 w 1803400"/>
                <a:gd name="connsiteY48" fmla="*/ 53974 h 1958975"/>
                <a:gd name="connsiteX49" fmla="*/ 887939 w 1803400"/>
                <a:gd name="connsiteY49" fmla="*/ 78317 h 1958975"/>
                <a:gd name="connsiteX50" fmla="*/ 830226 w 1803400"/>
                <a:gd name="connsiteY50" fmla="*/ 246063 h 1958975"/>
                <a:gd name="connsiteX51" fmla="*/ 762982 w 1803400"/>
                <a:gd name="connsiteY51" fmla="*/ 402167 h 1958975"/>
                <a:gd name="connsiteX52" fmla="*/ 96895 w 1803400"/>
                <a:gd name="connsiteY52" fmla="*/ 1152525 h 1958975"/>
                <a:gd name="connsiteX53" fmla="*/ 0 w 1803400"/>
                <a:gd name="connsiteY53" fmla="*/ 945092 h 1958975"/>
                <a:gd name="connsiteX54" fmla="*/ 5751 w 1803400"/>
                <a:gd name="connsiteY54" fmla="*/ 941243 h 1958975"/>
                <a:gd name="connsiteX55" fmla="*/ 0 w 1803400"/>
                <a:gd name="connsiteY55" fmla="*/ 944563 h 1958975"/>
                <a:gd name="connsiteX56" fmla="*/ 63020 w 1803400"/>
                <a:gd name="connsiteY56" fmla="*/ 479165 h 1958975"/>
                <a:gd name="connsiteX57" fmla="*/ 67787 w 1803400"/>
                <a:gd name="connsiteY57" fmla="*/ 451633 h 1958975"/>
                <a:gd name="connsiteX58" fmla="*/ 82085 w 1803400"/>
                <a:gd name="connsiteY58" fmla="*/ 399216 h 1958975"/>
                <a:gd name="connsiteX59" fmla="*/ 102739 w 1803400"/>
                <a:gd name="connsiteY59" fmla="*/ 349976 h 1958975"/>
                <a:gd name="connsiteX60" fmla="*/ 129748 w 1803400"/>
                <a:gd name="connsiteY60" fmla="*/ 303383 h 1958975"/>
                <a:gd name="connsiteX61" fmla="*/ 162582 w 1803400"/>
                <a:gd name="connsiteY61" fmla="*/ 261555 h 1958975"/>
                <a:gd name="connsiteX62" fmla="*/ 199652 w 1803400"/>
                <a:gd name="connsiteY62" fmla="*/ 223434 h 1958975"/>
                <a:gd name="connsiteX63" fmla="*/ 242548 w 1803400"/>
                <a:gd name="connsiteY63" fmla="*/ 190607 h 1958975"/>
                <a:gd name="connsiteX64" fmla="*/ 289681 w 1803400"/>
                <a:gd name="connsiteY64" fmla="*/ 163075 h 1958975"/>
                <a:gd name="connsiteX65" fmla="*/ 314571 w 1803400"/>
                <a:gd name="connsiteY65" fmla="*/ 151427 h 1958975"/>
                <a:gd name="connsiteX66" fmla="*/ 676131 w 1803400"/>
                <a:gd name="connsiteY66" fmla="*/ 61 h 1958975"/>
                <a:gd name="connsiteX67" fmla="*/ 676147 w 1803400"/>
                <a:gd name="connsiteY67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762942 w 1803400"/>
                <a:gd name="connsiteY44" fmla="*/ 402598 h 1958975"/>
                <a:gd name="connsiteX45" fmla="*/ 830188 w 1803400"/>
                <a:gd name="connsiteY45" fmla="*/ 246537 h 1958975"/>
                <a:gd name="connsiteX46" fmla="*/ 887903 w 1803400"/>
                <a:gd name="connsiteY46" fmla="*/ 78838 h 1958975"/>
                <a:gd name="connsiteX47" fmla="*/ 893727 w 1803400"/>
                <a:gd name="connsiteY47" fmla="*/ 53974 h 1958975"/>
                <a:gd name="connsiteX48" fmla="*/ 893640 w 1803400"/>
                <a:gd name="connsiteY48" fmla="*/ 53974 h 1958975"/>
                <a:gd name="connsiteX49" fmla="*/ 887939 w 1803400"/>
                <a:gd name="connsiteY49" fmla="*/ 78317 h 1958975"/>
                <a:gd name="connsiteX50" fmla="*/ 830226 w 1803400"/>
                <a:gd name="connsiteY50" fmla="*/ 246063 h 1958975"/>
                <a:gd name="connsiteX51" fmla="*/ 96895 w 1803400"/>
                <a:gd name="connsiteY51" fmla="*/ 1152525 h 1958975"/>
                <a:gd name="connsiteX52" fmla="*/ 0 w 1803400"/>
                <a:gd name="connsiteY52" fmla="*/ 945092 h 1958975"/>
                <a:gd name="connsiteX53" fmla="*/ 5751 w 1803400"/>
                <a:gd name="connsiteY53" fmla="*/ 941243 h 1958975"/>
                <a:gd name="connsiteX54" fmla="*/ 0 w 1803400"/>
                <a:gd name="connsiteY54" fmla="*/ 944563 h 1958975"/>
                <a:gd name="connsiteX55" fmla="*/ 63020 w 1803400"/>
                <a:gd name="connsiteY55" fmla="*/ 479165 h 1958975"/>
                <a:gd name="connsiteX56" fmla="*/ 67787 w 1803400"/>
                <a:gd name="connsiteY56" fmla="*/ 451633 h 1958975"/>
                <a:gd name="connsiteX57" fmla="*/ 82085 w 1803400"/>
                <a:gd name="connsiteY57" fmla="*/ 399216 h 1958975"/>
                <a:gd name="connsiteX58" fmla="*/ 102739 w 1803400"/>
                <a:gd name="connsiteY58" fmla="*/ 349976 h 1958975"/>
                <a:gd name="connsiteX59" fmla="*/ 129748 w 1803400"/>
                <a:gd name="connsiteY59" fmla="*/ 303383 h 1958975"/>
                <a:gd name="connsiteX60" fmla="*/ 162582 w 1803400"/>
                <a:gd name="connsiteY60" fmla="*/ 261555 h 1958975"/>
                <a:gd name="connsiteX61" fmla="*/ 199652 w 1803400"/>
                <a:gd name="connsiteY61" fmla="*/ 223434 h 1958975"/>
                <a:gd name="connsiteX62" fmla="*/ 242548 w 1803400"/>
                <a:gd name="connsiteY62" fmla="*/ 190607 h 1958975"/>
                <a:gd name="connsiteX63" fmla="*/ 289681 w 1803400"/>
                <a:gd name="connsiteY63" fmla="*/ 163075 h 1958975"/>
                <a:gd name="connsiteX64" fmla="*/ 314571 w 1803400"/>
                <a:gd name="connsiteY64" fmla="*/ 151427 h 1958975"/>
                <a:gd name="connsiteX65" fmla="*/ 676131 w 1803400"/>
                <a:gd name="connsiteY65" fmla="*/ 61 h 1958975"/>
                <a:gd name="connsiteX66" fmla="*/ 676147 w 1803400"/>
                <a:gd name="connsiteY66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830188 w 1803400"/>
                <a:gd name="connsiteY44" fmla="*/ 246537 h 1958975"/>
                <a:gd name="connsiteX45" fmla="*/ 887903 w 1803400"/>
                <a:gd name="connsiteY45" fmla="*/ 78838 h 1958975"/>
                <a:gd name="connsiteX46" fmla="*/ 893727 w 1803400"/>
                <a:gd name="connsiteY46" fmla="*/ 53974 h 1958975"/>
                <a:gd name="connsiteX47" fmla="*/ 893640 w 1803400"/>
                <a:gd name="connsiteY47" fmla="*/ 53974 h 1958975"/>
                <a:gd name="connsiteX48" fmla="*/ 887939 w 1803400"/>
                <a:gd name="connsiteY48" fmla="*/ 78317 h 1958975"/>
                <a:gd name="connsiteX49" fmla="*/ 830226 w 1803400"/>
                <a:gd name="connsiteY49" fmla="*/ 246063 h 1958975"/>
                <a:gd name="connsiteX50" fmla="*/ 96895 w 1803400"/>
                <a:gd name="connsiteY50" fmla="*/ 1152525 h 1958975"/>
                <a:gd name="connsiteX51" fmla="*/ 0 w 1803400"/>
                <a:gd name="connsiteY51" fmla="*/ 945092 h 1958975"/>
                <a:gd name="connsiteX52" fmla="*/ 5751 w 1803400"/>
                <a:gd name="connsiteY52" fmla="*/ 941243 h 1958975"/>
                <a:gd name="connsiteX53" fmla="*/ 0 w 1803400"/>
                <a:gd name="connsiteY53" fmla="*/ 944563 h 1958975"/>
                <a:gd name="connsiteX54" fmla="*/ 63020 w 1803400"/>
                <a:gd name="connsiteY54" fmla="*/ 479165 h 1958975"/>
                <a:gd name="connsiteX55" fmla="*/ 67787 w 1803400"/>
                <a:gd name="connsiteY55" fmla="*/ 451633 h 1958975"/>
                <a:gd name="connsiteX56" fmla="*/ 82085 w 1803400"/>
                <a:gd name="connsiteY56" fmla="*/ 399216 h 1958975"/>
                <a:gd name="connsiteX57" fmla="*/ 102739 w 1803400"/>
                <a:gd name="connsiteY57" fmla="*/ 349976 h 1958975"/>
                <a:gd name="connsiteX58" fmla="*/ 129748 w 1803400"/>
                <a:gd name="connsiteY58" fmla="*/ 303383 h 1958975"/>
                <a:gd name="connsiteX59" fmla="*/ 162582 w 1803400"/>
                <a:gd name="connsiteY59" fmla="*/ 261555 h 1958975"/>
                <a:gd name="connsiteX60" fmla="*/ 199652 w 1803400"/>
                <a:gd name="connsiteY60" fmla="*/ 223434 h 1958975"/>
                <a:gd name="connsiteX61" fmla="*/ 242548 w 1803400"/>
                <a:gd name="connsiteY61" fmla="*/ 190607 h 1958975"/>
                <a:gd name="connsiteX62" fmla="*/ 289681 w 1803400"/>
                <a:gd name="connsiteY62" fmla="*/ 163075 h 1958975"/>
                <a:gd name="connsiteX63" fmla="*/ 314571 w 1803400"/>
                <a:gd name="connsiteY63" fmla="*/ 151427 h 1958975"/>
                <a:gd name="connsiteX64" fmla="*/ 676131 w 1803400"/>
                <a:gd name="connsiteY64" fmla="*/ 61 h 1958975"/>
                <a:gd name="connsiteX65" fmla="*/ 676147 w 1803400"/>
                <a:gd name="connsiteY65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830188 w 1803400"/>
                <a:gd name="connsiteY44" fmla="*/ 246537 h 1958975"/>
                <a:gd name="connsiteX45" fmla="*/ 887903 w 1803400"/>
                <a:gd name="connsiteY45" fmla="*/ 78838 h 1958975"/>
                <a:gd name="connsiteX46" fmla="*/ 893727 w 1803400"/>
                <a:gd name="connsiteY46" fmla="*/ 53974 h 1958975"/>
                <a:gd name="connsiteX47" fmla="*/ 893640 w 1803400"/>
                <a:gd name="connsiteY47" fmla="*/ 53974 h 1958975"/>
                <a:gd name="connsiteX48" fmla="*/ 887939 w 1803400"/>
                <a:gd name="connsiteY48" fmla="*/ 78317 h 1958975"/>
                <a:gd name="connsiteX49" fmla="*/ 96895 w 1803400"/>
                <a:gd name="connsiteY49" fmla="*/ 1152525 h 1958975"/>
                <a:gd name="connsiteX50" fmla="*/ 0 w 1803400"/>
                <a:gd name="connsiteY50" fmla="*/ 945092 h 1958975"/>
                <a:gd name="connsiteX51" fmla="*/ 5751 w 1803400"/>
                <a:gd name="connsiteY51" fmla="*/ 941243 h 1958975"/>
                <a:gd name="connsiteX52" fmla="*/ 0 w 1803400"/>
                <a:gd name="connsiteY52" fmla="*/ 944563 h 1958975"/>
                <a:gd name="connsiteX53" fmla="*/ 63020 w 1803400"/>
                <a:gd name="connsiteY53" fmla="*/ 479165 h 1958975"/>
                <a:gd name="connsiteX54" fmla="*/ 67787 w 1803400"/>
                <a:gd name="connsiteY54" fmla="*/ 451633 h 1958975"/>
                <a:gd name="connsiteX55" fmla="*/ 82085 w 1803400"/>
                <a:gd name="connsiteY55" fmla="*/ 399216 h 1958975"/>
                <a:gd name="connsiteX56" fmla="*/ 102739 w 1803400"/>
                <a:gd name="connsiteY56" fmla="*/ 349976 h 1958975"/>
                <a:gd name="connsiteX57" fmla="*/ 129748 w 1803400"/>
                <a:gd name="connsiteY57" fmla="*/ 303383 h 1958975"/>
                <a:gd name="connsiteX58" fmla="*/ 162582 w 1803400"/>
                <a:gd name="connsiteY58" fmla="*/ 261555 h 1958975"/>
                <a:gd name="connsiteX59" fmla="*/ 199652 w 1803400"/>
                <a:gd name="connsiteY59" fmla="*/ 223434 h 1958975"/>
                <a:gd name="connsiteX60" fmla="*/ 242548 w 1803400"/>
                <a:gd name="connsiteY60" fmla="*/ 190607 h 1958975"/>
                <a:gd name="connsiteX61" fmla="*/ 289681 w 1803400"/>
                <a:gd name="connsiteY61" fmla="*/ 163075 h 1958975"/>
                <a:gd name="connsiteX62" fmla="*/ 314571 w 1803400"/>
                <a:gd name="connsiteY62" fmla="*/ 151427 h 1958975"/>
                <a:gd name="connsiteX63" fmla="*/ 676131 w 1803400"/>
                <a:gd name="connsiteY63" fmla="*/ 61 h 1958975"/>
                <a:gd name="connsiteX64" fmla="*/ 676147 w 1803400"/>
                <a:gd name="connsiteY64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887903 w 1803400"/>
                <a:gd name="connsiteY44" fmla="*/ 78838 h 1958975"/>
                <a:gd name="connsiteX45" fmla="*/ 893727 w 1803400"/>
                <a:gd name="connsiteY45" fmla="*/ 53974 h 1958975"/>
                <a:gd name="connsiteX46" fmla="*/ 893640 w 1803400"/>
                <a:gd name="connsiteY46" fmla="*/ 53974 h 1958975"/>
                <a:gd name="connsiteX47" fmla="*/ 887939 w 1803400"/>
                <a:gd name="connsiteY47" fmla="*/ 78317 h 1958975"/>
                <a:gd name="connsiteX48" fmla="*/ 96895 w 1803400"/>
                <a:gd name="connsiteY48" fmla="*/ 1152525 h 1958975"/>
                <a:gd name="connsiteX49" fmla="*/ 0 w 1803400"/>
                <a:gd name="connsiteY49" fmla="*/ 945092 h 1958975"/>
                <a:gd name="connsiteX50" fmla="*/ 5751 w 1803400"/>
                <a:gd name="connsiteY50" fmla="*/ 941243 h 1958975"/>
                <a:gd name="connsiteX51" fmla="*/ 0 w 1803400"/>
                <a:gd name="connsiteY51" fmla="*/ 944563 h 1958975"/>
                <a:gd name="connsiteX52" fmla="*/ 63020 w 1803400"/>
                <a:gd name="connsiteY52" fmla="*/ 479165 h 1958975"/>
                <a:gd name="connsiteX53" fmla="*/ 67787 w 1803400"/>
                <a:gd name="connsiteY53" fmla="*/ 451633 h 1958975"/>
                <a:gd name="connsiteX54" fmla="*/ 82085 w 1803400"/>
                <a:gd name="connsiteY54" fmla="*/ 399216 h 1958975"/>
                <a:gd name="connsiteX55" fmla="*/ 102739 w 1803400"/>
                <a:gd name="connsiteY55" fmla="*/ 349976 h 1958975"/>
                <a:gd name="connsiteX56" fmla="*/ 129748 w 1803400"/>
                <a:gd name="connsiteY56" fmla="*/ 303383 h 1958975"/>
                <a:gd name="connsiteX57" fmla="*/ 162582 w 1803400"/>
                <a:gd name="connsiteY57" fmla="*/ 261555 h 1958975"/>
                <a:gd name="connsiteX58" fmla="*/ 199652 w 1803400"/>
                <a:gd name="connsiteY58" fmla="*/ 223434 h 1958975"/>
                <a:gd name="connsiteX59" fmla="*/ 242548 w 1803400"/>
                <a:gd name="connsiteY59" fmla="*/ 190607 h 1958975"/>
                <a:gd name="connsiteX60" fmla="*/ 289681 w 1803400"/>
                <a:gd name="connsiteY60" fmla="*/ 163075 h 1958975"/>
                <a:gd name="connsiteX61" fmla="*/ 314571 w 1803400"/>
                <a:gd name="connsiteY61" fmla="*/ 151427 h 1958975"/>
                <a:gd name="connsiteX62" fmla="*/ 676131 w 1803400"/>
                <a:gd name="connsiteY62" fmla="*/ 61 h 1958975"/>
                <a:gd name="connsiteX63" fmla="*/ 676147 w 1803400"/>
                <a:gd name="connsiteY63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887903 w 1803400"/>
                <a:gd name="connsiteY44" fmla="*/ 78838 h 1958975"/>
                <a:gd name="connsiteX45" fmla="*/ 893727 w 1803400"/>
                <a:gd name="connsiteY45" fmla="*/ 53974 h 1958975"/>
                <a:gd name="connsiteX46" fmla="*/ 893640 w 1803400"/>
                <a:gd name="connsiteY46" fmla="*/ 53974 h 1958975"/>
                <a:gd name="connsiteX47" fmla="*/ 96895 w 1803400"/>
                <a:gd name="connsiteY47" fmla="*/ 1152525 h 1958975"/>
                <a:gd name="connsiteX48" fmla="*/ 0 w 1803400"/>
                <a:gd name="connsiteY48" fmla="*/ 945092 h 1958975"/>
                <a:gd name="connsiteX49" fmla="*/ 5751 w 1803400"/>
                <a:gd name="connsiteY49" fmla="*/ 941243 h 1958975"/>
                <a:gd name="connsiteX50" fmla="*/ 0 w 1803400"/>
                <a:gd name="connsiteY50" fmla="*/ 944563 h 1958975"/>
                <a:gd name="connsiteX51" fmla="*/ 63020 w 1803400"/>
                <a:gd name="connsiteY51" fmla="*/ 479165 h 1958975"/>
                <a:gd name="connsiteX52" fmla="*/ 67787 w 1803400"/>
                <a:gd name="connsiteY52" fmla="*/ 451633 h 1958975"/>
                <a:gd name="connsiteX53" fmla="*/ 82085 w 1803400"/>
                <a:gd name="connsiteY53" fmla="*/ 399216 h 1958975"/>
                <a:gd name="connsiteX54" fmla="*/ 102739 w 1803400"/>
                <a:gd name="connsiteY54" fmla="*/ 349976 h 1958975"/>
                <a:gd name="connsiteX55" fmla="*/ 129748 w 1803400"/>
                <a:gd name="connsiteY55" fmla="*/ 303383 h 1958975"/>
                <a:gd name="connsiteX56" fmla="*/ 162582 w 1803400"/>
                <a:gd name="connsiteY56" fmla="*/ 261555 h 1958975"/>
                <a:gd name="connsiteX57" fmla="*/ 199652 w 1803400"/>
                <a:gd name="connsiteY57" fmla="*/ 223434 h 1958975"/>
                <a:gd name="connsiteX58" fmla="*/ 242548 w 1803400"/>
                <a:gd name="connsiteY58" fmla="*/ 190607 h 1958975"/>
                <a:gd name="connsiteX59" fmla="*/ 289681 w 1803400"/>
                <a:gd name="connsiteY59" fmla="*/ 163075 h 1958975"/>
                <a:gd name="connsiteX60" fmla="*/ 314571 w 1803400"/>
                <a:gd name="connsiteY60" fmla="*/ 151427 h 1958975"/>
                <a:gd name="connsiteX61" fmla="*/ 676131 w 1803400"/>
                <a:gd name="connsiteY61" fmla="*/ 61 h 1958975"/>
                <a:gd name="connsiteX62" fmla="*/ 676147 w 1803400"/>
                <a:gd name="connsiteY62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893727 w 1803400"/>
                <a:gd name="connsiteY44" fmla="*/ 53974 h 1958975"/>
                <a:gd name="connsiteX45" fmla="*/ 893640 w 1803400"/>
                <a:gd name="connsiteY45" fmla="*/ 53974 h 1958975"/>
                <a:gd name="connsiteX46" fmla="*/ 96895 w 1803400"/>
                <a:gd name="connsiteY46" fmla="*/ 1152525 h 1958975"/>
                <a:gd name="connsiteX47" fmla="*/ 0 w 1803400"/>
                <a:gd name="connsiteY47" fmla="*/ 945092 h 1958975"/>
                <a:gd name="connsiteX48" fmla="*/ 5751 w 1803400"/>
                <a:gd name="connsiteY48" fmla="*/ 941243 h 1958975"/>
                <a:gd name="connsiteX49" fmla="*/ 0 w 1803400"/>
                <a:gd name="connsiteY49" fmla="*/ 944563 h 1958975"/>
                <a:gd name="connsiteX50" fmla="*/ 63020 w 1803400"/>
                <a:gd name="connsiteY50" fmla="*/ 479165 h 1958975"/>
                <a:gd name="connsiteX51" fmla="*/ 67787 w 1803400"/>
                <a:gd name="connsiteY51" fmla="*/ 451633 h 1958975"/>
                <a:gd name="connsiteX52" fmla="*/ 82085 w 1803400"/>
                <a:gd name="connsiteY52" fmla="*/ 399216 h 1958975"/>
                <a:gd name="connsiteX53" fmla="*/ 102739 w 1803400"/>
                <a:gd name="connsiteY53" fmla="*/ 349976 h 1958975"/>
                <a:gd name="connsiteX54" fmla="*/ 129748 w 1803400"/>
                <a:gd name="connsiteY54" fmla="*/ 303383 h 1958975"/>
                <a:gd name="connsiteX55" fmla="*/ 162582 w 1803400"/>
                <a:gd name="connsiteY55" fmla="*/ 261555 h 1958975"/>
                <a:gd name="connsiteX56" fmla="*/ 199652 w 1803400"/>
                <a:gd name="connsiteY56" fmla="*/ 223434 h 1958975"/>
                <a:gd name="connsiteX57" fmla="*/ 242548 w 1803400"/>
                <a:gd name="connsiteY57" fmla="*/ 190607 h 1958975"/>
                <a:gd name="connsiteX58" fmla="*/ 289681 w 1803400"/>
                <a:gd name="connsiteY58" fmla="*/ 163075 h 1958975"/>
                <a:gd name="connsiteX59" fmla="*/ 314571 w 1803400"/>
                <a:gd name="connsiteY59" fmla="*/ 151427 h 1958975"/>
                <a:gd name="connsiteX60" fmla="*/ 676131 w 1803400"/>
                <a:gd name="connsiteY60" fmla="*/ 61 h 1958975"/>
                <a:gd name="connsiteX61" fmla="*/ 676147 w 1803400"/>
                <a:gd name="connsiteY61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893727 w 1803400"/>
                <a:gd name="connsiteY44" fmla="*/ 53974 h 1958975"/>
                <a:gd name="connsiteX45" fmla="*/ 96895 w 1803400"/>
                <a:gd name="connsiteY45" fmla="*/ 1152525 h 1958975"/>
                <a:gd name="connsiteX46" fmla="*/ 0 w 1803400"/>
                <a:gd name="connsiteY46" fmla="*/ 945092 h 1958975"/>
                <a:gd name="connsiteX47" fmla="*/ 5751 w 1803400"/>
                <a:gd name="connsiteY47" fmla="*/ 941243 h 1958975"/>
                <a:gd name="connsiteX48" fmla="*/ 0 w 1803400"/>
                <a:gd name="connsiteY48" fmla="*/ 944563 h 1958975"/>
                <a:gd name="connsiteX49" fmla="*/ 63020 w 1803400"/>
                <a:gd name="connsiteY49" fmla="*/ 479165 h 1958975"/>
                <a:gd name="connsiteX50" fmla="*/ 67787 w 1803400"/>
                <a:gd name="connsiteY50" fmla="*/ 451633 h 1958975"/>
                <a:gd name="connsiteX51" fmla="*/ 82085 w 1803400"/>
                <a:gd name="connsiteY51" fmla="*/ 399216 h 1958975"/>
                <a:gd name="connsiteX52" fmla="*/ 102739 w 1803400"/>
                <a:gd name="connsiteY52" fmla="*/ 349976 h 1958975"/>
                <a:gd name="connsiteX53" fmla="*/ 129748 w 1803400"/>
                <a:gd name="connsiteY53" fmla="*/ 303383 h 1958975"/>
                <a:gd name="connsiteX54" fmla="*/ 162582 w 1803400"/>
                <a:gd name="connsiteY54" fmla="*/ 261555 h 1958975"/>
                <a:gd name="connsiteX55" fmla="*/ 199652 w 1803400"/>
                <a:gd name="connsiteY55" fmla="*/ 223434 h 1958975"/>
                <a:gd name="connsiteX56" fmla="*/ 242548 w 1803400"/>
                <a:gd name="connsiteY56" fmla="*/ 190607 h 1958975"/>
                <a:gd name="connsiteX57" fmla="*/ 289681 w 1803400"/>
                <a:gd name="connsiteY57" fmla="*/ 163075 h 1958975"/>
                <a:gd name="connsiteX58" fmla="*/ 314571 w 1803400"/>
                <a:gd name="connsiteY58" fmla="*/ 151427 h 1958975"/>
                <a:gd name="connsiteX59" fmla="*/ 676131 w 1803400"/>
                <a:gd name="connsiteY59" fmla="*/ 61 h 1958975"/>
                <a:gd name="connsiteX60" fmla="*/ 676147 w 1803400"/>
                <a:gd name="connsiteY60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96895 w 1803400"/>
                <a:gd name="connsiteY44" fmla="*/ 1152525 h 1958975"/>
                <a:gd name="connsiteX45" fmla="*/ 0 w 1803400"/>
                <a:gd name="connsiteY45" fmla="*/ 945092 h 1958975"/>
                <a:gd name="connsiteX46" fmla="*/ 5751 w 1803400"/>
                <a:gd name="connsiteY46" fmla="*/ 941243 h 1958975"/>
                <a:gd name="connsiteX47" fmla="*/ 0 w 1803400"/>
                <a:gd name="connsiteY47" fmla="*/ 944563 h 1958975"/>
                <a:gd name="connsiteX48" fmla="*/ 63020 w 1803400"/>
                <a:gd name="connsiteY48" fmla="*/ 479165 h 1958975"/>
                <a:gd name="connsiteX49" fmla="*/ 67787 w 1803400"/>
                <a:gd name="connsiteY49" fmla="*/ 451633 h 1958975"/>
                <a:gd name="connsiteX50" fmla="*/ 82085 w 1803400"/>
                <a:gd name="connsiteY50" fmla="*/ 399216 h 1958975"/>
                <a:gd name="connsiteX51" fmla="*/ 102739 w 1803400"/>
                <a:gd name="connsiteY51" fmla="*/ 349976 h 1958975"/>
                <a:gd name="connsiteX52" fmla="*/ 129748 w 1803400"/>
                <a:gd name="connsiteY52" fmla="*/ 303383 h 1958975"/>
                <a:gd name="connsiteX53" fmla="*/ 162582 w 1803400"/>
                <a:gd name="connsiteY53" fmla="*/ 261555 h 1958975"/>
                <a:gd name="connsiteX54" fmla="*/ 199652 w 1803400"/>
                <a:gd name="connsiteY54" fmla="*/ 223434 h 1958975"/>
                <a:gd name="connsiteX55" fmla="*/ 242548 w 1803400"/>
                <a:gd name="connsiteY55" fmla="*/ 190607 h 1958975"/>
                <a:gd name="connsiteX56" fmla="*/ 289681 w 1803400"/>
                <a:gd name="connsiteY56" fmla="*/ 163075 h 1958975"/>
                <a:gd name="connsiteX57" fmla="*/ 314571 w 1803400"/>
                <a:gd name="connsiteY57" fmla="*/ 151427 h 1958975"/>
                <a:gd name="connsiteX58" fmla="*/ 676131 w 1803400"/>
                <a:gd name="connsiteY58" fmla="*/ 61 h 1958975"/>
                <a:gd name="connsiteX59" fmla="*/ 676147 w 1803400"/>
                <a:gd name="connsiteY59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1649846 w 1803400"/>
                <a:gd name="connsiteY6" fmla="*/ 236486 h 1958975"/>
                <a:gd name="connsiteX7" fmla="*/ 1671556 w 1803400"/>
                <a:gd name="connsiteY7" fmla="*/ 242834 h 1958975"/>
                <a:gd name="connsiteX8" fmla="*/ 1708620 w 1803400"/>
                <a:gd name="connsiteY8" fmla="*/ 260821 h 1958975"/>
                <a:gd name="connsiteX9" fmla="*/ 1740920 w 1803400"/>
                <a:gd name="connsiteY9" fmla="*/ 286214 h 1958975"/>
                <a:gd name="connsiteX10" fmla="*/ 1767394 w 1803400"/>
                <a:gd name="connsiteY10" fmla="*/ 316368 h 1958975"/>
                <a:gd name="connsiteX11" fmla="*/ 1786456 w 1803400"/>
                <a:gd name="connsiteY11" fmla="*/ 351283 h 1958975"/>
                <a:gd name="connsiteX12" fmla="*/ 1798635 w 1803400"/>
                <a:gd name="connsiteY12" fmla="*/ 390431 h 1958975"/>
                <a:gd name="connsiteX13" fmla="*/ 1803400 w 1803400"/>
                <a:gd name="connsiteY13" fmla="*/ 430636 h 1958975"/>
                <a:gd name="connsiteX14" fmla="*/ 1798635 w 1803400"/>
                <a:gd name="connsiteY14" fmla="*/ 472429 h 1958975"/>
                <a:gd name="connsiteX15" fmla="*/ 1792810 w 1803400"/>
                <a:gd name="connsiteY15" fmla="*/ 493061 h 1958975"/>
                <a:gd name="connsiteX16" fmla="*/ 1773748 w 1803400"/>
                <a:gd name="connsiteY16" fmla="*/ 549137 h 1958975"/>
                <a:gd name="connsiteX17" fmla="*/ 1732448 w 1803400"/>
                <a:gd name="connsiteY17" fmla="*/ 659702 h 1958975"/>
                <a:gd name="connsiteX18" fmla="*/ 1686911 w 1803400"/>
                <a:gd name="connsiteY18" fmla="*/ 767622 h 1958975"/>
                <a:gd name="connsiteX19" fmla="*/ 1636609 w 1803400"/>
                <a:gd name="connsiteY19" fmla="*/ 872897 h 1958975"/>
                <a:gd name="connsiteX20" fmla="*/ 1582071 w 1803400"/>
                <a:gd name="connsiteY20" fmla="*/ 974998 h 1958975"/>
                <a:gd name="connsiteX21" fmla="*/ 1524356 w 1803400"/>
                <a:gd name="connsiteY21" fmla="*/ 1074454 h 1958975"/>
                <a:gd name="connsiteX22" fmla="*/ 1462405 w 1803400"/>
                <a:gd name="connsiteY22" fmla="*/ 1170735 h 1958975"/>
                <a:gd name="connsiteX23" fmla="*/ 1397277 w 1803400"/>
                <a:gd name="connsiteY23" fmla="*/ 1263843 h 1958975"/>
                <a:gd name="connsiteX24" fmla="*/ 1327914 w 1803400"/>
                <a:gd name="connsiteY24" fmla="*/ 1354834 h 1958975"/>
                <a:gd name="connsiteX25" fmla="*/ 1255373 w 1803400"/>
                <a:gd name="connsiteY25" fmla="*/ 1441594 h 1958975"/>
                <a:gd name="connsiteX26" fmla="*/ 1179655 w 1803400"/>
                <a:gd name="connsiteY26" fmla="*/ 1525179 h 1958975"/>
                <a:gd name="connsiteX27" fmla="*/ 1100760 w 1803400"/>
                <a:gd name="connsiteY27" fmla="*/ 1606119 h 1958975"/>
                <a:gd name="connsiteX28" fmla="*/ 1018159 w 1803400"/>
                <a:gd name="connsiteY28" fmla="*/ 1683356 h 1958975"/>
                <a:gd name="connsiteX29" fmla="*/ 933440 w 1803400"/>
                <a:gd name="connsiteY29" fmla="*/ 1756361 h 1958975"/>
                <a:gd name="connsiteX30" fmla="*/ 846073 w 1803400"/>
                <a:gd name="connsiteY30" fmla="*/ 1826720 h 1958975"/>
                <a:gd name="connsiteX31" fmla="*/ 755529 w 1803400"/>
                <a:gd name="connsiteY31" fmla="*/ 1893377 h 1958975"/>
                <a:gd name="connsiteX32" fmla="*/ 708934 w 1803400"/>
                <a:gd name="connsiteY32" fmla="*/ 1924589 h 1958975"/>
                <a:gd name="connsiteX33" fmla="*/ 689872 w 1803400"/>
                <a:gd name="connsiteY33" fmla="*/ 1936756 h 1958975"/>
                <a:gd name="connsiteX34" fmla="*/ 648571 w 1803400"/>
                <a:gd name="connsiteY34" fmla="*/ 1953156 h 1958975"/>
                <a:gd name="connsiteX35" fmla="*/ 606741 w 1803400"/>
                <a:gd name="connsiteY35" fmla="*/ 1958975 h 1958975"/>
                <a:gd name="connsiteX36" fmla="*/ 564911 w 1803400"/>
                <a:gd name="connsiteY36" fmla="*/ 1955801 h 1958975"/>
                <a:gd name="connsiteX37" fmla="*/ 524140 w 1803400"/>
                <a:gd name="connsiteY37" fmla="*/ 1944692 h 1958975"/>
                <a:gd name="connsiteX38" fmla="*/ 487075 w 1803400"/>
                <a:gd name="connsiteY38" fmla="*/ 1924589 h 1958975"/>
                <a:gd name="connsiteX39" fmla="*/ 454246 w 1803400"/>
                <a:gd name="connsiteY39" fmla="*/ 1897609 h 1958975"/>
                <a:gd name="connsiteX40" fmla="*/ 427772 w 1803400"/>
                <a:gd name="connsiteY40" fmla="*/ 1863223 h 1958975"/>
                <a:gd name="connsiteX41" fmla="*/ 417711 w 1803400"/>
                <a:gd name="connsiteY41" fmla="*/ 1842591 h 1958975"/>
                <a:gd name="connsiteX42" fmla="*/ 96837 w 1803400"/>
                <a:gd name="connsiteY42" fmla="*/ 1152749 h 1958975"/>
                <a:gd name="connsiteX43" fmla="*/ 96895 w 1803400"/>
                <a:gd name="connsiteY43" fmla="*/ 1152525 h 1958975"/>
                <a:gd name="connsiteX44" fmla="*/ 0 w 1803400"/>
                <a:gd name="connsiteY44" fmla="*/ 945092 h 1958975"/>
                <a:gd name="connsiteX45" fmla="*/ 5751 w 1803400"/>
                <a:gd name="connsiteY45" fmla="*/ 941243 h 1958975"/>
                <a:gd name="connsiteX46" fmla="*/ 0 w 1803400"/>
                <a:gd name="connsiteY46" fmla="*/ 944563 h 1958975"/>
                <a:gd name="connsiteX47" fmla="*/ 63020 w 1803400"/>
                <a:gd name="connsiteY47" fmla="*/ 479165 h 1958975"/>
                <a:gd name="connsiteX48" fmla="*/ 67787 w 1803400"/>
                <a:gd name="connsiteY48" fmla="*/ 451633 h 1958975"/>
                <a:gd name="connsiteX49" fmla="*/ 82085 w 1803400"/>
                <a:gd name="connsiteY49" fmla="*/ 399216 h 1958975"/>
                <a:gd name="connsiteX50" fmla="*/ 102739 w 1803400"/>
                <a:gd name="connsiteY50" fmla="*/ 349976 h 1958975"/>
                <a:gd name="connsiteX51" fmla="*/ 129748 w 1803400"/>
                <a:gd name="connsiteY51" fmla="*/ 303383 h 1958975"/>
                <a:gd name="connsiteX52" fmla="*/ 162582 w 1803400"/>
                <a:gd name="connsiteY52" fmla="*/ 261555 h 1958975"/>
                <a:gd name="connsiteX53" fmla="*/ 199652 w 1803400"/>
                <a:gd name="connsiteY53" fmla="*/ 223434 h 1958975"/>
                <a:gd name="connsiteX54" fmla="*/ 242548 w 1803400"/>
                <a:gd name="connsiteY54" fmla="*/ 190607 h 1958975"/>
                <a:gd name="connsiteX55" fmla="*/ 289681 w 1803400"/>
                <a:gd name="connsiteY55" fmla="*/ 163075 h 1958975"/>
                <a:gd name="connsiteX56" fmla="*/ 314571 w 1803400"/>
                <a:gd name="connsiteY56" fmla="*/ 151427 h 1958975"/>
                <a:gd name="connsiteX57" fmla="*/ 676131 w 1803400"/>
                <a:gd name="connsiteY57" fmla="*/ 61 h 1958975"/>
                <a:gd name="connsiteX58" fmla="*/ 676147 w 1803400"/>
                <a:gd name="connsiteY58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1649846 w 1803400"/>
                <a:gd name="connsiteY5" fmla="*/ 236486 h 1958975"/>
                <a:gd name="connsiteX6" fmla="*/ 1671556 w 1803400"/>
                <a:gd name="connsiteY6" fmla="*/ 242834 h 1958975"/>
                <a:gd name="connsiteX7" fmla="*/ 1708620 w 1803400"/>
                <a:gd name="connsiteY7" fmla="*/ 260821 h 1958975"/>
                <a:gd name="connsiteX8" fmla="*/ 1740920 w 1803400"/>
                <a:gd name="connsiteY8" fmla="*/ 286214 h 1958975"/>
                <a:gd name="connsiteX9" fmla="*/ 1767394 w 1803400"/>
                <a:gd name="connsiteY9" fmla="*/ 316368 h 1958975"/>
                <a:gd name="connsiteX10" fmla="*/ 1786456 w 1803400"/>
                <a:gd name="connsiteY10" fmla="*/ 351283 h 1958975"/>
                <a:gd name="connsiteX11" fmla="*/ 1798635 w 1803400"/>
                <a:gd name="connsiteY11" fmla="*/ 390431 h 1958975"/>
                <a:gd name="connsiteX12" fmla="*/ 1803400 w 1803400"/>
                <a:gd name="connsiteY12" fmla="*/ 430636 h 1958975"/>
                <a:gd name="connsiteX13" fmla="*/ 1798635 w 1803400"/>
                <a:gd name="connsiteY13" fmla="*/ 472429 h 1958975"/>
                <a:gd name="connsiteX14" fmla="*/ 1792810 w 1803400"/>
                <a:gd name="connsiteY14" fmla="*/ 493061 h 1958975"/>
                <a:gd name="connsiteX15" fmla="*/ 1773748 w 1803400"/>
                <a:gd name="connsiteY15" fmla="*/ 549137 h 1958975"/>
                <a:gd name="connsiteX16" fmla="*/ 1732448 w 1803400"/>
                <a:gd name="connsiteY16" fmla="*/ 659702 h 1958975"/>
                <a:gd name="connsiteX17" fmla="*/ 1686911 w 1803400"/>
                <a:gd name="connsiteY17" fmla="*/ 767622 h 1958975"/>
                <a:gd name="connsiteX18" fmla="*/ 1636609 w 1803400"/>
                <a:gd name="connsiteY18" fmla="*/ 872897 h 1958975"/>
                <a:gd name="connsiteX19" fmla="*/ 1582071 w 1803400"/>
                <a:gd name="connsiteY19" fmla="*/ 974998 h 1958975"/>
                <a:gd name="connsiteX20" fmla="*/ 1524356 w 1803400"/>
                <a:gd name="connsiteY20" fmla="*/ 1074454 h 1958975"/>
                <a:gd name="connsiteX21" fmla="*/ 1462405 w 1803400"/>
                <a:gd name="connsiteY21" fmla="*/ 1170735 h 1958975"/>
                <a:gd name="connsiteX22" fmla="*/ 1397277 w 1803400"/>
                <a:gd name="connsiteY22" fmla="*/ 1263843 h 1958975"/>
                <a:gd name="connsiteX23" fmla="*/ 1327914 w 1803400"/>
                <a:gd name="connsiteY23" fmla="*/ 1354834 h 1958975"/>
                <a:gd name="connsiteX24" fmla="*/ 1255373 w 1803400"/>
                <a:gd name="connsiteY24" fmla="*/ 1441594 h 1958975"/>
                <a:gd name="connsiteX25" fmla="*/ 1179655 w 1803400"/>
                <a:gd name="connsiteY25" fmla="*/ 1525179 h 1958975"/>
                <a:gd name="connsiteX26" fmla="*/ 1100760 w 1803400"/>
                <a:gd name="connsiteY26" fmla="*/ 1606119 h 1958975"/>
                <a:gd name="connsiteX27" fmla="*/ 1018159 w 1803400"/>
                <a:gd name="connsiteY27" fmla="*/ 1683356 h 1958975"/>
                <a:gd name="connsiteX28" fmla="*/ 933440 w 1803400"/>
                <a:gd name="connsiteY28" fmla="*/ 1756361 h 1958975"/>
                <a:gd name="connsiteX29" fmla="*/ 846073 w 1803400"/>
                <a:gd name="connsiteY29" fmla="*/ 1826720 h 1958975"/>
                <a:gd name="connsiteX30" fmla="*/ 755529 w 1803400"/>
                <a:gd name="connsiteY30" fmla="*/ 1893377 h 1958975"/>
                <a:gd name="connsiteX31" fmla="*/ 708934 w 1803400"/>
                <a:gd name="connsiteY31" fmla="*/ 1924589 h 1958975"/>
                <a:gd name="connsiteX32" fmla="*/ 689872 w 1803400"/>
                <a:gd name="connsiteY32" fmla="*/ 1936756 h 1958975"/>
                <a:gd name="connsiteX33" fmla="*/ 648571 w 1803400"/>
                <a:gd name="connsiteY33" fmla="*/ 1953156 h 1958975"/>
                <a:gd name="connsiteX34" fmla="*/ 606741 w 1803400"/>
                <a:gd name="connsiteY34" fmla="*/ 1958975 h 1958975"/>
                <a:gd name="connsiteX35" fmla="*/ 564911 w 1803400"/>
                <a:gd name="connsiteY35" fmla="*/ 1955801 h 1958975"/>
                <a:gd name="connsiteX36" fmla="*/ 524140 w 1803400"/>
                <a:gd name="connsiteY36" fmla="*/ 1944692 h 1958975"/>
                <a:gd name="connsiteX37" fmla="*/ 487075 w 1803400"/>
                <a:gd name="connsiteY37" fmla="*/ 1924589 h 1958975"/>
                <a:gd name="connsiteX38" fmla="*/ 454246 w 1803400"/>
                <a:gd name="connsiteY38" fmla="*/ 1897609 h 1958975"/>
                <a:gd name="connsiteX39" fmla="*/ 427772 w 1803400"/>
                <a:gd name="connsiteY39" fmla="*/ 1863223 h 1958975"/>
                <a:gd name="connsiteX40" fmla="*/ 417711 w 1803400"/>
                <a:gd name="connsiteY40" fmla="*/ 1842591 h 1958975"/>
                <a:gd name="connsiteX41" fmla="*/ 96837 w 1803400"/>
                <a:gd name="connsiteY41" fmla="*/ 1152749 h 1958975"/>
                <a:gd name="connsiteX42" fmla="*/ 96895 w 1803400"/>
                <a:gd name="connsiteY42" fmla="*/ 1152525 h 1958975"/>
                <a:gd name="connsiteX43" fmla="*/ 0 w 1803400"/>
                <a:gd name="connsiteY43" fmla="*/ 945092 h 1958975"/>
                <a:gd name="connsiteX44" fmla="*/ 5751 w 1803400"/>
                <a:gd name="connsiteY44" fmla="*/ 941243 h 1958975"/>
                <a:gd name="connsiteX45" fmla="*/ 0 w 1803400"/>
                <a:gd name="connsiteY45" fmla="*/ 944563 h 1958975"/>
                <a:gd name="connsiteX46" fmla="*/ 63020 w 1803400"/>
                <a:gd name="connsiteY46" fmla="*/ 479165 h 1958975"/>
                <a:gd name="connsiteX47" fmla="*/ 67787 w 1803400"/>
                <a:gd name="connsiteY47" fmla="*/ 451633 h 1958975"/>
                <a:gd name="connsiteX48" fmla="*/ 82085 w 1803400"/>
                <a:gd name="connsiteY48" fmla="*/ 399216 h 1958975"/>
                <a:gd name="connsiteX49" fmla="*/ 102739 w 1803400"/>
                <a:gd name="connsiteY49" fmla="*/ 349976 h 1958975"/>
                <a:gd name="connsiteX50" fmla="*/ 129748 w 1803400"/>
                <a:gd name="connsiteY50" fmla="*/ 303383 h 1958975"/>
                <a:gd name="connsiteX51" fmla="*/ 162582 w 1803400"/>
                <a:gd name="connsiteY51" fmla="*/ 261555 h 1958975"/>
                <a:gd name="connsiteX52" fmla="*/ 199652 w 1803400"/>
                <a:gd name="connsiteY52" fmla="*/ 223434 h 1958975"/>
                <a:gd name="connsiteX53" fmla="*/ 242548 w 1803400"/>
                <a:gd name="connsiteY53" fmla="*/ 190607 h 1958975"/>
                <a:gd name="connsiteX54" fmla="*/ 289681 w 1803400"/>
                <a:gd name="connsiteY54" fmla="*/ 163075 h 1958975"/>
                <a:gd name="connsiteX55" fmla="*/ 314571 w 1803400"/>
                <a:gd name="connsiteY55" fmla="*/ 151427 h 1958975"/>
                <a:gd name="connsiteX56" fmla="*/ 676131 w 1803400"/>
                <a:gd name="connsiteY56" fmla="*/ 61 h 1958975"/>
                <a:gd name="connsiteX57" fmla="*/ 676147 w 1803400"/>
                <a:gd name="connsiteY57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1649846 w 1803400"/>
                <a:gd name="connsiteY4" fmla="*/ 236486 h 1958975"/>
                <a:gd name="connsiteX5" fmla="*/ 1671556 w 1803400"/>
                <a:gd name="connsiteY5" fmla="*/ 242834 h 1958975"/>
                <a:gd name="connsiteX6" fmla="*/ 1708620 w 1803400"/>
                <a:gd name="connsiteY6" fmla="*/ 260821 h 1958975"/>
                <a:gd name="connsiteX7" fmla="*/ 1740920 w 1803400"/>
                <a:gd name="connsiteY7" fmla="*/ 286214 h 1958975"/>
                <a:gd name="connsiteX8" fmla="*/ 1767394 w 1803400"/>
                <a:gd name="connsiteY8" fmla="*/ 316368 h 1958975"/>
                <a:gd name="connsiteX9" fmla="*/ 1786456 w 1803400"/>
                <a:gd name="connsiteY9" fmla="*/ 351283 h 1958975"/>
                <a:gd name="connsiteX10" fmla="*/ 1798635 w 1803400"/>
                <a:gd name="connsiteY10" fmla="*/ 390431 h 1958975"/>
                <a:gd name="connsiteX11" fmla="*/ 1803400 w 1803400"/>
                <a:gd name="connsiteY11" fmla="*/ 430636 h 1958975"/>
                <a:gd name="connsiteX12" fmla="*/ 1798635 w 1803400"/>
                <a:gd name="connsiteY12" fmla="*/ 472429 h 1958975"/>
                <a:gd name="connsiteX13" fmla="*/ 1792810 w 1803400"/>
                <a:gd name="connsiteY13" fmla="*/ 493061 h 1958975"/>
                <a:gd name="connsiteX14" fmla="*/ 1773748 w 1803400"/>
                <a:gd name="connsiteY14" fmla="*/ 549137 h 1958975"/>
                <a:gd name="connsiteX15" fmla="*/ 1732448 w 1803400"/>
                <a:gd name="connsiteY15" fmla="*/ 659702 h 1958975"/>
                <a:gd name="connsiteX16" fmla="*/ 1686911 w 1803400"/>
                <a:gd name="connsiteY16" fmla="*/ 767622 h 1958975"/>
                <a:gd name="connsiteX17" fmla="*/ 1636609 w 1803400"/>
                <a:gd name="connsiteY17" fmla="*/ 872897 h 1958975"/>
                <a:gd name="connsiteX18" fmla="*/ 1582071 w 1803400"/>
                <a:gd name="connsiteY18" fmla="*/ 974998 h 1958975"/>
                <a:gd name="connsiteX19" fmla="*/ 1524356 w 1803400"/>
                <a:gd name="connsiteY19" fmla="*/ 1074454 h 1958975"/>
                <a:gd name="connsiteX20" fmla="*/ 1462405 w 1803400"/>
                <a:gd name="connsiteY20" fmla="*/ 1170735 h 1958975"/>
                <a:gd name="connsiteX21" fmla="*/ 1397277 w 1803400"/>
                <a:gd name="connsiteY21" fmla="*/ 1263843 h 1958975"/>
                <a:gd name="connsiteX22" fmla="*/ 1327914 w 1803400"/>
                <a:gd name="connsiteY22" fmla="*/ 1354834 h 1958975"/>
                <a:gd name="connsiteX23" fmla="*/ 1255373 w 1803400"/>
                <a:gd name="connsiteY23" fmla="*/ 1441594 h 1958975"/>
                <a:gd name="connsiteX24" fmla="*/ 1179655 w 1803400"/>
                <a:gd name="connsiteY24" fmla="*/ 1525179 h 1958975"/>
                <a:gd name="connsiteX25" fmla="*/ 1100760 w 1803400"/>
                <a:gd name="connsiteY25" fmla="*/ 1606119 h 1958975"/>
                <a:gd name="connsiteX26" fmla="*/ 1018159 w 1803400"/>
                <a:gd name="connsiteY26" fmla="*/ 1683356 h 1958975"/>
                <a:gd name="connsiteX27" fmla="*/ 933440 w 1803400"/>
                <a:gd name="connsiteY27" fmla="*/ 1756361 h 1958975"/>
                <a:gd name="connsiteX28" fmla="*/ 846073 w 1803400"/>
                <a:gd name="connsiteY28" fmla="*/ 1826720 h 1958975"/>
                <a:gd name="connsiteX29" fmla="*/ 755529 w 1803400"/>
                <a:gd name="connsiteY29" fmla="*/ 1893377 h 1958975"/>
                <a:gd name="connsiteX30" fmla="*/ 708934 w 1803400"/>
                <a:gd name="connsiteY30" fmla="*/ 1924589 h 1958975"/>
                <a:gd name="connsiteX31" fmla="*/ 689872 w 1803400"/>
                <a:gd name="connsiteY31" fmla="*/ 1936756 h 1958975"/>
                <a:gd name="connsiteX32" fmla="*/ 648571 w 1803400"/>
                <a:gd name="connsiteY32" fmla="*/ 1953156 h 1958975"/>
                <a:gd name="connsiteX33" fmla="*/ 606741 w 1803400"/>
                <a:gd name="connsiteY33" fmla="*/ 1958975 h 1958975"/>
                <a:gd name="connsiteX34" fmla="*/ 564911 w 1803400"/>
                <a:gd name="connsiteY34" fmla="*/ 1955801 h 1958975"/>
                <a:gd name="connsiteX35" fmla="*/ 524140 w 1803400"/>
                <a:gd name="connsiteY35" fmla="*/ 1944692 h 1958975"/>
                <a:gd name="connsiteX36" fmla="*/ 487075 w 1803400"/>
                <a:gd name="connsiteY36" fmla="*/ 1924589 h 1958975"/>
                <a:gd name="connsiteX37" fmla="*/ 454246 w 1803400"/>
                <a:gd name="connsiteY37" fmla="*/ 1897609 h 1958975"/>
                <a:gd name="connsiteX38" fmla="*/ 427772 w 1803400"/>
                <a:gd name="connsiteY38" fmla="*/ 1863223 h 1958975"/>
                <a:gd name="connsiteX39" fmla="*/ 417711 w 1803400"/>
                <a:gd name="connsiteY39" fmla="*/ 1842591 h 1958975"/>
                <a:gd name="connsiteX40" fmla="*/ 96837 w 1803400"/>
                <a:gd name="connsiteY40" fmla="*/ 1152749 h 1958975"/>
                <a:gd name="connsiteX41" fmla="*/ 96895 w 1803400"/>
                <a:gd name="connsiteY41" fmla="*/ 1152525 h 1958975"/>
                <a:gd name="connsiteX42" fmla="*/ 0 w 1803400"/>
                <a:gd name="connsiteY42" fmla="*/ 945092 h 1958975"/>
                <a:gd name="connsiteX43" fmla="*/ 5751 w 1803400"/>
                <a:gd name="connsiteY43" fmla="*/ 941243 h 1958975"/>
                <a:gd name="connsiteX44" fmla="*/ 0 w 1803400"/>
                <a:gd name="connsiteY44" fmla="*/ 944563 h 1958975"/>
                <a:gd name="connsiteX45" fmla="*/ 63020 w 1803400"/>
                <a:gd name="connsiteY45" fmla="*/ 479165 h 1958975"/>
                <a:gd name="connsiteX46" fmla="*/ 67787 w 1803400"/>
                <a:gd name="connsiteY46" fmla="*/ 451633 h 1958975"/>
                <a:gd name="connsiteX47" fmla="*/ 82085 w 1803400"/>
                <a:gd name="connsiteY47" fmla="*/ 399216 h 1958975"/>
                <a:gd name="connsiteX48" fmla="*/ 102739 w 1803400"/>
                <a:gd name="connsiteY48" fmla="*/ 349976 h 1958975"/>
                <a:gd name="connsiteX49" fmla="*/ 129748 w 1803400"/>
                <a:gd name="connsiteY49" fmla="*/ 303383 h 1958975"/>
                <a:gd name="connsiteX50" fmla="*/ 162582 w 1803400"/>
                <a:gd name="connsiteY50" fmla="*/ 261555 h 1958975"/>
                <a:gd name="connsiteX51" fmla="*/ 199652 w 1803400"/>
                <a:gd name="connsiteY51" fmla="*/ 223434 h 1958975"/>
                <a:gd name="connsiteX52" fmla="*/ 242548 w 1803400"/>
                <a:gd name="connsiteY52" fmla="*/ 190607 h 1958975"/>
                <a:gd name="connsiteX53" fmla="*/ 289681 w 1803400"/>
                <a:gd name="connsiteY53" fmla="*/ 163075 h 1958975"/>
                <a:gd name="connsiteX54" fmla="*/ 314571 w 1803400"/>
                <a:gd name="connsiteY54" fmla="*/ 151427 h 1958975"/>
                <a:gd name="connsiteX55" fmla="*/ 676131 w 1803400"/>
                <a:gd name="connsiteY55" fmla="*/ 61 h 1958975"/>
                <a:gd name="connsiteX56" fmla="*/ 676147 w 1803400"/>
                <a:gd name="connsiteY56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1649846 w 1803400"/>
                <a:gd name="connsiteY4" fmla="*/ 236486 h 1958975"/>
                <a:gd name="connsiteX5" fmla="*/ 1671556 w 1803400"/>
                <a:gd name="connsiteY5" fmla="*/ 242834 h 1958975"/>
                <a:gd name="connsiteX6" fmla="*/ 1708620 w 1803400"/>
                <a:gd name="connsiteY6" fmla="*/ 260821 h 1958975"/>
                <a:gd name="connsiteX7" fmla="*/ 1740920 w 1803400"/>
                <a:gd name="connsiteY7" fmla="*/ 286214 h 1958975"/>
                <a:gd name="connsiteX8" fmla="*/ 1767394 w 1803400"/>
                <a:gd name="connsiteY8" fmla="*/ 316368 h 1958975"/>
                <a:gd name="connsiteX9" fmla="*/ 1786456 w 1803400"/>
                <a:gd name="connsiteY9" fmla="*/ 351283 h 1958975"/>
                <a:gd name="connsiteX10" fmla="*/ 1798635 w 1803400"/>
                <a:gd name="connsiteY10" fmla="*/ 390431 h 1958975"/>
                <a:gd name="connsiteX11" fmla="*/ 1803400 w 1803400"/>
                <a:gd name="connsiteY11" fmla="*/ 430636 h 1958975"/>
                <a:gd name="connsiteX12" fmla="*/ 1798635 w 1803400"/>
                <a:gd name="connsiteY12" fmla="*/ 472429 h 1958975"/>
                <a:gd name="connsiteX13" fmla="*/ 1792810 w 1803400"/>
                <a:gd name="connsiteY13" fmla="*/ 493061 h 1958975"/>
                <a:gd name="connsiteX14" fmla="*/ 1773748 w 1803400"/>
                <a:gd name="connsiteY14" fmla="*/ 549137 h 1958975"/>
                <a:gd name="connsiteX15" fmla="*/ 1732448 w 1803400"/>
                <a:gd name="connsiteY15" fmla="*/ 659702 h 1958975"/>
                <a:gd name="connsiteX16" fmla="*/ 1686911 w 1803400"/>
                <a:gd name="connsiteY16" fmla="*/ 767622 h 1958975"/>
                <a:gd name="connsiteX17" fmla="*/ 1636609 w 1803400"/>
                <a:gd name="connsiteY17" fmla="*/ 872897 h 1958975"/>
                <a:gd name="connsiteX18" fmla="*/ 1582071 w 1803400"/>
                <a:gd name="connsiteY18" fmla="*/ 974998 h 1958975"/>
                <a:gd name="connsiteX19" fmla="*/ 1524356 w 1803400"/>
                <a:gd name="connsiteY19" fmla="*/ 1074454 h 1958975"/>
                <a:gd name="connsiteX20" fmla="*/ 1462405 w 1803400"/>
                <a:gd name="connsiteY20" fmla="*/ 1170735 h 1958975"/>
                <a:gd name="connsiteX21" fmla="*/ 1397277 w 1803400"/>
                <a:gd name="connsiteY21" fmla="*/ 1263843 h 1958975"/>
                <a:gd name="connsiteX22" fmla="*/ 1327914 w 1803400"/>
                <a:gd name="connsiteY22" fmla="*/ 1354834 h 1958975"/>
                <a:gd name="connsiteX23" fmla="*/ 1255373 w 1803400"/>
                <a:gd name="connsiteY23" fmla="*/ 1441594 h 1958975"/>
                <a:gd name="connsiteX24" fmla="*/ 1179655 w 1803400"/>
                <a:gd name="connsiteY24" fmla="*/ 1525179 h 1958975"/>
                <a:gd name="connsiteX25" fmla="*/ 1100760 w 1803400"/>
                <a:gd name="connsiteY25" fmla="*/ 1606119 h 1958975"/>
                <a:gd name="connsiteX26" fmla="*/ 1018159 w 1803400"/>
                <a:gd name="connsiteY26" fmla="*/ 1683356 h 1958975"/>
                <a:gd name="connsiteX27" fmla="*/ 933440 w 1803400"/>
                <a:gd name="connsiteY27" fmla="*/ 1756361 h 1958975"/>
                <a:gd name="connsiteX28" fmla="*/ 846073 w 1803400"/>
                <a:gd name="connsiteY28" fmla="*/ 1826720 h 1958975"/>
                <a:gd name="connsiteX29" fmla="*/ 755529 w 1803400"/>
                <a:gd name="connsiteY29" fmla="*/ 1893377 h 1958975"/>
                <a:gd name="connsiteX30" fmla="*/ 708934 w 1803400"/>
                <a:gd name="connsiteY30" fmla="*/ 1924589 h 1958975"/>
                <a:gd name="connsiteX31" fmla="*/ 689872 w 1803400"/>
                <a:gd name="connsiteY31" fmla="*/ 1936756 h 1958975"/>
                <a:gd name="connsiteX32" fmla="*/ 648571 w 1803400"/>
                <a:gd name="connsiteY32" fmla="*/ 1953156 h 1958975"/>
                <a:gd name="connsiteX33" fmla="*/ 606741 w 1803400"/>
                <a:gd name="connsiteY33" fmla="*/ 1958975 h 1958975"/>
                <a:gd name="connsiteX34" fmla="*/ 564911 w 1803400"/>
                <a:gd name="connsiteY34" fmla="*/ 1955801 h 1958975"/>
                <a:gd name="connsiteX35" fmla="*/ 524140 w 1803400"/>
                <a:gd name="connsiteY35" fmla="*/ 1944692 h 1958975"/>
                <a:gd name="connsiteX36" fmla="*/ 487075 w 1803400"/>
                <a:gd name="connsiteY36" fmla="*/ 1924589 h 1958975"/>
                <a:gd name="connsiteX37" fmla="*/ 454246 w 1803400"/>
                <a:gd name="connsiteY37" fmla="*/ 1897609 h 1958975"/>
                <a:gd name="connsiteX38" fmla="*/ 427772 w 1803400"/>
                <a:gd name="connsiteY38" fmla="*/ 1863223 h 1958975"/>
                <a:gd name="connsiteX39" fmla="*/ 417711 w 1803400"/>
                <a:gd name="connsiteY39" fmla="*/ 1842591 h 1958975"/>
                <a:gd name="connsiteX40" fmla="*/ 96837 w 1803400"/>
                <a:gd name="connsiteY40" fmla="*/ 1152749 h 1958975"/>
                <a:gd name="connsiteX41" fmla="*/ 0 w 1803400"/>
                <a:gd name="connsiteY41" fmla="*/ 945092 h 1958975"/>
                <a:gd name="connsiteX42" fmla="*/ 5751 w 1803400"/>
                <a:gd name="connsiteY42" fmla="*/ 941243 h 1958975"/>
                <a:gd name="connsiteX43" fmla="*/ 0 w 1803400"/>
                <a:gd name="connsiteY43" fmla="*/ 944563 h 1958975"/>
                <a:gd name="connsiteX44" fmla="*/ 63020 w 1803400"/>
                <a:gd name="connsiteY44" fmla="*/ 479165 h 1958975"/>
                <a:gd name="connsiteX45" fmla="*/ 67787 w 1803400"/>
                <a:gd name="connsiteY45" fmla="*/ 451633 h 1958975"/>
                <a:gd name="connsiteX46" fmla="*/ 82085 w 1803400"/>
                <a:gd name="connsiteY46" fmla="*/ 399216 h 1958975"/>
                <a:gd name="connsiteX47" fmla="*/ 102739 w 1803400"/>
                <a:gd name="connsiteY47" fmla="*/ 349976 h 1958975"/>
                <a:gd name="connsiteX48" fmla="*/ 129748 w 1803400"/>
                <a:gd name="connsiteY48" fmla="*/ 303383 h 1958975"/>
                <a:gd name="connsiteX49" fmla="*/ 162582 w 1803400"/>
                <a:gd name="connsiteY49" fmla="*/ 261555 h 1958975"/>
                <a:gd name="connsiteX50" fmla="*/ 199652 w 1803400"/>
                <a:gd name="connsiteY50" fmla="*/ 223434 h 1958975"/>
                <a:gd name="connsiteX51" fmla="*/ 242548 w 1803400"/>
                <a:gd name="connsiteY51" fmla="*/ 190607 h 1958975"/>
                <a:gd name="connsiteX52" fmla="*/ 289681 w 1803400"/>
                <a:gd name="connsiteY52" fmla="*/ 163075 h 1958975"/>
                <a:gd name="connsiteX53" fmla="*/ 314571 w 1803400"/>
                <a:gd name="connsiteY53" fmla="*/ 151427 h 1958975"/>
                <a:gd name="connsiteX54" fmla="*/ 676131 w 1803400"/>
                <a:gd name="connsiteY54" fmla="*/ 61 h 1958975"/>
                <a:gd name="connsiteX55" fmla="*/ 676147 w 1803400"/>
                <a:gd name="connsiteY55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1649846 w 1803400"/>
                <a:gd name="connsiteY4" fmla="*/ 236486 h 1958975"/>
                <a:gd name="connsiteX5" fmla="*/ 1671556 w 1803400"/>
                <a:gd name="connsiteY5" fmla="*/ 242834 h 1958975"/>
                <a:gd name="connsiteX6" fmla="*/ 1708620 w 1803400"/>
                <a:gd name="connsiteY6" fmla="*/ 260821 h 1958975"/>
                <a:gd name="connsiteX7" fmla="*/ 1740920 w 1803400"/>
                <a:gd name="connsiteY7" fmla="*/ 286214 h 1958975"/>
                <a:gd name="connsiteX8" fmla="*/ 1767394 w 1803400"/>
                <a:gd name="connsiteY8" fmla="*/ 316368 h 1958975"/>
                <a:gd name="connsiteX9" fmla="*/ 1786456 w 1803400"/>
                <a:gd name="connsiteY9" fmla="*/ 351283 h 1958975"/>
                <a:gd name="connsiteX10" fmla="*/ 1798635 w 1803400"/>
                <a:gd name="connsiteY10" fmla="*/ 390431 h 1958975"/>
                <a:gd name="connsiteX11" fmla="*/ 1803400 w 1803400"/>
                <a:gd name="connsiteY11" fmla="*/ 430636 h 1958975"/>
                <a:gd name="connsiteX12" fmla="*/ 1798635 w 1803400"/>
                <a:gd name="connsiteY12" fmla="*/ 472429 h 1958975"/>
                <a:gd name="connsiteX13" fmla="*/ 1792810 w 1803400"/>
                <a:gd name="connsiteY13" fmla="*/ 493061 h 1958975"/>
                <a:gd name="connsiteX14" fmla="*/ 1773748 w 1803400"/>
                <a:gd name="connsiteY14" fmla="*/ 549137 h 1958975"/>
                <a:gd name="connsiteX15" fmla="*/ 1732448 w 1803400"/>
                <a:gd name="connsiteY15" fmla="*/ 659702 h 1958975"/>
                <a:gd name="connsiteX16" fmla="*/ 1686911 w 1803400"/>
                <a:gd name="connsiteY16" fmla="*/ 767622 h 1958975"/>
                <a:gd name="connsiteX17" fmla="*/ 1636609 w 1803400"/>
                <a:gd name="connsiteY17" fmla="*/ 872897 h 1958975"/>
                <a:gd name="connsiteX18" fmla="*/ 1582071 w 1803400"/>
                <a:gd name="connsiteY18" fmla="*/ 974998 h 1958975"/>
                <a:gd name="connsiteX19" fmla="*/ 1524356 w 1803400"/>
                <a:gd name="connsiteY19" fmla="*/ 1074454 h 1958975"/>
                <a:gd name="connsiteX20" fmla="*/ 1462405 w 1803400"/>
                <a:gd name="connsiteY20" fmla="*/ 1170735 h 1958975"/>
                <a:gd name="connsiteX21" fmla="*/ 1397277 w 1803400"/>
                <a:gd name="connsiteY21" fmla="*/ 1263843 h 1958975"/>
                <a:gd name="connsiteX22" fmla="*/ 1327914 w 1803400"/>
                <a:gd name="connsiteY22" fmla="*/ 1354834 h 1958975"/>
                <a:gd name="connsiteX23" fmla="*/ 1255373 w 1803400"/>
                <a:gd name="connsiteY23" fmla="*/ 1441594 h 1958975"/>
                <a:gd name="connsiteX24" fmla="*/ 1179655 w 1803400"/>
                <a:gd name="connsiteY24" fmla="*/ 1525179 h 1958975"/>
                <a:gd name="connsiteX25" fmla="*/ 1100760 w 1803400"/>
                <a:gd name="connsiteY25" fmla="*/ 1606119 h 1958975"/>
                <a:gd name="connsiteX26" fmla="*/ 1018159 w 1803400"/>
                <a:gd name="connsiteY26" fmla="*/ 1683356 h 1958975"/>
                <a:gd name="connsiteX27" fmla="*/ 933440 w 1803400"/>
                <a:gd name="connsiteY27" fmla="*/ 1756361 h 1958975"/>
                <a:gd name="connsiteX28" fmla="*/ 846073 w 1803400"/>
                <a:gd name="connsiteY28" fmla="*/ 1826720 h 1958975"/>
                <a:gd name="connsiteX29" fmla="*/ 755529 w 1803400"/>
                <a:gd name="connsiteY29" fmla="*/ 1893377 h 1958975"/>
                <a:gd name="connsiteX30" fmla="*/ 708934 w 1803400"/>
                <a:gd name="connsiteY30" fmla="*/ 1924589 h 1958975"/>
                <a:gd name="connsiteX31" fmla="*/ 689872 w 1803400"/>
                <a:gd name="connsiteY31" fmla="*/ 1936756 h 1958975"/>
                <a:gd name="connsiteX32" fmla="*/ 648571 w 1803400"/>
                <a:gd name="connsiteY32" fmla="*/ 1953156 h 1958975"/>
                <a:gd name="connsiteX33" fmla="*/ 606741 w 1803400"/>
                <a:gd name="connsiteY33" fmla="*/ 1958975 h 1958975"/>
                <a:gd name="connsiteX34" fmla="*/ 564911 w 1803400"/>
                <a:gd name="connsiteY34" fmla="*/ 1955801 h 1958975"/>
                <a:gd name="connsiteX35" fmla="*/ 524140 w 1803400"/>
                <a:gd name="connsiteY35" fmla="*/ 1944692 h 1958975"/>
                <a:gd name="connsiteX36" fmla="*/ 487075 w 1803400"/>
                <a:gd name="connsiteY36" fmla="*/ 1924589 h 1958975"/>
                <a:gd name="connsiteX37" fmla="*/ 454246 w 1803400"/>
                <a:gd name="connsiteY37" fmla="*/ 1897609 h 1958975"/>
                <a:gd name="connsiteX38" fmla="*/ 427772 w 1803400"/>
                <a:gd name="connsiteY38" fmla="*/ 1863223 h 1958975"/>
                <a:gd name="connsiteX39" fmla="*/ 417711 w 1803400"/>
                <a:gd name="connsiteY39" fmla="*/ 1842591 h 1958975"/>
                <a:gd name="connsiteX40" fmla="*/ 0 w 1803400"/>
                <a:gd name="connsiteY40" fmla="*/ 945092 h 1958975"/>
                <a:gd name="connsiteX41" fmla="*/ 5751 w 1803400"/>
                <a:gd name="connsiteY41" fmla="*/ 941243 h 1958975"/>
                <a:gd name="connsiteX42" fmla="*/ 0 w 1803400"/>
                <a:gd name="connsiteY42" fmla="*/ 944563 h 1958975"/>
                <a:gd name="connsiteX43" fmla="*/ 63020 w 1803400"/>
                <a:gd name="connsiteY43" fmla="*/ 479165 h 1958975"/>
                <a:gd name="connsiteX44" fmla="*/ 67787 w 1803400"/>
                <a:gd name="connsiteY44" fmla="*/ 451633 h 1958975"/>
                <a:gd name="connsiteX45" fmla="*/ 82085 w 1803400"/>
                <a:gd name="connsiteY45" fmla="*/ 399216 h 1958975"/>
                <a:gd name="connsiteX46" fmla="*/ 102739 w 1803400"/>
                <a:gd name="connsiteY46" fmla="*/ 349976 h 1958975"/>
                <a:gd name="connsiteX47" fmla="*/ 129748 w 1803400"/>
                <a:gd name="connsiteY47" fmla="*/ 303383 h 1958975"/>
                <a:gd name="connsiteX48" fmla="*/ 162582 w 1803400"/>
                <a:gd name="connsiteY48" fmla="*/ 261555 h 1958975"/>
                <a:gd name="connsiteX49" fmla="*/ 199652 w 1803400"/>
                <a:gd name="connsiteY49" fmla="*/ 223434 h 1958975"/>
                <a:gd name="connsiteX50" fmla="*/ 242548 w 1803400"/>
                <a:gd name="connsiteY50" fmla="*/ 190607 h 1958975"/>
                <a:gd name="connsiteX51" fmla="*/ 289681 w 1803400"/>
                <a:gd name="connsiteY51" fmla="*/ 163075 h 1958975"/>
                <a:gd name="connsiteX52" fmla="*/ 314571 w 1803400"/>
                <a:gd name="connsiteY52" fmla="*/ 151427 h 1958975"/>
                <a:gd name="connsiteX53" fmla="*/ 676131 w 1803400"/>
                <a:gd name="connsiteY53" fmla="*/ 61 h 1958975"/>
                <a:gd name="connsiteX54" fmla="*/ 676147 w 1803400"/>
                <a:gd name="connsiteY54" fmla="*/ 0 h 19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803400" h="1958975">
                  <a:moveTo>
                    <a:pt x="676147" y="0"/>
                  </a:moveTo>
                  <a:cubicBezTo>
                    <a:pt x="676174" y="7"/>
                    <a:pt x="676201" y="13"/>
                    <a:pt x="676228" y="20"/>
                  </a:cubicBezTo>
                  <a:cubicBezTo>
                    <a:pt x="676244" y="13"/>
                    <a:pt x="676259" y="7"/>
                    <a:pt x="676275" y="0"/>
                  </a:cubicBezTo>
                  <a:cubicBezTo>
                    <a:pt x="676273" y="10"/>
                    <a:pt x="676270" y="20"/>
                    <a:pt x="676268" y="30"/>
                  </a:cubicBezTo>
                  <a:lnTo>
                    <a:pt x="1649846" y="236486"/>
                  </a:lnTo>
                  <a:lnTo>
                    <a:pt x="1671556" y="242834"/>
                  </a:lnTo>
                  <a:lnTo>
                    <a:pt x="1708620" y="260821"/>
                  </a:lnTo>
                  <a:lnTo>
                    <a:pt x="1740920" y="286214"/>
                  </a:lnTo>
                  <a:lnTo>
                    <a:pt x="1767394" y="316368"/>
                  </a:lnTo>
                  <a:lnTo>
                    <a:pt x="1786456" y="351283"/>
                  </a:lnTo>
                  <a:lnTo>
                    <a:pt x="1798635" y="390431"/>
                  </a:lnTo>
                  <a:lnTo>
                    <a:pt x="1803400" y="430636"/>
                  </a:lnTo>
                  <a:lnTo>
                    <a:pt x="1798635" y="472429"/>
                  </a:lnTo>
                  <a:lnTo>
                    <a:pt x="1792810" y="493061"/>
                  </a:lnTo>
                  <a:lnTo>
                    <a:pt x="1773748" y="549137"/>
                  </a:lnTo>
                  <a:lnTo>
                    <a:pt x="1732448" y="659702"/>
                  </a:lnTo>
                  <a:lnTo>
                    <a:pt x="1686911" y="767622"/>
                  </a:lnTo>
                  <a:lnTo>
                    <a:pt x="1636609" y="872897"/>
                  </a:lnTo>
                  <a:lnTo>
                    <a:pt x="1582071" y="974998"/>
                  </a:lnTo>
                  <a:lnTo>
                    <a:pt x="1524356" y="1074454"/>
                  </a:lnTo>
                  <a:lnTo>
                    <a:pt x="1462405" y="1170735"/>
                  </a:lnTo>
                  <a:lnTo>
                    <a:pt x="1397277" y="1263843"/>
                  </a:lnTo>
                  <a:lnTo>
                    <a:pt x="1327914" y="1354834"/>
                  </a:lnTo>
                  <a:lnTo>
                    <a:pt x="1255373" y="1441594"/>
                  </a:lnTo>
                  <a:lnTo>
                    <a:pt x="1179655" y="1525179"/>
                  </a:lnTo>
                  <a:lnTo>
                    <a:pt x="1100760" y="1606119"/>
                  </a:lnTo>
                  <a:lnTo>
                    <a:pt x="1018159" y="1683356"/>
                  </a:lnTo>
                  <a:lnTo>
                    <a:pt x="933440" y="1756361"/>
                  </a:lnTo>
                  <a:lnTo>
                    <a:pt x="846073" y="1826720"/>
                  </a:lnTo>
                  <a:lnTo>
                    <a:pt x="755529" y="1893377"/>
                  </a:lnTo>
                  <a:lnTo>
                    <a:pt x="708934" y="1924589"/>
                  </a:lnTo>
                  <a:lnTo>
                    <a:pt x="689872" y="1936756"/>
                  </a:lnTo>
                  <a:lnTo>
                    <a:pt x="648571" y="1953156"/>
                  </a:lnTo>
                  <a:lnTo>
                    <a:pt x="606741" y="1958975"/>
                  </a:lnTo>
                  <a:lnTo>
                    <a:pt x="564911" y="1955801"/>
                  </a:lnTo>
                  <a:lnTo>
                    <a:pt x="524140" y="1944692"/>
                  </a:lnTo>
                  <a:lnTo>
                    <a:pt x="487075" y="1924589"/>
                  </a:lnTo>
                  <a:lnTo>
                    <a:pt x="454246" y="1897609"/>
                  </a:lnTo>
                  <a:lnTo>
                    <a:pt x="427772" y="1863223"/>
                  </a:lnTo>
                  <a:lnTo>
                    <a:pt x="417711" y="1842591"/>
                  </a:lnTo>
                  <a:lnTo>
                    <a:pt x="0" y="945092"/>
                  </a:lnTo>
                  <a:lnTo>
                    <a:pt x="5751" y="941243"/>
                  </a:lnTo>
                  <a:lnTo>
                    <a:pt x="0" y="944563"/>
                  </a:lnTo>
                  <a:lnTo>
                    <a:pt x="63020" y="479165"/>
                  </a:lnTo>
                  <a:lnTo>
                    <a:pt x="67787" y="451633"/>
                  </a:lnTo>
                  <a:lnTo>
                    <a:pt x="82085" y="399216"/>
                  </a:lnTo>
                  <a:lnTo>
                    <a:pt x="102739" y="349976"/>
                  </a:lnTo>
                  <a:lnTo>
                    <a:pt x="129748" y="303383"/>
                  </a:lnTo>
                  <a:lnTo>
                    <a:pt x="162582" y="261555"/>
                  </a:lnTo>
                  <a:lnTo>
                    <a:pt x="199652" y="223434"/>
                  </a:lnTo>
                  <a:lnTo>
                    <a:pt x="242548" y="190607"/>
                  </a:lnTo>
                  <a:lnTo>
                    <a:pt x="289681" y="163075"/>
                  </a:lnTo>
                  <a:lnTo>
                    <a:pt x="314571" y="151427"/>
                  </a:lnTo>
                  <a:lnTo>
                    <a:pt x="676131" y="61"/>
                  </a:lnTo>
                  <a:cubicBezTo>
                    <a:pt x="676136" y="41"/>
                    <a:pt x="676142" y="20"/>
                    <a:pt x="67614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34290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33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  <p:sp>
          <p:nvSpPr>
            <p:cNvPr id="41" name="Freeform: Shape 40"/>
            <p:cNvSpPr/>
            <p:nvPr/>
          </p:nvSpPr>
          <p:spPr>
            <a:xfrm>
              <a:off x="4596441" y="2479329"/>
              <a:ext cx="857506" cy="477550"/>
            </a:xfrm>
            <a:custGeom>
              <a:avLst/>
              <a:gdLst>
                <a:gd name="connsiteX0" fmla="*/ 0 w 1225429"/>
                <a:gd name="connsiteY0" fmla="*/ 0 h 682448"/>
                <a:gd name="connsiteX1" fmla="*/ 137653 w 1225429"/>
                <a:gd name="connsiteY1" fmla="*/ 6950 h 682448"/>
                <a:gd name="connsiteX2" fmla="*/ 1158606 w 1225429"/>
                <a:gd name="connsiteY2" fmla="*/ 492613 h 682448"/>
                <a:gd name="connsiteX3" fmla="*/ 1225429 w 1225429"/>
                <a:gd name="connsiteY3" fmla="*/ 566137 h 682448"/>
                <a:gd name="connsiteX4" fmla="*/ 1080099 w 1225429"/>
                <a:gd name="connsiteY4" fmla="*/ 682448 h 682448"/>
                <a:gd name="connsiteX5" fmla="*/ 1072952 w 1225429"/>
                <a:gd name="connsiteY5" fmla="*/ 675732 h 682448"/>
                <a:gd name="connsiteX6" fmla="*/ 1077913 w 1225429"/>
                <a:gd name="connsiteY6" fmla="*/ 682448 h 682448"/>
                <a:gd name="connsiteX7" fmla="*/ 976729 w 1225429"/>
                <a:gd name="connsiteY7" fmla="*/ 682448 h 682448"/>
                <a:gd name="connsiteX8" fmla="*/ 972940 w 1225429"/>
                <a:gd name="connsiteY8" fmla="*/ 678279 h 682448"/>
                <a:gd name="connsiteX9" fmla="*/ 110806 w 1225429"/>
                <a:gd name="connsiteY9" fmla="*/ 268166 h 682448"/>
                <a:gd name="connsiteX10" fmla="*/ 14646 w 1225429"/>
                <a:gd name="connsiteY10" fmla="*/ 263310 h 682448"/>
                <a:gd name="connsiteX11" fmla="*/ 2904 w 1225429"/>
                <a:gd name="connsiteY11" fmla="*/ 251037 h 682448"/>
                <a:gd name="connsiteX12" fmla="*/ 1587 w 1225429"/>
                <a:gd name="connsiteY12" fmla="*/ 251010 h 682448"/>
                <a:gd name="connsiteX13" fmla="*/ 1587 w 1225429"/>
                <a:gd name="connsiteY13" fmla="*/ 249661 h 682448"/>
                <a:gd name="connsiteX14" fmla="*/ 0 w 1225429"/>
                <a:gd name="connsiteY14" fmla="*/ 248002 h 682448"/>
                <a:gd name="connsiteX15" fmla="*/ 0 w 1225429"/>
                <a:gd name="connsiteY15" fmla="*/ 0 h 68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5429" h="682448">
                  <a:moveTo>
                    <a:pt x="0" y="0"/>
                  </a:moveTo>
                  <a:lnTo>
                    <a:pt x="137653" y="6950"/>
                  </a:lnTo>
                  <a:cubicBezTo>
                    <a:pt x="534851" y="47288"/>
                    <a:pt x="891336" y="225343"/>
                    <a:pt x="1158606" y="492613"/>
                  </a:cubicBezTo>
                  <a:lnTo>
                    <a:pt x="1225429" y="566137"/>
                  </a:lnTo>
                  <a:lnTo>
                    <a:pt x="1080099" y="682448"/>
                  </a:lnTo>
                  <a:lnTo>
                    <a:pt x="1072952" y="675732"/>
                  </a:lnTo>
                  <a:lnTo>
                    <a:pt x="1077913" y="682448"/>
                  </a:lnTo>
                  <a:lnTo>
                    <a:pt x="976729" y="682448"/>
                  </a:lnTo>
                  <a:lnTo>
                    <a:pt x="972940" y="678279"/>
                  </a:lnTo>
                  <a:cubicBezTo>
                    <a:pt x="747247" y="452586"/>
                    <a:pt x="446216" y="302229"/>
                    <a:pt x="110806" y="268166"/>
                  </a:cubicBezTo>
                  <a:lnTo>
                    <a:pt x="14646" y="263310"/>
                  </a:lnTo>
                  <a:lnTo>
                    <a:pt x="2904" y="251037"/>
                  </a:lnTo>
                  <a:lnTo>
                    <a:pt x="1587" y="251010"/>
                  </a:lnTo>
                  <a:lnTo>
                    <a:pt x="1587" y="249661"/>
                  </a:lnTo>
                  <a:lnTo>
                    <a:pt x="0" y="2480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2" name="Freeform: Shape 41"/>
            <p:cNvSpPr/>
            <p:nvPr/>
          </p:nvSpPr>
          <p:spPr>
            <a:xfrm>
              <a:off x="3686590" y="2479780"/>
              <a:ext cx="852085" cy="477098"/>
            </a:xfrm>
            <a:custGeom>
              <a:avLst/>
              <a:gdLst>
                <a:gd name="connsiteX0" fmla="*/ 1217581 w 1217682"/>
                <a:gd name="connsiteY0" fmla="*/ 0 h 681802"/>
                <a:gd name="connsiteX1" fmla="*/ 1217649 w 1217682"/>
                <a:gd name="connsiteY1" fmla="*/ 53151 h 681802"/>
                <a:gd name="connsiteX2" fmla="*/ 1217682 w 1217682"/>
                <a:gd name="connsiteY2" fmla="*/ 53151 h 681802"/>
                <a:gd name="connsiteX3" fmla="*/ 1217682 w 1217682"/>
                <a:gd name="connsiteY3" fmla="*/ 246989 h 681802"/>
                <a:gd name="connsiteX4" fmla="*/ 1214097 w 1217682"/>
                <a:gd name="connsiteY4" fmla="*/ 246989 h 681802"/>
                <a:gd name="connsiteX5" fmla="*/ 1217682 w 1217682"/>
                <a:gd name="connsiteY5" fmla="*/ 247356 h 681802"/>
                <a:gd name="connsiteX6" fmla="*/ 1202451 w 1217682"/>
                <a:gd name="connsiteY6" fmla="*/ 263335 h 681802"/>
                <a:gd name="connsiteX7" fmla="*/ 1119575 w 1217682"/>
                <a:gd name="connsiteY7" fmla="*/ 267520 h 681802"/>
                <a:gd name="connsiteX8" fmla="*/ 257441 w 1217682"/>
                <a:gd name="connsiteY8" fmla="*/ 677633 h 681802"/>
                <a:gd name="connsiteX9" fmla="*/ 253652 w 1217682"/>
                <a:gd name="connsiteY9" fmla="*/ 681802 h 681802"/>
                <a:gd name="connsiteX10" fmla="*/ 139769 w 1217682"/>
                <a:gd name="connsiteY10" fmla="*/ 681802 h 681802"/>
                <a:gd name="connsiteX11" fmla="*/ 140789 w 1217682"/>
                <a:gd name="connsiteY11" fmla="*/ 680422 h 681802"/>
                <a:gd name="connsiteX12" fmla="*/ 139308 w 1217682"/>
                <a:gd name="connsiteY12" fmla="*/ 681801 h 681802"/>
                <a:gd name="connsiteX13" fmla="*/ 0 w 1217682"/>
                <a:gd name="connsiteY13" fmla="*/ 570939 h 681802"/>
                <a:gd name="connsiteX14" fmla="*/ 71775 w 1217682"/>
                <a:gd name="connsiteY14" fmla="*/ 491967 h 681802"/>
                <a:gd name="connsiteX15" fmla="*/ 1092728 w 1217682"/>
                <a:gd name="connsiteY15" fmla="*/ 6304 h 681802"/>
                <a:gd name="connsiteX16" fmla="*/ 1217581 w 1217682"/>
                <a:gd name="connsiteY16" fmla="*/ 0 h 68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17682" h="681802">
                  <a:moveTo>
                    <a:pt x="1217581" y="0"/>
                  </a:moveTo>
                  <a:lnTo>
                    <a:pt x="1217649" y="53151"/>
                  </a:lnTo>
                  <a:lnTo>
                    <a:pt x="1217682" y="53151"/>
                  </a:lnTo>
                  <a:lnTo>
                    <a:pt x="1217682" y="246989"/>
                  </a:lnTo>
                  <a:lnTo>
                    <a:pt x="1214097" y="246989"/>
                  </a:lnTo>
                  <a:lnTo>
                    <a:pt x="1217682" y="247356"/>
                  </a:lnTo>
                  <a:lnTo>
                    <a:pt x="1202451" y="263335"/>
                  </a:lnTo>
                  <a:lnTo>
                    <a:pt x="1119575" y="267520"/>
                  </a:lnTo>
                  <a:cubicBezTo>
                    <a:pt x="784165" y="301583"/>
                    <a:pt x="483135" y="451940"/>
                    <a:pt x="257441" y="677633"/>
                  </a:cubicBezTo>
                  <a:lnTo>
                    <a:pt x="253652" y="681802"/>
                  </a:lnTo>
                  <a:lnTo>
                    <a:pt x="139769" y="681802"/>
                  </a:lnTo>
                  <a:lnTo>
                    <a:pt x="140789" y="680422"/>
                  </a:lnTo>
                  <a:lnTo>
                    <a:pt x="139308" y="681801"/>
                  </a:lnTo>
                  <a:lnTo>
                    <a:pt x="0" y="570939"/>
                  </a:lnTo>
                  <a:lnTo>
                    <a:pt x="71775" y="491967"/>
                  </a:lnTo>
                  <a:cubicBezTo>
                    <a:pt x="339046" y="224697"/>
                    <a:pt x="695531" y="46642"/>
                    <a:pt x="1092728" y="6304"/>
                  </a:cubicBezTo>
                  <a:lnTo>
                    <a:pt x="1217581" y="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4" name="Freeform: Shape 43"/>
            <p:cNvSpPr/>
            <p:nvPr/>
          </p:nvSpPr>
          <p:spPr>
            <a:xfrm>
              <a:off x="3390870" y="2919860"/>
              <a:ext cx="378898" cy="903414"/>
            </a:xfrm>
            <a:custGeom>
              <a:avLst/>
              <a:gdLst>
                <a:gd name="connsiteX0" fmla="*/ 372673 w 541468"/>
                <a:gd name="connsiteY0" fmla="*/ 0 h 1291034"/>
                <a:gd name="connsiteX1" fmla="*/ 531423 w 541468"/>
                <a:gd name="connsiteY1" fmla="*/ 123236 h 1291034"/>
                <a:gd name="connsiteX2" fmla="*/ 541468 w 541468"/>
                <a:gd name="connsiteY2" fmla="*/ 212244 h 1291034"/>
                <a:gd name="connsiteX3" fmla="*/ 505996 w 541468"/>
                <a:gd name="connsiteY3" fmla="*/ 259679 h 1291034"/>
                <a:gd name="connsiteX4" fmla="*/ 262571 w 541468"/>
                <a:gd name="connsiteY4" fmla="*/ 1056599 h 1291034"/>
                <a:gd name="connsiteX5" fmla="*/ 268855 w 541468"/>
                <a:gd name="connsiteY5" fmla="*/ 1181035 h 1291034"/>
                <a:gd name="connsiteX6" fmla="*/ 218208 w 541468"/>
                <a:gd name="connsiteY6" fmla="*/ 1241975 h 1291034"/>
                <a:gd name="connsiteX7" fmla="*/ 18155 w 541468"/>
                <a:gd name="connsiteY7" fmla="*/ 1291034 h 1291034"/>
                <a:gd name="connsiteX8" fmla="*/ 8714 w 541468"/>
                <a:gd name="connsiteY8" fmla="*/ 1229178 h 1291034"/>
                <a:gd name="connsiteX9" fmla="*/ 0 w 541468"/>
                <a:gd name="connsiteY9" fmla="*/ 1056599 h 1291034"/>
                <a:gd name="connsiteX10" fmla="*/ 288268 w 541468"/>
                <a:gd name="connsiteY10" fmla="*/ 112873 h 1291034"/>
                <a:gd name="connsiteX11" fmla="*/ 372673 w 541468"/>
                <a:gd name="connsiteY11" fmla="*/ 0 h 1291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1468" h="1291034">
                  <a:moveTo>
                    <a:pt x="372673" y="0"/>
                  </a:moveTo>
                  <a:lnTo>
                    <a:pt x="531423" y="123236"/>
                  </a:lnTo>
                  <a:lnTo>
                    <a:pt x="541468" y="212244"/>
                  </a:lnTo>
                  <a:lnTo>
                    <a:pt x="505996" y="259679"/>
                  </a:lnTo>
                  <a:cubicBezTo>
                    <a:pt x="352311" y="487165"/>
                    <a:pt x="262571" y="761402"/>
                    <a:pt x="262571" y="1056599"/>
                  </a:cubicBezTo>
                  <a:lnTo>
                    <a:pt x="268855" y="1181035"/>
                  </a:lnTo>
                  <a:lnTo>
                    <a:pt x="218208" y="1241975"/>
                  </a:lnTo>
                  <a:lnTo>
                    <a:pt x="18155" y="1291034"/>
                  </a:lnTo>
                  <a:lnTo>
                    <a:pt x="8714" y="1229178"/>
                  </a:lnTo>
                  <a:cubicBezTo>
                    <a:pt x="2952" y="1172435"/>
                    <a:pt x="0" y="1114862"/>
                    <a:pt x="0" y="1056599"/>
                  </a:cubicBezTo>
                  <a:cubicBezTo>
                    <a:pt x="0" y="707022"/>
                    <a:pt x="106271" y="382265"/>
                    <a:pt x="288268" y="112873"/>
                  </a:cubicBezTo>
                  <a:lnTo>
                    <a:pt x="372673" y="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6" name="Freeform: Shape 45"/>
            <p:cNvSpPr/>
            <p:nvPr/>
          </p:nvSpPr>
          <p:spPr>
            <a:xfrm>
              <a:off x="5373967" y="2921490"/>
              <a:ext cx="379165" cy="901749"/>
            </a:xfrm>
            <a:custGeom>
              <a:avLst/>
              <a:gdLst>
                <a:gd name="connsiteX0" fmla="*/ 170919 w 541850"/>
                <a:gd name="connsiteY0" fmla="*/ 0 h 1288655"/>
                <a:gd name="connsiteX1" fmla="*/ 253582 w 541850"/>
                <a:gd name="connsiteY1" fmla="*/ 110544 h 1288655"/>
                <a:gd name="connsiteX2" fmla="*/ 541850 w 541850"/>
                <a:gd name="connsiteY2" fmla="*/ 1054270 h 1288655"/>
                <a:gd name="connsiteX3" fmla="*/ 533136 w 541850"/>
                <a:gd name="connsiteY3" fmla="*/ 1226849 h 1288655"/>
                <a:gd name="connsiteX4" fmla="*/ 523703 w 541850"/>
                <a:gd name="connsiteY4" fmla="*/ 1288655 h 1288655"/>
                <a:gd name="connsiteX5" fmla="*/ 325246 w 541850"/>
                <a:gd name="connsiteY5" fmla="*/ 1234545 h 1288655"/>
                <a:gd name="connsiteX6" fmla="*/ 273284 w 541850"/>
                <a:gd name="connsiteY6" fmla="*/ 1173003 h 1288655"/>
                <a:gd name="connsiteX7" fmla="*/ 279279 w 541850"/>
                <a:gd name="connsiteY7" fmla="*/ 1054270 h 1288655"/>
                <a:gd name="connsiteX8" fmla="*/ 35854 w 541850"/>
                <a:gd name="connsiteY8" fmla="*/ 257350 h 1288655"/>
                <a:gd name="connsiteX9" fmla="*/ 0 w 541850"/>
                <a:gd name="connsiteY9" fmla="*/ 209403 h 1288655"/>
                <a:gd name="connsiteX10" fmla="*/ 8941 w 541850"/>
                <a:gd name="connsiteY10" fmla="*/ 126363 h 1288655"/>
                <a:gd name="connsiteX11" fmla="*/ 170919 w 541850"/>
                <a:gd name="connsiteY11" fmla="*/ 0 h 128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1850" h="1288655">
                  <a:moveTo>
                    <a:pt x="170919" y="0"/>
                  </a:moveTo>
                  <a:lnTo>
                    <a:pt x="253582" y="110544"/>
                  </a:lnTo>
                  <a:cubicBezTo>
                    <a:pt x="435580" y="379936"/>
                    <a:pt x="541850" y="704693"/>
                    <a:pt x="541850" y="1054270"/>
                  </a:cubicBezTo>
                  <a:cubicBezTo>
                    <a:pt x="541850" y="1112533"/>
                    <a:pt x="538898" y="1170106"/>
                    <a:pt x="533136" y="1226849"/>
                  </a:cubicBezTo>
                  <a:lnTo>
                    <a:pt x="523703" y="1288655"/>
                  </a:lnTo>
                  <a:lnTo>
                    <a:pt x="325246" y="1234545"/>
                  </a:lnTo>
                  <a:lnTo>
                    <a:pt x="273284" y="1173003"/>
                  </a:lnTo>
                  <a:lnTo>
                    <a:pt x="279279" y="1054270"/>
                  </a:lnTo>
                  <a:cubicBezTo>
                    <a:pt x="279279" y="759073"/>
                    <a:pt x="189540" y="484836"/>
                    <a:pt x="35854" y="257350"/>
                  </a:cubicBezTo>
                  <a:lnTo>
                    <a:pt x="0" y="209403"/>
                  </a:lnTo>
                  <a:lnTo>
                    <a:pt x="8941" y="126363"/>
                  </a:lnTo>
                  <a:lnTo>
                    <a:pt x="170919" y="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7" name="Freeform: Shape 46"/>
            <p:cNvSpPr/>
            <p:nvPr/>
          </p:nvSpPr>
          <p:spPr>
            <a:xfrm>
              <a:off x="3413949" y="3856683"/>
              <a:ext cx="615948" cy="811436"/>
            </a:xfrm>
            <a:custGeom>
              <a:avLst/>
              <a:gdLst>
                <a:gd name="connsiteX0" fmla="*/ 202365 w 880228"/>
                <a:gd name="connsiteY0" fmla="*/ 0 h 1159593"/>
                <a:gd name="connsiteX1" fmla="*/ 202993 w 880228"/>
                <a:gd name="connsiteY1" fmla="*/ 262 h 1159593"/>
                <a:gd name="connsiteX2" fmla="*/ 204062 w 880228"/>
                <a:gd name="connsiteY2" fmla="*/ 0 h 1159593"/>
                <a:gd name="connsiteX3" fmla="*/ 204268 w 880228"/>
                <a:gd name="connsiteY3" fmla="*/ 795 h 1159593"/>
                <a:gd name="connsiteX4" fmla="*/ 263845 w 880228"/>
                <a:gd name="connsiteY4" fmla="*/ 25681 h 1159593"/>
                <a:gd name="connsiteX5" fmla="*/ 293669 w 880228"/>
                <a:gd name="connsiteY5" fmla="*/ 141675 h 1159593"/>
                <a:gd name="connsiteX6" fmla="*/ 858007 w 880228"/>
                <a:gd name="connsiteY6" fmla="*/ 899736 h 1159593"/>
                <a:gd name="connsiteX7" fmla="*/ 875517 w 880228"/>
                <a:gd name="connsiteY7" fmla="*/ 910374 h 1159593"/>
                <a:gd name="connsiteX8" fmla="*/ 880228 w 880228"/>
                <a:gd name="connsiteY8" fmla="*/ 944563 h 1159593"/>
                <a:gd name="connsiteX9" fmla="*/ 869052 w 880228"/>
                <a:gd name="connsiteY9" fmla="*/ 938116 h 1159593"/>
                <a:gd name="connsiteX10" fmla="*/ 880228 w 880228"/>
                <a:gd name="connsiteY10" fmla="*/ 945534 h 1159593"/>
                <a:gd name="connsiteX11" fmla="*/ 780548 w 880228"/>
                <a:gd name="connsiteY11" fmla="*/ 1159593 h 1159593"/>
                <a:gd name="connsiteX12" fmla="*/ 711201 w 880228"/>
                <a:gd name="connsiteY12" fmla="*/ 1117464 h 1159593"/>
                <a:gd name="connsiteX13" fmla="*/ 1310 w 880228"/>
                <a:gd name="connsiteY13" fmla="*/ 57995 h 1159593"/>
                <a:gd name="connsiteX14" fmla="*/ 0 w 880228"/>
                <a:gd name="connsiteY14" fmla="*/ 49413 h 1159593"/>
                <a:gd name="connsiteX15" fmla="*/ 202461 w 880228"/>
                <a:gd name="connsiteY15" fmla="*/ 393 h 1159593"/>
                <a:gd name="connsiteX16" fmla="*/ 202365 w 880228"/>
                <a:gd name="connsiteY16" fmla="*/ 0 h 1159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80228" h="1159593">
                  <a:moveTo>
                    <a:pt x="202365" y="0"/>
                  </a:moveTo>
                  <a:lnTo>
                    <a:pt x="202993" y="262"/>
                  </a:lnTo>
                  <a:lnTo>
                    <a:pt x="204062" y="0"/>
                  </a:lnTo>
                  <a:cubicBezTo>
                    <a:pt x="204131" y="265"/>
                    <a:pt x="204199" y="530"/>
                    <a:pt x="204268" y="795"/>
                  </a:cubicBezTo>
                  <a:lnTo>
                    <a:pt x="263845" y="25681"/>
                  </a:lnTo>
                  <a:lnTo>
                    <a:pt x="293669" y="141675"/>
                  </a:lnTo>
                  <a:cubicBezTo>
                    <a:pt x="390843" y="454096"/>
                    <a:pt x="592608" y="720435"/>
                    <a:pt x="858007" y="899736"/>
                  </a:cubicBezTo>
                  <a:lnTo>
                    <a:pt x="875517" y="910374"/>
                  </a:lnTo>
                  <a:lnTo>
                    <a:pt x="880228" y="944563"/>
                  </a:lnTo>
                  <a:lnTo>
                    <a:pt x="869052" y="938116"/>
                  </a:lnTo>
                  <a:lnTo>
                    <a:pt x="880228" y="945534"/>
                  </a:lnTo>
                  <a:lnTo>
                    <a:pt x="780548" y="1159593"/>
                  </a:lnTo>
                  <a:lnTo>
                    <a:pt x="711201" y="1117464"/>
                  </a:lnTo>
                  <a:cubicBezTo>
                    <a:pt x="352012" y="874800"/>
                    <a:pt x="91248" y="497511"/>
                    <a:pt x="1310" y="57995"/>
                  </a:cubicBezTo>
                  <a:lnTo>
                    <a:pt x="0" y="49413"/>
                  </a:lnTo>
                  <a:lnTo>
                    <a:pt x="202461" y="393"/>
                  </a:lnTo>
                  <a:lnTo>
                    <a:pt x="202365" y="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48" name="Freeform: Shape 47"/>
            <p:cNvSpPr/>
            <p:nvPr/>
          </p:nvSpPr>
          <p:spPr>
            <a:xfrm>
              <a:off x="5105217" y="3856683"/>
              <a:ext cx="624501" cy="815594"/>
            </a:xfrm>
            <a:custGeom>
              <a:avLst/>
              <a:gdLst>
                <a:gd name="connsiteX0" fmla="*/ 676147 w 892450"/>
                <a:gd name="connsiteY0" fmla="*/ 0 h 1165534"/>
                <a:gd name="connsiteX1" fmla="*/ 676228 w 892450"/>
                <a:gd name="connsiteY1" fmla="*/ 20 h 1165534"/>
                <a:gd name="connsiteX2" fmla="*/ 676275 w 892450"/>
                <a:gd name="connsiteY2" fmla="*/ 0 h 1165534"/>
                <a:gd name="connsiteX3" fmla="*/ 676268 w 892450"/>
                <a:gd name="connsiteY3" fmla="*/ 30 h 1165534"/>
                <a:gd name="connsiteX4" fmla="*/ 892450 w 892450"/>
                <a:gd name="connsiteY4" fmla="*/ 52535 h 1165534"/>
                <a:gd name="connsiteX5" fmla="*/ 891617 w 892450"/>
                <a:gd name="connsiteY5" fmla="*/ 57994 h 1165534"/>
                <a:gd name="connsiteX6" fmla="*/ 181726 w 892450"/>
                <a:gd name="connsiteY6" fmla="*/ 1117463 h 1165534"/>
                <a:gd name="connsiteX7" fmla="*/ 102598 w 892450"/>
                <a:gd name="connsiteY7" fmla="*/ 1165534 h 1165534"/>
                <a:gd name="connsiteX8" fmla="*/ 0 w 892450"/>
                <a:gd name="connsiteY8" fmla="*/ 945092 h 1165534"/>
                <a:gd name="connsiteX9" fmla="*/ 5751 w 892450"/>
                <a:gd name="connsiteY9" fmla="*/ 941243 h 1165534"/>
                <a:gd name="connsiteX10" fmla="*/ 0 w 892450"/>
                <a:gd name="connsiteY10" fmla="*/ 944563 h 1165534"/>
                <a:gd name="connsiteX11" fmla="*/ 3484 w 892450"/>
                <a:gd name="connsiteY11" fmla="*/ 918833 h 1165534"/>
                <a:gd name="connsiteX12" fmla="*/ 34920 w 892450"/>
                <a:gd name="connsiteY12" fmla="*/ 899735 h 1165534"/>
                <a:gd name="connsiteX13" fmla="*/ 599258 w 892450"/>
                <a:gd name="connsiteY13" fmla="*/ 141674 h 1165534"/>
                <a:gd name="connsiteX14" fmla="*/ 630789 w 892450"/>
                <a:gd name="connsiteY14" fmla="*/ 19043 h 1165534"/>
                <a:gd name="connsiteX15" fmla="*/ 676131 w 892450"/>
                <a:gd name="connsiteY15" fmla="*/ 61 h 1165534"/>
                <a:gd name="connsiteX16" fmla="*/ 676147 w 892450"/>
                <a:gd name="connsiteY16" fmla="*/ 0 h 116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92450" h="1165534">
                  <a:moveTo>
                    <a:pt x="676147" y="0"/>
                  </a:moveTo>
                  <a:cubicBezTo>
                    <a:pt x="676174" y="7"/>
                    <a:pt x="676201" y="13"/>
                    <a:pt x="676228" y="20"/>
                  </a:cubicBezTo>
                  <a:cubicBezTo>
                    <a:pt x="676244" y="13"/>
                    <a:pt x="676259" y="7"/>
                    <a:pt x="676275" y="0"/>
                  </a:cubicBezTo>
                  <a:cubicBezTo>
                    <a:pt x="676273" y="10"/>
                    <a:pt x="676270" y="20"/>
                    <a:pt x="676268" y="30"/>
                  </a:cubicBezTo>
                  <a:lnTo>
                    <a:pt x="892450" y="52535"/>
                  </a:lnTo>
                  <a:lnTo>
                    <a:pt x="891617" y="57994"/>
                  </a:lnTo>
                  <a:cubicBezTo>
                    <a:pt x="801679" y="497510"/>
                    <a:pt x="540915" y="874799"/>
                    <a:pt x="181726" y="1117463"/>
                  </a:cubicBezTo>
                  <a:lnTo>
                    <a:pt x="102598" y="1165534"/>
                  </a:lnTo>
                  <a:lnTo>
                    <a:pt x="0" y="945092"/>
                  </a:lnTo>
                  <a:lnTo>
                    <a:pt x="5751" y="941243"/>
                  </a:lnTo>
                  <a:lnTo>
                    <a:pt x="0" y="944563"/>
                  </a:lnTo>
                  <a:lnTo>
                    <a:pt x="3484" y="918833"/>
                  </a:lnTo>
                  <a:lnTo>
                    <a:pt x="34920" y="899735"/>
                  </a:lnTo>
                  <a:cubicBezTo>
                    <a:pt x="300320" y="720434"/>
                    <a:pt x="502085" y="454095"/>
                    <a:pt x="599258" y="141674"/>
                  </a:cubicBezTo>
                  <a:lnTo>
                    <a:pt x="630789" y="19043"/>
                  </a:lnTo>
                  <a:lnTo>
                    <a:pt x="676131" y="61"/>
                  </a:lnTo>
                  <a:cubicBezTo>
                    <a:pt x="676136" y="41"/>
                    <a:pt x="676142" y="20"/>
                    <a:pt x="676147" y="0"/>
                  </a:cubicBez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93" name="Freeform 5"/>
            <p:cNvSpPr>
              <a:spLocks/>
            </p:cNvSpPr>
            <p:nvPr/>
          </p:nvSpPr>
          <p:spPr bwMode="auto">
            <a:xfrm>
              <a:off x="4038267" y="3319524"/>
              <a:ext cx="1067468" cy="2267824"/>
            </a:xfrm>
            <a:custGeom>
              <a:avLst/>
              <a:gdLst>
                <a:gd name="connsiteX0" fmla="*/ 653346 w 1423291"/>
                <a:gd name="connsiteY0" fmla="*/ 926 h 3023765"/>
                <a:gd name="connsiteX1" fmla="*/ 683584 w 1423291"/>
                <a:gd name="connsiteY1" fmla="*/ 9666 h 3023765"/>
                <a:gd name="connsiteX2" fmla="*/ 945657 w 1423291"/>
                <a:gd name="connsiteY2" fmla="*/ 798336 h 3023765"/>
                <a:gd name="connsiteX3" fmla="*/ 1255777 w 1423291"/>
                <a:gd name="connsiteY3" fmla="*/ 513308 h 3023765"/>
                <a:gd name="connsiteX4" fmla="*/ 1421757 w 1423291"/>
                <a:gd name="connsiteY4" fmla="*/ 469032 h 3023765"/>
                <a:gd name="connsiteX5" fmla="*/ 1089797 w 1423291"/>
                <a:gd name="connsiteY5" fmla="*/ 1451410 h 3023765"/>
                <a:gd name="connsiteX6" fmla="*/ 1115305 w 1423291"/>
                <a:gd name="connsiteY6" fmla="*/ 2944490 h 3023765"/>
                <a:gd name="connsiteX7" fmla="*/ 1126210 w 1423291"/>
                <a:gd name="connsiteY7" fmla="*/ 3023765 h 3023765"/>
                <a:gd name="connsiteX8" fmla="*/ 566894 w 1423291"/>
                <a:gd name="connsiteY8" fmla="*/ 3023765 h 3023765"/>
                <a:gd name="connsiteX9" fmla="*/ 567862 w 1423291"/>
                <a:gd name="connsiteY9" fmla="*/ 3011717 h 3023765"/>
                <a:gd name="connsiteX10" fmla="*/ 622433 w 1423291"/>
                <a:gd name="connsiteY10" fmla="*/ 1789017 h 3023765"/>
                <a:gd name="connsiteX11" fmla="*/ 146333 w 1423291"/>
                <a:gd name="connsiteY11" fmla="*/ 1069528 h 3023765"/>
                <a:gd name="connsiteX12" fmla="*/ 56792 w 1423291"/>
                <a:gd name="connsiteY12" fmla="*/ 817707 h 3023765"/>
                <a:gd name="connsiteX13" fmla="*/ 353808 w 1423291"/>
                <a:gd name="connsiteY13" fmla="*/ 1014183 h 3023765"/>
                <a:gd name="connsiteX14" fmla="*/ 41504 w 1423291"/>
                <a:gd name="connsiteY14" fmla="*/ 560351 h 3023765"/>
                <a:gd name="connsiteX15" fmla="*/ 48056 w 1423291"/>
                <a:gd name="connsiteY15" fmla="*/ 355574 h 3023765"/>
                <a:gd name="connsiteX16" fmla="*/ 432430 w 1423291"/>
                <a:gd name="connsiteY16" fmla="*/ 801103 h 3023765"/>
                <a:gd name="connsiteX17" fmla="*/ 200932 w 1423291"/>
                <a:gd name="connsiteY17" fmla="*/ 136960 h 3023765"/>
                <a:gd name="connsiteX18" fmla="*/ 395303 w 1423291"/>
                <a:gd name="connsiteY18" fmla="*/ 325134 h 3023765"/>
                <a:gd name="connsiteX19" fmla="*/ 657376 w 1423291"/>
                <a:gd name="connsiteY19" fmla="*/ 532679 h 3023765"/>
                <a:gd name="connsiteX20" fmla="*/ 653346 w 1423291"/>
                <a:gd name="connsiteY20" fmla="*/ 926 h 302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3291" h="3023765">
                  <a:moveTo>
                    <a:pt x="653346" y="926"/>
                  </a:moveTo>
                  <a:cubicBezTo>
                    <a:pt x="661574" y="-1619"/>
                    <a:pt x="671572" y="1018"/>
                    <a:pt x="683584" y="9666"/>
                  </a:cubicBezTo>
                  <a:cubicBezTo>
                    <a:pt x="779677" y="76080"/>
                    <a:pt x="814620" y="762362"/>
                    <a:pt x="945657" y="798336"/>
                  </a:cubicBezTo>
                  <a:cubicBezTo>
                    <a:pt x="1078878" y="834310"/>
                    <a:pt x="1220834" y="612929"/>
                    <a:pt x="1255777" y="513308"/>
                  </a:cubicBezTo>
                  <a:cubicBezTo>
                    <a:pt x="1290720" y="410919"/>
                    <a:pt x="1402101" y="358341"/>
                    <a:pt x="1421757" y="469032"/>
                  </a:cubicBezTo>
                  <a:cubicBezTo>
                    <a:pt x="1443596" y="579722"/>
                    <a:pt x="1227386" y="729154"/>
                    <a:pt x="1089797" y="1451410"/>
                  </a:cubicBezTo>
                  <a:cubicBezTo>
                    <a:pt x="1005169" y="1901091"/>
                    <a:pt x="1061304" y="2533454"/>
                    <a:pt x="1115305" y="2944490"/>
                  </a:cubicBezTo>
                  <a:lnTo>
                    <a:pt x="1126210" y="3023765"/>
                  </a:lnTo>
                  <a:lnTo>
                    <a:pt x="566894" y="3023765"/>
                  </a:lnTo>
                  <a:lnTo>
                    <a:pt x="567862" y="3011717"/>
                  </a:lnTo>
                  <a:cubicBezTo>
                    <a:pt x="585392" y="2790258"/>
                    <a:pt x="631306" y="2164500"/>
                    <a:pt x="622433" y="1789017"/>
                  </a:cubicBezTo>
                  <a:cubicBezTo>
                    <a:pt x="611514" y="1326883"/>
                    <a:pt x="281738" y="1191288"/>
                    <a:pt x="146333" y="1069528"/>
                  </a:cubicBezTo>
                  <a:cubicBezTo>
                    <a:pt x="10929" y="947768"/>
                    <a:pt x="-19646" y="812172"/>
                    <a:pt x="56792" y="817707"/>
                  </a:cubicBezTo>
                  <a:cubicBezTo>
                    <a:pt x="131046" y="823241"/>
                    <a:pt x="338520" y="1058459"/>
                    <a:pt x="353808" y="1014183"/>
                  </a:cubicBezTo>
                  <a:cubicBezTo>
                    <a:pt x="369096" y="972674"/>
                    <a:pt x="120126" y="715318"/>
                    <a:pt x="41504" y="560351"/>
                  </a:cubicBezTo>
                  <a:cubicBezTo>
                    <a:pt x="-39302" y="408152"/>
                    <a:pt x="17481" y="369410"/>
                    <a:pt x="48056" y="355574"/>
                  </a:cubicBezTo>
                  <a:cubicBezTo>
                    <a:pt x="80815" y="341737"/>
                    <a:pt x="414958" y="828776"/>
                    <a:pt x="432430" y="801103"/>
                  </a:cubicBezTo>
                  <a:cubicBezTo>
                    <a:pt x="452086" y="770663"/>
                    <a:pt x="187828" y="184003"/>
                    <a:pt x="200932" y="136960"/>
                  </a:cubicBezTo>
                  <a:cubicBezTo>
                    <a:pt x="211852" y="89916"/>
                    <a:pt x="279554" y="-4171"/>
                    <a:pt x="395303" y="325134"/>
                  </a:cubicBezTo>
                  <a:cubicBezTo>
                    <a:pt x="511052" y="654438"/>
                    <a:pt x="694503" y="806638"/>
                    <a:pt x="657376" y="532679"/>
                  </a:cubicBezTo>
                  <a:cubicBezTo>
                    <a:pt x="624890" y="290543"/>
                    <a:pt x="595748" y="18746"/>
                    <a:pt x="653346" y="926"/>
                  </a:cubicBezTo>
                  <a:close/>
                </a:path>
              </a:pathLst>
            </a:custGeom>
            <a:gradFill>
              <a:gsLst>
                <a:gs pos="74312">
                  <a:srgbClr val="BFBFBF">
                    <a:alpha val="29000"/>
                  </a:srgbClr>
                </a:gs>
                <a:gs pos="48000">
                  <a:schemeClr val="bg1">
                    <a:lumMod val="75000"/>
                  </a:schemeClr>
                </a:gs>
                <a:gs pos="0">
                  <a:schemeClr val="bg1">
                    <a:lumMod val="75000"/>
                    <a:alpha val="0"/>
                  </a:schemeClr>
                </a:gs>
                <a:gs pos="100000">
                  <a:schemeClr val="bg1">
                    <a:lumMod val="75000"/>
                    <a:alpha val="0"/>
                  </a:schemeClr>
                </a:gs>
              </a:gsLst>
              <a:path path="circle">
                <a:fillToRect l="50000" t="-80000" r="50000" b="180000"/>
              </a:path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78569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Semi-Circular Diagram w/ Hand for PowerPoint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225809" y="4239316"/>
            <a:ext cx="2088927" cy="1161615"/>
            <a:chOff x="1253244" y="4489405"/>
            <a:chExt cx="2937088" cy="1548821"/>
          </a:xfrm>
        </p:grpSpPr>
        <p:sp>
          <p:nvSpPr>
            <p:cNvPr id="50" name="TextBox 49"/>
            <p:cNvSpPr txBox="1"/>
            <p:nvPr/>
          </p:nvSpPr>
          <p:spPr>
            <a:xfrm>
              <a:off x="1253244" y="448940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261039" y="5053340"/>
              <a:ext cx="2929293" cy="984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25809" y="3010322"/>
            <a:ext cx="2088927" cy="1161615"/>
            <a:chOff x="1253244" y="4489405"/>
            <a:chExt cx="2937088" cy="1548821"/>
          </a:xfrm>
        </p:grpSpPr>
        <p:sp>
          <p:nvSpPr>
            <p:cNvPr id="54" name="TextBox 53"/>
            <p:cNvSpPr txBox="1"/>
            <p:nvPr/>
          </p:nvSpPr>
          <p:spPr>
            <a:xfrm>
              <a:off x="1253244" y="448940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261039" y="5053340"/>
              <a:ext cx="2929293" cy="984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25809" y="1781328"/>
            <a:ext cx="2088927" cy="1161615"/>
            <a:chOff x="1253244" y="4489405"/>
            <a:chExt cx="2937088" cy="1548821"/>
          </a:xfrm>
        </p:grpSpPr>
        <p:sp>
          <p:nvSpPr>
            <p:cNvPr id="61" name="TextBox 60"/>
            <p:cNvSpPr txBox="1"/>
            <p:nvPr/>
          </p:nvSpPr>
          <p:spPr>
            <a:xfrm>
              <a:off x="1253244" y="448940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61039" y="5053340"/>
              <a:ext cx="2929293" cy="984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828206" y="4239316"/>
            <a:ext cx="2088927" cy="1161615"/>
            <a:chOff x="1253244" y="4489405"/>
            <a:chExt cx="2937088" cy="1548821"/>
          </a:xfrm>
        </p:grpSpPr>
        <p:sp>
          <p:nvSpPr>
            <p:cNvPr id="91" name="TextBox 90"/>
            <p:cNvSpPr txBox="1"/>
            <p:nvPr/>
          </p:nvSpPr>
          <p:spPr>
            <a:xfrm>
              <a:off x="1253244" y="448940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261039" y="5053340"/>
              <a:ext cx="2929293" cy="984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828206" y="3010322"/>
            <a:ext cx="2088927" cy="1161615"/>
            <a:chOff x="1253244" y="4489405"/>
            <a:chExt cx="2937088" cy="1548821"/>
          </a:xfrm>
        </p:grpSpPr>
        <p:sp>
          <p:nvSpPr>
            <p:cNvPr id="86" name="TextBox 85"/>
            <p:cNvSpPr txBox="1"/>
            <p:nvPr/>
          </p:nvSpPr>
          <p:spPr>
            <a:xfrm>
              <a:off x="1253244" y="448940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261039" y="5053340"/>
              <a:ext cx="2929293" cy="984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828206" y="1781328"/>
            <a:ext cx="2088927" cy="1161615"/>
            <a:chOff x="1253244" y="4489405"/>
            <a:chExt cx="2937088" cy="1548821"/>
          </a:xfrm>
        </p:grpSpPr>
        <p:sp>
          <p:nvSpPr>
            <p:cNvPr id="72" name="TextBox 71"/>
            <p:cNvSpPr txBox="1"/>
            <p:nvPr/>
          </p:nvSpPr>
          <p:spPr>
            <a:xfrm>
              <a:off x="1253244" y="448940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61039" y="5053340"/>
              <a:ext cx="2929293" cy="984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57346" y="1681118"/>
            <a:ext cx="4229308" cy="4242974"/>
            <a:chOff x="2691301" y="1813794"/>
            <a:chExt cx="3761400" cy="3773554"/>
          </a:xfrm>
        </p:grpSpPr>
        <p:sp>
          <p:nvSpPr>
            <p:cNvPr id="43" name="Freeform: Shape 42"/>
            <p:cNvSpPr>
              <a:spLocks/>
            </p:cNvSpPr>
            <p:nvPr/>
          </p:nvSpPr>
          <p:spPr bwMode="auto">
            <a:xfrm>
              <a:off x="3210075" y="1814905"/>
              <a:ext cx="1328599" cy="1141974"/>
            </a:xfrm>
            <a:custGeom>
              <a:avLst/>
              <a:gdLst>
                <a:gd name="connsiteX0" fmla="*/ 1702859 w 1898650"/>
                <a:gd name="connsiteY0" fmla="*/ 0 h 1631951"/>
                <a:gd name="connsiteX1" fmla="*/ 1744663 w 1898650"/>
                <a:gd name="connsiteY1" fmla="*/ 5292 h 1631951"/>
                <a:gd name="connsiteX2" fmla="*/ 1783292 w 1898650"/>
                <a:gd name="connsiteY2" fmla="*/ 19050 h 1631951"/>
                <a:gd name="connsiteX3" fmla="*/ 1817688 w 1898650"/>
                <a:gd name="connsiteY3" fmla="*/ 39687 h 1631951"/>
                <a:gd name="connsiteX4" fmla="*/ 1847321 w 1898650"/>
                <a:gd name="connsiteY4" fmla="*/ 66675 h 1631951"/>
                <a:gd name="connsiteX5" fmla="*/ 1871663 w 1898650"/>
                <a:gd name="connsiteY5" fmla="*/ 99483 h 1631951"/>
                <a:gd name="connsiteX6" fmla="*/ 1888596 w 1898650"/>
                <a:gd name="connsiteY6" fmla="*/ 137054 h 1631951"/>
                <a:gd name="connsiteX7" fmla="*/ 1897063 w 1898650"/>
                <a:gd name="connsiteY7" fmla="*/ 177800 h 1631951"/>
                <a:gd name="connsiteX8" fmla="*/ 1897592 w 1898650"/>
                <a:gd name="connsiteY8" fmla="*/ 200025 h 1631951"/>
                <a:gd name="connsiteX9" fmla="*/ 1898617 w 1898650"/>
                <a:gd name="connsiteY9" fmla="*/ 1003300 h 1631951"/>
                <a:gd name="connsiteX10" fmla="*/ 1898650 w 1898650"/>
                <a:gd name="connsiteY10" fmla="*/ 1003300 h 1631951"/>
                <a:gd name="connsiteX11" fmla="*/ 1898650 w 1898650"/>
                <a:gd name="connsiteY11" fmla="*/ 1005419 h 1631951"/>
                <a:gd name="connsiteX12" fmla="*/ 1898650 w 1898650"/>
                <a:gd name="connsiteY12" fmla="*/ 1029229 h 1631951"/>
                <a:gd name="connsiteX13" fmla="*/ 1898650 w 1898650"/>
                <a:gd name="connsiteY13" fmla="*/ 1197138 h 1631951"/>
                <a:gd name="connsiteX14" fmla="*/ 1895065 w 1898650"/>
                <a:gd name="connsiteY14" fmla="*/ 1197138 h 1631951"/>
                <a:gd name="connsiteX15" fmla="*/ 1898650 w 1898650"/>
                <a:gd name="connsiteY15" fmla="*/ 1197505 h 1631951"/>
                <a:gd name="connsiteX16" fmla="*/ 1607608 w 1898650"/>
                <a:gd name="connsiteY16" fmla="*/ 1502834 h 1631951"/>
                <a:gd name="connsiteX17" fmla="*/ 1592792 w 1898650"/>
                <a:gd name="connsiteY17" fmla="*/ 1518180 h 1631951"/>
                <a:gd name="connsiteX18" fmla="*/ 1560513 w 1898650"/>
                <a:gd name="connsiteY18" fmla="*/ 1545697 h 1631951"/>
                <a:gd name="connsiteX19" fmla="*/ 1526117 w 1898650"/>
                <a:gd name="connsiteY19" fmla="*/ 1569509 h 1631951"/>
                <a:gd name="connsiteX20" fmla="*/ 1489604 w 1898650"/>
                <a:gd name="connsiteY20" fmla="*/ 1589089 h 1631951"/>
                <a:gd name="connsiteX21" fmla="*/ 1450975 w 1898650"/>
                <a:gd name="connsiteY21" fmla="*/ 1606022 h 1631951"/>
                <a:gd name="connsiteX22" fmla="*/ 1411287 w 1898650"/>
                <a:gd name="connsiteY22" fmla="*/ 1618193 h 1631951"/>
                <a:gd name="connsiteX23" fmla="*/ 1370012 w 1898650"/>
                <a:gd name="connsiteY23" fmla="*/ 1627189 h 1631951"/>
                <a:gd name="connsiteX24" fmla="*/ 1328208 w 1898650"/>
                <a:gd name="connsiteY24" fmla="*/ 1630893 h 1631951"/>
                <a:gd name="connsiteX25" fmla="*/ 1307042 w 1898650"/>
                <a:gd name="connsiteY25" fmla="*/ 1631951 h 1631951"/>
                <a:gd name="connsiteX26" fmla="*/ 820737 w 1898650"/>
                <a:gd name="connsiteY26" fmla="*/ 1631951 h 1631951"/>
                <a:gd name="connsiteX27" fmla="*/ 821757 w 1898650"/>
                <a:gd name="connsiteY27" fmla="*/ 1630571 h 1631951"/>
                <a:gd name="connsiteX28" fmla="*/ 820276 w 1898650"/>
                <a:gd name="connsiteY28" fmla="*/ 1631950 h 1631951"/>
                <a:gd name="connsiteX29" fmla="*/ 694372 w 1898650"/>
                <a:gd name="connsiteY29" fmla="*/ 1527059 h 1631951"/>
                <a:gd name="connsiteX30" fmla="*/ 694267 w 1898650"/>
                <a:gd name="connsiteY30" fmla="*/ 1527175 h 1631951"/>
                <a:gd name="connsiteX31" fmla="*/ 76200 w 1898650"/>
                <a:gd name="connsiteY31" fmla="*/ 1039813 h 1631951"/>
                <a:gd name="connsiteX32" fmla="*/ 59796 w 1898650"/>
                <a:gd name="connsiteY32" fmla="*/ 1025525 h 1631951"/>
                <a:gd name="connsiteX33" fmla="*/ 31750 w 1898650"/>
                <a:gd name="connsiteY33" fmla="*/ 992187 h 1631951"/>
                <a:gd name="connsiteX34" fmla="*/ 12700 w 1898650"/>
                <a:gd name="connsiteY34" fmla="*/ 954087 h 1631951"/>
                <a:gd name="connsiteX35" fmla="*/ 2646 w 1898650"/>
                <a:gd name="connsiteY35" fmla="*/ 912812 h 1631951"/>
                <a:gd name="connsiteX36" fmla="*/ 0 w 1898650"/>
                <a:gd name="connsiteY36" fmla="*/ 871537 h 1631951"/>
                <a:gd name="connsiteX37" fmla="*/ 6879 w 1898650"/>
                <a:gd name="connsiteY37" fmla="*/ 829733 h 1631951"/>
                <a:gd name="connsiteX38" fmla="*/ 23283 w 1898650"/>
                <a:gd name="connsiteY38" fmla="*/ 790046 h 1631951"/>
                <a:gd name="connsiteX39" fmla="*/ 47625 w 1898650"/>
                <a:gd name="connsiteY39" fmla="*/ 754592 h 1631951"/>
                <a:gd name="connsiteX40" fmla="*/ 63500 w 1898650"/>
                <a:gd name="connsiteY40" fmla="*/ 738187 h 1631951"/>
                <a:gd name="connsiteX41" fmla="*/ 104775 w 1898650"/>
                <a:gd name="connsiteY41" fmla="*/ 700087 h 1631951"/>
                <a:gd name="connsiteX42" fmla="*/ 188912 w 1898650"/>
                <a:gd name="connsiteY42" fmla="*/ 627062 h 1631951"/>
                <a:gd name="connsiteX43" fmla="*/ 276225 w 1898650"/>
                <a:gd name="connsiteY43" fmla="*/ 557742 h 1631951"/>
                <a:gd name="connsiteX44" fmla="*/ 365654 w 1898650"/>
                <a:gd name="connsiteY44" fmla="*/ 491067 h 1631951"/>
                <a:gd name="connsiteX45" fmla="*/ 458258 w 1898650"/>
                <a:gd name="connsiteY45" fmla="*/ 427567 h 1631951"/>
                <a:gd name="connsiteX46" fmla="*/ 553508 w 1898650"/>
                <a:gd name="connsiteY46" fmla="*/ 368300 h 1631951"/>
                <a:gd name="connsiteX47" fmla="*/ 649816 w 1898650"/>
                <a:gd name="connsiteY47" fmla="*/ 312738 h 1631951"/>
                <a:gd name="connsiteX48" fmla="*/ 749829 w 1898650"/>
                <a:gd name="connsiteY48" fmla="*/ 261937 h 1631951"/>
                <a:gd name="connsiteX49" fmla="*/ 851959 w 1898650"/>
                <a:gd name="connsiteY49" fmla="*/ 213783 h 1631951"/>
                <a:gd name="connsiteX50" fmla="*/ 955675 w 1898650"/>
                <a:gd name="connsiteY50" fmla="*/ 170392 h 1631951"/>
                <a:gd name="connsiteX51" fmla="*/ 1061509 w 1898650"/>
                <a:gd name="connsiteY51" fmla="*/ 131763 h 1631951"/>
                <a:gd name="connsiteX52" fmla="*/ 1169459 w 1898650"/>
                <a:gd name="connsiteY52" fmla="*/ 97367 h 1631951"/>
                <a:gd name="connsiteX53" fmla="*/ 1280054 w 1898650"/>
                <a:gd name="connsiteY53" fmla="*/ 66675 h 1631951"/>
                <a:gd name="connsiteX54" fmla="*/ 1391709 w 1898650"/>
                <a:gd name="connsiteY54" fmla="*/ 41804 h 1631951"/>
                <a:gd name="connsiteX55" fmla="*/ 1506009 w 1898650"/>
                <a:gd name="connsiteY55" fmla="*/ 22225 h 1631951"/>
                <a:gd name="connsiteX56" fmla="*/ 1621896 w 1898650"/>
                <a:gd name="connsiteY56" fmla="*/ 6879 h 1631951"/>
                <a:gd name="connsiteX57" fmla="*/ 1681163 w 1898650"/>
                <a:gd name="connsiteY57" fmla="*/ 1587 h 1631951"/>
                <a:gd name="connsiteX0" fmla="*/ 1702859 w 1898650"/>
                <a:gd name="connsiteY0" fmla="*/ 0 h 1631951"/>
                <a:gd name="connsiteX1" fmla="*/ 1744663 w 1898650"/>
                <a:gd name="connsiteY1" fmla="*/ 5292 h 1631951"/>
                <a:gd name="connsiteX2" fmla="*/ 1783292 w 1898650"/>
                <a:gd name="connsiteY2" fmla="*/ 19050 h 1631951"/>
                <a:gd name="connsiteX3" fmla="*/ 1817688 w 1898650"/>
                <a:gd name="connsiteY3" fmla="*/ 39687 h 1631951"/>
                <a:gd name="connsiteX4" fmla="*/ 1847321 w 1898650"/>
                <a:gd name="connsiteY4" fmla="*/ 66675 h 1631951"/>
                <a:gd name="connsiteX5" fmla="*/ 1871663 w 1898650"/>
                <a:gd name="connsiteY5" fmla="*/ 99483 h 1631951"/>
                <a:gd name="connsiteX6" fmla="*/ 1888596 w 1898650"/>
                <a:gd name="connsiteY6" fmla="*/ 137054 h 1631951"/>
                <a:gd name="connsiteX7" fmla="*/ 1897063 w 1898650"/>
                <a:gd name="connsiteY7" fmla="*/ 177800 h 1631951"/>
                <a:gd name="connsiteX8" fmla="*/ 1897592 w 1898650"/>
                <a:gd name="connsiteY8" fmla="*/ 200025 h 1631951"/>
                <a:gd name="connsiteX9" fmla="*/ 1898617 w 1898650"/>
                <a:gd name="connsiteY9" fmla="*/ 1003300 h 1631951"/>
                <a:gd name="connsiteX10" fmla="*/ 1898650 w 1898650"/>
                <a:gd name="connsiteY10" fmla="*/ 1003300 h 1631951"/>
                <a:gd name="connsiteX11" fmla="*/ 1898650 w 1898650"/>
                <a:gd name="connsiteY11" fmla="*/ 1029229 h 1631951"/>
                <a:gd name="connsiteX12" fmla="*/ 1898650 w 1898650"/>
                <a:gd name="connsiteY12" fmla="*/ 1197138 h 1631951"/>
                <a:gd name="connsiteX13" fmla="*/ 1895065 w 1898650"/>
                <a:gd name="connsiteY13" fmla="*/ 1197138 h 1631951"/>
                <a:gd name="connsiteX14" fmla="*/ 1898650 w 1898650"/>
                <a:gd name="connsiteY14" fmla="*/ 1197505 h 1631951"/>
                <a:gd name="connsiteX15" fmla="*/ 1607608 w 1898650"/>
                <a:gd name="connsiteY15" fmla="*/ 1502834 h 1631951"/>
                <a:gd name="connsiteX16" fmla="*/ 1592792 w 1898650"/>
                <a:gd name="connsiteY16" fmla="*/ 1518180 h 1631951"/>
                <a:gd name="connsiteX17" fmla="*/ 1560513 w 1898650"/>
                <a:gd name="connsiteY17" fmla="*/ 1545697 h 1631951"/>
                <a:gd name="connsiteX18" fmla="*/ 1526117 w 1898650"/>
                <a:gd name="connsiteY18" fmla="*/ 1569509 h 1631951"/>
                <a:gd name="connsiteX19" fmla="*/ 1489604 w 1898650"/>
                <a:gd name="connsiteY19" fmla="*/ 1589089 h 1631951"/>
                <a:gd name="connsiteX20" fmla="*/ 1450975 w 1898650"/>
                <a:gd name="connsiteY20" fmla="*/ 1606022 h 1631951"/>
                <a:gd name="connsiteX21" fmla="*/ 1411287 w 1898650"/>
                <a:gd name="connsiteY21" fmla="*/ 1618193 h 1631951"/>
                <a:gd name="connsiteX22" fmla="*/ 1370012 w 1898650"/>
                <a:gd name="connsiteY22" fmla="*/ 1627189 h 1631951"/>
                <a:gd name="connsiteX23" fmla="*/ 1328208 w 1898650"/>
                <a:gd name="connsiteY23" fmla="*/ 1630893 h 1631951"/>
                <a:gd name="connsiteX24" fmla="*/ 1307042 w 1898650"/>
                <a:gd name="connsiteY24" fmla="*/ 1631951 h 1631951"/>
                <a:gd name="connsiteX25" fmla="*/ 820737 w 1898650"/>
                <a:gd name="connsiteY25" fmla="*/ 1631951 h 1631951"/>
                <a:gd name="connsiteX26" fmla="*/ 821757 w 1898650"/>
                <a:gd name="connsiteY26" fmla="*/ 1630571 h 1631951"/>
                <a:gd name="connsiteX27" fmla="*/ 820276 w 1898650"/>
                <a:gd name="connsiteY27" fmla="*/ 1631950 h 1631951"/>
                <a:gd name="connsiteX28" fmla="*/ 694372 w 1898650"/>
                <a:gd name="connsiteY28" fmla="*/ 1527059 h 1631951"/>
                <a:gd name="connsiteX29" fmla="*/ 694267 w 1898650"/>
                <a:gd name="connsiteY29" fmla="*/ 1527175 h 1631951"/>
                <a:gd name="connsiteX30" fmla="*/ 76200 w 1898650"/>
                <a:gd name="connsiteY30" fmla="*/ 1039813 h 1631951"/>
                <a:gd name="connsiteX31" fmla="*/ 59796 w 1898650"/>
                <a:gd name="connsiteY31" fmla="*/ 1025525 h 1631951"/>
                <a:gd name="connsiteX32" fmla="*/ 31750 w 1898650"/>
                <a:gd name="connsiteY32" fmla="*/ 992187 h 1631951"/>
                <a:gd name="connsiteX33" fmla="*/ 12700 w 1898650"/>
                <a:gd name="connsiteY33" fmla="*/ 954087 h 1631951"/>
                <a:gd name="connsiteX34" fmla="*/ 2646 w 1898650"/>
                <a:gd name="connsiteY34" fmla="*/ 912812 h 1631951"/>
                <a:gd name="connsiteX35" fmla="*/ 0 w 1898650"/>
                <a:gd name="connsiteY35" fmla="*/ 871537 h 1631951"/>
                <a:gd name="connsiteX36" fmla="*/ 6879 w 1898650"/>
                <a:gd name="connsiteY36" fmla="*/ 829733 h 1631951"/>
                <a:gd name="connsiteX37" fmla="*/ 23283 w 1898650"/>
                <a:gd name="connsiteY37" fmla="*/ 790046 h 1631951"/>
                <a:gd name="connsiteX38" fmla="*/ 47625 w 1898650"/>
                <a:gd name="connsiteY38" fmla="*/ 754592 h 1631951"/>
                <a:gd name="connsiteX39" fmla="*/ 63500 w 1898650"/>
                <a:gd name="connsiteY39" fmla="*/ 738187 h 1631951"/>
                <a:gd name="connsiteX40" fmla="*/ 104775 w 1898650"/>
                <a:gd name="connsiteY40" fmla="*/ 700087 h 1631951"/>
                <a:gd name="connsiteX41" fmla="*/ 188912 w 1898650"/>
                <a:gd name="connsiteY41" fmla="*/ 627062 h 1631951"/>
                <a:gd name="connsiteX42" fmla="*/ 276225 w 1898650"/>
                <a:gd name="connsiteY42" fmla="*/ 557742 h 1631951"/>
                <a:gd name="connsiteX43" fmla="*/ 365654 w 1898650"/>
                <a:gd name="connsiteY43" fmla="*/ 491067 h 1631951"/>
                <a:gd name="connsiteX44" fmla="*/ 458258 w 1898650"/>
                <a:gd name="connsiteY44" fmla="*/ 427567 h 1631951"/>
                <a:gd name="connsiteX45" fmla="*/ 553508 w 1898650"/>
                <a:gd name="connsiteY45" fmla="*/ 368300 h 1631951"/>
                <a:gd name="connsiteX46" fmla="*/ 649816 w 1898650"/>
                <a:gd name="connsiteY46" fmla="*/ 312738 h 1631951"/>
                <a:gd name="connsiteX47" fmla="*/ 749829 w 1898650"/>
                <a:gd name="connsiteY47" fmla="*/ 261937 h 1631951"/>
                <a:gd name="connsiteX48" fmla="*/ 851959 w 1898650"/>
                <a:gd name="connsiteY48" fmla="*/ 213783 h 1631951"/>
                <a:gd name="connsiteX49" fmla="*/ 955675 w 1898650"/>
                <a:gd name="connsiteY49" fmla="*/ 170392 h 1631951"/>
                <a:gd name="connsiteX50" fmla="*/ 1061509 w 1898650"/>
                <a:gd name="connsiteY50" fmla="*/ 131763 h 1631951"/>
                <a:gd name="connsiteX51" fmla="*/ 1169459 w 1898650"/>
                <a:gd name="connsiteY51" fmla="*/ 97367 h 1631951"/>
                <a:gd name="connsiteX52" fmla="*/ 1280054 w 1898650"/>
                <a:gd name="connsiteY52" fmla="*/ 66675 h 1631951"/>
                <a:gd name="connsiteX53" fmla="*/ 1391709 w 1898650"/>
                <a:gd name="connsiteY53" fmla="*/ 41804 h 1631951"/>
                <a:gd name="connsiteX54" fmla="*/ 1506009 w 1898650"/>
                <a:gd name="connsiteY54" fmla="*/ 22225 h 1631951"/>
                <a:gd name="connsiteX55" fmla="*/ 1621896 w 1898650"/>
                <a:gd name="connsiteY55" fmla="*/ 6879 h 1631951"/>
                <a:gd name="connsiteX56" fmla="*/ 1681163 w 1898650"/>
                <a:gd name="connsiteY56" fmla="*/ 1587 h 1631951"/>
                <a:gd name="connsiteX57" fmla="*/ 1702859 w 1898650"/>
                <a:gd name="connsiteY57" fmla="*/ 0 h 1631951"/>
                <a:gd name="connsiteX0" fmla="*/ 1702859 w 1898650"/>
                <a:gd name="connsiteY0" fmla="*/ 0 h 1631951"/>
                <a:gd name="connsiteX1" fmla="*/ 1744663 w 1898650"/>
                <a:gd name="connsiteY1" fmla="*/ 5292 h 1631951"/>
                <a:gd name="connsiteX2" fmla="*/ 1783292 w 1898650"/>
                <a:gd name="connsiteY2" fmla="*/ 19050 h 1631951"/>
                <a:gd name="connsiteX3" fmla="*/ 1817688 w 1898650"/>
                <a:gd name="connsiteY3" fmla="*/ 39687 h 1631951"/>
                <a:gd name="connsiteX4" fmla="*/ 1847321 w 1898650"/>
                <a:gd name="connsiteY4" fmla="*/ 66675 h 1631951"/>
                <a:gd name="connsiteX5" fmla="*/ 1871663 w 1898650"/>
                <a:gd name="connsiteY5" fmla="*/ 99483 h 1631951"/>
                <a:gd name="connsiteX6" fmla="*/ 1888596 w 1898650"/>
                <a:gd name="connsiteY6" fmla="*/ 137054 h 1631951"/>
                <a:gd name="connsiteX7" fmla="*/ 1897063 w 1898650"/>
                <a:gd name="connsiteY7" fmla="*/ 177800 h 1631951"/>
                <a:gd name="connsiteX8" fmla="*/ 1897592 w 1898650"/>
                <a:gd name="connsiteY8" fmla="*/ 200025 h 1631951"/>
                <a:gd name="connsiteX9" fmla="*/ 1898617 w 1898650"/>
                <a:gd name="connsiteY9" fmla="*/ 1003300 h 1631951"/>
                <a:gd name="connsiteX10" fmla="*/ 1898650 w 1898650"/>
                <a:gd name="connsiteY10" fmla="*/ 1003300 h 1631951"/>
                <a:gd name="connsiteX11" fmla="*/ 1898650 w 1898650"/>
                <a:gd name="connsiteY11" fmla="*/ 1197138 h 1631951"/>
                <a:gd name="connsiteX12" fmla="*/ 1895065 w 1898650"/>
                <a:gd name="connsiteY12" fmla="*/ 1197138 h 1631951"/>
                <a:gd name="connsiteX13" fmla="*/ 1898650 w 1898650"/>
                <a:gd name="connsiteY13" fmla="*/ 1197505 h 1631951"/>
                <a:gd name="connsiteX14" fmla="*/ 1607608 w 1898650"/>
                <a:gd name="connsiteY14" fmla="*/ 1502834 h 1631951"/>
                <a:gd name="connsiteX15" fmla="*/ 1592792 w 1898650"/>
                <a:gd name="connsiteY15" fmla="*/ 1518180 h 1631951"/>
                <a:gd name="connsiteX16" fmla="*/ 1560513 w 1898650"/>
                <a:gd name="connsiteY16" fmla="*/ 1545697 h 1631951"/>
                <a:gd name="connsiteX17" fmla="*/ 1526117 w 1898650"/>
                <a:gd name="connsiteY17" fmla="*/ 1569509 h 1631951"/>
                <a:gd name="connsiteX18" fmla="*/ 1489604 w 1898650"/>
                <a:gd name="connsiteY18" fmla="*/ 1589089 h 1631951"/>
                <a:gd name="connsiteX19" fmla="*/ 1450975 w 1898650"/>
                <a:gd name="connsiteY19" fmla="*/ 1606022 h 1631951"/>
                <a:gd name="connsiteX20" fmla="*/ 1411287 w 1898650"/>
                <a:gd name="connsiteY20" fmla="*/ 1618193 h 1631951"/>
                <a:gd name="connsiteX21" fmla="*/ 1370012 w 1898650"/>
                <a:gd name="connsiteY21" fmla="*/ 1627189 h 1631951"/>
                <a:gd name="connsiteX22" fmla="*/ 1328208 w 1898650"/>
                <a:gd name="connsiteY22" fmla="*/ 1630893 h 1631951"/>
                <a:gd name="connsiteX23" fmla="*/ 1307042 w 1898650"/>
                <a:gd name="connsiteY23" fmla="*/ 1631951 h 1631951"/>
                <a:gd name="connsiteX24" fmla="*/ 820737 w 1898650"/>
                <a:gd name="connsiteY24" fmla="*/ 1631951 h 1631951"/>
                <a:gd name="connsiteX25" fmla="*/ 821757 w 1898650"/>
                <a:gd name="connsiteY25" fmla="*/ 1630571 h 1631951"/>
                <a:gd name="connsiteX26" fmla="*/ 820276 w 1898650"/>
                <a:gd name="connsiteY26" fmla="*/ 1631950 h 1631951"/>
                <a:gd name="connsiteX27" fmla="*/ 694372 w 1898650"/>
                <a:gd name="connsiteY27" fmla="*/ 1527059 h 1631951"/>
                <a:gd name="connsiteX28" fmla="*/ 694267 w 1898650"/>
                <a:gd name="connsiteY28" fmla="*/ 1527175 h 1631951"/>
                <a:gd name="connsiteX29" fmla="*/ 76200 w 1898650"/>
                <a:gd name="connsiteY29" fmla="*/ 1039813 h 1631951"/>
                <a:gd name="connsiteX30" fmla="*/ 59796 w 1898650"/>
                <a:gd name="connsiteY30" fmla="*/ 1025525 h 1631951"/>
                <a:gd name="connsiteX31" fmla="*/ 31750 w 1898650"/>
                <a:gd name="connsiteY31" fmla="*/ 992187 h 1631951"/>
                <a:gd name="connsiteX32" fmla="*/ 12700 w 1898650"/>
                <a:gd name="connsiteY32" fmla="*/ 954087 h 1631951"/>
                <a:gd name="connsiteX33" fmla="*/ 2646 w 1898650"/>
                <a:gd name="connsiteY33" fmla="*/ 912812 h 1631951"/>
                <a:gd name="connsiteX34" fmla="*/ 0 w 1898650"/>
                <a:gd name="connsiteY34" fmla="*/ 871537 h 1631951"/>
                <a:gd name="connsiteX35" fmla="*/ 6879 w 1898650"/>
                <a:gd name="connsiteY35" fmla="*/ 829733 h 1631951"/>
                <a:gd name="connsiteX36" fmla="*/ 23283 w 1898650"/>
                <a:gd name="connsiteY36" fmla="*/ 790046 h 1631951"/>
                <a:gd name="connsiteX37" fmla="*/ 47625 w 1898650"/>
                <a:gd name="connsiteY37" fmla="*/ 754592 h 1631951"/>
                <a:gd name="connsiteX38" fmla="*/ 63500 w 1898650"/>
                <a:gd name="connsiteY38" fmla="*/ 738187 h 1631951"/>
                <a:gd name="connsiteX39" fmla="*/ 104775 w 1898650"/>
                <a:gd name="connsiteY39" fmla="*/ 700087 h 1631951"/>
                <a:gd name="connsiteX40" fmla="*/ 188912 w 1898650"/>
                <a:gd name="connsiteY40" fmla="*/ 627062 h 1631951"/>
                <a:gd name="connsiteX41" fmla="*/ 276225 w 1898650"/>
                <a:gd name="connsiteY41" fmla="*/ 557742 h 1631951"/>
                <a:gd name="connsiteX42" fmla="*/ 365654 w 1898650"/>
                <a:gd name="connsiteY42" fmla="*/ 491067 h 1631951"/>
                <a:gd name="connsiteX43" fmla="*/ 458258 w 1898650"/>
                <a:gd name="connsiteY43" fmla="*/ 427567 h 1631951"/>
                <a:gd name="connsiteX44" fmla="*/ 553508 w 1898650"/>
                <a:gd name="connsiteY44" fmla="*/ 368300 h 1631951"/>
                <a:gd name="connsiteX45" fmla="*/ 649816 w 1898650"/>
                <a:gd name="connsiteY45" fmla="*/ 312738 h 1631951"/>
                <a:gd name="connsiteX46" fmla="*/ 749829 w 1898650"/>
                <a:gd name="connsiteY46" fmla="*/ 261937 h 1631951"/>
                <a:gd name="connsiteX47" fmla="*/ 851959 w 1898650"/>
                <a:gd name="connsiteY47" fmla="*/ 213783 h 1631951"/>
                <a:gd name="connsiteX48" fmla="*/ 955675 w 1898650"/>
                <a:gd name="connsiteY48" fmla="*/ 170392 h 1631951"/>
                <a:gd name="connsiteX49" fmla="*/ 1061509 w 1898650"/>
                <a:gd name="connsiteY49" fmla="*/ 131763 h 1631951"/>
                <a:gd name="connsiteX50" fmla="*/ 1169459 w 1898650"/>
                <a:gd name="connsiteY50" fmla="*/ 97367 h 1631951"/>
                <a:gd name="connsiteX51" fmla="*/ 1280054 w 1898650"/>
                <a:gd name="connsiteY51" fmla="*/ 66675 h 1631951"/>
                <a:gd name="connsiteX52" fmla="*/ 1391709 w 1898650"/>
                <a:gd name="connsiteY52" fmla="*/ 41804 h 1631951"/>
                <a:gd name="connsiteX53" fmla="*/ 1506009 w 1898650"/>
                <a:gd name="connsiteY53" fmla="*/ 22225 h 1631951"/>
                <a:gd name="connsiteX54" fmla="*/ 1621896 w 1898650"/>
                <a:gd name="connsiteY54" fmla="*/ 6879 h 1631951"/>
                <a:gd name="connsiteX55" fmla="*/ 1681163 w 1898650"/>
                <a:gd name="connsiteY55" fmla="*/ 1587 h 1631951"/>
                <a:gd name="connsiteX56" fmla="*/ 1702859 w 1898650"/>
                <a:gd name="connsiteY56" fmla="*/ 0 h 1631951"/>
                <a:gd name="connsiteX0" fmla="*/ 1702859 w 1898650"/>
                <a:gd name="connsiteY0" fmla="*/ 0 h 1631951"/>
                <a:gd name="connsiteX1" fmla="*/ 1744663 w 1898650"/>
                <a:gd name="connsiteY1" fmla="*/ 5292 h 1631951"/>
                <a:gd name="connsiteX2" fmla="*/ 1783292 w 1898650"/>
                <a:gd name="connsiteY2" fmla="*/ 19050 h 1631951"/>
                <a:gd name="connsiteX3" fmla="*/ 1817688 w 1898650"/>
                <a:gd name="connsiteY3" fmla="*/ 39687 h 1631951"/>
                <a:gd name="connsiteX4" fmla="*/ 1847321 w 1898650"/>
                <a:gd name="connsiteY4" fmla="*/ 66675 h 1631951"/>
                <a:gd name="connsiteX5" fmla="*/ 1871663 w 1898650"/>
                <a:gd name="connsiteY5" fmla="*/ 99483 h 1631951"/>
                <a:gd name="connsiteX6" fmla="*/ 1888596 w 1898650"/>
                <a:gd name="connsiteY6" fmla="*/ 137054 h 1631951"/>
                <a:gd name="connsiteX7" fmla="*/ 1897063 w 1898650"/>
                <a:gd name="connsiteY7" fmla="*/ 177800 h 1631951"/>
                <a:gd name="connsiteX8" fmla="*/ 1897592 w 1898650"/>
                <a:gd name="connsiteY8" fmla="*/ 200025 h 1631951"/>
                <a:gd name="connsiteX9" fmla="*/ 1898617 w 1898650"/>
                <a:gd name="connsiteY9" fmla="*/ 1003300 h 1631951"/>
                <a:gd name="connsiteX10" fmla="*/ 1898650 w 1898650"/>
                <a:gd name="connsiteY10" fmla="*/ 1003300 h 1631951"/>
                <a:gd name="connsiteX11" fmla="*/ 1898650 w 1898650"/>
                <a:gd name="connsiteY11" fmla="*/ 1197138 h 1631951"/>
                <a:gd name="connsiteX12" fmla="*/ 1895065 w 1898650"/>
                <a:gd name="connsiteY12" fmla="*/ 1197138 h 1631951"/>
                <a:gd name="connsiteX13" fmla="*/ 1898650 w 1898650"/>
                <a:gd name="connsiteY13" fmla="*/ 1197505 h 1631951"/>
                <a:gd name="connsiteX14" fmla="*/ 1607608 w 1898650"/>
                <a:gd name="connsiteY14" fmla="*/ 1502834 h 1631951"/>
                <a:gd name="connsiteX15" fmla="*/ 1592792 w 1898650"/>
                <a:gd name="connsiteY15" fmla="*/ 1518180 h 1631951"/>
                <a:gd name="connsiteX16" fmla="*/ 1560513 w 1898650"/>
                <a:gd name="connsiteY16" fmla="*/ 1545697 h 1631951"/>
                <a:gd name="connsiteX17" fmla="*/ 1526117 w 1898650"/>
                <a:gd name="connsiteY17" fmla="*/ 1569509 h 1631951"/>
                <a:gd name="connsiteX18" fmla="*/ 1489604 w 1898650"/>
                <a:gd name="connsiteY18" fmla="*/ 1589089 h 1631951"/>
                <a:gd name="connsiteX19" fmla="*/ 1450975 w 1898650"/>
                <a:gd name="connsiteY19" fmla="*/ 1606022 h 1631951"/>
                <a:gd name="connsiteX20" fmla="*/ 1411287 w 1898650"/>
                <a:gd name="connsiteY20" fmla="*/ 1618193 h 1631951"/>
                <a:gd name="connsiteX21" fmla="*/ 1370012 w 1898650"/>
                <a:gd name="connsiteY21" fmla="*/ 1627189 h 1631951"/>
                <a:gd name="connsiteX22" fmla="*/ 1328208 w 1898650"/>
                <a:gd name="connsiteY22" fmla="*/ 1630893 h 1631951"/>
                <a:gd name="connsiteX23" fmla="*/ 1307042 w 1898650"/>
                <a:gd name="connsiteY23" fmla="*/ 1631951 h 1631951"/>
                <a:gd name="connsiteX24" fmla="*/ 820737 w 1898650"/>
                <a:gd name="connsiteY24" fmla="*/ 1631951 h 1631951"/>
                <a:gd name="connsiteX25" fmla="*/ 821757 w 1898650"/>
                <a:gd name="connsiteY25" fmla="*/ 1630571 h 1631951"/>
                <a:gd name="connsiteX26" fmla="*/ 820276 w 1898650"/>
                <a:gd name="connsiteY26" fmla="*/ 1631950 h 1631951"/>
                <a:gd name="connsiteX27" fmla="*/ 694372 w 1898650"/>
                <a:gd name="connsiteY27" fmla="*/ 1527059 h 1631951"/>
                <a:gd name="connsiteX28" fmla="*/ 76200 w 1898650"/>
                <a:gd name="connsiteY28" fmla="*/ 1039813 h 1631951"/>
                <a:gd name="connsiteX29" fmla="*/ 59796 w 1898650"/>
                <a:gd name="connsiteY29" fmla="*/ 1025525 h 1631951"/>
                <a:gd name="connsiteX30" fmla="*/ 31750 w 1898650"/>
                <a:gd name="connsiteY30" fmla="*/ 992187 h 1631951"/>
                <a:gd name="connsiteX31" fmla="*/ 12700 w 1898650"/>
                <a:gd name="connsiteY31" fmla="*/ 954087 h 1631951"/>
                <a:gd name="connsiteX32" fmla="*/ 2646 w 1898650"/>
                <a:gd name="connsiteY32" fmla="*/ 912812 h 1631951"/>
                <a:gd name="connsiteX33" fmla="*/ 0 w 1898650"/>
                <a:gd name="connsiteY33" fmla="*/ 871537 h 1631951"/>
                <a:gd name="connsiteX34" fmla="*/ 6879 w 1898650"/>
                <a:gd name="connsiteY34" fmla="*/ 829733 h 1631951"/>
                <a:gd name="connsiteX35" fmla="*/ 23283 w 1898650"/>
                <a:gd name="connsiteY35" fmla="*/ 790046 h 1631951"/>
                <a:gd name="connsiteX36" fmla="*/ 47625 w 1898650"/>
                <a:gd name="connsiteY36" fmla="*/ 754592 h 1631951"/>
                <a:gd name="connsiteX37" fmla="*/ 63500 w 1898650"/>
                <a:gd name="connsiteY37" fmla="*/ 738187 h 1631951"/>
                <a:gd name="connsiteX38" fmla="*/ 104775 w 1898650"/>
                <a:gd name="connsiteY38" fmla="*/ 700087 h 1631951"/>
                <a:gd name="connsiteX39" fmla="*/ 188912 w 1898650"/>
                <a:gd name="connsiteY39" fmla="*/ 627062 h 1631951"/>
                <a:gd name="connsiteX40" fmla="*/ 276225 w 1898650"/>
                <a:gd name="connsiteY40" fmla="*/ 557742 h 1631951"/>
                <a:gd name="connsiteX41" fmla="*/ 365654 w 1898650"/>
                <a:gd name="connsiteY41" fmla="*/ 491067 h 1631951"/>
                <a:gd name="connsiteX42" fmla="*/ 458258 w 1898650"/>
                <a:gd name="connsiteY42" fmla="*/ 427567 h 1631951"/>
                <a:gd name="connsiteX43" fmla="*/ 553508 w 1898650"/>
                <a:gd name="connsiteY43" fmla="*/ 368300 h 1631951"/>
                <a:gd name="connsiteX44" fmla="*/ 649816 w 1898650"/>
                <a:gd name="connsiteY44" fmla="*/ 312738 h 1631951"/>
                <a:gd name="connsiteX45" fmla="*/ 749829 w 1898650"/>
                <a:gd name="connsiteY45" fmla="*/ 261937 h 1631951"/>
                <a:gd name="connsiteX46" fmla="*/ 851959 w 1898650"/>
                <a:gd name="connsiteY46" fmla="*/ 213783 h 1631951"/>
                <a:gd name="connsiteX47" fmla="*/ 955675 w 1898650"/>
                <a:gd name="connsiteY47" fmla="*/ 170392 h 1631951"/>
                <a:gd name="connsiteX48" fmla="*/ 1061509 w 1898650"/>
                <a:gd name="connsiteY48" fmla="*/ 131763 h 1631951"/>
                <a:gd name="connsiteX49" fmla="*/ 1169459 w 1898650"/>
                <a:gd name="connsiteY49" fmla="*/ 97367 h 1631951"/>
                <a:gd name="connsiteX50" fmla="*/ 1280054 w 1898650"/>
                <a:gd name="connsiteY50" fmla="*/ 66675 h 1631951"/>
                <a:gd name="connsiteX51" fmla="*/ 1391709 w 1898650"/>
                <a:gd name="connsiteY51" fmla="*/ 41804 h 1631951"/>
                <a:gd name="connsiteX52" fmla="*/ 1506009 w 1898650"/>
                <a:gd name="connsiteY52" fmla="*/ 22225 h 1631951"/>
                <a:gd name="connsiteX53" fmla="*/ 1621896 w 1898650"/>
                <a:gd name="connsiteY53" fmla="*/ 6879 h 1631951"/>
                <a:gd name="connsiteX54" fmla="*/ 1681163 w 1898650"/>
                <a:gd name="connsiteY54" fmla="*/ 1587 h 1631951"/>
                <a:gd name="connsiteX55" fmla="*/ 1702859 w 1898650"/>
                <a:gd name="connsiteY55" fmla="*/ 0 h 1631951"/>
                <a:gd name="connsiteX0" fmla="*/ 1702859 w 1898650"/>
                <a:gd name="connsiteY0" fmla="*/ 0 h 1631951"/>
                <a:gd name="connsiteX1" fmla="*/ 1744663 w 1898650"/>
                <a:gd name="connsiteY1" fmla="*/ 5292 h 1631951"/>
                <a:gd name="connsiteX2" fmla="*/ 1783292 w 1898650"/>
                <a:gd name="connsiteY2" fmla="*/ 19050 h 1631951"/>
                <a:gd name="connsiteX3" fmla="*/ 1817688 w 1898650"/>
                <a:gd name="connsiteY3" fmla="*/ 39687 h 1631951"/>
                <a:gd name="connsiteX4" fmla="*/ 1847321 w 1898650"/>
                <a:gd name="connsiteY4" fmla="*/ 66675 h 1631951"/>
                <a:gd name="connsiteX5" fmla="*/ 1871663 w 1898650"/>
                <a:gd name="connsiteY5" fmla="*/ 99483 h 1631951"/>
                <a:gd name="connsiteX6" fmla="*/ 1888596 w 1898650"/>
                <a:gd name="connsiteY6" fmla="*/ 137054 h 1631951"/>
                <a:gd name="connsiteX7" fmla="*/ 1897063 w 1898650"/>
                <a:gd name="connsiteY7" fmla="*/ 177800 h 1631951"/>
                <a:gd name="connsiteX8" fmla="*/ 1897592 w 1898650"/>
                <a:gd name="connsiteY8" fmla="*/ 200025 h 1631951"/>
                <a:gd name="connsiteX9" fmla="*/ 1898617 w 1898650"/>
                <a:gd name="connsiteY9" fmla="*/ 1003300 h 1631951"/>
                <a:gd name="connsiteX10" fmla="*/ 1898650 w 1898650"/>
                <a:gd name="connsiteY10" fmla="*/ 1003300 h 1631951"/>
                <a:gd name="connsiteX11" fmla="*/ 1898650 w 1898650"/>
                <a:gd name="connsiteY11" fmla="*/ 1197138 h 1631951"/>
                <a:gd name="connsiteX12" fmla="*/ 1895065 w 1898650"/>
                <a:gd name="connsiteY12" fmla="*/ 1197138 h 1631951"/>
                <a:gd name="connsiteX13" fmla="*/ 1898650 w 1898650"/>
                <a:gd name="connsiteY13" fmla="*/ 1197505 h 1631951"/>
                <a:gd name="connsiteX14" fmla="*/ 1607608 w 1898650"/>
                <a:gd name="connsiteY14" fmla="*/ 1502834 h 1631951"/>
                <a:gd name="connsiteX15" fmla="*/ 1592792 w 1898650"/>
                <a:gd name="connsiteY15" fmla="*/ 1518180 h 1631951"/>
                <a:gd name="connsiteX16" fmla="*/ 1560513 w 1898650"/>
                <a:gd name="connsiteY16" fmla="*/ 1545697 h 1631951"/>
                <a:gd name="connsiteX17" fmla="*/ 1526117 w 1898650"/>
                <a:gd name="connsiteY17" fmla="*/ 1569509 h 1631951"/>
                <a:gd name="connsiteX18" fmla="*/ 1489604 w 1898650"/>
                <a:gd name="connsiteY18" fmla="*/ 1589089 h 1631951"/>
                <a:gd name="connsiteX19" fmla="*/ 1450975 w 1898650"/>
                <a:gd name="connsiteY19" fmla="*/ 1606022 h 1631951"/>
                <a:gd name="connsiteX20" fmla="*/ 1411287 w 1898650"/>
                <a:gd name="connsiteY20" fmla="*/ 1618193 h 1631951"/>
                <a:gd name="connsiteX21" fmla="*/ 1370012 w 1898650"/>
                <a:gd name="connsiteY21" fmla="*/ 1627189 h 1631951"/>
                <a:gd name="connsiteX22" fmla="*/ 1328208 w 1898650"/>
                <a:gd name="connsiteY22" fmla="*/ 1630893 h 1631951"/>
                <a:gd name="connsiteX23" fmla="*/ 1307042 w 1898650"/>
                <a:gd name="connsiteY23" fmla="*/ 1631951 h 1631951"/>
                <a:gd name="connsiteX24" fmla="*/ 820737 w 1898650"/>
                <a:gd name="connsiteY24" fmla="*/ 1631951 h 1631951"/>
                <a:gd name="connsiteX25" fmla="*/ 821757 w 1898650"/>
                <a:gd name="connsiteY25" fmla="*/ 1630571 h 1631951"/>
                <a:gd name="connsiteX26" fmla="*/ 820276 w 1898650"/>
                <a:gd name="connsiteY26" fmla="*/ 1631950 h 1631951"/>
                <a:gd name="connsiteX27" fmla="*/ 76200 w 1898650"/>
                <a:gd name="connsiteY27" fmla="*/ 1039813 h 1631951"/>
                <a:gd name="connsiteX28" fmla="*/ 59796 w 1898650"/>
                <a:gd name="connsiteY28" fmla="*/ 1025525 h 1631951"/>
                <a:gd name="connsiteX29" fmla="*/ 31750 w 1898650"/>
                <a:gd name="connsiteY29" fmla="*/ 992187 h 1631951"/>
                <a:gd name="connsiteX30" fmla="*/ 12700 w 1898650"/>
                <a:gd name="connsiteY30" fmla="*/ 954087 h 1631951"/>
                <a:gd name="connsiteX31" fmla="*/ 2646 w 1898650"/>
                <a:gd name="connsiteY31" fmla="*/ 912812 h 1631951"/>
                <a:gd name="connsiteX32" fmla="*/ 0 w 1898650"/>
                <a:gd name="connsiteY32" fmla="*/ 871537 h 1631951"/>
                <a:gd name="connsiteX33" fmla="*/ 6879 w 1898650"/>
                <a:gd name="connsiteY33" fmla="*/ 829733 h 1631951"/>
                <a:gd name="connsiteX34" fmla="*/ 23283 w 1898650"/>
                <a:gd name="connsiteY34" fmla="*/ 790046 h 1631951"/>
                <a:gd name="connsiteX35" fmla="*/ 47625 w 1898650"/>
                <a:gd name="connsiteY35" fmla="*/ 754592 h 1631951"/>
                <a:gd name="connsiteX36" fmla="*/ 63500 w 1898650"/>
                <a:gd name="connsiteY36" fmla="*/ 738187 h 1631951"/>
                <a:gd name="connsiteX37" fmla="*/ 104775 w 1898650"/>
                <a:gd name="connsiteY37" fmla="*/ 700087 h 1631951"/>
                <a:gd name="connsiteX38" fmla="*/ 188912 w 1898650"/>
                <a:gd name="connsiteY38" fmla="*/ 627062 h 1631951"/>
                <a:gd name="connsiteX39" fmla="*/ 276225 w 1898650"/>
                <a:gd name="connsiteY39" fmla="*/ 557742 h 1631951"/>
                <a:gd name="connsiteX40" fmla="*/ 365654 w 1898650"/>
                <a:gd name="connsiteY40" fmla="*/ 491067 h 1631951"/>
                <a:gd name="connsiteX41" fmla="*/ 458258 w 1898650"/>
                <a:gd name="connsiteY41" fmla="*/ 427567 h 1631951"/>
                <a:gd name="connsiteX42" fmla="*/ 553508 w 1898650"/>
                <a:gd name="connsiteY42" fmla="*/ 368300 h 1631951"/>
                <a:gd name="connsiteX43" fmla="*/ 649816 w 1898650"/>
                <a:gd name="connsiteY43" fmla="*/ 312738 h 1631951"/>
                <a:gd name="connsiteX44" fmla="*/ 749829 w 1898650"/>
                <a:gd name="connsiteY44" fmla="*/ 261937 h 1631951"/>
                <a:gd name="connsiteX45" fmla="*/ 851959 w 1898650"/>
                <a:gd name="connsiteY45" fmla="*/ 213783 h 1631951"/>
                <a:gd name="connsiteX46" fmla="*/ 955675 w 1898650"/>
                <a:gd name="connsiteY46" fmla="*/ 170392 h 1631951"/>
                <a:gd name="connsiteX47" fmla="*/ 1061509 w 1898650"/>
                <a:gd name="connsiteY47" fmla="*/ 131763 h 1631951"/>
                <a:gd name="connsiteX48" fmla="*/ 1169459 w 1898650"/>
                <a:gd name="connsiteY48" fmla="*/ 97367 h 1631951"/>
                <a:gd name="connsiteX49" fmla="*/ 1280054 w 1898650"/>
                <a:gd name="connsiteY49" fmla="*/ 66675 h 1631951"/>
                <a:gd name="connsiteX50" fmla="*/ 1391709 w 1898650"/>
                <a:gd name="connsiteY50" fmla="*/ 41804 h 1631951"/>
                <a:gd name="connsiteX51" fmla="*/ 1506009 w 1898650"/>
                <a:gd name="connsiteY51" fmla="*/ 22225 h 1631951"/>
                <a:gd name="connsiteX52" fmla="*/ 1621896 w 1898650"/>
                <a:gd name="connsiteY52" fmla="*/ 6879 h 1631951"/>
                <a:gd name="connsiteX53" fmla="*/ 1681163 w 1898650"/>
                <a:gd name="connsiteY53" fmla="*/ 1587 h 1631951"/>
                <a:gd name="connsiteX54" fmla="*/ 1702859 w 1898650"/>
                <a:gd name="connsiteY54" fmla="*/ 0 h 163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898650" h="1631951">
                  <a:moveTo>
                    <a:pt x="1702859" y="0"/>
                  </a:moveTo>
                  <a:lnTo>
                    <a:pt x="1744663" y="5292"/>
                  </a:lnTo>
                  <a:lnTo>
                    <a:pt x="1783292" y="19050"/>
                  </a:lnTo>
                  <a:lnTo>
                    <a:pt x="1817688" y="39687"/>
                  </a:lnTo>
                  <a:lnTo>
                    <a:pt x="1847321" y="66675"/>
                  </a:lnTo>
                  <a:lnTo>
                    <a:pt x="1871663" y="99483"/>
                  </a:lnTo>
                  <a:lnTo>
                    <a:pt x="1888596" y="137054"/>
                  </a:lnTo>
                  <a:lnTo>
                    <a:pt x="1897063" y="177800"/>
                  </a:lnTo>
                  <a:cubicBezTo>
                    <a:pt x="1897239" y="185208"/>
                    <a:pt x="1897416" y="192617"/>
                    <a:pt x="1897592" y="200025"/>
                  </a:cubicBezTo>
                  <a:cubicBezTo>
                    <a:pt x="1897934" y="467783"/>
                    <a:pt x="1898275" y="735542"/>
                    <a:pt x="1898617" y="1003300"/>
                  </a:cubicBezTo>
                  <a:lnTo>
                    <a:pt x="1898650" y="1003300"/>
                  </a:lnTo>
                  <a:lnTo>
                    <a:pt x="1898650" y="1197138"/>
                  </a:lnTo>
                  <a:lnTo>
                    <a:pt x="1895065" y="1197138"/>
                  </a:lnTo>
                  <a:lnTo>
                    <a:pt x="1898650" y="1197505"/>
                  </a:lnTo>
                  <a:lnTo>
                    <a:pt x="1607608" y="1502834"/>
                  </a:lnTo>
                  <a:lnTo>
                    <a:pt x="1592792" y="1518180"/>
                  </a:lnTo>
                  <a:lnTo>
                    <a:pt x="1560513" y="1545697"/>
                  </a:lnTo>
                  <a:lnTo>
                    <a:pt x="1526117" y="1569509"/>
                  </a:lnTo>
                  <a:lnTo>
                    <a:pt x="1489604" y="1589089"/>
                  </a:lnTo>
                  <a:lnTo>
                    <a:pt x="1450975" y="1606022"/>
                  </a:lnTo>
                  <a:lnTo>
                    <a:pt x="1411287" y="1618193"/>
                  </a:lnTo>
                  <a:lnTo>
                    <a:pt x="1370012" y="1627189"/>
                  </a:lnTo>
                  <a:lnTo>
                    <a:pt x="1328208" y="1630893"/>
                  </a:lnTo>
                  <a:lnTo>
                    <a:pt x="1307042" y="1631951"/>
                  </a:lnTo>
                  <a:lnTo>
                    <a:pt x="820737" y="1631951"/>
                  </a:lnTo>
                  <a:lnTo>
                    <a:pt x="821757" y="1630571"/>
                  </a:lnTo>
                  <a:lnTo>
                    <a:pt x="820276" y="1631950"/>
                  </a:lnTo>
                  <a:lnTo>
                    <a:pt x="76200" y="1039813"/>
                  </a:lnTo>
                  <a:lnTo>
                    <a:pt x="59796" y="1025525"/>
                  </a:lnTo>
                  <a:lnTo>
                    <a:pt x="31750" y="992187"/>
                  </a:lnTo>
                  <a:lnTo>
                    <a:pt x="12700" y="954087"/>
                  </a:lnTo>
                  <a:lnTo>
                    <a:pt x="2646" y="912812"/>
                  </a:lnTo>
                  <a:lnTo>
                    <a:pt x="0" y="871537"/>
                  </a:lnTo>
                  <a:lnTo>
                    <a:pt x="6879" y="829733"/>
                  </a:lnTo>
                  <a:lnTo>
                    <a:pt x="23283" y="790046"/>
                  </a:lnTo>
                  <a:lnTo>
                    <a:pt x="47625" y="754592"/>
                  </a:lnTo>
                  <a:lnTo>
                    <a:pt x="63500" y="738187"/>
                  </a:lnTo>
                  <a:lnTo>
                    <a:pt x="104775" y="700087"/>
                  </a:lnTo>
                  <a:lnTo>
                    <a:pt x="188912" y="627062"/>
                  </a:lnTo>
                  <a:lnTo>
                    <a:pt x="276225" y="557742"/>
                  </a:lnTo>
                  <a:lnTo>
                    <a:pt x="365654" y="491067"/>
                  </a:lnTo>
                  <a:lnTo>
                    <a:pt x="458258" y="427567"/>
                  </a:lnTo>
                  <a:lnTo>
                    <a:pt x="553508" y="368300"/>
                  </a:lnTo>
                  <a:lnTo>
                    <a:pt x="649816" y="312738"/>
                  </a:lnTo>
                  <a:lnTo>
                    <a:pt x="749829" y="261937"/>
                  </a:lnTo>
                  <a:lnTo>
                    <a:pt x="851959" y="213783"/>
                  </a:lnTo>
                  <a:lnTo>
                    <a:pt x="955675" y="170392"/>
                  </a:lnTo>
                  <a:lnTo>
                    <a:pt x="1061509" y="131763"/>
                  </a:lnTo>
                  <a:lnTo>
                    <a:pt x="1169459" y="97367"/>
                  </a:lnTo>
                  <a:lnTo>
                    <a:pt x="1280054" y="66675"/>
                  </a:lnTo>
                  <a:lnTo>
                    <a:pt x="1391709" y="41804"/>
                  </a:lnTo>
                  <a:lnTo>
                    <a:pt x="1506009" y="22225"/>
                  </a:lnTo>
                  <a:lnTo>
                    <a:pt x="1621896" y="6879"/>
                  </a:lnTo>
                  <a:lnTo>
                    <a:pt x="1681163" y="1587"/>
                  </a:lnTo>
                  <a:lnTo>
                    <a:pt x="17028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27432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3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45" name="Freeform: Shape 44"/>
            <p:cNvSpPr>
              <a:spLocks/>
            </p:cNvSpPr>
            <p:nvPr/>
          </p:nvSpPr>
          <p:spPr bwMode="auto">
            <a:xfrm>
              <a:off x="2767950" y="3856682"/>
              <a:ext cx="1261947" cy="1370812"/>
            </a:xfrm>
            <a:custGeom>
              <a:avLst/>
              <a:gdLst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717622 w 1803400"/>
                <a:gd name="connsiteY17" fmla="*/ 1130300 h 1958975"/>
                <a:gd name="connsiteX18" fmla="*/ 1716033 w 1803400"/>
                <a:gd name="connsiteY18" fmla="*/ 1131888 h 1958975"/>
                <a:gd name="connsiteX19" fmla="*/ 1715881 w 1803400"/>
                <a:gd name="connsiteY19" fmla="*/ 1131805 h 1958975"/>
                <a:gd name="connsiteX20" fmla="*/ 1385684 w 1803400"/>
                <a:gd name="connsiteY20" fmla="*/ 1842559 h 1958975"/>
                <a:gd name="connsiteX21" fmla="*/ 1375094 w 1803400"/>
                <a:gd name="connsiteY21" fmla="*/ 1863196 h 1958975"/>
                <a:gd name="connsiteX22" fmla="*/ 1348090 w 1803400"/>
                <a:gd name="connsiteY22" fmla="*/ 1897592 h 1958975"/>
                <a:gd name="connsiteX23" fmla="*/ 1315262 w 1803400"/>
                <a:gd name="connsiteY23" fmla="*/ 1924579 h 1958975"/>
                <a:gd name="connsiteX24" fmla="*/ 1278197 w 1803400"/>
                <a:gd name="connsiteY24" fmla="*/ 1944688 h 1958975"/>
                <a:gd name="connsiteX25" fmla="*/ 1237426 w 1803400"/>
                <a:gd name="connsiteY25" fmla="*/ 1955800 h 1958975"/>
                <a:gd name="connsiteX26" fmla="*/ 1195596 w 1803400"/>
                <a:gd name="connsiteY26" fmla="*/ 1958975 h 1958975"/>
                <a:gd name="connsiteX27" fmla="*/ 1153766 w 1803400"/>
                <a:gd name="connsiteY27" fmla="*/ 1953154 h 1958975"/>
                <a:gd name="connsiteX28" fmla="*/ 1113525 w 1803400"/>
                <a:gd name="connsiteY28" fmla="*/ 1936750 h 1958975"/>
                <a:gd name="connsiteX29" fmla="*/ 1093404 w 1803400"/>
                <a:gd name="connsiteY29" fmla="*/ 1924579 h 1958975"/>
                <a:gd name="connsiteX30" fmla="*/ 1047868 w 1803400"/>
                <a:gd name="connsiteY30" fmla="*/ 1893359 h 1958975"/>
                <a:gd name="connsiteX31" fmla="*/ 957324 w 1803400"/>
                <a:gd name="connsiteY31" fmla="*/ 1826684 h 1958975"/>
                <a:gd name="connsiteX32" fmla="*/ 869428 w 1803400"/>
                <a:gd name="connsiteY32" fmla="*/ 1756304 h 1958975"/>
                <a:gd name="connsiteX33" fmla="*/ 784179 w 1803400"/>
                <a:gd name="connsiteY33" fmla="*/ 1683279 h 1958975"/>
                <a:gd name="connsiteX34" fmla="*/ 701578 w 1803400"/>
                <a:gd name="connsiteY34" fmla="*/ 1606021 h 1958975"/>
                <a:gd name="connsiteX35" fmla="*/ 623214 w 1803400"/>
                <a:gd name="connsiteY35" fmla="*/ 1525059 h 1958975"/>
                <a:gd name="connsiteX36" fmla="*/ 546966 w 1803400"/>
                <a:gd name="connsiteY36" fmla="*/ 1441450 h 1958975"/>
                <a:gd name="connsiteX37" fmla="*/ 474955 w 1803400"/>
                <a:gd name="connsiteY37" fmla="*/ 1354667 h 1958975"/>
                <a:gd name="connsiteX38" fmla="*/ 405592 w 1803400"/>
                <a:gd name="connsiteY38" fmla="*/ 1263650 h 1958975"/>
                <a:gd name="connsiteX39" fmla="*/ 340464 w 1803400"/>
                <a:gd name="connsiteY39" fmla="*/ 1170517 h 1958975"/>
                <a:gd name="connsiteX40" fmla="*/ 277984 w 1803400"/>
                <a:gd name="connsiteY40" fmla="*/ 1074209 h 1958975"/>
                <a:gd name="connsiteX41" fmla="*/ 220269 w 1803400"/>
                <a:gd name="connsiteY41" fmla="*/ 974725 h 1958975"/>
                <a:gd name="connsiteX42" fmla="*/ 166261 w 1803400"/>
                <a:gd name="connsiteY42" fmla="*/ 872596 h 1958975"/>
                <a:gd name="connsiteX43" fmla="*/ 116488 w 1803400"/>
                <a:gd name="connsiteY43" fmla="*/ 767292 h 1958975"/>
                <a:gd name="connsiteX44" fmla="*/ 70952 w 1803400"/>
                <a:gd name="connsiteY44" fmla="*/ 659342 h 1958975"/>
                <a:gd name="connsiteX45" fmla="*/ 28593 w 1803400"/>
                <a:gd name="connsiteY45" fmla="*/ 548746 h 1958975"/>
                <a:gd name="connsiteX46" fmla="*/ 9531 w 1803400"/>
                <a:gd name="connsiteY46" fmla="*/ 492654 h 1958975"/>
                <a:gd name="connsiteX47" fmla="*/ 4236 w 1803400"/>
                <a:gd name="connsiteY47" fmla="*/ 472017 h 1958975"/>
                <a:gd name="connsiteX48" fmla="*/ 0 w 1803400"/>
                <a:gd name="connsiteY48" fmla="*/ 430213 h 1958975"/>
                <a:gd name="connsiteX49" fmla="*/ 3706 w 1803400"/>
                <a:gd name="connsiteY49" fmla="*/ 389996 h 1958975"/>
                <a:gd name="connsiteX50" fmla="*/ 15885 w 1803400"/>
                <a:gd name="connsiteY50" fmla="*/ 350838 h 1958975"/>
                <a:gd name="connsiteX51" fmla="*/ 35476 w 1803400"/>
                <a:gd name="connsiteY51" fmla="*/ 315913 h 1958975"/>
                <a:gd name="connsiteX52" fmla="*/ 61421 w 1803400"/>
                <a:gd name="connsiteY52" fmla="*/ 285750 h 1958975"/>
                <a:gd name="connsiteX53" fmla="*/ 93720 w 1803400"/>
                <a:gd name="connsiteY53" fmla="*/ 260350 h 1958975"/>
                <a:gd name="connsiteX54" fmla="*/ 131844 w 1803400"/>
                <a:gd name="connsiteY54" fmla="*/ 242358 h 1958975"/>
                <a:gd name="connsiteX55" fmla="*/ 152494 w 1803400"/>
                <a:gd name="connsiteY55" fmla="*/ 236008 h 1958975"/>
                <a:gd name="connsiteX56" fmla="*/ 952029 w 1803400"/>
                <a:gd name="connsiteY56" fmla="*/ 41275 h 1958975"/>
                <a:gd name="connsiteX57" fmla="*/ 952559 w 1803400"/>
                <a:gd name="connsiteY57" fmla="*/ 42863 h 1958975"/>
                <a:gd name="connsiteX58" fmla="*/ 950970 w 1803400"/>
                <a:gd name="connsiteY58" fmla="*/ 42863 h 1958975"/>
                <a:gd name="connsiteX59" fmla="*/ 950975 w 1803400"/>
                <a:gd name="connsiteY59" fmla="*/ 42883 h 1958975"/>
                <a:gd name="connsiteX60" fmla="*/ 952501 w 1803400"/>
                <a:gd name="connsiteY60" fmla="*/ 42883 h 1958975"/>
                <a:gd name="connsiteX61" fmla="*/ 1125633 w 1803400"/>
                <a:gd name="connsiteY61" fmla="*/ 393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717622 w 1803400"/>
                <a:gd name="connsiteY17" fmla="*/ 1130300 h 1958975"/>
                <a:gd name="connsiteX18" fmla="*/ 1716033 w 1803400"/>
                <a:gd name="connsiteY18" fmla="*/ 1131888 h 1958975"/>
                <a:gd name="connsiteX19" fmla="*/ 1385684 w 1803400"/>
                <a:gd name="connsiteY19" fmla="*/ 1842559 h 1958975"/>
                <a:gd name="connsiteX20" fmla="*/ 1375094 w 1803400"/>
                <a:gd name="connsiteY20" fmla="*/ 1863196 h 1958975"/>
                <a:gd name="connsiteX21" fmla="*/ 1348090 w 1803400"/>
                <a:gd name="connsiteY21" fmla="*/ 1897592 h 1958975"/>
                <a:gd name="connsiteX22" fmla="*/ 1315262 w 1803400"/>
                <a:gd name="connsiteY22" fmla="*/ 1924579 h 1958975"/>
                <a:gd name="connsiteX23" fmla="*/ 1278197 w 1803400"/>
                <a:gd name="connsiteY23" fmla="*/ 1944688 h 1958975"/>
                <a:gd name="connsiteX24" fmla="*/ 1237426 w 1803400"/>
                <a:gd name="connsiteY24" fmla="*/ 1955800 h 1958975"/>
                <a:gd name="connsiteX25" fmla="*/ 1195596 w 1803400"/>
                <a:gd name="connsiteY25" fmla="*/ 1958975 h 1958975"/>
                <a:gd name="connsiteX26" fmla="*/ 1153766 w 1803400"/>
                <a:gd name="connsiteY26" fmla="*/ 1953154 h 1958975"/>
                <a:gd name="connsiteX27" fmla="*/ 1113525 w 1803400"/>
                <a:gd name="connsiteY27" fmla="*/ 1936750 h 1958975"/>
                <a:gd name="connsiteX28" fmla="*/ 1093404 w 1803400"/>
                <a:gd name="connsiteY28" fmla="*/ 1924579 h 1958975"/>
                <a:gd name="connsiteX29" fmla="*/ 1047868 w 1803400"/>
                <a:gd name="connsiteY29" fmla="*/ 1893359 h 1958975"/>
                <a:gd name="connsiteX30" fmla="*/ 957324 w 1803400"/>
                <a:gd name="connsiteY30" fmla="*/ 1826684 h 1958975"/>
                <a:gd name="connsiteX31" fmla="*/ 869428 w 1803400"/>
                <a:gd name="connsiteY31" fmla="*/ 1756304 h 1958975"/>
                <a:gd name="connsiteX32" fmla="*/ 784179 w 1803400"/>
                <a:gd name="connsiteY32" fmla="*/ 1683279 h 1958975"/>
                <a:gd name="connsiteX33" fmla="*/ 701578 w 1803400"/>
                <a:gd name="connsiteY33" fmla="*/ 1606021 h 1958975"/>
                <a:gd name="connsiteX34" fmla="*/ 623214 w 1803400"/>
                <a:gd name="connsiteY34" fmla="*/ 1525059 h 1958975"/>
                <a:gd name="connsiteX35" fmla="*/ 546966 w 1803400"/>
                <a:gd name="connsiteY35" fmla="*/ 1441450 h 1958975"/>
                <a:gd name="connsiteX36" fmla="*/ 474955 w 1803400"/>
                <a:gd name="connsiteY36" fmla="*/ 1354667 h 1958975"/>
                <a:gd name="connsiteX37" fmla="*/ 405592 w 1803400"/>
                <a:gd name="connsiteY37" fmla="*/ 1263650 h 1958975"/>
                <a:gd name="connsiteX38" fmla="*/ 340464 w 1803400"/>
                <a:gd name="connsiteY38" fmla="*/ 1170517 h 1958975"/>
                <a:gd name="connsiteX39" fmla="*/ 277984 w 1803400"/>
                <a:gd name="connsiteY39" fmla="*/ 1074209 h 1958975"/>
                <a:gd name="connsiteX40" fmla="*/ 220269 w 1803400"/>
                <a:gd name="connsiteY40" fmla="*/ 974725 h 1958975"/>
                <a:gd name="connsiteX41" fmla="*/ 166261 w 1803400"/>
                <a:gd name="connsiteY41" fmla="*/ 872596 h 1958975"/>
                <a:gd name="connsiteX42" fmla="*/ 116488 w 1803400"/>
                <a:gd name="connsiteY42" fmla="*/ 767292 h 1958975"/>
                <a:gd name="connsiteX43" fmla="*/ 70952 w 1803400"/>
                <a:gd name="connsiteY43" fmla="*/ 659342 h 1958975"/>
                <a:gd name="connsiteX44" fmla="*/ 28593 w 1803400"/>
                <a:gd name="connsiteY44" fmla="*/ 548746 h 1958975"/>
                <a:gd name="connsiteX45" fmla="*/ 9531 w 1803400"/>
                <a:gd name="connsiteY45" fmla="*/ 492654 h 1958975"/>
                <a:gd name="connsiteX46" fmla="*/ 4236 w 1803400"/>
                <a:gd name="connsiteY46" fmla="*/ 472017 h 1958975"/>
                <a:gd name="connsiteX47" fmla="*/ 0 w 1803400"/>
                <a:gd name="connsiteY47" fmla="*/ 430213 h 1958975"/>
                <a:gd name="connsiteX48" fmla="*/ 3706 w 1803400"/>
                <a:gd name="connsiteY48" fmla="*/ 389996 h 1958975"/>
                <a:gd name="connsiteX49" fmla="*/ 15885 w 1803400"/>
                <a:gd name="connsiteY49" fmla="*/ 350838 h 1958975"/>
                <a:gd name="connsiteX50" fmla="*/ 35476 w 1803400"/>
                <a:gd name="connsiteY50" fmla="*/ 315913 h 1958975"/>
                <a:gd name="connsiteX51" fmla="*/ 61421 w 1803400"/>
                <a:gd name="connsiteY51" fmla="*/ 285750 h 1958975"/>
                <a:gd name="connsiteX52" fmla="*/ 93720 w 1803400"/>
                <a:gd name="connsiteY52" fmla="*/ 260350 h 1958975"/>
                <a:gd name="connsiteX53" fmla="*/ 131844 w 1803400"/>
                <a:gd name="connsiteY53" fmla="*/ 242358 h 1958975"/>
                <a:gd name="connsiteX54" fmla="*/ 152494 w 1803400"/>
                <a:gd name="connsiteY54" fmla="*/ 236008 h 1958975"/>
                <a:gd name="connsiteX55" fmla="*/ 952029 w 1803400"/>
                <a:gd name="connsiteY55" fmla="*/ 41275 h 1958975"/>
                <a:gd name="connsiteX56" fmla="*/ 952559 w 1803400"/>
                <a:gd name="connsiteY56" fmla="*/ 42863 h 1958975"/>
                <a:gd name="connsiteX57" fmla="*/ 950970 w 1803400"/>
                <a:gd name="connsiteY57" fmla="*/ 42863 h 1958975"/>
                <a:gd name="connsiteX58" fmla="*/ 950975 w 1803400"/>
                <a:gd name="connsiteY58" fmla="*/ 42883 h 1958975"/>
                <a:gd name="connsiteX59" fmla="*/ 952501 w 1803400"/>
                <a:gd name="connsiteY59" fmla="*/ 42883 h 1958975"/>
                <a:gd name="connsiteX60" fmla="*/ 1125633 w 1803400"/>
                <a:gd name="connsiteY60" fmla="*/ 393 h 1958975"/>
                <a:gd name="connsiteX61" fmla="*/ 1125537 w 1803400"/>
                <a:gd name="connsiteY61" fmla="*/ 0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717622 w 1803400"/>
                <a:gd name="connsiteY17" fmla="*/ 1130300 h 1958975"/>
                <a:gd name="connsiteX18" fmla="*/ 1385684 w 1803400"/>
                <a:gd name="connsiteY18" fmla="*/ 1842559 h 1958975"/>
                <a:gd name="connsiteX19" fmla="*/ 1375094 w 1803400"/>
                <a:gd name="connsiteY19" fmla="*/ 1863196 h 1958975"/>
                <a:gd name="connsiteX20" fmla="*/ 1348090 w 1803400"/>
                <a:gd name="connsiteY20" fmla="*/ 1897592 h 1958975"/>
                <a:gd name="connsiteX21" fmla="*/ 1315262 w 1803400"/>
                <a:gd name="connsiteY21" fmla="*/ 1924579 h 1958975"/>
                <a:gd name="connsiteX22" fmla="*/ 1278197 w 1803400"/>
                <a:gd name="connsiteY22" fmla="*/ 1944688 h 1958975"/>
                <a:gd name="connsiteX23" fmla="*/ 1237426 w 1803400"/>
                <a:gd name="connsiteY23" fmla="*/ 1955800 h 1958975"/>
                <a:gd name="connsiteX24" fmla="*/ 1195596 w 1803400"/>
                <a:gd name="connsiteY24" fmla="*/ 1958975 h 1958975"/>
                <a:gd name="connsiteX25" fmla="*/ 1153766 w 1803400"/>
                <a:gd name="connsiteY25" fmla="*/ 1953154 h 1958975"/>
                <a:gd name="connsiteX26" fmla="*/ 1113525 w 1803400"/>
                <a:gd name="connsiteY26" fmla="*/ 1936750 h 1958975"/>
                <a:gd name="connsiteX27" fmla="*/ 1093404 w 1803400"/>
                <a:gd name="connsiteY27" fmla="*/ 1924579 h 1958975"/>
                <a:gd name="connsiteX28" fmla="*/ 1047868 w 1803400"/>
                <a:gd name="connsiteY28" fmla="*/ 1893359 h 1958975"/>
                <a:gd name="connsiteX29" fmla="*/ 957324 w 1803400"/>
                <a:gd name="connsiteY29" fmla="*/ 1826684 h 1958975"/>
                <a:gd name="connsiteX30" fmla="*/ 869428 w 1803400"/>
                <a:gd name="connsiteY30" fmla="*/ 1756304 h 1958975"/>
                <a:gd name="connsiteX31" fmla="*/ 784179 w 1803400"/>
                <a:gd name="connsiteY31" fmla="*/ 1683279 h 1958975"/>
                <a:gd name="connsiteX32" fmla="*/ 701578 w 1803400"/>
                <a:gd name="connsiteY32" fmla="*/ 1606021 h 1958975"/>
                <a:gd name="connsiteX33" fmla="*/ 623214 w 1803400"/>
                <a:gd name="connsiteY33" fmla="*/ 1525059 h 1958975"/>
                <a:gd name="connsiteX34" fmla="*/ 546966 w 1803400"/>
                <a:gd name="connsiteY34" fmla="*/ 1441450 h 1958975"/>
                <a:gd name="connsiteX35" fmla="*/ 474955 w 1803400"/>
                <a:gd name="connsiteY35" fmla="*/ 1354667 h 1958975"/>
                <a:gd name="connsiteX36" fmla="*/ 405592 w 1803400"/>
                <a:gd name="connsiteY36" fmla="*/ 1263650 h 1958975"/>
                <a:gd name="connsiteX37" fmla="*/ 340464 w 1803400"/>
                <a:gd name="connsiteY37" fmla="*/ 1170517 h 1958975"/>
                <a:gd name="connsiteX38" fmla="*/ 277984 w 1803400"/>
                <a:gd name="connsiteY38" fmla="*/ 1074209 h 1958975"/>
                <a:gd name="connsiteX39" fmla="*/ 220269 w 1803400"/>
                <a:gd name="connsiteY39" fmla="*/ 974725 h 1958975"/>
                <a:gd name="connsiteX40" fmla="*/ 166261 w 1803400"/>
                <a:gd name="connsiteY40" fmla="*/ 872596 h 1958975"/>
                <a:gd name="connsiteX41" fmla="*/ 116488 w 1803400"/>
                <a:gd name="connsiteY41" fmla="*/ 767292 h 1958975"/>
                <a:gd name="connsiteX42" fmla="*/ 70952 w 1803400"/>
                <a:gd name="connsiteY42" fmla="*/ 659342 h 1958975"/>
                <a:gd name="connsiteX43" fmla="*/ 28593 w 1803400"/>
                <a:gd name="connsiteY43" fmla="*/ 548746 h 1958975"/>
                <a:gd name="connsiteX44" fmla="*/ 9531 w 1803400"/>
                <a:gd name="connsiteY44" fmla="*/ 492654 h 1958975"/>
                <a:gd name="connsiteX45" fmla="*/ 4236 w 1803400"/>
                <a:gd name="connsiteY45" fmla="*/ 472017 h 1958975"/>
                <a:gd name="connsiteX46" fmla="*/ 0 w 1803400"/>
                <a:gd name="connsiteY46" fmla="*/ 430213 h 1958975"/>
                <a:gd name="connsiteX47" fmla="*/ 3706 w 1803400"/>
                <a:gd name="connsiteY47" fmla="*/ 389996 h 1958975"/>
                <a:gd name="connsiteX48" fmla="*/ 15885 w 1803400"/>
                <a:gd name="connsiteY48" fmla="*/ 350838 h 1958975"/>
                <a:gd name="connsiteX49" fmla="*/ 35476 w 1803400"/>
                <a:gd name="connsiteY49" fmla="*/ 315913 h 1958975"/>
                <a:gd name="connsiteX50" fmla="*/ 61421 w 1803400"/>
                <a:gd name="connsiteY50" fmla="*/ 285750 h 1958975"/>
                <a:gd name="connsiteX51" fmla="*/ 93720 w 1803400"/>
                <a:gd name="connsiteY51" fmla="*/ 260350 h 1958975"/>
                <a:gd name="connsiteX52" fmla="*/ 131844 w 1803400"/>
                <a:gd name="connsiteY52" fmla="*/ 242358 h 1958975"/>
                <a:gd name="connsiteX53" fmla="*/ 152494 w 1803400"/>
                <a:gd name="connsiteY53" fmla="*/ 236008 h 1958975"/>
                <a:gd name="connsiteX54" fmla="*/ 952029 w 1803400"/>
                <a:gd name="connsiteY54" fmla="*/ 41275 h 1958975"/>
                <a:gd name="connsiteX55" fmla="*/ 952559 w 1803400"/>
                <a:gd name="connsiteY55" fmla="*/ 42863 h 1958975"/>
                <a:gd name="connsiteX56" fmla="*/ 950970 w 1803400"/>
                <a:gd name="connsiteY56" fmla="*/ 42863 h 1958975"/>
                <a:gd name="connsiteX57" fmla="*/ 950975 w 1803400"/>
                <a:gd name="connsiteY57" fmla="*/ 42883 h 1958975"/>
                <a:gd name="connsiteX58" fmla="*/ 952501 w 1803400"/>
                <a:gd name="connsiteY58" fmla="*/ 42883 h 1958975"/>
                <a:gd name="connsiteX59" fmla="*/ 1125633 w 1803400"/>
                <a:gd name="connsiteY59" fmla="*/ 393 h 1958975"/>
                <a:gd name="connsiteX60" fmla="*/ 1125537 w 1803400"/>
                <a:gd name="connsiteY60" fmla="*/ 0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385684 w 1803400"/>
                <a:gd name="connsiteY17" fmla="*/ 1842559 h 1958975"/>
                <a:gd name="connsiteX18" fmla="*/ 1375094 w 1803400"/>
                <a:gd name="connsiteY18" fmla="*/ 1863196 h 1958975"/>
                <a:gd name="connsiteX19" fmla="*/ 1348090 w 1803400"/>
                <a:gd name="connsiteY19" fmla="*/ 1897592 h 1958975"/>
                <a:gd name="connsiteX20" fmla="*/ 1315262 w 1803400"/>
                <a:gd name="connsiteY20" fmla="*/ 1924579 h 1958975"/>
                <a:gd name="connsiteX21" fmla="*/ 1278197 w 1803400"/>
                <a:gd name="connsiteY21" fmla="*/ 1944688 h 1958975"/>
                <a:gd name="connsiteX22" fmla="*/ 1237426 w 1803400"/>
                <a:gd name="connsiteY22" fmla="*/ 1955800 h 1958975"/>
                <a:gd name="connsiteX23" fmla="*/ 1195596 w 1803400"/>
                <a:gd name="connsiteY23" fmla="*/ 1958975 h 1958975"/>
                <a:gd name="connsiteX24" fmla="*/ 1153766 w 1803400"/>
                <a:gd name="connsiteY24" fmla="*/ 1953154 h 1958975"/>
                <a:gd name="connsiteX25" fmla="*/ 1113525 w 1803400"/>
                <a:gd name="connsiteY25" fmla="*/ 1936750 h 1958975"/>
                <a:gd name="connsiteX26" fmla="*/ 1093404 w 1803400"/>
                <a:gd name="connsiteY26" fmla="*/ 1924579 h 1958975"/>
                <a:gd name="connsiteX27" fmla="*/ 1047868 w 1803400"/>
                <a:gd name="connsiteY27" fmla="*/ 1893359 h 1958975"/>
                <a:gd name="connsiteX28" fmla="*/ 957324 w 1803400"/>
                <a:gd name="connsiteY28" fmla="*/ 1826684 h 1958975"/>
                <a:gd name="connsiteX29" fmla="*/ 869428 w 1803400"/>
                <a:gd name="connsiteY29" fmla="*/ 1756304 h 1958975"/>
                <a:gd name="connsiteX30" fmla="*/ 784179 w 1803400"/>
                <a:gd name="connsiteY30" fmla="*/ 1683279 h 1958975"/>
                <a:gd name="connsiteX31" fmla="*/ 701578 w 1803400"/>
                <a:gd name="connsiteY31" fmla="*/ 1606021 h 1958975"/>
                <a:gd name="connsiteX32" fmla="*/ 623214 w 1803400"/>
                <a:gd name="connsiteY32" fmla="*/ 1525059 h 1958975"/>
                <a:gd name="connsiteX33" fmla="*/ 546966 w 1803400"/>
                <a:gd name="connsiteY33" fmla="*/ 1441450 h 1958975"/>
                <a:gd name="connsiteX34" fmla="*/ 474955 w 1803400"/>
                <a:gd name="connsiteY34" fmla="*/ 1354667 h 1958975"/>
                <a:gd name="connsiteX35" fmla="*/ 405592 w 1803400"/>
                <a:gd name="connsiteY35" fmla="*/ 1263650 h 1958975"/>
                <a:gd name="connsiteX36" fmla="*/ 340464 w 1803400"/>
                <a:gd name="connsiteY36" fmla="*/ 1170517 h 1958975"/>
                <a:gd name="connsiteX37" fmla="*/ 277984 w 1803400"/>
                <a:gd name="connsiteY37" fmla="*/ 1074209 h 1958975"/>
                <a:gd name="connsiteX38" fmla="*/ 220269 w 1803400"/>
                <a:gd name="connsiteY38" fmla="*/ 974725 h 1958975"/>
                <a:gd name="connsiteX39" fmla="*/ 166261 w 1803400"/>
                <a:gd name="connsiteY39" fmla="*/ 872596 h 1958975"/>
                <a:gd name="connsiteX40" fmla="*/ 116488 w 1803400"/>
                <a:gd name="connsiteY40" fmla="*/ 767292 h 1958975"/>
                <a:gd name="connsiteX41" fmla="*/ 70952 w 1803400"/>
                <a:gd name="connsiteY41" fmla="*/ 659342 h 1958975"/>
                <a:gd name="connsiteX42" fmla="*/ 28593 w 1803400"/>
                <a:gd name="connsiteY42" fmla="*/ 548746 h 1958975"/>
                <a:gd name="connsiteX43" fmla="*/ 9531 w 1803400"/>
                <a:gd name="connsiteY43" fmla="*/ 492654 h 1958975"/>
                <a:gd name="connsiteX44" fmla="*/ 4236 w 1803400"/>
                <a:gd name="connsiteY44" fmla="*/ 472017 h 1958975"/>
                <a:gd name="connsiteX45" fmla="*/ 0 w 1803400"/>
                <a:gd name="connsiteY45" fmla="*/ 430213 h 1958975"/>
                <a:gd name="connsiteX46" fmla="*/ 3706 w 1803400"/>
                <a:gd name="connsiteY46" fmla="*/ 389996 h 1958975"/>
                <a:gd name="connsiteX47" fmla="*/ 15885 w 1803400"/>
                <a:gd name="connsiteY47" fmla="*/ 350838 h 1958975"/>
                <a:gd name="connsiteX48" fmla="*/ 35476 w 1803400"/>
                <a:gd name="connsiteY48" fmla="*/ 315913 h 1958975"/>
                <a:gd name="connsiteX49" fmla="*/ 61421 w 1803400"/>
                <a:gd name="connsiteY49" fmla="*/ 285750 h 1958975"/>
                <a:gd name="connsiteX50" fmla="*/ 93720 w 1803400"/>
                <a:gd name="connsiteY50" fmla="*/ 260350 h 1958975"/>
                <a:gd name="connsiteX51" fmla="*/ 131844 w 1803400"/>
                <a:gd name="connsiteY51" fmla="*/ 242358 h 1958975"/>
                <a:gd name="connsiteX52" fmla="*/ 152494 w 1803400"/>
                <a:gd name="connsiteY52" fmla="*/ 236008 h 1958975"/>
                <a:gd name="connsiteX53" fmla="*/ 952029 w 1803400"/>
                <a:gd name="connsiteY53" fmla="*/ 41275 h 1958975"/>
                <a:gd name="connsiteX54" fmla="*/ 952559 w 1803400"/>
                <a:gd name="connsiteY54" fmla="*/ 42863 h 1958975"/>
                <a:gd name="connsiteX55" fmla="*/ 950970 w 1803400"/>
                <a:gd name="connsiteY55" fmla="*/ 42863 h 1958975"/>
                <a:gd name="connsiteX56" fmla="*/ 950975 w 1803400"/>
                <a:gd name="connsiteY56" fmla="*/ 42883 h 1958975"/>
                <a:gd name="connsiteX57" fmla="*/ 952501 w 1803400"/>
                <a:gd name="connsiteY57" fmla="*/ 42883 h 1958975"/>
                <a:gd name="connsiteX58" fmla="*/ 1125633 w 1803400"/>
                <a:gd name="connsiteY58" fmla="*/ 393 h 1958975"/>
                <a:gd name="connsiteX59" fmla="*/ 1125537 w 1803400"/>
                <a:gd name="connsiteY59" fmla="*/ 0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385684 w 1803400"/>
                <a:gd name="connsiteY17" fmla="*/ 1842559 h 1958975"/>
                <a:gd name="connsiteX18" fmla="*/ 1375094 w 1803400"/>
                <a:gd name="connsiteY18" fmla="*/ 1863196 h 1958975"/>
                <a:gd name="connsiteX19" fmla="*/ 1348090 w 1803400"/>
                <a:gd name="connsiteY19" fmla="*/ 1897592 h 1958975"/>
                <a:gd name="connsiteX20" fmla="*/ 1315262 w 1803400"/>
                <a:gd name="connsiteY20" fmla="*/ 1924579 h 1958975"/>
                <a:gd name="connsiteX21" fmla="*/ 1278197 w 1803400"/>
                <a:gd name="connsiteY21" fmla="*/ 1944688 h 1958975"/>
                <a:gd name="connsiteX22" fmla="*/ 1237426 w 1803400"/>
                <a:gd name="connsiteY22" fmla="*/ 1955800 h 1958975"/>
                <a:gd name="connsiteX23" fmla="*/ 1195596 w 1803400"/>
                <a:gd name="connsiteY23" fmla="*/ 1958975 h 1958975"/>
                <a:gd name="connsiteX24" fmla="*/ 1153766 w 1803400"/>
                <a:gd name="connsiteY24" fmla="*/ 1953154 h 1958975"/>
                <a:gd name="connsiteX25" fmla="*/ 1113525 w 1803400"/>
                <a:gd name="connsiteY25" fmla="*/ 1936750 h 1958975"/>
                <a:gd name="connsiteX26" fmla="*/ 1093404 w 1803400"/>
                <a:gd name="connsiteY26" fmla="*/ 1924579 h 1958975"/>
                <a:gd name="connsiteX27" fmla="*/ 1047868 w 1803400"/>
                <a:gd name="connsiteY27" fmla="*/ 1893359 h 1958975"/>
                <a:gd name="connsiteX28" fmla="*/ 957324 w 1803400"/>
                <a:gd name="connsiteY28" fmla="*/ 1826684 h 1958975"/>
                <a:gd name="connsiteX29" fmla="*/ 869428 w 1803400"/>
                <a:gd name="connsiteY29" fmla="*/ 1756304 h 1958975"/>
                <a:gd name="connsiteX30" fmla="*/ 784179 w 1803400"/>
                <a:gd name="connsiteY30" fmla="*/ 1683279 h 1958975"/>
                <a:gd name="connsiteX31" fmla="*/ 701578 w 1803400"/>
                <a:gd name="connsiteY31" fmla="*/ 1606021 h 1958975"/>
                <a:gd name="connsiteX32" fmla="*/ 623214 w 1803400"/>
                <a:gd name="connsiteY32" fmla="*/ 1525059 h 1958975"/>
                <a:gd name="connsiteX33" fmla="*/ 546966 w 1803400"/>
                <a:gd name="connsiteY33" fmla="*/ 1441450 h 1958975"/>
                <a:gd name="connsiteX34" fmla="*/ 474955 w 1803400"/>
                <a:gd name="connsiteY34" fmla="*/ 1354667 h 1958975"/>
                <a:gd name="connsiteX35" fmla="*/ 405592 w 1803400"/>
                <a:gd name="connsiteY35" fmla="*/ 1263650 h 1958975"/>
                <a:gd name="connsiteX36" fmla="*/ 340464 w 1803400"/>
                <a:gd name="connsiteY36" fmla="*/ 1170517 h 1958975"/>
                <a:gd name="connsiteX37" fmla="*/ 277984 w 1803400"/>
                <a:gd name="connsiteY37" fmla="*/ 1074209 h 1958975"/>
                <a:gd name="connsiteX38" fmla="*/ 220269 w 1803400"/>
                <a:gd name="connsiteY38" fmla="*/ 974725 h 1958975"/>
                <a:gd name="connsiteX39" fmla="*/ 166261 w 1803400"/>
                <a:gd name="connsiteY39" fmla="*/ 872596 h 1958975"/>
                <a:gd name="connsiteX40" fmla="*/ 116488 w 1803400"/>
                <a:gd name="connsiteY40" fmla="*/ 767292 h 1958975"/>
                <a:gd name="connsiteX41" fmla="*/ 70952 w 1803400"/>
                <a:gd name="connsiteY41" fmla="*/ 659342 h 1958975"/>
                <a:gd name="connsiteX42" fmla="*/ 28593 w 1803400"/>
                <a:gd name="connsiteY42" fmla="*/ 548746 h 1958975"/>
                <a:gd name="connsiteX43" fmla="*/ 9531 w 1803400"/>
                <a:gd name="connsiteY43" fmla="*/ 492654 h 1958975"/>
                <a:gd name="connsiteX44" fmla="*/ 4236 w 1803400"/>
                <a:gd name="connsiteY44" fmla="*/ 472017 h 1958975"/>
                <a:gd name="connsiteX45" fmla="*/ 0 w 1803400"/>
                <a:gd name="connsiteY45" fmla="*/ 430213 h 1958975"/>
                <a:gd name="connsiteX46" fmla="*/ 3706 w 1803400"/>
                <a:gd name="connsiteY46" fmla="*/ 389996 h 1958975"/>
                <a:gd name="connsiteX47" fmla="*/ 15885 w 1803400"/>
                <a:gd name="connsiteY47" fmla="*/ 350838 h 1958975"/>
                <a:gd name="connsiteX48" fmla="*/ 35476 w 1803400"/>
                <a:gd name="connsiteY48" fmla="*/ 315913 h 1958975"/>
                <a:gd name="connsiteX49" fmla="*/ 61421 w 1803400"/>
                <a:gd name="connsiteY49" fmla="*/ 285750 h 1958975"/>
                <a:gd name="connsiteX50" fmla="*/ 93720 w 1803400"/>
                <a:gd name="connsiteY50" fmla="*/ 260350 h 1958975"/>
                <a:gd name="connsiteX51" fmla="*/ 131844 w 1803400"/>
                <a:gd name="connsiteY51" fmla="*/ 242358 h 1958975"/>
                <a:gd name="connsiteX52" fmla="*/ 152494 w 1803400"/>
                <a:gd name="connsiteY52" fmla="*/ 236008 h 1958975"/>
                <a:gd name="connsiteX53" fmla="*/ 952029 w 1803400"/>
                <a:gd name="connsiteY53" fmla="*/ 41275 h 1958975"/>
                <a:gd name="connsiteX54" fmla="*/ 952559 w 1803400"/>
                <a:gd name="connsiteY54" fmla="*/ 42863 h 1958975"/>
                <a:gd name="connsiteX55" fmla="*/ 950970 w 1803400"/>
                <a:gd name="connsiteY55" fmla="*/ 42863 h 1958975"/>
                <a:gd name="connsiteX56" fmla="*/ 950975 w 1803400"/>
                <a:gd name="connsiteY56" fmla="*/ 42883 h 1958975"/>
                <a:gd name="connsiteX57" fmla="*/ 1125633 w 1803400"/>
                <a:gd name="connsiteY57" fmla="*/ 393 h 1958975"/>
                <a:gd name="connsiteX58" fmla="*/ 1125537 w 1803400"/>
                <a:gd name="connsiteY58" fmla="*/ 0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385684 w 1803400"/>
                <a:gd name="connsiteY17" fmla="*/ 1842559 h 1958975"/>
                <a:gd name="connsiteX18" fmla="*/ 1375094 w 1803400"/>
                <a:gd name="connsiteY18" fmla="*/ 1863196 h 1958975"/>
                <a:gd name="connsiteX19" fmla="*/ 1348090 w 1803400"/>
                <a:gd name="connsiteY19" fmla="*/ 1897592 h 1958975"/>
                <a:gd name="connsiteX20" fmla="*/ 1315262 w 1803400"/>
                <a:gd name="connsiteY20" fmla="*/ 1924579 h 1958975"/>
                <a:gd name="connsiteX21" fmla="*/ 1278197 w 1803400"/>
                <a:gd name="connsiteY21" fmla="*/ 1944688 h 1958975"/>
                <a:gd name="connsiteX22" fmla="*/ 1237426 w 1803400"/>
                <a:gd name="connsiteY22" fmla="*/ 1955800 h 1958975"/>
                <a:gd name="connsiteX23" fmla="*/ 1195596 w 1803400"/>
                <a:gd name="connsiteY23" fmla="*/ 1958975 h 1958975"/>
                <a:gd name="connsiteX24" fmla="*/ 1153766 w 1803400"/>
                <a:gd name="connsiteY24" fmla="*/ 1953154 h 1958975"/>
                <a:gd name="connsiteX25" fmla="*/ 1113525 w 1803400"/>
                <a:gd name="connsiteY25" fmla="*/ 1936750 h 1958975"/>
                <a:gd name="connsiteX26" fmla="*/ 1093404 w 1803400"/>
                <a:gd name="connsiteY26" fmla="*/ 1924579 h 1958975"/>
                <a:gd name="connsiteX27" fmla="*/ 1047868 w 1803400"/>
                <a:gd name="connsiteY27" fmla="*/ 1893359 h 1958975"/>
                <a:gd name="connsiteX28" fmla="*/ 957324 w 1803400"/>
                <a:gd name="connsiteY28" fmla="*/ 1826684 h 1958975"/>
                <a:gd name="connsiteX29" fmla="*/ 869428 w 1803400"/>
                <a:gd name="connsiteY29" fmla="*/ 1756304 h 1958975"/>
                <a:gd name="connsiteX30" fmla="*/ 784179 w 1803400"/>
                <a:gd name="connsiteY30" fmla="*/ 1683279 h 1958975"/>
                <a:gd name="connsiteX31" fmla="*/ 701578 w 1803400"/>
                <a:gd name="connsiteY31" fmla="*/ 1606021 h 1958975"/>
                <a:gd name="connsiteX32" fmla="*/ 623214 w 1803400"/>
                <a:gd name="connsiteY32" fmla="*/ 1525059 h 1958975"/>
                <a:gd name="connsiteX33" fmla="*/ 546966 w 1803400"/>
                <a:gd name="connsiteY33" fmla="*/ 1441450 h 1958975"/>
                <a:gd name="connsiteX34" fmla="*/ 474955 w 1803400"/>
                <a:gd name="connsiteY34" fmla="*/ 1354667 h 1958975"/>
                <a:gd name="connsiteX35" fmla="*/ 405592 w 1803400"/>
                <a:gd name="connsiteY35" fmla="*/ 1263650 h 1958975"/>
                <a:gd name="connsiteX36" fmla="*/ 340464 w 1803400"/>
                <a:gd name="connsiteY36" fmla="*/ 1170517 h 1958975"/>
                <a:gd name="connsiteX37" fmla="*/ 277984 w 1803400"/>
                <a:gd name="connsiteY37" fmla="*/ 1074209 h 1958975"/>
                <a:gd name="connsiteX38" fmla="*/ 220269 w 1803400"/>
                <a:gd name="connsiteY38" fmla="*/ 974725 h 1958975"/>
                <a:gd name="connsiteX39" fmla="*/ 166261 w 1803400"/>
                <a:gd name="connsiteY39" fmla="*/ 872596 h 1958975"/>
                <a:gd name="connsiteX40" fmla="*/ 116488 w 1803400"/>
                <a:gd name="connsiteY40" fmla="*/ 767292 h 1958975"/>
                <a:gd name="connsiteX41" fmla="*/ 70952 w 1803400"/>
                <a:gd name="connsiteY41" fmla="*/ 659342 h 1958975"/>
                <a:gd name="connsiteX42" fmla="*/ 28593 w 1803400"/>
                <a:gd name="connsiteY42" fmla="*/ 548746 h 1958975"/>
                <a:gd name="connsiteX43" fmla="*/ 9531 w 1803400"/>
                <a:gd name="connsiteY43" fmla="*/ 492654 h 1958975"/>
                <a:gd name="connsiteX44" fmla="*/ 4236 w 1803400"/>
                <a:gd name="connsiteY44" fmla="*/ 472017 h 1958975"/>
                <a:gd name="connsiteX45" fmla="*/ 0 w 1803400"/>
                <a:gd name="connsiteY45" fmla="*/ 430213 h 1958975"/>
                <a:gd name="connsiteX46" fmla="*/ 3706 w 1803400"/>
                <a:gd name="connsiteY46" fmla="*/ 389996 h 1958975"/>
                <a:gd name="connsiteX47" fmla="*/ 15885 w 1803400"/>
                <a:gd name="connsiteY47" fmla="*/ 350838 h 1958975"/>
                <a:gd name="connsiteX48" fmla="*/ 35476 w 1803400"/>
                <a:gd name="connsiteY48" fmla="*/ 315913 h 1958975"/>
                <a:gd name="connsiteX49" fmla="*/ 61421 w 1803400"/>
                <a:gd name="connsiteY49" fmla="*/ 285750 h 1958975"/>
                <a:gd name="connsiteX50" fmla="*/ 93720 w 1803400"/>
                <a:gd name="connsiteY50" fmla="*/ 260350 h 1958975"/>
                <a:gd name="connsiteX51" fmla="*/ 131844 w 1803400"/>
                <a:gd name="connsiteY51" fmla="*/ 242358 h 1958975"/>
                <a:gd name="connsiteX52" fmla="*/ 152494 w 1803400"/>
                <a:gd name="connsiteY52" fmla="*/ 236008 h 1958975"/>
                <a:gd name="connsiteX53" fmla="*/ 952029 w 1803400"/>
                <a:gd name="connsiteY53" fmla="*/ 41275 h 1958975"/>
                <a:gd name="connsiteX54" fmla="*/ 952559 w 1803400"/>
                <a:gd name="connsiteY54" fmla="*/ 42863 h 1958975"/>
                <a:gd name="connsiteX55" fmla="*/ 950970 w 1803400"/>
                <a:gd name="connsiteY55" fmla="*/ 42863 h 1958975"/>
                <a:gd name="connsiteX56" fmla="*/ 1125633 w 1803400"/>
                <a:gd name="connsiteY56" fmla="*/ 393 h 1958975"/>
                <a:gd name="connsiteX57" fmla="*/ 1125537 w 1803400"/>
                <a:gd name="connsiteY57" fmla="*/ 0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385684 w 1803400"/>
                <a:gd name="connsiteY17" fmla="*/ 1842559 h 1958975"/>
                <a:gd name="connsiteX18" fmla="*/ 1375094 w 1803400"/>
                <a:gd name="connsiteY18" fmla="*/ 1863196 h 1958975"/>
                <a:gd name="connsiteX19" fmla="*/ 1348090 w 1803400"/>
                <a:gd name="connsiteY19" fmla="*/ 1897592 h 1958975"/>
                <a:gd name="connsiteX20" fmla="*/ 1315262 w 1803400"/>
                <a:gd name="connsiteY20" fmla="*/ 1924579 h 1958975"/>
                <a:gd name="connsiteX21" fmla="*/ 1278197 w 1803400"/>
                <a:gd name="connsiteY21" fmla="*/ 1944688 h 1958975"/>
                <a:gd name="connsiteX22" fmla="*/ 1237426 w 1803400"/>
                <a:gd name="connsiteY22" fmla="*/ 1955800 h 1958975"/>
                <a:gd name="connsiteX23" fmla="*/ 1195596 w 1803400"/>
                <a:gd name="connsiteY23" fmla="*/ 1958975 h 1958975"/>
                <a:gd name="connsiteX24" fmla="*/ 1153766 w 1803400"/>
                <a:gd name="connsiteY24" fmla="*/ 1953154 h 1958975"/>
                <a:gd name="connsiteX25" fmla="*/ 1113525 w 1803400"/>
                <a:gd name="connsiteY25" fmla="*/ 1936750 h 1958975"/>
                <a:gd name="connsiteX26" fmla="*/ 1093404 w 1803400"/>
                <a:gd name="connsiteY26" fmla="*/ 1924579 h 1958975"/>
                <a:gd name="connsiteX27" fmla="*/ 1047868 w 1803400"/>
                <a:gd name="connsiteY27" fmla="*/ 1893359 h 1958975"/>
                <a:gd name="connsiteX28" fmla="*/ 957324 w 1803400"/>
                <a:gd name="connsiteY28" fmla="*/ 1826684 h 1958975"/>
                <a:gd name="connsiteX29" fmla="*/ 869428 w 1803400"/>
                <a:gd name="connsiteY29" fmla="*/ 1756304 h 1958975"/>
                <a:gd name="connsiteX30" fmla="*/ 784179 w 1803400"/>
                <a:gd name="connsiteY30" fmla="*/ 1683279 h 1958975"/>
                <a:gd name="connsiteX31" fmla="*/ 701578 w 1803400"/>
                <a:gd name="connsiteY31" fmla="*/ 1606021 h 1958975"/>
                <a:gd name="connsiteX32" fmla="*/ 623214 w 1803400"/>
                <a:gd name="connsiteY32" fmla="*/ 1525059 h 1958975"/>
                <a:gd name="connsiteX33" fmla="*/ 546966 w 1803400"/>
                <a:gd name="connsiteY33" fmla="*/ 1441450 h 1958975"/>
                <a:gd name="connsiteX34" fmla="*/ 474955 w 1803400"/>
                <a:gd name="connsiteY34" fmla="*/ 1354667 h 1958975"/>
                <a:gd name="connsiteX35" fmla="*/ 405592 w 1803400"/>
                <a:gd name="connsiteY35" fmla="*/ 1263650 h 1958975"/>
                <a:gd name="connsiteX36" fmla="*/ 340464 w 1803400"/>
                <a:gd name="connsiteY36" fmla="*/ 1170517 h 1958975"/>
                <a:gd name="connsiteX37" fmla="*/ 277984 w 1803400"/>
                <a:gd name="connsiteY37" fmla="*/ 1074209 h 1958975"/>
                <a:gd name="connsiteX38" fmla="*/ 220269 w 1803400"/>
                <a:gd name="connsiteY38" fmla="*/ 974725 h 1958975"/>
                <a:gd name="connsiteX39" fmla="*/ 166261 w 1803400"/>
                <a:gd name="connsiteY39" fmla="*/ 872596 h 1958975"/>
                <a:gd name="connsiteX40" fmla="*/ 116488 w 1803400"/>
                <a:gd name="connsiteY40" fmla="*/ 767292 h 1958975"/>
                <a:gd name="connsiteX41" fmla="*/ 70952 w 1803400"/>
                <a:gd name="connsiteY41" fmla="*/ 659342 h 1958975"/>
                <a:gd name="connsiteX42" fmla="*/ 28593 w 1803400"/>
                <a:gd name="connsiteY42" fmla="*/ 548746 h 1958975"/>
                <a:gd name="connsiteX43" fmla="*/ 9531 w 1803400"/>
                <a:gd name="connsiteY43" fmla="*/ 492654 h 1958975"/>
                <a:gd name="connsiteX44" fmla="*/ 4236 w 1803400"/>
                <a:gd name="connsiteY44" fmla="*/ 472017 h 1958975"/>
                <a:gd name="connsiteX45" fmla="*/ 0 w 1803400"/>
                <a:gd name="connsiteY45" fmla="*/ 430213 h 1958975"/>
                <a:gd name="connsiteX46" fmla="*/ 3706 w 1803400"/>
                <a:gd name="connsiteY46" fmla="*/ 389996 h 1958975"/>
                <a:gd name="connsiteX47" fmla="*/ 15885 w 1803400"/>
                <a:gd name="connsiteY47" fmla="*/ 350838 h 1958975"/>
                <a:gd name="connsiteX48" fmla="*/ 35476 w 1803400"/>
                <a:gd name="connsiteY48" fmla="*/ 315913 h 1958975"/>
                <a:gd name="connsiteX49" fmla="*/ 61421 w 1803400"/>
                <a:gd name="connsiteY49" fmla="*/ 285750 h 1958975"/>
                <a:gd name="connsiteX50" fmla="*/ 93720 w 1803400"/>
                <a:gd name="connsiteY50" fmla="*/ 260350 h 1958975"/>
                <a:gd name="connsiteX51" fmla="*/ 131844 w 1803400"/>
                <a:gd name="connsiteY51" fmla="*/ 242358 h 1958975"/>
                <a:gd name="connsiteX52" fmla="*/ 152494 w 1803400"/>
                <a:gd name="connsiteY52" fmla="*/ 236008 h 1958975"/>
                <a:gd name="connsiteX53" fmla="*/ 952029 w 1803400"/>
                <a:gd name="connsiteY53" fmla="*/ 41275 h 1958975"/>
                <a:gd name="connsiteX54" fmla="*/ 952559 w 1803400"/>
                <a:gd name="connsiteY54" fmla="*/ 42863 h 1958975"/>
                <a:gd name="connsiteX55" fmla="*/ 1125633 w 1803400"/>
                <a:gd name="connsiteY55" fmla="*/ 393 h 1958975"/>
                <a:gd name="connsiteX56" fmla="*/ 1125537 w 1803400"/>
                <a:gd name="connsiteY56" fmla="*/ 0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385684 w 1803400"/>
                <a:gd name="connsiteY17" fmla="*/ 1842559 h 1958975"/>
                <a:gd name="connsiteX18" fmla="*/ 1375094 w 1803400"/>
                <a:gd name="connsiteY18" fmla="*/ 1863196 h 1958975"/>
                <a:gd name="connsiteX19" fmla="*/ 1348090 w 1803400"/>
                <a:gd name="connsiteY19" fmla="*/ 1897592 h 1958975"/>
                <a:gd name="connsiteX20" fmla="*/ 1315262 w 1803400"/>
                <a:gd name="connsiteY20" fmla="*/ 1924579 h 1958975"/>
                <a:gd name="connsiteX21" fmla="*/ 1278197 w 1803400"/>
                <a:gd name="connsiteY21" fmla="*/ 1944688 h 1958975"/>
                <a:gd name="connsiteX22" fmla="*/ 1237426 w 1803400"/>
                <a:gd name="connsiteY22" fmla="*/ 1955800 h 1958975"/>
                <a:gd name="connsiteX23" fmla="*/ 1195596 w 1803400"/>
                <a:gd name="connsiteY23" fmla="*/ 1958975 h 1958975"/>
                <a:gd name="connsiteX24" fmla="*/ 1153766 w 1803400"/>
                <a:gd name="connsiteY24" fmla="*/ 1953154 h 1958975"/>
                <a:gd name="connsiteX25" fmla="*/ 1113525 w 1803400"/>
                <a:gd name="connsiteY25" fmla="*/ 1936750 h 1958975"/>
                <a:gd name="connsiteX26" fmla="*/ 1093404 w 1803400"/>
                <a:gd name="connsiteY26" fmla="*/ 1924579 h 1958975"/>
                <a:gd name="connsiteX27" fmla="*/ 1047868 w 1803400"/>
                <a:gd name="connsiteY27" fmla="*/ 1893359 h 1958975"/>
                <a:gd name="connsiteX28" fmla="*/ 957324 w 1803400"/>
                <a:gd name="connsiteY28" fmla="*/ 1826684 h 1958975"/>
                <a:gd name="connsiteX29" fmla="*/ 869428 w 1803400"/>
                <a:gd name="connsiteY29" fmla="*/ 1756304 h 1958975"/>
                <a:gd name="connsiteX30" fmla="*/ 784179 w 1803400"/>
                <a:gd name="connsiteY30" fmla="*/ 1683279 h 1958975"/>
                <a:gd name="connsiteX31" fmla="*/ 701578 w 1803400"/>
                <a:gd name="connsiteY31" fmla="*/ 1606021 h 1958975"/>
                <a:gd name="connsiteX32" fmla="*/ 623214 w 1803400"/>
                <a:gd name="connsiteY32" fmla="*/ 1525059 h 1958975"/>
                <a:gd name="connsiteX33" fmla="*/ 546966 w 1803400"/>
                <a:gd name="connsiteY33" fmla="*/ 1441450 h 1958975"/>
                <a:gd name="connsiteX34" fmla="*/ 474955 w 1803400"/>
                <a:gd name="connsiteY34" fmla="*/ 1354667 h 1958975"/>
                <a:gd name="connsiteX35" fmla="*/ 405592 w 1803400"/>
                <a:gd name="connsiteY35" fmla="*/ 1263650 h 1958975"/>
                <a:gd name="connsiteX36" fmla="*/ 340464 w 1803400"/>
                <a:gd name="connsiteY36" fmla="*/ 1170517 h 1958975"/>
                <a:gd name="connsiteX37" fmla="*/ 277984 w 1803400"/>
                <a:gd name="connsiteY37" fmla="*/ 1074209 h 1958975"/>
                <a:gd name="connsiteX38" fmla="*/ 220269 w 1803400"/>
                <a:gd name="connsiteY38" fmla="*/ 974725 h 1958975"/>
                <a:gd name="connsiteX39" fmla="*/ 166261 w 1803400"/>
                <a:gd name="connsiteY39" fmla="*/ 872596 h 1958975"/>
                <a:gd name="connsiteX40" fmla="*/ 116488 w 1803400"/>
                <a:gd name="connsiteY40" fmla="*/ 767292 h 1958975"/>
                <a:gd name="connsiteX41" fmla="*/ 70952 w 1803400"/>
                <a:gd name="connsiteY41" fmla="*/ 659342 h 1958975"/>
                <a:gd name="connsiteX42" fmla="*/ 28593 w 1803400"/>
                <a:gd name="connsiteY42" fmla="*/ 548746 h 1958975"/>
                <a:gd name="connsiteX43" fmla="*/ 9531 w 1803400"/>
                <a:gd name="connsiteY43" fmla="*/ 492654 h 1958975"/>
                <a:gd name="connsiteX44" fmla="*/ 4236 w 1803400"/>
                <a:gd name="connsiteY44" fmla="*/ 472017 h 1958975"/>
                <a:gd name="connsiteX45" fmla="*/ 0 w 1803400"/>
                <a:gd name="connsiteY45" fmla="*/ 430213 h 1958975"/>
                <a:gd name="connsiteX46" fmla="*/ 3706 w 1803400"/>
                <a:gd name="connsiteY46" fmla="*/ 389996 h 1958975"/>
                <a:gd name="connsiteX47" fmla="*/ 15885 w 1803400"/>
                <a:gd name="connsiteY47" fmla="*/ 350838 h 1958975"/>
                <a:gd name="connsiteX48" fmla="*/ 35476 w 1803400"/>
                <a:gd name="connsiteY48" fmla="*/ 315913 h 1958975"/>
                <a:gd name="connsiteX49" fmla="*/ 61421 w 1803400"/>
                <a:gd name="connsiteY49" fmla="*/ 285750 h 1958975"/>
                <a:gd name="connsiteX50" fmla="*/ 93720 w 1803400"/>
                <a:gd name="connsiteY50" fmla="*/ 260350 h 1958975"/>
                <a:gd name="connsiteX51" fmla="*/ 131844 w 1803400"/>
                <a:gd name="connsiteY51" fmla="*/ 242358 h 1958975"/>
                <a:gd name="connsiteX52" fmla="*/ 152494 w 1803400"/>
                <a:gd name="connsiteY52" fmla="*/ 236008 h 1958975"/>
                <a:gd name="connsiteX53" fmla="*/ 952029 w 1803400"/>
                <a:gd name="connsiteY53" fmla="*/ 41275 h 1958975"/>
                <a:gd name="connsiteX54" fmla="*/ 1125633 w 1803400"/>
                <a:gd name="connsiteY54" fmla="*/ 393 h 1958975"/>
                <a:gd name="connsiteX55" fmla="*/ 1125537 w 1803400"/>
                <a:gd name="connsiteY55" fmla="*/ 0 h 1958975"/>
                <a:gd name="connsiteX0" fmla="*/ 1125537 w 1803400"/>
                <a:gd name="connsiteY0" fmla="*/ 0 h 1958975"/>
                <a:gd name="connsiteX1" fmla="*/ 1126165 w 1803400"/>
                <a:gd name="connsiteY1" fmla="*/ 262 h 1958975"/>
                <a:gd name="connsiteX2" fmla="*/ 1127234 w 1803400"/>
                <a:gd name="connsiteY2" fmla="*/ 0 h 1958975"/>
                <a:gd name="connsiteX3" fmla="*/ 1127440 w 1803400"/>
                <a:gd name="connsiteY3" fmla="*/ 795 h 1958975"/>
                <a:gd name="connsiteX4" fmla="*/ 1488053 w 1803400"/>
                <a:gd name="connsiteY4" fmla="*/ 151427 h 1958975"/>
                <a:gd name="connsiteX5" fmla="*/ 1513493 w 1803400"/>
                <a:gd name="connsiteY5" fmla="*/ 163075 h 1958975"/>
                <a:gd name="connsiteX6" fmla="*/ 1559603 w 1803400"/>
                <a:gd name="connsiteY6" fmla="*/ 190607 h 1958975"/>
                <a:gd name="connsiteX7" fmla="*/ 1602532 w 1803400"/>
                <a:gd name="connsiteY7" fmla="*/ 223434 h 1958975"/>
                <a:gd name="connsiteX8" fmla="*/ 1640692 w 1803400"/>
                <a:gd name="connsiteY8" fmla="*/ 261555 h 1958975"/>
                <a:gd name="connsiteX9" fmla="*/ 1672492 w 1803400"/>
                <a:gd name="connsiteY9" fmla="*/ 303383 h 1958975"/>
                <a:gd name="connsiteX10" fmla="*/ 1699521 w 1803400"/>
                <a:gd name="connsiteY10" fmla="*/ 349976 h 1958975"/>
                <a:gd name="connsiteX11" fmla="*/ 1720721 w 1803400"/>
                <a:gd name="connsiteY11" fmla="*/ 399216 h 1958975"/>
                <a:gd name="connsiteX12" fmla="*/ 1735031 w 1803400"/>
                <a:gd name="connsiteY12" fmla="*/ 451633 h 1958975"/>
                <a:gd name="connsiteX13" fmla="*/ 1739271 w 1803400"/>
                <a:gd name="connsiteY13" fmla="*/ 479165 h 1958975"/>
                <a:gd name="connsiteX14" fmla="*/ 1803400 w 1803400"/>
                <a:gd name="connsiteY14" fmla="*/ 944563 h 1958975"/>
                <a:gd name="connsiteX15" fmla="*/ 1792224 w 1803400"/>
                <a:gd name="connsiteY15" fmla="*/ 938116 h 1958975"/>
                <a:gd name="connsiteX16" fmla="*/ 1803400 w 1803400"/>
                <a:gd name="connsiteY16" fmla="*/ 945534 h 1958975"/>
                <a:gd name="connsiteX17" fmla="*/ 1385684 w 1803400"/>
                <a:gd name="connsiteY17" fmla="*/ 1842559 h 1958975"/>
                <a:gd name="connsiteX18" fmla="*/ 1375094 w 1803400"/>
                <a:gd name="connsiteY18" fmla="*/ 1863196 h 1958975"/>
                <a:gd name="connsiteX19" fmla="*/ 1348090 w 1803400"/>
                <a:gd name="connsiteY19" fmla="*/ 1897592 h 1958975"/>
                <a:gd name="connsiteX20" fmla="*/ 1315262 w 1803400"/>
                <a:gd name="connsiteY20" fmla="*/ 1924579 h 1958975"/>
                <a:gd name="connsiteX21" fmla="*/ 1278197 w 1803400"/>
                <a:gd name="connsiteY21" fmla="*/ 1944688 h 1958975"/>
                <a:gd name="connsiteX22" fmla="*/ 1237426 w 1803400"/>
                <a:gd name="connsiteY22" fmla="*/ 1955800 h 1958975"/>
                <a:gd name="connsiteX23" fmla="*/ 1195596 w 1803400"/>
                <a:gd name="connsiteY23" fmla="*/ 1958975 h 1958975"/>
                <a:gd name="connsiteX24" fmla="*/ 1153766 w 1803400"/>
                <a:gd name="connsiteY24" fmla="*/ 1953154 h 1958975"/>
                <a:gd name="connsiteX25" fmla="*/ 1113525 w 1803400"/>
                <a:gd name="connsiteY25" fmla="*/ 1936750 h 1958975"/>
                <a:gd name="connsiteX26" fmla="*/ 1093404 w 1803400"/>
                <a:gd name="connsiteY26" fmla="*/ 1924579 h 1958975"/>
                <a:gd name="connsiteX27" fmla="*/ 1047868 w 1803400"/>
                <a:gd name="connsiteY27" fmla="*/ 1893359 h 1958975"/>
                <a:gd name="connsiteX28" fmla="*/ 957324 w 1803400"/>
                <a:gd name="connsiteY28" fmla="*/ 1826684 h 1958975"/>
                <a:gd name="connsiteX29" fmla="*/ 869428 w 1803400"/>
                <a:gd name="connsiteY29" fmla="*/ 1756304 h 1958975"/>
                <a:gd name="connsiteX30" fmla="*/ 784179 w 1803400"/>
                <a:gd name="connsiteY30" fmla="*/ 1683279 h 1958975"/>
                <a:gd name="connsiteX31" fmla="*/ 701578 w 1803400"/>
                <a:gd name="connsiteY31" fmla="*/ 1606021 h 1958975"/>
                <a:gd name="connsiteX32" fmla="*/ 623214 w 1803400"/>
                <a:gd name="connsiteY32" fmla="*/ 1525059 h 1958975"/>
                <a:gd name="connsiteX33" fmla="*/ 546966 w 1803400"/>
                <a:gd name="connsiteY33" fmla="*/ 1441450 h 1958975"/>
                <a:gd name="connsiteX34" fmla="*/ 474955 w 1803400"/>
                <a:gd name="connsiteY34" fmla="*/ 1354667 h 1958975"/>
                <a:gd name="connsiteX35" fmla="*/ 405592 w 1803400"/>
                <a:gd name="connsiteY35" fmla="*/ 1263650 h 1958975"/>
                <a:gd name="connsiteX36" fmla="*/ 340464 w 1803400"/>
                <a:gd name="connsiteY36" fmla="*/ 1170517 h 1958975"/>
                <a:gd name="connsiteX37" fmla="*/ 277984 w 1803400"/>
                <a:gd name="connsiteY37" fmla="*/ 1074209 h 1958975"/>
                <a:gd name="connsiteX38" fmla="*/ 220269 w 1803400"/>
                <a:gd name="connsiteY38" fmla="*/ 974725 h 1958975"/>
                <a:gd name="connsiteX39" fmla="*/ 166261 w 1803400"/>
                <a:gd name="connsiteY39" fmla="*/ 872596 h 1958975"/>
                <a:gd name="connsiteX40" fmla="*/ 116488 w 1803400"/>
                <a:gd name="connsiteY40" fmla="*/ 767292 h 1958975"/>
                <a:gd name="connsiteX41" fmla="*/ 70952 w 1803400"/>
                <a:gd name="connsiteY41" fmla="*/ 659342 h 1958975"/>
                <a:gd name="connsiteX42" fmla="*/ 28593 w 1803400"/>
                <a:gd name="connsiteY42" fmla="*/ 548746 h 1958975"/>
                <a:gd name="connsiteX43" fmla="*/ 9531 w 1803400"/>
                <a:gd name="connsiteY43" fmla="*/ 492654 h 1958975"/>
                <a:gd name="connsiteX44" fmla="*/ 4236 w 1803400"/>
                <a:gd name="connsiteY44" fmla="*/ 472017 h 1958975"/>
                <a:gd name="connsiteX45" fmla="*/ 0 w 1803400"/>
                <a:gd name="connsiteY45" fmla="*/ 430213 h 1958975"/>
                <a:gd name="connsiteX46" fmla="*/ 3706 w 1803400"/>
                <a:gd name="connsiteY46" fmla="*/ 389996 h 1958975"/>
                <a:gd name="connsiteX47" fmla="*/ 15885 w 1803400"/>
                <a:gd name="connsiteY47" fmla="*/ 350838 h 1958975"/>
                <a:gd name="connsiteX48" fmla="*/ 35476 w 1803400"/>
                <a:gd name="connsiteY48" fmla="*/ 315913 h 1958975"/>
                <a:gd name="connsiteX49" fmla="*/ 61421 w 1803400"/>
                <a:gd name="connsiteY49" fmla="*/ 285750 h 1958975"/>
                <a:gd name="connsiteX50" fmla="*/ 93720 w 1803400"/>
                <a:gd name="connsiteY50" fmla="*/ 260350 h 1958975"/>
                <a:gd name="connsiteX51" fmla="*/ 131844 w 1803400"/>
                <a:gd name="connsiteY51" fmla="*/ 242358 h 1958975"/>
                <a:gd name="connsiteX52" fmla="*/ 152494 w 1803400"/>
                <a:gd name="connsiteY52" fmla="*/ 236008 h 1958975"/>
                <a:gd name="connsiteX53" fmla="*/ 1125633 w 1803400"/>
                <a:gd name="connsiteY53" fmla="*/ 393 h 1958975"/>
                <a:gd name="connsiteX54" fmla="*/ 1125537 w 1803400"/>
                <a:gd name="connsiteY54" fmla="*/ 0 h 19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803400" h="1958975">
                  <a:moveTo>
                    <a:pt x="1125537" y="0"/>
                  </a:moveTo>
                  <a:lnTo>
                    <a:pt x="1126165" y="262"/>
                  </a:lnTo>
                  <a:lnTo>
                    <a:pt x="1127234" y="0"/>
                  </a:lnTo>
                  <a:cubicBezTo>
                    <a:pt x="1127303" y="265"/>
                    <a:pt x="1127371" y="530"/>
                    <a:pt x="1127440" y="795"/>
                  </a:cubicBezTo>
                  <a:lnTo>
                    <a:pt x="1488053" y="151427"/>
                  </a:lnTo>
                  <a:lnTo>
                    <a:pt x="1513493" y="163075"/>
                  </a:lnTo>
                  <a:lnTo>
                    <a:pt x="1559603" y="190607"/>
                  </a:lnTo>
                  <a:lnTo>
                    <a:pt x="1602532" y="223434"/>
                  </a:lnTo>
                  <a:lnTo>
                    <a:pt x="1640692" y="261555"/>
                  </a:lnTo>
                  <a:lnTo>
                    <a:pt x="1672492" y="303383"/>
                  </a:lnTo>
                  <a:lnTo>
                    <a:pt x="1699521" y="349976"/>
                  </a:lnTo>
                  <a:lnTo>
                    <a:pt x="1720721" y="399216"/>
                  </a:lnTo>
                  <a:lnTo>
                    <a:pt x="1735031" y="451633"/>
                  </a:lnTo>
                  <a:lnTo>
                    <a:pt x="1739271" y="479165"/>
                  </a:lnTo>
                  <a:lnTo>
                    <a:pt x="1803400" y="944563"/>
                  </a:lnTo>
                  <a:lnTo>
                    <a:pt x="1792224" y="938116"/>
                  </a:lnTo>
                  <a:lnTo>
                    <a:pt x="1803400" y="945534"/>
                  </a:lnTo>
                  <a:lnTo>
                    <a:pt x="1385684" y="1842559"/>
                  </a:lnTo>
                  <a:lnTo>
                    <a:pt x="1375094" y="1863196"/>
                  </a:lnTo>
                  <a:lnTo>
                    <a:pt x="1348090" y="1897592"/>
                  </a:lnTo>
                  <a:lnTo>
                    <a:pt x="1315262" y="1924579"/>
                  </a:lnTo>
                  <a:lnTo>
                    <a:pt x="1278197" y="1944688"/>
                  </a:lnTo>
                  <a:lnTo>
                    <a:pt x="1237426" y="1955800"/>
                  </a:lnTo>
                  <a:lnTo>
                    <a:pt x="1195596" y="1958975"/>
                  </a:lnTo>
                  <a:lnTo>
                    <a:pt x="1153766" y="1953154"/>
                  </a:lnTo>
                  <a:lnTo>
                    <a:pt x="1113525" y="1936750"/>
                  </a:lnTo>
                  <a:lnTo>
                    <a:pt x="1093404" y="1924579"/>
                  </a:lnTo>
                  <a:lnTo>
                    <a:pt x="1047868" y="1893359"/>
                  </a:lnTo>
                  <a:lnTo>
                    <a:pt x="957324" y="1826684"/>
                  </a:lnTo>
                  <a:lnTo>
                    <a:pt x="869428" y="1756304"/>
                  </a:lnTo>
                  <a:lnTo>
                    <a:pt x="784179" y="1683279"/>
                  </a:lnTo>
                  <a:lnTo>
                    <a:pt x="701578" y="1606021"/>
                  </a:lnTo>
                  <a:lnTo>
                    <a:pt x="623214" y="1525059"/>
                  </a:lnTo>
                  <a:lnTo>
                    <a:pt x="546966" y="1441450"/>
                  </a:lnTo>
                  <a:lnTo>
                    <a:pt x="474955" y="1354667"/>
                  </a:lnTo>
                  <a:lnTo>
                    <a:pt x="405592" y="1263650"/>
                  </a:lnTo>
                  <a:lnTo>
                    <a:pt x="340464" y="1170517"/>
                  </a:lnTo>
                  <a:lnTo>
                    <a:pt x="277984" y="1074209"/>
                  </a:lnTo>
                  <a:lnTo>
                    <a:pt x="220269" y="974725"/>
                  </a:lnTo>
                  <a:lnTo>
                    <a:pt x="166261" y="872596"/>
                  </a:lnTo>
                  <a:lnTo>
                    <a:pt x="116488" y="767292"/>
                  </a:lnTo>
                  <a:lnTo>
                    <a:pt x="70952" y="659342"/>
                  </a:lnTo>
                  <a:lnTo>
                    <a:pt x="28593" y="548746"/>
                  </a:lnTo>
                  <a:lnTo>
                    <a:pt x="9531" y="492654"/>
                  </a:lnTo>
                  <a:lnTo>
                    <a:pt x="4236" y="472017"/>
                  </a:lnTo>
                  <a:lnTo>
                    <a:pt x="0" y="430213"/>
                  </a:lnTo>
                  <a:lnTo>
                    <a:pt x="3706" y="389996"/>
                  </a:lnTo>
                  <a:lnTo>
                    <a:pt x="15885" y="350838"/>
                  </a:lnTo>
                  <a:lnTo>
                    <a:pt x="35476" y="315913"/>
                  </a:lnTo>
                  <a:lnTo>
                    <a:pt x="61421" y="285750"/>
                  </a:lnTo>
                  <a:lnTo>
                    <a:pt x="93720" y="260350"/>
                  </a:lnTo>
                  <a:lnTo>
                    <a:pt x="131844" y="242358"/>
                  </a:lnTo>
                  <a:lnTo>
                    <a:pt x="152494" y="236008"/>
                  </a:lnTo>
                  <a:lnTo>
                    <a:pt x="1125633" y="393"/>
                  </a:lnTo>
                  <a:lnTo>
                    <a:pt x="112553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34290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33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52" name="Freeform: Shape 51"/>
            <p:cNvSpPr>
              <a:spLocks/>
            </p:cNvSpPr>
            <p:nvPr/>
          </p:nvSpPr>
          <p:spPr bwMode="auto">
            <a:xfrm>
              <a:off x="4596440" y="1813794"/>
              <a:ext cx="1349706" cy="1143084"/>
            </a:xfrm>
            <a:custGeom>
              <a:avLst/>
              <a:gdLst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94151 w 1928813"/>
                <a:gd name="connsiteY3" fmla="*/ 0 h 1633538"/>
                <a:gd name="connsiteX4" fmla="*/ 215312 w 1928813"/>
                <a:gd name="connsiteY4" fmla="*/ 1058 h 1633538"/>
                <a:gd name="connsiteX5" fmla="*/ 274562 w 1928813"/>
                <a:gd name="connsiteY5" fmla="*/ 5292 h 1633538"/>
                <a:gd name="connsiteX6" fmla="*/ 392005 w 1928813"/>
                <a:gd name="connsiteY6" fmla="*/ 20108 h 1633538"/>
                <a:gd name="connsiteX7" fmla="*/ 506803 w 1928813"/>
                <a:gd name="connsiteY7" fmla="*/ 38100 h 1633538"/>
                <a:gd name="connsiteX8" fmla="*/ 621072 w 1928813"/>
                <a:gd name="connsiteY8" fmla="*/ 61912 h 1633538"/>
                <a:gd name="connsiteX9" fmla="*/ 733753 w 1928813"/>
                <a:gd name="connsiteY9" fmla="*/ 89958 h 1633538"/>
                <a:gd name="connsiteX10" fmla="*/ 843790 w 1928813"/>
                <a:gd name="connsiteY10" fmla="*/ 122767 h 1633538"/>
                <a:gd name="connsiteX11" fmla="*/ 952768 w 1928813"/>
                <a:gd name="connsiteY11" fmla="*/ 159808 h 1633538"/>
                <a:gd name="connsiteX12" fmla="*/ 1059102 w 1928813"/>
                <a:gd name="connsiteY12" fmla="*/ 201083 h 1633538"/>
                <a:gd name="connsiteX13" fmla="*/ 1162790 w 1928813"/>
                <a:gd name="connsiteY13" fmla="*/ 247121 h 1633538"/>
                <a:gd name="connsiteX14" fmla="*/ 1264891 w 1928813"/>
                <a:gd name="connsiteY14" fmla="*/ 296333 h 1633538"/>
                <a:gd name="connsiteX15" fmla="*/ 1364347 w 1928813"/>
                <a:gd name="connsiteY15" fmla="*/ 350308 h 1633538"/>
                <a:gd name="connsiteX16" fmla="*/ 1461158 w 1928813"/>
                <a:gd name="connsiteY16" fmla="*/ 407458 h 1633538"/>
                <a:gd name="connsiteX17" fmla="*/ 1555853 w 1928813"/>
                <a:gd name="connsiteY17" fmla="*/ 469371 h 1633538"/>
                <a:gd name="connsiteX18" fmla="*/ 1647903 w 1928813"/>
                <a:gd name="connsiteY18" fmla="*/ 533929 h 1633538"/>
                <a:gd name="connsiteX19" fmla="*/ 1736249 w 1928813"/>
                <a:gd name="connsiteY19" fmla="*/ 602192 h 1633538"/>
                <a:gd name="connsiteX20" fmla="*/ 1822480 w 1928813"/>
                <a:gd name="connsiteY20" fmla="*/ 674687 h 1633538"/>
                <a:gd name="connsiteX21" fmla="*/ 1864273 w 1928813"/>
                <a:gd name="connsiteY21" fmla="*/ 712258 h 1633538"/>
                <a:gd name="connsiteX22" fmla="*/ 1880672 w 1928813"/>
                <a:gd name="connsiteY22" fmla="*/ 728133 h 1633538"/>
                <a:gd name="connsiteX23" fmla="*/ 1905007 w 1928813"/>
                <a:gd name="connsiteY23" fmla="*/ 763587 h 1633538"/>
                <a:gd name="connsiteX24" fmla="*/ 1921407 w 1928813"/>
                <a:gd name="connsiteY24" fmla="*/ 803275 h 1633538"/>
                <a:gd name="connsiteX25" fmla="*/ 1928813 w 1928813"/>
                <a:gd name="connsiteY25" fmla="*/ 844550 h 1633538"/>
                <a:gd name="connsiteX26" fmla="*/ 1927226 w 1928813"/>
                <a:gd name="connsiteY26" fmla="*/ 886354 h 1633538"/>
                <a:gd name="connsiteX27" fmla="*/ 1916646 w 1928813"/>
                <a:gd name="connsiteY27" fmla="*/ 927629 h 1633538"/>
                <a:gd name="connsiteX28" fmla="*/ 1898130 w 1928813"/>
                <a:gd name="connsiteY28" fmla="*/ 965729 h 1633538"/>
                <a:gd name="connsiteX29" fmla="*/ 1871150 w 1928813"/>
                <a:gd name="connsiteY29" fmla="*/ 999596 h 1633538"/>
                <a:gd name="connsiteX30" fmla="*/ 1853692 w 1928813"/>
                <a:gd name="connsiteY30" fmla="*/ 1014413 h 1633538"/>
                <a:gd name="connsiteX31" fmla="*/ 1244788 w 1928813"/>
                <a:gd name="connsiteY31" fmla="*/ 1501775 h 1633538"/>
                <a:gd name="connsiteX32" fmla="*/ 1202995 w 1928813"/>
                <a:gd name="connsiteY32" fmla="*/ 1455208 h 1633538"/>
                <a:gd name="connsiteX33" fmla="*/ 1114120 w 1928813"/>
                <a:gd name="connsiteY33" fmla="*/ 1372129 h 1633538"/>
                <a:gd name="connsiteX34" fmla="*/ 1017838 w 1928813"/>
                <a:gd name="connsiteY34" fmla="*/ 1299633 h 1633538"/>
                <a:gd name="connsiteX35" fmla="*/ 1003804 w 1928813"/>
                <a:gd name="connsiteY35" fmla="*/ 1290972 h 1633538"/>
                <a:gd name="connsiteX36" fmla="*/ 1098083 w 1928813"/>
                <a:gd name="connsiteY36" fmla="*/ 1361774 h 1633538"/>
                <a:gd name="connsiteX37" fmla="*/ 1196995 w 1928813"/>
                <a:gd name="connsiteY37" fmla="*/ 1451657 h 1633538"/>
                <a:gd name="connsiteX38" fmla="*/ 1244600 w 1928813"/>
                <a:gd name="connsiteY38" fmla="*/ 1501886 h 1633538"/>
                <a:gd name="connsiteX39" fmla="*/ 1243013 w 1928813"/>
                <a:gd name="connsiteY39" fmla="*/ 1502415 h 1633538"/>
                <a:gd name="connsiteX40" fmla="*/ 1080099 w 1928813"/>
                <a:gd name="connsiteY40" fmla="*/ 1633538 h 1633538"/>
                <a:gd name="connsiteX41" fmla="*/ 1072952 w 1928813"/>
                <a:gd name="connsiteY41" fmla="*/ 1626822 h 1633538"/>
                <a:gd name="connsiteX42" fmla="*/ 1077913 w 1928813"/>
                <a:gd name="connsiteY42" fmla="*/ 1633538 h 1633538"/>
                <a:gd name="connsiteX43" fmla="*/ 592667 w 1928813"/>
                <a:gd name="connsiteY43" fmla="*/ 1633538 h 1633538"/>
                <a:gd name="connsiteX44" fmla="*/ 571500 w 1928813"/>
                <a:gd name="connsiteY44" fmla="*/ 1632480 h 1633538"/>
                <a:gd name="connsiteX45" fmla="*/ 528638 w 1928813"/>
                <a:gd name="connsiteY45" fmla="*/ 1628776 h 1633538"/>
                <a:gd name="connsiteX46" fmla="*/ 488421 w 1928813"/>
                <a:gd name="connsiteY46" fmla="*/ 1619780 h 1633538"/>
                <a:gd name="connsiteX47" fmla="*/ 448205 w 1928813"/>
                <a:gd name="connsiteY47" fmla="*/ 1607609 h 1633538"/>
                <a:gd name="connsiteX48" fmla="*/ 410105 w 1928813"/>
                <a:gd name="connsiteY48" fmla="*/ 1590676 h 1633538"/>
                <a:gd name="connsiteX49" fmla="*/ 373592 w 1928813"/>
                <a:gd name="connsiteY49" fmla="*/ 1571096 h 1633538"/>
                <a:gd name="connsiteX50" fmla="*/ 338138 w 1928813"/>
                <a:gd name="connsiteY50" fmla="*/ 1547284 h 1633538"/>
                <a:gd name="connsiteX51" fmla="*/ 306388 w 1928813"/>
                <a:gd name="connsiteY51" fmla="*/ 1519767 h 1633538"/>
                <a:gd name="connsiteX52" fmla="*/ 292100 w 1928813"/>
                <a:gd name="connsiteY52" fmla="*/ 1504421 h 1633538"/>
                <a:gd name="connsiteX53" fmla="*/ 2904 w 1928813"/>
                <a:gd name="connsiteY53" fmla="*/ 1202127 h 1633538"/>
                <a:gd name="connsiteX54" fmla="*/ 1587 w 1928813"/>
                <a:gd name="connsiteY54" fmla="*/ 1202100 h 1633538"/>
                <a:gd name="connsiteX55" fmla="*/ 1587 w 1928813"/>
                <a:gd name="connsiteY55" fmla="*/ 1200751 h 1633538"/>
                <a:gd name="connsiteX56" fmla="*/ 0 w 1928813"/>
                <a:gd name="connsiteY56" fmla="*/ 1199092 h 1633538"/>
                <a:gd name="connsiteX57" fmla="*/ 1587 w 1928813"/>
                <a:gd name="connsiteY57" fmla="*/ 1198930 h 1633538"/>
                <a:gd name="connsiteX58" fmla="*/ 1587 w 1928813"/>
                <a:gd name="connsiteY58" fmla="*/ 1006472 h 1633538"/>
                <a:gd name="connsiteX59" fmla="*/ 1587 w 1928813"/>
                <a:gd name="connsiteY59" fmla="*/ 1005946 h 1633538"/>
                <a:gd name="connsiteX60" fmla="*/ 0 w 1928813"/>
                <a:gd name="connsiteY60" fmla="*/ 1005946 h 1633538"/>
                <a:gd name="connsiteX61" fmla="*/ 0 w 1928813"/>
                <a:gd name="connsiteY61" fmla="*/ 199496 h 1633538"/>
                <a:gd name="connsiteX62" fmla="*/ 529 w 1928813"/>
                <a:gd name="connsiteY62" fmla="*/ 178329 h 1633538"/>
                <a:gd name="connsiteX63" fmla="*/ 9523 w 1928813"/>
                <a:gd name="connsiteY63" fmla="*/ 137054 h 1633538"/>
                <a:gd name="connsiteX64" fmla="*/ 26451 w 1928813"/>
                <a:gd name="connsiteY64" fmla="*/ 100012 h 1633538"/>
                <a:gd name="connsiteX65" fmla="*/ 50257 w 1928813"/>
                <a:gd name="connsiteY65" fmla="*/ 67204 h 1633538"/>
                <a:gd name="connsiteX66" fmla="*/ 78824 w 1928813"/>
                <a:gd name="connsiteY66" fmla="*/ 40746 h 1633538"/>
                <a:gd name="connsiteX67" fmla="*/ 114269 w 1928813"/>
                <a:gd name="connsiteY67" fmla="*/ 19050 h 1633538"/>
                <a:gd name="connsiteX68" fmla="*/ 152358 w 1928813"/>
                <a:gd name="connsiteY68" fmla="*/ 5292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202995 w 1928813"/>
                <a:gd name="connsiteY33" fmla="*/ 1455208 h 1633538"/>
                <a:gd name="connsiteX34" fmla="*/ 1114120 w 1928813"/>
                <a:gd name="connsiteY34" fmla="*/ 1372129 h 1633538"/>
                <a:gd name="connsiteX35" fmla="*/ 1017838 w 1928813"/>
                <a:gd name="connsiteY35" fmla="*/ 1299633 h 1633538"/>
                <a:gd name="connsiteX36" fmla="*/ 1098083 w 1928813"/>
                <a:gd name="connsiteY36" fmla="*/ 1361774 h 1633538"/>
                <a:gd name="connsiteX37" fmla="*/ 1196995 w 1928813"/>
                <a:gd name="connsiteY37" fmla="*/ 1451657 h 1633538"/>
                <a:gd name="connsiteX38" fmla="*/ 1244600 w 1928813"/>
                <a:gd name="connsiteY38" fmla="*/ 1501886 h 1633538"/>
                <a:gd name="connsiteX39" fmla="*/ 1243013 w 1928813"/>
                <a:gd name="connsiteY39" fmla="*/ 1502415 h 1633538"/>
                <a:gd name="connsiteX40" fmla="*/ 1080099 w 1928813"/>
                <a:gd name="connsiteY40" fmla="*/ 1633538 h 1633538"/>
                <a:gd name="connsiteX41" fmla="*/ 1072952 w 1928813"/>
                <a:gd name="connsiteY41" fmla="*/ 1626822 h 1633538"/>
                <a:gd name="connsiteX42" fmla="*/ 1077913 w 1928813"/>
                <a:gd name="connsiteY42" fmla="*/ 1633538 h 1633538"/>
                <a:gd name="connsiteX43" fmla="*/ 592667 w 1928813"/>
                <a:gd name="connsiteY43" fmla="*/ 1633538 h 1633538"/>
                <a:gd name="connsiteX44" fmla="*/ 571500 w 1928813"/>
                <a:gd name="connsiteY44" fmla="*/ 1632480 h 1633538"/>
                <a:gd name="connsiteX45" fmla="*/ 528638 w 1928813"/>
                <a:gd name="connsiteY45" fmla="*/ 1628776 h 1633538"/>
                <a:gd name="connsiteX46" fmla="*/ 488421 w 1928813"/>
                <a:gd name="connsiteY46" fmla="*/ 1619780 h 1633538"/>
                <a:gd name="connsiteX47" fmla="*/ 448205 w 1928813"/>
                <a:gd name="connsiteY47" fmla="*/ 1607609 h 1633538"/>
                <a:gd name="connsiteX48" fmla="*/ 410105 w 1928813"/>
                <a:gd name="connsiteY48" fmla="*/ 1590676 h 1633538"/>
                <a:gd name="connsiteX49" fmla="*/ 373592 w 1928813"/>
                <a:gd name="connsiteY49" fmla="*/ 1571096 h 1633538"/>
                <a:gd name="connsiteX50" fmla="*/ 338138 w 1928813"/>
                <a:gd name="connsiteY50" fmla="*/ 1547284 h 1633538"/>
                <a:gd name="connsiteX51" fmla="*/ 306388 w 1928813"/>
                <a:gd name="connsiteY51" fmla="*/ 1519767 h 1633538"/>
                <a:gd name="connsiteX52" fmla="*/ 292100 w 1928813"/>
                <a:gd name="connsiteY52" fmla="*/ 1504421 h 1633538"/>
                <a:gd name="connsiteX53" fmla="*/ 2904 w 1928813"/>
                <a:gd name="connsiteY53" fmla="*/ 1202127 h 1633538"/>
                <a:gd name="connsiteX54" fmla="*/ 1587 w 1928813"/>
                <a:gd name="connsiteY54" fmla="*/ 1202100 h 1633538"/>
                <a:gd name="connsiteX55" fmla="*/ 1587 w 1928813"/>
                <a:gd name="connsiteY55" fmla="*/ 1200751 h 1633538"/>
                <a:gd name="connsiteX56" fmla="*/ 0 w 1928813"/>
                <a:gd name="connsiteY56" fmla="*/ 1199092 h 1633538"/>
                <a:gd name="connsiteX57" fmla="*/ 1587 w 1928813"/>
                <a:gd name="connsiteY57" fmla="*/ 1198930 h 1633538"/>
                <a:gd name="connsiteX58" fmla="*/ 1587 w 1928813"/>
                <a:gd name="connsiteY58" fmla="*/ 1006472 h 1633538"/>
                <a:gd name="connsiteX59" fmla="*/ 1587 w 1928813"/>
                <a:gd name="connsiteY59" fmla="*/ 1005946 h 1633538"/>
                <a:gd name="connsiteX60" fmla="*/ 0 w 1928813"/>
                <a:gd name="connsiteY60" fmla="*/ 1005946 h 1633538"/>
                <a:gd name="connsiteX61" fmla="*/ 0 w 1928813"/>
                <a:gd name="connsiteY61" fmla="*/ 199496 h 1633538"/>
                <a:gd name="connsiteX62" fmla="*/ 529 w 1928813"/>
                <a:gd name="connsiteY62" fmla="*/ 178329 h 1633538"/>
                <a:gd name="connsiteX63" fmla="*/ 9523 w 1928813"/>
                <a:gd name="connsiteY63" fmla="*/ 137054 h 1633538"/>
                <a:gd name="connsiteX64" fmla="*/ 26451 w 1928813"/>
                <a:gd name="connsiteY64" fmla="*/ 100012 h 1633538"/>
                <a:gd name="connsiteX65" fmla="*/ 50257 w 1928813"/>
                <a:gd name="connsiteY65" fmla="*/ 67204 h 1633538"/>
                <a:gd name="connsiteX66" fmla="*/ 78824 w 1928813"/>
                <a:gd name="connsiteY66" fmla="*/ 40746 h 1633538"/>
                <a:gd name="connsiteX67" fmla="*/ 114269 w 1928813"/>
                <a:gd name="connsiteY67" fmla="*/ 19050 h 1633538"/>
                <a:gd name="connsiteX68" fmla="*/ 152358 w 1928813"/>
                <a:gd name="connsiteY68" fmla="*/ 5292 h 1633538"/>
                <a:gd name="connsiteX69" fmla="*/ 194151 w 1928813"/>
                <a:gd name="connsiteY69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202995 w 1928813"/>
                <a:gd name="connsiteY33" fmla="*/ 1455208 h 1633538"/>
                <a:gd name="connsiteX34" fmla="*/ 1114120 w 1928813"/>
                <a:gd name="connsiteY34" fmla="*/ 1372129 h 1633538"/>
                <a:gd name="connsiteX35" fmla="*/ 1098083 w 1928813"/>
                <a:gd name="connsiteY35" fmla="*/ 1361774 h 1633538"/>
                <a:gd name="connsiteX36" fmla="*/ 1196995 w 1928813"/>
                <a:gd name="connsiteY36" fmla="*/ 1451657 h 1633538"/>
                <a:gd name="connsiteX37" fmla="*/ 1244600 w 1928813"/>
                <a:gd name="connsiteY37" fmla="*/ 1501886 h 1633538"/>
                <a:gd name="connsiteX38" fmla="*/ 1243013 w 1928813"/>
                <a:gd name="connsiteY38" fmla="*/ 1502415 h 1633538"/>
                <a:gd name="connsiteX39" fmla="*/ 1080099 w 1928813"/>
                <a:gd name="connsiteY39" fmla="*/ 1633538 h 1633538"/>
                <a:gd name="connsiteX40" fmla="*/ 1072952 w 1928813"/>
                <a:gd name="connsiteY40" fmla="*/ 1626822 h 1633538"/>
                <a:gd name="connsiteX41" fmla="*/ 1077913 w 1928813"/>
                <a:gd name="connsiteY41" fmla="*/ 1633538 h 1633538"/>
                <a:gd name="connsiteX42" fmla="*/ 592667 w 1928813"/>
                <a:gd name="connsiteY42" fmla="*/ 1633538 h 1633538"/>
                <a:gd name="connsiteX43" fmla="*/ 571500 w 1928813"/>
                <a:gd name="connsiteY43" fmla="*/ 1632480 h 1633538"/>
                <a:gd name="connsiteX44" fmla="*/ 528638 w 1928813"/>
                <a:gd name="connsiteY44" fmla="*/ 1628776 h 1633538"/>
                <a:gd name="connsiteX45" fmla="*/ 488421 w 1928813"/>
                <a:gd name="connsiteY45" fmla="*/ 1619780 h 1633538"/>
                <a:gd name="connsiteX46" fmla="*/ 448205 w 1928813"/>
                <a:gd name="connsiteY46" fmla="*/ 1607609 h 1633538"/>
                <a:gd name="connsiteX47" fmla="*/ 410105 w 1928813"/>
                <a:gd name="connsiteY47" fmla="*/ 1590676 h 1633538"/>
                <a:gd name="connsiteX48" fmla="*/ 373592 w 1928813"/>
                <a:gd name="connsiteY48" fmla="*/ 1571096 h 1633538"/>
                <a:gd name="connsiteX49" fmla="*/ 338138 w 1928813"/>
                <a:gd name="connsiteY49" fmla="*/ 1547284 h 1633538"/>
                <a:gd name="connsiteX50" fmla="*/ 306388 w 1928813"/>
                <a:gd name="connsiteY50" fmla="*/ 1519767 h 1633538"/>
                <a:gd name="connsiteX51" fmla="*/ 292100 w 1928813"/>
                <a:gd name="connsiteY51" fmla="*/ 1504421 h 1633538"/>
                <a:gd name="connsiteX52" fmla="*/ 2904 w 1928813"/>
                <a:gd name="connsiteY52" fmla="*/ 1202127 h 1633538"/>
                <a:gd name="connsiteX53" fmla="*/ 1587 w 1928813"/>
                <a:gd name="connsiteY53" fmla="*/ 1202100 h 1633538"/>
                <a:gd name="connsiteX54" fmla="*/ 1587 w 1928813"/>
                <a:gd name="connsiteY54" fmla="*/ 1200751 h 1633538"/>
                <a:gd name="connsiteX55" fmla="*/ 0 w 1928813"/>
                <a:gd name="connsiteY55" fmla="*/ 1199092 h 1633538"/>
                <a:gd name="connsiteX56" fmla="*/ 1587 w 1928813"/>
                <a:gd name="connsiteY56" fmla="*/ 1198930 h 1633538"/>
                <a:gd name="connsiteX57" fmla="*/ 1587 w 1928813"/>
                <a:gd name="connsiteY57" fmla="*/ 1006472 h 1633538"/>
                <a:gd name="connsiteX58" fmla="*/ 1587 w 1928813"/>
                <a:gd name="connsiteY58" fmla="*/ 1005946 h 1633538"/>
                <a:gd name="connsiteX59" fmla="*/ 0 w 1928813"/>
                <a:gd name="connsiteY59" fmla="*/ 1005946 h 1633538"/>
                <a:gd name="connsiteX60" fmla="*/ 0 w 1928813"/>
                <a:gd name="connsiteY60" fmla="*/ 199496 h 1633538"/>
                <a:gd name="connsiteX61" fmla="*/ 529 w 1928813"/>
                <a:gd name="connsiteY61" fmla="*/ 178329 h 1633538"/>
                <a:gd name="connsiteX62" fmla="*/ 9523 w 1928813"/>
                <a:gd name="connsiteY62" fmla="*/ 137054 h 1633538"/>
                <a:gd name="connsiteX63" fmla="*/ 26451 w 1928813"/>
                <a:gd name="connsiteY63" fmla="*/ 100012 h 1633538"/>
                <a:gd name="connsiteX64" fmla="*/ 50257 w 1928813"/>
                <a:gd name="connsiteY64" fmla="*/ 67204 h 1633538"/>
                <a:gd name="connsiteX65" fmla="*/ 78824 w 1928813"/>
                <a:gd name="connsiteY65" fmla="*/ 40746 h 1633538"/>
                <a:gd name="connsiteX66" fmla="*/ 114269 w 1928813"/>
                <a:gd name="connsiteY66" fmla="*/ 19050 h 1633538"/>
                <a:gd name="connsiteX67" fmla="*/ 152358 w 1928813"/>
                <a:gd name="connsiteY67" fmla="*/ 5292 h 1633538"/>
                <a:gd name="connsiteX68" fmla="*/ 194151 w 1928813"/>
                <a:gd name="connsiteY68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202995 w 1928813"/>
                <a:gd name="connsiteY33" fmla="*/ 1455208 h 1633538"/>
                <a:gd name="connsiteX34" fmla="*/ 1114120 w 1928813"/>
                <a:gd name="connsiteY34" fmla="*/ 1372129 h 1633538"/>
                <a:gd name="connsiteX35" fmla="*/ 1196995 w 1928813"/>
                <a:gd name="connsiteY35" fmla="*/ 1451657 h 1633538"/>
                <a:gd name="connsiteX36" fmla="*/ 1244600 w 1928813"/>
                <a:gd name="connsiteY36" fmla="*/ 1501886 h 1633538"/>
                <a:gd name="connsiteX37" fmla="*/ 1243013 w 1928813"/>
                <a:gd name="connsiteY37" fmla="*/ 1502415 h 1633538"/>
                <a:gd name="connsiteX38" fmla="*/ 1080099 w 1928813"/>
                <a:gd name="connsiteY38" fmla="*/ 1633538 h 1633538"/>
                <a:gd name="connsiteX39" fmla="*/ 1072952 w 1928813"/>
                <a:gd name="connsiteY39" fmla="*/ 1626822 h 1633538"/>
                <a:gd name="connsiteX40" fmla="*/ 1077913 w 1928813"/>
                <a:gd name="connsiteY40" fmla="*/ 1633538 h 1633538"/>
                <a:gd name="connsiteX41" fmla="*/ 592667 w 1928813"/>
                <a:gd name="connsiteY41" fmla="*/ 1633538 h 1633538"/>
                <a:gd name="connsiteX42" fmla="*/ 571500 w 1928813"/>
                <a:gd name="connsiteY42" fmla="*/ 1632480 h 1633538"/>
                <a:gd name="connsiteX43" fmla="*/ 528638 w 1928813"/>
                <a:gd name="connsiteY43" fmla="*/ 1628776 h 1633538"/>
                <a:gd name="connsiteX44" fmla="*/ 488421 w 1928813"/>
                <a:gd name="connsiteY44" fmla="*/ 1619780 h 1633538"/>
                <a:gd name="connsiteX45" fmla="*/ 448205 w 1928813"/>
                <a:gd name="connsiteY45" fmla="*/ 1607609 h 1633538"/>
                <a:gd name="connsiteX46" fmla="*/ 410105 w 1928813"/>
                <a:gd name="connsiteY46" fmla="*/ 1590676 h 1633538"/>
                <a:gd name="connsiteX47" fmla="*/ 373592 w 1928813"/>
                <a:gd name="connsiteY47" fmla="*/ 1571096 h 1633538"/>
                <a:gd name="connsiteX48" fmla="*/ 338138 w 1928813"/>
                <a:gd name="connsiteY48" fmla="*/ 1547284 h 1633538"/>
                <a:gd name="connsiteX49" fmla="*/ 306388 w 1928813"/>
                <a:gd name="connsiteY49" fmla="*/ 1519767 h 1633538"/>
                <a:gd name="connsiteX50" fmla="*/ 292100 w 1928813"/>
                <a:gd name="connsiteY50" fmla="*/ 1504421 h 1633538"/>
                <a:gd name="connsiteX51" fmla="*/ 2904 w 1928813"/>
                <a:gd name="connsiteY51" fmla="*/ 1202127 h 1633538"/>
                <a:gd name="connsiteX52" fmla="*/ 1587 w 1928813"/>
                <a:gd name="connsiteY52" fmla="*/ 1202100 h 1633538"/>
                <a:gd name="connsiteX53" fmla="*/ 1587 w 1928813"/>
                <a:gd name="connsiteY53" fmla="*/ 1200751 h 1633538"/>
                <a:gd name="connsiteX54" fmla="*/ 0 w 1928813"/>
                <a:gd name="connsiteY54" fmla="*/ 1199092 h 1633538"/>
                <a:gd name="connsiteX55" fmla="*/ 1587 w 1928813"/>
                <a:gd name="connsiteY55" fmla="*/ 1198930 h 1633538"/>
                <a:gd name="connsiteX56" fmla="*/ 1587 w 1928813"/>
                <a:gd name="connsiteY56" fmla="*/ 1006472 h 1633538"/>
                <a:gd name="connsiteX57" fmla="*/ 1587 w 1928813"/>
                <a:gd name="connsiteY57" fmla="*/ 1005946 h 1633538"/>
                <a:gd name="connsiteX58" fmla="*/ 0 w 1928813"/>
                <a:gd name="connsiteY58" fmla="*/ 1005946 h 1633538"/>
                <a:gd name="connsiteX59" fmla="*/ 0 w 1928813"/>
                <a:gd name="connsiteY59" fmla="*/ 199496 h 1633538"/>
                <a:gd name="connsiteX60" fmla="*/ 529 w 1928813"/>
                <a:gd name="connsiteY60" fmla="*/ 178329 h 1633538"/>
                <a:gd name="connsiteX61" fmla="*/ 9523 w 1928813"/>
                <a:gd name="connsiteY61" fmla="*/ 137054 h 1633538"/>
                <a:gd name="connsiteX62" fmla="*/ 26451 w 1928813"/>
                <a:gd name="connsiteY62" fmla="*/ 100012 h 1633538"/>
                <a:gd name="connsiteX63" fmla="*/ 50257 w 1928813"/>
                <a:gd name="connsiteY63" fmla="*/ 67204 h 1633538"/>
                <a:gd name="connsiteX64" fmla="*/ 78824 w 1928813"/>
                <a:gd name="connsiteY64" fmla="*/ 40746 h 1633538"/>
                <a:gd name="connsiteX65" fmla="*/ 114269 w 1928813"/>
                <a:gd name="connsiteY65" fmla="*/ 19050 h 1633538"/>
                <a:gd name="connsiteX66" fmla="*/ 152358 w 1928813"/>
                <a:gd name="connsiteY66" fmla="*/ 5292 h 1633538"/>
                <a:gd name="connsiteX67" fmla="*/ 194151 w 1928813"/>
                <a:gd name="connsiteY67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202995 w 1928813"/>
                <a:gd name="connsiteY33" fmla="*/ 1455208 h 1633538"/>
                <a:gd name="connsiteX34" fmla="*/ 1196995 w 1928813"/>
                <a:gd name="connsiteY34" fmla="*/ 1451657 h 1633538"/>
                <a:gd name="connsiteX35" fmla="*/ 1244600 w 1928813"/>
                <a:gd name="connsiteY35" fmla="*/ 1501886 h 1633538"/>
                <a:gd name="connsiteX36" fmla="*/ 1243013 w 1928813"/>
                <a:gd name="connsiteY36" fmla="*/ 1502415 h 1633538"/>
                <a:gd name="connsiteX37" fmla="*/ 1080099 w 1928813"/>
                <a:gd name="connsiteY37" fmla="*/ 1633538 h 1633538"/>
                <a:gd name="connsiteX38" fmla="*/ 1072952 w 1928813"/>
                <a:gd name="connsiteY38" fmla="*/ 1626822 h 1633538"/>
                <a:gd name="connsiteX39" fmla="*/ 1077913 w 1928813"/>
                <a:gd name="connsiteY39" fmla="*/ 1633538 h 1633538"/>
                <a:gd name="connsiteX40" fmla="*/ 592667 w 1928813"/>
                <a:gd name="connsiteY40" fmla="*/ 1633538 h 1633538"/>
                <a:gd name="connsiteX41" fmla="*/ 571500 w 1928813"/>
                <a:gd name="connsiteY41" fmla="*/ 1632480 h 1633538"/>
                <a:gd name="connsiteX42" fmla="*/ 528638 w 1928813"/>
                <a:gd name="connsiteY42" fmla="*/ 1628776 h 1633538"/>
                <a:gd name="connsiteX43" fmla="*/ 488421 w 1928813"/>
                <a:gd name="connsiteY43" fmla="*/ 1619780 h 1633538"/>
                <a:gd name="connsiteX44" fmla="*/ 448205 w 1928813"/>
                <a:gd name="connsiteY44" fmla="*/ 1607609 h 1633538"/>
                <a:gd name="connsiteX45" fmla="*/ 410105 w 1928813"/>
                <a:gd name="connsiteY45" fmla="*/ 1590676 h 1633538"/>
                <a:gd name="connsiteX46" fmla="*/ 373592 w 1928813"/>
                <a:gd name="connsiteY46" fmla="*/ 1571096 h 1633538"/>
                <a:gd name="connsiteX47" fmla="*/ 338138 w 1928813"/>
                <a:gd name="connsiteY47" fmla="*/ 1547284 h 1633538"/>
                <a:gd name="connsiteX48" fmla="*/ 306388 w 1928813"/>
                <a:gd name="connsiteY48" fmla="*/ 1519767 h 1633538"/>
                <a:gd name="connsiteX49" fmla="*/ 292100 w 1928813"/>
                <a:gd name="connsiteY49" fmla="*/ 1504421 h 1633538"/>
                <a:gd name="connsiteX50" fmla="*/ 2904 w 1928813"/>
                <a:gd name="connsiteY50" fmla="*/ 1202127 h 1633538"/>
                <a:gd name="connsiteX51" fmla="*/ 1587 w 1928813"/>
                <a:gd name="connsiteY51" fmla="*/ 1202100 h 1633538"/>
                <a:gd name="connsiteX52" fmla="*/ 1587 w 1928813"/>
                <a:gd name="connsiteY52" fmla="*/ 1200751 h 1633538"/>
                <a:gd name="connsiteX53" fmla="*/ 0 w 1928813"/>
                <a:gd name="connsiteY53" fmla="*/ 1199092 h 1633538"/>
                <a:gd name="connsiteX54" fmla="*/ 1587 w 1928813"/>
                <a:gd name="connsiteY54" fmla="*/ 1198930 h 1633538"/>
                <a:gd name="connsiteX55" fmla="*/ 1587 w 1928813"/>
                <a:gd name="connsiteY55" fmla="*/ 1006472 h 1633538"/>
                <a:gd name="connsiteX56" fmla="*/ 1587 w 1928813"/>
                <a:gd name="connsiteY56" fmla="*/ 1005946 h 1633538"/>
                <a:gd name="connsiteX57" fmla="*/ 0 w 1928813"/>
                <a:gd name="connsiteY57" fmla="*/ 1005946 h 1633538"/>
                <a:gd name="connsiteX58" fmla="*/ 0 w 1928813"/>
                <a:gd name="connsiteY58" fmla="*/ 199496 h 1633538"/>
                <a:gd name="connsiteX59" fmla="*/ 529 w 1928813"/>
                <a:gd name="connsiteY59" fmla="*/ 178329 h 1633538"/>
                <a:gd name="connsiteX60" fmla="*/ 9523 w 1928813"/>
                <a:gd name="connsiteY60" fmla="*/ 137054 h 1633538"/>
                <a:gd name="connsiteX61" fmla="*/ 26451 w 1928813"/>
                <a:gd name="connsiteY61" fmla="*/ 100012 h 1633538"/>
                <a:gd name="connsiteX62" fmla="*/ 50257 w 1928813"/>
                <a:gd name="connsiteY62" fmla="*/ 67204 h 1633538"/>
                <a:gd name="connsiteX63" fmla="*/ 78824 w 1928813"/>
                <a:gd name="connsiteY63" fmla="*/ 40746 h 1633538"/>
                <a:gd name="connsiteX64" fmla="*/ 114269 w 1928813"/>
                <a:gd name="connsiteY64" fmla="*/ 19050 h 1633538"/>
                <a:gd name="connsiteX65" fmla="*/ 152358 w 1928813"/>
                <a:gd name="connsiteY65" fmla="*/ 5292 h 1633538"/>
                <a:gd name="connsiteX66" fmla="*/ 194151 w 1928813"/>
                <a:gd name="connsiteY66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202995 w 1928813"/>
                <a:gd name="connsiteY33" fmla="*/ 1455208 h 1633538"/>
                <a:gd name="connsiteX34" fmla="*/ 1244600 w 1928813"/>
                <a:gd name="connsiteY34" fmla="*/ 1501886 h 1633538"/>
                <a:gd name="connsiteX35" fmla="*/ 1243013 w 1928813"/>
                <a:gd name="connsiteY35" fmla="*/ 1502415 h 1633538"/>
                <a:gd name="connsiteX36" fmla="*/ 1080099 w 1928813"/>
                <a:gd name="connsiteY36" fmla="*/ 1633538 h 1633538"/>
                <a:gd name="connsiteX37" fmla="*/ 1072952 w 1928813"/>
                <a:gd name="connsiteY37" fmla="*/ 1626822 h 1633538"/>
                <a:gd name="connsiteX38" fmla="*/ 1077913 w 1928813"/>
                <a:gd name="connsiteY38" fmla="*/ 1633538 h 1633538"/>
                <a:gd name="connsiteX39" fmla="*/ 592667 w 1928813"/>
                <a:gd name="connsiteY39" fmla="*/ 1633538 h 1633538"/>
                <a:gd name="connsiteX40" fmla="*/ 571500 w 1928813"/>
                <a:gd name="connsiteY40" fmla="*/ 1632480 h 1633538"/>
                <a:gd name="connsiteX41" fmla="*/ 528638 w 1928813"/>
                <a:gd name="connsiteY41" fmla="*/ 1628776 h 1633538"/>
                <a:gd name="connsiteX42" fmla="*/ 488421 w 1928813"/>
                <a:gd name="connsiteY42" fmla="*/ 1619780 h 1633538"/>
                <a:gd name="connsiteX43" fmla="*/ 448205 w 1928813"/>
                <a:gd name="connsiteY43" fmla="*/ 1607609 h 1633538"/>
                <a:gd name="connsiteX44" fmla="*/ 410105 w 1928813"/>
                <a:gd name="connsiteY44" fmla="*/ 1590676 h 1633538"/>
                <a:gd name="connsiteX45" fmla="*/ 373592 w 1928813"/>
                <a:gd name="connsiteY45" fmla="*/ 1571096 h 1633538"/>
                <a:gd name="connsiteX46" fmla="*/ 338138 w 1928813"/>
                <a:gd name="connsiteY46" fmla="*/ 1547284 h 1633538"/>
                <a:gd name="connsiteX47" fmla="*/ 306388 w 1928813"/>
                <a:gd name="connsiteY47" fmla="*/ 1519767 h 1633538"/>
                <a:gd name="connsiteX48" fmla="*/ 292100 w 1928813"/>
                <a:gd name="connsiteY48" fmla="*/ 1504421 h 1633538"/>
                <a:gd name="connsiteX49" fmla="*/ 2904 w 1928813"/>
                <a:gd name="connsiteY49" fmla="*/ 1202127 h 1633538"/>
                <a:gd name="connsiteX50" fmla="*/ 1587 w 1928813"/>
                <a:gd name="connsiteY50" fmla="*/ 1202100 h 1633538"/>
                <a:gd name="connsiteX51" fmla="*/ 1587 w 1928813"/>
                <a:gd name="connsiteY51" fmla="*/ 1200751 h 1633538"/>
                <a:gd name="connsiteX52" fmla="*/ 0 w 1928813"/>
                <a:gd name="connsiteY52" fmla="*/ 1199092 h 1633538"/>
                <a:gd name="connsiteX53" fmla="*/ 1587 w 1928813"/>
                <a:gd name="connsiteY53" fmla="*/ 1198930 h 1633538"/>
                <a:gd name="connsiteX54" fmla="*/ 1587 w 1928813"/>
                <a:gd name="connsiteY54" fmla="*/ 1006472 h 1633538"/>
                <a:gd name="connsiteX55" fmla="*/ 1587 w 1928813"/>
                <a:gd name="connsiteY55" fmla="*/ 1005946 h 1633538"/>
                <a:gd name="connsiteX56" fmla="*/ 0 w 1928813"/>
                <a:gd name="connsiteY56" fmla="*/ 1005946 h 1633538"/>
                <a:gd name="connsiteX57" fmla="*/ 0 w 1928813"/>
                <a:gd name="connsiteY57" fmla="*/ 199496 h 1633538"/>
                <a:gd name="connsiteX58" fmla="*/ 529 w 1928813"/>
                <a:gd name="connsiteY58" fmla="*/ 178329 h 1633538"/>
                <a:gd name="connsiteX59" fmla="*/ 9523 w 1928813"/>
                <a:gd name="connsiteY59" fmla="*/ 137054 h 1633538"/>
                <a:gd name="connsiteX60" fmla="*/ 26451 w 1928813"/>
                <a:gd name="connsiteY60" fmla="*/ 100012 h 1633538"/>
                <a:gd name="connsiteX61" fmla="*/ 50257 w 1928813"/>
                <a:gd name="connsiteY61" fmla="*/ 67204 h 1633538"/>
                <a:gd name="connsiteX62" fmla="*/ 78824 w 1928813"/>
                <a:gd name="connsiteY62" fmla="*/ 40746 h 1633538"/>
                <a:gd name="connsiteX63" fmla="*/ 114269 w 1928813"/>
                <a:gd name="connsiteY63" fmla="*/ 19050 h 1633538"/>
                <a:gd name="connsiteX64" fmla="*/ 152358 w 1928813"/>
                <a:gd name="connsiteY64" fmla="*/ 5292 h 1633538"/>
                <a:gd name="connsiteX65" fmla="*/ 194151 w 1928813"/>
                <a:gd name="connsiteY65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244600 w 1928813"/>
                <a:gd name="connsiteY33" fmla="*/ 1501886 h 1633538"/>
                <a:gd name="connsiteX34" fmla="*/ 1243013 w 1928813"/>
                <a:gd name="connsiteY34" fmla="*/ 1502415 h 1633538"/>
                <a:gd name="connsiteX35" fmla="*/ 1080099 w 1928813"/>
                <a:gd name="connsiteY35" fmla="*/ 1633538 h 1633538"/>
                <a:gd name="connsiteX36" fmla="*/ 1072952 w 1928813"/>
                <a:gd name="connsiteY36" fmla="*/ 1626822 h 1633538"/>
                <a:gd name="connsiteX37" fmla="*/ 1077913 w 1928813"/>
                <a:gd name="connsiteY37" fmla="*/ 1633538 h 1633538"/>
                <a:gd name="connsiteX38" fmla="*/ 592667 w 1928813"/>
                <a:gd name="connsiteY38" fmla="*/ 1633538 h 1633538"/>
                <a:gd name="connsiteX39" fmla="*/ 571500 w 1928813"/>
                <a:gd name="connsiteY39" fmla="*/ 1632480 h 1633538"/>
                <a:gd name="connsiteX40" fmla="*/ 528638 w 1928813"/>
                <a:gd name="connsiteY40" fmla="*/ 1628776 h 1633538"/>
                <a:gd name="connsiteX41" fmla="*/ 488421 w 1928813"/>
                <a:gd name="connsiteY41" fmla="*/ 1619780 h 1633538"/>
                <a:gd name="connsiteX42" fmla="*/ 448205 w 1928813"/>
                <a:gd name="connsiteY42" fmla="*/ 1607609 h 1633538"/>
                <a:gd name="connsiteX43" fmla="*/ 410105 w 1928813"/>
                <a:gd name="connsiteY43" fmla="*/ 1590676 h 1633538"/>
                <a:gd name="connsiteX44" fmla="*/ 373592 w 1928813"/>
                <a:gd name="connsiteY44" fmla="*/ 1571096 h 1633538"/>
                <a:gd name="connsiteX45" fmla="*/ 338138 w 1928813"/>
                <a:gd name="connsiteY45" fmla="*/ 1547284 h 1633538"/>
                <a:gd name="connsiteX46" fmla="*/ 306388 w 1928813"/>
                <a:gd name="connsiteY46" fmla="*/ 1519767 h 1633538"/>
                <a:gd name="connsiteX47" fmla="*/ 292100 w 1928813"/>
                <a:gd name="connsiteY47" fmla="*/ 1504421 h 1633538"/>
                <a:gd name="connsiteX48" fmla="*/ 2904 w 1928813"/>
                <a:gd name="connsiteY48" fmla="*/ 1202127 h 1633538"/>
                <a:gd name="connsiteX49" fmla="*/ 1587 w 1928813"/>
                <a:gd name="connsiteY49" fmla="*/ 1202100 h 1633538"/>
                <a:gd name="connsiteX50" fmla="*/ 1587 w 1928813"/>
                <a:gd name="connsiteY50" fmla="*/ 1200751 h 1633538"/>
                <a:gd name="connsiteX51" fmla="*/ 0 w 1928813"/>
                <a:gd name="connsiteY51" fmla="*/ 1199092 h 1633538"/>
                <a:gd name="connsiteX52" fmla="*/ 1587 w 1928813"/>
                <a:gd name="connsiteY52" fmla="*/ 1198930 h 1633538"/>
                <a:gd name="connsiteX53" fmla="*/ 1587 w 1928813"/>
                <a:gd name="connsiteY53" fmla="*/ 1006472 h 1633538"/>
                <a:gd name="connsiteX54" fmla="*/ 1587 w 1928813"/>
                <a:gd name="connsiteY54" fmla="*/ 1005946 h 1633538"/>
                <a:gd name="connsiteX55" fmla="*/ 0 w 1928813"/>
                <a:gd name="connsiteY55" fmla="*/ 1005946 h 1633538"/>
                <a:gd name="connsiteX56" fmla="*/ 0 w 1928813"/>
                <a:gd name="connsiteY56" fmla="*/ 199496 h 1633538"/>
                <a:gd name="connsiteX57" fmla="*/ 529 w 1928813"/>
                <a:gd name="connsiteY57" fmla="*/ 178329 h 1633538"/>
                <a:gd name="connsiteX58" fmla="*/ 9523 w 1928813"/>
                <a:gd name="connsiteY58" fmla="*/ 137054 h 1633538"/>
                <a:gd name="connsiteX59" fmla="*/ 26451 w 1928813"/>
                <a:gd name="connsiteY59" fmla="*/ 100012 h 1633538"/>
                <a:gd name="connsiteX60" fmla="*/ 50257 w 1928813"/>
                <a:gd name="connsiteY60" fmla="*/ 67204 h 1633538"/>
                <a:gd name="connsiteX61" fmla="*/ 78824 w 1928813"/>
                <a:gd name="connsiteY61" fmla="*/ 40746 h 1633538"/>
                <a:gd name="connsiteX62" fmla="*/ 114269 w 1928813"/>
                <a:gd name="connsiteY62" fmla="*/ 19050 h 1633538"/>
                <a:gd name="connsiteX63" fmla="*/ 152358 w 1928813"/>
                <a:gd name="connsiteY63" fmla="*/ 5292 h 1633538"/>
                <a:gd name="connsiteX64" fmla="*/ 194151 w 1928813"/>
                <a:gd name="connsiteY64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244600 w 1928813"/>
                <a:gd name="connsiteY33" fmla="*/ 1501886 h 1633538"/>
                <a:gd name="connsiteX34" fmla="*/ 1080099 w 1928813"/>
                <a:gd name="connsiteY34" fmla="*/ 1633538 h 1633538"/>
                <a:gd name="connsiteX35" fmla="*/ 1072952 w 1928813"/>
                <a:gd name="connsiteY35" fmla="*/ 1626822 h 1633538"/>
                <a:gd name="connsiteX36" fmla="*/ 1077913 w 1928813"/>
                <a:gd name="connsiteY36" fmla="*/ 1633538 h 1633538"/>
                <a:gd name="connsiteX37" fmla="*/ 592667 w 1928813"/>
                <a:gd name="connsiteY37" fmla="*/ 1633538 h 1633538"/>
                <a:gd name="connsiteX38" fmla="*/ 571500 w 1928813"/>
                <a:gd name="connsiteY38" fmla="*/ 1632480 h 1633538"/>
                <a:gd name="connsiteX39" fmla="*/ 528638 w 1928813"/>
                <a:gd name="connsiteY39" fmla="*/ 1628776 h 1633538"/>
                <a:gd name="connsiteX40" fmla="*/ 488421 w 1928813"/>
                <a:gd name="connsiteY40" fmla="*/ 1619780 h 1633538"/>
                <a:gd name="connsiteX41" fmla="*/ 448205 w 1928813"/>
                <a:gd name="connsiteY41" fmla="*/ 1607609 h 1633538"/>
                <a:gd name="connsiteX42" fmla="*/ 410105 w 1928813"/>
                <a:gd name="connsiteY42" fmla="*/ 1590676 h 1633538"/>
                <a:gd name="connsiteX43" fmla="*/ 373592 w 1928813"/>
                <a:gd name="connsiteY43" fmla="*/ 1571096 h 1633538"/>
                <a:gd name="connsiteX44" fmla="*/ 338138 w 1928813"/>
                <a:gd name="connsiteY44" fmla="*/ 1547284 h 1633538"/>
                <a:gd name="connsiteX45" fmla="*/ 306388 w 1928813"/>
                <a:gd name="connsiteY45" fmla="*/ 1519767 h 1633538"/>
                <a:gd name="connsiteX46" fmla="*/ 292100 w 1928813"/>
                <a:gd name="connsiteY46" fmla="*/ 1504421 h 1633538"/>
                <a:gd name="connsiteX47" fmla="*/ 2904 w 1928813"/>
                <a:gd name="connsiteY47" fmla="*/ 1202127 h 1633538"/>
                <a:gd name="connsiteX48" fmla="*/ 1587 w 1928813"/>
                <a:gd name="connsiteY48" fmla="*/ 1202100 h 1633538"/>
                <a:gd name="connsiteX49" fmla="*/ 1587 w 1928813"/>
                <a:gd name="connsiteY49" fmla="*/ 1200751 h 1633538"/>
                <a:gd name="connsiteX50" fmla="*/ 0 w 1928813"/>
                <a:gd name="connsiteY50" fmla="*/ 1199092 h 1633538"/>
                <a:gd name="connsiteX51" fmla="*/ 1587 w 1928813"/>
                <a:gd name="connsiteY51" fmla="*/ 1198930 h 1633538"/>
                <a:gd name="connsiteX52" fmla="*/ 1587 w 1928813"/>
                <a:gd name="connsiteY52" fmla="*/ 1006472 h 1633538"/>
                <a:gd name="connsiteX53" fmla="*/ 1587 w 1928813"/>
                <a:gd name="connsiteY53" fmla="*/ 1005946 h 1633538"/>
                <a:gd name="connsiteX54" fmla="*/ 0 w 1928813"/>
                <a:gd name="connsiteY54" fmla="*/ 1005946 h 1633538"/>
                <a:gd name="connsiteX55" fmla="*/ 0 w 1928813"/>
                <a:gd name="connsiteY55" fmla="*/ 199496 h 1633538"/>
                <a:gd name="connsiteX56" fmla="*/ 529 w 1928813"/>
                <a:gd name="connsiteY56" fmla="*/ 178329 h 1633538"/>
                <a:gd name="connsiteX57" fmla="*/ 9523 w 1928813"/>
                <a:gd name="connsiteY57" fmla="*/ 137054 h 1633538"/>
                <a:gd name="connsiteX58" fmla="*/ 26451 w 1928813"/>
                <a:gd name="connsiteY58" fmla="*/ 100012 h 1633538"/>
                <a:gd name="connsiteX59" fmla="*/ 50257 w 1928813"/>
                <a:gd name="connsiteY59" fmla="*/ 67204 h 1633538"/>
                <a:gd name="connsiteX60" fmla="*/ 78824 w 1928813"/>
                <a:gd name="connsiteY60" fmla="*/ 40746 h 1633538"/>
                <a:gd name="connsiteX61" fmla="*/ 114269 w 1928813"/>
                <a:gd name="connsiteY61" fmla="*/ 19050 h 1633538"/>
                <a:gd name="connsiteX62" fmla="*/ 152358 w 1928813"/>
                <a:gd name="connsiteY62" fmla="*/ 5292 h 1633538"/>
                <a:gd name="connsiteX63" fmla="*/ 194151 w 1928813"/>
                <a:gd name="connsiteY63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244788 w 1928813"/>
                <a:gd name="connsiteY32" fmla="*/ 1501775 h 1633538"/>
                <a:gd name="connsiteX33" fmla="*/ 1080099 w 1928813"/>
                <a:gd name="connsiteY33" fmla="*/ 1633538 h 1633538"/>
                <a:gd name="connsiteX34" fmla="*/ 1072952 w 1928813"/>
                <a:gd name="connsiteY34" fmla="*/ 1626822 h 1633538"/>
                <a:gd name="connsiteX35" fmla="*/ 1077913 w 1928813"/>
                <a:gd name="connsiteY35" fmla="*/ 1633538 h 1633538"/>
                <a:gd name="connsiteX36" fmla="*/ 592667 w 1928813"/>
                <a:gd name="connsiteY36" fmla="*/ 1633538 h 1633538"/>
                <a:gd name="connsiteX37" fmla="*/ 571500 w 1928813"/>
                <a:gd name="connsiteY37" fmla="*/ 1632480 h 1633538"/>
                <a:gd name="connsiteX38" fmla="*/ 528638 w 1928813"/>
                <a:gd name="connsiteY38" fmla="*/ 1628776 h 1633538"/>
                <a:gd name="connsiteX39" fmla="*/ 488421 w 1928813"/>
                <a:gd name="connsiteY39" fmla="*/ 1619780 h 1633538"/>
                <a:gd name="connsiteX40" fmla="*/ 448205 w 1928813"/>
                <a:gd name="connsiteY40" fmla="*/ 1607609 h 1633538"/>
                <a:gd name="connsiteX41" fmla="*/ 410105 w 1928813"/>
                <a:gd name="connsiteY41" fmla="*/ 1590676 h 1633538"/>
                <a:gd name="connsiteX42" fmla="*/ 373592 w 1928813"/>
                <a:gd name="connsiteY42" fmla="*/ 1571096 h 1633538"/>
                <a:gd name="connsiteX43" fmla="*/ 338138 w 1928813"/>
                <a:gd name="connsiteY43" fmla="*/ 1547284 h 1633538"/>
                <a:gd name="connsiteX44" fmla="*/ 306388 w 1928813"/>
                <a:gd name="connsiteY44" fmla="*/ 1519767 h 1633538"/>
                <a:gd name="connsiteX45" fmla="*/ 292100 w 1928813"/>
                <a:gd name="connsiteY45" fmla="*/ 1504421 h 1633538"/>
                <a:gd name="connsiteX46" fmla="*/ 2904 w 1928813"/>
                <a:gd name="connsiteY46" fmla="*/ 1202127 h 1633538"/>
                <a:gd name="connsiteX47" fmla="*/ 1587 w 1928813"/>
                <a:gd name="connsiteY47" fmla="*/ 1202100 h 1633538"/>
                <a:gd name="connsiteX48" fmla="*/ 1587 w 1928813"/>
                <a:gd name="connsiteY48" fmla="*/ 1200751 h 1633538"/>
                <a:gd name="connsiteX49" fmla="*/ 0 w 1928813"/>
                <a:gd name="connsiteY49" fmla="*/ 1199092 h 1633538"/>
                <a:gd name="connsiteX50" fmla="*/ 1587 w 1928813"/>
                <a:gd name="connsiteY50" fmla="*/ 1198930 h 1633538"/>
                <a:gd name="connsiteX51" fmla="*/ 1587 w 1928813"/>
                <a:gd name="connsiteY51" fmla="*/ 1006472 h 1633538"/>
                <a:gd name="connsiteX52" fmla="*/ 1587 w 1928813"/>
                <a:gd name="connsiteY52" fmla="*/ 1005946 h 1633538"/>
                <a:gd name="connsiteX53" fmla="*/ 0 w 1928813"/>
                <a:gd name="connsiteY53" fmla="*/ 1005946 h 1633538"/>
                <a:gd name="connsiteX54" fmla="*/ 0 w 1928813"/>
                <a:gd name="connsiteY54" fmla="*/ 199496 h 1633538"/>
                <a:gd name="connsiteX55" fmla="*/ 529 w 1928813"/>
                <a:gd name="connsiteY55" fmla="*/ 178329 h 1633538"/>
                <a:gd name="connsiteX56" fmla="*/ 9523 w 1928813"/>
                <a:gd name="connsiteY56" fmla="*/ 137054 h 1633538"/>
                <a:gd name="connsiteX57" fmla="*/ 26451 w 1928813"/>
                <a:gd name="connsiteY57" fmla="*/ 100012 h 1633538"/>
                <a:gd name="connsiteX58" fmla="*/ 50257 w 1928813"/>
                <a:gd name="connsiteY58" fmla="*/ 67204 h 1633538"/>
                <a:gd name="connsiteX59" fmla="*/ 78824 w 1928813"/>
                <a:gd name="connsiteY59" fmla="*/ 40746 h 1633538"/>
                <a:gd name="connsiteX60" fmla="*/ 114269 w 1928813"/>
                <a:gd name="connsiteY60" fmla="*/ 19050 h 1633538"/>
                <a:gd name="connsiteX61" fmla="*/ 152358 w 1928813"/>
                <a:gd name="connsiteY61" fmla="*/ 5292 h 1633538"/>
                <a:gd name="connsiteX62" fmla="*/ 194151 w 1928813"/>
                <a:gd name="connsiteY62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080099 w 1928813"/>
                <a:gd name="connsiteY32" fmla="*/ 1633538 h 1633538"/>
                <a:gd name="connsiteX33" fmla="*/ 1072952 w 1928813"/>
                <a:gd name="connsiteY33" fmla="*/ 1626822 h 1633538"/>
                <a:gd name="connsiteX34" fmla="*/ 1077913 w 1928813"/>
                <a:gd name="connsiteY34" fmla="*/ 1633538 h 1633538"/>
                <a:gd name="connsiteX35" fmla="*/ 592667 w 1928813"/>
                <a:gd name="connsiteY35" fmla="*/ 1633538 h 1633538"/>
                <a:gd name="connsiteX36" fmla="*/ 571500 w 1928813"/>
                <a:gd name="connsiteY36" fmla="*/ 1632480 h 1633538"/>
                <a:gd name="connsiteX37" fmla="*/ 528638 w 1928813"/>
                <a:gd name="connsiteY37" fmla="*/ 1628776 h 1633538"/>
                <a:gd name="connsiteX38" fmla="*/ 488421 w 1928813"/>
                <a:gd name="connsiteY38" fmla="*/ 1619780 h 1633538"/>
                <a:gd name="connsiteX39" fmla="*/ 448205 w 1928813"/>
                <a:gd name="connsiteY39" fmla="*/ 1607609 h 1633538"/>
                <a:gd name="connsiteX40" fmla="*/ 410105 w 1928813"/>
                <a:gd name="connsiteY40" fmla="*/ 1590676 h 1633538"/>
                <a:gd name="connsiteX41" fmla="*/ 373592 w 1928813"/>
                <a:gd name="connsiteY41" fmla="*/ 1571096 h 1633538"/>
                <a:gd name="connsiteX42" fmla="*/ 338138 w 1928813"/>
                <a:gd name="connsiteY42" fmla="*/ 1547284 h 1633538"/>
                <a:gd name="connsiteX43" fmla="*/ 306388 w 1928813"/>
                <a:gd name="connsiteY43" fmla="*/ 1519767 h 1633538"/>
                <a:gd name="connsiteX44" fmla="*/ 292100 w 1928813"/>
                <a:gd name="connsiteY44" fmla="*/ 1504421 h 1633538"/>
                <a:gd name="connsiteX45" fmla="*/ 2904 w 1928813"/>
                <a:gd name="connsiteY45" fmla="*/ 1202127 h 1633538"/>
                <a:gd name="connsiteX46" fmla="*/ 1587 w 1928813"/>
                <a:gd name="connsiteY46" fmla="*/ 1202100 h 1633538"/>
                <a:gd name="connsiteX47" fmla="*/ 1587 w 1928813"/>
                <a:gd name="connsiteY47" fmla="*/ 1200751 h 1633538"/>
                <a:gd name="connsiteX48" fmla="*/ 0 w 1928813"/>
                <a:gd name="connsiteY48" fmla="*/ 1199092 h 1633538"/>
                <a:gd name="connsiteX49" fmla="*/ 1587 w 1928813"/>
                <a:gd name="connsiteY49" fmla="*/ 1198930 h 1633538"/>
                <a:gd name="connsiteX50" fmla="*/ 1587 w 1928813"/>
                <a:gd name="connsiteY50" fmla="*/ 1006472 h 1633538"/>
                <a:gd name="connsiteX51" fmla="*/ 1587 w 1928813"/>
                <a:gd name="connsiteY51" fmla="*/ 1005946 h 1633538"/>
                <a:gd name="connsiteX52" fmla="*/ 0 w 1928813"/>
                <a:gd name="connsiteY52" fmla="*/ 1005946 h 1633538"/>
                <a:gd name="connsiteX53" fmla="*/ 0 w 1928813"/>
                <a:gd name="connsiteY53" fmla="*/ 199496 h 1633538"/>
                <a:gd name="connsiteX54" fmla="*/ 529 w 1928813"/>
                <a:gd name="connsiteY54" fmla="*/ 178329 h 1633538"/>
                <a:gd name="connsiteX55" fmla="*/ 9523 w 1928813"/>
                <a:gd name="connsiteY55" fmla="*/ 137054 h 1633538"/>
                <a:gd name="connsiteX56" fmla="*/ 26451 w 1928813"/>
                <a:gd name="connsiteY56" fmla="*/ 100012 h 1633538"/>
                <a:gd name="connsiteX57" fmla="*/ 50257 w 1928813"/>
                <a:gd name="connsiteY57" fmla="*/ 67204 h 1633538"/>
                <a:gd name="connsiteX58" fmla="*/ 78824 w 1928813"/>
                <a:gd name="connsiteY58" fmla="*/ 40746 h 1633538"/>
                <a:gd name="connsiteX59" fmla="*/ 114269 w 1928813"/>
                <a:gd name="connsiteY59" fmla="*/ 19050 h 1633538"/>
                <a:gd name="connsiteX60" fmla="*/ 152358 w 1928813"/>
                <a:gd name="connsiteY60" fmla="*/ 5292 h 1633538"/>
                <a:gd name="connsiteX61" fmla="*/ 194151 w 1928813"/>
                <a:gd name="connsiteY61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9157 w 1928813"/>
                <a:gd name="connsiteY2" fmla="*/ 1004358 h 1633538"/>
                <a:gd name="connsiteX3" fmla="*/ 1587 w 1928813"/>
                <a:gd name="connsiteY3" fmla="*/ 1004358 h 1633538"/>
                <a:gd name="connsiteX4" fmla="*/ 194151 w 1928813"/>
                <a:gd name="connsiteY4" fmla="*/ 0 h 1633538"/>
                <a:gd name="connsiteX5" fmla="*/ 215312 w 1928813"/>
                <a:gd name="connsiteY5" fmla="*/ 1058 h 1633538"/>
                <a:gd name="connsiteX6" fmla="*/ 274562 w 1928813"/>
                <a:gd name="connsiteY6" fmla="*/ 5292 h 1633538"/>
                <a:gd name="connsiteX7" fmla="*/ 392005 w 1928813"/>
                <a:gd name="connsiteY7" fmla="*/ 20108 h 1633538"/>
                <a:gd name="connsiteX8" fmla="*/ 506803 w 1928813"/>
                <a:gd name="connsiteY8" fmla="*/ 38100 h 1633538"/>
                <a:gd name="connsiteX9" fmla="*/ 621072 w 1928813"/>
                <a:gd name="connsiteY9" fmla="*/ 61912 h 1633538"/>
                <a:gd name="connsiteX10" fmla="*/ 733753 w 1928813"/>
                <a:gd name="connsiteY10" fmla="*/ 89958 h 1633538"/>
                <a:gd name="connsiteX11" fmla="*/ 843790 w 1928813"/>
                <a:gd name="connsiteY11" fmla="*/ 122767 h 1633538"/>
                <a:gd name="connsiteX12" fmla="*/ 952768 w 1928813"/>
                <a:gd name="connsiteY12" fmla="*/ 159808 h 1633538"/>
                <a:gd name="connsiteX13" fmla="*/ 1059102 w 1928813"/>
                <a:gd name="connsiteY13" fmla="*/ 201083 h 1633538"/>
                <a:gd name="connsiteX14" fmla="*/ 1162790 w 1928813"/>
                <a:gd name="connsiteY14" fmla="*/ 247121 h 1633538"/>
                <a:gd name="connsiteX15" fmla="*/ 1264891 w 1928813"/>
                <a:gd name="connsiteY15" fmla="*/ 296333 h 1633538"/>
                <a:gd name="connsiteX16" fmla="*/ 1364347 w 1928813"/>
                <a:gd name="connsiteY16" fmla="*/ 350308 h 1633538"/>
                <a:gd name="connsiteX17" fmla="*/ 1461158 w 1928813"/>
                <a:gd name="connsiteY17" fmla="*/ 407458 h 1633538"/>
                <a:gd name="connsiteX18" fmla="*/ 1555853 w 1928813"/>
                <a:gd name="connsiteY18" fmla="*/ 469371 h 1633538"/>
                <a:gd name="connsiteX19" fmla="*/ 1647903 w 1928813"/>
                <a:gd name="connsiteY19" fmla="*/ 533929 h 1633538"/>
                <a:gd name="connsiteX20" fmla="*/ 1736249 w 1928813"/>
                <a:gd name="connsiteY20" fmla="*/ 602192 h 1633538"/>
                <a:gd name="connsiteX21" fmla="*/ 1822480 w 1928813"/>
                <a:gd name="connsiteY21" fmla="*/ 674687 h 1633538"/>
                <a:gd name="connsiteX22" fmla="*/ 1864273 w 1928813"/>
                <a:gd name="connsiteY22" fmla="*/ 712258 h 1633538"/>
                <a:gd name="connsiteX23" fmla="*/ 1880672 w 1928813"/>
                <a:gd name="connsiteY23" fmla="*/ 728133 h 1633538"/>
                <a:gd name="connsiteX24" fmla="*/ 1905007 w 1928813"/>
                <a:gd name="connsiteY24" fmla="*/ 763587 h 1633538"/>
                <a:gd name="connsiteX25" fmla="*/ 1921407 w 1928813"/>
                <a:gd name="connsiteY25" fmla="*/ 803275 h 1633538"/>
                <a:gd name="connsiteX26" fmla="*/ 1928813 w 1928813"/>
                <a:gd name="connsiteY26" fmla="*/ 844550 h 1633538"/>
                <a:gd name="connsiteX27" fmla="*/ 1927226 w 1928813"/>
                <a:gd name="connsiteY27" fmla="*/ 886354 h 1633538"/>
                <a:gd name="connsiteX28" fmla="*/ 1916646 w 1928813"/>
                <a:gd name="connsiteY28" fmla="*/ 927629 h 1633538"/>
                <a:gd name="connsiteX29" fmla="*/ 1898130 w 1928813"/>
                <a:gd name="connsiteY29" fmla="*/ 965729 h 1633538"/>
                <a:gd name="connsiteX30" fmla="*/ 1871150 w 1928813"/>
                <a:gd name="connsiteY30" fmla="*/ 999596 h 1633538"/>
                <a:gd name="connsiteX31" fmla="*/ 1853692 w 1928813"/>
                <a:gd name="connsiteY31" fmla="*/ 1014413 h 1633538"/>
                <a:gd name="connsiteX32" fmla="*/ 1080099 w 1928813"/>
                <a:gd name="connsiteY32" fmla="*/ 1633538 h 1633538"/>
                <a:gd name="connsiteX33" fmla="*/ 1072952 w 1928813"/>
                <a:gd name="connsiteY33" fmla="*/ 1626822 h 1633538"/>
                <a:gd name="connsiteX34" fmla="*/ 1077913 w 1928813"/>
                <a:gd name="connsiteY34" fmla="*/ 1633538 h 1633538"/>
                <a:gd name="connsiteX35" fmla="*/ 592667 w 1928813"/>
                <a:gd name="connsiteY35" fmla="*/ 1633538 h 1633538"/>
                <a:gd name="connsiteX36" fmla="*/ 571500 w 1928813"/>
                <a:gd name="connsiteY36" fmla="*/ 1632480 h 1633538"/>
                <a:gd name="connsiteX37" fmla="*/ 528638 w 1928813"/>
                <a:gd name="connsiteY37" fmla="*/ 1628776 h 1633538"/>
                <a:gd name="connsiteX38" fmla="*/ 488421 w 1928813"/>
                <a:gd name="connsiteY38" fmla="*/ 1619780 h 1633538"/>
                <a:gd name="connsiteX39" fmla="*/ 448205 w 1928813"/>
                <a:gd name="connsiteY39" fmla="*/ 1607609 h 1633538"/>
                <a:gd name="connsiteX40" fmla="*/ 410105 w 1928813"/>
                <a:gd name="connsiteY40" fmla="*/ 1590676 h 1633538"/>
                <a:gd name="connsiteX41" fmla="*/ 373592 w 1928813"/>
                <a:gd name="connsiteY41" fmla="*/ 1571096 h 1633538"/>
                <a:gd name="connsiteX42" fmla="*/ 338138 w 1928813"/>
                <a:gd name="connsiteY42" fmla="*/ 1547284 h 1633538"/>
                <a:gd name="connsiteX43" fmla="*/ 306388 w 1928813"/>
                <a:gd name="connsiteY43" fmla="*/ 1519767 h 1633538"/>
                <a:gd name="connsiteX44" fmla="*/ 292100 w 1928813"/>
                <a:gd name="connsiteY44" fmla="*/ 1504421 h 1633538"/>
                <a:gd name="connsiteX45" fmla="*/ 2904 w 1928813"/>
                <a:gd name="connsiteY45" fmla="*/ 1202127 h 1633538"/>
                <a:gd name="connsiteX46" fmla="*/ 1587 w 1928813"/>
                <a:gd name="connsiteY46" fmla="*/ 1202100 h 1633538"/>
                <a:gd name="connsiteX47" fmla="*/ 1587 w 1928813"/>
                <a:gd name="connsiteY47" fmla="*/ 1200751 h 1633538"/>
                <a:gd name="connsiteX48" fmla="*/ 0 w 1928813"/>
                <a:gd name="connsiteY48" fmla="*/ 1199092 h 1633538"/>
                <a:gd name="connsiteX49" fmla="*/ 1587 w 1928813"/>
                <a:gd name="connsiteY49" fmla="*/ 1198930 h 1633538"/>
                <a:gd name="connsiteX50" fmla="*/ 1587 w 1928813"/>
                <a:gd name="connsiteY50" fmla="*/ 1006472 h 1633538"/>
                <a:gd name="connsiteX51" fmla="*/ 1587 w 1928813"/>
                <a:gd name="connsiteY51" fmla="*/ 1005946 h 1633538"/>
                <a:gd name="connsiteX52" fmla="*/ 0 w 1928813"/>
                <a:gd name="connsiteY52" fmla="*/ 199496 h 1633538"/>
                <a:gd name="connsiteX53" fmla="*/ 529 w 1928813"/>
                <a:gd name="connsiteY53" fmla="*/ 178329 h 1633538"/>
                <a:gd name="connsiteX54" fmla="*/ 9523 w 1928813"/>
                <a:gd name="connsiteY54" fmla="*/ 137054 h 1633538"/>
                <a:gd name="connsiteX55" fmla="*/ 26451 w 1928813"/>
                <a:gd name="connsiteY55" fmla="*/ 100012 h 1633538"/>
                <a:gd name="connsiteX56" fmla="*/ 50257 w 1928813"/>
                <a:gd name="connsiteY56" fmla="*/ 67204 h 1633538"/>
                <a:gd name="connsiteX57" fmla="*/ 78824 w 1928813"/>
                <a:gd name="connsiteY57" fmla="*/ 40746 h 1633538"/>
                <a:gd name="connsiteX58" fmla="*/ 114269 w 1928813"/>
                <a:gd name="connsiteY58" fmla="*/ 19050 h 1633538"/>
                <a:gd name="connsiteX59" fmla="*/ 152358 w 1928813"/>
                <a:gd name="connsiteY59" fmla="*/ 5292 h 1633538"/>
                <a:gd name="connsiteX60" fmla="*/ 194151 w 1928813"/>
                <a:gd name="connsiteY60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1587 w 1928813"/>
                <a:gd name="connsiteY2" fmla="*/ 1004358 h 1633538"/>
                <a:gd name="connsiteX3" fmla="*/ 194151 w 1928813"/>
                <a:gd name="connsiteY3" fmla="*/ 0 h 1633538"/>
                <a:gd name="connsiteX4" fmla="*/ 215312 w 1928813"/>
                <a:gd name="connsiteY4" fmla="*/ 1058 h 1633538"/>
                <a:gd name="connsiteX5" fmla="*/ 274562 w 1928813"/>
                <a:gd name="connsiteY5" fmla="*/ 5292 h 1633538"/>
                <a:gd name="connsiteX6" fmla="*/ 392005 w 1928813"/>
                <a:gd name="connsiteY6" fmla="*/ 20108 h 1633538"/>
                <a:gd name="connsiteX7" fmla="*/ 506803 w 1928813"/>
                <a:gd name="connsiteY7" fmla="*/ 38100 h 1633538"/>
                <a:gd name="connsiteX8" fmla="*/ 621072 w 1928813"/>
                <a:gd name="connsiteY8" fmla="*/ 61912 h 1633538"/>
                <a:gd name="connsiteX9" fmla="*/ 733753 w 1928813"/>
                <a:gd name="connsiteY9" fmla="*/ 89958 h 1633538"/>
                <a:gd name="connsiteX10" fmla="*/ 843790 w 1928813"/>
                <a:gd name="connsiteY10" fmla="*/ 122767 h 1633538"/>
                <a:gd name="connsiteX11" fmla="*/ 952768 w 1928813"/>
                <a:gd name="connsiteY11" fmla="*/ 159808 h 1633538"/>
                <a:gd name="connsiteX12" fmla="*/ 1059102 w 1928813"/>
                <a:gd name="connsiteY12" fmla="*/ 201083 h 1633538"/>
                <a:gd name="connsiteX13" fmla="*/ 1162790 w 1928813"/>
                <a:gd name="connsiteY13" fmla="*/ 247121 h 1633538"/>
                <a:gd name="connsiteX14" fmla="*/ 1264891 w 1928813"/>
                <a:gd name="connsiteY14" fmla="*/ 296333 h 1633538"/>
                <a:gd name="connsiteX15" fmla="*/ 1364347 w 1928813"/>
                <a:gd name="connsiteY15" fmla="*/ 350308 h 1633538"/>
                <a:gd name="connsiteX16" fmla="*/ 1461158 w 1928813"/>
                <a:gd name="connsiteY16" fmla="*/ 407458 h 1633538"/>
                <a:gd name="connsiteX17" fmla="*/ 1555853 w 1928813"/>
                <a:gd name="connsiteY17" fmla="*/ 469371 h 1633538"/>
                <a:gd name="connsiteX18" fmla="*/ 1647903 w 1928813"/>
                <a:gd name="connsiteY18" fmla="*/ 533929 h 1633538"/>
                <a:gd name="connsiteX19" fmla="*/ 1736249 w 1928813"/>
                <a:gd name="connsiteY19" fmla="*/ 602192 h 1633538"/>
                <a:gd name="connsiteX20" fmla="*/ 1822480 w 1928813"/>
                <a:gd name="connsiteY20" fmla="*/ 674687 h 1633538"/>
                <a:gd name="connsiteX21" fmla="*/ 1864273 w 1928813"/>
                <a:gd name="connsiteY21" fmla="*/ 712258 h 1633538"/>
                <a:gd name="connsiteX22" fmla="*/ 1880672 w 1928813"/>
                <a:gd name="connsiteY22" fmla="*/ 728133 h 1633538"/>
                <a:gd name="connsiteX23" fmla="*/ 1905007 w 1928813"/>
                <a:gd name="connsiteY23" fmla="*/ 763587 h 1633538"/>
                <a:gd name="connsiteX24" fmla="*/ 1921407 w 1928813"/>
                <a:gd name="connsiteY24" fmla="*/ 803275 h 1633538"/>
                <a:gd name="connsiteX25" fmla="*/ 1928813 w 1928813"/>
                <a:gd name="connsiteY25" fmla="*/ 844550 h 1633538"/>
                <a:gd name="connsiteX26" fmla="*/ 1927226 w 1928813"/>
                <a:gd name="connsiteY26" fmla="*/ 886354 h 1633538"/>
                <a:gd name="connsiteX27" fmla="*/ 1916646 w 1928813"/>
                <a:gd name="connsiteY27" fmla="*/ 927629 h 1633538"/>
                <a:gd name="connsiteX28" fmla="*/ 1898130 w 1928813"/>
                <a:gd name="connsiteY28" fmla="*/ 965729 h 1633538"/>
                <a:gd name="connsiteX29" fmla="*/ 1871150 w 1928813"/>
                <a:gd name="connsiteY29" fmla="*/ 999596 h 1633538"/>
                <a:gd name="connsiteX30" fmla="*/ 1853692 w 1928813"/>
                <a:gd name="connsiteY30" fmla="*/ 1014413 h 1633538"/>
                <a:gd name="connsiteX31" fmla="*/ 1080099 w 1928813"/>
                <a:gd name="connsiteY31" fmla="*/ 1633538 h 1633538"/>
                <a:gd name="connsiteX32" fmla="*/ 1072952 w 1928813"/>
                <a:gd name="connsiteY32" fmla="*/ 1626822 h 1633538"/>
                <a:gd name="connsiteX33" fmla="*/ 1077913 w 1928813"/>
                <a:gd name="connsiteY33" fmla="*/ 1633538 h 1633538"/>
                <a:gd name="connsiteX34" fmla="*/ 592667 w 1928813"/>
                <a:gd name="connsiteY34" fmla="*/ 1633538 h 1633538"/>
                <a:gd name="connsiteX35" fmla="*/ 571500 w 1928813"/>
                <a:gd name="connsiteY35" fmla="*/ 1632480 h 1633538"/>
                <a:gd name="connsiteX36" fmla="*/ 528638 w 1928813"/>
                <a:gd name="connsiteY36" fmla="*/ 1628776 h 1633538"/>
                <a:gd name="connsiteX37" fmla="*/ 488421 w 1928813"/>
                <a:gd name="connsiteY37" fmla="*/ 1619780 h 1633538"/>
                <a:gd name="connsiteX38" fmla="*/ 448205 w 1928813"/>
                <a:gd name="connsiteY38" fmla="*/ 1607609 h 1633538"/>
                <a:gd name="connsiteX39" fmla="*/ 410105 w 1928813"/>
                <a:gd name="connsiteY39" fmla="*/ 1590676 h 1633538"/>
                <a:gd name="connsiteX40" fmla="*/ 373592 w 1928813"/>
                <a:gd name="connsiteY40" fmla="*/ 1571096 h 1633538"/>
                <a:gd name="connsiteX41" fmla="*/ 338138 w 1928813"/>
                <a:gd name="connsiteY41" fmla="*/ 1547284 h 1633538"/>
                <a:gd name="connsiteX42" fmla="*/ 306388 w 1928813"/>
                <a:gd name="connsiteY42" fmla="*/ 1519767 h 1633538"/>
                <a:gd name="connsiteX43" fmla="*/ 292100 w 1928813"/>
                <a:gd name="connsiteY43" fmla="*/ 1504421 h 1633538"/>
                <a:gd name="connsiteX44" fmla="*/ 2904 w 1928813"/>
                <a:gd name="connsiteY44" fmla="*/ 1202127 h 1633538"/>
                <a:gd name="connsiteX45" fmla="*/ 1587 w 1928813"/>
                <a:gd name="connsiteY45" fmla="*/ 1202100 h 1633538"/>
                <a:gd name="connsiteX46" fmla="*/ 1587 w 1928813"/>
                <a:gd name="connsiteY46" fmla="*/ 1200751 h 1633538"/>
                <a:gd name="connsiteX47" fmla="*/ 0 w 1928813"/>
                <a:gd name="connsiteY47" fmla="*/ 1199092 h 1633538"/>
                <a:gd name="connsiteX48" fmla="*/ 1587 w 1928813"/>
                <a:gd name="connsiteY48" fmla="*/ 1198930 h 1633538"/>
                <a:gd name="connsiteX49" fmla="*/ 1587 w 1928813"/>
                <a:gd name="connsiteY49" fmla="*/ 1006472 h 1633538"/>
                <a:gd name="connsiteX50" fmla="*/ 1587 w 1928813"/>
                <a:gd name="connsiteY50" fmla="*/ 1005946 h 1633538"/>
                <a:gd name="connsiteX51" fmla="*/ 0 w 1928813"/>
                <a:gd name="connsiteY51" fmla="*/ 199496 h 1633538"/>
                <a:gd name="connsiteX52" fmla="*/ 529 w 1928813"/>
                <a:gd name="connsiteY52" fmla="*/ 178329 h 1633538"/>
                <a:gd name="connsiteX53" fmla="*/ 9523 w 1928813"/>
                <a:gd name="connsiteY53" fmla="*/ 137054 h 1633538"/>
                <a:gd name="connsiteX54" fmla="*/ 26451 w 1928813"/>
                <a:gd name="connsiteY54" fmla="*/ 100012 h 1633538"/>
                <a:gd name="connsiteX55" fmla="*/ 50257 w 1928813"/>
                <a:gd name="connsiteY55" fmla="*/ 67204 h 1633538"/>
                <a:gd name="connsiteX56" fmla="*/ 78824 w 1928813"/>
                <a:gd name="connsiteY56" fmla="*/ 40746 h 1633538"/>
                <a:gd name="connsiteX57" fmla="*/ 114269 w 1928813"/>
                <a:gd name="connsiteY57" fmla="*/ 19050 h 1633538"/>
                <a:gd name="connsiteX58" fmla="*/ 152358 w 1928813"/>
                <a:gd name="connsiteY58" fmla="*/ 5292 h 1633538"/>
                <a:gd name="connsiteX59" fmla="*/ 194151 w 1928813"/>
                <a:gd name="connsiteY59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1587 w 1928813"/>
                <a:gd name="connsiteY2" fmla="*/ 1004358 h 1633538"/>
                <a:gd name="connsiteX3" fmla="*/ 194151 w 1928813"/>
                <a:gd name="connsiteY3" fmla="*/ 0 h 1633538"/>
                <a:gd name="connsiteX4" fmla="*/ 215312 w 1928813"/>
                <a:gd name="connsiteY4" fmla="*/ 1058 h 1633538"/>
                <a:gd name="connsiteX5" fmla="*/ 274562 w 1928813"/>
                <a:gd name="connsiteY5" fmla="*/ 5292 h 1633538"/>
                <a:gd name="connsiteX6" fmla="*/ 392005 w 1928813"/>
                <a:gd name="connsiteY6" fmla="*/ 20108 h 1633538"/>
                <a:gd name="connsiteX7" fmla="*/ 506803 w 1928813"/>
                <a:gd name="connsiteY7" fmla="*/ 38100 h 1633538"/>
                <a:gd name="connsiteX8" fmla="*/ 621072 w 1928813"/>
                <a:gd name="connsiteY8" fmla="*/ 61912 h 1633538"/>
                <a:gd name="connsiteX9" fmla="*/ 733753 w 1928813"/>
                <a:gd name="connsiteY9" fmla="*/ 89958 h 1633538"/>
                <a:gd name="connsiteX10" fmla="*/ 843790 w 1928813"/>
                <a:gd name="connsiteY10" fmla="*/ 122767 h 1633538"/>
                <a:gd name="connsiteX11" fmla="*/ 952768 w 1928813"/>
                <a:gd name="connsiteY11" fmla="*/ 159808 h 1633538"/>
                <a:gd name="connsiteX12" fmla="*/ 1059102 w 1928813"/>
                <a:gd name="connsiteY12" fmla="*/ 201083 h 1633538"/>
                <a:gd name="connsiteX13" fmla="*/ 1162790 w 1928813"/>
                <a:gd name="connsiteY13" fmla="*/ 247121 h 1633538"/>
                <a:gd name="connsiteX14" fmla="*/ 1264891 w 1928813"/>
                <a:gd name="connsiteY14" fmla="*/ 296333 h 1633538"/>
                <a:gd name="connsiteX15" fmla="*/ 1364347 w 1928813"/>
                <a:gd name="connsiteY15" fmla="*/ 350308 h 1633538"/>
                <a:gd name="connsiteX16" fmla="*/ 1461158 w 1928813"/>
                <a:gd name="connsiteY16" fmla="*/ 407458 h 1633538"/>
                <a:gd name="connsiteX17" fmla="*/ 1555853 w 1928813"/>
                <a:gd name="connsiteY17" fmla="*/ 469371 h 1633538"/>
                <a:gd name="connsiteX18" fmla="*/ 1647903 w 1928813"/>
                <a:gd name="connsiteY18" fmla="*/ 533929 h 1633538"/>
                <a:gd name="connsiteX19" fmla="*/ 1736249 w 1928813"/>
                <a:gd name="connsiteY19" fmla="*/ 602192 h 1633538"/>
                <a:gd name="connsiteX20" fmla="*/ 1822480 w 1928813"/>
                <a:gd name="connsiteY20" fmla="*/ 674687 h 1633538"/>
                <a:gd name="connsiteX21" fmla="*/ 1864273 w 1928813"/>
                <a:gd name="connsiteY21" fmla="*/ 712258 h 1633538"/>
                <a:gd name="connsiteX22" fmla="*/ 1880672 w 1928813"/>
                <a:gd name="connsiteY22" fmla="*/ 728133 h 1633538"/>
                <a:gd name="connsiteX23" fmla="*/ 1905007 w 1928813"/>
                <a:gd name="connsiteY23" fmla="*/ 763587 h 1633538"/>
                <a:gd name="connsiteX24" fmla="*/ 1921407 w 1928813"/>
                <a:gd name="connsiteY24" fmla="*/ 803275 h 1633538"/>
                <a:gd name="connsiteX25" fmla="*/ 1928813 w 1928813"/>
                <a:gd name="connsiteY25" fmla="*/ 844550 h 1633538"/>
                <a:gd name="connsiteX26" fmla="*/ 1927226 w 1928813"/>
                <a:gd name="connsiteY26" fmla="*/ 886354 h 1633538"/>
                <a:gd name="connsiteX27" fmla="*/ 1916646 w 1928813"/>
                <a:gd name="connsiteY27" fmla="*/ 927629 h 1633538"/>
                <a:gd name="connsiteX28" fmla="*/ 1898130 w 1928813"/>
                <a:gd name="connsiteY28" fmla="*/ 965729 h 1633538"/>
                <a:gd name="connsiteX29" fmla="*/ 1871150 w 1928813"/>
                <a:gd name="connsiteY29" fmla="*/ 999596 h 1633538"/>
                <a:gd name="connsiteX30" fmla="*/ 1853692 w 1928813"/>
                <a:gd name="connsiteY30" fmla="*/ 1014413 h 1633538"/>
                <a:gd name="connsiteX31" fmla="*/ 1080099 w 1928813"/>
                <a:gd name="connsiteY31" fmla="*/ 1633538 h 1633538"/>
                <a:gd name="connsiteX32" fmla="*/ 1072952 w 1928813"/>
                <a:gd name="connsiteY32" fmla="*/ 1626822 h 1633538"/>
                <a:gd name="connsiteX33" fmla="*/ 1077913 w 1928813"/>
                <a:gd name="connsiteY33" fmla="*/ 1633538 h 1633538"/>
                <a:gd name="connsiteX34" fmla="*/ 592667 w 1928813"/>
                <a:gd name="connsiteY34" fmla="*/ 1633538 h 1633538"/>
                <a:gd name="connsiteX35" fmla="*/ 571500 w 1928813"/>
                <a:gd name="connsiteY35" fmla="*/ 1632480 h 1633538"/>
                <a:gd name="connsiteX36" fmla="*/ 528638 w 1928813"/>
                <a:gd name="connsiteY36" fmla="*/ 1628776 h 1633538"/>
                <a:gd name="connsiteX37" fmla="*/ 488421 w 1928813"/>
                <a:gd name="connsiteY37" fmla="*/ 1619780 h 1633538"/>
                <a:gd name="connsiteX38" fmla="*/ 448205 w 1928813"/>
                <a:gd name="connsiteY38" fmla="*/ 1607609 h 1633538"/>
                <a:gd name="connsiteX39" fmla="*/ 410105 w 1928813"/>
                <a:gd name="connsiteY39" fmla="*/ 1590676 h 1633538"/>
                <a:gd name="connsiteX40" fmla="*/ 373592 w 1928813"/>
                <a:gd name="connsiteY40" fmla="*/ 1571096 h 1633538"/>
                <a:gd name="connsiteX41" fmla="*/ 338138 w 1928813"/>
                <a:gd name="connsiteY41" fmla="*/ 1547284 h 1633538"/>
                <a:gd name="connsiteX42" fmla="*/ 306388 w 1928813"/>
                <a:gd name="connsiteY42" fmla="*/ 1519767 h 1633538"/>
                <a:gd name="connsiteX43" fmla="*/ 292100 w 1928813"/>
                <a:gd name="connsiteY43" fmla="*/ 1504421 h 1633538"/>
                <a:gd name="connsiteX44" fmla="*/ 2904 w 1928813"/>
                <a:gd name="connsiteY44" fmla="*/ 1202127 h 1633538"/>
                <a:gd name="connsiteX45" fmla="*/ 1587 w 1928813"/>
                <a:gd name="connsiteY45" fmla="*/ 1202100 h 1633538"/>
                <a:gd name="connsiteX46" fmla="*/ 1587 w 1928813"/>
                <a:gd name="connsiteY46" fmla="*/ 1200751 h 1633538"/>
                <a:gd name="connsiteX47" fmla="*/ 0 w 1928813"/>
                <a:gd name="connsiteY47" fmla="*/ 1199092 h 1633538"/>
                <a:gd name="connsiteX48" fmla="*/ 1587 w 1928813"/>
                <a:gd name="connsiteY48" fmla="*/ 1198930 h 1633538"/>
                <a:gd name="connsiteX49" fmla="*/ 1587 w 1928813"/>
                <a:gd name="connsiteY49" fmla="*/ 1006472 h 1633538"/>
                <a:gd name="connsiteX50" fmla="*/ 0 w 1928813"/>
                <a:gd name="connsiteY50" fmla="*/ 199496 h 1633538"/>
                <a:gd name="connsiteX51" fmla="*/ 529 w 1928813"/>
                <a:gd name="connsiteY51" fmla="*/ 178329 h 1633538"/>
                <a:gd name="connsiteX52" fmla="*/ 9523 w 1928813"/>
                <a:gd name="connsiteY52" fmla="*/ 137054 h 1633538"/>
                <a:gd name="connsiteX53" fmla="*/ 26451 w 1928813"/>
                <a:gd name="connsiteY53" fmla="*/ 100012 h 1633538"/>
                <a:gd name="connsiteX54" fmla="*/ 50257 w 1928813"/>
                <a:gd name="connsiteY54" fmla="*/ 67204 h 1633538"/>
                <a:gd name="connsiteX55" fmla="*/ 78824 w 1928813"/>
                <a:gd name="connsiteY55" fmla="*/ 40746 h 1633538"/>
                <a:gd name="connsiteX56" fmla="*/ 114269 w 1928813"/>
                <a:gd name="connsiteY56" fmla="*/ 19050 h 1633538"/>
                <a:gd name="connsiteX57" fmla="*/ 152358 w 1928813"/>
                <a:gd name="connsiteY57" fmla="*/ 5292 h 1633538"/>
                <a:gd name="connsiteX58" fmla="*/ 194151 w 1928813"/>
                <a:gd name="connsiteY58" fmla="*/ 0 h 1633538"/>
                <a:gd name="connsiteX0" fmla="*/ 1587 w 1928813"/>
                <a:gd name="connsiteY0" fmla="*/ 1004358 h 1633538"/>
                <a:gd name="connsiteX1" fmla="*/ 1587 w 1928813"/>
                <a:gd name="connsiteY1" fmla="*/ 1004886 h 1633538"/>
                <a:gd name="connsiteX2" fmla="*/ 1587 w 1928813"/>
                <a:gd name="connsiteY2" fmla="*/ 1004358 h 1633538"/>
                <a:gd name="connsiteX3" fmla="*/ 194151 w 1928813"/>
                <a:gd name="connsiteY3" fmla="*/ 0 h 1633538"/>
                <a:gd name="connsiteX4" fmla="*/ 215312 w 1928813"/>
                <a:gd name="connsiteY4" fmla="*/ 1058 h 1633538"/>
                <a:gd name="connsiteX5" fmla="*/ 274562 w 1928813"/>
                <a:gd name="connsiteY5" fmla="*/ 5292 h 1633538"/>
                <a:gd name="connsiteX6" fmla="*/ 392005 w 1928813"/>
                <a:gd name="connsiteY6" fmla="*/ 20108 h 1633538"/>
                <a:gd name="connsiteX7" fmla="*/ 506803 w 1928813"/>
                <a:gd name="connsiteY7" fmla="*/ 38100 h 1633538"/>
                <a:gd name="connsiteX8" fmla="*/ 621072 w 1928813"/>
                <a:gd name="connsiteY8" fmla="*/ 61912 h 1633538"/>
                <a:gd name="connsiteX9" fmla="*/ 733753 w 1928813"/>
                <a:gd name="connsiteY9" fmla="*/ 89958 h 1633538"/>
                <a:gd name="connsiteX10" fmla="*/ 843790 w 1928813"/>
                <a:gd name="connsiteY10" fmla="*/ 122767 h 1633538"/>
                <a:gd name="connsiteX11" fmla="*/ 952768 w 1928813"/>
                <a:gd name="connsiteY11" fmla="*/ 159808 h 1633538"/>
                <a:gd name="connsiteX12" fmla="*/ 1059102 w 1928813"/>
                <a:gd name="connsiteY12" fmla="*/ 201083 h 1633538"/>
                <a:gd name="connsiteX13" fmla="*/ 1162790 w 1928813"/>
                <a:gd name="connsiteY13" fmla="*/ 247121 h 1633538"/>
                <a:gd name="connsiteX14" fmla="*/ 1264891 w 1928813"/>
                <a:gd name="connsiteY14" fmla="*/ 296333 h 1633538"/>
                <a:gd name="connsiteX15" fmla="*/ 1364347 w 1928813"/>
                <a:gd name="connsiteY15" fmla="*/ 350308 h 1633538"/>
                <a:gd name="connsiteX16" fmla="*/ 1461158 w 1928813"/>
                <a:gd name="connsiteY16" fmla="*/ 407458 h 1633538"/>
                <a:gd name="connsiteX17" fmla="*/ 1555853 w 1928813"/>
                <a:gd name="connsiteY17" fmla="*/ 469371 h 1633538"/>
                <a:gd name="connsiteX18" fmla="*/ 1647903 w 1928813"/>
                <a:gd name="connsiteY18" fmla="*/ 533929 h 1633538"/>
                <a:gd name="connsiteX19" fmla="*/ 1736249 w 1928813"/>
                <a:gd name="connsiteY19" fmla="*/ 602192 h 1633538"/>
                <a:gd name="connsiteX20" fmla="*/ 1822480 w 1928813"/>
                <a:gd name="connsiteY20" fmla="*/ 674687 h 1633538"/>
                <a:gd name="connsiteX21" fmla="*/ 1864273 w 1928813"/>
                <a:gd name="connsiteY21" fmla="*/ 712258 h 1633538"/>
                <a:gd name="connsiteX22" fmla="*/ 1880672 w 1928813"/>
                <a:gd name="connsiteY22" fmla="*/ 728133 h 1633538"/>
                <a:gd name="connsiteX23" fmla="*/ 1905007 w 1928813"/>
                <a:gd name="connsiteY23" fmla="*/ 763587 h 1633538"/>
                <a:gd name="connsiteX24" fmla="*/ 1921407 w 1928813"/>
                <a:gd name="connsiteY24" fmla="*/ 803275 h 1633538"/>
                <a:gd name="connsiteX25" fmla="*/ 1928813 w 1928813"/>
                <a:gd name="connsiteY25" fmla="*/ 844550 h 1633538"/>
                <a:gd name="connsiteX26" fmla="*/ 1927226 w 1928813"/>
                <a:gd name="connsiteY26" fmla="*/ 886354 h 1633538"/>
                <a:gd name="connsiteX27" fmla="*/ 1916646 w 1928813"/>
                <a:gd name="connsiteY27" fmla="*/ 927629 h 1633538"/>
                <a:gd name="connsiteX28" fmla="*/ 1898130 w 1928813"/>
                <a:gd name="connsiteY28" fmla="*/ 965729 h 1633538"/>
                <a:gd name="connsiteX29" fmla="*/ 1871150 w 1928813"/>
                <a:gd name="connsiteY29" fmla="*/ 999596 h 1633538"/>
                <a:gd name="connsiteX30" fmla="*/ 1853692 w 1928813"/>
                <a:gd name="connsiteY30" fmla="*/ 1014413 h 1633538"/>
                <a:gd name="connsiteX31" fmla="*/ 1080099 w 1928813"/>
                <a:gd name="connsiteY31" fmla="*/ 1633538 h 1633538"/>
                <a:gd name="connsiteX32" fmla="*/ 1072952 w 1928813"/>
                <a:gd name="connsiteY32" fmla="*/ 1626822 h 1633538"/>
                <a:gd name="connsiteX33" fmla="*/ 1077913 w 1928813"/>
                <a:gd name="connsiteY33" fmla="*/ 1633538 h 1633538"/>
                <a:gd name="connsiteX34" fmla="*/ 592667 w 1928813"/>
                <a:gd name="connsiteY34" fmla="*/ 1633538 h 1633538"/>
                <a:gd name="connsiteX35" fmla="*/ 571500 w 1928813"/>
                <a:gd name="connsiteY35" fmla="*/ 1632480 h 1633538"/>
                <a:gd name="connsiteX36" fmla="*/ 528638 w 1928813"/>
                <a:gd name="connsiteY36" fmla="*/ 1628776 h 1633538"/>
                <a:gd name="connsiteX37" fmla="*/ 488421 w 1928813"/>
                <a:gd name="connsiteY37" fmla="*/ 1619780 h 1633538"/>
                <a:gd name="connsiteX38" fmla="*/ 448205 w 1928813"/>
                <a:gd name="connsiteY38" fmla="*/ 1607609 h 1633538"/>
                <a:gd name="connsiteX39" fmla="*/ 410105 w 1928813"/>
                <a:gd name="connsiteY39" fmla="*/ 1590676 h 1633538"/>
                <a:gd name="connsiteX40" fmla="*/ 373592 w 1928813"/>
                <a:gd name="connsiteY40" fmla="*/ 1571096 h 1633538"/>
                <a:gd name="connsiteX41" fmla="*/ 338138 w 1928813"/>
                <a:gd name="connsiteY41" fmla="*/ 1547284 h 1633538"/>
                <a:gd name="connsiteX42" fmla="*/ 306388 w 1928813"/>
                <a:gd name="connsiteY42" fmla="*/ 1519767 h 1633538"/>
                <a:gd name="connsiteX43" fmla="*/ 292100 w 1928813"/>
                <a:gd name="connsiteY43" fmla="*/ 1504421 h 1633538"/>
                <a:gd name="connsiteX44" fmla="*/ 2904 w 1928813"/>
                <a:gd name="connsiteY44" fmla="*/ 1202127 h 1633538"/>
                <a:gd name="connsiteX45" fmla="*/ 1587 w 1928813"/>
                <a:gd name="connsiteY45" fmla="*/ 1202100 h 1633538"/>
                <a:gd name="connsiteX46" fmla="*/ 1587 w 1928813"/>
                <a:gd name="connsiteY46" fmla="*/ 1200751 h 1633538"/>
                <a:gd name="connsiteX47" fmla="*/ 0 w 1928813"/>
                <a:gd name="connsiteY47" fmla="*/ 1199092 h 1633538"/>
                <a:gd name="connsiteX48" fmla="*/ 1587 w 1928813"/>
                <a:gd name="connsiteY48" fmla="*/ 1198930 h 1633538"/>
                <a:gd name="connsiteX49" fmla="*/ 0 w 1928813"/>
                <a:gd name="connsiteY49" fmla="*/ 199496 h 1633538"/>
                <a:gd name="connsiteX50" fmla="*/ 529 w 1928813"/>
                <a:gd name="connsiteY50" fmla="*/ 178329 h 1633538"/>
                <a:gd name="connsiteX51" fmla="*/ 9523 w 1928813"/>
                <a:gd name="connsiteY51" fmla="*/ 137054 h 1633538"/>
                <a:gd name="connsiteX52" fmla="*/ 26451 w 1928813"/>
                <a:gd name="connsiteY52" fmla="*/ 100012 h 1633538"/>
                <a:gd name="connsiteX53" fmla="*/ 50257 w 1928813"/>
                <a:gd name="connsiteY53" fmla="*/ 67204 h 1633538"/>
                <a:gd name="connsiteX54" fmla="*/ 78824 w 1928813"/>
                <a:gd name="connsiteY54" fmla="*/ 40746 h 1633538"/>
                <a:gd name="connsiteX55" fmla="*/ 114269 w 1928813"/>
                <a:gd name="connsiteY55" fmla="*/ 19050 h 1633538"/>
                <a:gd name="connsiteX56" fmla="*/ 152358 w 1928813"/>
                <a:gd name="connsiteY56" fmla="*/ 5292 h 1633538"/>
                <a:gd name="connsiteX57" fmla="*/ 194151 w 1928813"/>
                <a:gd name="connsiteY57" fmla="*/ 0 h 1633538"/>
                <a:gd name="connsiteX0" fmla="*/ 194151 w 1928813"/>
                <a:gd name="connsiteY0" fmla="*/ 0 h 1633538"/>
                <a:gd name="connsiteX1" fmla="*/ 215312 w 1928813"/>
                <a:gd name="connsiteY1" fmla="*/ 1058 h 1633538"/>
                <a:gd name="connsiteX2" fmla="*/ 274562 w 1928813"/>
                <a:gd name="connsiteY2" fmla="*/ 5292 h 1633538"/>
                <a:gd name="connsiteX3" fmla="*/ 392005 w 1928813"/>
                <a:gd name="connsiteY3" fmla="*/ 20108 h 1633538"/>
                <a:gd name="connsiteX4" fmla="*/ 506803 w 1928813"/>
                <a:gd name="connsiteY4" fmla="*/ 38100 h 1633538"/>
                <a:gd name="connsiteX5" fmla="*/ 621072 w 1928813"/>
                <a:gd name="connsiteY5" fmla="*/ 61912 h 1633538"/>
                <a:gd name="connsiteX6" fmla="*/ 733753 w 1928813"/>
                <a:gd name="connsiteY6" fmla="*/ 89958 h 1633538"/>
                <a:gd name="connsiteX7" fmla="*/ 843790 w 1928813"/>
                <a:gd name="connsiteY7" fmla="*/ 122767 h 1633538"/>
                <a:gd name="connsiteX8" fmla="*/ 952768 w 1928813"/>
                <a:gd name="connsiteY8" fmla="*/ 159808 h 1633538"/>
                <a:gd name="connsiteX9" fmla="*/ 1059102 w 1928813"/>
                <a:gd name="connsiteY9" fmla="*/ 201083 h 1633538"/>
                <a:gd name="connsiteX10" fmla="*/ 1162790 w 1928813"/>
                <a:gd name="connsiteY10" fmla="*/ 247121 h 1633538"/>
                <a:gd name="connsiteX11" fmla="*/ 1264891 w 1928813"/>
                <a:gd name="connsiteY11" fmla="*/ 296333 h 1633538"/>
                <a:gd name="connsiteX12" fmla="*/ 1364347 w 1928813"/>
                <a:gd name="connsiteY12" fmla="*/ 350308 h 1633538"/>
                <a:gd name="connsiteX13" fmla="*/ 1461158 w 1928813"/>
                <a:gd name="connsiteY13" fmla="*/ 407458 h 1633538"/>
                <a:gd name="connsiteX14" fmla="*/ 1555853 w 1928813"/>
                <a:gd name="connsiteY14" fmla="*/ 469371 h 1633538"/>
                <a:gd name="connsiteX15" fmla="*/ 1647903 w 1928813"/>
                <a:gd name="connsiteY15" fmla="*/ 533929 h 1633538"/>
                <a:gd name="connsiteX16" fmla="*/ 1736249 w 1928813"/>
                <a:gd name="connsiteY16" fmla="*/ 602192 h 1633538"/>
                <a:gd name="connsiteX17" fmla="*/ 1822480 w 1928813"/>
                <a:gd name="connsiteY17" fmla="*/ 674687 h 1633538"/>
                <a:gd name="connsiteX18" fmla="*/ 1864273 w 1928813"/>
                <a:gd name="connsiteY18" fmla="*/ 712258 h 1633538"/>
                <a:gd name="connsiteX19" fmla="*/ 1880672 w 1928813"/>
                <a:gd name="connsiteY19" fmla="*/ 728133 h 1633538"/>
                <a:gd name="connsiteX20" fmla="*/ 1905007 w 1928813"/>
                <a:gd name="connsiteY20" fmla="*/ 763587 h 1633538"/>
                <a:gd name="connsiteX21" fmla="*/ 1921407 w 1928813"/>
                <a:gd name="connsiteY21" fmla="*/ 803275 h 1633538"/>
                <a:gd name="connsiteX22" fmla="*/ 1928813 w 1928813"/>
                <a:gd name="connsiteY22" fmla="*/ 844550 h 1633538"/>
                <a:gd name="connsiteX23" fmla="*/ 1927226 w 1928813"/>
                <a:gd name="connsiteY23" fmla="*/ 886354 h 1633538"/>
                <a:gd name="connsiteX24" fmla="*/ 1916646 w 1928813"/>
                <a:gd name="connsiteY24" fmla="*/ 927629 h 1633538"/>
                <a:gd name="connsiteX25" fmla="*/ 1898130 w 1928813"/>
                <a:gd name="connsiteY25" fmla="*/ 965729 h 1633538"/>
                <a:gd name="connsiteX26" fmla="*/ 1871150 w 1928813"/>
                <a:gd name="connsiteY26" fmla="*/ 999596 h 1633538"/>
                <a:gd name="connsiteX27" fmla="*/ 1853692 w 1928813"/>
                <a:gd name="connsiteY27" fmla="*/ 1014413 h 1633538"/>
                <a:gd name="connsiteX28" fmla="*/ 1080099 w 1928813"/>
                <a:gd name="connsiteY28" fmla="*/ 1633538 h 1633538"/>
                <a:gd name="connsiteX29" fmla="*/ 1072952 w 1928813"/>
                <a:gd name="connsiteY29" fmla="*/ 1626822 h 1633538"/>
                <a:gd name="connsiteX30" fmla="*/ 1077913 w 1928813"/>
                <a:gd name="connsiteY30" fmla="*/ 1633538 h 1633538"/>
                <a:gd name="connsiteX31" fmla="*/ 592667 w 1928813"/>
                <a:gd name="connsiteY31" fmla="*/ 1633538 h 1633538"/>
                <a:gd name="connsiteX32" fmla="*/ 571500 w 1928813"/>
                <a:gd name="connsiteY32" fmla="*/ 1632480 h 1633538"/>
                <a:gd name="connsiteX33" fmla="*/ 528638 w 1928813"/>
                <a:gd name="connsiteY33" fmla="*/ 1628776 h 1633538"/>
                <a:gd name="connsiteX34" fmla="*/ 488421 w 1928813"/>
                <a:gd name="connsiteY34" fmla="*/ 1619780 h 1633538"/>
                <a:gd name="connsiteX35" fmla="*/ 448205 w 1928813"/>
                <a:gd name="connsiteY35" fmla="*/ 1607609 h 1633538"/>
                <a:gd name="connsiteX36" fmla="*/ 410105 w 1928813"/>
                <a:gd name="connsiteY36" fmla="*/ 1590676 h 1633538"/>
                <a:gd name="connsiteX37" fmla="*/ 373592 w 1928813"/>
                <a:gd name="connsiteY37" fmla="*/ 1571096 h 1633538"/>
                <a:gd name="connsiteX38" fmla="*/ 338138 w 1928813"/>
                <a:gd name="connsiteY38" fmla="*/ 1547284 h 1633538"/>
                <a:gd name="connsiteX39" fmla="*/ 306388 w 1928813"/>
                <a:gd name="connsiteY39" fmla="*/ 1519767 h 1633538"/>
                <a:gd name="connsiteX40" fmla="*/ 292100 w 1928813"/>
                <a:gd name="connsiteY40" fmla="*/ 1504421 h 1633538"/>
                <a:gd name="connsiteX41" fmla="*/ 2904 w 1928813"/>
                <a:gd name="connsiteY41" fmla="*/ 1202127 h 1633538"/>
                <a:gd name="connsiteX42" fmla="*/ 1587 w 1928813"/>
                <a:gd name="connsiteY42" fmla="*/ 1202100 h 1633538"/>
                <a:gd name="connsiteX43" fmla="*/ 1587 w 1928813"/>
                <a:gd name="connsiteY43" fmla="*/ 1200751 h 1633538"/>
                <a:gd name="connsiteX44" fmla="*/ 0 w 1928813"/>
                <a:gd name="connsiteY44" fmla="*/ 1199092 h 1633538"/>
                <a:gd name="connsiteX45" fmla="*/ 1587 w 1928813"/>
                <a:gd name="connsiteY45" fmla="*/ 1198930 h 1633538"/>
                <a:gd name="connsiteX46" fmla="*/ 0 w 1928813"/>
                <a:gd name="connsiteY46" fmla="*/ 199496 h 1633538"/>
                <a:gd name="connsiteX47" fmla="*/ 529 w 1928813"/>
                <a:gd name="connsiteY47" fmla="*/ 178329 h 1633538"/>
                <a:gd name="connsiteX48" fmla="*/ 9523 w 1928813"/>
                <a:gd name="connsiteY48" fmla="*/ 137054 h 1633538"/>
                <a:gd name="connsiteX49" fmla="*/ 26451 w 1928813"/>
                <a:gd name="connsiteY49" fmla="*/ 100012 h 1633538"/>
                <a:gd name="connsiteX50" fmla="*/ 50257 w 1928813"/>
                <a:gd name="connsiteY50" fmla="*/ 67204 h 1633538"/>
                <a:gd name="connsiteX51" fmla="*/ 78824 w 1928813"/>
                <a:gd name="connsiteY51" fmla="*/ 40746 h 1633538"/>
                <a:gd name="connsiteX52" fmla="*/ 114269 w 1928813"/>
                <a:gd name="connsiteY52" fmla="*/ 19050 h 1633538"/>
                <a:gd name="connsiteX53" fmla="*/ 152358 w 1928813"/>
                <a:gd name="connsiteY53" fmla="*/ 5292 h 1633538"/>
                <a:gd name="connsiteX54" fmla="*/ 194151 w 1928813"/>
                <a:gd name="connsiteY54" fmla="*/ 0 h 1633538"/>
                <a:gd name="connsiteX0" fmla="*/ 194151 w 1928813"/>
                <a:gd name="connsiteY0" fmla="*/ 0 h 1633538"/>
                <a:gd name="connsiteX1" fmla="*/ 215312 w 1928813"/>
                <a:gd name="connsiteY1" fmla="*/ 1058 h 1633538"/>
                <a:gd name="connsiteX2" fmla="*/ 274562 w 1928813"/>
                <a:gd name="connsiteY2" fmla="*/ 5292 h 1633538"/>
                <a:gd name="connsiteX3" fmla="*/ 392005 w 1928813"/>
                <a:gd name="connsiteY3" fmla="*/ 20108 h 1633538"/>
                <a:gd name="connsiteX4" fmla="*/ 506803 w 1928813"/>
                <a:gd name="connsiteY4" fmla="*/ 38100 h 1633538"/>
                <a:gd name="connsiteX5" fmla="*/ 621072 w 1928813"/>
                <a:gd name="connsiteY5" fmla="*/ 61912 h 1633538"/>
                <a:gd name="connsiteX6" fmla="*/ 733753 w 1928813"/>
                <a:gd name="connsiteY6" fmla="*/ 89958 h 1633538"/>
                <a:gd name="connsiteX7" fmla="*/ 843790 w 1928813"/>
                <a:gd name="connsiteY7" fmla="*/ 122767 h 1633538"/>
                <a:gd name="connsiteX8" fmla="*/ 952768 w 1928813"/>
                <a:gd name="connsiteY8" fmla="*/ 159808 h 1633538"/>
                <a:gd name="connsiteX9" fmla="*/ 1059102 w 1928813"/>
                <a:gd name="connsiteY9" fmla="*/ 201083 h 1633538"/>
                <a:gd name="connsiteX10" fmla="*/ 1162790 w 1928813"/>
                <a:gd name="connsiteY10" fmla="*/ 247121 h 1633538"/>
                <a:gd name="connsiteX11" fmla="*/ 1264891 w 1928813"/>
                <a:gd name="connsiteY11" fmla="*/ 296333 h 1633538"/>
                <a:gd name="connsiteX12" fmla="*/ 1364347 w 1928813"/>
                <a:gd name="connsiteY12" fmla="*/ 350308 h 1633538"/>
                <a:gd name="connsiteX13" fmla="*/ 1461158 w 1928813"/>
                <a:gd name="connsiteY13" fmla="*/ 407458 h 1633538"/>
                <a:gd name="connsiteX14" fmla="*/ 1555853 w 1928813"/>
                <a:gd name="connsiteY14" fmla="*/ 469371 h 1633538"/>
                <a:gd name="connsiteX15" fmla="*/ 1647903 w 1928813"/>
                <a:gd name="connsiteY15" fmla="*/ 533929 h 1633538"/>
                <a:gd name="connsiteX16" fmla="*/ 1736249 w 1928813"/>
                <a:gd name="connsiteY16" fmla="*/ 602192 h 1633538"/>
                <a:gd name="connsiteX17" fmla="*/ 1822480 w 1928813"/>
                <a:gd name="connsiteY17" fmla="*/ 674687 h 1633538"/>
                <a:gd name="connsiteX18" fmla="*/ 1864273 w 1928813"/>
                <a:gd name="connsiteY18" fmla="*/ 712258 h 1633538"/>
                <a:gd name="connsiteX19" fmla="*/ 1880672 w 1928813"/>
                <a:gd name="connsiteY19" fmla="*/ 728133 h 1633538"/>
                <a:gd name="connsiteX20" fmla="*/ 1905007 w 1928813"/>
                <a:gd name="connsiteY20" fmla="*/ 763587 h 1633538"/>
                <a:gd name="connsiteX21" fmla="*/ 1921407 w 1928813"/>
                <a:gd name="connsiteY21" fmla="*/ 803275 h 1633538"/>
                <a:gd name="connsiteX22" fmla="*/ 1928813 w 1928813"/>
                <a:gd name="connsiteY22" fmla="*/ 844550 h 1633538"/>
                <a:gd name="connsiteX23" fmla="*/ 1927226 w 1928813"/>
                <a:gd name="connsiteY23" fmla="*/ 886354 h 1633538"/>
                <a:gd name="connsiteX24" fmla="*/ 1916646 w 1928813"/>
                <a:gd name="connsiteY24" fmla="*/ 927629 h 1633538"/>
                <a:gd name="connsiteX25" fmla="*/ 1898130 w 1928813"/>
                <a:gd name="connsiteY25" fmla="*/ 965729 h 1633538"/>
                <a:gd name="connsiteX26" fmla="*/ 1871150 w 1928813"/>
                <a:gd name="connsiteY26" fmla="*/ 999596 h 1633538"/>
                <a:gd name="connsiteX27" fmla="*/ 1853692 w 1928813"/>
                <a:gd name="connsiteY27" fmla="*/ 1014413 h 1633538"/>
                <a:gd name="connsiteX28" fmla="*/ 1080099 w 1928813"/>
                <a:gd name="connsiteY28" fmla="*/ 1633538 h 1633538"/>
                <a:gd name="connsiteX29" fmla="*/ 1072952 w 1928813"/>
                <a:gd name="connsiteY29" fmla="*/ 1626822 h 1633538"/>
                <a:gd name="connsiteX30" fmla="*/ 1077913 w 1928813"/>
                <a:gd name="connsiteY30" fmla="*/ 1633538 h 1633538"/>
                <a:gd name="connsiteX31" fmla="*/ 592667 w 1928813"/>
                <a:gd name="connsiteY31" fmla="*/ 1633538 h 1633538"/>
                <a:gd name="connsiteX32" fmla="*/ 571500 w 1928813"/>
                <a:gd name="connsiteY32" fmla="*/ 1632480 h 1633538"/>
                <a:gd name="connsiteX33" fmla="*/ 528638 w 1928813"/>
                <a:gd name="connsiteY33" fmla="*/ 1628776 h 1633538"/>
                <a:gd name="connsiteX34" fmla="*/ 488421 w 1928813"/>
                <a:gd name="connsiteY34" fmla="*/ 1619780 h 1633538"/>
                <a:gd name="connsiteX35" fmla="*/ 448205 w 1928813"/>
                <a:gd name="connsiteY35" fmla="*/ 1607609 h 1633538"/>
                <a:gd name="connsiteX36" fmla="*/ 410105 w 1928813"/>
                <a:gd name="connsiteY36" fmla="*/ 1590676 h 1633538"/>
                <a:gd name="connsiteX37" fmla="*/ 373592 w 1928813"/>
                <a:gd name="connsiteY37" fmla="*/ 1571096 h 1633538"/>
                <a:gd name="connsiteX38" fmla="*/ 338138 w 1928813"/>
                <a:gd name="connsiteY38" fmla="*/ 1547284 h 1633538"/>
                <a:gd name="connsiteX39" fmla="*/ 306388 w 1928813"/>
                <a:gd name="connsiteY39" fmla="*/ 1519767 h 1633538"/>
                <a:gd name="connsiteX40" fmla="*/ 292100 w 1928813"/>
                <a:gd name="connsiteY40" fmla="*/ 1504421 h 1633538"/>
                <a:gd name="connsiteX41" fmla="*/ 2904 w 1928813"/>
                <a:gd name="connsiteY41" fmla="*/ 1202127 h 1633538"/>
                <a:gd name="connsiteX42" fmla="*/ 1587 w 1928813"/>
                <a:gd name="connsiteY42" fmla="*/ 1202100 h 1633538"/>
                <a:gd name="connsiteX43" fmla="*/ 1587 w 1928813"/>
                <a:gd name="connsiteY43" fmla="*/ 1200751 h 1633538"/>
                <a:gd name="connsiteX44" fmla="*/ 0 w 1928813"/>
                <a:gd name="connsiteY44" fmla="*/ 1199092 h 1633538"/>
                <a:gd name="connsiteX45" fmla="*/ 0 w 1928813"/>
                <a:gd name="connsiteY45" fmla="*/ 199496 h 1633538"/>
                <a:gd name="connsiteX46" fmla="*/ 529 w 1928813"/>
                <a:gd name="connsiteY46" fmla="*/ 178329 h 1633538"/>
                <a:gd name="connsiteX47" fmla="*/ 9523 w 1928813"/>
                <a:gd name="connsiteY47" fmla="*/ 137054 h 1633538"/>
                <a:gd name="connsiteX48" fmla="*/ 26451 w 1928813"/>
                <a:gd name="connsiteY48" fmla="*/ 100012 h 1633538"/>
                <a:gd name="connsiteX49" fmla="*/ 50257 w 1928813"/>
                <a:gd name="connsiteY49" fmla="*/ 67204 h 1633538"/>
                <a:gd name="connsiteX50" fmla="*/ 78824 w 1928813"/>
                <a:gd name="connsiteY50" fmla="*/ 40746 h 1633538"/>
                <a:gd name="connsiteX51" fmla="*/ 114269 w 1928813"/>
                <a:gd name="connsiteY51" fmla="*/ 19050 h 1633538"/>
                <a:gd name="connsiteX52" fmla="*/ 152358 w 1928813"/>
                <a:gd name="connsiteY52" fmla="*/ 5292 h 1633538"/>
                <a:gd name="connsiteX53" fmla="*/ 194151 w 1928813"/>
                <a:gd name="connsiteY53" fmla="*/ 0 h 1633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928813" h="1633538">
                  <a:moveTo>
                    <a:pt x="194151" y="0"/>
                  </a:moveTo>
                  <a:lnTo>
                    <a:pt x="215312" y="1058"/>
                  </a:lnTo>
                  <a:lnTo>
                    <a:pt x="274562" y="5292"/>
                  </a:lnTo>
                  <a:lnTo>
                    <a:pt x="392005" y="20108"/>
                  </a:lnTo>
                  <a:lnTo>
                    <a:pt x="506803" y="38100"/>
                  </a:lnTo>
                  <a:lnTo>
                    <a:pt x="621072" y="61912"/>
                  </a:lnTo>
                  <a:lnTo>
                    <a:pt x="733753" y="89958"/>
                  </a:lnTo>
                  <a:lnTo>
                    <a:pt x="843790" y="122767"/>
                  </a:lnTo>
                  <a:lnTo>
                    <a:pt x="952768" y="159808"/>
                  </a:lnTo>
                  <a:lnTo>
                    <a:pt x="1059102" y="201083"/>
                  </a:lnTo>
                  <a:lnTo>
                    <a:pt x="1162790" y="247121"/>
                  </a:lnTo>
                  <a:lnTo>
                    <a:pt x="1264891" y="296333"/>
                  </a:lnTo>
                  <a:lnTo>
                    <a:pt x="1364347" y="350308"/>
                  </a:lnTo>
                  <a:lnTo>
                    <a:pt x="1461158" y="407458"/>
                  </a:lnTo>
                  <a:lnTo>
                    <a:pt x="1555853" y="469371"/>
                  </a:lnTo>
                  <a:lnTo>
                    <a:pt x="1647903" y="533929"/>
                  </a:lnTo>
                  <a:lnTo>
                    <a:pt x="1736249" y="602192"/>
                  </a:lnTo>
                  <a:lnTo>
                    <a:pt x="1822480" y="674687"/>
                  </a:lnTo>
                  <a:lnTo>
                    <a:pt x="1864273" y="712258"/>
                  </a:lnTo>
                  <a:lnTo>
                    <a:pt x="1880672" y="728133"/>
                  </a:lnTo>
                  <a:lnTo>
                    <a:pt x="1905007" y="763587"/>
                  </a:lnTo>
                  <a:lnTo>
                    <a:pt x="1921407" y="803275"/>
                  </a:lnTo>
                  <a:lnTo>
                    <a:pt x="1928813" y="844550"/>
                  </a:lnTo>
                  <a:lnTo>
                    <a:pt x="1927226" y="886354"/>
                  </a:lnTo>
                  <a:lnTo>
                    <a:pt x="1916646" y="927629"/>
                  </a:lnTo>
                  <a:lnTo>
                    <a:pt x="1898130" y="965729"/>
                  </a:lnTo>
                  <a:lnTo>
                    <a:pt x="1871150" y="999596"/>
                  </a:lnTo>
                  <a:lnTo>
                    <a:pt x="1853692" y="1014413"/>
                  </a:lnTo>
                  <a:lnTo>
                    <a:pt x="1080099" y="1633538"/>
                  </a:lnTo>
                  <a:lnTo>
                    <a:pt x="1072952" y="1626822"/>
                  </a:lnTo>
                  <a:lnTo>
                    <a:pt x="1077913" y="1633538"/>
                  </a:lnTo>
                  <a:lnTo>
                    <a:pt x="592667" y="1633538"/>
                  </a:lnTo>
                  <a:lnTo>
                    <a:pt x="571500" y="1632480"/>
                  </a:lnTo>
                  <a:lnTo>
                    <a:pt x="528638" y="1628776"/>
                  </a:lnTo>
                  <a:lnTo>
                    <a:pt x="488421" y="1619780"/>
                  </a:lnTo>
                  <a:lnTo>
                    <a:pt x="448205" y="1607609"/>
                  </a:lnTo>
                  <a:lnTo>
                    <a:pt x="410105" y="1590676"/>
                  </a:lnTo>
                  <a:lnTo>
                    <a:pt x="373592" y="1571096"/>
                  </a:lnTo>
                  <a:lnTo>
                    <a:pt x="338138" y="1547284"/>
                  </a:lnTo>
                  <a:lnTo>
                    <a:pt x="306388" y="1519767"/>
                  </a:lnTo>
                  <a:lnTo>
                    <a:pt x="292100" y="1504421"/>
                  </a:lnTo>
                  <a:lnTo>
                    <a:pt x="2904" y="1202127"/>
                  </a:lnTo>
                  <a:lnTo>
                    <a:pt x="1587" y="1202100"/>
                  </a:lnTo>
                  <a:lnTo>
                    <a:pt x="1587" y="1200751"/>
                  </a:lnTo>
                  <a:lnTo>
                    <a:pt x="0" y="1199092"/>
                  </a:lnTo>
                  <a:lnTo>
                    <a:pt x="0" y="199496"/>
                  </a:lnTo>
                  <a:cubicBezTo>
                    <a:pt x="176" y="192440"/>
                    <a:pt x="353" y="185385"/>
                    <a:pt x="529" y="178329"/>
                  </a:cubicBezTo>
                  <a:lnTo>
                    <a:pt x="9523" y="137054"/>
                  </a:lnTo>
                  <a:lnTo>
                    <a:pt x="26451" y="100012"/>
                  </a:lnTo>
                  <a:lnTo>
                    <a:pt x="50257" y="67204"/>
                  </a:lnTo>
                  <a:lnTo>
                    <a:pt x="78824" y="40746"/>
                  </a:lnTo>
                  <a:lnTo>
                    <a:pt x="114269" y="19050"/>
                  </a:lnTo>
                  <a:lnTo>
                    <a:pt x="152358" y="5292"/>
                  </a:lnTo>
                  <a:lnTo>
                    <a:pt x="19415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27432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3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55" name="Freeform: Shape 54"/>
            <p:cNvSpPr>
              <a:spLocks/>
            </p:cNvSpPr>
            <p:nvPr/>
          </p:nvSpPr>
          <p:spPr bwMode="auto">
            <a:xfrm>
              <a:off x="2691301" y="2549190"/>
              <a:ext cx="1110869" cy="1408582"/>
            </a:xfrm>
            <a:custGeom>
              <a:avLst/>
              <a:gdLst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362075 w 1587501"/>
                <a:gd name="connsiteY7" fmla="*/ 519915 h 2012950"/>
                <a:gd name="connsiteX8" fmla="*/ 1347253 w 1587501"/>
                <a:gd name="connsiteY8" fmla="*/ 539505 h 2012950"/>
                <a:gd name="connsiteX9" fmla="*/ 1331970 w 1587501"/>
                <a:gd name="connsiteY9" fmla="*/ 565351 h 2012950"/>
                <a:gd name="connsiteX10" fmla="*/ 1332056 w 1587501"/>
                <a:gd name="connsiteY10" fmla="*/ 565404 h 2012950"/>
                <a:gd name="connsiteX11" fmla="*/ 1346921 w 1587501"/>
                <a:gd name="connsiteY11" fmla="*/ 540263 h 2012950"/>
                <a:gd name="connsiteX12" fmla="*/ 1361723 w 1587501"/>
                <a:gd name="connsiteY12" fmla="*/ 520700 h 2012950"/>
                <a:gd name="connsiteX13" fmla="*/ 1363309 w 1587501"/>
                <a:gd name="connsiteY13" fmla="*/ 521229 h 2012950"/>
                <a:gd name="connsiteX14" fmla="*/ 1531151 w 1587501"/>
                <a:gd name="connsiteY14" fmla="*/ 652947 h 2012950"/>
                <a:gd name="connsiteX15" fmla="*/ 1533416 w 1587501"/>
                <a:gd name="connsiteY15" fmla="*/ 650875 h 2012950"/>
                <a:gd name="connsiteX16" fmla="*/ 1533868 w 1587501"/>
                <a:gd name="connsiteY16" fmla="*/ 655079 h 2012950"/>
                <a:gd name="connsiteX17" fmla="*/ 1535113 w 1587501"/>
                <a:gd name="connsiteY17" fmla="*/ 656056 h 2012950"/>
                <a:gd name="connsiteX18" fmla="*/ 1534115 w 1587501"/>
                <a:gd name="connsiteY18" fmla="*/ 657366 h 2012950"/>
                <a:gd name="connsiteX19" fmla="*/ 1585380 w 1587501"/>
                <a:gd name="connsiteY19" fmla="*/ 1133475 h 2012950"/>
                <a:gd name="connsiteX20" fmla="*/ 1586441 w 1587501"/>
                <a:gd name="connsiteY20" fmla="*/ 1154113 h 2012950"/>
                <a:gd name="connsiteX21" fmla="*/ 1587501 w 1587501"/>
                <a:gd name="connsiteY21" fmla="*/ 1196446 h 2012950"/>
                <a:gd name="connsiteX22" fmla="*/ 1582729 w 1587501"/>
                <a:gd name="connsiteY22" fmla="*/ 1238250 h 2012950"/>
                <a:gd name="connsiteX23" fmla="*/ 1575306 w 1587501"/>
                <a:gd name="connsiteY23" fmla="*/ 1279525 h 2012950"/>
                <a:gd name="connsiteX24" fmla="*/ 1563110 w 1587501"/>
                <a:gd name="connsiteY24" fmla="*/ 1319213 h 2012950"/>
                <a:gd name="connsiteX25" fmla="*/ 1546142 w 1587501"/>
                <a:gd name="connsiteY25" fmla="*/ 1357842 h 2012950"/>
                <a:gd name="connsiteX26" fmla="*/ 1526523 w 1587501"/>
                <a:gd name="connsiteY26" fmla="*/ 1394354 h 2012950"/>
                <a:gd name="connsiteX27" fmla="*/ 1502662 w 1587501"/>
                <a:gd name="connsiteY27" fmla="*/ 1429279 h 2012950"/>
                <a:gd name="connsiteX28" fmla="*/ 1488875 w 1587501"/>
                <a:gd name="connsiteY28" fmla="*/ 1445683 h 2012950"/>
                <a:gd name="connsiteX29" fmla="*/ 1217527 w 1587501"/>
                <a:gd name="connsiteY29" fmla="*/ 1767054 h 2012950"/>
                <a:gd name="connsiteX30" fmla="*/ 1217936 w 1587501"/>
                <a:gd name="connsiteY30" fmla="*/ 1771686 h 2012950"/>
                <a:gd name="connsiteX31" fmla="*/ 1040316 w 1587501"/>
                <a:gd name="connsiteY31" fmla="*/ 1816100 h 2012950"/>
                <a:gd name="connsiteX32" fmla="*/ 1038202 w 1587501"/>
                <a:gd name="connsiteY32" fmla="*/ 1816100 h 2012950"/>
                <a:gd name="connsiteX33" fmla="*/ 1033592 w 1587501"/>
                <a:gd name="connsiteY33" fmla="*/ 1791998 h 2012950"/>
                <a:gd name="connsiteX34" fmla="*/ 1033324 w 1587501"/>
                <a:gd name="connsiteY34" fmla="*/ 1792091 h 2012950"/>
                <a:gd name="connsiteX35" fmla="*/ 1038099 w 1587501"/>
                <a:gd name="connsiteY35" fmla="*/ 1817056 h 2012950"/>
                <a:gd name="connsiteX36" fmla="*/ 255687 w 1587501"/>
                <a:gd name="connsiteY36" fmla="*/ 2007656 h 2012950"/>
                <a:gd name="connsiteX37" fmla="*/ 233453 w 1587501"/>
                <a:gd name="connsiteY37" fmla="*/ 2011891 h 2012950"/>
                <a:gd name="connsiteX38" fmla="*/ 188986 w 1587501"/>
                <a:gd name="connsiteY38" fmla="*/ 2012950 h 2012950"/>
                <a:gd name="connsiteX39" fmla="*/ 147165 w 1587501"/>
                <a:gd name="connsiteY39" fmla="*/ 2004479 h 2012950"/>
                <a:gd name="connsiteX40" fmla="*/ 109051 w 1587501"/>
                <a:gd name="connsiteY40" fmla="*/ 1987537 h 2012950"/>
                <a:gd name="connsiteX41" fmla="*/ 74641 w 1587501"/>
                <a:gd name="connsiteY41" fmla="*/ 1963182 h 2012950"/>
                <a:gd name="connsiteX42" fmla="*/ 46585 w 1587501"/>
                <a:gd name="connsiteY42" fmla="*/ 1931945 h 2012950"/>
                <a:gd name="connsiteX43" fmla="*/ 25410 w 1587501"/>
                <a:gd name="connsiteY43" fmla="*/ 1895413 h 2012950"/>
                <a:gd name="connsiteX44" fmla="*/ 11646 w 1587501"/>
                <a:gd name="connsiteY44" fmla="*/ 1853587 h 2012950"/>
                <a:gd name="connsiteX45" fmla="*/ 9529 w 1587501"/>
                <a:gd name="connsiteY45" fmla="*/ 1831351 h 2012950"/>
                <a:gd name="connsiteX46" fmla="*/ 4764 w 1587501"/>
                <a:gd name="connsiteY46" fmla="*/ 1775229 h 2012950"/>
                <a:gd name="connsiteX47" fmla="*/ 0 w 1587501"/>
                <a:gd name="connsiteY47" fmla="*/ 1662987 h 2012950"/>
                <a:gd name="connsiteX48" fmla="*/ 1059 w 1587501"/>
                <a:gd name="connsiteY48" fmla="*/ 1550215 h 2012950"/>
                <a:gd name="connsiteX49" fmla="*/ 5294 w 1587501"/>
                <a:gd name="connsiteY49" fmla="*/ 1438502 h 2012950"/>
                <a:gd name="connsiteX50" fmla="*/ 14822 w 1587501"/>
                <a:gd name="connsiteY50" fmla="*/ 1325731 h 2012950"/>
                <a:gd name="connsiteX51" fmla="*/ 28586 w 1587501"/>
                <a:gd name="connsiteY51" fmla="*/ 1213488 h 2012950"/>
                <a:gd name="connsiteX52" fmla="*/ 46585 w 1587501"/>
                <a:gd name="connsiteY52" fmla="*/ 1102305 h 2012950"/>
                <a:gd name="connsiteX53" fmla="*/ 69348 w 1587501"/>
                <a:gd name="connsiteY53" fmla="*/ 991121 h 2012950"/>
                <a:gd name="connsiteX54" fmla="*/ 96875 w 1587501"/>
                <a:gd name="connsiteY54" fmla="*/ 880997 h 2012950"/>
                <a:gd name="connsiteX55" fmla="*/ 129167 w 1587501"/>
                <a:gd name="connsiteY55" fmla="*/ 770872 h 2012950"/>
                <a:gd name="connsiteX56" fmla="*/ 166223 w 1587501"/>
                <a:gd name="connsiteY56" fmla="*/ 662865 h 2012950"/>
                <a:gd name="connsiteX57" fmla="*/ 207514 w 1587501"/>
                <a:gd name="connsiteY57" fmla="*/ 555388 h 2012950"/>
                <a:gd name="connsiteX58" fmla="*/ 254099 w 1587501"/>
                <a:gd name="connsiteY58" fmla="*/ 449499 h 2012950"/>
                <a:gd name="connsiteX59" fmla="*/ 304918 w 1587501"/>
                <a:gd name="connsiteY59" fmla="*/ 344669 h 2012950"/>
                <a:gd name="connsiteX60" fmla="*/ 360502 w 1587501"/>
                <a:gd name="connsiteY60" fmla="*/ 241427 h 2012950"/>
                <a:gd name="connsiteX61" fmla="*/ 421380 w 1587501"/>
                <a:gd name="connsiteY61" fmla="*/ 140303 h 2012950"/>
                <a:gd name="connsiteX62" fmla="*/ 453672 w 1587501"/>
                <a:gd name="connsiteY62" fmla="*/ 90006 h 2012950"/>
                <a:gd name="connsiteX63" fmla="*/ 466377 w 1587501"/>
                <a:gd name="connsiteY63" fmla="*/ 72534 h 2012950"/>
                <a:gd name="connsiteX64" fmla="*/ 496551 w 1587501"/>
                <a:gd name="connsiteY64" fmla="*/ 42885 h 2012950"/>
                <a:gd name="connsiteX65" fmla="*/ 530431 w 1587501"/>
                <a:gd name="connsiteY65" fmla="*/ 21707 h 2012950"/>
                <a:gd name="connsiteX66" fmla="*/ 568016 w 1587501"/>
                <a:gd name="connsiteY66" fmla="*/ 6353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362075 w 1587501"/>
                <a:gd name="connsiteY7" fmla="*/ 519915 h 2012950"/>
                <a:gd name="connsiteX8" fmla="*/ 1347253 w 1587501"/>
                <a:gd name="connsiteY8" fmla="*/ 539505 h 2012950"/>
                <a:gd name="connsiteX9" fmla="*/ 1331970 w 1587501"/>
                <a:gd name="connsiteY9" fmla="*/ 565351 h 2012950"/>
                <a:gd name="connsiteX10" fmla="*/ 1346921 w 1587501"/>
                <a:gd name="connsiteY10" fmla="*/ 540263 h 2012950"/>
                <a:gd name="connsiteX11" fmla="*/ 1361723 w 1587501"/>
                <a:gd name="connsiteY11" fmla="*/ 520700 h 2012950"/>
                <a:gd name="connsiteX12" fmla="*/ 1363309 w 1587501"/>
                <a:gd name="connsiteY12" fmla="*/ 521229 h 2012950"/>
                <a:gd name="connsiteX13" fmla="*/ 1531151 w 1587501"/>
                <a:gd name="connsiteY13" fmla="*/ 652947 h 2012950"/>
                <a:gd name="connsiteX14" fmla="*/ 1533416 w 1587501"/>
                <a:gd name="connsiteY14" fmla="*/ 650875 h 2012950"/>
                <a:gd name="connsiteX15" fmla="*/ 1533868 w 1587501"/>
                <a:gd name="connsiteY15" fmla="*/ 655079 h 2012950"/>
                <a:gd name="connsiteX16" fmla="*/ 1535113 w 1587501"/>
                <a:gd name="connsiteY16" fmla="*/ 656056 h 2012950"/>
                <a:gd name="connsiteX17" fmla="*/ 1534115 w 1587501"/>
                <a:gd name="connsiteY17" fmla="*/ 657366 h 2012950"/>
                <a:gd name="connsiteX18" fmla="*/ 1585380 w 1587501"/>
                <a:gd name="connsiteY18" fmla="*/ 1133475 h 2012950"/>
                <a:gd name="connsiteX19" fmla="*/ 1586441 w 1587501"/>
                <a:gd name="connsiteY19" fmla="*/ 1154113 h 2012950"/>
                <a:gd name="connsiteX20" fmla="*/ 1587501 w 1587501"/>
                <a:gd name="connsiteY20" fmla="*/ 1196446 h 2012950"/>
                <a:gd name="connsiteX21" fmla="*/ 1582729 w 1587501"/>
                <a:gd name="connsiteY21" fmla="*/ 1238250 h 2012950"/>
                <a:gd name="connsiteX22" fmla="*/ 1575306 w 1587501"/>
                <a:gd name="connsiteY22" fmla="*/ 1279525 h 2012950"/>
                <a:gd name="connsiteX23" fmla="*/ 1563110 w 1587501"/>
                <a:gd name="connsiteY23" fmla="*/ 1319213 h 2012950"/>
                <a:gd name="connsiteX24" fmla="*/ 1546142 w 1587501"/>
                <a:gd name="connsiteY24" fmla="*/ 1357842 h 2012950"/>
                <a:gd name="connsiteX25" fmla="*/ 1526523 w 1587501"/>
                <a:gd name="connsiteY25" fmla="*/ 1394354 h 2012950"/>
                <a:gd name="connsiteX26" fmla="*/ 1502662 w 1587501"/>
                <a:gd name="connsiteY26" fmla="*/ 1429279 h 2012950"/>
                <a:gd name="connsiteX27" fmla="*/ 1488875 w 1587501"/>
                <a:gd name="connsiteY27" fmla="*/ 1445683 h 2012950"/>
                <a:gd name="connsiteX28" fmla="*/ 1217527 w 1587501"/>
                <a:gd name="connsiteY28" fmla="*/ 1767054 h 2012950"/>
                <a:gd name="connsiteX29" fmla="*/ 1217936 w 1587501"/>
                <a:gd name="connsiteY29" fmla="*/ 1771686 h 2012950"/>
                <a:gd name="connsiteX30" fmla="*/ 1040316 w 1587501"/>
                <a:gd name="connsiteY30" fmla="*/ 1816100 h 2012950"/>
                <a:gd name="connsiteX31" fmla="*/ 1038202 w 1587501"/>
                <a:gd name="connsiteY31" fmla="*/ 1816100 h 2012950"/>
                <a:gd name="connsiteX32" fmla="*/ 1033592 w 1587501"/>
                <a:gd name="connsiteY32" fmla="*/ 1791998 h 2012950"/>
                <a:gd name="connsiteX33" fmla="*/ 1033324 w 1587501"/>
                <a:gd name="connsiteY33" fmla="*/ 1792091 h 2012950"/>
                <a:gd name="connsiteX34" fmla="*/ 1038099 w 1587501"/>
                <a:gd name="connsiteY34" fmla="*/ 1817056 h 2012950"/>
                <a:gd name="connsiteX35" fmla="*/ 255687 w 1587501"/>
                <a:gd name="connsiteY35" fmla="*/ 2007656 h 2012950"/>
                <a:gd name="connsiteX36" fmla="*/ 233453 w 1587501"/>
                <a:gd name="connsiteY36" fmla="*/ 2011891 h 2012950"/>
                <a:gd name="connsiteX37" fmla="*/ 188986 w 1587501"/>
                <a:gd name="connsiteY37" fmla="*/ 2012950 h 2012950"/>
                <a:gd name="connsiteX38" fmla="*/ 147165 w 1587501"/>
                <a:gd name="connsiteY38" fmla="*/ 2004479 h 2012950"/>
                <a:gd name="connsiteX39" fmla="*/ 109051 w 1587501"/>
                <a:gd name="connsiteY39" fmla="*/ 1987537 h 2012950"/>
                <a:gd name="connsiteX40" fmla="*/ 74641 w 1587501"/>
                <a:gd name="connsiteY40" fmla="*/ 1963182 h 2012950"/>
                <a:gd name="connsiteX41" fmla="*/ 46585 w 1587501"/>
                <a:gd name="connsiteY41" fmla="*/ 1931945 h 2012950"/>
                <a:gd name="connsiteX42" fmla="*/ 25410 w 1587501"/>
                <a:gd name="connsiteY42" fmla="*/ 1895413 h 2012950"/>
                <a:gd name="connsiteX43" fmla="*/ 11646 w 1587501"/>
                <a:gd name="connsiteY43" fmla="*/ 1853587 h 2012950"/>
                <a:gd name="connsiteX44" fmla="*/ 9529 w 1587501"/>
                <a:gd name="connsiteY44" fmla="*/ 1831351 h 2012950"/>
                <a:gd name="connsiteX45" fmla="*/ 4764 w 1587501"/>
                <a:gd name="connsiteY45" fmla="*/ 1775229 h 2012950"/>
                <a:gd name="connsiteX46" fmla="*/ 0 w 1587501"/>
                <a:gd name="connsiteY46" fmla="*/ 1662987 h 2012950"/>
                <a:gd name="connsiteX47" fmla="*/ 1059 w 1587501"/>
                <a:gd name="connsiteY47" fmla="*/ 1550215 h 2012950"/>
                <a:gd name="connsiteX48" fmla="*/ 5294 w 1587501"/>
                <a:gd name="connsiteY48" fmla="*/ 1438502 h 2012950"/>
                <a:gd name="connsiteX49" fmla="*/ 14822 w 1587501"/>
                <a:gd name="connsiteY49" fmla="*/ 1325731 h 2012950"/>
                <a:gd name="connsiteX50" fmla="*/ 28586 w 1587501"/>
                <a:gd name="connsiteY50" fmla="*/ 1213488 h 2012950"/>
                <a:gd name="connsiteX51" fmla="*/ 46585 w 1587501"/>
                <a:gd name="connsiteY51" fmla="*/ 1102305 h 2012950"/>
                <a:gd name="connsiteX52" fmla="*/ 69348 w 1587501"/>
                <a:gd name="connsiteY52" fmla="*/ 991121 h 2012950"/>
                <a:gd name="connsiteX53" fmla="*/ 96875 w 1587501"/>
                <a:gd name="connsiteY53" fmla="*/ 880997 h 2012950"/>
                <a:gd name="connsiteX54" fmla="*/ 129167 w 1587501"/>
                <a:gd name="connsiteY54" fmla="*/ 770872 h 2012950"/>
                <a:gd name="connsiteX55" fmla="*/ 166223 w 1587501"/>
                <a:gd name="connsiteY55" fmla="*/ 662865 h 2012950"/>
                <a:gd name="connsiteX56" fmla="*/ 207514 w 1587501"/>
                <a:gd name="connsiteY56" fmla="*/ 555388 h 2012950"/>
                <a:gd name="connsiteX57" fmla="*/ 254099 w 1587501"/>
                <a:gd name="connsiteY57" fmla="*/ 449499 h 2012950"/>
                <a:gd name="connsiteX58" fmla="*/ 304918 w 1587501"/>
                <a:gd name="connsiteY58" fmla="*/ 344669 h 2012950"/>
                <a:gd name="connsiteX59" fmla="*/ 360502 w 1587501"/>
                <a:gd name="connsiteY59" fmla="*/ 241427 h 2012950"/>
                <a:gd name="connsiteX60" fmla="*/ 421380 w 1587501"/>
                <a:gd name="connsiteY60" fmla="*/ 140303 h 2012950"/>
                <a:gd name="connsiteX61" fmla="*/ 453672 w 1587501"/>
                <a:gd name="connsiteY61" fmla="*/ 90006 h 2012950"/>
                <a:gd name="connsiteX62" fmla="*/ 466377 w 1587501"/>
                <a:gd name="connsiteY62" fmla="*/ 72534 h 2012950"/>
                <a:gd name="connsiteX63" fmla="*/ 496551 w 1587501"/>
                <a:gd name="connsiteY63" fmla="*/ 42885 h 2012950"/>
                <a:gd name="connsiteX64" fmla="*/ 530431 w 1587501"/>
                <a:gd name="connsiteY64" fmla="*/ 21707 h 2012950"/>
                <a:gd name="connsiteX65" fmla="*/ 568016 w 1587501"/>
                <a:gd name="connsiteY65" fmla="*/ 6353 h 2012950"/>
                <a:gd name="connsiteX66" fmla="*/ 607719 w 1587501"/>
                <a:gd name="connsiteY66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362075 w 1587501"/>
                <a:gd name="connsiteY7" fmla="*/ 519915 h 2012950"/>
                <a:gd name="connsiteX8" fmla="*/ 1347253 w 1587501"/>
                <a:gd name="connsiteY8" fmla="*/ 539505 h 2012950"/>
                <a:gd name="connsiteX9" fmla="*/ 1346921 w 1587501"/>
                <a:gd name="connsiteY9" fmla="*/ 540263 h 2012950"/>
                <a:gd name="connsiteX10" fmla="*/ 1361723 w 1587501"/>
                <a:gd name="connsiteY10" fmla="*/ 520700 h 2012950"/>
                <a:gd name="connsiteX11" fmla="*/ 1363309 w 1587501"/>
                <a:gd name="connsiteY11" fmla="*/ 521229 h 2012950"/>
                <a:gd name="connsiteX12" fmla="*/ 1531151 w 1587501"/>
                <a:gd name="connsiteY12" fmla="*/ 652947 h 2012950"/>
                <a:gd name="connsiteX13" fmla="*/ 1533416 w 1587501"/>
                <a:gd name="connsiteY13" fmla="*/ 650875 h 2012950"/>
                <a:gd name="connsiteX14" fmla="*/ 1533868 w 1587501"/>
                <a:gd name="connsiteY14" fmla="*/ 655079 h 2012950"/>
                <a:gd name="connsiteX15" fmla="*/ 1535113 w 1587501"/>
                <a:gd name="connsiteY15" fmla="*/ 656056 h 2012950"/>
                <a:gd name="connsiteX16" fmla="*/ 1534115 w 1587501"/>
                <a:gd name="connsiteY16" fmla="*/ 657366 h 2012950"/>
                <a:gd name="connsiteX17" fmla="*/ 1585380 w 1587501"/>
                <a:gd name="connsiteY17" fmla="*/ 1133475 h 2012950"/>
                <a:gd name="connsiteX18" fmla="*/ 1586441 w 1587501"/>
                <a:gd name="connsiteY18" fmla="*/ 1154113 h 2012950"/>
                <a:gd name="connsiteX19" fmla="*/ 1587501 w 1587501"/>
                <a:gd name="connsiteY19" fmla="*/ 1196446 h 2012950"/>
                <a:gd name="connsiteX20" fmla="*/ 1582729 w 1587501"/>
                <a:gd name="connsiteY20" fmla="*/ 1238250 h 2012950"/>
                <a:gd name="connsiteX21" fmla="*/ 1575306 w 1587501"/>
                <a:gd name="connsiteY21" fmla="*/ 1279525 h 2012950"/>
                <a:gd name="connsiteX22" fmla="*/ 1563110 w 1587501"/>
                <a:gd name="connsiteY22" fmla="*/ 1319213 h 2012950"/>
                <a:gd name="connsiteX23" fmla="*/ 1546142 w 1587501"/>
                <a:gd name="connsiteY23" fmla="*/ 1357842 h 2012950"/>
                <a:gd name="connsiteX24" fmla="*/ 1526523 w 1587501"/>
                <a:gd name="connsiteY24" fmla="*/ 1394354 h 2012950"/>
                <a:gd name="connsiteX25" fmla="*/ 1502662 w 1587501"/>
                <a:gd name="connsiteY25" fmla="*/ 1429279 h 2012950"/>
                <a:gd name="connsiteX26" fmla="*/ 1488875 w 1587501"/>
                <a:gd name="connsiteY26" fmla="*/ 1445683 h 2012950"/>
                <a:gd name="connsiteX27" fmla="*/ 1217527 w 1587501"/>
                <a:gd name="connsiteY27" fmla="*/ 1767054 h 2012950"/>
                <a:gd name="connsiteX28" fmla="*/ 1217936 w 1587501"/>
                <a:gd name="connsiteY28" fmla="*/ 1771686 h 2012950"/>
                <a:gd name="connsiteX29" fmla="*/ 1040316 w 1587501"/>
                <a:gd name="connsiteY29" fmla="*/ 1816100 h 2012950"/>
                <a:gd name="connsiteX30" fmla="*/ 1038202 w 1587501"/>
                <a:gd name="connsiteY30" fmla="*/ 1816100 h 2012950"/>
                <a:gd name="connsiteX31" fmla="*/ 1033592 w 1587501"/>
                <a:gd name="connsiteY31" fmla="*/ 1791998 h 2012950"/>
                <a:gd name="connsiteX32" fmla="*/ 1033324 w 1587501"/>
                <a:gd name="connsiteY32" fmla="*/ 1792091 h 2012950"/>
                <a:gd name="connsiteX33" fmla="*/ 1038099 w 1587501"/>
                <a:gd name="connsiteY33" fmla="*/ 1817056 h 2012950"/>
                <a:gd name="connsiteX34" fmla="*/ 255687 w 1587501"/>
                <a:gd name="connsiteY34" fmla="*/ 2007656 h 2012950"/>
                <a:gd name="connsiteX35" fmla="*/ 233453 w 1587501"/>
                <a:gd name="connsiteY35" fmla="*/ 2011891 h 2012950"/>
                <a:gd name="connsiteX36" fmla="*/ 188986 w 1587501"/>
                <a:gd name="connsiteY36" fmla="*/ 2012950 h 2012950"/>
                <a:gd name="connsiteX37" fmla="*/ 147165 w 1587501"/>
                <a:gd name="connsiteY37" fmla="*/ 2004479 h 2012950"/>
                <a:gd name="connsiteX38" fmla="*/ 109051 w 1587501"/>
                <a:gd name="connsiteY38" fmla="*/ 1987537 h 2012950"/>
                <a:gd name="connsiteX39" fmla="*/ 74641 w 1587501"/>
                <a:gd name="connsiteY39" fmla="*/ 1963182 h 2012950"/>
                <a:gd name="connsiteX40" fmla="*/ 46585 w 1587501"/>
                <a:gd name="connsiteY40" fmla="*/ 1931945 h 2012950"/>
                <a:gd name="connsiteX41" fmla="*/ 25410 w 1587501"/>
                <a:gd name="connsiteY41" fmla="*/ 1895413 h 2012950"/>
                <a:gd name="connsiteX42" fmla="*/ 11646 w 1587501"/>
                <a:gd name="connsiteY42" fmla="*/ 1853587 h 2012950"/>
                <a:gd name="connsiteX43" fmla="*/ 9529 w 1587501"/>
                <a:gd name="connsiteY43" fmla="*/ 1831351 h 2012950"/>
                <a:gd name="connsiteX44" fmla="*/ 4764 w 1587501"/>
                <a:gd name="connsiteY44" fmla="*/ 1775229 h 2012950"/>
                <a:gd name="connsiteX45" fmla="*/ 0 w 1587501"/>
                <a:gd name="connsiteY45" fmla="*/ 1662987 h 2012950"/>
                <a:gd name="connsiteX46" fmla="*/ 1059 w 1587501"/>
                <a:gd name="connsiteY46" fmla="*/ 1550215 h 2012950"/>
                <a:gd name="connsiteX47" fmla="*/ 5294 w 1587501"/>
                <a:gd name="connsiteY47" fmla="*/ 1438502 h 2012950"/>
                <a:gd name="connsiteX48" fmla="*/ 14822 w 1587501"/>
                <a:gd name="connsiteY48" fmla="*/ 1325731 h 2012950"/>
                <a:gd name="connsiteX49" fmla="*/ 28586 w 1587501"/>
                <a:gd name="connsiteY49" fmla="*/ 1213488 h 2012950"/>
                <a:gd name="connsiteX50" fmla="*/ 46585 w 1587501"/>
                <a:gd name="connsiteY50" fmla="*/ 1102305 h 2012950"/>
                <a:gd name="connsiteX51" fmla="*/ 69348 w 1587501"/>
                <a:gd name="connsiteY51" fmla="*/ 991121 h 2012950"/>
                <a:gd name="connsiteX52" fmla="*/ 96875 w 1587501"/>
                <a:gd name="connsiteY52" fmla="*/ 880997 h 2012950"/>
                <a:gd name="connsiteX53" fmla="*/ 129167 w 1587501"/>
                <a:gd name="connsiteY53" fmla="*/ 770872 h 2012950"/>
                <a:gd name="connsiteX54" fmla="*/ 166223 w 1587501"/>
                <a:gd name="connsiteY54" fmla="*/ 662865 h 2012950"/>
                <a:gd name="connsiteX55" fmla="*/ 207514 w 1587501"/>
                <a:gd name="connsiteY55" fmla="*/ 555388 h 2012950"/>
                <a:gd name="connsiteX56" fmla="*/ 254099 w 1587501"/>
                <a:gd name="connsiteY56" fmla="*/ 449499 h 2012950"/>
                <a:gd name="connsiteX57" fmla="*/ 304918 w 1587501"/>
                <a:gd name="connsiteY57" fmla="*/ 344669 h 2012950"/>
                <a:gd name="connsiteX58" fmla="*/ 360502 w 1587501"/>
                <a:gd name="connsiteY58" fmla="*/ 241427 h 2012950"/>
                <a:gd name="connsiteX59" fmla="*/ 421380 w 1587501"/>
                <a:gd name="connsiteY59" fmla="*/ 140303 h 2012950"/>
                <a:gd name="connsiteX60" fmla="*/ 453672 w 1587501"/>
                <a:gd name="connsiteY60" fmla="*/ 90006 h 2012950"/>
                <a:gd name="connsiteX61" fmla="*/ 466377 w 1587501"/>
                <a:gd name="connsiteY61" fmla="*/ 72534 h 2012950"/>
                <a:gd name="connsiteX62" fmla="*/ 496551 w 1587501"/>
                <a:gd name="connsiteY62" fmla="*/ 42885 h 2012950"/>
                <a:gd name="connsiteX63" fmla="*/ 530431 w 1587501"/>
                <a:gd name="connsiteY63" fmla="*/ 21707 h 2012950"/>
                <a:gd name="connsiteX64" fmla="*/ 568016 w 1587501"/>
                <a:gd name="connsiteY64" fmla="*/ 6353 h 2012950"/>
                <a:gd name="connsiteX65" fmla="*/ 607719 w 1587501"/>
                <a:gd name="connsiteY65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362075 w 1587501"/>
                <a:gd name="connsiteY7" fmla="*/ 519915 h 2012950"/>
                <a:gd name="connsiteX8" fmla="*/ 1347253 w 1587501"/>
                <a:gd name="connsiteY8" fmla="*/ 539505 h 2012950"/>
                <a:gd name="connsiteX9" fmla="*/ 1361723 w 1587501"/>
                <a:gd name="connsiteY9" fmla="*/ 520700 h 2012950"/>
                <a:gd name="connsiteX10" fmla="*/ 1363309 w 1587501"/>
                <a:gd name="connsiteY10" fmla="*/ 521229 h 2012950"/>
                <a:gd name="connsiteX11" fmla="*/ 1531151 w 1587501"/>
                <a:gd name="connsiteY11" fmla="*/ 652947 h 2012950"/>
                <a:gd name="connsiteX12" fmla="*/ 1533416 w 1587501"/>
                <a:gd name="connsiteY12" fmla="*/ 650875 h 2012950"/>
                <a:gd name="connsiteX13" fmla="*/ 1533868 w 1587501"/>
                <a:gd name="connsiteY13" fmla="*/ 655079 h 2012950"/>
                <a:gd name="connsiteX14" fmla="*/ 1535113 w 1587501"/>
                <a:gd name="connsiteY14" fmla="*/ 656056 h 2012950"/>
                <a:gd name="connsiteX15" fmla="*/ 1534115 w 1587501"/>
                <a:gd name="connsiteY15" fmla="*/ 657366 h 2012950"/>
                <a:gd name="connsiteX16" fmla="*/ 1585380 w 1587501"/>
                <a:gd name="connsiteY16" fmla="*/ 1133475 h 2012950"/>
                <a:gd name="connsiteX17" fmla="*/ 1586441 w 1587501"/>
                <a:gd name="connsiteY17" fmla="*/ 1154113 h 2012950"/>
                <a:gd name="connsiteX18" fmla="*/ 1587501 w 1587501"/>
                <a:gd name="connsiteY18" fmla="*/ 1196446 h 2012950"/>
                <a:gd name="connsiteX19" fmla="*/ 1582729 w 1587501"/>
                <a:gd name="connsiteY19" fmla="*/ 1238250 h 2012950"/>
                <a:gd name="connsiteX20" fmla="*/ 1575306 w 1587501"/>
                <a:gd name="connsiteY20" fmla="*/ 1279525 h 2012950"/>
                <a:gd name="connsiteX21" fmla="*/ 1563110 w 1587501"/>
                <a:gd name="connsiteY21" fmla="*/ 1319213 h 2012950"/>
                <a:gd name="connsiteX22" fmla="*/ 1546142 w 1587501"/>
                <a:gd name="connsiteY22" fmla="*/ 1357842 h 2012950"/>
                <a:gd name="connsiteX23" fmla="*/ 1526523 w 1587501"/>
                <a:gd name="connsiteY23" fmla="*/ 1394354 h 2012950"/>
                <a:gd name="connsiteX24" fmla="*/ 1502662 w 1587501"/>
                <a:gd name="connsiteY24" fmla="*/ 1429279 h 2012950"/>
                <a:gd name="connsiteX25" fmla="*/ 1488875 w 1587501"/>
                <a:gd name="connsiteY25" fmla="*/ 1445683 h 2012950"/>
                <a:gd name="connsiteX26" fmla="*/ 1217527 w 1587501"/>
                <a:gd name="connsiteY26" fmla="*/ 1767054 h 2012950"/>
                <a:gd name="connsiteX27" fmla="*/ 1217936 w 1587501"/>
                <a:gd name="connsiteY27" fmla="*/ 1771686 h 2012950"/>
                <a:gd name="connsiteX28" fmla="*/ 1040316 w 1587501"/>
                <a:gd name="connsiteY28" fmla="*/ 1816100 h 2012950"/>
                <a:gd name="connsiteX29" fmla="*/ 1038202 w 1587501"/>
                <a:gd name="connsiteY29" fmla="*/ 1816100 h 2012950"/>
                <a:gd name="connsiteX30" fmla="*/ 1033592 w 1587501"/>
                <a:gd name="connsiteY30" fmla="*/ 1791998 h 2012950"/>
                <a:gd name="connsiteX31" fmla="*/ 1033324 w 1587501"/>
                <a:gd name="connsiteY31" fmla="*/ 1792091 h 2012950"/>
                <a:gd name="connsiteX32" fmla="*/ 1038099 w 1587501"/>
                <a:gd name="connsiteY32" fmla="*/ 1817056 h 2012950"/>
                <a:gd name="connsiteX33" fmla="*/ 255687 w 1587501"/>
                <a:gd name="connsiteY33" fmla="*/ 2007656 h 2012950"/>
                <a:gd name="connsiteX34" fmla="*/ 233453 w 1587501"/>
                <a:gd name="connsiteY34" fmla="*/ 2011891 h 2012950"/>
                <a:gd name="connsiteX35" fmla="*/ 188986 w 1587501"/>
                <a:gd name="connsiteY35" fmla="*/ 2012950 h 2012950"/>
                <a:gd name="connsiteX36" fmla="*/ 147165 w 1587501"/>
                <a:gd name="connsiteY36" fmla="*/ 2004479 h 2012950"/>
                <a:gd name="connsiteX37" fmla="*/ 109051 w 1587501"/>
                <a:gd name="connsiteY37" fmla="*/ 1987537 h 2012950"/>
                <a:gd name="connsiteX38" fmla="*/ 74641 w 1587501"/>
                <a:gd name="connsiteY38" fmla="*/ 1963182 h 2012950"/>
                <a:gd name="connsiteX39" fmla="*/ 46585 w 1587501"/>
                <a:gd name="connsiteY39" fmla="*/ 1931945 h 2012950"/>
                <a:gd name="connsiteX40" fmla="*/ 25410 w 1587501"/>
                <a:gd name="connsiteY40" fmla="*/ 1895413 h 2012950"/>
                <a:gd name="connsiteX41" fmla="*/ 11646 w 1587501"/>
                <a:gd name="connsiteY41" fmla="*/ 1853587 h 2012950"/>
                <a:gd name="connsiteX42" fmla="*/ 9529 w 1587501"/>
                <a:gd name="connsiteY42" fmla="*/ 1831351 h 2012950"/>
                <a:gd name="connsiteX43" fmla="*/ 4764 w 1587501"/>
                <a:gd name="connsiteY43" fmla="*/ 1775229 h 2012950"/>
                <a:gd name="connsiteX44" fmla="*/ 0 w 1587501"/>
                <a:gd name="connsiteY44" fmla="*/ 1662987 h 2012950"/>
                <a:gd name="connsiteX45" fmla="*/ 1059 w 1587501"/>
                <a:gd name="connsiteY45" fmla="*/ 1550215 h 2012950"/>
                <a:gd name="connsiteX46" fmla="*/ 5294 w 1587501"/>
                <a:gd name="connsiteY46" fmla="*/ 1438502 h 2012950"/>
                <a:gd name="connsiteX47" fmla="*/ 14822 w 1587501"/>
                <a:gd name="connsiteY47" fmla="*/ 1325731 h 2012950"/>
                <a:gd name="connsiteX48" fmla="*/ 28586 w 1587501"/>
                <a:gd name="connsiteY48" fmla="*/ 1213488 h 2012950"/>
                <a:gd name="connsiteX49" fmla="*/ 46585 w 1587501"/>
                <a:gd name="connsiteY49" fmla="*/ 1102305 h 2012950"/>
                <a:gd name="connsiteX50" fmla="*/ 69348 w 1587501"/>
                <a:gd name="connsiteY50" fmla="*/ 991121 h 2012950"/>
                <a:gd name="connsiteX51" fmla="*/ 96875 w 1587501"/>
                <a:gd name="connsiteY51" fmla="*/ 880997 h 2012950"/>
                <a:gd name="connsiteX52" fmla="*/ 129167 w 1587501"/>
                <a:gd name="connsiteY52" fmla="*/ 770872 h 2012950"/>
                <a:gd name="connsiteX53" fmla="*/ 166223 w 1587501"/>
                <a:gd name="connsiteY53" fmla="*/ 662865 h 2012950"/>
                <a:gd name="connsiteX54" fmla="*/ 207514 w 1587501"/>
                <a:gd name="connsiteY54" fmla="*/ 555388 h 2012950"/>
                <a:gd name="connsiteX55" fmla="*/ 254099 w 1587501"/>
                <a:gd name="connsiteY55" fmla="*/ 449499 h 2012950"/>
                <a:gd name="connsiteX56" fmla="*/ 304918 w 1587501"/>
                <a:gd name="connsiteY56" fmla="*/ 344669 h 2012950"/>
                <a:gd name="connsiteX57" fmla="*/ 360502 w 1587501"/>
                <a:gd name="connsiteY57" fmla="*/ 241427 h 2012950"/>
                <a:gd name="connsiteX58" fmla="*/ 421380 w 1587501"/>
                <a:gd name="connsiteY58" fmla="*/ 140303 h 2012950"/>
                <a:gd name="connsiteX59" fmla="*/ 453672 w 1587501"/>
                <a:gd name="connsiteY59" fmla="*/ 90006 h 2012950"/>
                <a:gd name="connsiteX60" fmla="*/ 466377 w 1587501"/>
                <a:gd name="connsiteY60" fmla="*/ 72534 h 2012950"/>
                <a:gd name="connsiteX61" fmla="*/ 496551 w 1587501"/>
                <a:gd name="connsiteY61" fmla="*/ 42885 h 2012950"/>
                <a:gd name="connsiteX62" fmla="*/ 530431 w 1587501"/>
                <a:gd name="connsiteY62" fmla="*/ 21707 h 2012950"/>
                <a:gd name="connsiteX63" fmla="*/ 568016 w 1587501"/>
                <a:gd name="connsiteY63" fmla="*/ 6353 h 2012950"/>
                <a:gd name="connsiteX64" fmla="*/ 607719 w 1587501"/>
                <a:gd name="connsiteY64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362075 w 1587501"/>
                <a:gd name="connsiteY7" fmla="*/ 519915 h 2012950"/>
                <a:gd name="connsiteX8" fmla="*/ 1361723 w 1587501"/>
                <a:gd name="connsiteY8" fmla="*/ 520700 h 2012950"/>
                <a:gd name="connsiteX9" fmla="*/ 1363309 w 1587501"/>
                <a:gd name="connsiteY9" fmla="*/ 521229 h 2012950"/>
                <a:gd name="connsiteX10" fmla="*/ 1531151 w 1587501"/>
                <a:gd name="connsiteY10" fmla="*/ 652947 h 2012950"/>
                <a:gd name="connsiteX11" fmla="*/ 1533416 w 1587501"/>
                <a:gd name="connsiteY11" fmla="*/ 650875 h 2012950"/>
                <a:gd name="connsiteX12" fmla="*/ 1533868 w 1587501"/>
                <a:gd name="connsiteY12" fmla="*/ 655079 h 2012950"/>
                <a:gd name="connsiteX13" fmla="*/ 1535113 w 1587501"/>
                <a:gd name="connsiteY13" fmla="*/ 656056 h 2012950"/>
                <a:gd name="connsiteX14" fmla="*/ 1534115 w 1587501"/>
                <a:gd name="connsiteY14" fmla="*/ 657366 h 2012950"/>
                <a:gd name="connsiteX15" fmla="*/ 1585380 w 1587501"/>
                <a:gd name="connsiteY15" fmla="*/ 1133475 h 2012950"/>
                <a:gd name="connsiteX16" fmla="*/ 1586441 w 1587501"/>
                <a:gd name="connsiteY16" fmla="*/ 1154113 h 2012950"/>
                <a:gd name="connsiteX17" fmla="*/ 1587501 w 1587501"/>
                <a:gd name="connsiteY17" fmla="*/ 1196446 h 2012950"/>
                <a:gd name="connsiteX18" fmla="*/ 1582729 w 1587501"/>
                <a:gd name="connsiteY18" fmla="*/ 1238250 h 2012950"/>
                <a:gd name="connsiteX19" fmla="*/ 1575306 w 1587501"/>
                <a:gd name="connsiteY19" fmla="*/ 1279525 h 2012950"/>
                <a:gd name="connsiteX20" fmla="*/ 1563110 w 1587501"/>
                <a:gd name="connsiteY20" fmla="*/ 1319213 h 2012950"/>
                <a:gd name="connsiteX21" fmla="*/ 1546142 w 1587501"/>
                <a:gd name="connsiteY21" fmla="*/ 1357842 h 2012950"/>
                <a:gd name="connsiteX22" fmla="*/ 1526523 w 1587501"/>
                <a:gd name="connsiteY22" fmla="*/ 1394354 h 2012950"/>
                <a:gd name="connsiteX23" fmla="*/ 1502662 w 1587501"/>
                <a:gd name="connsiteY23" fmla="*/ 1429279 h 2012950"/>
                <a:gd name="connsiteX24" fmla="*/ 1488875 w 1587501"/>
                <a:gd name="connsiteY24" fmla="*/ 1445683 h 2012950"/>
                <a:gd name="connsiteX25" fmla="*/ 1217527 w 1587501"/>
                <a:gd name="connsiteY25" fmla="*/ 1767054 h 2012950"/>
                <a:gd name="connsiteX26" fmla="*/ 1217936 w 1587501"/>
                <a:gd name="connsiteY26" fmla="*/ 1771686 h 2012950"/>
                <a:gd name="connsiteX27" fmla="*/ 1040316 w 1587501"/>
                <a:gd name="connsiteY27" fmla="*/ 1816100 h 2012950"/>
                <a:gd name="connsiteX28" fmla="*/ 1038202 w 1587501"/>
                <a:gd name="connsiteY28" fmla="*/ 1816100 h 2012950"/>
                <a:gd name="connsiteX29" fmla="*/ 1033592 w 1587501"/>
                <a:gd name="connsiteY29" fmla="*/ 1791998 h 2012950"/>
                <a:gd name="connsiteX30" fmla="*/ 1033324 w 1587501"/>
                <a:gd name="connsiteY30" fmla="*/ 1792091 h 2012950"/>
                <a:gd name="connsiteX31" fmla="*/ 1038099 w 1587501"/>
                <a:gd name="connsiteY31" fmla="*/ 1817056 h 2012950"/>
                <a:gd name="connsiteX32" fmla="*/ 255687 w 1587501"/>
                <a:gd name="connsiteY32" fmla="*/ 2007656 h 2012950"/>
                <a:gd name="connsiteX33" fmla="*/ 233453 w 1587501"/>
                <a:gd name="connsiteY33" fmla="*/ 2011891 h 2012950"/>
                <a:gd name="connsiteX34" fmla="*/ 188986 w 1587501"/>
                <a:gd name="connsiteY34" fmla="*/ 2012950 h 2012950"/>
                <a:gd name="connsiteX35" fmla="*/ 147165 w 1587501"/>
                <a:gd name="connsiteY35" fmla="*/ 2004479 h 2012950"/>
                <a:gd name="connsiteX36" fmla="*/ 109051 w 1587501"/>
                <a:gd name="connsiteY36" fmla="*/ 1987537 h 2012950"/>
                <a:gd name="connsiteX37" fmla="*/ 74641 w 1587501"/>
                <a:gd name="connsiteY37" fmla="*/ 1963182 h 2012950"/>
                <a:gd name="connsiteX38" fmla="*/ 46585 w 1587501"/>
                <a:gd name="connsiteY38" fmla="*/ 1931945 h 2012950"/>
                <a:gd name="connsiteX39" fmla="*/ 25410 w 1587501"/>
                <a:gd name="connsiteY39" fmla="*/ 1895413 h 2012950"/>
                <a:gd name="connsiteX40" fmla="*/ 11646 w 1587501"/>
                <a:gd name="connsiteY40" fmla="*/ 1853587 h 2012950"/>
                <a:gd name="connsiteX41" fmla="*/ 9529 w 1587501"/>
                <a:gd name="connsiteY41" fmla="*/ 1831351 h 2012950"/>
                <a:gd name="connsiteX42" fmla="*/ 4764 w 1587501"/>
                <a:gd name="connsiteY42" fmla="*/ 1775229 h 2012950"/>
                <a:gd name="connsiteX43" fmla="*/ 0 w 1587501"/>
                <a:gd name="connsiteY43" fmla="*/ 1662987 h 2012950"/>
                <a:gd name="connsiteX44" fmla="*/ 1059 w 1587501"/>
                <a:gd name="connsiteY44" fmla="*/ 1550215 h 2012950"/>
                <a:gd name="connsiteX45" fmla="*/ 5294 w 1587501"/>
                <a:gd name="connsiteY45" fmla="*/ 1438502 h 2012950"/>
                <a:gd name="connsiteX46" fmla="*/ 14822 w 1587501"/>
                <a:gd name="connsiteY46" fmla="*/ 1325731 h 2012950"/>
                <a:gd name="connsiteX47" fmla="*/ 28586 w 1587501"/>
                <a:gd name="connsiteY47" fmla="*/ 1213488 h 2012950"/>
                <a:gd name="connsiteX48" fmla="*/ 46585 w 1587501"/>
                <a:gd name="connsiteY48" fmla="*/ 1102305 h 2012950"/>
                <a:gd name="connsiteX49" fmla="*/ 69348 w 1587501"/>
                <a:gd name="connsiteY49" fmla="*/ 991121 h 2012950"/>
                <a:gd name="connsiteX50" fmla="*/ 96875 w 1587501"/>
                <a:gd name="connsiteY50" fmla="*/ 880997 h 2012950"/>
                <a:gd name="connsiteX51" fmla="*/ 129167 w 1587501"/>
                <a:gd name="connsiteY51" fmla="*/ 770872 h 2012950"/>
                <a:gd name="connsiteX52" fmla="*/ 166223 w 1587501"/>
                <a:gd name="connsiteY52" fmla="*/ 662865 h 2012950"/>
                <a:gd name="connsiteX53" fmla="*/ 207514 w 1587501"/>
                <a:gd name="connsiteY53" fmla="*/ 555388 h 2012950"/>
                <a:gd name="connsiteX54" fmla="*/ 254099 w 1587501"/>
                <a:gd name="connsiteY54" fmla="*/ 449499 h 2012950"/>
                <a:gd name="connsiteX55" fmla="*/ 304918 w 1587501"/>
                <a:gd name="connsiteY55" fmla="*/ 344669 h 2012950"/>
                <a:gd name="connsiteX56" fmla="*/ 360502 w 1587501"/>
                <a:gd name="connsiteY56" fmla="*/ 241427 h 2012950"/>
                <a:gd name="connsiteX57" fmla="*/ 421380 w 1587501"/>
                <a:gd name="connsiteY57" fmla="*/ 140303 h 2012950"/>
                <a:gd name="connsiteX58" fmla="*/ 453672 w 1587501"/>
                <a:gd name="connsiteY58" fmla="*/ 90006 h 2012950"/>
                <a:gd name="connsiteX59" fmla="*/ 466377 w 1587501"/>
                <a:gd name="connsiteY59" fmla="*/ 72534 h 2012950"/>
                <a:gd name="connsiteX60" fmla="*/ 496551 w 1587501"/>
                <a:gd name="connsiteY60" fmla="*/ 42885 h 2012950"/>
                <a:gd name="connsiteX61" fmla="*/ 530431 w 1587501"/>
                <a:gd name="connsiteY61" fmla="*/ 21707 h 2012950"/>
                <a:gd name="connsiteX62" fmla="*/ 568016 w 1587501"/>
                <a:gd name="connsiteY62" fmla="*/ 6353 h 2012950"/>
                <a:gd name="connsiteX63" fmla="*/ 607719 w 1587501"/>
                <a:gd name="connsiteY63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362075 w 1587501"/>
                <a:gd name="connsiteY7" fmla="*/ 519915 h 2012950"/>
                <a:gd name="connsiteX8" fmla="*/ 1361723 w 1587501"/>
                <a:gd name="connsiteY8" fmla="*/ 520700 h 2012950"/>
                <a:gd name="connsiteX9" fmla="*/ 1531151 w 1587501"/>
                <a:gd name="connsiteY9" fmla="*/ 652947 h 2012950"/>
                <a:gd name="connsiteX10" fmla="*/ 1533416 w 1587501"/>
                <a:gd name="connsiteY10" fmla="*/ 650875 h 2012950"/>
                <a:gd name="connsiteX11" fmla="*/ 1533868 w 1587501"/>
                <a:gd name="connsiteY11" fmla="*/ 655079 h 2012950"/>
                <a:gd name="connsiteX12" fmla="*/ 1535113 w 1587501"/>
                <a:gd name="connsiteY12" fmla="*/ 656056 h 2012950"/>
                <a:gd name="connsiteX13" fmla="*/ 1534115 w 1587501"/>
                <a:gd name="connsiteY13" fmla="*/ 657366 h 2012950"/>
                <a:gd name="connsiteX14" fmla="*/ 1585380 w 1587501"/>
                <a:gd name="connsiteY14" fmla="*/ 1133475 h 2012950"/>
                <a:gd name="connsiteX15" fmla="*/ 1586441 w 1587501"/>
                <a:gd name="connsiteY15" fmla="*/ 1154113 h 2012950"/>
                <a:gd name="connsiteX16" fmla="*/ 1587501 w 1587501"/>
                <a:gd name="connsiteY16" fmla="*/ 1196446 h 2012950"/>
                <a:gd name="connsiteX17" fmla="*/ 1582729 w 1587501"/>
                <a:gd name="connsiteY17" fmla="*/ 1238250 h 2012950"/>
                <a:gd name="connsiteX18" fmla="*/ 1575306 w 1587501"/>
                <a:gd name="connsiteY18" fmla="*/ 1279525 h 2012950"/>
                <a:gd name="connsiteX19" fmla="*/ 1563110 w 1587501"/>
                <a:gd name="connsiteY19" fmla="*/ 1319213 h 2012950"/>
                <a:gd name="connsiteX20" fmla="*/ 1546142 w 1587501"/>
                <a:gd name="connsiteY20" fmla="*/ 1357842 h 2012950"/>
                <a:gd name="connsiteX21" fmla="*/ 1526523 w 1587501"/>
                <a:gd name="connsiteY21" fmla="*/ 1394354 h 2012950"/>
                <a:gd name="connsiteX22" fmla="*/ 1502662 w 1587501"/>
                <a:gd name="connsiteY22" fmla="*/ 1429279 h 2012950"/>
                <a:gd name="connsiteX23" fmla="*/ 1488875 w 1587501"/>
                <a:gd name="connsiteY23" fmla="*/ 1445683 h 2012950"/>
                <a:gd name="connsiteX24" fmla="*/ 1217527 w 1587501"/>
                <a:gd name="connsiteY24" fmla="*/ 1767054 h 2012950"/>
                <a:gd name="connsiteX25" fmla="*/ 1217936 w 1587501"/>
                <a:gd name="connsiteY25" fmla="*/ 1771686 h 2012950"/>
                <a:gd name="connsiteX26" fmla="*/ 1040316 w 1587501"/>
                <a:gd name="connsiteY26" fmla="*/ 1816100 h 2012950"/>
                <a:gd name="connsiteX27" fmla="*/ 1038202 w 1587501"/>
                <a:gd name="connsiteY27" fmla="*/ 1816100 h 2012950"/>
                <a:gd name="connsiteX28" fmla="*/ 1033592 w 1587501"/>
                <a:gd name="connsiteY28" fmla="*/ 1791998 h 2012950"/>
                <a:gd name="connsiteX29" fmla="*/ 1033324 w 1587501"/>
                <a:gd name="connsiteY29" fmla="*/ 1792091 h 2012950"/>
                <a:gd name="connsiteX30" fmla="*/ 1038099 w 1587501"/>
                <a:gd name="connsiteY30" fmla="*/ 1817056 h 2012950"/>
                <a:gd name="connsiteX31" fmla="*/ 255687 w 1587501"/>
                <a:gd name="connsiteY31" fmla="*/ 2007656 h 2012950"/>
                <a:gd name="connsiteX32" fmla="*/ 233453 w 1587501"/>
                <a:gd name="connsiteY32" fmla="*/ 2011891 h 2012950"/>
                <a:gd name="connsiteX33" fmla="*/ 188986 w 1587501"/>
                <a:gd name="connsiteY33" fmla="*/ 2012950 h 2012950"/>
                <a:gd name="connsiteX34" fmla="*/ 147165 w 1587501"/>
                <a:gd name="connsiteY34" fmla="*/ 2004479 h 2012950"/>
                <a:gd name="connsiteX35" fmla="*/ 109051 w 1587501"/>
                <a:gd name="connsiteY35" fmla="*/ 1987537 h 2012950"/>
                <a:gd name="connsiteX36" fmla="*/ 74641 w 1587501"/>
                <a:gd name="connsiteY36" fmla="*/ 1963182 h 2012950"/>
                <a:gd name="connsiteX37" fmla="*/ 46585 w 1587501"/>
                <a:gd name="connsiteY37" fmla="*/ 1931945 h 2012950"/>
                <a:gd name="connsiteX38" fmla="*/ 25410 w 1587501"/>
                <a:gd name="connsiteY38" fmla="*/ 1895413 h 2012950"/>
                <a:gd name="connsiteX39" fmla="*/ 11646 w 1587501"/>
                <a:gd name="connsiteY39" fmla="*/ 1853587 h 2012950"/>
                <a:gd name="connsiteX40" fmla="*/ 9529 w 1587501"/>
                <a:gd name="connsiteY40" fmla="*/ 1831351 h 2012950"/>
                <a:gd name="connsiteX41" fmla="*/ 4764 w 1587501"/>
                <a:gd name="connsiteY41" fmla="*/ 1775229 h 2012950"/>
                <a:gd name="connsiteX42" fmla="*/ 0 w 1587501"/>
                <a:gd name="connsiteY42" fmla="*/ 1662987 h 2012950"/>
                <a:gd name="connsiteX43" fmla="*/ 1059 w 1587501"/>
                <a:gd name="connsiteY43" fmla="*/ 1550215 h 2012950"/>
                <a:gd name="connsiteX44" fmla="*/ 5294 w 1587501"/>
                <a:gd name="connsiteY44" fmla="*/ 1438502 h 2012950"/>
                <a:gd name="connsiteX45" fmla="*/ 14822 w 1587501"/>
                <a:gd name="connsiteY45" fmla="*/ 1325731 h 2012950"/>
                <a:gd name="connsiteX46" fmla="*/ 28586 w 1587501"/>
                <a:gd name="connsiteY46" fmla="*/ 1213488 h 2012950"/>
                <a:gd name="connsiteX47" fmla="*/ 46585 w 1587501"/>
                <a:gd name="connsiteY47" fmla="*/ 1102305 h 2012950"/>
                <a:gd name="connsiteX48" fmla="*/ 69348 w 1587501"/>
                <a:gd name="connsiteY48" fmla="*/ 991121 h 2012950"/>
                <a:gd name="connsiteX49" fmla="*/ 96875 w 1587501"/>
                <a:gd name="connsiteY49" fmla="*/ 880997 h 2012950"/>
                <a:gd name="connsiteX50" fmla="*/ 129167 w 1587501"/>
                <a:gd name="connsiteY50" fmla="*/ 770872 h 2012950"/>
                <a:gd name="connsiteX51" fmla="*/ 166223 w 1587501"/>
                <a:gd name="connsiteY51" fmla="*/ 662865 h 2012950"/>
                <a:gd name="connsiteX52" fmla="*/ 207514 w 1587501"/>
                <a:gd name="connsiteY52" fmla="*/ 555388 h 2012950"/>
                <a:gd name="connsiteX53" fmla="*/ 254099 w 1587501"/>
                <a:gd name="connsiteY53" fmla="*/ 449499 h 2012950"/>
                <a:gd name="connsiteX54" fmla="*/ 304918 w 1587501"/>
                <a:gd name="connsiteY54" fmla="*/ 344669 h 2012950"/>
                <a:gd name="connsiteX55" fmla="*/ 360502 w 1587501"/>
                <a:gd name="connsiteY55" fmla="*/ 241427 h 2012950"/>
                <a:gd name="connsiteX56" fmla="*/ 421380 w 1587501"/>
                <a:gd name="connsiteY56" fmla="*/ 140303 h 2012950"/>
                <a:gd name="connsiteX57" fmla="*/ 453672 w 1587501"/>
                <a:gd name="connsiteY57" fmla="*/ 90006 h 2012950"/>
                <a:gd name="connsiteX58" fmla="*/ 466377 w 1587501"/>
                <a:gd name="connsiteY58" fmla="*/ 72534 h 2012950"/>
                <a:gd name="connsiteX59" fmla="*/ 496551 w 1587501"/>
                <a:gd name="connsiteY59" fmla="*/ 42885 h 2012950"/>
                <a:gd name="connsiteX60" fmla="*/ 530431 w 1587501"/>
                <a:gd name="connsiteY60" fmla="*/ 21707 h 2012950"/>
                <a:gd name="connsiteX61" fmla="*/ 568016 w 1587501"/>
                <a:gd name="connsiteY61" fmla="*/ 6353 h 2012950"/>
                <a:gd name="connsiteX62" fmla="*/ 607719 w 1587501"/>
                <a:gd name="connsiteY62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362075 w 1587501"/>
                <a:gd name="connsiteY7" fmla="*/ 519915 h 2012950"/>
                <a:gd name="connsiteX8" fmla="*/ 1531151 w 1587501"/>
                <a:gd name="connsiteY8" fmla="*/ 652947 h 2012950"/>
                <a:gd name="connsiteX9" fmla="*/ 1533416 w 1587501"/>
                <a:gd name="connsiteY9" fmla="*/ 650875 h 2012950"/>
                <a:gd name="connsiteX10" fmla="*/ 1533868 w 1587501"/>
                <a:gd name="connsiteY10" fmla="*/ 655079 h 2012950"/>
                <a:gd name="connsiteX11" fmla="*/ 1535113 w 1587501"/>
                <a:gd name="connsiteY11" fmla="*/ 656056 h 2012950"/>
                <a:gd name="connsiteX12" fmla="*/ 1534115 w 1587501"/>
                <a:gd name="connsiteY12" fmla="*/ 657366 h 2012950"/>
                <a:gd name="connsiteX13" fmla="*/ 1585380 w 1587501"/>
                <a:gd name="connsiteY13" fmla="*/ 1133475 h 2012950"/>
                <a:gd name="connsiteX14" fmla="*/ 1586441 w 1587501"/>
                <a:gd name="connsiteY14" fmla="*/ 1154113 h 2012950"/>
                <a:gd name="connsiteX15" fmla="*/ 1587501 w 1587501"/>
                <a:gd name="connsiteY15" fmla="*/ 1196446 h 2012950"/>
                <a:gd name="connsiteX16" fmla="*/ 1582729 w 1587501"/>
                <a:gd name="connsiteY16" fmla="*/ 1238250 h 2012950"/>
                <a:gd name="connsiteX17" fmla="*/ 1575306 w 1587501"/>
                <a:gd name="connsiteY17" fmla="*/ 1279525 h 2012950"/>
                <a:gd name="connsiteX18" fmla="*/ 1563110 w 1587501"/>
                <a:gd name="connsiteY18" fmla="*/ 1319213 h 2012950"/>
                <a:gd name="connsiteX19" fmla="*/ 1546142 w 1587501"/>
                <a:gd name="connsiteY19" fmla="*/ 1357842 h 2012950"/>
                <a:gd name="connsiteX20" fmla="*/ 1526523 w 1587501"/>
                <a:gd name="connsiteY20" fmla="*/ 1394354 h 2012950"/>
                <a:gd name="connsiteX21" fmla="*/ 1502662 w 1587501"/>
                <a:gd name="connsiteY21" fmla="*/ 1429279 h 2012950"/>
                <a:gd name="connsiteX22" fmla="*/ 1488875 w 1587501"/>
                <a:gd name="connsiteY22" fmla="*/ 1445683 h 2012950"/>
                <a:gd name="connsiteX23" fmla="*/ 1217527 w 1587501"/>
                <a:gd name="connsiteY23" fmla="*/ 1767054 h 2012950"/>
                <a:gd name="connsiteX24" fmla="*/ 1217936 w 1587501"/>
                <a:gd name="connsiteY24" fmla="*/ 1771686 h 2012950"/>
                <a:gd name="connsiteX25" fmla="*/ 1040316 w 1587501"/>
                <a:gd name="connsiteY25" fmla="*/ 1816100 h 2012950"/>
                <a:gd name="connsiteX26" fmla="*/ 1038202 w 1587501"/>
                <a:gd name="connsiteY26" fmla="*/ 1816100 h 2012950"/>
                <a:gd name="connsiteX27" fmla="*/ 1033592 w 1587501"/>
                <a:gd name="connsiteY27" fmla="*/ 1791998 h 2012950"/>
                <a:gd name="connsiteX28" fmla="*/ 1033324 w 1587501"/>
                <a:gd name="connsiteY28" fmla="*/ 1792091 h 2012950"/>
                <a:gd name="connsiteX29" fmla="*/ 1038099 w 1587501"/>
                <a:gd name="connsiteY29" fmla="*/ 1817056 h 2012950"/>
                <a:gd name="connsiteX30" fmla="*/ 255687 w 1587501"/>
                <a:gd name="connsiteY30" fmla="*/ 2007656 h 2012950"/>
                <a:gd name="connsiteX31" fmla="*/ 233453 w 1587501"/>
                <a:gd name="connsiteY31" fmla="*/ 2011891 h 2012950"/>
                <a:gd name="connsiteX32" fmla="*/ 188986 w 1587501"/>
                <a:gd name="connsiteY32" fmla="*/ 2012950 h 2012950"/>
                <a:gd name="connsiteX33" fmla="*/ 147165 w 1587501"/>
                <a:gd name="connsiteY33" fmla="*/ 2004479 h 2012950"/>
                <a:gd name="connsiteX34" fmla="*/ 109051 w 1587501"/>
                <a:gd name="connsiteY34" fmla="*/ 1987537 h 2012950"/>
                <a:gd name="connsiteX35" fmla="*/ 74641 w 1587501"/>
                <a:gd name="connsiteY35" fmla="*/ 1963182 h 2012950"/>
                <a:gd name="connsiteX36" fmla="*/ 46585 w 1587501"/>
                <a:gd name="connsiteY36" fmla="*/ 1931945 h 2012950"/>
                <a:gd name="connsiteX37" fmla="*/ 25410 w 1587501"/>
                <a:gd name="connsiteY37" fmla="*/ 1895413 h 2012950"/>
                <a:gd name="connsiteX38" fmla="*/ 11646 w 1587501"/>
                <a:gd name="connsiteY38" fmla="*/ 1853587 h 2012950"/>
                <a:gd name="connsiteX39" fmla="*/ 9529 w 1587501"/>
                <a:gd name="connsiteY39" fmla="*/ 1831351 h 2012950"/>
                <a:gd name="connsiteX40" fmla="*/ 4764 w 1587501"/>
                <a:gd name="connsiteY40" fmla="*/ 1775229 h 2012950"/>
                <a:gd name="connsiteX41" fmla="*/ 0 w 1587501"/>
                <a:gd name="connsiteY41" fmla="*/ 1662987 h 2012950"/>
                <a:gd name="connsiteX42" fmla="*/ 1059 w 1587501"/>
                <a:gd name="connsiteY42" fmla="*/ 1550215 h 2012950"/>
                <a:gd name="connsiteX43" fmla="*/ 5294 w 1587501"/>
                <a:gd name="connsiteY43" fmla="*/ 1438502 h 2012950"/>
                <a:gd name="connsiteX44" fmla="*/ 14822 w 1587501"/>
                <a:gd name="connsiteY44" fmla="*/ 1325731 h 2012950"/>
                <a:gd name="connsiteX45" fmla="*/ 28586 w 1587501"/>
                <a:gd name="connsiteY45" fmla="*/ 1213488 h 2012950"/>
                <a:gd name="connsiteX46" fmla="*/ 46585 w 1587501"/>
                <a:gd name="connsiteY46" fmla="*/ 1102305 h 2012950"/>
                <a:gd name="connsiteX47" fmla="*/ 69348 w 1587501"/>
                <a:gd name="connsiteY47" fmla="*/ 991121 h 2012950"/>
                <a:gd name="connsiteX48" fmla="*/ 96875 w 1587501"/>
                <a:gd name="connsiteY48" fmla="*/ 880997 h 2012950"/>
                <a:gd name="connsiteX49" fmla="*/ 129167 w 1587501"/>
                <a:gd name="connsiteY49" fmla="*/ 770872 h 2012950"/>
                <a:gd name="connsiteX50" fmla="*/ 166223 w 1587501"/>
                <a:gd name="connsiteY50" fmla="*/ 662865 h 2012950"/>
                <a:gd name="connsiteX51" fmla="*/ 207514 w 1587501"/>
                <a:gd name="connsiteY51" fmla="*/ 555388 h 2012950"/>
                <a:gd name="connsiteX52" fmla="*/ 254099 w 1587501"/>
                <a:gd name="connsiteY52" fmla="*/ 449499 h 2012950"/>
                <a:gd name="connsiteX53" fmla="*/ 304918 w 1587501"/>
                <a:gd name="connsiteY53" fmla="*/ 344669 h 2012950"/>
                <a:gd name="connsiteX54" fmla="*/ 360502 w 1587501"/>
                <a:gd name="connsiteY54" fmla="*/ 241427 h 2012950"/>
                <a:gd name="connsiteX55" fmla="*/ 421380 w 1587501"/>
                <a:gd name="connsiteY55" fmla="*/ 140303 h 2012950"/>
                <a:gd name="connsiteX56" fmla="*/ 453672 w 1587501"/>
                <a:gd name="connsiteY56" fmla="*/ 90006 h 2012950"/>
                <a:gd name="connsiteX57" fmla="*/ 466377 w 1587501"/>
                <a:gd name="connsiteY57" fmla="*/ 72534 h 2012950"/>
                <a:gd name="connsiteX58" fmla="*/ 496551 w 1587501"/>
                <a:gd name="connsiteY58" fmla="*/ 42885 h 2012950"/>
                <a:gd name="connsiteX59" fmla="*/ 530431 w 1587501"/>
                <a:gd name="connsiteY59" fmla="*/ 21707 h 2012950"/>
                <a:gd name="connsiteX60" fmla="*/ 568016 w 1587501"/>
                <a:gd name="connsiteY60" fmla="*/ 6353 h 2012950"/>
                <a:gd name="connsiteX61" fmla="*/ 607719 w 1587501"/>
                <a:gd name="connsiteY61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363663 w 1587501"/>
                <a:gd name="connsiteY6" fmla="*/ 520444 h 2012950"/>
                <a:gd name="connsiteX7" fmla="*/ 1531151 w 1587501"/>
                <a:gd name="connsiteY7" fmla="*/ 652947 h 2012950"/>
                <a:gd name="connsiteX8" fmla="*/ 1533416 w 1587501"/>
                <a:gd name="connsiteY8" fmla="*/ 650875 h 2012950"/>
                <a:gd name="connsiteX9" fmla="*/ 1533868 w 1587501"/>
                <a:gd name="connsiteY9" fmla="*/ 655079 h 2012950"/>
                <a:gd name="connsiteX10" fmla="*/ 1535113 w 1587501"/>
                <a:gd name="connsiteY10" fmla="*/ 656056 h 2012950"/>
                <a:gd name="connsiteX11" fmla="*/ 1534115 w 1587501"/>
                <a:gd name="connsiteY11" fmla="*/ 657366 h 2012950"/>
                <a:gd name="connsiteX12" fmla="*/ 1585380 w 1587501"/>
                <a:gd name="connsiteY12" fmla="*/ 1133475 h 2012950"/>
                <a:gd name="connsiteX13" fmla="*/ 1586441 w 1587501"/>
                <a:gd name="connsiteY13" fmla="*/ 1154113 h 2012950"/>
                <a:gd name="connsiteX14" fmla="*/ 1587501 w 1587501"/>
                <a:gd name="connsiteY14" fmla="*/ 1196446 h 2012950"/>
                <a:gd name="connsiteX15" fmla="*/ 1582729 w 1587501"/>
                <a:gd name="connsiteY15" fmla="*/ 1238250 h 2012950"/>
                <a:gd name="connsiteX16" fmla="*/ 1575306 w 1587501"/>
                <a:gd name="connsiteY16" fmla="*/ 1279525 h 2012950"/>
                <a:gd name="connsiteX17" fmla="*/ 1563110 w 1587501"/>
                <a:gd name="connsiteY17" fmla="*/ 1319213 h 2012950"/>
                <a:gd name="connsiteX18" fmla="*/ 1546142 w 1587501"/>
                <a:gd name="connsiteY18" fmla="*/ 1357842 h 2012950"/>
                <a:gd name="connsiteX19" fmla="*/ 1526523 w 1587501"/>
                <a:gd name="connsiteY19" fmla="*/ 1394354 h 2012950"/>
                <a:gd name="connsiteX20" fmla="*/ 1502662 w 1587501"/>
                <a:gd name="connsiteY20" fmla="*/ 1429279 h 2012950"/>
                <a:gd name="connsiteX21" fmla="*/ 1488875 w 1587501"/>
                <a:gd name="connsiteY21" fmla="*/ 1445683 h 2012950"/>
                <a:gd name="connsiteX22" fmla="*/ 1217527 w 1587501"/>
                <a:gd name="connsiteY22" fmla="*/ 1767054 h 2012950"/>
                <a:gd name="connsiteX23" fmla="*/ 1217936 w 1587501"/>
                <a:gd name="connsiteY23" fmla="*/ 1771686 h 2012950"/>
                <a:gd name="connsiteX24" fmla="*/ 1040316 w 1587501"/>
                <a:gd name="connsiteY24" fmla="*/ 1816100 h 2012950"/>
                <a:gd name="connsiteX25" fmla="*/ 1038202 w 1587501"/>
                <a:gd name="connsiteY25" fmla="*/ 1816100 h 2012950"/>
                <a:gd name="connsiteX26" fmla="*/ 1033592 w 1587501"/>
                <a:gd name="connsiteY26" fmla="*/ 1791998 h 2012950"/>
                <a:gd name="connsiteX27" fmla="*/ 1033324 w 1587501"/>
                <a:gd name="connsiteY27" fmla="*/ 1792091 h 2012950"/>
                <a:gd name="connsiteX28" fmla="*/ 1038099 w 1587501"/>
                <a:gd name="connsiteY28" fmla="*/ 1817056 h 2012950"/>
                <a:gd name="connsiteX29" fmla="*/ 255687 w 1587501"/>
                <a:gd name="connsiteY29" fmla="*/ 2007656 h 2012950"/>
                <a:gd name="connsiteX30" fmla="*/ 233453 w 1587501"/>
                <a:gd name="connsiteY30" fmla="*/ 2011891 h 2012950"/>
                <a:gd name="connsiteX31" fmla="*/ 188986 w 1587501"/>
                <a:gd name="connsiteY31" fmla="*/ 2012950 h 2012950"/>
                <a:gd name="connsiteX32" fmla="*/ 147165 w 1587501"/>
                <a:gd name="connsiteY32" fmla="*/ 2004479 h 2012950"/>
                <a:gd name="connsiteX33" fmla="*/ 109051 w 1587501"/>
                <a:gd name="connsiteY33" fmla="*/ 1987537 h 2012950"/>
                <a:gd name="connsiteX34" fmla="*/ 74641 w 1587501"/>
                <a:gd name="connsiteY34" fmla="*/ 1963182 h 2012950"/>
                <a:gd name="connsiteX35" fmla="*/ 46585 w 1587501"/>
                <a:gd name="connsiteY35" fmla="*/ 1931945 h 2012950"/>
                <a:gd name="connsiteX36" fmla="*/ 25410 w 1587501"/>
                <a:gd name="connsiteY36" fmla="*/ 1895413 h 2012950"/>
                <a:gd name="connsiteX37" fmla="*/ 11646 w 1587501"/>
                <a:gd name="connsiteY37" fmla="*/ 1853587 h 2012950"/>
                <a:gd name="connsiteX38" fmla="*/ 9529 w 1587501"/>
                <a:gd name="connsiteY38" fmla="*/ 1831351 h 2012950"/>
                <a:gd name="connsiteX39" fmla="*/ 4764 w 1587501"/>
                <a:gd name="connsiteY39" fmla="*/ 1775229 h 2012950"/>
                <a:gd name="connsiteX40" fmla="*/ 0 w 1587501"/>
                <a:gd name="connsiteY40" fmla="*/ 1662987 h 2012950"/>
                <a:gd name="connsiteX41" fmla="*/ 1059 w 1587501"/>
                <a:gd name="connsiteY41" fmla="*/ 1550215 h 2012950"/>
                <a:gd name="connsiteX42" fmla="*/ 5294 w 1587501"/>
                <a:gd name="connsiteY42" fmla="*/ 1438502 h 2012950"/>
                <a:gd name="connsiteX43" fmla="*/ 14822 w 1587501"/>
                <a:gd name="connsiteY43" fmla="*/ 1325731 h 2012950"/>
                <a:gd name="connsiteX44" fmla="*/ 28586 w 1587501"/>
                <a:gd name="connsiteY44" fmla="*/ 1213488 h 2012950"/>
                <a:gd name="connsiteX45" fmla="*/ 46585 w 1587501"/>
                <a:gd name="connsiteY45" fmla="*/ 1102305 h 2012950"/>
                <a:gd name="connsiteX46" fmla="*/ 69348 w 1587501"/>
                <a:gd name="connsiteY46" fmla="*/ 991121 h 2012950"/>
                <a:gd name="connsiteX47" fmla="*/ 96875 w 1587501"/>
                <a:gd name="connsiteY47" fmla="*/ 880997 h 2012950"/>
                <a:gd name="connsiteX48" fmla="*/ 129167 w 1587501"/>
                <a:gd name="connsiteY48" fmla="*/ 770872 h 2012950"/>
                <a:gd name="connsiteX49" fmla="*/ 166223 w 1587501"/>
                <a:gd name="connsiteY49" fmla="*/ 662865 h 2012950"/>
                <a:gd name="connsiteX50" fmla="*/ 207514 w 1587501"/>
                <a:gd name="connsiteY50" fmla="*/ 555388 h 2012950"/>
                <a:gd name="connsiteX51" fmla="*/ 254099 w 1587501"/>
                <a:gd name="connsiteY51" fmla="*/ 449499 h 2012950"/>
                <a:gd name="connsiteX52" fmla="*/ 304918 w 1587501"/>
                <a:gd name="connsiteY52" fmla="*/ 344669 h 2012950"/>
                <a:gd name="connsiteX53" fmla="*/ 360502 w 1587501"/>
                <a:gd name="connsiteY53" fmla="*/ 241427 h 2012950"/>
                <a:gd name="connsiteX54" fmla="*/ 421380 w 1587501"/>
                <a:gd name="connsiteY54" fmla="*/ 140303 h 2012950"/>
                <a:gd name="connsiteX55" fmla="*/ 453672 w 1587501"/>
                <a:gd name="connsiteY55" fmla="*/ 90006 h 2012950"/>
                <a:gd name="connsiteX56" fmla="*/ 466377 w 1587501"/>
                <a:gd name="connsiteY56" fmla="*/ 72534 h 2012950"/>
                <a:gd name="connsiteX57" fmla="*/ 496551 w 1587501"/>
                <a:gd name="connsiteY57" fmla="*/ 42885 h 2012950"/>
                <a:gd name="connsiteX58" fmla="*/ 530431 w 1587501"/>
                <a:gd name="connsiteY58" fmla="*/ 21707 h 2012950"/>
                <a:gd name="connsiteX59" fmla="*/ 568016 w 1587501"/>
                <a:gd name="connsiteY59" fmla="*/ 6353 h 2012950"/>
                <a:gd name="connsiteX60" fmla="*/ 607719 w 1587501"/>
                <a:gd name="connsiteY60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363663 w 1587501"/>
                <a:gd name="connsiteY5" fmla="*/ 518856 h 2012950"/>
                <a:gd name="connsiteX6" fmla="*/ 1531151 w 1587501"/>
                <a:gd name="connsiteY6" fmla="*/ 652947 h 2012950"/>
                <a:gd name="connsiteX7" fmla="*/ 1533416 w 1587501"/>
                <a:gd name="connsiteY7" fmla="*/ 650875 h 2012950"/>
                <a:gd name="connsiteX8" fmla="*/ 1533868 w 1587501"/>
                <a:gd name="connsiteY8" fmla="*/ 655079 h 2012950"/>
                <a:gd name="connsiteX9" fmla="*/ 1535113 w 1587501"/>
                <a:gd name="connsiteY9" fmla="*/ 656056 h 2012950"/>
                <a:gd name="connsiteX10" fmla="*/ 1534115 w 1587501"/>
                <a:gd name="connsiteY10" fmla="*/ 657366 h 2012950"/>
                <a:gd name="connsiteX11" fmla="*/ 1585380 w 1587501"/>
                <a:gd name="connsiteY11" fmla="*/ 1133475 h 2012950"/>
                <a:gd name="connsiteX12" fmla="*/ 1586441 w 1587501"/>
                <a:gd name="connsiteY12" fmla="*/ 1154113 h 2012950"/>
                <a:gd name="connsiteX13" fmla="*/ 1587501 w 1587501"/>
                <a:gd name="connsiteY13" fmla="*/ 1196446 h 2012950"/>
                <a:gd name="connsiteX14" fmla="*/ 1582729 w 1587501"/>
                <a:gd name="connsiteY14" fmla="*/ 1238250 h 2012950"/>
                <a:gd name="connsiteX15" fmla="*/ 1575306 w 1587501"/>
                <a:gd name="connsiteY15" fmla="*/ 1279525 h 2012950"/>
                <a:gd name="connsiteX16" fmla="*/ 1563110 w 1587501"/>
                <a:gd name="connsiteY16" fmla="*/ 1319213 h 2012950"/>
                <a:gd name="connsiteX17" fmla="*/ 1546142 w 1587501"/>
                <a:gd name="connsiteY17" fmla="*/ 1357842 h 2012950"/>
                <a:gd name="connsiteX18" fmla="*/ 1526523 w 1587501"/>
                <a:gd name="connsiteY18" fmla="*/ 1394354 h 2012950"/>
                <a:gd name="connsiteX19" fmla="*/ 1502662 w 1587501"/>
                <a:gd name="connsiteY19" fmla="*/ 1429279 h 2012950"/>
                <a:gd name="connsiteX20" fmla="*/ 1488875 w 1587501"/>
                <a:gd name="connsiteY20" fmla="*/ 1445683 h 2012950"/>
                <a:gd name="connsiteX21" fmla="*/ 1217527 w 1587501"/>
                <a:gd name="connsiteY21" fmla="*/ 1767054 h 2012950"/>
                <a:gd name="connsiteX22" fmla="*/ 1217936 w 1587501"/>
                <a:gd name="connsiteY22" fmla="*/ 1771686 h 2012950"/>
                <a:gd name="connsiteX23" fmla="*/ 1040316 w 1587501"/>
                <a:gd name="connsiteY23" fmla="*/ 1816100 h 2012950"/>
                <a:gd name="connsiteX24" fmla="*/ 1038202 w 1587501"/>
                <a:gd name="connsiteY24" fmla="*/ 1816100 h 2012950"/>
                <a:gd name="connsiteX25" fmla="*/ 1033592 w 1587501"/>
                <a:gd name="connsiteY25" fmla="*/ 1791998 h 2012950"/>
                <a:gd name="connsiteX26" fmla="*/ 1033324 w 1587501"/>
                <a:gd name="connsiteY26" fmla="*/ 1792091 h 2012950"/>
                <a:gd name="connsiteX27" fmla="*/ 1038099 w 1587501"/>
                <a:gd name="connsiteY27" fmla="*/ 1817056 h 2012950"/>
                <a:gd name="connsiteX28" fmla="*/ 255687 w 1587501"/>
                <a:gd name="connsiteY28" fmla="*/ 2007656 h 2012950"/>
                <a:gd name="connsiteX29" fmla="*/ 233453 w 1587501"/>
                <a:gd name="connsiteY29" fmla="*/ 2011891 h 2012950"/>
                <a:gd name="connsiteX30" fmla="*/ 188986 w 1587501"/>
                <a:gd name="connsiteY30" fmla="*/ 2012950 h 2012950"/>
                <a:gd name="connsiteX31" fmla="*/ 147165 w 1587501"/>
                <a:gd name="connsiteY31" fmla="*/ 2004479 h 2012950"/>
                <a:gd name="connsiteX32" fmla="*/ 109051 w 1587501"/>
                <a:gd name="connsiteY32" fmla="*/ 1987537 h 2012950"/>
                <a:gd name="connsiteX33" fmla="*/ 74641 w 1587501"/>
                <a:gd name="connsiteY33" fmla="*/ 1963182 h 2012950"/>
                <a:gd name="connsiteX34" fmla="*/ 46585 w 1587501"/>
                <a:gd name="connsiteY34" fmla="*/ 1931945 h 2012950"/>
                <a:gd name="connsiteX35" fmla="*/ 25410 w 1587501"/>
                <a:gd name="connsiteY35" fmla="*/ 1895413 h 2012950"/>
                <a:gd name="connsiteX36" fmla="*/ 11646 w 1587501"/>
                <a:gd name="connsiteY36" fmla="*/ 1853587 h 2012950"/>
                <a:gd name="connsiteX37" fmla="*/ 9529 w 1587501"/>
                <a:gd name="connsiteY37" fmla="*/ 1831351 h 2012950"/>
                <a:gd name="connsiteX38" fmla="*/ 4764 w 1587501"/>
                <a:gd name="connsiteY38" fmla="*/ 1775229 h 2012950"/>
                <a:gd name="connsiteX39" fmla="*/ 0 w 1587501"/>
                <a:gd name="connsiteY39" fmla="*/ 1662987 h 2012950"/>
                <a:gd name="connsiteX40" fmla="*/ 1059 w 1587501"/>
                <a:gd name="connsiteY40" fmla="*/ 1550215 h 2012950"/>
                <a:gd name="connsiteX41" fmla="*/ 5294 w 1587501"/>
                <a:gd name="connsiteY41" fmla="*/ 1438502 h 2012950"/>
                <a:gd name="connsiteX42" fmla="*/ 14822 w 1587501"/>
                <a:gd name="connsiteY42" fmla="*/ 1325731 h 2012950"/>
                <a:gd name="connsiteX43" fmla="*/ 28586 w 1587501"/>
                <a:gd name="connsiteY43" fmla="*/ 1213488 h 2012950"/>
                <a:gd name="connsiteX44" fmla="*/ 46585 w 1587501"/>
                <a:gd name="connsiteY44" fmla="*/ 1102305 h 2012950"/>
                <a:gd name="connsiteX45" fmla="*/ 69348 w 1587501"/>
                <a:gd name="connsiteY45" fmla="*/ 991121 h 2012950"/>
                <a:gd name="connsiteX46" fmla="*/ 96875 w 1587501"/>
                <a:gd name="connsiteY46" fmla="*/ 880997 h 2012950"/>
                <a:gd name="connsiteX47" fmla="*/ 129167 w 1587501"/>
                <a:gd name="connsiteY47" fmla="*/ 770872 h 2012950"/>
                <a:gd name="connsiteX48" fmla="*/ 166223 w 1587501"/>
                <a:gd name="connsiteY48" fmla="*/ 662865 h 2012950"/>
                <a:gd name="connsiteX49" fmla="*/ 207514 w 1587501"/>
                <a:gd name="connsiteY49" fmla="*/ 555388 h 2012950"/>
                <a:gd name="connsiteX50" fmla="*/ 254099 w 1587501"/>
                <a:gd name="connsiteY50" fmla="*/ 449499 h 2012950"/>
                <a:gd name="connsiteX51" fmla="*/ 304918 w 1587501"/>
                <a:gd name="connsiteY51" fmla="*/ 344669 h 2012950"/>
                <a:gd name="connsiteX52" fmla="*/ 360502 w 1587501"/>
                <a:gd name="connsiteY52" fmla="*/ 241427 h 2012950"/>
                <a:gd name="connsiteX53" fmla="*/ 421380 w 1587501"/>
                <a:gd name="connsiteY53" fmla="*/ 140303 h 2012950"/>
                <a:gd name="connsiteX54" fmla="*/ 453672 w 1587501"/>
                <a:gd name="connsiteY54" fmla="*/ 90006 h 2012950"/>
                <a:gd name="connsiteX55" fmla="*/ 466377 w 1587501"/>
                <a:gd name="connsiteY55" fmla="*/ 72534 h 2012950"/>
                <a:gd name="connsiteX56" fmla="*/ 496551 w 1587501"/>
                <a:gd name="connsiteY56" fmla="*/ 42885 h 2012950"/>
                <a:gd name="connsiteX57" fmla="*/ 530431 w 1587501"/>
                <a:gd name="connsiteY57" fmla="*/ 21707 h 2012950"/>
                <a:gd name="connsiteX58" fmla="*/ 568016 w 1587501"/>
                <a:gd name="connsiteY58" fmla="*/ 6353 h 2012950"/>
                <a:gd name="connsiteX59" fmla="*/ 607719 w 1587501"/>
                <a:gd name="connsiteY59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34115 w 1587501"/>
                <a:gd name="connsiteY9" fmla="*/ 657366 h 2012950"/>
                <a:gd name="connsiteX10" fmla="*/ 1585380 w 1587501"/>
                <a:gd name="connsiteY10" fmla="*/ 1133475 h 2012950"/>
                <a:gd name="connsiteX11" fmla="*/ 1586441 w 1587501"/>
                <a:gd name="connsiteY11" fmla="*/ 1154113 h 2012950"/>
                <a:gd name="connsiteX12" fmla="*/ 1587501 w 1587501"/>
                <a:gd name="connsiteY12" fmla="*/ 1196446 h 2012950"/>
                <a:gd name="connsiteX13" fmla="*/ 1582729 w 1587501"/>
                <a:gd name="connsiteY13" fmla="*/ 1238250 h 2012950"/>
                <a:gd name="connsiteX14" fmla="*/ 1575306 w 1587501"/>
                <a:gd name="connsiteY14" fmla="*/ 1279525 h 2012950"/>
                <a:gd name="connsiteX15" fmla="*/ 1563110 w 1587501"/>
                <a:gd name="connsiteY15" fmla="*/ 1319213 h 2012950"/>
                <a:gd name="connsiteX16" fmla="*/ 1546142 w 1587501"/>
                <a:gd name="connsiteY16" fmla="*/ 1357842 h 2012950"/>
                <a:gd name="connsiteX17" fmla="*/ 1526523 w 1587501"/>
                <a:gd name="connsiteY17" fmla="*/ 1394354 h 2012950"/>
                <a:gd name="connsiteX18" fmla="*/ 1502662 w 1587501"/>
                <a:gd name="connsiteY18" fmla="*/ 1429279 h 2012950"/>
                <a:gd name="connsiteX19" fmla="*/ 1488875 w 1587501"/>
                <a:gd name="connsiteY19" fmla="*/ 1445683 h 2012950"/>
                <a:gd name="connsiteX20" fmla="*/ 1217527 w 1587501"/>
                <a:gd name="connsiteY20" fmla="*/ 1767054 h 2012950"/>
                <a:gd name="connsiteX21" fmla="*/ 1217936 w 1587501"/>
                <a:gd name="connsiteY21" fmla="*/ 1771686 h 2012950"/>
                <a:gd name="connsiteX22" fmla="*/ 1040316 w 1587501"/>
                <a:gd name="connsiteY22" fmla="*/ 1816100 h 2012950"/>
                <a:gd name="connsiteX23" fmla="*/ 1038202 w 1587501"/>
                <a:gd name="connsiteY23" fmla="*/ 1816100 h 2012950"/>
                <a:gd name="connsiteX24" fmla="*/ 1033592 w 1587501"/>
                <a:gd name="connsiteY24" fmla="*/ 1791998 h 2012950"/>
                <a:gd name="connsiteX25" fmla="*/ 1033324 w 1587501"/>
                <a:gd name="connsiteY25" fmla="*/ 1792091 h 2012950"/>
                <a:gd name="connsiteX26" fmla="*/ 1038099 w 1587501"/>
                <a:gd name="connsiteY26" fmla="*/ 1817056 h 2012950"/>
                <a:gd name="connsiteX27" fmla="*/ 255687 w 1587501"/>
                <a:gd name="connsiteY27" fmla="*/ 2007656 h 2012950"/>
                <a:gd name="connsiteX28" fmla="*/ 233453 w 1587501"/>
                <a:gd name="connsiteY28" fmla="*/ 2011891 h 2012950"/>
                <a:gd name="connsiteX29" fmla="*/ 188986 w 1587501"/>
                <a:gd name="connsiteY29" fmla="*/ 2012950 h 2012950"/>
                <a:gd name="connsiteX30" fmla="*/ 147165 w 1587501"/>
                <a:gd name="connsiteY30" fmla="*/ 2004479 h 2012950"/>
                <a:gd name="connsiteX31" fmla="*/ 109051 w 1587501"/>
                <a:gd name="connsiteY31" fmla="*/ 1987537 h 2012950"/>
                <a:gd name="connsiteX32" fmla="*/ 74641 w 1587501"/>
                <a:gd name="connsiteY32" fmla="*/ 1963182 h 2012950"/>
                <a:gd name="connsiteX33" fmla="*/ 46585 w 1587501"/>
                <a:gd name="connsiteY33" fmla="*/ 1931945 h 2012950"/>
                <a:gd name="connsiteX34" fmla="*/ 25410 w 1587501"/>
                <a:gd name="connsiteY34" fmla="*/ 1895413 h 2012950"/>
                <a:gd name="connsiteX35" fmla="*/ 11646 w 1587501"/>
                <a:gd name="connsiteY35" fmla="*/ 1853587 h 2012950"/>
                <a:gd name="connsiteX36" fmla="*/ 9529 w 1587501"/>
                <a:gd name="connsiteY36" fmla="*/ 1831351 h 2012950"/>
                <a:gd name="connsiteX37" fmla="*/ 4764 w 1587501"/>
                <a:gd name="connsiteY37" fmla="*/ 1775229 h 2012950"/>
                <a:gd name="connsiteX38" fmla="*/ 0 w 1587501"/>
                <a:gd name="connsiteY38" fmla="*/ 1662987 h 2012950"/>
                <a:gd name="connsiteX39" fmla="*/ 1059 w 1587501"/>
                <a:gd name="connsiteY39" fmla="*/ 1550215 h 2012950"/>
                <a:gd name="connsiteX40" fmla="*/ 5294 w 1587501"/>
                <a:gd name="connsiteY40" fmla="*/ 1438502 h 2012950"/>
                <a:gd name="connsiteX41" fmla="*/ 14822 w 1587501"/>
                <a:gd name="connsiteY41" fmla="*/ 1325731 h 2012950"/>
                <a:gd name="connsiteX42" fmla="*/ 28586 w 1587501"/>
                <a:gd name="connsiteY42" fmla="*/ 1213488 h 2012950"/>
                <a:gd name="connsiteX43" fmla="*/ 46585 w 1587501"/>
                <a:gd name="connsiteY43" fmla="*/ 1102305 h 2012950"/>
                <a:gd name="connsiteX44" fmla="*/ 69348 w 1587501"/>
                <a:gd name="connsiteY44" fmla="*/ 991121 h 2012950"/>
                <a:gd name="connsiteX45" fmla="*/ 96875 w 1587501"/>
                <a:gd name="connsiteY45" fmla="*/ 880997 h 2012950"/>
                <a:gd name="connsiteX46" fmla="*/ 129167 w 1587501"/>
                <a:gd name="connsiteY46" fmla="*/ 770872 h 2012950"/>
                <a:gd name="connsiteX47" fmla="*/ 166223 w 1587501"/>
                <a:gd name="connsiteY47" fmla="*/ 662865 h 2012950"/>
                <a:gd name="connsiteX48" fmla="*/ 207514 w 1587501"/>
                <a:gd name="connsiteY48" fmla="*/ 555388 h 2012950"/>
                <a:gd name="connsiteX49" fmla="*/ 254099 w 1587501"/>
                <a:gd name="connsiteY49" fmla="*/ 449499 h 2012950"/>
                <a:gd name="connsiteX50" fmla="*/ 304918 w 1587501"/>
                <a:gd name="connsiteY50" fmla="*/ 344669 h 2012950"/>
                <a:gd name="connsiteX51" fmla="*/ 360502 w 1587501"/>
                <a:gd name="connsiteY51" fmla="*/ 241427 h 2012950"/>
                <a:gd name="connsiteX52" fmla="*/ 421380 w 1587501"/>
                <a:gd name="connsiteY52" fmla="*/ 140303 h 2012950"/>
                <a:gd name="connsiteX53" fmla="*/ 453672 w 1587501"/>
                <a:gd name="connsiteY53" fmla="*/ 90006 h 2012950"/>
                <a:gd name="connsiteX54" fmla="*/ 466377 w 1587501"/>
                <a:gd name="connsiteY54" fmla="*/ 72534 h 2012950"/>
                <a:gd name="connsiteX55" fmla="*/ 496551 w 1587501"/>
                <a:gd name="connsiteY55" fmla="*/ 42885 h 2012950"/>
                <a:gd name="connsiteX56" fmla="*/ 530431 w 1587501"/>
                <a:gd name="connsiteY56" fmla="*/ 21707 h 2012950"/>
                <a:gd name="connsiteX57" fmla="*/ 568016 w 1587501"/>
                <a:gd name="connsiteY57" fmla="*/ 6353 h 2012950"/>
                <a:gd name="connsiteX58" fmla="*/ 607719 w 1587501"/>
                <a:gd name="connsiteY58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34115 w 1587501"/>
                <a:gd name="connsiteY9" fmla="*/ 657366 h 2012950"/>
                <a:gd name="connsiteX10" fmla="*/ 1585380 w 1587501"/>
                <a:gd name="connsiteY10" fmla="*/ 1133475 h 2012950"/>
                <a:gd name="connsiteX11" fmla="*/ 1586441 w 1587501"/>
                <a:gd name="connsiteY11" fmla="*/ 1154113 h 2012950"/>
                <a:gd name="connsiteX12" fmla="*/ 1587501 w 1587501"/>
                <a:gd name="connsiteY12" fmla="*/ 1196446 h 2012950"/>
                <a:gd name="connsiteX13" fmla="*/ 1582729 w 1587501"/>
                <a:gd name="connsiteY13" fmla="*/ 1238250 h 2012950"/>
                <a:gd name="connsiteX14" fmla="*/ 1575306 w 1587501"/>
                <a:gd name="connsiteY14" fmla="*/ 1279525 h 2012950"/>
                <a:gd name="connsiteX15" fmla="*/ 1563110 w 1587501"/>
                <a:gd name="connsiteY15" fmla="*/ 1319213 h 2012950"/>
                <a:gd name="connsiteX16" fmla="*/ 1546142 w 1587501"/>
                <a:gd name="connsiteY16" fmla="*/ 1357842 h 2012950"/>
                <a:gd name="connsiteX17" fmla="*/ 1526523 w 1587501"/>
                <a:gd name="connsiteY17" fmla="*/ 1394354 h 2012950"/>
                <a:gd name="connsiteX18" fmla="*/ 1502662 w 1587501"/>
                <a:gd name="connsiteY18" fmla="*/ 1429279 h 2012950"/>
                <a:gd name="connsiteX19" fmla="*/ 1488875 w 1587501"/>
                <a:gd name="connsiteY19" fmla="*/ 1445683 h 2012950"/>
                <a:gd name="connsiteX20" fmla="*/ 1217527 w 1587501"/>
                <a:gd name="connsiteY20" fmla="*/ 1767054 h 2012950"/>
                <a:gd name="connsiteX21" fmla="*/ 1217936 w 1587501"/>
                <a:gd name="connsiteY21" fmla="*/ 1771686 h 2012950"/>
                <a:gd name="connsiteX22" fmla="*/ 1040316 w 1587501"/>
                <a:gd name="connsiteY22" fmla="*/ 1816100 h 2012950"/>
                <a:gd name="connsiteX23" fmla="*/ 1038202 w 1587501"/>
                <a:gd name="connsiteY23" fmla="*/ 1816100 h 2012950"/>
                <a:gd name="connsiteX24" fmla="*/ 1033592 w 1587501"/>
                <a:gd name="connsiteY24" fmla="*/ 1791998 h 2012950"/>
                <a:gd name="connsiteX25" fmla="*/ 1033324 w 1587501"/>
                <a:gd name="connsiteY25" fmla="*/ 1792091 h 2012950"/>
                <a:gd name="connsiteX26" fmla="*/ 255687 w 1587501"/>
                <a:gd name="connsiteY26" fmla="*/ 2007656 h 2012950"/>
                <a:gd name="connsiteX27" fmla="*/ 233453 w 1587501"/>
                <a:gd name="connsiteY27" fmla="*/ 2011891 h 2012950"/>
                <a:gd name="connsiteX28" fmla="*/ 188986 w 1587501"/>
                <a:gd name="connsiteY28" fmla="*/ 2012950 h 2012950"/>
                <a:gd name="connsiteX29" fmla="*/ 147165 w 1587501"/>
                <a:gd name="connsiteY29" fmla="*/ 2004479 h 2012950"/>
                <a:gd name="connsiteX30" fmla="*/ 109051 w 1587501"/>
                <a:gd name="connsiteY30" fmla="*/ 1987537 h 2012950"/>
                <a:gd name="connsiteX31" fmla="*/ 74641 w 1587501"/>
                <a:gd name="connsiteY31" fmla="*/ 1963182 h 2012950"/>
                <a:gd name="connsiteX32" fmla="*/ 46585 w 1587501"/>
                <a:gd name="connsiteY32" fmla="*/ 1931945 h 2012950"/>
                <a:gd name="connsiteX33" fmla="*/ 25410 w 1587501"/>
                <a:gd name="connsiteY33" fmla="*/ 1895413 h 2012950"/>
                <a:gd name="connsiteX34" fmla="*/ 11646 w 1587501"/>
                <a:gd name="connsiteY34" fmla="*/ 1853587 h 2012950"/>
                <a:gd name="connsiteX35" fmla="*/ 9529 w 1587501"/>
                <a:gd name="connsiteY35" fmla="*/ 1831351 h 2012950"/>
                <a:gd name="connsiteX36" fmla="*/ 4764 w 1587501"/>
                <a:gd name="connsiteY36" fmla="*/ 1775229 h 2012950"/>
                <a:gd name="connsiteX37" fmla="*/ 0 w 1587501"/>
                <a:gd name="connsiteY37" fmla="*/ 1662987 h 2012950"/>
                <a:gd name="connsiteX38" fmla="*/ 1059 w 1587501"/>
                <a:gd name="connsiteY38" fmla="*/ 1550215 h 2012950"/>
                <a:gd name="connsiteX39" fmla="*/ 5294 w 1587501"/>
                <a:gd name="connsiteY39" fmla="*/ 1438502 h 2012950"/>
                <a:gd name="connsiteX40" fmla="*/ 14822 w 1587501"/>
                <a:gd name="connsiteY40" fmla="*/ 1325731 h 2012950"/>
                <a:gd name="connsiteX41" fmla="*/ 28586 w 1587501"/>
                <a:gd name="connsiteY41" fmla="*/ 1213488 h 2012950"/>
                <a:gd name="connsiteX42" fmla="*/ 46585 w 1587501"/>
                <a:gd name="connsiteY42" fmla="*/ 1102305 h 2012950"/>
                <a:gd name="connsiteX43" fmla="*/ 69348 w 1587501"/>
                <a:gd name="connsiteY43" fmla="*/ 991121 h 2012950"/>
                <a:gd name="connsiteX44" fmla="*/ 96875 w 1587501"/>
                <a:gd name="connsiteY44" fmla="*/ 880997 h 2012950"/>
                <a:gd name="connsiteX45" fmla="*/ 129167 w 1587501"/>
                <a:gd name="connsiteY45" fmla="*/ 770872 h 2012950"/>
                <a:gd name="connsiteX46" fmla="*/ 166223 w 1587501"/>
                <a:gd name="connsiteY46" fmla="*/ 662865 h 2012950"/>
                <a:gd name="connsiteX47" fmla="*/ 207514 w 1587501"/>
                <a:gd name="connsiteY47" fmla="*/ 555388 h 2012950"/>
                <a:gd name="connsiteX48" fmla="*/ 254099 w 1587501"/>
                <a:gd name="connsiteY48" fmla="*/ 449499 h 2012950"/>
                <a:gd name="connsiteX49" fmla="*/ 304918 w 1587501"/>
                <a:gd name="connsiteY49" fmla="*/ 344669 h 2012950"/>
                <a:gd name="connsiteX50" fmla="*/ 360502 w 1587501"/>
                <a:gd name="connsiteY50" fmla="*/ 241427 h 2012950"/>
                <a:gd name="connsiteX51" fmla="*/ 421380 w 1587501"/>
                <a:gd name="connsiteY51" fmla="*/ 140303 h 2012950"/>
                <a:gd name="connsiteX52" fmla="*/ 453672 w 1587501"/>
                <a:gd name="connsiteY52" fmla="*/ 90006 h 2012950"/>
                <a:gd name="connsiteX53" fmla="*/ 466377 w 1587501"/>
                <a:gd name="connsiteY53" fmla="*/ 72534 h 2012950"/>
                <a:gd name="connsiteX54" fmla="*/ 496551 w 1587501"/>
                <a:gd name="connsiteY54" fmla="*/ 42885 h 2012950"/>
                <a:gd name="connsiteX55" fmla="*/ 530431 w 1587501"/>
                <a:gd name="connsiteY55" fmla="*/ 21707 h 2012950"/>
                <a:gd name="connsiteX56" fmla="*/ 568016 w 1587501"/>
                <a:gd name="connsiteY56" fmla="*/ 6353 h 2012950"/>
                <a:gd name="connsiteX57" fmla="*/ 607719 w 1587501"/>
                <a:gd name="connsiteY57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34115 w 1587501"/>
                <a:gd name="connsiteY9" fmla="*/ 657366 h 2012950"/>
                <a:gd name="connsiteX10" fmla="*/ 1585380 w 1587501"/>
                <a:gd name="connsiteY10" fmla="*/ 1133475 h 2012950"/>
                <a:gd name="connsiteX11" fmla="*/ 1586441 w 1587501"/>
                <a:gd name="connsiteY11" fmla="*/ 1154113 h 2012950"/>
                <a:gd name="connsiteX12" fmla="*/ 1587501 w 1587501"/>
                <a:gd name="connsiteY12" fmla="*/ 1196446 h 2012950"/>
                <a:gd name="connsiteX13" fmla="*/ 1582729 w 1587501"/>
                <a:gd name="connsiteY13" fmla="*/ 1238250 h 2012950"/>
                <a:gd name="connsiteX14" fmla="*/ 1575306 w 1587501"/>
                <a:gd name="connsiteY14" fmla="*/ 1279525 h 2012950"/>
                <a:gd name="connsiteX15" fmla="*/ 1563110 w 1587501"/>
                <a:gd name="connsiteY15" fmla="*/ 1319213 h 2012950"/>
                <a:gd name="connsiteX16" fmla="*/ 1546142 w 1587501"/>
                <a:gd name="connsiteY16" fmla="*/ 1357842 h 2012950"/>
                <a:gd name="connsiteX17" fmla="*/ 1526523 w 1587501"/>
                <a:gd name="connsiteY17" fmla="*/ 1394354 h 2012950"/>
                <a:gd name="connsiteX18" fmla="*/ 1502662 w 1587501"/>
                <a:gd name="connsiteY18" fmla="*/ 1429279 h 2012950"/>
                <a:gd name="connsiteX19" fmla="*/ 1488875 w 1587501"/>
                <a:gd name="connsiteY19" fmla="*/ 1445683 h 2012950"/>
                <a:gd name="connsiteX20" fmla="*/ 1217527 w 1587501"/>
                <a:gd name="connsiteY20" fmla="*/ 1767054 h 2012950"/>
                <a:gd name="connsiteX21" fmla="*/ 1217936 w 1587501"/>
                <a:gd name="connsiteY21" fmla="*/ 1771686 h 2012950"/>
                <a:gd name="connsiteX22" fmla="*/ 1040316 w 1587501"/>
                <a:gd name="connsiteY22" fmla="*/ 1816100 h 2012950"/>
                <a:gd name="connsiteX23" fmla="*/ 1033592 w 1587501"/>
                <a:gd name="connsiteY23" fmla="*/ 1791998 h 2012950"/>
                <a:gd name="connsiteX24" fmla="*/ 1033324 w 1587501"/>
                <a:gd name="connsiteY24" fmla="*/ 1792091 h 2012950"/>
                <a:gd name="connsiteX25" fmla="*/ 255687 w 1587501"/>
                <a:gd name="connsiteY25" fmla="*/ 2007656 h 2012950"/>
                <a:gd name="connsiteX26" fmla="*/ 233453 w 1587501"/>
                <a:gd name="connsiteY26" fmla="*/ 2011891 h 2012950"/>
                <a:gd name="connsiteX27" fmla="*/ 188986 w 1587501"/>
                <a:gd name="connsiteY27" fmla="*/ 2012950 h 2012950"/>
                <a:gd name="connsiteX28" fmla="*/ 147165 w 1587501"/>
                <a:gd name="connsiteY28" fmla="*/ 2004479 h 2012950"/>
                <a:gd name="connsiteX29" fmla="*/ 109051 w 1587501"/>
                <a:gd name="connsiteY29" fmla="*/ 1987537 h 2012950"/>
                <a:gd name="connsiteX30" fmla="*/ 74641 w 1587501"/>
                <a:gd name="connsiteY30" fmla="*/ 1963182 h 2012950"/>
                <a:gd name="connsiteX31" fmla="*/ 46585 w 1587501"/>
                <a:gd name="connsiteY31" fmla="*/ 1931945 h 2012950"/>
                <a:gd name="connsiteX32" fmla="*/ 25410 w 1587501"/>
                <a:gd name="connsiteY32" fmla="*/ 1895413 h 2012950"/>
                <a:gd name="connsiteX33" fmla="*/ 11646 w 1587501"/>
                <a:gd name="connsiteY33" fmla="*/ 1853587 h 2012950"/>
                <a:gd name="connsiteX34" fmla="*/ 9529 w 1587501"/>
                <a:gd name="connsiteY34" fmla="*/ 1831351 h 2012950"/>
                <a:gd name="connsiteX35" fmla="*/ 4764 w 1587501"/>
                <a:gd name="connsiteY35" fmla="*/ 1775229 h 2012950"/>
                <a:gd name="connsiteX36" fmla="*/ 0 w 1587501"/>
                <a:gd name="connsiteY36" fmla="*/ 1662987 h 2012950"/>
                <a:gd name="connsiteX37" fmla="*/ 1059 w 1587501"/>
                <a:gd name="connsiteY37" fmla="*/ 1550215 h 2012950"/>
                <a:gd name="connsiteX38" fmla="*/ 5294 w 1587501"/>
                <a:gd name="connsiteY38" fmla="*/ 1438502 h 2012950"/>
                <a:gd name="connsiteX39" fmla="*/ 14822 w 1587501"/>
                <a:gd name="connsiteY39" fmla="*/ 1325731 h 2012950"/>
                <a:gd name="connsiteX40" fmla="*/ 28586 w 1587501"/>
                <a:gd name="connsiteY40" fmla="*/ 1213488 h 2012950"/>
                <a:gd name="connsiteX41" fmla="*/ 46585 w 1587501"/>
                <a:gd name="connsiteY41" fmla="*/ 1102305 h 2012950"/>
                <a:gd name="connsiteX42" fmla="*/ 69348 w 1587501"/>
                <a:gd name="connsiteY42" fmla="*/ 991121 h 2012950"/>
                <a:gd name="connsiteX43" fmla="*/ 96875 w 1587501"/>
                <a:gd name="connsiteY43" fmla="*/ 880997 h 2012950"/>
                <a:gd name="connsiteX44" fmla="*/ 129167 w 1587501"/>
                <a:gd name="connsiteY44" fmla="*/ 770872 h 2012950"/>
                <a:gd name="connsiteX45" fmla="*/ 166223 w 1587501"/>
                <a:gd name="connsiteY45" fmla="*/ 662865 h 2012950"/>
                <a:gd name="connsiteX46" fmla="*/ 207514 w 1587501"/>
                <a:gd name="connsiteY46" fmla="*/ 555388 h 2012950"/>
                <a:gd name="connsiteX47" fmla="*/ 254099 w 1587501"/>
                <a:gd name="connsiteY47" fmla="*/ 449499 h 2012950"/>
                <a:gd name="connsiteX48" fmla="*/ 304918 w 1587501"/>
                <a:gd name="connsiteY48" fmla="*/ 344669 h 2012950"/>
                <a:gd name="connsiteX49" fmla="*/ 360502 w 1587501"/>
                <a:gd name="connsiteY49" fmla="*/ 241427 h 2012950"/>
                <a:gd name="connsiteX50" fmla="*/ 421380 w 1587501"/>
                <a:gd name="connsiteY50" fmla="*/ 140303 h 2012950"/>
                <a:gd name="connsiteX51" fmla="*/ 453672 w 1587501"/>
                <a:gd name="connsiteY51" fmla="*/ 90006 h 2012950"/>
                <a:gd name="connsiteX52" fmla="*/ 466377 w 1587501"/>
                <a:gd name="connsiteY52" fmla="*/ 72534 h 2012950"/>
                <a:gd name="connsiteX53" fmla="*/ 496551 w 1587501"/>
                <a:gd name="connsiteY53" fmla="*/ 42885 h 2012950"/>
                <a:gd name="connsiteX54" fmla="*/ 530431 w 1587501"/>
                <a:gd name="connsiteY54" fmla="*/ 21707 h 2012950"/>
                <a:gd name="connsiteX55" fmla="*/ 568016 w 1587501"/>
                <a:gd name="connsiteY55" fmla="*/ 6353 h 2012950"/>
                <a:gd name="connsiteX56" fmla="*/ 607719 w 1587501"/>
                <a:gd name="connsiteY56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34115 w 1587501"/>
                <a:gd name="connsiteY9" fmla="*/ 657366 h 2012950"/>
                <a:gd name="connsiteX10" fmla="*/ 1585380 w 1587501"/>
                <a:gd name="connsiteY10" fmla="*/ 1133475 h 2012950"/>
                <a:gd name="connsiteX11" fmla="*/ 1586441 w 1587501"/>
                <a:gd name="connsiteY11" fmla="*/ 1154113 h 2012950"/>
                <a:gd name="connsiteX12" fmla="*/ 1587501 w 1587501"/>
                <a:gd name="connsiteY12" fmla="*/ 1196446 h 2012950"/>
                <a:gd name="connsiteX13" fmla="*/ 1582729 w 1587501"/>
                <a:gd name="connsiteY13" fmla="*/ 1238250 h 2012950"/>
                <a:gd name="connsiteX14" fmla="*/ 1575306 w 1587501"/>
                <a:gd name="connsiteY14" fmla="*/ 1279525 h 2012950"/>
                <a:gd name="connsiteX15" fmla="*/ 1563110 w 1587501"/>
                <a:gd name="connsiteY15" fmla="*/ 1319213 h 2012950"/>
                <a:gd name="connsiteX16" fmla="*/ 1546142 w 1587501"/>
                <a:gd name="connsiteY16" fmla="*/ 1357842 h 2012950"/>
                <a:gd name="connsiteX17" fmla="*/ 1526523 w 1587501"/>
                <a:gd name="connsiteY17" fmla="*/ 1394354 h 2012950"/>
                <a:gd name="connsiteX18" fmla="*/ 1502662 w 1587501"/>
                <a:gd name="connsiteY18" fmla="*/ 1429279 h 2012950"/>
                <a:gd name="connsiteX19" fmla="*/ 1488875 w 1587501"/>
                <a:gd name="connsiteY19" fmla="*/ 1445683 h 2012950"/>
                <a:gd name="connsiteX20" fmla="*/ 1217527 w 1587501"/>
                <a:gd name="connsiteY20" fmla="*/ 1767054 h 2012950"/>
                <a:gd name="connsiteX21" fmla="*/ 1217936 w 1587501"/>
                <a:gd name="connsiteY21" fmla="*/ 1771686 h 2012950"/>
                <a:gd name="connsiteX22" fmla="*/ 1040316 w 1587501"/>
                <a:gd name="connsiteY22" fmla="*/ 1816100 h 2012950"/>
                <a:gd name="connsiteX23" fmla="*/ 1033592 w 1587501"/>
                <a:gd name="connsiteY23" fmla="*/ 1791998 h 2012950"/>
                <a:gd name="connsiteX24" fmla="*/ 255687 w 1587501"/>
                <a:gd name="connsiteY24" fmla="*/ 2007656 h 2012950"/>
                <a:gd name="connsiteX25" fmla="*/ 233453 w 1587501"/>
                <a:gd name="connsiteY25" fmla="*/ 2011891 h 2012950"/>
                <a:gd name="connsiteX26" fmla="*/ 188986 w 1587501"/>
                <a:gd name="connsiteY26" fmla="*/ 2012950 h 2012950"/>
                <a:gd name="connsiteX27" fmla="*/ 147165 w 1587501"/>
                <a:gd name="connsiteY27" fmla="*/ 2004479 h 2012950"/>
                <a:gd name="connsiteX28" fmla="*/ 109051 w 1587501"/>
                <a:gd name="connsiteY28" fmla="*/ 1987537 h 2012950"/>
                <a:gd name="connsiteX29" fmla="*/ 74641 w 1587501"/>
                <a:gd name="connsiteY29" fmla="*/ 1963182 h 2012950"/>
                <a:gd name="connsiteX30" fmla="*/ 46585 w 1587501"/>
                <a:gd name="connsiteY30" fmla="*/ 1931945 h 2012950"/>
                <a:gd name="connsiteX31" fmla="*/ 25410 w 1587501"/>
                <a:gd name="connsiteY31" fmla="*/ 1895413 h 2012950"/>
                <a:gd name="connsiteX32" fmla="*/ 11646 w 1587501"/>
                <a:gd name="connsiteY32" fmla="*/ 1853587 h 2012950"/>
                <a:gd name="connsiteX33" fmla="*/ 9529 w 1587501"/>
                <a:gd name="connsiteY33" fmla="*/ 1831351 h 2012950"/>
                <a:gd name="connsiteX34" fmla="*/ 4764 w 1587501"/>
                <a:gd name="connsiteY34" fmla="*/ 1775229 h 2012950"/>
                <a:gd name="connsiteX35" fmla="*/ 0 w 1587501"/>
                <a:gd name="connsiteY35" fmla="*/ 1662987 h 2012950"/>
                <a:gd name="connsiteX36" fmla="*/ 1059 w 1587501"/>
                <a:gd name="connsiteY36" fmla="*/ 1550215 h 2012950"/>
                <a:gd name="connsiteX37" fmla="*/ 5294 w 1587501"/>
                <a:gd name="connsiteY37" fmla="*/ 1438502 h 2012950"/>
                <a:gd name="connsiteX38" fmla="*/ 14822 w 1587501"/>
                <a:gd name="connsiteY38" fmla="*/ 1325731 h 2012950"/>
                <a:gd name="connsiteX39" fmla="*/ 28586 w 1587501"/>
                <a:gd name="connsiteY39" fmla="*/ 1213488 h 2012950"/>
                <a:gd name="connsiteX40" fmla="*/ 46585 w 1587501"/>
                <a:gd name="connsiteY40" fmla="*/ 1102305 h 2012950"/>
                <a:gd name="connsiteX41" fmla="*/ 69348 w 1587501"/>
                <a:gd name="connsiteY41" fmla="*/ 991121 h 2012950"/>
                <a:gd name="connsiteX42" fmla="*/ 96875 w 1587501"/>
                <a:gd name="connsiteY42" fmla="*/ 880997 h 2012950"/>
                <a:gd name="connsiteX43" fmla="*/ 129167 w 1587501"/>
                <a:gd name="connsiteY43" fmla="*/ 770872 h 2012950"/>
                <a:gd name="connsiteX44" fmla="*/ 166223 w 1587501"/>
                <a:gd name="connsiteY44" fmla="*/ 662865 h 2012950"/>
                <a:gd name="connsiteX45" fmla="*/ 207514 w 1587501"/>
                <a:gd name="connsiteY45" fmla="*/ 555388 h 2012950"/>
                <a:gd name="connsiteX46" fmla="*/ 254099 w 1587501"/>
                <a:gd name="connsiteY46" fmla="*/ 449499 h 2012950"/>
                <a:gd name="connsiteX47" fmla="*/ 304918 w 1587501"/>
                <a:gd name="connsiteY47" fmla="*/ 344669 h 2012950"/>
                <a:gd name="connsiteX48" fmla="*/ 360502 w 1587501"/>
                <a:gd name="connsiteY48" fmla="*/ 241427 h 2012950"/>
                <a:gd name="connsiteX49" fmla="*/ 421380 w 1587501"/>
                <a:gd name="connsiteY49" fmla="*/ 140303 h 2012950"/>
                <a:gd name="connsiteX50" fmla="*/ 453672 w 1587501"/>
                <a:gd name="connsiteY50" fmla="*/ 90006 h 2012950"/>
                <a:gd name="connsiteX51" fmla="*/ 466377 w 1587501"/>
                <a:gd name="connsiteY51" fmla="*/ 72534 h 2012950"/>
                <a:gd name="connsiteX52" fmla="*/ 496551 w 1587501"/>
                <a:gd name="connsiteY52" fmla="*/ 42885 h 2012950"/>
                <a:gd name="connsiteX53" fmla="*/ 530431 w 1587501"/>
                <a:gd name="connsiteY53" fmla="*/ 21707 h 2012950"/>
                <a:gd name="connsiteX54" fmla="*/ 568016 w 1587501"/>
                <a:gd name="connsiteY54" fmla="*/ 6353 h 2012950"/>
                <a:gd name="connsiteX55" fmla="*/ 607719 w 1587501"/>
                <a:gd name="connsiteY55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34115 w 1587501"/>
                <a:gd name="connsiteY9" fmla="*/ 657366 h 2012950"/>
                <a:gd name="connsiteX10" fmla="*/ 1585380 w 1587501"/>
                <a:gd name="connsiteY10" fmla="*/ 1133475 h 2012950"/>
                <a:gd name="connsiteX11" fmla="*/ 1586441 w 1587501"/>
                <a:gd name="connsiteY11" fmla="*/ 1154113 h 2012950"/>
                <a:gd name="connsiteX12" fmla="*/ 1587501 w 1587501"/>
                <a:gd name="connsiteY12" fmla="*/ 1196446 h 2012950"/>
                <a:gd name="connsiteX13" fmla="*/ 1582729 w 1587501"/>
                <a:gd name="connsiteY13" fmla="*/ 1238250 h 2012950"/>
                <a:gd name="connsiteX14" fmla="*/ 1575306 w 1587501"/>
                <a:gd name="connsiteY14" fmla="*/ 1279525 h 2012950"/>
                <a:gd name="connsiteX15" fmla="*/ 1563110 w 1587501"/>
                <a:gd name="connsiteY15" fmla="*/ 1319213 h 2012950"/>
                <a:gd name="connsiteX16" fmla="*/ 1546142 w 1587501"/>
                <a:gd name="connsiteY16" fmla="*/ 1357842 h 2012950"/>
                <a:gd name="connsiteX17" fmla="*/ 1526523 w 1587501"/>
                <a:gd name="connsiteY17" fmla="*/ 1394354 h 2012950"/>
                <a:gd name="connsiteX18" fmla="*/ 1502662 w 1587501"/>
                <a:gd name="connsiteY18" fmla="*/ 1429279 h 2012950"/>
                <a:gd name="connsiteX19" fmla="*/ 1488875 w 1587501"/>
                <a:gd name="connsiteY19" fmla="*/ 1445683 h 2012950"/>
                <a:gd name="connsiteX20" fmla="*/ 1217527 w 1587501"/>
                <a:gd name="connsiteY20" fmla="*/ 1767054 h 2012950"/>
                <a:gd name="connsiteX21" fmla="*/ 1217936 w 1587501"/>
                <a:gd name="connsiteY21" fmla="*/ 1771686 h 2012950"/>
                <a:gd name="connsiteX22" fmla="*/ 1040316 w 1587501"/>
                <a:gd name="connsiteY22" fmla="*/ 1816100 h 2012950"/>
                <a:gd name="connsiteX23" fmla="*/ 255687 w 1587501"/>
                <a:gd name="connsiteY23" fmla="*/ 2007656 h 2012950"/>
                <a:gd name="connsiteX24" fmla="*/ 233453 w 1587501"/>
                <a:gd name="connsiteY24" fmla="*/ 2011891 h 2012950"/>
                <a:gd name="connsiteX25" fmla="*/ 188986 w 1587501"/>
                <a:gd name="connsiteY25" fmla="*/ 2012950 h 2012950"/>
                <a:gd name="connsiteX26" fmla="*/ 147165 w 1587501"/>
                <a:gd name="connsiteY26" fmla="*/ 2004479 h 2012950"/>
                <a:gd name="connsiteX27" fmla="*/ 109051 w 1587501"/>
                <a:gd name="connsiteY27" fmla="*/ 1987537 h 2012950"/>
                <a:gd name="connsiteX28" fmla="*/ 74641 w 1587501"/>
                <a:gd name="connsiteY28" fmla="*/ 1963182 h 2012950"/>
                <a:gd name="connsiteX29" fmla="*/ 46585 w 1587501"/>
                <a:gd name="connsiteY29" fmla="*/ 1931945 h 2012950"/>
                <a:gd name="connsiteX30" fmla="*/ 25410 w 1587501"/>
                <a:gd name="connsiteY30" fmla="*/ 1895413 h 2012950"/>
                <a:gd name="connsiteX31" fmla="*/ 11646 w 1587501"/>
                <a:gd name="connsiteY31" fmla="*/ 1853587 h 2012950"/>
                <a:gd name="connsiteX32" fmla="*/ 9529 w 1587501"/>
                <a:gd name="connsiteY32" fmla="*/ 1831351 h 2012950"/>
                <a:gd name="connsiteX33" fmla="*/ 4764 w 1587501"/>
                <a:gd name="connsiteY33" fmla="*/ 1775229 h 2012950"/>
                <a:gd name="connsiteX34" fmla="*/ 0 w 1587501"/>
                <a:gd name="connsiteY34" fmla="*/ 1662987 h 2012950"/>
                <a:gd name="connsiteX35" fmla="*/ 1059 w 1587501"/>
                <a:gd name="connsiteY35" fmla="*/ 1550215 h 2012950"/>
                <a:gd name="connsiteX36" fmla="*/ 5294 w 1587501"/>
                <a:gd name="connsiteY36" fmla="*/ 1438502 h 2012950"/>
                <a:gd name="connsiteX37" fmla="*/ 14822 w 1587501"/>
                <a:gd name="connsiteY37" fmla="*/ 1325731 h 2012950"/>
                <a:gd name="connsiteX38" fmla="*/ 28586 w 1587501"/>
                <a:gd name="connsiteY38" fmla="*/ 1213488 h 2012950"/>
                <a:gd name="connsiteX39" fmla="*/ 46585 w 1587501"/>
                <a:gd name="connsiteY39" fmla="*/ 1102305 h 2012950"/>
                <a:gd name="connsiteX40" fmla="*/ 69348 w 1587501"/>
                <a:gd name="connsiteY40" fmla="*/ 991121 h 2012950"/>
                <a:gd name="connsiteX41" fmla="*/ 96875 w 1587501"/>
                <a:gd name="connsiteY41" fmla="*/ 880997 h 2012950"/>
                <a:gd name="connsiteX42" fmla="*/ 129167 w 1587501"/>
                <a:gd name="connsiteY42" fmla="*/ 770872 h 2012950"/>
                <a:gd name="connsiteX43" fmla="*/ 166223 w 1587501"/>
                <a:gd name="connsiteY43" fmla="*/ 662865 h 2012950"/>
                <a:gd name="connsiteX44" fmla="*/ 207514 w 1587501"/>
                <a:gd name="connsiteY44" fmla="*/ 555388 h 2012950"/>
                <a:gd name="connsiteX45" fmla="*/ 254099 w 1587501"/>
                <a:gd name="connsiteY45" fmla="*/ 449499 h 2012950"/>
                <a:gd name="connsiteX46" fmla="*/ 304918 w 1587501"/>
                <a:gd name="connsiteY46" fmla="*/ 344669 h 2012950"/>
                <a:gd name="connsiteX47" fmla="*/ 360502 w 1587501"/>
                <a:gd name="connsiteY47" fmla="*/ 241427 h 2012950"/>
                <a:gd name="connsiteX48" fmla="*/ 421380 w 1587501"/>
                <a:gd name="connsiteY48" fmla="*/ 140303 h 2012950"/>
                <a:gd name="connsiteX49" fmla="*/ 453672 w 1587501"/>
                <a:gd name="connsiteY49" fmla="*/ 90006 h 2012950"/>
                <a:gd name="connsiteX50" fmla="*/ 466377 w 1587501"/>
                <a:gd name="connsiteY50" fmla="*/ 72534 h 2012950"/>
                <a:gd name="connsiteX51" fmla="*/ 496551 w 1587501"/>
                <a:gd name="connsiteY51" fmla="*/ 42885 h 2012950"/>
                <a:gd name="connsiteX52" fmla="*/ 530431 w 1587501"/>
                <a:gd name="connsiteY52" fmla="*/ 21707 h 2012950"/>
                <a:gd name="connsiteX53" fmla="*/ 568016 w 1587501"/>
                <a:gd name="connsiteY53" fmla="*/ 6353 h 2012950"/>
                <a:gd name="connsiteX54" fmla="*/ 607719 w 1587501"/>
                <a:gd name="connsiteY54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34115 w 1587501"/>
                <a:gd name="connsiteY9" fmla="*/ 657366 h 2012950"/>
                <a:gd name="connsiteX10" fmla="*/ 1585380 w 1587501"/>
                <a:gd name="connsiteY10" fmla="*/ 1133475 h 2012950"/>
                <a:gd name="connsiteX11" fmla="*/ 1586441 w 1587501"/>
                <a:gd name="connsiteY11" fmla="*/ 1154113 h 2012950"/>
                <a:gd name="connsiteX12" fmla="*/ 1587501 w 1587501"/>
                <a:gd name="connsiteY12" fmla="*/ 1196446 h 2012950"/>
                <a:gd name="connsiteX13" fmla="*/ 1582729 w 1587501"/>
                <a:gd name="connsiteY13" fmla="*/ 1238250 h 2012950"/>
                <a:gd name="connsiteX14" fmla="*/ 1575306 w 1587501"/>
                <a:gd name="connsiteY14" fmla="*/ 1279525 h 2012950"/>
                <a:gd name="connsiteX15" fmla="*/ 1563110 w 1587501"/>
                <a:gd name="connsiteY15" fmla="*/ 1319213 h 2012950"/>
                <a:gd name="connsiteX16" fmla="*/ 1546142 w 1587501"/>
                <a:gd name="connsiteY16" fmla="*/ 1357842 h 2012950"/>
                <a:gd name="connsiteX17" fmla="*/ 1526523 w 1587501"/>
                <a:gd name="connsiteY17" fmla="*/ 1394354 h 2012950"/>
                <a:gd name="connsiteX18" fmla="*/ 1502662 w 1587501"/>
                <a:gd name="connsiteY18" fmla="*/ 1429279 h 2012950"/>
                <a:gd name="connsiteX19" fmla="*/ 1488875 w 1587501"/>
                <a:gd name="connsiteY19" fmla="*/ 1445683 h 2012950"/>
                <a:gd name="connsiteX20" fmla="*/ 1217527 w 1587501"/>
                <a:gd name="connsiteY20" fmla="*/ 1767054 h 2012950"/>
                <a:gd name="connsiteX21" fmla="*/ 1217936 w 1587501"/>
                <a:gd name="connsiteY21" fmla="*/ 1771686 h 2012950"/>
                <a:gd name="connsiteX22" fmla="*/ 255687 w 1587501"/>
                <a:gd name="connsiteY22" fmla="*/ 2007656 h 2012950"/>
                <a:gd name="connsiteX23" fmla="*/ 233453 w 1587501"/>
                <a:gd name="connsiteY23" fmla="*/ 2011891 h 2012950"/>
                <a:gd name="connsiteX24" fmla="*/ 188986 w 1587501"/>
                <a:gd name="connsiteY24" fmla="*/ 2012950 h 2012950"/>
                <a:gd name="connsiteX25" fmla="*/ 147165 w 1587501"/>
                <a:gd name="connsiteY25" fmla="*/ 2004479 h 2012950"/>
                <a:gd name="connsiteX26" fmla="*/ 109051 w 1587501"/>
                <a:gd name="connsiteY26" fmla="*/ 1987537 h 2012950"/>
                <a:gd name="connsiteX27" fmla="*/ 74641 w 1587501"/>
                <a:gd name="connsiteY27" fmla="*/ 1963182 h 2012950"/>
                <a:gd name="connsiteX28" fmla="*/ 46585 w 1587501"/>
                <a:gd name="connsiteY28" fmla="*/ 1931945 h 2012950"/>
                <a:gd name="connsiteX29" fmla="*/ 25410 w 1587501"/>
                <a:gd name="connsiteY29" fmla="*/ 1895413 h 2012950"/>
                <a:gd name="connsiteX30" fmla="*/ 11646 w 1587501"/>
                <a:gd name="connsiteY30" fmla="*/ 1853587 h 2012950"/>
                <a:gd name="connsiteX31" fmla="*/ 9529 w 1587501"/>
                <a:gd name="connsiteY31" fmla="*/ 1831351 h 2012950"/>
                <a:gd name="connsiteX32" fmla="*/ 4764 w 1587501"/>
                <a:gd name="connsiteY32" fmla="*/ 1775229 h 2012950"/>
                <a:gd name="connsiteX33" fmla="*/ 0 w 1587501"/>
                <a:gd name="connsiteY33" fmla="*/ 1662987 h 2012950"/>
                <a:gd name="connsiteX34" fmla="*/ 1059 w 1587501"/>
                <a:gd name="connsiteY34" fmla="*/ 1550215 h 2012950"/>
                <a:gd name="connsiteX35" fmla="*/ 5294 w 1587501"/>
                <a:gd name="connsiteY35" fmla="*/ 1438502 h 2012950"/>
                <a:gd name="connsiteX36" fmla="*/ 14822 w 1587501"/>
                <a:gd name="connsiteY36" fmla="*/ 1325731 h 2012950"/>
                <a:gd name="connsiteX37" fmla="*/ 28586 w 1587501"/>
                <a:gd name="connsiteY37" fmla="*/ 1213488 h 2012950"/>
                <a:gd name="connsiteX38" fmla="*/ 46585 w 1587501"/>
                <a:gd name="connsiteY38" fmla="*/ 1102305 h 2012950"/>
                <a:gd name="connsiteX39" fmla="*/ 69348 w 1587501"/>
                <a:gd name="connsiteY39" fmla="*/ 991121 h 2012950"/>
                <a:gd name="connsiteX40" fmla="*/ 96875 w 1587501"/>
                <a:gd name="connsiteY40" fmla="*/ 880997 h 2012950"/>
                <a:gd name="connsiteX41" fmla="*/ 129167 w 1587501"/>
                <a:gd name="connsiteY41" fmla="*/ 770872 h 2012950"/>
                <a:gd name="connsiteX42" fmla="*/ 166223 w 1587501"/>
                <a:gd name="connsiteY42" fmla="*/ 662865 h 2012950"/>
                <a:gd name="connsiteX43" fmla="*/ 207514 w 1587501"/>
                <a:gd name="connsiteY43" fmla="*/ 555388 h 2012950"/>
                <a:gd name="connsiteX44" fmla="*/ 254099 w 1587501"/>
                <a:gd name="connsiteY44" fmla="*/ 449499 h 2012950"/>
                <a:gd name="connsiteX45" fmla="*/ 304918 w 1587501"/>
                <a:gd name="connsiteY45" fmla="*/ 344669 h 2012950"/>
                <a:gd name="connsiteX46" fmla="*/ 360502 w 1587501"/>
                <a:gd name="connsiteY46" fmla="*/ 241427 h 2012950"/>
                <a:gd name="connsiteX47" fmla="*/ 421380 w 1587501"/>
                <a:gd name="connsiteY47" fmla="*/ 140303 h 2012950"/>
                <a:gd name="connsiteX48" fmla="*/ 453672 w 1587501"/>
                <a:gd name="connsiteY48" fmla="*/ 90006 h 2012950"/>
                <a:gd name="connsiteX49" fmla="*/ 466377 w 1587501"/>
                <a:gd name="connsiteY49" fmla="*/ 72534 h 2012950"/>
                <a:gd name="connsiteX50" fmla="*/ 496551 w 1587501"/>
                <a:gd name="connsiteY50" fmla="*/ 42885 h 2012950"/>
                <a:gd name="connsiteX51" fmla="*/ 530431 w 1587501"/>
                <a:gd name="connsiteY51" fmla="*/ 21707 h 2012950"/>
                <a:gd name="connsiteX52" fmla="*/ 568016 w 1587501"/>
                <a:gd name="connsiteY52" fmla="*/ 6353 h 2012950"/>
                <a:gd name="connsiteX53" fmla="*/ 607719 w 1587501"/>
                <a:gd name="connsiteY53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34115 w 1587501"/>
                <a:gd name="connsiteY9" fmla="*/ 657366 h 2012950"/>
                <a:gd name="connsiteX10" fmla="*/ 1585380 w 1587501"/>
                <a:gd name="connsiteY10" fmla="*/ 1133475 h 2012950"/>
                <a:gd name="connsiteX11" fmla="*/ 1586441 w 1587501"/>
                <a:gd name="connsiteY11" fmla="*/ 1154113 h 2012950"/>
                <a:gd name="connsiteX12" fmla="*/ 1587501 w 1587501"/>
                <a:gd name="connsiteY12" fmla="*/ 1196446 h 2012950"/>
                <a:gd name="connsiteX13" fmla="*/ 1582729 w 1587501"/>
                <a:gd name="connsiteY13" fmla="*/ 1238250 h 2012950"/>
                <a:gd name="connsiteX14" fmla="*/ 1575306 w 1587501"/>
                <a:gd name="connsiteY14" fmla="*/ 1279525 h 2012950"/>
                <a:gd name="connsiteX15" fmla="*/ 1563110 w 1587501"/>
                <a:gd name="connsiteY15" fmla="*/ 1319213 h 2012950"/>
                <a:gd name="connsiteX16" fmla="*/ 1546142 w 1587501"/>
                <a:gd name="connsiteY16" fmla="*/ 1357842 h 2012950"/>
                <a:gd name="connsiteX17" fmla="*/ 1526523 w 1587501"/>
                <a:gd name="connsiteY17" fmla="*/ 1394354 h 2012950"/>
                <a:gd name="connsiteX18" fmla="*/ 1502662 w 1587501"/>
                <a:gd name="connsiteY18" fmla="*/ 1429279 h 2012950"/>
                <a:gd name="connsiteX19" fmla="*/ 1488875 w 1587501"/>
                <a:gd name="connsiteY19" fmla="*/ 1445683 h 2012950"/>
                <a:gd name="connsiteX20" fmla="*/ 1217936 w 1587501"/>
                <a:gd name="connsiteY20" fmla="*/ 1771686 h 2012950"/>
                <a:gd name="connsiteX21" fmla="*/ 255687 w 1587501"/>
                <a:gd name="connsiteY21" fmla="*/ 2007656 h 2012950"/>
                <a:gd name="connsiteX22" fmla="*/ 233453 w 1587501"/>
                <a:gd name="connsiteY22" fmla="*/ 2011891 h 2012950"/>
                <a:gd name="connsiteX23" fmla="*/ 188986 w 1587501"/>
                <a:gd name="connsiteY23" fmla="*/ 2012950 h 2012950"/>
                <a:gd name="connsiteX24" fmla="*/ 147165 w 1587501"/>
                <a:gd name="connsiteY24" fmla="*/ 2004479 h 2012950"/>
                <a:gd name="connsiteX25" fmla="*/ 109051 w 1587501"/>
                <a:gd name="connsiteY25" fmla="*/ 1987537 h 2012950"/>
                <a:gd name="connsiteX26" fmla="*/ 74641 w 1587501"/>
                <a:gd name="connsiteY26" fmla="*/ 1963182 h 2012950"/>
                <a:gd name="connsiteX27" fmla="*/ 46585 w 1587501"/>
                <a:gd name="connsiteY27" fmla="*/ 1931945 h 2012950"/>
                <a:gd name="connsiteX28" fmla="*/ 25410 w 1587501"/>
                <a:gd name="connsiteY28" fmla="*/ 1895413 h 2012950"/>
                <a:gd name="connsiteX29" fmla="*/ 11646 w 1587501"/>
                <a:gd name="connsiteY29" fmla="*/ 1853587 h 2012950"/>
                <a:gd name="connsiteX30" fmla="*/ 9529 w 1587501"/>
                <a:gd name="connsiteY30" fmla="*/ 1831351 h 2012950"/>
                <a:gd name="connsiteX31" fmla="*/ 4764 w 1587501"/>
                <a:gd name="connsiteY31" fmla="*/ 1775229 h 2012950"/>
                <a:gd name="connsiteX32" fmla="*/ 0 w 1587501"/>
                <a:gd name="connsiteY32" fmla="*/ 1662987 h 2012950"/>
                <a:gd name="connsiteX33" fmla="*/ 1059 w 1587501"/>
                <a:gd name="connsiteY33" fmla="*/ 1550215 h 2012950"/>
                <a:gd name="connsiteX34" fmla="*/ 5294 w 1587501"/>
                <a:gd name="connsiteY34" fmla="*/ 1438502 h 2012950"/>
                <a:gd name="connsiteX35" fmla="*/ 14822 w 1587501"/>
                <a:gd name="connsiteY35" fmla="*/ 1325731 h 2012950"/>
                <a:gd name="connsiteX36" fmla="*/ 28586 w 1587501"/>
                <a:gd name="connsiteY36" fmla="*/ 1213488 h 2012950"/>
                <a:gd name="connsiteX37" fmla="*/ 46585 w 1587501"/>
                <a:gd name="connsiteY37" fmla="*/ 1102305 h 2012950"/>
                <a:gd name="connsiteX38" fmla="*/ 69348 w 1587501"/>
                <a:gd name="connsiteY38" fmla="*/ 991121 h 2012950"/>
                <a:gd name="connsiteX39" fmla="*/ 96875 w 1587501"/>
                <a:gd name="connsiteY39" fmla="*/ 880997 h 2012950"/>
                <a:gd name="connsiteX40" fmla="*/ 129167 w 1587501"/>
                <a:gd name="connsiteY40" fmla="*/ 770872 h 2012950"/>
                <a:gd name="connsiteX41" fmla="*/ 166223 w 1587501"/>
                <a:gd name="connsiteY41" fmla="*/ 662865 h 2012950"/>
                <a:gd name="connsiteX42" fmla="*/ 207514 w 1587501"/>
                <a:gd name="connsiteY42" fmla="*/ 555388 h 2012950"/>
                <a:gd name="connsiteX43" fmla="*/ 254099 w 1587501"/>
                <a:gd name="connsiteY43" fmla="*/ 449499 h 2012950"/>
                <a:gd name="connsiteX44" fmla="*/ 304918 w 1587501"/>
                <a:gd name="connsiteY44" fmla="*/ 344669 h 2012950"/>
                <a:gd name="connsiteX45" fmla="*/ 360502 w 1587501"/>
                <a:gd name="connsiteY45" fmla="*/ 241427 h 2012950"/>
                <a:gd name="connsiteX46" fmla="*/ 421380 w 1587501"/>
                <a:gd name="connsiteY46" fmla="*/ 140303 h 2012950"/>
                <a:gd name="connsiteX47" fmla="*/ 453672 w 1587501"/>
                <a:gd name="connsiteY47" fmla="*/ 90006 h 2012950"/>
                <a:gd name="connsiteX48" fmla="*/ 466377 w 1587501"/>
                <a:gd name="connsiteY48" fmla="*/ 72534 h 2012950"/>
                <a:gd name="connsiteX49" fmla="*/ 496551 w 1587501"/>
                <a:gd name="connsiteY49" fmla="*/ 42885 h 2012950"/>
                <a:gd name="connsiteX50" fmla="*/ 530431 w 1587501"/>
                <a:gd name="connsiteY50" fmla="*/ 21707 h 2012950"/>
                <a:gd name="connsiteX51" fmla="*/ 568016 w 1587501"/>
                <a:gd name="connsiteY51" fmla="*/ 6353 h 2012950"/>
                <a:gd name="connsiteX52" fmla="*/ 607719 w 1587501"/>
                <a:gd name="connsiteY52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35113 w 1587501"/>
                <a:gd name="connsiteY8" fmla="*/ 656056 h 2012950"/>
                <a:gd name="connsiteX9" fmla="*/ 1585380 w 1587501"/>
                <a:gd name="connsiteY9" fmla="*/ 1133475 h 2012950"/>
                <a:gd name="connsiteX10" fmla="*/ 1586441 w 1587501"/>
                <a:gd name="connsiteY10" fmla="*/ 1154113 h 2012950"/>
                <a:gd name="connsiteX11" fmla="*/ 1587501 w 1587501"/>
                <a:gd name="connsiteY11" fmla="*/ 1196446 h 2012950"/>
                <a:gd name="connsiteX12" fmla="*/ 1582729 w 1587501"/>
                <a:gd name="connsiteY12" fmla="*/ 1238250 h 2012950"/>
                <a:gd name="connsiteX13" fmla="*/ 1575306 w 1587501"/>
                <a:gd name="connsiteY13" fmla="*/ 1279525 h 2012950"/>
                <a:gd name="connsiteX14" fmla="*/ 1563110 w 1587501"/>
                <a:gd name="connsiteY14" fmla="*/ 1319213 h 2012950"/>
                <a:gd name="connsiteX15" fmla="*/ 1546142 w 1587501"/>
                <a:gd name="connsiteY15" fmla="*/ 1357842 h 2012950"/>
                <a:gd name="connsiteX16" fmla="*/ 1526523 w 1587501"/>
                <a:gd name="connsiteY16" fmla="*/ 1394354 h 2012950"/>
                <a:gd name="connsiteX17" fmla="*/ 1502662 w 1587501"/>
                <a:gd name="connsiteY17" fmla="*/ 1429279 h 2012950"/>
                <a:gd name="connsiteX18" fmla="*/ 1488875 w 1587501"/>
                <a:gd name="connsiteY18" fmla="*/ 1445683 h 2012950"/>
                <a:gd name="connsiteX19" fmla="*/ 1217936 w 1587501"/>
                <a:gd name="connsiteY19" fmla="*/ 1771686 h 2012950"/>
                <a:gd name="connsiteX20" fmla="*/ 255687 w 1587501"/>
                <a:gd name="connsiteY20" fmla="*/ 2007656 h 2012950"/>
                <a:gd name="connsiteX21" fmla="*/ 233453 w 1587501"/>
                <a:gd name="connsiteY21" fmla="*/ 2011891 h 2012950"/>
                <a:gd name="connsiteX22" fmla="*/ 188986 w 1587501"/>
                <a:gd name="connsiteY22" fmla="*/ 2012950 h 2012950"/>
                <a:gd name="connsiteX23" fmla="*/ 147165 w 1587501"/>
                <a:gd name="connsiteY23" fmla="*/ 2004479 h 2012950"/>
                <a:gd name="connsiteX24" fmla="*/ 109051 w 1587501"/>
                <a:gd name="connsiteY24" fmla="*/ 1987537 h 2012950"/>
                <a:gd name="connsiteX25" fmla="*/ 74641 w 1587501"/>
                <a:gd name="connsiteY25" fmla="*/ 1963182 h 2012950"/>
                <a:gd name="connsiteX26" fmla="*/ 46585 w 1587501"/>
                <a:gd name="connsiteY26" fmla="*/ 1931945 h 2012950"/>
                <a:gd name="connsiteX27" fmla="*/ 25410 w 1587501"/>
                <a:gd name="connsiteY27" fmla="*/ 1895413 h 2012950"/>
                <a:gd name="connsiteX28" fmla="*/ 11646 w 1587501"/>
                <a:gd name="connsiteY28" fmla="*/ 1853587 h 2012950"/>
                <a:gd name="connsiteX29" fmla="*/ 9529 w 1587501"/>
                <a:gd name="connsiteY29" fmla="*/ 1831351 h 2012950"/>
                <a:gd name="connsiteX30" fmla="*/ 4764 w 1587501"/>
                <a:gd name="connsiteY30" fmla="*/ 1775229 h 2012950"/>
                <a:gd name="connsiteX31" fmla="*/ 0 w 1587501"/>
                <a:gd name="connsiteY31" fmla="*/ 1662987 h 2012950"/>
                <a:gd name="connsiteX32" fmla="*/ 1059 w 1587501"/>
                <a:gd name="connsiteY32" fmla="*/ 1550215 h 2012950"/>
                <a:gd name="connsiteX33" fmla="*/ 5294 w 1587501"/>
                <a:gd name="connsiteY33" fmla="*/ 1438502 h 2012950"/>
                <a:gd name="connsiteX34" fmla="*/ 14822 w 1587501"/>
                <a:gd name="connsiteY34" fmla="*/ 1325731 h 2012950"/>
                <a:gd name="connsiteX35" fmla="*/ 28586 w 1587501"/>
                <a:gd name="connsiteY35" fmla="*/ 1213488 h 2012950"/>
                <a:gd name="connsiteX36" fmla="*/ 46585 w 1587501"/>
                <a:gd name="connsiteY36" fmla="*/ 1102305 h 2012950"/>
                <a:gd name="connsiteX37" fmla="*/ 69348 w 1587501"/>
                <a:gd name="connsiteY37" fmla="*/ 991121 h 2012950"/>
                <a:gd name="connsiteX38" fmla="*/ 96875 w 1587501"/>
                <a:gd name="connsiteY38" fmla="*/ 880997 h 2012950"/>
                <a:gd name="connsiteX39" fmla="*/ 129167 w 1587501"/>
                <a:gd name="connsiteY39" fmla="*/ 770872 h 2012950"/>
                <a:gd name="connsiteX40" fmla="*/ 166223 w 1587501"/>
                <a:gd name="connsiteY40" fmla="*/ 662865 h 2012950"/>
                <a:gd name="connsiteX41" fmla="*/ 207514 w 1587501"/>
                <a:gd name="connsiteY41" fmla="*/ 555388 h 2012950"/>
                <a:gd name="connsiteX42" fmla="*/ 254099 w 1587501"/>
                <a:gd name="connsiteY42" fmla="*/ 449499 h 2012950"/>
                <a:gd name="connsiteX43" fmla="*/ 304918 w 1587501"/>
                <a:gd name="connsiteY43" fmla="*/ 344669 h 2012950"/>
                <a:gd name="connsiteX44" fmla="*/ 360502 w 1587501"/>
                <a:gd name="connsiteY44" fmla="*/ 241427 h 2012950"/>
                <a:gd name="connsiteX45" fmla="*/ 421380 w 1587501"/>
                <a:gd name="connsiteY45" fmla="*/ 140303 h 2012950"/>
                <a:gd name="connsiteX46" fmla="*/ 453672 w 1587501"/>
                <a:gd name="connsiteY46" fmla="*/ 90006 h 2012950"/>
                <a:gd name="connsiteX47" fmla="*/ 466377 w 1587501"/>
                <a:gd name="connsiteY47" fmla="*/ 72534 h 2012950"/>
                <a:gd name="connsiteX48" fmla="*/ 496551 w 1587501"/>
                <a:gd name="connsiteY48" fmla="*/ 42885 h 2012950"/>
                <a:gd name="connsiteX49" fmla="*/ 530431 w 1587501"/>
                <a:gd name="connsiteY49" fmla="*/ 21707 h 2012950"/>
                <a:gd name="connsiteX50" fmla="*/ 568016 w 1587501"/>
                <a:gd name="connsiteY50" fmla="*/ 6353 h 2012950"/>
                <a:gd name="connsiteX51" fmla="*/ 607719 w 1587501"/>
                <a:gd name="connsiteY51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33868 w 1587501"/>
                <a:gd name="connsiteY7" fmla="*/ 655079 h 2012950"/>
                <a:gd name="connsiteX8" fmla="*/ 1585380 w 1587501"/>
                <a:gd name="connsiteY8" fmla="*/ 1133475 h 2012950"/>
                <a:gd name="connsiteX9" fmla="*/ 1586441 w 1587501"/>
                <a:gd name="connsiteY9" fmla="*/ 1154113 h 2012950"/>
                <a:gd name="connsiteX10" fmla="*/ 1587501 w 1587501"/>
                <a:gd name="connsiteY10" fmla="*/ 1196446 h 2012950"/>
                <a:gd name="connsiteX11" fmla="*/ 1582729 w 1587501"/>
                <a:gd name="connsiteY11" fmla="*/ 1238250 h 2012950"/>
                <a:gd name="connsiteX12" fmla="*/ 1575306 w 1587501"/>
                <a:gd name="connsiteY12" fmla="*/ 1279525 h 2012950"/>
                <a:gd name="connsiteX13" fmla="*/ 1563110 w 1587501"/>
                <a:gd name="connsiteY13" fmla="*/ 1319213 h 2012950"/>
                <a:gd name="connsiteX14" fmla="*/ 1546142 w 1587501"/>
                <a:gd name="connsiteY14" fmla="*/ 1357842 h 2012950"/>
                <a:gd name="connsiteX15" fmla="*/ 1526523 w 1587501"/>
                <a:gd name="connsiteY15" fmla="*/ 1394354 h 2012950"/>
                <a:gd name="connsiteX16" fmla="*/ 1502662 w 1587501"/>
                <a:gd name="connsiteY16" fmla="*/ 1429279 h 2012950"/>
                <a:gd name="connsiteX17" fmla="*/ 1488875 w 1587501"/>
                <a:gd name="connsiteY17" fmla="*/ 1445683 h 2012950"/>
                <a:gd name="connsiteX18" fmla="*/ 1217936 w 1587501"/>
                <a:gd name="connsiteY18" fmla="*/ 1771686 h 2012950"/>
                <a:gd name="connsiteX19" fmla="*/ 255687 w 1587501"/>
                <a:gd name="connsiteY19" fmla="*/ 2007656 h 2012950"/>
                <a:gd name="connsiteX20" fmla="*/ 233453 w 1587501"/>
                <a:gd name="connsiteY20" fmla="*/ 2011891 h 2012950"/>
                <a:gd name="connsiteX21" fmla="*/ 188986 w 1587501"/>
                <a:gd name="connsiteY21" fmla="*/ 2012950 h 2012950"/>
                <a:gd name="connsiteX22" fmla="*/ 147165 w 1587501"/>
                <a:gd name="connsiteY22" fmla="*/ 2004479 h 2012950"/>
                <a:gd name="connsiteX23" fmla="*/ 109051 w 1587501"/>
                <a:gd name="connsiteY23" fmla="*/ 1987537 h 2012950"/>
                <a:gd name="connsiteX24" fmla="*/ 74641 w 1587501"/>
                <a:gd name="connsiteY24" fmla="*/ 1963182 h 2012950"/>
                <a:gd name="connsiteX25" fmla="*/ 46585 w 1587501"/>
                <a:gd name="connsiteY25" fmla="*/ 1931945 h 2012950"/>
                <a:gd name="connsiteX26" fmla="*/ 25410 w 1587501"/>
                <a:gd name="connsiteY26" fmla="*/ 1895413 h 2012950"/>
                <a:gd name="connsiteX27" fmla="*/ 11646 w 1587501"/>
                <a:gd name="connsiteY27" fmla="*/ 1853587 h 2012950"/>
                <a:gd name="connsiteX28" fmla="*/ 9529 w 1587501"/>
                <a:gd name="connsiteY28" fmla="*/ 1831351 h 2012950"/>
                <a:gd name="connsiteX29" fmla="*/ 4764 w 1587501"/>
                <a:gd name="connsiteY29" fmla="*/ 1775229 h 2012950"/>
                <a:gd name="connsiteX30" fmla="*/ 0 w 1587501"/>
                <a:gd name="connsiteY30" fmla="*/ 1662987 h 2012950"/>
                <a:gd name="connsiteX31" fmla="*/ 1059 w 1587501"/>
                <a:gd name="connsiteY31" fmla="*/ 1550215 h 2012950"/>
                <a:gd name="connsiteX32" fmla="*/ 5294 w 1587501"/>
                <a:gd name="connsiteY32" fmla="*/ 1438502 h 2012950"/>
                <a:gd name="connsiteX33" fmla="*/ 14822 w 1587501"/>
                <a:gd name="connsiteY33" fmla="*/ 1325731 h 2012950"/>
                <a:gd name="connsiteX34" fmla="*/ 28586 w 1587501"/>
                <a:gd name="connsiteY34" fmla="*/ 1213488 h 2012950"/>
                <a:gd name="connsiteX35" fmla="*/ 46585 w 1587501"/>
                <a:gd name="connsiteY35" fmla="*/ 1102305 h 2012950"/>
                <a:gd name="connsiteX36" fmla="*/ 69348 w 1587501"/>
                <a:gd name="connsiteY36" fmla="*/ 991121 h 2012950"/>
                <a:gd name="connsiteX37" fmla="*/ 96875 w 1587501"/>
                <a:gd name="connsiteY37" fmla="*/ 880997 h 2012950"/>
                <a:gd name="connsiteX38" fmla="*/ 129167 w 1587501"/>
                <a:gd name="connsiteY38" fmla="*/ 770872 h 2012950"/>
                <a:gd name="connsiteX39" fmla="*/ 166223 w 1587501"/>
                <a:gd name="connsiteY39" fmla="*/ 662865 h 2012950"/>
                <a:gd name="connsiteX40" fmla="*/ 207514 w 1587501"/>
                <a:gd name="connsiteY40" fmla="*/ 555388 h 2012950"/>
                <a:gd name="connsiteX41" fmla="*/ 254099 w 1587501"/>
                <a:gd name="connsiteY41" fmla="*/ 449499 h 2012950"/>
                <a:gd name="connsiteX42" fmla="*/ 304918 w 1587501"/>
                <a:gd name="connsiteY42" fmla="*/ 344669 h 2012950"/>
                <a:gd name="connsiteX43" fmla="*/ 360502 w 1587501"/>
                <a:gd name="connsiteY43" fmla="*/ 241427 h 2012950"/>
                <a:gd name="connsiteX44" fmla="*/ 421380 w 1587501"/>
                <a:gd name="connsiteY44" fmla="*/ 140303 h 2012950"/>
                <a:gd name="connsiteX45" fmla="*/ 453672 w 1587501"/>
                <a:gd name="connsiteY45" fmla="*/ 90006 h 2012950"/>
                <a:gd name="connsiteX46" fmla="*/ 466377 w 1587501"/>
                <a:gd name="connsiteY46" fmla="*/ 72534 h 2012950"/>
                <a:gd name="connsiteX47" fmla="*/ 496551 w 1587501"/>
                <a:gd name="connsiteY47" fmla="*/ 42885 h 2012950"/>
                <a:gd name="connsiteX48" fmla="*/ 530431 w 1587501"/>
                <a:gd name="connsiteY48" fmla="*/ 21707 h 2012950"/>
                <a:gd name="connsiteX49" fmla="*/ 568016 w 1587501"/>
                <a:gd name="connsiteY49" fmla="*/ 6353 h 2012950"/>
                <a:gd name="connsiteX50" fmla="*/ 607719 w 1587501"/>
                <a:gd name="connsiteY50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33416 w 1587501"/>
                <a:gd name="connsiteY6" fmla="*/ 650875 h 2012950"/>
                <a:gd name="connsiteX7" fmla="*/ 1585380 w 1587501"/>
                <a:gd name="connsiteY7" fmla="*/ 1133475 h 2012950"/>
                <a:gd name="connsiteX8" fmla="*/ 1586441 w 1587501"/>
                <a:gd name="connsiteY8" fmla="*/ 1154113 h 2012950"/>
                <a:gd name="connsiteX9" fmla="*/ 1587501 w 1587501"/>
                <a:gd name="connsiteY9" fmla="*/ 1196446 h 2012950"/>
                <a:gd name="connsiteX10" fmla="*/ 1582729 w 1587501"/>
                <a:gd name="connsiteY10" fmla="*/ 1238250 h 2012950"/>
                <a:gd name="connsiteX11" fmla="*/ 1575306 w 1587501"/>
                <a:gd name="connsiteY11" fmla="*/ 1279525 h 2012950"/>
                <a:gd name="connsiteX12" fmla="*/ 1563110 w 1587501"/>
                <a:gd name="connsiteY12" fmla="*/ 1319213 h 2012950"/>
                <a:gd name="connsiteX13" fmla="*/ 1546142 w 1587501"/>
                <a:gd name="connsiteY13" fmla="*/ 1357842 h 2012950"/>
                <a:gd name="connsiteX14" fmla="*/ 1526523 w 1587501"/>
                <a:gd name="connsiteY14" fmla="*/ 1394354 h 2012950"/>
                <a:gd name="connsiteX15" fmla="*/ 1502662 w 1587501"/>
                <a:gd name="connsiteY15" fmla="*/ 1429279 h 2012950"/>
                <a:gd name="connsiteX16" fmla="*/ 1488875 w 1587501"/>
                <a:gd name="connsiteY16" fmla="*/ 1445683 h 2012950"/>
                <a:gd name="connsiteX17" fmla="*/ 1217936 w 1587501"/>
                <a:gd name="connsiteY17" fmla="*/ 1771686 h 2012950"/>
                <a:gd name="connsiteX18" fmla="*/ 255687 w 1587501"/>
                <a:gd name="connsiteY18" fmla="*/ 2007656 h 2012950"/>
                <a:gd name="connsiteX19" fmla="*/ 233453 w 1587501"/>
                <a:gd name="connsiteY19" fmla="*/ 2011891 h 2012950"/>
                <a:gd name="connsiteX20" fmla="*/ 188986 w 1587501"/>
                <a:gd name="connsiteY20" fmla="*/ 2012950 h 2012950"/>
                <a:gd name="connsiteX21" fmla="*/ 147165 w 1587501"/>
                <a:gd name="connsiteY21" fmla="*/ 2004479 h 2012950"/>
                <a:gd name="connsiteX22" fmla="*/ 109051 w 1587501"/>
                <a:gd name="connsiteY22" fmla="*/ 1987537 h 2012950"/>
                <a:gd name="connsiteX23" fmla="*/ 74641 w 1587501"/>
                <a:gd name="connsiteY23" fmla="*/ 1963182 h 2012950"/>
                <a:gd name="connsiteX24" fmla="*/ 46585 w 1587501"/>
                <a:gd name="connsiteY24" fmla="*/ 1931945 h 2012950"/>
                <a:gd name="connsiteX25" fmla="*/ 25410 w 1587501"/>
                <a:gd name="connsiteY25" fmla="*/ 1895413 h 2012950"/>
                <a:gd name="connsiteX26" fmla="*/ 11646 w 1587501"/>
                <a:gd name="connsiteY26" fmla="*/ 1853587 h 2012950"/>
                <a:gd name="connsiteX27" fmla="*/ 9529 w 1587501"/>
                <a:gd name="connsiteY27" fmla="*/ 1831351 h 2012950"/>
                <a:gd name="connsiteX28" fmla="*/ 4764 w 1587501"/>
                <a:gd name="connsiteY28" fmla="*/ 1775229 h 2012950"/>
                <a:gd name="connsiteX29" fmla="*/ 0 w 1587501"/>
                <a:gd name="connsiteY29" fmla="*/ 1662987 h 2012950"/>
                <a:gd name="connsiteX30" fmla="*/ 1059 w 1587501"/>
                <a:gd name="connsiteY30" fmla="*/ 1550215 h 2012950"/>
                <a:gd name="connsiteX31" fmla="*/ 5294 w 1587501"/>
                <a:gd name="connsiteY31" fmla="*/ 1438502 h 2012950"/>
                <a:gd name="connsiteX32" fmla="*/ 14822 w 1587501"/>
                <a:gd name="connsiteY32" fmla="*/ 1325731 h 2012950"/>
                <a:gd name="connsiteX33" fmla="*/ 28586 w 1587501"/>
                <a:gd name="connsiteY33" fmla="*/ 1213488 h 2012950"/>
                <a:gd name="connsiteX34" fmla="*/ 46585 w 1587501"/>
                <a:gd name="connsiteY34" fmla="*/ 1102305 h 2012950"/>
                <a:gd name="connsiteX35" fmla="*/ 69348 w 1587501"/>
                <a:gd name="connsiteY35" fmla="*/ 991121 h 2012950"/>
                <a:gd name="connsiteX36" fmla="*/ 96875 w 1587501"/>
                <a:gd name="connsiteY36" fmla="*/ 880997 h 2012950"/>
                <a:gd name="connsiteX37" fmla="*/ 129167 w 1587501"/>
                <a:gd name="connsiteY37" fmla="*/ 770872 h 2012950"/>
                <a:gd name="connsiteX38" fmla="*/ 166223 w 1587501"/>
                <a:gd name="connsiteY38" fmla="*/ 662865 h 2012950"/>
                <a:gd name="connsiteX39" fmla="*/ 207514 w 1587501"/>
                <a:gd name="connsiteY39" fmla="*/ 555388 h 2012950"/>
                <a:gd name="connsiteX40" fmla="*/ 254099 w 1587501"/>
                <a:gd name="connsiteY40" fmla="*/ 449499 h 2012950"/>
                <a:gd name="connsiteX41" fmla="*/ 304918 w 1587501"/>
                <a:gd name="connsiteY41" fmla="*/ 344669 h 2012950"/>
                <a:gd name="connsiteX42" fmla="*/ 360502 w 1587501"/>
                <a:gd name="connsiteY42" fmla="*/ 241427 h 2012950"/>
                <a:gd name="connsiteX43" fmla="*/ 421380 w 1587501"/>
                <a:gd name="connsiteY43" fmla="*/ 140303 h 2012950"/>
                <a:gd name="connsiteX44" fmla="*/ 453672 w 1587501"/>
                <a:gd name="connsiteY44" fmla="*/ 90006 h 2012950"/>
                <a:gd name="connsiteX45" fmla="*/ 466377 w 1587501"/>
                <a:gd name="connsiteY45" fmla="*/ 72534 h 2012950"/>
                <a:gd name="connsiteX46" fmla="*/ 496551 w 1587501"/>
                <a:gd name="connsiteY46" fmla="*/ 42885 h 2012950"/>
                <a:gd name="connsiteX47" fmla="*/ 530431 w 1587501"/>
                <a:gd name="connsiteY47" fmla="*/ 21707 h 2012950"/>
                <a:gd name="connsiteX48" fmla="*/ 568016 w 1587501"/>
                <a:gd name="connsiteY48" fmla="*/ 6353 h 2012950"/>
                <a:gd name="connsiteX49" fmla="*/ 607719 w 1587501"/>
                <a:gd name="connsiteY49" fmla="*/ 0 h 2012950"/>
                <a:gd name="connsiteX0" fmla="*/ 607719 w 1587501"/>
                <a:gd name="connsiteY0" fmla="*/ 0 h 2012950"/>
                <a:gd name="connsiteX1" fmla="*/ 647952 w 1587501"/>
                <a:gd name="connsiteY1" fmla="*/ 1059 h 2012950"/>
                <a:gd name="connsiteX2" fmla="*/ 687654 w 1587501"/>
                <a:gd name="connsiteY2" fmla="*/ 10589 h 2012950"/>
                <a:gd name="connsiteX3" fmla="*/ 725769 w 1587501"/>
                <a:gd name="connsiteY3" fmla="*/ 28590 h 2012950"/>
                <a:gd name="connsiteX4" fmla="*/ 743239 w 1587501"/>
                <a:gd name="connsiteY4" fmla="*/ 41297 h 2012950"/>
                <a:gd name="connsiteX5" fmla="*/ 1531151 w 1587501"/>
                <a:gd name="connsiteY5" fmla="*/ 652947 h 2012950"/>
                <a:gd name="connsiteX6" fmla="*/ 1585380 w 1587501"/>
                <a:gd name="connsiteY6" fmla="*/ 1133475 h 2012950"/>
                <a:gd name="connsiteX7" fmla="*/ 1586441 w 1587501"/>
                <a:gd name="connsiteY7" fmla="*/ 1154113 h 2012950"/>
                <a:gd name="connsiteX8" fmla="*/ 1587501 w 1587501"/>
                <a:gd name="connsiteY8" fmla="*/ 1196446 h 2012950"/>
                <a:gd name="connsiteX9" fmla="*/ 1582729 w 1587501"/>
                <a:gd name="connsiteY9" fmla="*/ 1238250 h 2012950"/>
                <a:gd name="connsiteX10" fmla="*/ 1575306 w 1587501"/>
                <a:gd name="connsiteY10" fmla="*/ 1279525 h 2012950"/>
                <a:gd name="connsiteX11" fmla="*/ 1563110 w 1587501"/>
                <a:gd name="connsiteY11" fmla="*/ 1319213 h 2012950"/>
                <a:gd name="connsiteX12" fmla="*/ 1546142 w 1587501"/>
                <a:gd name="connsiteY12" fmla="*/ 1357842 h 2012950"/>
                <a:gd name="connsiteX13" fmla="*/ 1526523 w 1587501"/>
                <a:gd name="connsiteY13" fmla="*/ 1394354 h 2012950"/>
                <a:gd name="connsiteX14" fmla="*/ 1502662 w 1587501"/>
                <a:gd name="connsiteY14" fmla="*/ 1429279 h 2012950"/>
                <a:gd name="connsiteX15" fmla="*/ 1488875 w 1587501"/>
                <a:gd name="connsiteY15" fmla="*/ 1445683 h 2012950"/>
                <a:gd name="connsiteX16" fmla="*/ 1217936 w 1587501"/>
                <a:gd name="connsiteY16" fmla="*/ 1771686 h 2012950"/>
                <a:gd name="connsiteX17" fmla="*/ 255687 w 1587501"/>
                <a:gd name="connsiteY17" fmla="*/ 2007656 h 2012950"/>
                <a:gd name="connsiteX18" fmla="*/ 233453 w 1587501"/>
                <a:gd name="connsiteY18" fmla="*/ 2011891 h 2012950"/>
                <a:gd name="connsiteX19" fmla="*/ 188986 w 1587501"/>
                <a:gd name="connsiteY19" fmla="*/ 2012950 h 2012950"/>
                <a:gd name="connsiteX20" fmla="*/ 147165 w 1587501"/>
                <a:gd name="connsiteY20" fmla="*/ 2004479 h 2012950"/>
                <a:gd name="connsiteX21" fmla="*/ 109051 w 1587501"/>
                <a:gd name="connsiteY21" fmla="*/ 1987537 h 2012950"/>
                <a:gd name="connsiteX22" fmla="*/ 74641 w 1587501"/>
                <a:gd name="connsiteY22" fmla="*/ 1963182 h 2012950"/>
                <a:gd name="connsiteX23" fmla="*/ 46585 w 1587501"/>
                <a:gd name="connsiteY23" fmla="*/ 1931945 h 2012950"/>
                <a:gd name="connsiteX24" fmla="*/ 25410 w 1587501"/>
                <a:gd name="connsiteY24" fmla="*/ 1895413 h 2012950"/>
                <a:gd name="connsiteX25" fmla="*/ 11646 w 1587501"/>
                <a:gd name="connsiteY25" fmla="*/ 1853587 h 2012950"/>
                <a:gd name="connsiteX26" fmla="*/ 9529 w 1587501"/>
                <a:gd name="connsiteY26" fmla="*/ 1831351 h 2012950"/>
                <a:gd name="connsiteX27" fmla="*/ 4764 w 1587501"/>
                <a:gd name="connsiteY27" fmla="*/ 1775229 h 2012950"/>
                <a:gd name="connsiteX28" fmla="*/ 0 w 1587501"/>
                <a:gd name="connsiteY28" fmla="*/ 1662987 h 2012950"/>
                <a:gd name="connsiteX29" fmla="*/ 1059 w 1587501"/>
                <a:gd name="connsiteY29" fmla="*/ 1550215 h 2012950"/>
                <a:gd name="connsiteX30" fmla="*/ 5294 w 1587501"/>
                <a:gd name="connsiteY30" fmla="*/ 1438502 h 2012950"/>
                <a:gd name="connsiteX31" fmla="*/ 14822 w 1587501"/>
                <a:gd name="connsiteY31" fmla="*/ 1325731 h 2012950"/>
                <a:gd name="connsiteX32" fmla="*/ 28586 w 1587501"/>
                <a:gd name="connsiteY32" fmla="*/ 1213488 h 2012950"/>
                <a:gd name="connsiteX33" fmla="*/ 46585 w 1587501"/>
                <a:gd name="connsiteY33" fmla="*/ 1102305 h 2012950"/>
                <a:gd name="connsiteX34" fmla="*/ 69348 w 1587501"/>
                <a:gd name="connsiteY34" fmla="*/ 991121 h 2012950"/>
                <a:gd name="connsiteX35" fmla="*/ 96875 w 1587501"/>
                <a:gd name="connsiteY35" fmla="*/ 880997 h 2012950"/>
                <a:gd name="connsiteX36" fmla="*/ 129167 w 1587501"/>
                <a:gd name="connsiteY36" fmla="*/ 770872 h 2012950"/>
                <a:gd name="connsiteX37" fmla="*/ 166223 w 1587501"/>
                <a:gd name="connsiteY37" fmla="*/ 662865 h 2012950"/>
                <a:gd name="connsiteX38" fmla="*/ 207514 w 1587501"/>
                <a:gd name="connsiteY38" fmla="*/ 555388 h 2012950"/>
                <a:gd name="connsiteX39" fmla="*/ 254099 w 1587501"/>
                <a:gd name="connsiteY39" fmla="*/ 449499 h 2012950"/>
                <a:gd name="connsiteX40" fmla="*/ 304918 w 1587501"/>
                <a:gd name="connsiteY40" fmla="*/ 344669 h 2012950"/>
                <a:gd name="connsiteX41" fmla="*/ 360502 w 1587501"/>
                <a:gd name="connsiteY41" fmla="*/ 241427 h 2012950"/>
                <a:gd name="connsiteX42" fmla="*/ 421380 w 1587501"/>
                <a:gd name="connsiteY42" fmla="*/ 140303 h 2012950"/>
                <a:gd name="connsiteX43" fmla="*/ 453672 w 1587501"/>
                <a:gd name="connsiteY43" fmla="*/ 90006 h 2012950"/>
                <a:gd name="connsiteX44" fmla="*/ 466377 w 1587501"/>
                <a:gd name="connsiteY44" fmla="*/ 72534 h 2012950"/>
                <a:gd name="connsiteX45" fmla="*/ 496551 w 1587501"/>
                <a:gd name="connsiteY45" fmla="*/ 42885 h 2012950"/>
                <a:gd name="connsiteX46" fmla="*/ 530431 w 1587501"/>
                <a:gd name="connsiteY46" fmla="*/ 21707 h 2012950"/>
                <a:gd name="connsiteX47" fmla="*/ 568016 w 1587501"/>
                <a:gd name="connsiteY47" fmla="*/ 6353 h 2012950"/>
                <a:gd name="connsiteX48" fmla="*/ 607719 w 1587501"/>
                <a:gd name="connsiteY48" fmla="*/ 0 h 201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587501" h="2012950">
                  <a:moveTo>
                    <a:pt x="607719" y="0"/>
                  </a:moveTo>
                  <a:lnTo>
                    <a:pt x="647952" y="1059"/>
                  </a:lnTo>
                  <a:lnTo>
                    <a:pt x="687654" y="10589"/>
                  </a:lnTo>
                  <a:lnTo>
                    <a:pt x="725769" y="28590"/>
                  </a:lnTo>
                  <a:lnTo>
                    <a:pt x="743239" y="41297"/>
                  </a:lnTo>
                  <a:lnTo>
                    <a:pt x="1531151" y="652947"/>
                  </a:lnTo>
                  <a:lnTo>
                    <a:pt x="1585380" y="1133475"/>
                  </a:lnTo>
                  <a:cubicBezTo>
                    <a:pt x="1585734" y="1140354"/>
                    <a:pt x="1586087" y="1147234"/>
                    <a:pt x="1586441" y="1154113"/>
                  </a:cubicBezTo>
                  <a:cubicBezTo>
                    <a:pt x="1586794" y="1168224"/>
                    <a:pt x="1587148" y="1182335"/>
                    <a:pt x="1587501" y="1196446"/>
                  </a:cubicBezTo>
                  <a:lnTo>
                    <a:pt x="1582729" y="1238250"/>
                  </a:lnTo>
                  <a:lnTo>
                    <a:pt x="1575306" y="1279525"/>
                  </a:lnTo>
                  <a:lnTo>
                    <a:pt x="1563110" y="1319213"/>
                  </a:lnTo>
                  <a:lnTo>
                    <a:pt x="1546142" y="1357842"/>
                  </a:lnTo>
                  <a:lnTo>
                    <a:pt x="1526523" y="1394354"/>
                  </a:lnTo>
                  <a:lnTo>
                    <a:pt x="1502662" y="1429279"/>
                  </a:lnTo>
                  <a:lnTo>
                    <a:pt x="1488875" y="1445683"/>
                  </a:lnTo>
                  <a:lnTo>
                    <a:pt x="1217936" y="1771686"/>
                  </a:lnTo>
                  <a:lnTo>
                    <a:pt x="255687" y="2007656"/>
                  </a:lnTo>
                  <a:lnTo>
                    <a:pt x="233453" y="2011891"/>
                  </a:lnTo>
                  <a:lnTo>
                    <a:pt x="188986" y="2012950"/>
                  </a:lnTo>
                  <a:lnTo>
                    <a:pt x="147165" y="2004479"/>
                  </a:lnTo>
                  <a:lnTo>
                    <a:pt x="109051" y="1987537"/>
                  </a:lnTo>
                  <a:lnTo>
                    <a:pt x="74641" y="1963182"/>
                  </a:lnTo>
                  <a:lnTo>
                    <a:pt x="46585" y="1931945"/>
                  </a:lnTo>
                  <a:lnTo>
                    <a:pt x="25410" y="1895413"/>
                  </a:lnTo>
                  <a:lnTo>
                    <a:pt x="11646" y="1853587"/>
                  </a:lnTo>
                  <a:lnTo>
                    <a:pt x="9529" y="1831351"/>
                  </a:lnTo>
                  <a:lnTo>
                    <a:pt x="4764" y="1775229"/>
                  </a:lnTo>
                  <a:lnTo>
                    <a:pt x="0" y="1662987"/>
                  </a:lnTo>
                  <a:lnTo>
                    <a:pt x="1059" y="1550215"/>
                  </a:lnTo>
                  <a:lnTo>
                    <a:pt x="5294" y="1438502"/>
                  </a:lnTo>
                  <a:lnTo>
                    <a:pt x="14822" y="1325731"/>
                  </a:lnTo>
                  <a:lnTo>
                    <a:pt x="28586" y="1213488"/>
                  </a:lnTo>
                  <a:lnTo>
                    <a:pt x="46585" y="1102305"/>
                  </a:lnTo>
                  <a:lnTo>
                    <a:pt x="69348" y="991121"/>
                  </a:lnTo>
                  <a:lnTo>
                    <a:pt x="96875" y="880997"/>
                  </a:lnTo>
                  <a:lnTo>
                    <a:pt x="129167" y="770872"/>
                  </a:lnTo>
                  <a:lnTo>
                    <a:pt x="166223" y="662865"/>
                  </a:lnTo>
                  <a:lnTo>
                    <a:pt x="207514" y="555388"/>
                  </a:lnTo>
                  <a:lnTo>
                    <a:pt x="254099" y="449499"/>
                  </a:lnTo>
                  <a:lnTo>
                    <a:pt x="304918" y="344669"/>
                  </a:lnTo>
                  <a:lnTo>
                    <a:pt x="360502" y="241427"/>
                  </a:lnTo>
                  <a:lnTo>
                    <a:pt x="421380" y="140303"/>
                  </a:lnTo>
                  <a:lnTo>
                    <a:pt x="453672" y="90006"/>
                  </a:lnTo>
                  <a:lnTo>
                    <a:pt x="466377" y="72534"/>
                  </a:lnTo>
                  <a:lnTo>
                    <a:pt x="496551" y="42885"/>
                  </a:lnTo>
                  <a:lnTo>
                    <a:pt x="530431" y="21707"/>
                  </a:lnTo>
                  <a:lnTo>
                    <a:pt x="568016" y="6353"/>
                  </a:lnTo>
                  <a:lnTo>
                    <a:pt x="6077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20574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33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57" name="Freeform: Shape 56"/>
            <p:cNvSpPr>
              <a:spLocks/>
            </p:cNvSpPr>
            <p:nvPr/>
          </p:nvSpPr>
          <p:spPr bwMode="auto">
            <a:xfrm>
              <a:off x="5342943" y="2549189"/>
              <a:ext cx="1109758" cy="1408582"/>
            </a:xfrm>
            <a:custGeom>
              <a:avLst/>
              <a:gdLst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31945 w 1585912"/>
                <a:gd name="connsiteY2" fmla="*/ 548225 h 2012950"/>
                <a:gd name="connsiteX3" fmla="*/ 329404 w 1585912"/>
                <a:gd name="connsiteY3" fmla="*/ 695923 h 2012950"/>
                <a:gd name="connsiteX4" fmla="*/ 368417 w 1585912"/>
                <a:gd name="connsiteY4" fmla="*/ 765712 h 2012950"/>
                <a:gd name="connsiteX5" fmla="*/ 329626 w 1585912"/>
                <a:gd name="connsiteY5" fmla="*/ 696220 h 2012950"/>
                <a:gd name="connsiteX6" fmla="*/ 232297 w 1585912"/>
                <a:gd name="connsiteY6" fmla="*/ 548505 h 2012950"/>
                <a:gd name="connsiteX7" fmla="*/ 979192 w 1585912"/>
                <a:gd name="connsiteY7" fmla="*/ 0 h 2012950"/>
                <a:gd name="connsiteX8" fmla="*/ 1018864 w 1585912"/>
                <a:gd name="connsiteY8" fmla="*/ 6883 h 2012950"/>
                <a:gd name="connsiteX9" fmla="*/ 1056950 w 1585912"/>
                <a:gd name="connsiteY9" fmla="*/ 21707 h 2012950"/>
                <a:gd name="connsiteX10" fmla="*/ 1090803 w 1585912"/>
                <a:gd name="connsiteY10" fmla="*/ 43414 h 2012950"/>
                <a:gd name="connsiteX11" fmla="*/ 1120425 w 1585912"/>
                <a:gd name="connsiteY11" fmla="*/ 72534 h 2012950"/>
                <a:gd name="connsiteX12" fmla="*/ 1133120 w 1585912"/>
                <a:gd name="connsiteY12" fmla="*/ 91064 h 2012950"/>
                <a:gd name="connsiteX13" fmla="*/ 1165387 w 1585912"/>
                <a:gd name="connsiteY13" fmla="*/ 140303 h 2012950"/>
                <a:gd name="connsiteX14" fmla="*/ 1225688 w 1585912"/>
                <a:gd name="connsiteY14" fmla="*/ 241427 h 2012950"/>
                <a:gd name="connsiteX15" fmla="*/ 1281230 w 1585912"/>
                <a:gd name="connsiteY15" fmla="*/ 344669 h 2012950"/>
                <a:gd name="connsiteX16" fmla="*/ 1332539 w 1585912"/>
                <a:gd name="connsiteY16" fmla="*/ 449499 h 2012950"/>
                <a:gd name="connsiteX17" fmla="*/ 1378559 w 1585912"/>
                <a:gd name="connsiteY17" fmla="*/ 555388 h 2012950"/>
                <a:gd name="connsiteX18" fmla="*/ 1420876 w 1585912"/>
                <a:gd name="connsiteY18" fmla="*/ 662865 h 2012950"/>
                <a:gd name="connsiteX19" fmla="*/ 1457374 w 1585912"/>
                <a:gd name="connsiteY19" fmla="*/ 771931 h 2012950"/>
                <a:gd name="connsiteX20" fmla="*/ 1489112 w 1585912"/>
                <a:gd name="connsiteY20" fmla="*/ 880997 h 2012950"/>
                <a:gd name="connsiteX21" fmla="*/ 1517147 w 1585912"/>
                <a:gd name="connsiteY21" fmla="*/ 991121 h 2012950"/>
                <a:gd name="connsiteX22" fmla="*/ 1540421 w 1585912"/>
                <a:gd name="connsiteY22" fmla="*/ 1102305 h 2012950"/>
                <a:gd name="connsiteX23" fmla="*/ 1558406 w 1585912"/>
                <a:gd name="connsiteY23" fmla="*/ 1213488 h 2012950"/>
                <a:gd name="connsiteX24" fmla="*/ 1572159 w 1585912"/>
                <a:gd name="connsiteY24" fmla="*/ 1325731 h 2012950"/>
                <a:gd name="connsiteX25" fmla="*/ 1581151 w 1585912"/>
                <a:gd name="connsiteY25" fmla="*/ 1438502 h 2012950"/>
                <a:gd name="connsiteX26" fmla="*/ 1585912 w 1585912"/>
                <a:gd name="connsiteY26" fmla="*/ 1550215 h 2012950"/>
                <a:gd name="connsiteX27" fmla="*/ 1585912 w 1585912"/>
                <a:gd name="connsiteY27" fmla="*/ 1662987 h 2012950"/>
                <a:gd name="connsiteX28" fmla="*/ 1581151 w 1585912"/>
                <a:gd name="connsiteY28" fmla="*/ 1775229 h 2012950"/>
                <a:gd name="connsiteX29" fmla="*/ 1577449 w 1585912"/>
                <a:gd name="connsiteY29" fmla="*/ 1830821 h 2012950"/>
                <a:gd name="connsiteX30" fmla="*/ 1574275 w 1585912"/>
                <a:gd name="connsiteY30" fmla="*/ 1853587 h 2012950"/>
                <a:gd name="connsiteX31" fmla="*/ 1561580 w 1585912"/>
                <a:gd name="connsiteY31" fmla="*/ 1895413 h 2012950"/>
                <a:gd name="connsiteX32" fmla="*/ 1540421 w 1585912"/>
                <a:gd name="connsiteY32" fmla="*/ 1931945 h 2012950"/>
                <a:gd name="connsiteX33" fmla="*/ 1511328 w 1585912"/>
                <a:gd name="connsiteY33" fmla="*/ 1963182 h 2012950"/>
                <a:gd name="connsiteX34" fmla="*/ 1478004 w 1585912"/>
                <a:gd name="connsiteY34" fmla="*/ 1987537 h 2012950"/>
                <a:gd name="connsiteX35" fmla="*/ 1438860 w 1585912"/>
                <a:gd name="connsiteY35" fmla="*/ 2004479 h 2012950"/>
                <a:gd name="connsiteX36" fmla="*/ 1397072 w 1585912"/>
                <a:gd name="connsiteY36" fmla="*/ 2012950 h 2012950"/>
                <a:gd name="connsiteX37" fmla="*/ 1353697 w 1585912"/>
                <a:gd name="connsiteY37" fmla="*/ 2011891 h 2012950"/>
                <a:gd name="connsiteX38" fmla="*/ 1330952 w 1585912"/>
                <a:gd name="connsiteY38" fmla="*/ 2007656 h 2012950"/>
                <a:gd name="connsiteX39" fmla="*/ 591992 w 1585912"/>
                <a:gd name="connsiteY39" fmla="*/ 1827644 h 2012950"/>
                <a:gd name="connsiteX40" fmla="*/ 592075 w 1585912"/>
                <a:gd name="connsiteY40" fmla="*/ 1827203 h 2012950"/>
                <a:gd name="connsiteX41" fmla="*/ 589999 w 1585912"/>
                <a:gd name="connsiteY41" fmla="*/ 1826684 h 2012950"/>
                <a:gd name="connsiteX42" fmla="*/ 369129 w 1585912"/>
                <a:gd name="connsiteY42" fmla="*/ 1772157 h 2012950"/>
                <a:gd name="connsiteX43" fmla="*/ 369580 w 1585912"/>
                <a:gd name="connsiteY43" fmla="*/ 1766586 h 2012950"/>
                <a:gd name="connsiteX44" fmla="*/ 98626 w 1585912"/>
                <a:gd name="connsiteY44" fmla="*/ 1445683 h 2012950"/>
                <a:gd name="connsiteX45" fmla="*/ 84840 w 1585912"/>
                <a:gd name="connsiteY45" fmla="*/ 1429279 h 2012950"/>
                <a:gd name="connsiteX46" fmla="*/ 60979 w 1585912"/>
                <a:gd name="connsiteY46" fmla="*/ 1394354 h 2012950"/>
                <a:gd name="connsiteX47" fmla="*/ 40299 w 1585912"/>
                <a:gd name="connsiteY47" fmla="*/ 1357842 h 2012950"/>
                <a:gd name="connsiteX48" fmla="*/ 24391 w 1585912"/>
                <a:gd name="connsiteY48" fmla="*/ 1319213 h 2012950"/>
                <a:gd name="connsiteX49" fmla="*/ 12195 w 1585912"/>
                <a:gd name="connsiteY49" fmla="*/ 1279525 h 2012950"/>
                <a:gd name="connsiteX50" fmla="*/ 3711 w 1585912"/>
                <a:gd name="connsiteY50" fmla="*/ 1238250 h 2012950"/>
                <a:gd name="connsiteX51" fmla="*/ 0 w 1585912"/>
                <a:gd name="connsiteY51" fmla="*/ 1196446 h 2012950"/>
                <a:gd name="connsiteX52" fmla="*/ 0 w 1585912"/>
                <a:gd name="connsiteY52" fmla="*/ 1154113 h 2012950"/>
                <a:gd name="connsiteX53" fmla="*/ 2121 w 1585912"/>
                <a:gd name="connsiteY53" fmla="*/ 1133475 h 2012950"/>
                <a:gd name="connsiteX54" fmla="*/ 53275 w 1585912"/>
                <a:gd name="connsiteY54" fmla="*/ 658404 h 2012950"/>
                <a:gd name="connsiteX55" fmla="*/ 50800 w 1585912"/>
                <a:gd name="connsiteY55" fmla="*/ 655161 h 2012950"/>
                <a:gd name="connsiteX56" fmla="*/ 53880 w 1585912"/>
                <a:gd name="connsiteY56" fmla="*/ 652782 h 2012950"/>
                <a:gd name="connsiteX57" fmla="*/ 54086 w 1585912"/>
                <a:gd name="connsiteY57" fmla="*/ 650875 h 2012950"/>
                <a:gd name="connsiteX58" fmla="*/ 55122 w 1585912"/>
                <a:gd name="connsiteY58" fmla="*/ 651823 h 2012950"/>
                <a:gd name="connsiteX59" fmla="*/ 213937 w 1585912"/>
                <a:gd name="connsiteY59" fmla="*/ 529168 h 2012950"/>
                <a:gd name="connsiteX60" fmla="*/ 214312 w 1585912"/>
                <a:gd name="connsiteY60" fmla="*/ 529043 h 2012950"/>
                <a:gd name="connsiteX61" fmla="*/ 214312 w 1585912"/>
                <a:gd name="connsiteY61" fmla="*/ 527857 h 2012950"/>
                <a:gd name="connsiteX62" fmla="*/ 844307 w 1585912"/>
                <a:gd name="connsiteY62" fmla="*/ 41297 h 2012950"/>
                <a:gd name="connsiteX63" fmla="*/ 861762 w 1585912"/>
                <a:gd name="connsiteY63" fmla="*/ 29119 h 2012950"/>
                <a:gd name="connsiteX64" fmla="*/ 899319 w 1585912"/>
                <a:gd name="connsiteY64" fmla="*/ 10589 h 2012950"/>
                <a:gd name="connsiteX65" fmla="*/ 938462 w 1585912"/>
                <a:gd name="connsiteY65" fmla="*/ 1588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31945 w 1585912"/>
                <a:gd name="connsiteY2" fmla="*/ 548225 h 2012950"/>
                <a:gd name="connsiteX3" fmla="*/ 329404 w 1585912"/>
                <a:gd name="connsiteY3" fmla="*/ 695923 h 2012950"/>
                <a:gd name="connsiteX4" fmla="*/ 329626 w 1585912"/>
                <a:gd name="connsiteY4" fmla="*/ 696220 h 2012950"/>
                <a:gd name="connsiteX5" fmla="*/ 232297 w 1585912"/>
                <a:gd name="connsiteY5" fmla="*/ 548505 h 2012950"/>
                <a:gd name="connsiteX6" fmla="*/ 215899 w 1585912"/>
                <a:gd name="connsiteY6" fmla="*/ 528916 h 2012950"/>
                <a:gd name="connsiteX7" fmla="*/ 979192 w 1585912"/>
                <a:gd name="connsiteY7" fmla="*/ 0 h 2012950"/>
                <a:gd name="connsiteX8" fmla="*/ 1018864 w 1585912"/>
                <a:gd name="connsiteY8" fmla="*/ 6883 h 2012950"/>
                <a:gd name="connsiteX9" fmla="*/ 1056950 w 1585912"/>
                <a:gd name="connsiteY9" fmla="*/ 21707 h 2012950"/>
                <a:gd name="connsiteX10" fmla="*/ 1090803 w 1585912"/>
                <a:gd name="connsiteY10" fmla="*/ 43414 h 2012950"/>
                <a:gd name="connsiteX11" fmla="*/ 1120425 w 1585912"/>
                <a:gd name="connsiteY11" fmla="*/ 72534 h 2012950"/>
                <a:gd name="connsiteX12" fmla="*/ 1133120 w 1585912"/>
                <a:gd name="connsiteY12" fmla="*/ 91064 h 2012950"/>
                <a:gd name="connsiteX13" fmla="*/ 1165387 w 1585912"/>
                <a:gd name="connsiteY13" fmla="*/ 140303 h 2012950"/>
                <a:gd name="connsiteX14" fmla="*/ 1225688 w 1585912"/>
                <a:gd name="connsiteY14" fmla="*/ 241427 h 2012950"/>
                <a:gd name="connsiteX15" fmla="*/ 1281230 w 1585912"/>
                <a:gd name="connsiteY15" fmla="*/ 344669 h 2012950"/>
                <a:gd name="connsiteX16" fmla="*/ 1332539 w 1585912"/>
                <a:gd name="connsiteY16" fmla="*/ 449499 h 2012950"/>
                <a:gd name="connsiteX17" fmla="*/ 1378559 w 1585912"/>
                <a:gd name="connsiteY17" fmla="*/ 555388 h 2012950"/>
                <a:gd name="connsiteX18" fmla="*/ 1420876 w 1585912"/>
                <a:gd name="connsiteY18" fmla="*/ 662865 h 2012950"/>
                <a:gd name="connsiteX19" fmla="*/ 1457374 w 1585912"/>
                <a:gd name="connsiteY19" fmla="*/ 771931 h 2012950"/>
                <a:gd name="connsiteX20" fmla="*/ 1489112 w 1585912"/>
                <a:gd name="connsiteY20" fmla="*/ 880997 h 2012950"/>
                <a:gd name="connsiteX21" fmla="*/ 1517147 w 1585912"/>
                <a:gd name="connsiteY21" fmla="*/ 991121 h 2012950"/>
                <a:gd name="connsiteX22" fmla="*/ 1540421 w 1585912"/>
                <a:gd name="connsiteY22" fmla="*/ 1102305 h 2012950"/>
                <a:gd name="connsiteX23" fmla="*/ 1558406 w 1585912"/>
                <a:gd name="connsiteY23" fmla="*/ 1213488 h 2012950"/>
                <a:gd name="connsiteX24" fmla="*/ 1572159 w 1585912"/>
                <a:gd name="connsiteY24" fmla="*/ 1325731 h 2012950"/>
                <a:gd name="connsiteX25" fmla="*/ 1581151 w 1585912"/>
                <a:gd name="connsiteY25" fmla="*/ 1438502 h 2012950"/>
                <a:gd name="connsiteX26" fmla="*/ 1585912 w 1585912"/>
                <a:gd name="connsiteY26" fmla="*/ 1550215 h 2012950"/>
                <a:gd name="connsiteX27" fmla="*/ 1585912 w 1585912"/>
                <a:gd name="connsiteY27" fmla="*/ 1662987 h 2012950"/>
                <a:gd name="connsiteX28" fmla="*/ 1581151 w 1585912"/>
                <a:gd name="connsiteY28" fmla="*/ 1775229 h 2012950"/>
                <a:gd name="connsiteX29" fmla="*/ 1577449 w 1585912"/>
                <a:gd name="connsiteY29" fmla="*/ 1830821 h 2012950"/>
                <a:gd name="connsiteX30" fmla="*/ 1574275 w 1585912"/>
                <a:gd name="connsiteY30" fmla="*/ 1853587 h 2012950"/>
                <a:gd name="connsiteX31" fmla="*/ 1561580 w 1585912"/>
                <a:gd name="connsiteY31" fmla="*/ 1895413 h 2012950"/>
                <a:gd name="connsiteX32" fmla="*/ 1540421 w 1585912"/>
                <a:gd name="connsiteY32" fmla="*/ 1931945 h 2012950"/>
                <a:gd name="connsiteX33" fmla="*/ 1511328 w 1585912"/>
                <a:gd name="connsiteY33" fmla="*/ 1963182 h 2012950"/>
                <a:gd name="connsiteX34" fmla="*/ 1478004 w 1585912"/>
                <a:gd name="connsiteY34" fmla="*/ 1987537 h 2012950"/>
                <a:gd name="connsiteX35" fmla="*/ 1438860 w 1585912"/>
                <a:gd name="connsiteY35" fmla="*/ 2004479 h 2012950"/>
                <a:gd name="connsiteX36" fmla="*/ 1397072 w 1585912"/>
                <a:gd name="connsiteY36" fmla="*/ 2012950 h 2012950"/>
                <a:gd name="connsiteX37" fmla="*/ 1353697 w 1585912"/>
                <a:gd name="connsiteY37" fmla="*/ 2011891 h 2012950"/>
                <a:gd name="connsiteX38" fmla="*/ 1330952 w 1585912"/>
                <a:gd name="connsiteY38" fmla="*/ 2007656 h 2012950"/>
                <a:gd name="connsiteX39" fmla="*/ 591992 w 1585912"/>
                <a:gd name="connsiteY39" fmla="*/ 1827644 h 2012950"/>
                <a:gd name="connsiteX40" fmla="*/ 592075 w 1585912"/>
                <a:gd name="connsiteY40" fmla="*/ 1827203 h 2012950"/>
                <a:gd name="connsiteX41" fmla="*/ 589999 w 1585912"/>
                <a:gd name="connsiteY41" fmla="*/ 1826684 h 2012950"/>
                <a:gd name="connsiteX42" fmla="*/ 369129 w 1585912"/>
                <a:gd name="connsiteY42" fmla="*/ 1772157 h 2012950"/>
                <a:gd name="connsiteX43" fmla="*/ 369580 w 1585912"/>
                <a:gd name="connsiteY43" fmla="*/ 1766586 h 2012950"/>
                <a:gd name="connsiteX44" fmla="*/ 98626 w 1585912"/>
                <a:gd name="connsiteY44" fmla="*/ 1445683 h 2012950"/>
                <a:gd name="connsiteX45" fmla="*/ 84840 w 1585912"/>
                <a:gd name="connsiteY45" fmla="*/ 1429279 h 2012950"/>
                <a:gd name="connsiteX46" fmla="*/ 60979 w 1585912"/>
                <a:gd name="connsiteY46" fmla="*/ 1394354 h 2012950"/>
                <a:gd name="connsiteX47" fmla="*/ 40299 w 1585912"/>
                <a:gd name="connsiteY47" fmla="*/ 1357842 h 2012950"/>
                <a:gd name="connsiteX48" fmla="*/ 24391 w 1585912"/>
                <a:gd name="connsiteY48" fmla="*/ 1319213 h 2012950"/>
                <a:gd name="connsiteX49" fmla="*/ 12195 w 1585912"/>
                <a:gd name="connsiteY49" fmla="*/ 1279525 h 2012950"/>
                <a:gd name="connsiteX50" fmla="*/ 3711 w 1585912"/>
                <a:gd name="connsiteY50" fmla="*/ 1238250 h 2012950"/>
                <a:gd name="connsiteX51" fmla="*/ 0 w 1585912"/>
                <a:gd name="connsiteY51" fmla="*/ 1196446 h 2012950"/>
                <a:gd name="connsiteX52" fmla="*/ 0 w 1585912"/>
                <a:gd name="connsiteY52" fmla="*/ 1154113 h 2012950"/>
                <a:gd name="connsiteX53" fmla="*/ 2121 w 1585912"/>
                <a:gd name="connsiteY53" fmla="*/ 1133475 h 2012950"/>
                <a:gd name="connsiteX54" fmla="*/ 53275 w 1585912"/>
                <a:gd name="connsiteY54" fmla="*/ 658404 h 2012950"/>
                <a:gd name="connsiteX55" fmla="*/ 50800 w 1585912"/>
                <a:gd name="connsiteY55" fmla="*/ 655161 h 2012950"/>
                <a:gd name="connsiteX56" fmla="*/ 53880 w 1585912"/>
                <a:gd name="connsiteY56" fmla="*/ 652782 h 2012950"/>
                <a:gd name="connsiteX57" fmla="*/ 54086 w 1585912"/>
                <a:gd name="connsiteY57" fmla="*/ 650875 h 2012950"/>
                <a:gd name="connsiteX58" fmla="*/ 55122 w 1585912"/>
                <a:gd name="connsiteY58" fmla="*/ 651823 h 2012950"/>
                <a:gd name="connsiteX59" fmla="*/ 213937 w 1585912"/>
                <a:gd name="connsiteY59" fmla="*/ 529168 h 2012950"/>
                <a:gd name="connsiteX60" fmla="*/ 214312 w 1585912"/>
                <a:gd name="connsiteY60" fmla="*/ 529043 h 2012950"/>
                <a:gd name="connsiteX61" fmla="*/ 214312 w 1585912"/>
                <a:gd name="connsiteY61" fmla="*/ 527857 h 2012950"/>
                <a:gd name="connsiteX62" fmla="*/ 844307 w 1585912"/>
                <a:gd name="connsiteY62" fmla="*/ 41297 h 2012950"/>
                <a:gd name="connsiteX63" fmla="*/ 861762 w 1585912"/>
                <a:gd name="connsiteY63" fmla="*/ 29119 h 2012950"/>
                <a:gd name="connsiteX64" fmla="*/ 899319 w 1585912"/>
                <a:gd name="connsiteY64" fmla="*/ 10589 h 2012950"/>
                <a:gd name="connsiteX65" fmla="*/ 938462 w 1585912"/>
                <a:gd name="connsiteY65" fmla="*/ 1588 h 2012950"/>
                <a:gd name="connsiteX66" fmla="*/ 979192 w 1585912"/>
                <a:gd name="connsiteY66" fmla="*/ 0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31945 w 1585912"/>
                <a:gd name="connsiteY2" fmla="*/ 548225 h 2012950"/>
                <a:gd name="connsiteX3" fmla="*/ 329404 w 1585912"/>
                <a:gd name="connsiteY3" fmla="*/ 695923 h 2012950"/>
                <a:gd name="connsiteX4" fmla="*/ 232297 w 1585912"/>
                <a:gd name="connsiteY4" fmla="*/ 548505 h 2012950"/>
                <a:gd name="connsiteX5" fmla="*/ 215899 w 1585912"/>
                <a:gd name="connsiteY5" fmla="*/ 528916 h 2012950"/>
                <a:gd name="connsiteX6" fmla="*/ 979192 w 1585912"/>
                <a:gd name="connsiteY6" fmla="*/ 0 h 2012950"/>
                <a:gd name="connsiteX7" fmla="*/ 1018864 w 1585912"/>
                <a:gd name="connsiteY7" fmla="*/ 6883 h 2012950"/>
                <a:gd name="connsiteX8" fmla="*/ 1056950 w 1585912"/>
                <a:gd name="connsiteY8" fmla="*/ 21707 h 2012950"/>
                <a:gd name="connsiteX9" fmla="*/ 1090803 w 1585912"/>
                <a:gd name="connsiteY9" fmla="*/ 43414 h 2012950"/>
                <a:gd name="connsiteX10" fmla="*/ 1120425 w 1585912"/>
                <a:gd name="connsiteY10" fmla="*/ 72534 h 2012950"/>
                <a:gd name="connsiteX11" fmla="*/ 1133120 w 1585912"/>
                <a:gd name="connsiteY11" fmla="*/ 91064 h 2012950"/>
                <a:gd name="connsiteX12" fmla="*/ 1165387 w 1585912"/>
                <a:gd name="connsiteY12" fmla="*/ 140303 h 2012950"/>
                <a:gd name="connsiteX13" fmla="*/ 1225688 w 1585912"/>
                <a:gd name="connsiteY13" fmla="*/ 241427 h 2012950"/>
                <a:gd name="connsiteX14" fmla="*/ 1281230 w 1585912"/>
                <a:gd name="connsiteY14" fmla="*/ 344669 h 2012950"/>
                <a:gd name="connsiteX15" fmla="*/ 1332539 w 1585912"/>
                <a:gd name="connsiteY15" fmla="*/ 449499 h 2012950"/>
                <a:gd name="connsiteX16" fmla="*/ 1378559 w 1585912"/>
                <a:gd name="connsiteY16" fmla="*/ 555388 h 2012950"/>
                <a:gd name="connsiteX17" fmla="*/ 1420876 w 1585912"/>
                <a:gd name="connsiteY17" fmla="*/ 662865 h 2012950"/>
                <a:gd name="connsiteX18" fmla="*/ 1457374 w 1585912"/>
                <a:gd name="connsiteY18" fmla="*/ 771931 h 2012950"/>
                <a:gd name="connsiteX19" fmla="*/ 1489112 w 1585912"/>
                <a:gd name="connsiteY19" fmla="*/ 880997 h 2012950"/>
                <a:gd name="connsiteX20" fmla="*/ 1517147 w 1585912"/>
                <a:gd name="connsiteY20" fmla="*/ 991121 h 2012950"/>
                <a:gd name="connsiteX21" fmla="*/ 1540421 w 1585912"/>
                <a:gd name="connsiteY21" fmla="*/ 1102305 h 2012950"/>
                <a:gd name="connsiteX22" fmla="*/ 1558406 w 1585912"/>
                <a:gd name="connsiteY22" fmla="*/ 1213488 h 2012950"/>
                <a:gd name="connsiteX23" fmla="*/ 1572159 w 1585912"/>
                <a:gd name="connsiteY23" fmla="*/ 1325731 h 2012950"/>
                <a:gd name="connsiteX24" fmla="*/ 1581151 w 1585912"/>
                <a:gd name="connsiteY24" fmla="*/ 1438502 h 2012950"/>
                <a:gd name="connsiteX25" fmla="*/ 1585912 w 1585912"/>
                <a:gd name="connsiteY25" fmla="*/ 1550215 h 2012950"/>
                <a:gd name="connsiteX26" fmla="*/ 1585912 w 1585912"/>
                <a:gd name="connsiteY26" fmla="*/ 1662987 h 2012950"/>
                <a:gd name="connsiteX27" fmla="*/ 1581151 w 1585912"/>
                <a:gd name="connsiteY27" fmla="*/ 1775229 h 2012950"/>
                <a:gd name="connsiteX28" fmla="*/ 1577449 w 1585912"/>
                <a:gd name="connsiteY28" fmla="*/ 1830821 h 2012950"/>
                <a:gd name="connsiteX29" fmla="*/ 1574275 w 1585912"/>
                <a:gd name="connsiteY29" fmla="*/ 1853587 h 2012950"/>
                <a:gd name="connsiteX30" fmla="*/ 1561580 w 1585912"/>
                <a:gd name="connsiteY30" fmla="*/ 1895413 h 2012950"/>
                <a:gd name="connsiteX31" fmla="*/ 1540421 w 1585912"/>
                <a:gd name="connsiteY31" fmla="*/ 1931945 h 2012950"/>
                <a:gd name="connsiteX32" fmla="*/ 1511328 w 1585912"/>
                <a:gd name="connsiteY32" fmla="*/ 1963182 h 2012950"/>
                <a:gd name="connsiteX33" fmla="*/ 1478004 w 1585912"/>
                <a:gd name="connsiteY33" fmla="*/ 1987537 h 2012950"/>
                <a:gd name="connsiteX34" fmla="*/ 1438860 w 1585912"/>
                <a:gd name="connsiteY34" fmla="*/ 2004479 h 2012950"/>
                <a:gd name="connsiteX35" fmla="*/ 1397072 w 1585912"/>
                <a:gd name="connsiteY35" fmla="*/ 2012950 h 2012950"/>
                <a:gd name="connsiteX36" fmla="*/ 1353697 w 1585912"/>
                <a:gd name="connsiteY36" fmla="*/ 2011891 h 2012950"/>
                <a:gd name="connsiteX37" fmla="*/ 1330952 w 1585912"/>
                <a:gd name="connsiteY37" fmla="*/ 2007656 h 2012950"/>
                <a:gd name="connsiteX38" fmla="*/ 591992 w 1585912"/>
                <a:gd name="connsiteY38" fmla="*/ 1827644 h 2012950"/>
                <a:gd name="connsiteX39" fmla="*/ 592075 w 1585912"/>
                <a:gd name="connsiteY39" fmla="*/ 1827203 h 2012950"/>
                <a:gd name="connsiteX40" fmla="*/ 589999 w 1585912"/>
                <a:gd name="connsiteY40" fmla="*/ 1826684 h 2012950"/>
                <a:gd name="connsiteX41" fmla="*/ 369129 w 1585912"/>
                <a:gd name="connsiteY41" fmla="*/ 1772157 h 2012950"/>
                <a:gd name="connsiteX42" fmla="*/ 369580 w 1585912"/>
                <a:gd name="connsiteY42" fmla="*/ 1766586 h 2012950"/>
                <a:gd name="connsiteX43" fmla="*/ 98626 w 1585912"/>
                <a:gd name="connsiteY43" fmla="*/ 1445683 h 2012950"/>
                <a:gd name="connsiteX44" fmla="*/ 84840 w 1585912"/>
                <a:gd name="connsiteY44" fmla="*/ 1429279 h 2012950"/>
                <a:gd name="connsiteX45" fmla="*/ 60979 w 1585912"/>
                <a:gd name="connsiteY45" fmla="*/ 1394354 h 2012950"/>
                <a:gd name="connsiteX46" fmla="*/ 40299 w 1585912"/>
                <a:gd name="connsiteY46" fmla="*/ 1357842 h 2012950"/>
                <a:gd name="connsiteX47" fmla="*/ 24391 w 1585912"/>
                <a:gd name="connsiteY47" fmla="*/ 1319213 h 2012950"/>
                <a:gd name="connsiteX48" fmla="*/ 12195 w 1585912"/>
                <a:gd name="connsiteY48" fmla="*/ 1279525 h 2012950"/>
                <a:gd name="connsiteX49" fmla="*/ 3711 w 1585912"/>
                <a:gd name="connsiteY49" fmla="*/ 1238250 h 2012950"/>
                <a:gd name="connsiteX50" fmla="*/ 0 w 1585912"/>
                <a:gd name="connsiteY50" fmla="*/ 1196446 h 2012950"/>
                <a:gd name="connsiteX51" fmla="*/ 0 w 1585912"/>
                <a:gd name="connsiteY51" fmla="*/ 1154113 h 2012950"/>
                <a:gd name="connsiteX52" fmla="*/ 2121 w 1585912"/>
                <a:gd name="connsiteY52" fmla="*/ 1133475 h 2012950"/>
                <a:gd name="connsiteX53" fmla="*/ 53275 w 1585912"/>
                <a:gd name="connsiteY53" fmla="*/ 658404 h 2012950"/>
                <a:gd name="connsiteX54" fmla="*/ 50800 w 1585912"/>
                <a:gd name="connsiteY54" fmla="*/ 655161 h 2012950"/>
                <a:gd name="connsiteX55" fmla="*/ 53880 w 1585912"/>
                <a:gd name="connsiteY55" fmla="*/ 652782 h 2012950"/>
                <a:gd name="connsiteX56" fmla="*/ 54086 w 1585912"/>
                <a:gd name="connsiteY56" fmla="*/ 650875 h 2012950"/>
                <a:gd name="connsiteX57" fmla="*/ 55122 w 1585912"/>
                <a:gd name="connsiteY57" fmla="*/ 651823 h 2012950"/>
                <a:gd name="connsiteX58" fmla="*/ 213937 w 1585912"/>
                <a:gd name="connsiteY58" fmla="*/ 529168 h 2012950"/>
                <a:gd name="connsiteX59" fmla="*/ 214312 w 1585912"/>
                <a:gd name="connsiteY59" fmla="*/ 529043 h 2012950"/>
                <a:gd name="connsiteX60" fmla="*/ 214312 w 1585912"/>
                <a:gd name="connsiteY60" fmla="*/ 527857 h 2012950"/>
                <a:gd name="connsiteX61" fmla="*/ 844307 w 1585912"/>
                <a:gd name="connsiteY61" fmla="*/ 41297 h 2012950"/>
                <a:gd name="connsiteX62" fmla="*/ 861762 w 1585912"/>
                <a:gd name="connsiteY62" fmla="*/ 29119 h 2012950"/>
                <a:gd name="connsiteX63" fmla="*/ 899319 w 1585912"/>
                <a:gd name="connsiteY63" fmla="*/ 10589 h 2012950"/>
                <a:gd name="connsiteX64" fmla="*/ 938462 w 1585912"/>
                <a:gd name="connsiteY64" fmla="*/ 1588 h 2012950"/>
                <a:gd name="connsiteX65" fmla="*/ 979192 w 1585912"/>
                <a:gd name="connsiteY65" fmla="*/ 0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31945 w 1585912"/>
                <a:gd name="connsiteY2" fmla="*/ 548225 h 2012950"/>
                <a:gd name="connsiteX3" fmla="*/ 232297 w 1585912"/>
                <a:gd name="connsiteY3" fmla="*/ 548505 h 2012950"/>
                <a:gd name="connsiteX4" fmla="*/ 215899 w 1585912"/>
                <a:gd name="connsiteY4" fmla="*/ 528916 h 2012950"/>
                <a:gd name="connsiteX5" fmla="*/ 979192 w 1585912"/>
                <a:gd name="connsiteY5" fmla="*/ 0 h 2012950"/>
                <a:gd name="connsiteX6" fmla="*/ 1018864 w 1585912"/>
                <a:gd name="connsiteY6" fmla="*/ 6883 h 2012950"/>
                <a:gd name="connsiteX7" fmla="*/ 1056950 w 1585912"/>
                <a:gd name="connsiteY7" fmla="*/ 21707 h 2012950"/>
                <a:gd name="connsiteX8" fmla="*/ 1090803 w 1585912"/>
                <a:gd name="connsiteY8" fmla="*/ 43414 h 2012950"/>
                <a:gd name="connsiteX9" fmla="*/ 1120425 w 1585912"/>
                <a:gd name="connsiteY9" fmla="*/ 72534 h 2012950"/>
                <a:gd name="connsiteX10" fmla="*/ 1133120 w 1585912"/>
                <a:gd name="connsiteY10" fmla="*/ 91064 h 2012950"/>
                <a:gd name="connsiteX11" fmla="*/ 1165387 w 1585912"/>
                <a:gd name="connsiteY11" fmla="*/ 140303 h 2012950"/>
                <a:gd name="connsiteX12" fmla="*/ 1225688 w 1585912"/>
                <a:gd name="connsiteY12" fmla="*/ 241427 h 2012950"/>
                <a:gd name="connsiteX13" fmla="*/ 1281230 w 1585912"/>
                <a:gd name="connsiteY13" fmla="*/ 344669 h 2012950"/>
                <a:gd name="connsiteX14" fmla="*/ 1332539 w 1585912"/>
                <a:gd name="connsiteY14" fmla="*/ 449499 h 2012950"/>
                <a:gd name="connsiteX15" fmla="*/ 1378559 w 1585912"/>
                <a:gd name="connsiteY15" fmla="*/ 555388 h 2012950"/>
                <a:gd name="connsiteX16" fmla="*/ 1420876 w 1585912"/>
                <a:gd name="connsiteY16" fmla="*/ 662865 h 2012950"/>
                <a:gd name="connsiteX17" fmla="*/ 1457374 w 1585912"/>
                <a:gd name="connsiteY17" fmla="*/ 771931 h 2012950"/>
                <a:gd name="connsiteX18" fmla="*/ 1489112 w 1585912"/>
                <a:gd name="connsiteY18" fmla="*/ 880997 h 2012950"/>
                <a:gd name="connsiteX19" fmla="*/ 1517147 w 1585912"/>
                <a:gd name="connsiteY19" fmla="*/ 991121 h 2012950"/>
                <a:gd name="connsiteX20" fmla="*/ 1540421 w 1585912"/>
                <a:gd name="connsiteY20" fmla="*/ 1102305 h 2012950"/>
                <a:gd name="connsiteX21" fmla="*/ 1558406 w 1585912"/>
                <a:gd name="connsiteY21" fmla="*/ 1213488 h 2012950"/>
                <a:gd name="connsiteX22" fmla="*/ 1572159 w 1585912"/>
                <a:gd name="connsiteY22" fmla="*/ 1325731 h 2012950"/>
                <a:gd name="connsiteX23" fmla="*/ 1581151 w 1585912"/>
                <a:gd name="connsiteY23" fmla="*/ 1438502 h 2012950"/>
                <a:gd name="connsiteX24" fmla="*/ 1585912 w 1585912"/>
                <a:gd name="connsiteY24" fmla="*/ 1550215 h 2012950"/>
                <a:gd name="connsiteX25" fmla="*/ 1585912 w 1585912"/>
                <a:gd name="connsiteY25" fmla="*/ 1662987 h 2012950"/>
                <a:gd name="connsiteX26" fmla="*/ 1581151 w 1585912"/>
                <a:gd name="connsiteY26" fmla="*/ 1775229 h 2012950"/>
                <a:gd name="connsiteX27" fmla="*/ 1577449 w 1585912"/>
                <a:gd name="connsiteY27" fmla="*/ 1830821 h 2012950"/>
                <a:gd name="connsiteX28" fmla="*/ 1574275 w 1585912"/>
                <a:gd name="connsiteY28" fmla="*/ 1853587 h 2012950"/>
                <a:gd name="connsiteX29" fmla="*/ 1561580 w 1585912"/>
                <a:gd name="connsiteY29" fmla="*/ 1895413 h 2012950"/>
                <a:gd name="connsiteX30" fmla="*/ 1540421 w 1585912"/>
                <a:gd name="connsiteY30" fmla="*/ 1931945 h 2012950"/>
                <a:gd name="connsiteX31" fmla="*/ 1511328 w 1585912"/>
                <a:gd name="connsiteY31" fmla="*/ 1963182 h 2012950"/>
                <a:gd name="connsiteX32" fmla="*/ 1478004 w 1585912"/>
                <a:gd name="connsiteY32" fmla="*/ 1987537 h 2012950"/>
                <a:gd name="connsiteX33" fmla="*/ 1438860 w 1585912"/>
                <a:gd name="connsiteY33" fmla="*/ 2004479 h 2012950"/>
                <a:gd name="connsiteX34" fmla="*/ 1397072 w 1585912"/>
                <a:gd name="connsiteY34" fmla="*/ 2012950 h 2012950"/>
                <a:gd name="connsiteX35" fmla="*/ 1353697 w 1585912"/>
                <a:gd name="connsiteY35" fmla="*/ 2011891 h 2012950"/>
                <a:gd name="connsiteX36" fmla="*/ 1330952 w 1585912"/>
                <a:gd name="connsiteY36" fmla="*/ 2007656 h 2012950"/>
                <a:gd name="connsiteX37" fmla="*/ 591992 w 1585912"/>
                <a:gd name="connsiteY37" fmla="*/ 1827644 h 2012950"/>
                <a:gd name="connsiteX38" fmla="*/ 592075 w 1585912"/>
                <a:gd name="connsiteY38" fmla="*/ 1827203 h 2012950"/>
                <a:gd name="connsiteX39" fmla="*/ 589999 w 1585912"/>
                <a:gd name="connsiteY39" fmla="*/ 1826684 h 2012950"/>
                <a:gd name="connsiteX40" fmla="*/ 369129 w 1585912"/>
                <a:gd name="connsiteY40" fmla="*/ 1772157 h 2012950"/>
                <a:gd name="connsiteX41" fmla="*/ 369580 w 1585912"/>
                <a:gd name="connsiteY41" fmla="*/ 1766586 h 2012950"/>
                <a:gd name="connsiteX42" fmla="*/ 98626 w 1585912"/>
                <a:gd name="connsiteY42" fmla="*/ 1445683 h 2012950"/>
                <a:gd name="connsiteX43" fmla="*/ 84840 w 1585912"/>
                <a:gd name="connsiteY43" fmla="*/ 1429279 h 2012950"/>
                <a:gd name="connsiteX44" fmla="*/ 60979 w 1585912"/>
                <a:gd name="connsiteY44" fmla="*/ 1394354 h 2012950"/>
                <a:gd name="connsiteX45" fmla="*/ 40299 w 1585912"/>
                <a:gd name="connsiteY45" fmla="*/ 1357842 h 2012950"/>
                <a:gd name="connsiteX46" fmla="*/ 24391 w 1585912"/>
                <a:gd name="connsiteY46" fmla="*/ 1319213 h 2012950"/>
                <a:gd name="connsiteX47" fmla="*/ 12195 w 1585912"/>
                <a:gd name="connsiteY47" fmla="*/ 1279525 h 2012950"/>
                <a:gd name="connsiteX48" fmla="*/ 3711 w 1585912"/>
                <a:gd name="connsiteY48" fmla="*/ 1238250 h 2012950"/>
                <a:gd name="connsiteX49" fmla="*/ 0 w 1585912"/>
                <a:gd name="connsiteY49" fmla="*/ 1196446 h 2012950"/>
                <a:gd name="connsiteX50" fmla="*/ 0 w 1585912"/>
                <a:gd name="connsiteY50" fmla="*/ 1154113 h 2012950"/>
                <a:gd name="connsiteX51" fmla="*/ 2121 w 1585912"/>
                <a:gd name="connsiteY51" fmla="*/ 1133475 h 2012950"/>
                <a:gd name="connsiteX52" fmla="*/ 53275 w 1585912"/>
                <a:gd name="connsiteY52" fmla="*/ 658404 h 2012950"/>
                <a:gd name="connsiteX53" fmla="*/ 50800 w 1585912"/>
                <a:gd name="connsiteY53" fmla="*/ 655161 h 2012950"/>
                <a:gd name="connsiteX54" fmla="*/ 53880 w 1585912"/>
                <a:gd name="connsiteY54" fmla="*/ 652782 h 2012950"/>
                <a:gd name="connsiteX55" fmla="*/ 54086 w 1585912"/>
                <a:gd name="connsiteY55" fmla="*/ 650875 h 2012950"/>
                <a:gd name="connsiteX56" fmla="*/ 55122 w 1585912"/>
                <a:gd name="connsiteY56" fmla="*/ 651823 h 2012950"/>
                <a:gd name="connsiteX57" fmla="*/ 213937 w 1585912"/>
                <a:gd name="connsiteY57" fmla="*/ 529168 h 2012950"/>
                <a:gd name="connsiteX58" fmla="*/ 214312 w 1585912"/>
                <a:gd name="connsiteY58" fmla="*/ 529043 h 2012950"/>
                <a:gd name="connsiteX59" fmla="*/ 214312 w 1585912"/>
                <a:gd name="connsiteY59" fmla="*/ 527857 h 2012950"/>
                <a:gd name="connsiteX60" fmla="*/ 844307 w 1585912"/>
                <a:gd name="connsiteY60" fmla="*/ 41297 h 2012950"/>
                <a:gd name="connsiteX61" fmla="*/ 861762 w 1585912"/>
                <a:gd name="connsiteY61" fmla="*/ 29119 h 2012950"/>
                <a:gd name="connsiteX62" fmla="*/ 899319 w 1585912"/>
                <a:gd name="connsiteY62" fmla="*/ 10589 h 2012950"/>
                <a:gd name="connsiteX63" fmla="*/ 938462 w 1585912"/>
                <a:gd name="connsiteY63" fmla="*/ 1588 h 2012950"/>
                <a:gd name="connsiteX64" fmla="*/ 979192 w 1585912"/>
                <a:gd name="connsiteY64" fmla="*/ 0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31945 w 1585912"/>
                <a:gd name="connsiteY2" fmla="*/ 548225 h 2012950"/>
                <a:gd name="connsiteX3" fmla="*/ 215899 w 1585912"/>
                <a:gd name="connsiteY3" fmla="*/ 528916 h 2012950"/>
                <a:gd name="connsiteX4" fmla="*/ 979192 w 1585912"/>
                <a:gd name="connsiteY4" fmla="*/ 0 h 2012950"/>
                <a:gd name="connsiteX5" fmla="*/ 1018864 w 1585912"/>
                <a:gd name="connsiteY5" fmla="*/ 6883 h 2012950"/>
                <a:gd name="connsiteX6" fmla="*/ 1056950 w 1585912"/>
                <a:gd name="connsiteY6" fmla="*/ 21707 h 2012950"/>
                <a:gd name="connsiteX7" fmla="*/ 1090803 w 1585912"/>
                <a:gd name="connsiteY7" fmla="*/ 43414 h 2012950"/>
                <a:gd name="connsiteX8" fmla="*/ 1120425 w 1585912"/>
                <a:gd name="connsiteY8" fmla="*/ 72534 h 2012950"/>
                <a:gd name="connsiteX9" fmla="*/ 1133120 w 1585912"/>
                <a:gd name="connsiteY9" fmla="*/ 91064 h 2012950"/>
                <a:gd name="connsiteX10" fmla="*/ 1165387 w 1585912"/>
                <a:gd name="connsiteY10" fmla="*/ 140303 h 2012950"/>
                <a:gd name="connsiteX11" fmla="*/ 1225688 w 1585912"/>
                <a:gd name="connsiteY11" fmla="*/ 241427 h 2012950"/>
                <a:gd name="connsiteX12" fmla="*/ 1281230 w 1585912"/>
                <a:gd name="connsiteY12" fmla="*/ 344669 h 2012950"/>
                <a:gd name="connsiteX13" fmla="*/ 1332539 w 1585912"/>
                <a:gd name="connsiteY13" fmla="*/ 449499 h 2012950"/>
                <a:gd name="connsiteX14" fmla="*/ 1378559 w 1585912"/>
                <a:gd name="connsiteY14" fmla="*/ 555388 h 2012950"/>
                <a:gd name="connsiteX15" fmla="*/ 1420876 w 1585912"/>
                <a:gd name="connsiteY15" fmla="*/ 662865 h 2012950"/>
                <a:gd name="connsiteX16" fmla="*/ 1457374 w 1585912"/>
                <a:gd name="connsiteY16" fmla="*/ 771931 h 2012950"/>
                <a:gd name="connsiteX17" fmla="*/ 1489112 w 1585912"/>
                <a:gd name="connsiteY17" fmla="*/ 880997 h 2012950"/>
                <a:gd name="connsiteX18" fmla="*/ 1517147 w 1585912"/>
                <a:gd name="connsiteY18" fmla="*/ 991121 h 2012950"/>
                <a:gd name="connsiteX19" fmla="*/ 1540421 w 1585912"/>
                <a:gd name="connsiteY19" fmla="*/ 1102305 h 2012950"/>
                <a:gd name="connsiteX20" fmla="*/ 1558406 w 1585912"/>
                <a:gd name="connsiteY20" fmla="*/ 1213488 h 2012950"/>
                <a:gd name="connsiteX21" fmla="*/ 1572159 w 1585912"/>
                <a:gd name="connsiteY21" fmla="*/ 1325731 h 2012950"/>
                <a:gd name="connsiteX22" fmla="*/ 1581151 w 1585912"/>
                <a:gd name="connsiteY22" fmla="*/ 1438502 h 2012950"/>
                <a:gd name="connsiteX23" fmla="*/ 1585912 w 1585912"/>
                <a:gd name="connsiteY23" fmla="*/ 1550215 h 2012950"/>
                <a:gd name="connsiteX24" fmla="*/ 1585912 w 1585912"/>
                <a:gd name="connsiteY24" fmla="*/ 1662987 h 2012950"/>
                <a:gd name="connsiteX25" fmla="*/ 1581151 w 1585912"/>
                <a:gd name="connsiteY25" fmla="*/ 1775229 h 2012950"/>
                <a:gd name="connsiteX26" fmla="*/ 1577449 w 1585912"/>
                <a:gd name="connsiteY26" fmla="*/ 1830821 h 2012950"/>
                <a:gd name="connsiteX27" fmla="*/ 1574275 w 1585912"/>
                <a:gd name="connsiteY27" fmla="*/ 1853587 h 2012950"/>
                <a:gd name="connsiteX28" fmla="*/ 1561580 w 1585912"/>
                <a:gd name="connsiteY28" fmla="*/ 1895413 h 2012950"/>
                <a:gd name="connsiteX29" fmla="*/ 1540421 w 1585912"/>
                <a:gd name="connsiteY29" fmla="*/ 1931945 h 2012950"/>
                <a:gd name="connsiteX30" fmla="*/ 1511328 w 1585912"/>
                <a:gd name="connsiteY30" fmla="*/ 1963182 h 2012950"/>
                <a:gd name="connsiteX31" fmla="*/ 1478004 w 1585912"/>
                <a:gd name="connsiteY31" fmla="*/ 1987537 h 2012950"/>
                <a:gd name="connsiteX32" fmla="*/ 1438860 w 1585912"/>
                <a:gd name="connsiteY32" fmla="*/ 2004479 h 2012950"/>
                <a:gd name="connsiteX33" fmla="*/ 1397072 w 1585912"/>
                <a:gd name="connsiteY33" fmla="*/ 2012950 h 2012950"/>
                <a:gd name="connsiteX34" fmla="*/ 1353697 w 1585912"/>
                <a:gd name="connsiteY34" fmla="*/ 2011891 h 2012950"/>
                <a:gd name="connsiteX35" fmla="*/ 1330952 w 1585912"/>
                <a:gd name="connsiteY35" fmla="*/ 2007656 h 2012950"/>
                <a:gd name="connsiteX36" fmla="*/ 591992 w 1585912"/>
                <a:gd name="connsiteY36" fmla="*/ 1827644 h 2012950"/>
                <a:gd name="connsiteX37" fmla="*/ 592075 w 1585912"/>
                <a:gd name="connsiteY37" fmla="*/ 1827203 h 2012950"/>
                <a:gd name="connsiteX38" fmla="*/ 589999 w 1585912"/>
                <a:gd name="connsiteY38" fmla="*/ 1826684 h 2012950"/>
                <a:gd name="connsiteX39" fmla="*/ 369129 w 1585912"/>
                <a:gd name="connsiteY39" fmla="*/ 1772157 h 2012950"/>
                <a:gd name="connsiteX40" fmla="*/ 369580 w 1585912"/>
                <a:gd name="connsiteY40" fmla="*/ 1766586 h 2012950"/>
                <a:gd name="connsiteX41" fmla="*/ 98626 w 1585912"/>
                <a:gd name="connsiteY41" fmla="*/ 1445683 h 2012950"/>
                <a:gd name="connsiteX42" fmla="*/ 84840 w 1585912"/>
                <a:gd name="connsiteY42" fmla="*/ 1429279 h 2012950"/>
                <a:gd name="connsiteX43" fmla="*/ 60979 w 1585912"/>
                <a:gd name="connsiteY43" fmla="*/ 1394354 h 2012950"/>
                <a:gd name="connsiteX44" fmla="*/ 40299 w 1585912"/>
                <a:gd name="connsiteY44" fmla="*/ 1357842 h 2012950"/>
                <a:gd name="connsiteX45" fmla="*/ 24391 w 1585912"/>
                <a:gd name="connsiteY45" fmla="*/ 1319213 h 2012950"/>
                <a:gd name="connsiteX46" fmla="*/ 12195 w 1585912"/>
                <a:gd name="connsiteY46" fmla="*/ 1279525 h 2012950"/>
                <a:gd name="connsiteX47" fmla="*/ 3711 w 1585912"/>
                <a:gd name="connsiteY47" fmla="*/ 1238250 h 2012950"/>
                <a:gd name="connsiteX48" fmla="*/ 0 w 1585912"/>
                <a:gd name="connsiteY48" fmla="*/ 1196446 h 2012950"/>
                <a:gd name="connsiteX49" fmla="*/ 0 w 1585912"/>
                <a:gd name="connsiteY49" fmla="*/ 1154113 h 2012950"/>
                <a:gd name="connsiteX50" fmla="*/ 2121 w 1585912"/>
                <a:gd name="connsiteY50" fmla="*/ 1133475 h 2012950"/>
                <a:gd name="connsiteX51" fmla="*/ 53275 w 1585912"/>
                <a:gd name="connsiteY51" fmla="*/ 658404 h 2012950"/>
                <a:gd name="connsiteX52" fmla="*/ 50800 w 1585912"/>
                <a:gd name="connsiteY52" fmla="*/ 655161 h 2012950"/>
                <a:gd name="connsiteX53" fmla="*/ 53880 w 1585912"/>
                <a:gd name="connsiteY53" fmla="*/ 652782 h 2012950"/>
                <a:gd name="connsiteX54" fmla="*/ 54086 w 1585912"/>
                <a:gd name="connsiteY54" fmla="*/ 650875 h 2012950"/>
                <a:gd name="connsiteX55" fmla="*/ 55122 w 1585912"/>
                <a:gd name="connsiteY55" fmla="*/ 651823 h 2012950"/>
                <a:gd name="connsiteX56" fmla="*/ 213937 w 1585912"/>
                <a:gd name="connsiteY56" fmla="*/ 529168 h 2012950"/>
                <a:gd name="connsiteX57" fmla="*/ 214312 w 1585912"/>
                <a:gd name="connsiteY57" fmla="*/ 529043 h 2012950"/>
                <a:gd name="connsiteX58" fmla="*/ 214312 w 1585912"/>
                <a:gd name="connsiteY58" fmla="*/ 527857 h 2012950"/>
                <a:gd name="connsiteX59" fmla="*/ 844307 w 1585912"/>
                <a:gd name="connsiteY59" fmla="*/ 41297 h 2012950"/>
                <a:gd name="connsiteX60" fmla="*/ 861762 w 1585912"/>
                <a:gd name="connsiteY60" fmla="*/ 29119 h 2012950"/>
                <a:gd name="connsiteX61" fmla="*/ 899319 w 1585912"/>
                <a:gd name="connsiteY61" fmla="*/ 10589 h 2012950"/>
                <a:gd name="connsiteX62" fmla="*/ 938462 w 1585912"/>
                <a:gd name="connsiteY62" fmla="*/ 1588 h 2012950"/>
                <a:gd name="connsiteX63" fmla="*/ 979192 w 1585912"/>
                <a:gd name="connsiteY63" fmla="*/ 0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15899 w 1585912"/>
                <a:gd name="connsiteY2" fmla="*/ 528916 h 2012950"/>
                <a:gd name="connsiteX3" fmla="*/ 979192 w 1585912"/>
                <a:gd name="connsiteY3" fmla="*/ 0 h 2012950"/>
                <a:gd name="connsiteX4" fmla="*/ 1018864 w 1585912"/>
                <a:gd name="connsiteY4" fmla="*/ 6883 h 2012950"/>
                <a:gd name="connsiteX5" fmla="*/ 1056950 w 1585912"/>
                <a:gd name="connsiteY5" fmla="*/ 21707 h 2012950"/>
                <a:gd name="connsiteX6" fmla="*/ 1090803 w 1585912"/>
                <a:gd name="connsiteY6" fmla="*/ 43414 h 2012950"/>
                <a:gd name="connsiteX7" fmla="*/ 1120425 w 1585912"/>
                <a:gd name="connsiteY7" fmla="*/ 72534 h 2012950"/>
                <a:gd name="connsiteX8" fmla="*/ 1133120 w 1585912"/>
                <a:gd name="connsiteY8" fmla="*/ 91064 h 2012950"/>
                <a:gd name="connsiteX9" fmla="*/ 1165387 w 1585912"/>
                <a:gd name="connsiteY9" fmla="*/ 140303 h 2012950"/>
                <a:gd name="connsiteX10" fmla="*/ 1225688 w 1585912"/>
                <a:gd name="connsiteY10" fmla="*/ 241427 h 2012950"/>
                <a:gd name="connsiteX11" fmla="*/ 1281230 w 1585912"/>
                <a:gd name="connsiteY11" fmla="*/ 344669 h 2012950"/>
                <a:gd name="connsiteX12" fmla="*/ 1332539 w 1585912"/>
                <a:gd name="connsiteY12" fmla="*/ 449499 h 2012950"/>
                <a:gd name="connsiteX13" fmla="*/ 1378559 w 1585912"/>
                <a:gd name="connsiteY13" fmla="*/ 555388 h 2012950"/>
                <a:gd name="connsiteX14" fmla="*/ 1420876 w 1585912"/>
                <a:gd name="connsiteY14" fmla="*/ 662865 h 2012950"/>
                <a:gd name="connsiteX15" fmla="*/ 1457374 w 1585912"/>
                <a:gd name="connsiteY15" fmla="*/ 771931 h 2012950"/>
                <a:gd name="connsiteX16" fmla="*/ 1489112 w 1585912"/>
                <a:gd name="connsiteY16" fmla="*/ 880997 h 2012950"/>
                <a:gd name="connsiteX17" fmla="*/ 1517147 w 1585912"/>
                <a:gd name="connsiteY17" fmla="*/ 991121 h 2012950"/>
                <a:gd name="connsiteX18" fmla="*/ 1540421 w 1585912"/>
                <a:gd name="connsiteY18" fmla="*/ 1102305 h 2012950"/>
                <a:gd name="connsiteX19" fmla="*/ 1558406 w 1585912"/>
                <a:gd name="connsiteY19" fmla="*/ 1213488 h 2012950"/>
                <a:gd name="connsiteX20" fmla="*/ 1572159 w 1585912"/>
                <a:gd name="connsiteY20" fmla="*/ 1325731 h 2012950"/>
                <a:gd name="connsiteX21" fmla="*/ 1581151 w 1585912"/>
                <a:gd name="connsiteY21" fmla="*/ 1438502 h 2012950"/>
                <a:gd name="connsiteX22" fmla="*/ 1585912 w 1585912"/>
                <a:gd name="connsiteY22" fmla="*/ 1550215 h 2012950"/>
                <a:gd name="connsiteX23" fmla="*/ 1585912 w 1585912"/>
                <a:gd name="connsiteY23" fmla="*/ 1662987 h 2012950"/>
                <a:gd name="connsiteX24" fmla="*/ 1581151 w 1585912"/>
                <a:gd name="connsiteY24" fmla="*/ 1775229 h 2012950"/>
                <a:gd name="connsiteX25" fmla="*/ 1577449 w 1585912"/>
                <a:gd name="connsiteY25" fmla="*/ 1830821 h 2012950"/>
                <a:gd name="connsiteX26" fmla="*/ 1574275 w 1585912"/>
                <a:gd name="connsiteY26" fmla="*/ 1853587 h 2012950"/>
                <a:gd name="connsiteX27" fmla="*/ 1561580 w 1585912"/>
                <a:gd name="connsiteY27" fmla="*/ 1895413 h 2012950"/>
                <a:gd name="connsiteX28" fmla="*/ 1540421 w 1585912"/>
                <a:gd name="connsiteY28" fmla="*/ 1931945 h 2012950"/>
                <a:gd name="connsiteX29" fmla="*/ 1511328 w 1585912"/>
                <a:gd name="connsiteY29" fmla="*/ 1963182 h 2012950"/>
                <a:gd name="connsiteX30" fmla="*/ 1478004 w 1585912"/>
                <a:gd name="connsiteY30" fmla="*/ 1987537 h 2012950"/>
                <a:gd name="connsiteX31" fmla="*/ 1438860 w 1585912"/>
                <a:gd name="connsiteY31" fmla="*/ 2004479 h 2012950"/>
                <a:gd name="connsiteX32" fmla="*/ 1397072 w 1585912"/>
                <a:gd name="connsiteY32" fmla="*/ 2012950 h 2012950"/>
                <a:gd name="connsiteX33" fmla="*/ 1353697 w 1585912"/>
                <a:gd name="connsiteY33" fmla="*/ 2011891 h 2012950"/>
                <a:gd name="connsiteX34" fmla="*/ 1330952 w 1585912"/>
                <a:gd name="connsiteY34" fmla="*/ 2007656 h 2012950"/>
                <a:gd name="connsiteX35" fmla="*/ 591992 w 1585912"/>
                <a:gd name="connsiteY35" fmla="*/ 1827644 h 2012950"/>
                <a:gd name="connsiteX36" fmla="*/ 592075 w 1585912"/>
                <a:gd name="connsiteY36" fmla="*/ 1827203 h 2012950"/>
                <a:gd name="connsiteX37" fmla="*/ 589999 w 1585912"/>
                <a:gd name="connsiteY37" fmla="*/ 1826684 h 2012950"/>
                <a:gd name="connsiteX38" fmla="*/ 369129 w 1585912"/>
                <a:gd name="connsiteY38" fmla="*/ 1772157 h 2012950"/>
                <a:gd name="connsiteX39" fmla="*/ 369580 w 1585912"/>
                <a:gd name="connsiteY39" fmla="*/ 1766586 h 2012950"/>
                <a:gd name="connsiteX40" fmla="*/ 98626 w 1585912"/>
                <a:gd name="connsiteY40" fmla="*/ 1445683 h 2012950"/>
                <a:gd name="connsiteX41" fmla="*/ 84840 w 1585912"/>
                <a:gd name="connsiteY41" fmla="*/ 1429279 h 2012950"/>
                <a:gd name="connsiteX42" fmla="*/ 60979 w 1585912"/>
                <a:gd name="connsiteY42" fmla="*/ 1394354 h 2012950"/>
                <a:gd name="connsiteX43" fmla="*/ 40299 w 1585912"/>
                <a:gd name="connsiteY43" fmla="*/ 1357842 h 2012950"/>
                <a:gd name="connsiteX44" fmla="*/ 24391 w 1585912"/>
                <a:gd name="connsiteY44" fmla="*/ 1319213 h 2012950"/>
                <a:gd name="connsiteX45" fmla="*/ 12195 w 1585912"/>
                <a:gd name="connsiteY45" fmla="*/ 1279525 h 2012950"/>
                <a:gd name="connsiteX46" fmla="*/ 3711 w 1585912"/>
                <a:gd name="connsiteY46" fmla="*/ 1238250 h 2012950"/>
                <a:gd name="connsiteX47" fmla="*/ 0 w 1585912"/>
                <a:gd name="connsiteY47" fmla="*/ 1196446 h 2012950"/>
                <a:gd name="connsiteX48" fmla="*/ 0 w 1585912"/>
                <a:gd name="connsiteY48" fmla="*/ 1154113 h 2012950"/>
                <a:gd name="connsiteX49" fmla="*/ 2121 w 1585912"/>
                <a:gd name="connsiteY49" fmla="*/ 1133475 h 2012950"/>
                <a:gd name="connsiteX50" fmla="*/ 53275 w 1585912"/>
                <a:gd name="connsiteY50" fmla="*/ 658404 h 2012950"/>
                <a:gd name="connsiteX51" fmla="*/ 50800 w 1585912"/>
                <a:gd name="connsiteY51" fmla="*/ 655161 h 2012950"/>
                <a:gd name="connsiteX52" fmla="*/ 53880 w 1585912"/>
                <a:gd name="connsiteY52" fmla="*/ 652782 h 2012950"/>
                <a:gd name="connsiteX53" fmla="*/ 54086 w 1585912"/>
                <a:gd name="connsiteY53" fmla="*/ 650875 h 2012950"/>
                <a:gd name="connsiteX54" fmla="*/ 55122 w 1585912"/>
                <a:gd name="connsiteY54" fmla="*/ 651823 h 2012950"/>
                <a:gd name="connsiteX55" fmla="*/ 213937 w 1585912"/>
                <a:gd name="connsiteY55" fmla="*/ 529168 h 2012950"/>
                <a:gd name="connsiteX56" fmla="*/ 214312 w 1585912"/>
                <a:gd name="connsiteY56" fmla="*/ 529043 h 2012950"/>
                <a:gd name="connsiteX57" fmla="*/ 214312 w 1585912"/>
                <a:gd name="connsiteY57" fmla="*/ 527857 h 2012950"/>
                <a:gd name="connsiteX58" fmla="*/ 844307 w 1585912"/>
                <a:gd name="connsiteY58" fmla="*/ 41297 h 2012950"/>
                <a:gd name="connsiteX59" fmla="*/ 861762 w 1585912"/>
                <a:gd name="connsiteY59" fmla="*/ 29119 h 2012950"/>
                <a:gd name="connsiteX60" fmla="*/ 899319 w 1585912"/>
                <a:gd name="connsiteY60" fmla="*/ 10589 h 2012950"/>
                <a:gd name="connsiteX61" fmla="*/ 938462 w 1585912"/>
                <a:gd name="connsiteY61" fmla="*/ 1588 h 2012950"/>
                <a:gd name="connsiteX62" fmla="*/ 979192 w 1585912"/>
                <a:gd name="connsiteY62" fmla="*/ 0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15899 w 1585912"/>
                <a:gd name="connsiteY2" fmla="*/ 528916 h 2012950"/>
                <a:gd name="connsiteX3" fmla="*/ 979192 w 1585912"/>
                <a:gd name="connsiteY3" fmla="*/ 0 h 2012950"/>
                <a:gd name="connsiteX4" fmla="*/ 1018864 w 1585912"/>
                <a:gd name="connsiteY4" fmla="*/ 6883 h 2012950"/>
                <a:gd name="connsiteX5" fmla="*/ 1056950 w 1585912"/>
                <a:gd name="connsiteY5" fmla="*/ 21707 h 2012950"/>
                <a:gd name="connsiteX6" fmla="*/ 1090803 w 1585912"/>
                <a:gd name="connsiteY6" fmla="*/ 43414 h 2012950"/>
                <a:gd name="connsiteX7" fmla="*/ 1120425 w 1585912"/>
                <a:gd name="connsiteY7" fmla="*/ 72534 h 2012950"/>
                <a:gd name="connsiteX8" fmla="*/ 1133120 w 1585912"/>
                <a:gd name="connsiteY8" fmla="*/ 91064 h 2012950"/>
                <a:gd name="connsiteX9" fmla="*/ 1165387 w 1585912"/>
                <a:gd name="connsiteY9" fmla="*/ 140303 h 2012950"/>
                <a:gd name="connsiteX10" fmla="*/ 1225688 w 1585912"/>
                <a:gd name="connsiteY10" fmla="*/ 241427 h 2012950"/>
                <a:gd name="connsiteX11" fmla="*/ 1281230 w 1585912"/>
                <a:gd name="connsiteY11" fmla="*/ 344669 h 2012950"/>
                <a:gd name="connsiteX12" fmla="*/ 1332539 w 1585912"/>
                <a:gd name="connsiteY12" fmla="*/ 449499 h 2012950"/>
                <a:gd name="connsiteX13" fmla="*/ 1378559 w 1585912"/>
                <a:gd name="connsiteY13" fmla="*/ 555388 h 2012950"/>
                <a:gd name="connsiteX14" fmla="*/ 1420876 w 1585912"/>
                <a:gd name="connsiteY14" fmla="*/ 662865 h 2012950"/>
                <a:gd name="connsiteX15" fmla="*/ 1457374 w 1585912"/>
                <a:gd name="connsiteY15" fmla="*/ 771931 h 2012950"/>
                <a:gd name="connsiteX16" fmla="*/ 1489112 w 1585912"/>
                <a:gd name="connsiteY16" fmla="*/ 880997 h 2012950"/>
                <a:gd name="connsiteX17" fmla="*/ 1517147 w 1585912"/>
                <a:gd name="connsiteY17" fmla="*/ 991121 h 2012950"/>
                <a:gd name="connsiteX18" fmla="*/ 1540421 w 1585912"/>
                <a:gd name="connsiteY18" fmla="*/ 1102305 h 2012950"/>
                <a:gd name="connsiteX19" fmla="*/ 1558406 w 1585912"/>
                <a:gd name="connsiteY19" fmla="*/ 1213488 h 2012950"/>
                <a:gd name="connsiteX20" fmla="*/ 1572159 w 1585912"/>
                <a:gd name="connsiteY20" fmla="*/ 1325731 h 2012950"/>
                <a:gd name="connsiteX21" fmla="*/ 1581151 w 1585912"/>
                <a:gd name="connsiteY21" fmla="*/ 1438502 h 2012950"/>
                <a:gd name="connsiteX22" fmla="*/ 1585912 w 1585912"/>
                <a:gd name="connsiteY22" fmla="*/ 1550215 h 2012950"/>
                <a:gd name="connsiteX23" fmla="*/ 1585912 w 1585912"/>
                <a:gd name="connsiteY23" fmla="*/ 1662987 h 2012950"/>
                <a:gd name="connsiteX24" fmla="*/ 1581151 w 1585912"/>
                <a:gd name="connsiteY24" fmla="*/ 1775229 h 2012950"/>
                <a:gd name="connsiteX25" fmla="*/ 1577449 w 1585912"/>
                <a:gd name="connsiteY25" fmla="*/ 1830821 h 2012950"/>
                <a:gd name="connsiteX26" fmla="*/ 1574275 w 1585912"/>
                <a:gd name="connsiteY26" fmla="*/ 1853587 h 2012950"/>
                <a:gd name="connsiteX27" fmla="*/ 1561580 w 1585912"/>
                <a:gd name="connsiteY27" fmla="*/ 1895413 h 2012950"/>
                <a:gd name="connsiteX28" fmla="*/ 1540421 w 1585912"/>
                <a:gd name="connsiteY28" fmla="*/ 1931945 h 2012950"/>
                <a:gd name="connsiteX29" fmla="*/ 1511328 w 1585912"/>
                <a:gd name="connsiteY29" fmla="*/ 1963182 h 2012950"/>
                <a:gd name="connsiteX30" fmla="*/ 1478004 w 1585912"/>
                <a:gd name="connsiteY30" fmla="*/ 1987537 h 2012950"/>
                <a:gd name="connsiteX31" fmla="*/ 1438860 w 1585912"/>
                <a:gd name="connsiteY31" fmla="*/ 2004479 h 2012950"/>
                <a:gd name="connsiteX32" fmla="*/ 1397072 w 1585912"/>
                <a:gd name="connsiteY32" fmla="*/ 2012950 h 2012950"/>
                <a:gd name="connsiteX33" fmla="*/ 1353697 w 1585912"/>
                <a:gd name="connsiteY33" fmla="*/ 2011891 h 2012950"/>
                <a:gd name="connsiteX34" fmla="*/ 1330952 w 1585912"/>
                <a:gd name="connsiteY34" fmla="*/ 2007656 h 2012950"/>
                <a:gd name="connsiteX35" fmla="*/ 591992 w 1585912"/>
                <a:gd name="connsiteY35" fmla="*/ 1827644 h 2012950"/>
                <a:gd name="connsiteX36" fmla="*/ 592075 w 1585912"/>
                <a:gd name="connsiteY36" fmla="*/ 1827203 h 2012950"/>
                <a:gd name="connsiteX37" fmla="*/ 589999 w 1585912"/>
                <a:gd name="connsiteY37" fmla="*/ 1826684 h 2012950"/>
                <a:gd name="connsiteX38" fmla="*/ 369129 w 1585912"/>
                <a:gd name="connsiteY38" fmla="*/ 1772157 h 2012950"/>
                <a:gd name="connsiteX39" fmla="*/ 369580 w 1585912"/>
                <a:gd name="connsiteY39" fmla="*/ 1766586 h 2012950"/>
                <a:gd name="connsiteX40" fmla="*/ 98626 w 1585912"/>
                <a:gd name="connsiteY40" fmla="*/ 1445683 h 2012950"/>
                <a:gd name="connsiteX41" fmla="*/ 84840 w 1585912"/>
                <a:gd name="connsiteY41" fmla="*/ 1429279 h 2012950"/>
                <a:gd name="connsiteX42" fmla="*/ 60979 w 1585912"/>
                <a:gd name="connsiteY42" fmla="*/ 1394354 h 2012950"/>
                <a:gd name="connsiteX43" fmla="*/ 40299 w 1585912"/>
                <a:gd name="connsiteY43" fmla="*/ 1357842 h 2012950"/>
                <a:gd name="connsiteX44" fmla="*/ 24391 w 1585912"/>
                <a:gd name="connsiteY44" fmla="*/ 1319213 h 2012950"/>
                <a:gd name="connsiteX45" fmla="*/ 12195 w 1585912"/>
                <a:gd name="connsiteY45" fmla="*/ 1279525 h 2012950"/>
                <a:gd name="connsiteX46" fmla="*/ 3711 w 1585912"/>
                <a:gd name="connsiteY46" fmla="*/ 1238250 h 2012950"/>
                <a:gd name="connsiteX47" fmla="*/ 0 w 1585912"/>
                <a:gd name="connsiteY47" fmla="*/ 1196446 h 2012950"/>
                <a:gd name="connsiteX48" fmla="*/ 0 w 1585912"/>
                <a:gd name="connsiteY48" fmla="*/ 1154113 h 2012950"/>
                <a:gd name="connsiteX49" fmla="*/ 2121 w 1585912"/>
                <a:gd name="connsiteY49" fmla="*/ 1133475 h 2012950"/>
                <a:gd name="connsiteX50" fmla="*/ 53275 w 1585912"/>
                <a:gd name="connsiteY50" fmla="*/ 658404 h 2012950"/>
                <a:gd name="connsiteX51" fmla="*/ 50800 w 1585912"/>
                <a:gd name="connsiteY51" fmla="*/ 655161 h 2012950"/>
                <a:gd name="connsiteX52" fmla="*/ 53880 w 1585912"/>
                <a:gd name="connsiteY52" fmla="*/ 652782 h 2012950"/>
                <a:gd name="connsiteX53" fmla="*/ 54086 w 1585912"/>
                <a:gd name="connsiteY53" fmla="*/ 650875 h 2012950"/>
                <a:gd name="connsiteX54" fmla="*/ 55122 w 1585912"/>
                <a:gd name="connsiteY54" fmla="*/ 651823 h 2012950"/>
                <a:gd name="connsiteX55" fmla="*/ 213937 w 1585912"/>
                <a:gd name="connsiteY55" fmla="*/ 529168 h 2012950"/>
                <a:gd name="connsiteX56" fmla="*/ 214312 w 1585912"/>
                <a:gd name="connsiteY56" fmla="*/ 529043 h 2012950"/>
                <a:gd name="connsiteX57" fmla="*/ 844307 w 1585912"/>
                <a:gd name="connsiteY57" fmla="*/ 41297 h 2012950"/>
                <a:gd name="connsiteX58" fmla="*/ 861762 w 1585912"/>
                <a:gd name="connsiteY58" fmla="*/ 29119 h 2012950"/>
                <a:gd name="connsiteX59" fmla="*/ 899319 w 1585912"/>
                <a:gd name="connsiteY59" fmla="*/ 10589 h 2012950"/>
                <a:gd name="connsiteX60" fmla="*/ 938462 w 1585912"/>
                <a:gd name="connsiteY60" fmla="*/ 1588 h 2012950"/>
                <a:gd name="connsiteX61" fmla="*/ 979192 w 1585912"/>
                <a:gd name="connsiteY61" fmla="*/ 0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15899 w 1585912"/>
                <a:gd name="connsiteY2" fmla="*/ 528916 h 2012950"/>
                <a:gd name="connsiteX3" fmla="*/ 979192 w 1585912"/>
                <a:gd name="connsiteY3" fmla="*/ 0 h 2012950"/>
                <a:gd name="connsiteX4" fmla="*/ 1018864 w 1585912"/>
                <a:gd name="connsiteY4" fmla="*/ 6883 h 2012950"/>
                <a:gd name="connsiteX5" fmla="*/ 1056950 w 1585912"/>
                <a:gd name="connsiteY5" fmla="*/ 21707 h 2012950"/>
                <a:gd name="connsiteX6" fmla="*/ 1090803 w 1585912"/>
                <a:gd name="connsiteY6" fmla="*/ 43414 h 2012950"/>
                <a:gd name="connsiteX7" fmla="*/ 1120425 w 1585912"/>
                <a:gd name="connsiteY7" fmla="*/ 72534 h 2012950"/>
                <a:gd name="connsiteX8" fmla="*/ 1133120 w 1585912"/>
                <a:gd name="connsiteY8" fmla="*/ 91064 h 2012950"/>
                <a:gd name="connsiteX9" fmla="*/ 1165387 w 1585912"/>
                <a:gd name="connsiteY9" fmla="*/ 140303 h 2012950"/>
                <a:gd name="connsiteX10" fmla="*/ 1225688 w 1585912"/>
                <a:gd name="connsiteY10" fmla="*/ 241427 h 2012950"/>
                <a:gd name="connsiteX11" fmla="*/ 1281230 w 1585912"/>
                <a:gd name="connsiteY11" fmla="*/ 344669 h 2012950"/>
                <a:gd name="connsiteX12" fmla="*/ 1332539 w 1585912"/>
                <a:gd name="connsiteY12" fmla="*/ 449499 h 2012950"/>
                <a:gd name="connsiteX13" fmla="*/ 1378559 w 1585912"/>
                <a:gd name="connsiteY13" fmla="*/ 555388 h 2012950"/>
                <a:gd name="connsiteX14" fmla="*/ 1420876 w 1585912"/>
                <a:gd name="connsiteY14" fmla="*/ 662865 h 2012950"/>
                <a:gd name="connsiteX15" fmla="*/ 1457374 w 1585912"/>
                <a:gd name="connsiteY15" fmla="*/ 771931 h 2012950"/>
                <a:gd name="connsiteX16" fmla="*/ 1489112 w 1585912"/>
                <a:gd name="connsiteY16" fmla="*/ 880997 h 2012950"/>
                <a:gd name="connsiteX17" fmla="*/ 1517147 w 1585912"/>
                <a:gd name="connsiteY17" fmla="*/ 991121 h 2012950"/>
                <a:gd name="connsiteX18" fmla="*/ 1540421 w 1585912"/>
                <a:gd name="connsiteY18" fmla="*/ 1102305 h 2012950"/>
                <a:gd name="connsiteX19" fmla="*/ 1558406 w 1585912"/>
                <a:gd name="connsiteY19" fmla="*/ 1213488 h 2012950"/>
                <a:gd name="connsiteX20" fmla="*/ 1572159 w 1585912"/>
                <a:gd name="connsiteY20" fmla="*/ 1325731 h 2012950"/>
                <a:gd name="connsiteX21" fmla="*/ 1581151 w 1585912"/>
                <a:gd name="connsiteY21" fmla="*/ 1438502 h 2012950"/>
                <a:gd name="connsiteX22" fmla="*/ 1585912 w 1585912"/>
                <a:gd name="connsiteY22" fmla="*/ 1550215 h 2012950"/>
                <a:gd name="connsiteX23" fmla="*/ 1585912 w 1585912"/>
                <a:gd name="connsiteY23" fmla="*/ 1662987 h 2012950"/>
                <a:gd name="connsiteX24" fmla="*/ 1581151 w 1585912"/>
                <a:gd name="connsiteY24" fmla="*/ 1775229 h 2012950"/>
                <a:gd name="connsiteX25" fmla="*/ 1577449 w 1585912"/>
                <a:gd name="connsiteY25" fmla="*/ 1830821 h 2012950"/>
                <a:gd name="connsiteX26" fmla="*/ 1574275 w 1585912"/>
                <a:gd name="connsiteY26" fmla="*/ 1853587 h 2012950"/>
                <a:gd name="connsiteX27" fmla="*/ 1561580 w 1585912"/>
                <a:gd name="connsiteY27" fmla="*/ 1895413 h 2012950"/>
                <a:gd name="connsiteX28" fmla="*/ 1540421 w 1585912"/>
                <a:gd name="connsiteY28" fmla="*/ 1931945 h 2012950"/>
                <a:gd name="connsiteX29" fmla="*/ 1511328 w 1585912"/>
                <a:gd name="connsiteY29" fmla="*/ 1963182 h 2012950"/>
                <a:gd name="connsiteX30" fmla="*/ 1478004 w 1585912"/>
                <a:gd name="connsiteY30" fmla="*/ 1987537 h 2012950"/>
                <a:gd name="connsiteX31" fmla="*/ 1438860 w 1585912"/>
                <a:gd name="connsiteY31" fmla="*/ 2004479 h 2012950"/>
                <a:gd name="connsiteX32" fmla="*/ 1397072 w 1585912"/>
                <a:gd name="connsiteY32" fmla="*/ 2012950 h 2012950"/>
                <a:gd name="connsiteX33" fmla="*/ 1353697 w 1585912"/>
                <a:gd name="connsiteY33" fmla="*/ 2011891 h 2012950"/>
                <a:gd name="connsiteX34" fmla="*/ 1330952 w 1585912"/>
                <a:gd name="connsiteY34" fmla="*/ 2007656 h 2012950"/>
                <a:gd name="connsiteX35" fmla="*/ 591992 w 1585912"/>
                <a:gd name="connsiteY35" fmla="*/ 1827644 h 2012950"/>
                <a:gd name="connsiteX36" fmla="*/ 592075 w 1585912"/>
                <a:gd name="connsiteY36" fmla="*/ 1827203 h 2012950"/>
                <a:gd name="connsiteX37" fmla="*/ 589999 w 1585912"/>
                <a:gd name="connsiteY37" fmla="*/ 1826684 h 2012950"/>
                <a:gd name="connsiteX38" fmla="*/ 369129 w 1585912"/>
                <a:gd name="connsiteY38" fmla="*/ 1772157 h 2012950"/>
                <a:gd name="connsiteX39" fmla="*/ 369580 w 1585912"/>
                <a:gd name="connsiteY39" fmla="*/ 1766586 h 2012950"/>
                <a:gd name="connsiteX40" fmla="*/ 98626 w 1585912"/>
                <a:gd name="connsiteY40" fmla="*/ 1445683 h 2012950"/>
                <a:gd name="connsiteX41" fmla="*/ 84840 w 1585912"/>
                <a:gd name="connsiteY41" fmla="*/ 1429279 h 2012950"/>
                <a:gd name="connsiteX42" fmla="*/ 60979 w 1585912"/>
                <a:gd name="connsiteY42" fmla="*/ 1394354 h 2012950"/>
                <a:gd name="connsiteX43" fmla="*/ 40299 w 1585912"/>
                <a:gd name="connsiteY43" fmla="*/ 1357842 h 2012950"/>
                <a:gd name="connsiteX44" fmla="*/ 24391 w 1585912"/>
                <a:gd name="connsiteY44" fmla="*/ 1319213 h 2012950"/>
                <a:gd name="connsiteX45" fmla="*/ 12195 w 1585912"/>
                <a:gd name="connsiteY45" fmla="*/ 1279525 h 2012950"/>
                <a:gd name="connsiteX46" fmla="*/ 3711 w 1585912"/>
                <a:gd name="connsiteY46" fmla="*/ 1238250 h 2012950"/>
                <a:gd name="connsiteX47" fmla="*/ 0 w 1585912"/>
                <a:gd name="connsiteY47" fmla="*/ 1196446 h 2012950"/>
                <a:gd name="connsiteX48" fmla="*/ 0 w 1585912"/>
                <a:gd name="connsiteY48" fmla="*/ 1154113 h 2012950"/>
                <a:gd name="connsiteX49" fmla="*/ 2121 w 1585912"/>
                <a:gd name="connsiteY49" fmla="*/ 1133475 h 2012950"/>
                <a:gd name="connsiteX50" fmla="*/ 53275 w 1585912"/>
                <a:gd name="connsiteY50" fmla="*/ 658404 h 2012950"/>
                <a:gd name="connsiteX51" fmla="*/ 50800 w 1585912"/>
                <a:gd name="connsiteY51" fmla="*/ 655161 h 2012950"/>
                <a:gd name="connsiteX52" fmla="*/ 53880 w 1585912"/>
                <a:gd name="connsiteY52" fmla="*/ 652782 h 2012950"/>
                <a:gd name="connsiteX53" fmla="*/ 54086 w 1585912"/>
                <a:gd name="connsiteY53" fmla="*/ 650875 h 2012950"/>
                <a:gd name="connsiteX54" fmla="*/ 55122 w 1585912"/>
                <a:gd name="connsiteY54" fmla="*/ 651823 h 2012950"/>
                <a:gd name="connsiteX55" fmla="*/ 213937 w 1585912"/>
                <a:gd name="connsiteY55" fmla="*/ 529168 h 2012950"/>
                <a:gd name="connsiteX56" fmla="*/ 844307 w 1585912"/>
                <a:gd name="connsiteY56" fmla="*/ 41297 h 2012950"/>
                <a:gd name="connsiteX57" fmla="*/ 861762 w 1585912"/>
                <a:gd name="connsiteY57" fmla="*/ 29119 h 2012950"/>
                <a:gd name="connsiteX58" fmla="*/ 899319 w 1585912"/>
                <a:gd name="connsiteY58" fmla="*/ 10589 h 2012950"/>
                <a:gd name="connsiteX59" fmla="*/ 938462 w 1585912"/>
                <a:gd name="connsiteY59" fmla="*/ 1588 h 2012950"/>
                <a:gd name="connsiteX60" fmla="*/ 979192 w 1585912"/>
                <a:gd name="connsiteY60" fmla="*/ 0 h 2012950"/>
                <a:gd name="connsiteX0" fmla="*/ 215899 w 1585912"/>
                <a:gd name="connsiteY0" fmla="*/ 528916 h 2012950"/>
                <a:gd name="connsiteX1" fmla="*/ 215789 w 1585912"/>
                <a:gd name="connsiteY1" fmla="*/ 528952 h 2012950"/>
                <a:gd name="connsiteX2" fmla="*/ 215899 w 1585912"/>
                <a:gd name="connsiteY2" fmla="*/ 528916 h 2012950"/>
                <a:gd name="connsiteX3" fmla="*/ 979192 w 1585912"/>
                <a:gd name="connsiteY3" fmla="*/ 0 h 2012950"/>
                <a:gd name="connsiteX4" fmla="*/ 1018864 w 1585912"/>
                <a:gd name="connsiteY4" fmla="*/ 6883 h 2012950"/>
                <a:gd name="connsiteX5" fmla="*/ 1056950 w 1585912"/>
                <a:gd name="connsiteY5" fmla="*/ 21707 h 2012950"/>
                <a:gd name="connsiteX6" fmla="*/ 1090803 w 1585912"/>
                <a:gd name="connsiteY6" fmla="*/ 43414 h 2012950"/>
                <a:gd name="connsiteX7" fmla="*/ 1120425 w 1585912"/>
                <a:gd name="connsiteY7" fmla="*/ 72534 h 2012950"/>
                <a:gd name="connsiteX8" fmla="*/ 1133120 w 1585912"/>
                <a:gd name="connsiteY8" fmla="*/ 91064 h 2012950"/>
                <a:gd name="connsiteX9" fmla="*/ 1165387 w 1585912"/>
                <a:gd name="connsiteY9" fmla="*/ 140303 h 2012950"/>
                <a:gd name="connsiteX10" fmla="*/ 1225688 w 1585912"/>
                <a:gd name="connsiteY10" fmla="*/ 241427 h 2012950"/>
                <a:gd name="connsiteX11" fmla="*/ 1281230 w 1585912"/>
                <a:gd name="connsiteY11" fmla="*/ 344669 h 2012950"/>
                <a:gd name="connsiteX12" fmla="*/ 1332539 w 1585912"/>
                <a:gd name="connsiteY12" fmla="*/ 449499 h 2012950"/>
                <a:gd name="connsiteX13" fmla="*/ 1378559 w 1585912"/>
                <a:gd name="connsiteY13" fmla="*/ 555388 h 2012950"/>
                <a:gd name="connsiteX14" fmla="*/ 1420876 w 1585912"/>
                <a:gd name="connsiteY14" fmla="*/ 662865 h 2012950"/>
                <a:gd name="connsiteX15" fmla="*/ 1457374 w 1585912"/>
                <a:gd name="connsiteY15" fmla="*/ 771931 h 2012950"/>
                <a:gd name="connsiteX16" fmla="*/ 1489112 w 1585912"/>
                <a:gd name="connsiteY16" fmla="*/ 880997 h 2012950"/>
                <a:gd name="connsiteX17" fmla="*/ 1517147 w 1585912"/>
                <a:gd name="connsiteY17" fmla="*/ 991121 h 2012950"/>
                <a:gd name="connsiteX18" fmla="*/ 1540421 w 1585912"/>
                <a:gd name="connsiteY18" fmla="*/ 1102305 h 2012950"/>
                <a:gd name="connsiteX19" fmla="*/ 1558406 w 1585912"/>
                <a:gd name="connsiteY19" fmla="*/ 1213488 h 2012950"/>
                <a:gd name="connsiteX20" fmla="*/ 1572159 w 1585912"/>
                <a:gd name="connsiteY20" fmla="*/ 1325731 h 2012950"/>
                <a:gd name="connsiteX21" fmla="*/ 1581151 w 1585912"/>
                <a:gd name="connsiteY21" fmla="*/ 1438502 h 2012950"/>
                <a:gd name="connsiteX22" fmla="*/ 1585912 w 1585912"/>
                <a:gd name="connsiteY22" fmla="*/ 1550215 h 2012950"/>
                <a:gd name="connsiteX23" fmla="*/ 1585912 w 1585912"/>
                <a:gd name="connsiteY23" fmla="*/ 1662987 h 2012950"/>
                <a:gd name="connsiteX24" fmla="*/ 1581151 w 1585912"/>
                <a:gd name="connsiteY24" fmla="*/ 1775229 h 2012950"/>
                <a:gd name="connsiteX25" fmla="*/ 1577449 w 1585912"/>
                <a:gd name="connsiteY25" fmla="*/ 1830821 h 2012950"/>
                <a:gd name="connsiteX26" fmla="*/ 1574275 w 1585912"/>
                <a:gd name="connsiteY26" fmla="*/ 1853587 h 2012950"/>
                <a:gd name="connsiteX27" fmla="*/ 1561580 w 1585912"/>
                <a:gd name="connsiteY27" fmla="*/ 1895413 h 2012950"/>
                <a:gd name="connsiteX28" fmla="*/ 1540421 w 1585912"/>
                <a:gd name="connsiteY28" fmla="*/ 1931945 h 2012950"/>
                <a:gd name="connsiteX29" fmla="*/ 1511328 w 1585912"/>
                <a:gd name="connsiteY29" fmla="*/ 1963182 h 2012950"/>
                <a:gd name="connsiteX30" fmla="*/ 1478004 w 1585912"/>
                <a:gd name="connsiteY30" fmla="*/ 1987537 h 2012950"/>
                <a:gd name="connsiteX31" fmla="*/ 1438860 w 1585912"/>
                <a:gd name="connsiteY31" fmla="*/ 2004479 h 2012950"/>
                <a:gd name="connsiteX32" fmla="*/ 1397072 w 1585912"/>
                <a:gd name="connsiteY32" fmla="*/ 2012950 h 2012950"/>
                <a:gd name="connsiteX33" fmla="*/ 1353697 w 1585912"/>
                <a:gd name="connsiteY33" fmla="*/ 2011891 h 2012950"/>
                <a:gd name="connsiteX34" fmla="*/ 1330952 w 1585912"/>
                <a:gd name="connsiteY34" fmla="*/ 2007656 h 2012950"/>
                <a:gd name="connsiteX35" fmla="*/ 591992 w 1585912"/>
                <a:gd name="connsiteY35" fmla="*/ 1827644 h 2012950"/>
                <a:gd name="connsiteX36" fmla="*/ 592075 w 1585912"/>
                <a:gd name="connsiteY36" fmla="*/ 1827203 h 2012950"/>
                <a:gd name="connsiteX37" fmla="*/ 589999 w 1585912"/>
                <a:gd name="connsiteY37" fmla="*/ 1826684 h 2012950"/>
                <a:gd name="connsiteX38" fmla="*/ 369129 w 1585912"/>
                <a:gd name="connsiteY38" fmla="*/ 1772157 h 2012950"/>
                <a:gd name="connsiteX39" fmla="*/ 369580 w 1585912"/>
                <a:gd name="connsiteY39" fmla="*/ 1766586 h 2012950"/>
                <a:gd name="connsiteX40" fmla="*/ 98626 w 1585912"/>
                <a:gd name="connsiteY40" fmla="*/ 1445683 h 2012950"/>
                <a:gd name="connsiteX41" fmla="*/ 84840 w 1585912"/>
                <a:gd name="connsiteY41" fmla="*/ 1429279 h 2012950"/>
                <a:gd name="connsiteX42" fmla="*/ 60979 w 1585912"/>
                <a:gd name="connsiteY42" fmla="*/ 1394354 h 2012950"/>
                <a:gd name="connsiteX43" fmla="*/ 40299 w 1585912"/>
                <a:gd name="connsiteY43" fmla="*/ 1357842 h 2012950"/>
                <a:gd name="connsiteX44" fmla="*/ 24391 w 1585912"/>
                <a:gd name="connsiteY44" fmla="*/ 1319213 h 2012950"/>
                <a:gd name="connsiteX45" fmla="*/ 12195 w 1585912"/>
                <a:gd name="connsiteY45" fmla="*/ 1279525 h 2012950"/>
                <a:gd name="connsiteX46" fmla="*/ 3711 w 1585912"/>
                <a:gd name="connsiteY46" fmla="*/ 1238250 h 2012950"/>
                <a:gd name="connsiteX47" fmla="*/ 0 w 1585912"/>
                <a:gd name="connsiteY47" fmla="*/ 1196446 h 2012950"/>
                <a:gd name="connsiteX48" fmla="*/ 0 w 1585912"/>
                <a:gd name="connsiteY48" fmla="*/ 1154113 h 2012950"/>
                <a:gd name="connsiteX49" fmla="*/ 2121 w 1585912"/>
                <a:gd name="connsiteY49" fmla="*/ 1133475 h 2012950"/>
                <a:gd name="connsiteX50" fmla="*/ 53275 w 1585912"/>
                <a:gd name="connsiteY50" fmla="*/ 658404 h 2012950"/>
                <a:gd name="connsiteX51" fmla="*/ 50800 w 1585912"/>
                <a:gd name="connsiteY51" fmla="*/ 655161 h 2012950"/>
                <a:gd name="connsiteX52" fmla="*/ 53880 w 1585912"/>
                <a:gd name="connsiteY52" fmla="*/ 652782 h 2012950"/>
                <a:gd name="connsiteX53" fmla="*/ 54086 w 1585912"/>
                <a:gd name="connsiteY53" fmla="*/ 650875 h 2012950"/>
                <a:gd name="connsiteX54" fmla="*/ 55122 w 1585912"/>
                <a:gd name="connsiteY54" fmla="*/ 651823 h 2012950"/>
                <a:gd name="connsiteX55" fmla="*/ 844307 w 1585912"/>
                <a:gd name="connsiteY55" fmla="*/ 41297 h 2012950"/>
                <a:gd name="connsiteX56" fmla="*/ 861762 w 1585912"/>
                <a:gd name="connsiteY56" fmla="*/ 29119 h 2012950"/>
                <a:gd name="connsiteX57" fmla="*/ 899319 w 1585912"/>
                <a:gd name="connsiteY57" fmla="*/ 10589 h 2012950"/>
                <a:gd name="connsiteX58" fmla="*/ 938462 w 1585912"/>
                <a:gd name="connsiteY58" fmla="*/ 1588 h 2012950"/>
                <a:gd name="connsiteX59" fmla="*/ 979192 w 1585912"/>
                <a:gd name="connsiteY59" fmla="*/ 0 h 2012950"/>
                <a:gd name="connsiteX0" fmla="*/ 979192 w 1585912"/>
                <a:gd name="connsiteY0" fmla="*/ 0 h 2012950"/>
                <a:gd name="connsiteX1" fmla="*/ 1018864 w 1585912"/>
                <a:gd name="connsiteY1" fmla="*/ 6883 h 2012950"/>
                <a:gd name="connsiteX2" fmla="*/ 1056950 w 1585912"/>
                <a:gd name="connsiteY2" fmla="*/ 21707 h 2012950"/>
                <a:gd name="connsiteX3" fmla="*/ 1090803 w 1585912"/>
                <a:gd name="connsiteY3" fmla="*/ 43414 h 2012950"/>
                <a:gd name="connsiteX4" fmla="*/ 1120425 w 1585912"/>
                <a:gd name="connsiteY4" fmla="*/ 72534 h 2012950"/>
                <a:gd name="connsiteX5" fmla="*/ 1133120 w 1585912"/>
                <a:gd name="connsiteY5" fmla="*/ 91064 h 2012950"/>
                <a:gd name="connsiteX6" fmla="*/ 1165387 w 1585912"/>
                <a:gd name="connsiteY6" fmla="*/ 140303 h 2012950"/>
                <a:gd name="connsiteX7" fmla="*/ 1225688 w 1585912"/>
                <a:gd name="connsiteY7" fmla="*/ 241427 h 2012950"/>
                <a:gd name="connsiteX8" fmla="*/ 1281230 w 1585912"/>
                <a:gd name="connsiteY8" fmla="*/ 344669 h 2012950"/>
                <a:gd name="connsiteX9" fmla="*/ 1332539 w 1585912"/>
                <a:gd name="connsiteY9" fmla="*/ 449499 h 2012950"/>
                <a:gd name="connsiteX10" fmla="*/ 1378559 w 1585912"/>
                <a:gd name="connsiteY10" fmla="*/ 555388 h 2012950"/>
                <a:gd name="connsiteX11" fmla="*/ 1420876 w 1585912"/>
                <a:gd name="connsiteY11" fmla="*/ 662865 h 2012950"/>
                <a:gd name="connsiteX12" fmla="*/ 1457374 w 1585912"/>
                <a:gd name="connsiteY12" fmla="*/ 771931 h 2012950"/>
                <a:gd name="connsiteX13" fmla="*/ 1489112 w 1585912"/>
                <a:gd name="connsiteY13" fmla="*/ 880997 h 2012950"/>
                <a:gd name="connsiteX14" fmla="*/ 1517147 w 1585912"/>
                <a:gd name="connsiteY14" fmla="*/ 991121 h 2012950"/>
                <a:gd name="connsiteX15" fmla="*/ 1540421 w 1585912"/>
                <a:gd name="connsiteY15" fmla="*/ 1102305 h 2012950"/>
                <a:gd name="connsiteX16" fmla="*/ 1558406 w 1585912"/>
                <a:gd name="connsiteY16" fmla="*/ 1213488 h 2012950"/>
                <a:gd name="connsiteX17" fmla="*/ 1572159 w 1585912"/>
                <a:gd name="connsiteY17" fmla="*/ 1325731 h 2012950"/>
                <a:gd name="connsiteX18" fmla="*/ 1581151 w 1585912"/>
                <a:gd name="connsiteY18" fmla="*/ 1438502 h 2012950"/>
                <a:gd name="connsiteX19" fmla="*/ 1585912 w 1585912"/>
                <a:gd name="connsiteY19" fmla="*/ 1550215 h 2012950"/>
                <a:gd name="connsiteX20" fmla="*/ 1585912 w 1585912"/>
                <a:gd name="connsiteY20" fmla="*/ 1662987 h 2012950"/>
                <a:gd name="connsiteX21" fmla="*/ 1581151 w 1585912"/>
                <a:gd name="connsiteY21" fmla="*/ 1775229 h 2012950"/>
                <a:gd name="connsiteX22" fmla="*/ 1577449 w 1585912"/>
                <a:gd name="connsiteY22" fmla="*/ 1830821 h 2012950"/>
                <a:gd name="connsiteX23" fmla="*/ 1574275 w 1585912"/>
                <a:gd name="connsiteY23" fmla="*/ 1853587 h 2012950"/>
                <a:gd name="connsiteX24" fmla="*/ 1561580 w 1585912"/>
                <a:gd name="connsiteY24" fmla="*/ 1895413 h 2012950"/>
                <a:gd name="connsiteX25" fmla="*/ 1540421 w 1585912"/>
                <a:gd name="connsiteY25" fmla="*/ 1931945 h 2012950"/>
                <a:gd name="connsiteX26" fmla="*/ 1511328 w 1585912"/>
                <a:gd name="connsiteY26" fmla="*/ 1963182 h 2012950"/>
                <a:gd name="connsiteX27" fmla="*/ 1478004 w 1585912"/>
                <a:gd name="connsiteY27" fmla="*/ 1987537 h 2012950"/>
                <a:gd name="connsiteX28" fmla="*/ 1438860 w 1585912"/>
                <a:gd name="connsiteY28" fmla="*/ 2004479 h 2012950"/>
                <a:gd name="connsiteX29" fmla="*/ 1397072 w 1585912"/>
                <a:gd name="connsiteY29" fmla="*/ 2012950 h 2012950"/>
                <a:gd name="connsiteX30" fmla="*/ 1353697 w 1585912"/>
                <a:gd name="connsiteY30" fmla="*/ 2011891 h 2012950"/>
                <a:gd name="connsiteX31" fmla="*/ 1330952 w 1585912"/>
                <a:gd name="connsiteY31" fmla="*/ 2007656 h 2012950"/>
                <a:gd name="connsiteX32" fmla="*/ 591992 w 1585912"/>
                <a:gd name="connsiteY32" fmla="*/ 1827644 h 2012950"/>
                <a:gd name="connsiteX33" fmla="*/ 592075 w 1585912"/>
                <a:gd name="connsiteY33" fmla="*/ 1827203 h 2012950"/>
                <a:gd name="connsiteX34" fmla="*/ 589999 w 1585912"/>
                <a:gd name="connsiteY34" fmla="*/ 1826684 h 2012950"/>
                <a:gd name="connsiteX35" fmla="*/ 369129 w 1585912"/>
                <a:gd name="connsiteY35" fmla="*/ 1772157 h 2012950"/>
                <a:gd name="connsiteX36" fmla="*/ 369580 w 1585912"/>
                <a:gd name="connsiteY36" fmla="*/ 1766586 h 2012950"/>
                <a:gd name="connsiteX37" fmla="*/ 98626 w 1585912"/>
                <a:gd name="connsiteY37" fmla="*/ 1445683 h 2012950"/>
                <a:gd name="connsiteX38" fmla="*/ 84840 w 1585912"/>
                <a:gd name="connsiteY38" fmla="*/ 1429279 h 2012950"/>
                <a:gd name="connsiteX39" fmla="*/ 60979 w 1585912"/>
                <a:gd name="connsiteY39" fmla="*/ 1394354 h 2012950"/>
                <a:gd name="connsiteX40" fmla="*/ 40299 w 1585912"/>
                <a:gd name="connsiteY40" fmla="*/ 1357842 h 2012950"/>
                <a:gd name="connsiteX41" fmla="*/ 24391 w 1585912"/>
                <a:gd name="connsiteY41" fmla="*/ 1319213 h 2012950"/>
                <a:gd name="connsiteX42" fmla="*/ 12195 w 1585912"/>
                <a:gd name="connsiteY42" fmla="*/ 1279525 h 2012950"/>
                <a:gd name="connsiteX43" fmla="*/ 3711 w 1585912"/>
                <a:gd name="connsiteY43" fmla="*/ 1238250 h 2012950"/>
                <a:gd name="connsiteX44" fmla="*/ 0 w 1585912"/>
                <a:gd name="connsiteY44" fmla="*/ 1196446 h 2012950"/>
                <a:gd name="connsiteX45" fmla="*/ 0 w 1585912"/>
                <a:gd name="connsiteY45" fmla="*/ 1154113 h 2012950"/>
                <a:gd name="connsiteX46" fmla="*/ 2121 w 1585912"/>
                <a:gd name="connsiteY46" fmla="*/ 1133475 h 2012950"/>
                <a:gd name="connsiteX47" fmla="*/ 53275 w 1585912"/>
                <a:gd name="connsiteY47" fmla="*/ 658404 h 2012950"/>
                <a:gd name="connsiteX48" fmla="*/ 50800 w 1585912"/>
                <a:gd name="connsiteY48" fmla="*/ 655161 h 2012950"/>
                <a:gd name="connsiteX49" fmla="*/ 53880 w 1585912"/>
                <a:gd name="connsiteY49" fmla="*/ 652782 h 2012950"/>
                <a:gd name="connsiteX50" fmla="*/ 54086 w 1585912"/>
                <a:gd name="connsiteY50" fmla="*/ 650875 h 2012950"/>
                <a:gd name="connsiteX51" fmla="*/ 55122 w 1585912"/>
                <a:gd name="connsiteY51" fmla="*/ 651823 h 2012950"/>
                <a:gd name="connsiteX52" fmla="*/ 844307 w 1585912"/>
                <a:gd name="connsiteY52" fmla="*/ 41297 h 2012950"/>
                <a:gd name="connsiteX53" fmla="*/ 861762 w 1585912"/>
                <a:gd name="connsiteY53" fmla="*/ 29119 h 2012950"/>
                <a:gd name="connsiteX54" fmla="*/ 899319 w 1585912"/>
                <a:gd name="connsiteY54" fmla="*/ 10589 h 2012950"/>
                <a:gd name="connsiteX55" fmla="*/ 938462 w 1585912"/>
                <a:gd name="connsiteY55" fmla="*/ 1588 h 2012950"/>
                <a:gd name="connsiteX56" fmla="*/ 979192 w 1585912"/>
                <a:gd name="connsiteY56" fmla="*/ 0 h 2012950"/>
                <a:gd name="connsiteX0" fmla="*/ 979192 w 1585912"/>
                <a:gd name="connsiteY0" fmla="*/ 0 h 2012950"/>
                <a:gd name="connsiteX1" fmla="*/ 1018864 w 1585912"/>
                <a:gd name="connsiteY1" fmla="*/ 6883 h 2012950"/>
                <a:gd name="connsiteX2" fmla="*/ 1056950 w 1585912"/>
                <a:gd name="connsiteY2" fmla="*/ 21707 h 2012950"/>
                <a:gd name="connsiteX3" fmla="*/ 1090803 w 1585912"/>
                <a:gd name="connsiteY3" fmla="*/ 43414 h 2012950"/>
                <a:gd name="connsiteX4" fmla="*/ 1120425 w 1585912"/>
                <a:gd name="connsiteY4" fmla="*/ 72534 h 2012950"/>
                <a:gd name="connsiteX5" fmla="*/ 1133120 w 1585912"/>
                <a:gd name="connsiteY5" fmla="*/ 91064 h 2012950"/>
                <a:gd name="connsiteX6" fmla="*/ 1165387 w 1585912"/>
                <a:gd name="connsiteY6" fmla="*/ 140303 h 2012950"/>
                <a:gd name="connsiteX7" fmla="*/ 1225688 w 1585912"/>
                <a:gd name="connsiteY7" fmla="*/ 241427 h 2012950"/>
                <a:gd name="connsiteX8" fmla="*/ 1281230 w 1585912"/>
                <a:gd name="connsiteY8" fmla="*/ 344669 h 2012950"/>
                <a:gd name="connsiteX9" fmla="*/ 1332539 w 1585912"/>
                <a:gd name="connsiteY9" fmla="*/ 449499 h 2012950"/>
                <a:gd name="connsiteX10" fmla="*/ 1378559 w 1585912"/>
                <a:gd name="connsiteY10" fmla="*/ 555388 h 2012950"/>
                <a:gd name="connsiteX11" fmla="*/ 1420876 w 1585912"/>
                <a:gd name="connsiteY11" fmla="*/ 662865 h 2012950"/>
                <a:gd name="connsiteX12" fmla="*/ 1457374 w 1585912"/>
                <a:gd name="connsiteY12" fmla="*/ 771931 h 2012950"/>
                <a:gd name="connsiteX13" fmla="*/ 1489112 w 1585912"/>
                <a:gd name="connsiteY13" fmla="*/ 880997 h 2012950"/>
                <a:gd name="connsiteX14" fmla="*/ 1517147 w 1585912"/>
                <a:gd name="connsiteY14" fmla="*/ 991121 h 2012950"/>
                <a:gd name="connsiteX15" fmla="*/ 1540421 w 1585912"/>
                <a:gd name="connsiteY15" fmla="*/ 1102305 h 2012950"/>
                <a:gd name="connsiteX16" fmla="*/ 1558406 w 1585912"/>
                <a:gd name="connsiteY16" fmla="*/ 1213488 h 2012950"/>
                <a:gd name="connsiteX17" fmla="*/ 1572159 w 1585912"/>
                <a:gd name="connsiteY17" fmla="*/ 1325731 h 2012950"/>
                <a:gd name="connsiteX18" fmla="*/ 1581151 w 1585912"/>
                <a:gd name="connsiteY18" fmla="*/ 1438502 h 2012950"/>
                <a:gd name="connsiteX19" fmla="*/ 1585912 w 1585912"/>
                <a:gd name="connsiteY19" fmla="*/ 1550215 h 2012950"/>
                <a:gd name="connsiteX20" fmla="*/ 1585912 w 1585912"/>
                <a:gd name="connsiteY20" fmla="*/ 1662987 h 2012950"/>
                <a:gd name="connsiteX21" fmla="*/ 1581151 w 1585912"/>
                <a:gd name="connsiteY21" fmla="*/ 1775229 h 2012950"/>
                <a:gd name="connsiteX22" fmla="*/ 1577449 w 1585912"/>
                <a:gd name="connsiteY22" fmla="*/ 1830821 h 2012950"/>
                <a:gd name="connsiteX23" fmla="*/ 1574275 w 1585912"/>
                <a:gd name="connsiteY23" fmla="*/ 1853587 h 2012950"/>
                <a:gd name="connsiteX24" fmla="*/ 1561580 w 1585912"/>
                <a:gd name="connsiteY24" fmla="*/ 1895413 h 2012950"/>
                <a:gd name="connsiteX25" fmla="*/ 1540421 w 1585912"/>
                <a:gd name="connsiteY25" fmla="*/ 1931945 h 2012950"/>
                <a:gd name="connsiteX26" fmla="*/ 1511328 w 1585912"/>
                <a:gd name="connsiteY26" fmla="*/ 1963182 h 2012950"/>
                <a:gd name="connsiteX27" fmla="*/ 1478004 w 1585912"/>
                <a:gd name="connsiteY27" fmla="*/ 1987537 h 2012950"/>
                <a:gd name="connsiteX28" fmla="*/ 1438860 w 1585912"/>
                <a:gd name="connsiteY28" fmla="*/ 2004479 h 2012950"/>
                <a:gd name="connsiteX29" fmla="*/ 1397072 w 1585912"/>
                <a:gd name="connsiteY29" fmla="*/ 2012950 h 2012950"/>
                <a:gd name="connsiteX30" fmla="*/ 1353697 w 1585912"/>
                <a:gd name="connsiteY30" fmla="*/ 2011891 h 2012950"/>
                <a:gd name="connsiteX31" fmla="*/ 1330952 w 1585912"/>
                <a:gd name="connsiteY31" fmla="*/ 2007656 h 2012950"/>
                <a:gd name="connsiteX32" fmla="*/ 591992 w 1585912"/>
                <a:gd name="connsiteY32" fmla="*/ 1827644 h 2012950"/>
                <a:gd name="connsiteX33" fmla="*/ 592075 w 1585912"/>
                <a:gd name="connsiteY33" fmla="*/ 1827203 h 2012950"/>
                <a:gd name="connsiteX34" fmla="*/ 589999 w 1585912"/>
                <a:gd name="connsiteY34" fmla="*/ 1826684 h 2012950"/>
                <a:gd name="connsiteX35" fmla="*/ 369129 w 1585912"/>
                <a:gd name="connsiteY35" fmla="*/ 1772157 h 2012950"/>
                <a:gd name="connsiteX36" fmla="*/ 369580 w 1585912"/>
                <a:gd name="connsiteY36" fmla="*/ 1766586 h 2012950"/>
                <a:gd name="connsiteX37" fmla="*/ 98626 w 1585912"/>
                <a:gd name="connsiteY37" fmla="*/ 1445683 h 2012950"/>
                <a:gd name="connsiteX38" fmla="*/ 84840 w 1585912"/>
                <a:gd name="connsiteY38" fmla="*/ 1429279 h 2012950"/>
                <a:gd name="connsiteX39" fmla="*/ 60979 w 1585912"/>
                <a:gd name="connsiteY39" fmla="*/ 1394354 h 2012950"/>
                <a:gd name="connsiteX40" fmla="*/ 40299 w 1585912"/>
                <a:gd name="connsiteY40" fmla="*/ 1357842 h 2012950"/>
                <a:gd name="connsiteX41" fmla="*/ 24391 w 1585912"/>
                <a:gd name="connsiteY41" fmla="*/ 1319213 h 2012950"/>
                <a:gd name="connsiteX42" fmla="*/ 12195 w 1585912"/>
                <a:gd name="connsiteY42" fmla="*/ 1279525 h 2012950"/>
                <a:gd name="connsiteX43" fmla="*/ 3711 w 1585912"/>
                <a:gd name="connsiteY43" fmla="*/ 1238250 h 2012950"/>
                <a:gd name="connsiteX44" fmla="*/ 0 w 1585912"/>
                <a:gd name="connsiteY44" fmla="*/ 1196446 h 2012950"/>
                <a:gd name="connsiteX45" fmla="*/ 0 w 1585912"/>
                <a:gd name="connsiteY45" fmla="*/ 1154113 h 2012950"/>
                <a:gd name="connsiteX46" fmla="*/ 2121 w 1585912"/>
                <a:gd name="connsiteY46" fmla="*/ 1133475 h 2012950"/>
                <a:gd name="connsiteX47" fmla="*/ 53275 w 1585912"/>
                <a:gd name="connsiteY47" fmla="*/ 658404 h 2012950"/>
                <a:gd name="connsiteX48" fmla="*/ 50800 w 1585912"/>
                <a:gd name="connsiteY48" fmla="*/ 655161 h 2012950"/>
                <a:gd name="connsiteX49" fmla="*/ 53880 w 1585912"/>
                <a:gd name="connsiteY49" fmla="*/ 652782 h 2012950"/>
                <a:gd name="connsiteX50" fmla="*/ 54086 w 1585912"/>
                <a:gd name="connsiteY50" fmla="*/ 650875 h 2012950"/>
                <a:gd name="connsiteX51" fmla="*/ 844307 w 1585912"/>
                <a:gd name="connsiteY51" fmla="*/ 41297 h 2012950"/>
                <a:gd name="connsiteX52" fmla="*/ 861762 w 1585912"/>
                <a:gd name="connsiteY52" fmla="*/ 29119 h 2012950"/>
                <a:gd name="connsiteX53" fmla="*/ 899319 w 1585912"/>
                <a:gd name="connsiteY53" fmla="*/ 10589 h 2012950"/>
                <a:gd name="connsiteX54" fmla="*/ 938462 w 1585912"/>
                <a:gd name="connsiteY54" fmla="*/ 1588 h 2012950"/>
                <a:gd name="connsiteX55" fmla="*/ 979192 w 1585912"/>
                <a:gd name="connsiteY55" fmla="*/ 0 h 2012950"/>
                <a:gd name="connsiteX0" fmla="*/ 979192 w 1585912"/>
                <a:gd name="connsiteY0" fmla="*/ 0 h 2012950"/>
                <a:gd name="connsiteX1" fmla="*/ 1018864 w 1585912"/>
                <a:gd name="connsiteY1" fmla="*/ 6883 h 2012950"/>
                <a:gd name="connsiteX2" fmla="*/ 1056950 w 1585912"/>
                <a:gd name="connsiteY2" fmla="*/ 21707 h 2012950"/>
                <a:gd name="connsiteX3" fmla="*/ 1090803 w 1585912"/>
                <a:gd name="connsiteY3" fmla="*/ 43414 h 2012950"/>
                <a:gd name="connsiteX4" fmla="*/ 1120425 w 1585912"/>
                <a:gd name="connsiteY4" fmla="*/ 72534 h 2012950"/>
                <a:gd name="connsiteX5" fmla="*/ 1133120 w 1585912"/>
                <a:gd name="connsiteY5" fmla="*/ 91064 h 2012950"/>
                <a:gd name="connsiteX6" fmla="*/ 1165387 w 1585912"/>
                <a:gd name="connsiteY6" fmla="*/ 140303 h 2012950"/>
                <a:gd name="connsiteX7" fmla="*/ 1225688 w 1585912"/>
                <a:gd name="connsiteY7" fmla="*/ 241427 h 2012950"/>
                <a:gd name="connsiteX8" fmla="*/ 1281230 w 1585912"/>
                <a:gd name="connsiteY8" fmla="*/ 344669 h 2012950"/>
                <a:gd name="connsiteX9" fmla="*/ 1332539 w 1585912"/>
                <a:gd name="connsiteY9" fmla="*/ 449499 h 2012950"/>
                <a:gd name="connsiteX10" fmla="*/ 1378559 w 1585912"/>
                <a:gd name="connsiteY10" fmla="*/ 555388 h 2012950"/>
                <a:gd name="connsiteX11" fmla="*/ 1420876 w 1585912"/>
                <a:gd name="connsiteY11" fmla="*/ 662865 h 2012950"/>
                <a:gd name="connsiteX12" fmla="*/ 1457374 w 1585912"/>
                <a:gd name="connsiteY12" fmla="*/ 771931 h 2012950"/>
                <a:gd name="connsiteX13" fmla="*/ 1489112 w 1585912"/>
                <a:gd name="connsiteY13" fmla="*/ 880997 h 2012950"/>
                <a:gd name="connsiteX14" fmla="*/ 1517147 w 1585912"/>
                <a:gd name="connsiteY14" fmla="*/ 991121 h 2012950"/>
                <a:gd name="connsiteX15" fmla="*/ 1540421 w 1585912"/>
                <a:gd name="connsiteY15" fmla="*/ 1102305 h 2012950"/>
                <a:gd name="connsiteX16" fmla="*/ 1558406 w 1585912"/>
                <a:gd name="connsiteY16" fmla="*/ 1213488 h 2012950"/>
                <a:gd name="connsiteX17" fmla="*/ 1572159 w 1585912"/>
                <a:gd name="connsiteY17" fmla="*/ 1325731 h 2012950"/>
                <a:gd name="connsiteX18" fmla="*/ 1581151 w 1585912"/>
                <a:gd name="connsiteY18" fmla="*/ 1438502 h 2012950"/>
                <a:gd name="connsiteX19" fmla="*/ 1585912 w 1585912"/>
                <a:gd name="connsiteY19" fmla="*/ 1550215 h 2012950"/>
                <a:gd name="connsiteX20" fmla="*/ 1585912 w 1585912"/>
                <a:gd name="connsiteY20" fmla="*/ 1662987 h 2012950"/>
                <a:gd name="connsiteX21" fmla="*/ 1581151 w 1585912"/>
                <a:gd name="connsiteY21" fmla="*/ 1775229 h 2012950"/>
                <a:gd name="connsiteX22" fmla="*/ 1577449 w 1585912"/>
                <a:gd name="connsiteY22" fmla="*/ 1830821 h 2012950"/>
                <a:gd name="connsiteX23" fmla="*/ 1574275 w 1585912"/>
                <a:gd name="connsiteY23" fmla="*/ 1853587 h 2012950"/>
                <a:gd name="connsiteX24" fmla="*/ 1561580 w 1585912"/>
                <a:gd name="connsiteY24" fmla="*/ 1895413 h 2012950"/>
                <a:gd name="connsiteX25" fmla="*/ 1540421 w 1585912"/>
                <a:gd name="connsiteY25" fmla="*/ 1931945 h 2012950"/>
                <a:gd name="connsiteX26" fmla="*/ 1511328 w 1585912"/>
                <a:gd name="connsiteY26" fmla="*/ 1963182 h 2012950"/>
                <a:gd name="connsiteX27" fmla="*/ 1478004 w 1585912"/>
                <a:gd name="connsiteY27" fmla="*/ 1987537 h 2012950"/>
                <a:gd name="connsiteX28" fmla="*/ 1438860 w 1585912"/>
                <a:gd name="connsiteY28" fmla="*/ 2004479 h 2012950"/>
                <a:gd name="connsiteX29" fmla="*/ 1397072 w 1585912"/>
                <a:gd name="connsiteY29" fmla="*/ 2012950 h 2012950"/>
                <a:gd name="connsiteX30" fmla="*/ 1353697 w 1585912"/>
                <a:gd name="connsiteY30" fmla="*/ 2011891 h 2012950"/>
                <a:gd name="connsiteX31" fmla="*/ 1330952 w 1585912"/>
                <a:gd name="connsiteY31" fmla="*/ 2007656 h 2012950"/>
                <a:gd name="connsiteX32" fmla="*/ 591992 w 1585912"/>
                <a:gd name="connsiteY32" fmla="*/ 1827644 h 2012950"/>
                <a:gd name="connsiteX33" fmla="*/ 592075 w 1585912"/>
                <a:gd name="connsiteY33" fmla="*/ 1827203 h 2012950"/>
                <a:gd name="connsiteX34" fmla="*/ 589999 w 1585912"/>
                <a:gd name="connsiteY34" fmla="*/ 1826684 h 2012950"/>
                <a:gd name="connsiteX35" fmla="*/ 369129 w 1585912"/>
                <a:gd name="connsiteY35" fmla="*/ 1772157 h 2012950"/>
                <a:gd name="connsiteX36" fmla="*/ 369580 w 1585912"/>
                <a:gd name="connsiteY36" fmla="*/ 1766586 h 2012950"/>
                <a:gd name="connsiteX37" fmla="*/ 98626 w 1585912"/>
                <a:gd name="connsiteY37" fmla="*/ 1445683 h 2012950"/>
                <a:gd name="connsiteX38" fmla="*/ 84840 w 1585912"/>
                <a:gd name="connsiteY38" fmla="*/ 1429279 h 2012950"/>
                <a:gd name="connsiteX39" fmla="*/ 60979 w 1585912"/>
                <a:gd name="connsiteY39" fmla="*/ 1394354 h 2012950"/>
                <a:gd name="connsiteX40" fmla="*/ 40299 w 1585912"/>
                <a:gd name="connsiteY40" fmla="*/ 1357842 h 2012950"/>
                <a:gd name="connsiteX41" fmla="*/ 24391 w 1585912"/>
                <a:gd name="connsiteY41" fmla="*/ 1319213 h 2012950"/>
                <a:gd name="connsiteX42" fmla="*/ 12195 w 1585912"/>
                <a:gd name="connsiteY42" fmla="*/ 1279525 h 2012950"/>
                <a:gd name="connsiteX43" fmla="*/ 3711 w 1585912"/>
                <a:gd name="connsiteY43" fmla="*/ 1238250 h 2012950"/>
                <a:gd name="connsiteX44" fmla="*/ 0 w 1585912"/>
                <a:gd name="connsiteY44" fmla="*/ 1196446 h 2012950"/>
                <a:gd name="connsiteX45" fmla="*/ 0 w 1585912"/>
                <a:gd name="connsiteY45" fmla="*/ 1154113 h 2012950"/>
                <a:gd name="connsiteX46" fmla="*/ 2121 w 1585912"/>
                <a:gd name="connsiteY46" fmla="*/ 1133475 h 2012950"/>
                <a:gd name="connsiteX47" fmla="*/ 53275 w 1585912"/>
                <a:gd name="connsiteY47" fmla="*/ 658404 h 2012950"/>
                <a:gd name="connsiteX48" fmla="*/ 50800 w 1585912"/>
                <a:gd name="connsiteY48" fmla="*/ 655161 h 2012950"/>
                <a:gd name="connsiteX49" fmla="*/ 53880 w 1585912"/>
                <a:gd name="connsiteY49" fmla="*/ 652782 h 2012950"/>
                <a:gd name="connsiteX50" fmla="*/ 844307 w 1585912"/>
                <a:gd name="connsiteY50" fmla="*/ 41297 h 2012950"/>
                <a:gd name="connsiteX51" fmla="*/ 861762 w 1585912"/>
                <a:gd name="connsiteY51" fmla="*/ 29119 h 2012950"/>
                <a:gd name="connsiteX52" fmla="*/ 899319 w 1585912"/>
                <a:gd name="connsiteY52" fmla="*/ 10589 h 2012950"/>
                <a:gd name="connsiteX53" fmla="*/ 938462 w 1585912"/>
                <a:gd name="connsiteY53" fmla="*/ 1588 h 2012950"/>
                <a:gd name="connsiteX54" fmla="*/ 979192 w 1585912"/>
                <a:gd name="connsiteY54" fmla="*/ 0 h 2012950"/>
                <a:gd name="connsiteX0" fmla="*/ 979192 w 1585912"/>
                <a:gd name="connsiteY0" fmla="*/ 0 h 2012950"/>
                <a:gd name="connsiteX1" fmla="*/ 1018864 w 1585912"/>
                <a:gd name="connsiteY1" fmla="*/ 6883 h 2012950"/>
                <a:gd name="connsiteX2" fmla="*/ 1056950 w 1585912"/>
                <a:gd name="connsiteY2" fmla="*/ 21707 h 2012950"/>
                <a:gd name="connsiteX3" fmla="*/ 1090803 w 1585912"/>
                <a:gd name="connsiteY3" fmla="*/ 43414 h 2012950"/>
                <a:gd name="connsiteX4" fmla="*/ 1120425 w 1585912"/>
                <a:gd name="connsiteY4" fmla="*/ 72534 h 2012950"/>
                <a:gd name="connsiteX5" fmla="*/ 1133120 w 1585912"/>
                <a:gd name="connsiteY5" fmla="*/ 91064 h 2012950"/>
                <a:gd name="connsiteX6" fmla="*/ 1165387 w 1585912"/>
                <a:gd name="connsiteY6" fmla="*/ 140303 h 2012950"/>
                <a:gd name="connsiteX7" fmla="*/ 1225688 w 1585912"/>
                <a:gd name="connsiteY7" fmla="*/ 241427 h 2012950"/>
                <a:gd name="connsiteX8" fmla="*/ 1281230 w 1585912"/>
                <a:gd name="connsiteY8" fmla="*/ 344669 h 2012950"/>
                <a:gd name="connsiteX9" fmla="*/ 1332539 w 1585912"/>
                <a:gd name="connsiteY9" fmla="*/ 449499 h 2012950"/>
                <a:gd name="connsiteX10" fmla="*/ 1378559 w 1585912"/>
                <a:gd name="connsiteY10" fmla="*/ 555388 h 2012950"/>
                <a:gd name="connsiteX11" fmla="*/ 1420876 w 1585912"/>
                <a:gd name="connsiteY11" fmla="*/ 662865 h 2012950"/>
                <a:gd name="connsiteX12" fmla="*/ 1457374 w 1585912"/>
                <a:gd name="connsiteY12" fmla="*/ 771931 h 2012950"/>
                <a:gd name="connsiteX13" fmla="*/ 1489112 w 1585912"/>
                <a:gd name="connsiteY13" fmla="*/ 880997 h 2012950"/>
                <a:gd name="connsiteX14" fmla="*/ 1517147 w 1585912"/>
                <a:gd name="connsiteY14" fmla="*/ 991121 h 2012950"/>
                <a:gd name="connsiteX15" fmla="*/ 1540421 w 1585912"/>
                <a:gd name="connsiteY15" fmla="*/ 1102305 h 2012950"/>
                <a:gd name="connsiteX16" fmla="*/ 1558406 w 1585912"/>
                <a:gd name="connsiteY16" fmla="*/ 1213488 h 2012950"/>
                <a:gd name="connsiteX17" fmla="*/ 1572159 w 1585912"/>
                <a:gd name="connsiteY17" fmla="*/ 1325731 h 2012950"/>
                <a:gd name="connsiteX18" fmla="*/ 1581151 w 1585912"/>
                <a:gd name="connsiteY18" fmla="*/ 1438502 h 2012950"/>
                <a:gd name="connsiteX19" fmla="*/ 1585912 w 1585912"/>
                <a:gd name="connsiteY19" fmla="*/ 1550215 h 2012950"/>
                <a:gd name="connsiteX20" fmla="*/ 1585912 w 1585912"/>
                <a:gd name="connsiteY20" fmla="*/ 1662987 h 2012950"/>
                <a:gd name="connsiteX21" fmla="*/ 1581151 w 1585912"/>
                <a:gd name="connsiteY21" fmla="*/ 1775229 h 2012950"/>
                <a:gd name="connsiteX22" fmla="*/ 1577449 w 1585912"/>
                <a:gd name="connsiteY22" fmla="*/ 1830821 h 2012950"/>
                <a:gd name="connsiteX23" fmla="*/ 1574275 w 1585912"/>
                <a:gd name="connsiteY23" fmla="*/ 1853587 h 2012950"/>
                <a:gd name="connsiteX24" fmla="*/ 1561580 w 1585912"/>
                <a:gd name="connsiteY24" fmla="*/ 1895413 h 2012950"/>
                <a:gd name="connsiteX25" fmla="*/ 1540421 w 1585912"/>
                <a:gd name="connsiteY25" fmla="*/ 1931945 h 2012950"/>
                <a:gd name="connsiteX26" fmla="*/ 1511328 w 1585912"/>
                <a:gd name="connsiteY26" fmla="*/ 1963182 h 2012950"/>
                <a:gd name="connsiteX27" fmla="*/ 1478004 w 1585912"/>
                <a:gd name="connsiteY27" fmla="*/ 1987537 h 2012950"/>
                <a:gd name="connsiteX28" fmla="*/ 1438860 w 1585912"/>
                <a:gd name="connsiteY28" fmla="*/ 2004479 h 2012950"/>
                <a:gd name="connsiteX29" fmla="*/ 1397072 w 1585912"/>
                <a:gd name="connsiteY29" fmla="*/ 2012950 h 2012950"/>
                <a:gd name="connsiteX30" fmla="*/ 1353697 w 1585912"/>
                <a:gd name="connsiteY30" fmla="*/ 2011891 h 2012950"/>
                <a:gd name="connsiteX31" fmla="*/ 1330952 w 1585912"/>
                <a:gd name="connsiteY31" fmla="*/ 2007656 h 2012950"/>
                <a:gd name="connsiteX32" fmla="*/ 591992 w 1585912"/>
                <a:gd name="connsiteY32" fmla="*/ 1827644 h 2012950"/>
                <a:gd name="connsiteX33" fmla="*/ 592075 w 1585912"/>
                <a:gd name="connsiteY33" fmla="*/ 1827203 h 2012950"/>
                <a:gd name="connsiteX34" fmla="*/ 589999 w 1585912"/>
                <a:gd name="connsiteY34" fmla="*/ 1826684 h 2012950"/>
                <a:gd name="connsiteX35" fmla="*/ 369129 w 1585912"/>
                <a:gd name="connsiteY35" fmla="*/ 1772157 h 2012950"/>
                <a:gd name="connsiteX36" fmla="*/ 369580 w 1585912"/>
                <a:gd name="connsiteY36" fmla="*/ 1766586 h 2012950"/>
                <a:gd name="connsiteX37" fmla="*/ 98626 w 1585912"/>
                <a:gd name="connsiteY37" fmla="*/ 1445683 h 2012950"/>
                <a:gd name="connsiteX38" fmla="*/ 84840 w 1585912"/>
                <a:gd name="connsiteY38" fmla="*/ 1429279 h 2012950"/>
                <a:gd name="connsiteX39" fmla="*/ 60979 w 1585912"/>
                <a:gd name="connsiteY39" fmla="*/ 1394354 h 2012950"/>
                <a:gd name="connsiteX40" fmla="*/ 40299 w 1585912"/>
                <a:gd name="connsiteY40" fmla="*/ 1357842 h 2012950"/>
                <a:gd name="connsiteX41" fmla="*/ 24391 w 1585912"/>
                <a:gd name="connsiteY41" fmla="*/ 1319213 h 2012950"/>
                <a:gd name="connsiteX42" fmla="*/ 12195 w 1585912"/>
                <a:gd name="connsiteY42" fmla="*/ 1279525 h 2012950"/>
                <a:gd name="connsiteX43" fmla="*/ 3711 w 1585912"/>
                <a:gd name="connsiteY43" fmla="*/ 1238250 h 2012950"/>
                <a:gd name="connsiteX44" fmla="*/ 0 w 1585912"/>
                <a:gd name="connsiteY44" fmla="*/ 1196446 h 2012950"/>
                <a:gd name="connsiteX45" fmla="*/ 0 w 1585912"/>
                <a:gd name="connsiteY45" fmla="*/ 1154113 h 2012950"/>
                <a:gd name="connsiteX46" fmla="*/ 2121 w 1585912"/>
                <a:gd name="connsiteY46" fmla="*/ 1133475 h 2012950"/>
                <a:gd name="connsiteX47" fmla="*/ 53275 w 1585912"/>
                <a:gd name="connsiteY47" fmla="*/ 658404 h 2012950"/>
                <a:gd name="connsiteX48" fmla="*/ 50800 w 1585912"/>
                <a:gd name="connsiteY48" fmla="*/ 655161 h 2012950"/>
                <a:gd name="connsiteX49" fmla="*/ 844307 w 1585912"/>
                <a:gd name="connsiteY49" fmla="*/ 41297 h 2012950"/>
                <a:gd name="connsiteX50" fmla="*/ 861762 w 1585912"/>
                <a:gd name="connsiteY50" fmla="*/ 29119 h 2012950"/>
                <a:gd name="connsiteX51" fmla="*/ 899319 w 1585912"/>
                <a:gd name="connsiteY51" fmla="*/ 10589 h 2012950"/>
                <a:gd name="connsiteX52" fmla="*/ 938462 w 1585912"/>
                <a:gd name="connsiteY52" fmla="*/ 1588 h 2012950"/>
                <a:gd name="connsiteX53" fmla="*/ 979192 w 1585912"/>
                <a:gd name="connsiteY53" fmla="*/ 0 h 2012950"/>
                <a:gd name="connsiteX0" fmla="*/ 979192 w 1585912"/>
                <a:gd name="connsiteY0" fmla="*/ 0 h 2012950"/>
                <a:gd name="connsiteX1" fmla="*/ 1018864 w 1585912"/>
                <a:gd name="connsiteY1" fmla="*/ 6883 h 2012950"/>
                <a:gd name="connsiteX2" fmla="*/ 1056950 w 1585912"/>
                <a:gd name="connsiteY2" fmla="*/ 21707 h 2012950"/>
                <a:gd name="connsiteX3" fmla="*/ 1090803 w 1585912"/>
                <a:gd name="connsiteY3" fmla="*/ 43414 h 2012950"/>
                <a:gd name="connsiteX4" fmla="*/ 1120425 w 1585912"/>
                <a:gd name="connsiteY4" fmla="*/ 72534 h 2012950"/>
                <a:gd name="connsiteX5" fmla="*/ 1133120 w 1585912"/>
                <a:gd name="connsiteY5" fmla="*/ 91064 h 2012950"/>
                <a:gd name="connsiteX6" fmla="*/ 1165387 w 1585912"/>
                <a:gd name="connsiteY6" fmla="*/ 140303 h 2012950"/>
                <a:gd name="connsiteX7" fmla="*/ 1225688 w 1585912"/>
                <a:gd name="connsiteY7" fmla="*/ 241427 h 2012950"/>
                <a:gd name="connsiteX8" fmla="*/ 1281230 w 1585912"/>
                <a:gd name="connsiteY8" fmla="*/ 344669 h 2012950"/>
                <a:gd name="connsiteX9" fmla="*/ 1332539 w 1585912"/>
                <a:gd name="connsiteY9" fmla="*/ 449499 h 2012950"/>
                <a:gd name="connsiteX10" fmla="*/ 1378559 w 1585912"/>
                <a:gd name="connsiteY10" fmla="*/ 555388 h 2012950"/>
                <a:gd name="connsiteX11" fmla="*/ 1420876 w 1585912"/>
                <a:gd name="connsiteY11" fmla="*/ 662865 h 2012950"/>
                <a:gd name="connsiteX12" fmla="*/ 1457374 w 1585912"/>
                <a:gd name="connsiteY12" fmla="*/ 771931 h 2012950"/>
                <a:gd name="connsiteX13" fmla="*/ 1489112 w 1585912"/>
                <a:gd name="connsiteY13" fmla="*/ 880997 h 2012950"/>
                <a:gd name="connsiteX14" fmla="*/ 1517147 w 1585912"/>
                <a:gd name="connsiteY14" fmla="*/ 991121 h 2012950"/>
                <a:gd name="connsiteX15" fmla="*/ 1540421 w 1585912"/>
                <a:gd name="connsiteY15" fmla="*/ 1102305 h 2012950"/>
                <a:gd name="connsiteX16" fmla="*/ 1558406 w 1585912"/>
                <a:gd name="connsiteY16" fmla="*/ 1213488 h 2012950"/>
                <a:gd name="connsiteX17" fmla="*/ 1572159 w 1585912"/>
                <a:gd name="connsiteY17" fmla="*/ 1325731 h 2012950"/>
                <a:gd name="connsiteX18" fmla="*/ 1581151 w 1585912"/>
                <a:gd name="connsiteY18" fmla="*/ 1438502 h 2012950"/>
                <a:gd name="connsiteX19" fmla="*/ 1585912 w 1585912"/>
                <a:gd name="connsiteY19" fmla="*/ 1550215 h 2012950"/>
                <a:gd name="connsiteX20" fmla="*/ 1585912 w 1585912"/>
                <a:gd name="connsiteY20" fmla="*/ 1662987 h 2012950"/>
                <a:gd name="connsiteX21" fmla="*/ 1581151 w 1585912"/>
                <a:gd name="connsiteY21" fmla="*/ 1775229 h 2012950"/>
                <a:gd name="connsiteX22" fmla="*/ 1577449 w 1585912"/>
                <a:gd name="connsiteY22" fmla="*/ 1830821 h 2012950"/>
                <a:gd name="connsiteX23" fmla="*/ 1574275 w 1585912"/>
                <a:gd name="connsiteY23" fmla="*/ 1853587 h 2012950"/>
                <a:gd name="connsiteX24" fmla="*/ 1561580 w 1585912"/>
                <a:gd name="connsiteY24" fmla="*/ 1895413 h 2012950"/>
                <a:gd name="connsiteX25" fmla="*/ 1540421 w 1585912"/>
                <a:gd name="connsiteY25" fmla="*/ 1931945 h 2012950"/>
                <a:gd name="connsiteX26" fmla="*/ 1511328 w 1585912"/>
                <a:gd name="connsiteY26" fmla="*/ 1963182 h 2012950"/>
                <a:gd name="connsiteX27" fmla="*/ 1478004 w 1585912"/>
                <a:gd name="connsiteY27" fmla="*/ 1987537 h 2012950"/>
                <a:gd name="connsiteX28" fmla="*/ 1438860 w 1585912"/>
                <a:gd name="connsiteY28" fmla="*/ 2004479 h 2012950"/>
                <a:gd name="connsiteX29" fmla="*/ 1397072 w 1585912"/>
                <a:gd name="connsiteY29" fmla="*/ 2012950 h 2012950"/>
                <a:gd name="connsiteX30" fmla="*/ 1353697 w 1585912"/>
                <a:gd name="connsiteY30" fmla="*/ 2011891 h 2012950"/>
                <a:gd name="connsiteX31" fmla="*/ 1330952 w 1585912"/>
                <a:gd name="connsiteY31" fmla="*/ 2007656 h 2012950"/>
                <a:gd name="connsiteX32" fmla="*/ 591992 w 1585912"/>
                <a:gd name="connsiteY32" fmla="*/ 1827644 h 2012950"/>
                <a:gd name="connsiteX33" fmla="*/ 592075 w 1585912"/>
                <a:gd name="connsiteY33" fmla="*/ 1827203 h 2012950"/>
                <a:gd name="connsiteX34" fmla="*/ 589999 w 1585912"/>
                <a:gd name="connsiteY34" fmla="*/ 1826684 h 2012950"/>
                <a:gd name="connsiteX35" fmla="*/ 369129 w 1585912"/>
                <a:gd name="connsiteY35" fmla="*/ 1772157 h 2012950"/>
                <a:gd name="connsiteX36" fmla="*/ 369580 w 1585912"/>
                <a:gd name="connsiteY36" fmla="*/ 1766586 h 2012950"/>
                <a:gd name="connsiteX37" fmla="*/ 98626 w 1585912"/>
                <a:gd name="connsiteY37" fmla="*/ 1445683 h 2012950"/>
                <a:gd name="connsiteX38" fmla="*/ 84840 w 1585912"/>
                <a:gd name="connsiteY38" fmla="*/ 1429279 h 2012950"/>
                <a:gd name="connsiteX39" fmla="*/ 60979 w 1585912"/>
                <a:gd name="connsiteY39" fmla="*/ 1394354 h 2012950"/>
                <a:gd name="connsiteX40" fmla="*/ 40299 w 1585912"/>
                <a:gd name="connsiteY40" fmla="*/ 1357842 h 2012950"/>
                <a:gd name="connsiteX41" fmla="*/ 24391 w 1585912"/>
                <a:gd name="connsiteY41" fmla="*/ 1319213 h 2012950"/>
                <a:gd name="connsiteX42" fmla="*/ 12195 w 1585912"/>
                <a:gd name="connsiteY42" fmla="*/ 1279525 h 2012950"/>
                <a:gd name="connsiteX43" fmla="*/ 3711 w 1585912"/>
                <a:gd name="connsiteY43" fmla="*/ 1238250 h 2012950"/>
                <a:gd name="connsiteX44" fmla="*/ 0 w 1585912"/>
                <a:gd name="connsiteY44" fmla="*/ 1196446 h 2012950"/>
                <a:gd name="connsiteX45" fmla="*/ 0 w 1585912"/>
                <a:gd name="connsiteY45" fmla="*/ 1154113 h 2012950"/>
                <a:gd name="connsiteX46" fmla="*/ 2121 w 1585912"/>
                <a:gd name="connsiteY46" fmla="*/ 1133475 h 2012950"/>
                <a:gd name="connsiteX47" fmla="*/ 53275 w 1585912"/>
                <a:gd name="connsiteY47" fmla="*/ 658404 h 2012950"/>
                <a:gd name="connsiteX48" fmla="*/ 844307 w 1585912"/>
                <a:gd name="connsiteY48" fmla="*/ 41297 h 2012950"/>
                <a:gd name="connsiteX49" fmla="*/ 861762 w 1585912"/>
                <a:gd name="connsiteY49" fmla="*/ 29119 h 2012950"/>
                <a:gd name="connsiteX50" fmla="*/ 899319 w 1585912"/>
                <a:gd name="connsiteY50" fmla="*/ 10589 h 2012950"/>
                <a:gd name="connsiteX51" fmla="*/ 938462 w 1585912"/>
                <a:gd name="connsiteY51" fmla="*/ 1588 h 2012950"/>
                <a:gd name="connsiteX52" fmla="*/ 979192 w 1585912"/>
                <a:gd name="connsiteY52" fmla="*/ 0 h 2012950"/>
                <a:gd name="connsiteX0" fmla="*/ 979192 w 1585912"/>
                <a:gd name="connsiteY0" fmla="*/ 0 h 2012950"/>
                <a:gd name="connsiteX1" fmla="*/ 1018864 w 1585912"/>
                <a:gd name="connsiteY1" fmla="*/ 6883 h 2012950"/>
                <a:gd name="connsiteX2" fmla="*/ 1056950 w 1585912"/>
                <a:gd name="connsiteY2" fmla="*/ 21707 h 2012950"/>
                <a:gd name="connsiteX3" fmla="*/ 1090803 w 1585912"/>
                <a:gd name="connsiteY3" fmla="*/ 43414 h 2012950"/>
                <a:gd name="connsiteX4" fmla="*/ 1120425 w 1585912"/>
                <a:gd name="connsiteY4" fmla="*/ 72534 h 2012950"/>
                <a:gd name="connsiteX5" fmla="*/ 1133120 w 1585912"/>
                <a:gd name="connsiteY5" fmla="*/ 91064 h 2012950"/>
                <a:gd name="connsiteX6" fmla="*/ 1165387 w 1585912"/>
                <a:gd name="connsiteY6" fmla="*/ 140303 h 2012950"/>
                <a:gd name="connsiteX7" fmla="*/ 1225688 w 1585912"/>
                <a:gd name="connsiteY7" fmla="*/ 241427 h 2012950"/>
                <a:gd name="connsiteX8" fmla="*/ 1281230 w 1585912"/>
                <a:gd name="connsiteY8" fmla="*/ 344669 h 2012950"/>
                <a:gd name="connsiteX9" fmla="*/ 1332539 w 1585912"/>
                <a:gd name="connsiteY9" fmla="*/ 449499 h 2012950"/>
                <a:gd name="connsiteX10" fmla="*/ 1378559 w 1585912"/>
                <a:gd name="connsiteY10" fmla="*/ 555388 h 2012950"/>
                <a:gd name="connsiteX11" fmla="*/ 1420876 w 1585912"/>
                <a:gd name="connsiteY11" fmla="*/ 662865 h 2012950"/>
                <a:gd name="connsiteX12" fmla="*/ 1457374 w 1585912"/>
                <a:gd name="connsiteY12" fmla="*/ 771931 h 2012950"/>
                <a:gd name="connsiteX13" fmla="*/ 1489112 w 1585912"/>
                <a:gd name="connsiteY13" fmla="*/ 880997 h 2012950"/>
                <a:gd name="connsiteX14" fmla="*/ 1517147 w 1585912"/>
                <a:gd name="connsiteY14" fmla="*/ 991121 h 2012950"/>
                <a:gd name="connsiteX15" fmla="*/ 1540421 w 1585912"/>
                <a:gd name="connsiteY15" fmla="*/ 1102305 h 2012950"/>
                <a:gd name="connsiteX16" fmla="*/ 1558406 w 1585912"/>
                <a:gd name="connsiteY16" fmla="*/ 1213488 h 2012950"/>
                <a:gd name="connsiteX17" fmla="*/ 1572159 w 1585912"/>
                <a:gd name="connsiteY17" fmla="*/ 1325731 h 2012950"/>
                <a:gd name="connsiteX18" fmla="*/ 1581151 w 1585912"/>
                <a:gd name="connsiteY18" fmla="*/ 1438502 h 2012950"/>
                <a:gd name="connsiteX19" fmla="*/ 1585912 w 1585912"/>
                <a:gd name="connsiteY19" fmla="*/ 1550215 h 2012950"/>
                <a:gd name="connsiteX20" fmla="*/ 1585912 w 1585912"/>
                <a:gd name="connsiteY20" fmla="*/ 1662987 h 2012950"/>
                <a:gd name="connsiteX21" fmla="*/ 1581151 w 1585912"/>
                <a:gd name="connsiteY21" fmla="*/ 1775229 h 2012950"/>
                <a:gd name="connsiteX22" fmla="*/ 1577449 w 1585912"/>
                <a:gd name="connsiteY22" fmla="*/ 1830821 h 2012950"/>
                <a:gd name="connsiteX23" fmla="*/ 1574275 w 1585912"/>
                <a:gd name="connsiteY23" fmla="*/ 1853587 h 2012950"/>
                <a:gd name="connsiteX24" fmla="*/ 1561580 w 1585912"/>
                <a:gd name="connsiteY24" fmla="*/ 1895413 h 2012950"/>
                <a:gd name="connsiteX25" fmla="*/ 1540421 w 1585912"/>
                <a:gd name="connsiteY25" fmla="*/ 1931945 h 2012950"/>
                <a:gd name="connsiteX26" fmla="*/ 1511328 w 1585912"/>
                <a:gd name="connsiteY26" fmla="*/ 1963182 h 2012950"/>
                <a:gd name="connsiteX27" fmla="*/ 1478004 w 1585912"/>
                <a:gd name="connsiteY27" fmla="*/ 1987537 h 2012950"/>
                <a:gd name="connsiteX28" fmla="*/ 1438860 w 1585912"/>
                <a:gd name="connsiteY28" fmla="*/ 2004479 h 2012950"/>
                <a:gd name="connsiteX29" fmla="*/ 1397072 w 1585912"/>
                <a:gd name="connsiteY29" fmla="*/ 2012950 h 2012950"/>
                <a:gd name="connsiteX30" fmla="*/ 1353697 w 1585912"/>
                <a:gd name="connsiteY30" fmla="*/ 2011891 h 2012950"/>
                <a:gd name="connsiteX31" fmla="*/ 1330952 w 1585912"/>
                <a:gd name="connsiteY31" fmla="*/ 2007656 h 2012950"/>
                <a:gd name="connsiteX32" fmla="*/ 591992 w 1585912"/>
                <a:gd name="connsiteY32" fmla="*/ 1827644 h 2012950"/>
                <a:gd name="connsiteX33" fmla="*/ 592075 w 1585912"/>
                <a:gd name="connsiteY33" fmla="*/ 1827203 h 2012950"/>
                <a:gd name="connsiteX34" fmla="*/ 589999 w 1585912"/>
                <a:gd name="connsiteY34" fmla="*/ 1826684 h 2012950"/>
                <a:gd name="connsiteX35" fmla="*/ 369580 w 1585912"/>
                <a:gd name="connsiteY35" fmla="*/ 1766586 h 2012950"/>
                <a:gd name="connsiteX36" fmla="*/ 98626 w 1585912"/>
                <a:gd name="connsiteY36" fmla="*/ 1445683 h 2012950"/>
                <a:gd name="connsiteX37" fmla="*/ 84840 w 1585912"/>
                <a:gd name="connsiteY37" fmla="*/ 1429279 h 2012950"/>
                <a:gd name="connsiteX38" fmla="*/ 60979 w 1585912"/>
                <a:gd name="connsiteY38" fmla="*/ 1394354 h 2012950"/>
                <a:gd name="connsiteX39" fmla="*/ 40299 w 1585912"/>
                <a:gd name="connsiteY39" fmla="*/ 1357842 h 2012950"/>
                <a:gd name="connsiteX40" fmla="*/ 24391 w 1585912"/>
                <a:gd name="connsiteY40" fmla="*/ 1319213 h 2012950"/>
                <a:gd name="connsiteX41" fmla="*/ 12195 w 1585912"/>
                <a:gd name="connsiteY41" fmla="*/ 1279525 h 2012950"/>
                <a:gd name="connsiteX42" fmla="*/ 3711 w 1585912"/>
                <a:gd name="connsiteY42" fmla="*/ 1238250 h 2012950"/>
                <a:gd name="connsiteX43" fmla="*/ 0 w 1585912"/>
                <a:gd name="connsiteY43" fmla="*/ 1196446 h 2012950"/>
                <a:gd name="connsiteX44" fmla="*/ 0 w 1585912"/>
                <a:gd name="connsiteY44" fmla="*/ 1154113 h 2012950"/>
                <a:gd name="connsiteX45" fmla="*/ 2121 w 1585912"/>
                <a:gd name="connsiteY45" fmla="*/ 1133475 h 2012950"/>
                <a:gd name="connsiteX46" fmla="*/ 53275 w 1585912"/>
                <a:gd name="connsiteY46" fmla="*/ 658404 h 2012950"/>
                <a:gd name="connsiteX47" fmla="*/ 844307 w 1585912"/>
                <a:gd name="connsiteY47" fmla="*/ 41297 h 2012950"/>
                <a:gd name="connsiteX48" fmla="*/ 861762 w 1585912"/>
                <a:gd name="connsiteY48" fmla="*/ 29119 h 2012950"/>
                <a:gd name="connsiteX49" fmla="*/ 899319 w 1585912"/>
                <a:gd name="connsiteY49" fmla="*/ 10589 h 2012950"/>
                <a:gd name="connsiteX50" fmla="*/ 938462 w 1585912"/>
                <a:gd name="connsiteY50" fmla="*/ 1588 h 2012950"/>
                <a:gd name="connsiteX51" fmla="*/ 979192 w 1585912"/>
                <a:gd name="connsiteY51" fmla="*/ 0 h 201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585912" h="2012950">
                  <a:moveTo>
                    <a:pt x="979192" y="0"/>
                  </a:moveTo>
                  <a:lnTo>
                    <a:pt x="1018864" y="6883"/>
                  </a:lnTo>
                  <a:lnTo>
                    <a:pt x="1056950" y="21707"/>
                  </a:lnTo>
                  <a:lnTo>
                    <a:pt x="1090803" y="43414"/>
                  </a:lnTo>
                  <a:lnTo>
                    <a:pt x="1120425" y="72534"/>
                  </a:lnTo>
                  <a:lnTo>
                    <a:pt x="1133120" y="91064"/>
                  </a:lnTo>
                  <a:lnTo>
                    <a:pt x="1165387" y="140303"/>
                  </a:lnTo>
                  <a:lnTo>
                    <a:pt x="1225688" y="241427"/>
                  </a:lnTo>
                  <a:lnTo>
                    <a:pt x="1281230" y="344669"/>
                  </a:lnTo>
                  <a:lnTo>
                    <a:pt x="1332539" y="449499"/>
                  </a:lnTo>
                  <a:lnTo>
                    <a:pt x="1378559" y="555388"/>
                  </a:lnTo>
                  <a:lnTo>
                    <a:pt x="1420876" y="662865"/>
                  </a:lnTo>
                  <a:lnTo>
                    <a:pt x="1457374" y="771931"/>
                  </a:lnTo>
                  <a:lnTo>
                    <a:pt x="1489112" y="880997"/>
                  </a:lnTo>
                  <a:lnTo>
                    <a:pt x="1517147" y="991121"/>
                  </a:lnTo>
                  <a:lnTo>
                    <a:pt x="1540421" y="1102305"/>
                  </a:lnTo>
                  <a:lnTo>
                    <a:pt x="1558406" y="1213488"/>
                  </a:lnTo>
                  <a:lnTo>
                    <a:pt x="1572159" y="1325731"/>
                  </a:lnTo>
                  <a:lnTo>
                    <a:pt x="1581151" y="1438502"/>
                  </a:lnTo>
                  <a:lnTo>
                    <a:pt x="1585912" y="1550215"/>
                  </a:lnTo>
                  <a:lnTo>
                    <a:pt x="1585912" y="1662987"/>
                  </a:lnTo>
                  <a:lnTo>
                    <a:pt x="1581151" y="1775229"/>
                  </a:lnTo>
                  <a:lnTo>
                    <a:pt x="1577449" y="1830821"/>
                  </a:lnTo>
                  <a:lnTo>
                    <a:pt x="1574275" y="1853587"/>
                  </a:lnTo>
                  <a:lnTo>
                    <a:pt x="1561580" y="1895413"/>
                  </a:lnTo>
                  <a:lnTo>
                    <a:pt x="1540421" y="1931945"/>
                  </a:lnTo>
                  <a:lnTo>
                    <a:pt x="1511328" y="1963182"/>
                  </a:lnTo>
                  <a:lnTo>
                    <a:pt x="1478004" y="1987537"/>
                  </a:lnTo>
                  <a:lnTo>
                    <a:pt x="1438860" y="2004479"/>
                  </a:lnTo>
                  <a:lnTo>
                    <a:pt x="1397072" y="2012950"/>
                  </a:lnTo>
                  <a:lnTo>
                    <a:pt x="1353697" y="2011891"/>
                  </a:lnTo>
                  <a:lnTo>
                    <a:pt x="1330952" y="2007656"/>
                  </a:lnTo>
                  <a:lnTo>
                    <a:pt x="591992" y="1827644"/>
                  </a:lnTo>
                  <a:cubicBezTo>
                    <a:pt x="592020" y="1827497"/>
                    <a:pt x="592047" y="1827350"/>
                    <a:pt x="592075" y="1827203"/>
                  </a:cubicBezTo>
                  <a:lnTo>
                    <a:pt x="589999" y="1826684"/>
                  </a:lnTo>
                  <a:lnTo>
                    <a:pt x="369580" y="1766586"/>
                  </a:lnTo>
                  <a:lnTo>
                    <a:pt x="98626" y="1445683"/>
                  </a:lnTo>
                  <a:lnTo>
                    <a:pt x="84840" y="1429279"/>
                  </a:lnTo>
                  <a:lnTo>
                    <a:pt x="60979" y="1394354"/>
                  </a:lnTo>
                  <a:lnTo>
                    <a:pt x="40299" y="1357842"/>
                  </a:lnTo>
                  <a:lnTo>
                    <a:pt x="24391" y="1319213"/>
                  </a:lnTo>
                  <a:lnTo>
                    <a:pt x="12195" y="1279525"/>
                  </a:lnTo>
                  <a:lnTo>
                    <a:pt x="3711" y="1238250"/>
                  </a:lnTo>
                  <a:lnTo>
                    <a:pt x="0" y="1196446"/>
                  </a:lnTo>
                  <a:lnTo>
                    <a:pt x="0" y="1154113"/>
                  </a:lnTo>
                  <a:lnTo>
                    <a:pt x="2121" y="1133475"/>
                  </a:lnTo>
                  <a:lnTo>
                    <a:pt x="53275" y="658404"/>
                  </a:lnTo>
                  <a:lnTo>
                    <a:pt x="844307" y="41297"/>
                  </a:lnTo>
                  <a:lnTo>
                    <a:pt x="861762" y="29119"/>
                  </a:lnTo>
                  <a:lnTo>
                    <a:pt x="899319" y="10589"/>
                  </a:lnTo>
                  <a:lnTo>
                    <a:pt x="938462" y="1588"/>
                  </a:lnTo>
                  <a:lnTo>
                    <a:pt x="97919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20574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33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  <p:sp>
          <p:nvSpPr>
            <p:cNvPr id="58" name="Freeform: Shape 57"/>
            <p:cNvSpPr>
              <a:spLocks/>
            </p:cNvSpPr>
            <p:nvPr/>
          </p:nvSpPr>
          <p:spPr bwMode="auto">
            <a:xfrm>
              <a:off x="5105217" y="3856683"/>
              <a:ext cx="1261947" cy="1370812"/>
            </a:xfrm>
            <a:custGeom>
              <a:avLst/>
              <a:gdLst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151375 w 1803400"/>
                <a:gd name="connsiteY44" fmla="*/ 1123124 h 1958975"/>
                <a:gd name="connsiteX45" fmla="*/ 253568 w 1803400"/>
                <a:gd name="connsiteY45" fmla="*/ 1056467 h 1958975"/>
                <a:gd name="connsiteX46" fmla="*/ 347288 w 1803400"/>
                <a:gd name="connsiteY46" fmla="*/ 980288 h 1958975"/>
                <a:gd name="connsiteX47" fmla="*/ 433067 w 1803400"/>
                <a:gd name="connsiteY47" fmla="*/ 897232 h 1958975"/>
                <a:gd name="connsiteX48" fmla="*/ 509843 w 1803400"/>
                <a:gd name="connsiteY48" fmla="*/ 809944 h 1958975"/>
                <a:gd name="connsiteX49" fmla="*/ 578678 w 1803400"/>
                <a:gd name="connsiteY49" fmla="*/ 718423 h 1958975"/>
                <a:gd name="connsiteX50" fmla="*/ 640099 w 1803400"/>
                <a:gd name="connsiteY50" fmla="*/ 626374 h 1958975"/>
                <a:gd name="connsiteX51" fmla="*/ 694108 w 1803400"/>
                <a:gd name="connsiteY51" fmla="*/ 534853 h 1958975"/>
                <a:gd name="connsiteX52" fmla="*/ 762942 w 1803400"/>
                <a:gd name="connsiteY52" fmla="*/ 402598 h 1958975"/>
                <a:gd name="connsiteX53" fmla="*/ 830188 w 1803400"/>
                <a:gd name="connsiteY53" fmla="*/ 246537 h 1958975"/>
                <a:gd name="connsiteX54" fmla="*/ 887903 w 1803400"/>
                <a:gd name="connsiteY54" fmla="*/ 78838 h 1958975"/>
                <a:gd name="connsiteX55" fmla="*/ 893727 w 1803400"/>
                <a:gd name="connsiteY55" fmla="*/ 53974 h 1958975"/>
                <a:gd name="connsiteX56" fmla="*/ 893640 w 1803400"/>
                <a:gd name="connsiteY56" fmla="*/ 53974 h 1958975"/>
                <a:gd name="connsiteX57" fmla="*/ 887939 w 1803400"/>
                <a:gd name="connsiteY57" fmla="*/ 78317 h 1958975"/>
                <a:gd name="connsiteX58" fmla="*/ 830226 w 1803400"/>
                <a:gd name="connsiteY58" fmla="*/ 246063 h 1958975"/>
                <a:gd name="connsiteX59" fmla="*/ 762982 w 1803400"/>
                <a:gd name="connsiteY59" fmla="*/ 402167 h 1958975"/>
                <a:gd name="connsiteX60" fmla="*/ 694149 w 1803400"/>
                <a:gd name="connsiteY60" fmla="*/ 534458 h 1958975"/>
                <a:gd name="connsiteX61" fmla="*/ 640142 w 1803400"/>
                <a:gd name="connsiteY61" fmla="*/ 626004 h 1958975"/>
                <a:gd name="connsiteX62" fmla="*/ 578722 w 1803400"/>
                <a:gd name="connsiteY62" fmla="*/ 718079 h 1958975"/>
                <a:gd name="connsiteX63" fmla="*/ 509890 w 1803400"/>
                <a:gd name="connsiteY63" fmla="*/ 809625 h 1958975"/>
                <a:gd name="connsiteX64" fmla="*/ 433115 w 1803400"/>
                <a:gd name="connsiteY64" fmla="*/ 896938 h 1958975"/>
                <a:gd name="connsiteX65" fmla="*/ 347339 w 1803400"/>
                <a:gd name="connsiteY65" fmla="*/ 980017 h 1958975"/>
                <a:gd name="connsiteX66" fmla="*/ 253621 w 1803400"/>
                <a:gd name="connsiteY66" fmla="*/ 1056217 h 1958975"/>
                <a:gd name="connsiteX67" fmla="*/ 151432 w 1803400"/>
                <a:gd name="connsiteY67" fmla="*/ 1122892 h 1958975"/>
                <a:gd name="connsiteX68" fmla="*/ 96895 w 1803400"/>
                <a:gd name="connsiteY68" fmla="*/ 1152525 h 1958975"/>
                <a:gd name="connsiteX69" fmla="*/ 95836 w 1803400"/>
                <a:gd name="connsiteY69" fmla="*/ 1151467 h 1958975"/>
                <a:gd name="connsiteX70" fmla="*/ 0 w 1803400"/>
                <a:gd name="connsiteY70" fmla="*/ 945092 h 1958975"/>
                <a:gd name="connsiteX71" fmla="*/ 5751 w 1803400"/>
                <a:gd name="connsiteY71" fmla="*/ 941243 h 1958975"/>
                <a:gd name="connsiteX72" fmla="*/ 0 w 1803400"/>
                <a:gd name="connsiteY72" fmla="*/ 944563 h 1958975"/>
                <a:gd name="connsiteX73" fmla="*/ 63020 w 1803400"/>
                <a:gd name="connsiteY73" fmla="*/ 479165 h 1958975"/>
                <a:gd name="connsiteX74" fmla="*/ 67787 w 1803400"/>
                <a:gd name="connsiteY74" fmla="*/ 451633 h 1958975"/>
                <a:gd name="connsiteX75" fmla="*/ 82085 w 1803400"/>
                <a:gd name="connsiteY75" fmla="*/ 399216 h 1958975"/>
                <a:gd name="connsiteX76" fmla="*/ 102739 w 1803400"/>
                <a:gd name="connsiteY76" fmla="*/ 349976 h 1958975"/>
                <a:gd name="connsiteX77" fmla="*/ 129748 w 1803400"/>
                <a:gd name="connsiteY77" fmla="*/ 303383 h 1958975"/>
                <a:gd name="connsiteX78" fmla="*/ 162582 w 1803400"/>
                <a:gd name="connsiteY78" fmla="*/ 261555 h 1958975"/>
                <a:gd name="connsiteX79" fmla="*/ 199652 w 1803400"/>
                <a:gd name="connsiteY79" fmla="*/ 223434 h 1958975"/>
                <a:gd name="connsiteX80" fmla="*/ 242548 w 1803400"/>
                <a:gd name="connsiteY80" fmla="*/ 190607 h 1958975"/>
                <a:gd name="connsiteX81" fmla="*/ 289681 w 1803400"/>
                <a:gd name="connsiteY81" fmla="*/ 163075 h 1958975"/>
                <a:gd name="connsiteX82" fmla="*/ 314571 w 1803400"/>
                <a:gd name="connsiteY82" fmla="*/ 151427 h 1958975"/>
                <a:gd name="connsiteX83" fmla="*/ 676131 w 1803400"/>
                <a:gd name="connsiteY83" fmla="*/ 61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151375 w 1803400"/>
                <a:gd name="connsiteY44" fmla="*/ 1123124 h 1958975"/>
                <a:gd name="connsiteX45" fmla="*/ 253568 w 1803400"/>
                <a:gd name="connsiteY45" fmla="*/ 1056467 h 1958975"/>
                <a:gd name="connsiteX46" fmla="*/ 347288 w 1803400"/>
                <a:gd name="connsiteY46" fmla="*/ 980288 h 1958975"/>
                <a:gd name="connsiteX47" fmla="*/ 433067 w 1803400"/>
                <a:gd name="connsiteY47" fmla="*/ 897232 h 1958975"/>
                <a:gd name="connsiteX48" fmla="*/ 509843 w 1803400"/>
                <a:gd name="connsiteY48" fmla="*/ 809944 h 1958975"/>
                <a:gd name="connsiteX49" fmla="*/ 578678 w 1803400"/>
                <a:gd name="connsiteY49" fmla="*/ 718423 h 1958975"/>
                <a:gd name="connsiteX50" fmla="*/ 640099 w 1803400"/>
                <a:gd name="connsiteY50" fmla="*/ 626374 h 1958975"/>
                <a:gd name="connsiteX51" fmla="*/ 694108 w 1803400"/>
                <a:gd name="connsiteY51" fmla="*/ 534853 h 1958975"/>
                <a:gd name="connsiteX52" fmla="*/ 762942 w 1803400"/>
                <a:gd name="connsiteY52" fmla="*/ 402598 h 1958975"/>
                <a:gd name="connsiteX53" fmla="*/ 830188 w 1803400"/>
                <a:gd name="connsiteY53" fmla="*/ 246537 h 1958975"/>
                <a:gd name="connsiteX54" fmla="*/ 887903 w 1803400"/>
                <a:gd name="connsiteY54" fmla="*/ 78838 h 1958975"/>
                <a:gd name="connsiteX55" fmla="*/ 893727 w 1803400"/>
                <a:gd name="connsiteY55" fmla="*/ 53974 h 1958975"/>
                <a:gd name="connsiteX56" fmla="*/ 893640 w 1803400"/>
                <a:gd name="connsiteY56" fmla="*/ 53974 h 1958975"/>
                <a:gd name="connsiteX57" fmla="*/ 887939 w 1803400"/>
                <a:gd name="connsiteY57" fmla="*/ 78317 h 1958975"/>
                <a:gd name="connsiteX58" fmla="*/ 830226 w 1803400"/>
                <a:gd name="connsiteY58" fmla="*/ 246063 h 1958975"/>
                <a:gd name="connsiteX59" fmla="*/ 762982 w 1803400"/>
                <a:gd name="connsiteY59" fmla="*/ 402167 h 1958975"/>
                <a:gd name="connsiteX60" fmla="*/ 694149 w 1803400"/>
                <a:gd name="connsiteY60" fmla="*/ 534458 h 1958975"/>
                <a:gd name="connsiteX61" fmla="*/ 640142 w 1803400"/>
                <a:gd name="connsiteY61" fmla="*/ 626004 h 1958975"/>
                <a:gd name="connsiteX62" fmla="*/ 578722 w 1803400"/>
                <a:gd name="connsiteY62" fmla="*/ 718079 h 1958975"/>
                <a:gd name="connsiteX63" fmla="*/ 509890 w 1803400"/>
                <a:gd name="connsiteY63" fmla="*/ 809625 h 1958975"/>
                <a:gd name="connsiteX64" fmla="*/ 433115 w 1803400"/>
                <a:gd name="connsiteY64" fmla="*/ 896938 h 1958975"/>
                <a:gd name="connsiteX65" fmla="*/ 347339 w 1803400"/>
                <a:gd name="connsiteY65" fmla="*/ 980017 h 1958975"/>
                <a:gd name="connsiteX66" fmla="*/ 253621 w 1803400"/>
                <a:gd name="connsiteY66" fmla="*/ 1056217 h 1958975"/>
                <a:gd name="connsiteX67" fmla="*/ 151432 w 1803400"/>
                <a:gd name="connsiteY67" fmla="*/ 1122892 h 1958975"/>
                <a:gd name="connsiteX68" fmla="*/ 96895 w 1803400"/>
                <a:gd name="connsiteY68" fmla="*/ 1152525 h 1958975"/>
                <a:gd name="connsiteX69" fmla="*/ 0 w 1803400"/>
                <a:gd name="connsiteY69" fmla="*/ 945092 h 1958975"/>
                <a:gd name="connsiteX70" fmla="*/ 5751 w 1803400"/>
                <a:gd name="connsiteY70" fmla="*/ 941243 h 1958975"/>
                <a:gd name="connsiteX71" fmla="*/ 0 w 1803400"/>
                <a:gd name="connsiteY71" fmla="*/ 944563 h 1958975"/>
                <a:gd name="connsiteX72" fmla="*/ 63020 w 1803400"/>
                <a:gd name="connsiteY72" fmla="*/ 479165 h 1958975"/>
                <a:gd name="connsiteX73" fmla="*/ 67787 w 1803400"/>
                <a:gd name="connsiteY73" fmla="*/ 451633 h 1958975"/>
                <a:gd name="connsiteX74" fmla="*/ 82085 w 1803400"/>
                <a:gd name="connsiteY74" fmla="*/ 399216 h 1958975"/>
                <a:gd name="connsiteX75" fmla="*/ 102739 w 1803400"/>
                <a:gd name="connsiteY75" fmla="*/ 349976 h 1958975"/>
                <a:gd name="connsiteX76" fmla="*/ 129748 w 1803400"/>
                <a:gd name="connsiteY76" fmla="*/ 303383 h 1958975"/>
                <a:gd name="connsiteX77" fmla="*/ 162582 w 1803400"/>
                <a:gd name="connsiteY77" fmla="*/ 261555 h 1958975"/>
                <a:gd name="connsiteX78" fmla="*/ 199652 w 1803400"/>
                <a:gd name="connsiteY78" fmla="*/ 223434 h 1958975"/>
                <a:gd name="connsiteX79" fmla="*/ 242548 w 1803400"/>
                <a:gd name="connsiteY79" fmla="*/ 190607 h 1958975"/>
                <a:gd name="connsiteX80" fmla="*/ 289681 w 1803400"/>
                <a:gd name="connsiteY80" fmla="*/ 163075 h 1958975"/>
                <a:gd name="connsiteX81" fmla="*/ 314571 w 1803400"/>
                <a:gd name="connsiteY81" fmla="*/ 151427 h 1958975"/>
                <a:gd name="connsiteX82" fmla="*/ 676131 w 1803400"/>
                <a:gd name="connsiteY82" fmla="*/ 61 h 1958975"/>
                <a:gd name="connsiteX83" fmla="*/ 676147 w 1803400"/>
                <a:gd name="connsiteY83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151375 w 1803400"/>
                <a:gd name="connsiteY44" fmla="*/ 1123124 h 1958975"/>
                <a:gd name="connsiteX45" fmla="*/ 253568 w 1803400"/>
                <a:gd name="connsiteY45" fmla="*/ 1056467 h 1958975"/>
                <a:gd name="connsiteX46" fmla="*/ 347288 w 1803400"/>
                <a:gd name="connsiteY46" fmla="*/ 980288 h 1958975"/>
                <a:gd name="connsiteX47" fmla="*/ 433067 w 1803400"/>
                <a:gd name="connsiteY47" fmla="*/ 897232 h 1958975"/>
                <a:gd name="connsiteX48" fmla="*/ 509843 w 1803400"/>
                <a:gd name="connsiteY48" fmla="*/ 809944 h 1958975"/>
                <a:gd name="connsiteX49" fmla="*/ 578678 w 1803400"/>
                <a:gd name="connsiteY49" fmla="*/ 718423 h 1958975"/>
                <a:gd name="connsiteX50" fmla="*/ 640099 w 1803400"/>
                <a:gd name="connsiteY50" fmla="*/ 626374 h 1958975"/>
                <a:gd name="connsiteX51" fmla="*/ 694108 w 1803400"/>
                <a:gd name="connsiteY51" fmla="*/ 534853 h 1958975"/>
                <a:gd name="connsiteX52" fmla="*/ 762942 w 1803400"/>
                <a:gd name="connsiteY52" fmla="*/ 402598 h 1958975"/>
                <a:gd name="connsiteX53" fmla="*/ 830188 w 1803400"/>
                <a:gd name="connsiteY53" fmla="*/ 246537 h 1958975"/>
                <a:gd name="connsiteX54" fmla="*/ 887903 w 1803400"/>
                <a:gd name="connsiteY54" fmla="*/ 78838 h 1958975"/>
                <a:gd name="connsiteX55" fmla="*/ 893727 w 1803400"/>
                <a:gd name="connsiteY55" fmla="*/ 53974 h 1958975"/>
                <a:gd name="connsiteX56" fmla="*/ 893640 w 1803400"/>
                <a:gd name="connsiteY56" fmla="*/ 53974 h 1958975"/>
                <a:gd name="connsiteX57" fmla="*/ 887939 w 1803400"/>
                <a:gd name="connsiteY57" fmla="*/ 78317 h 1958975"/>
                <a:gd name="connsiteX58" fmla="*/ 830226 w 1803400"/>
                <a:gd name="connsiteY58" fmla="*/ 246063 h 1958975"/>
                <a:gd name="connsiteX59" fmla="*/ 762982 w 1803400"/>
                <a:gd name="connsiteY59" fmla="*/ 402167 h 1958975"/>
                <a:gd name="connsiteX60" fmla="*/ 694149 w 1803400"/>
                <a:gd name="connsiteY60" fmla="*/ 534458 h 1958975"/>
                <a:gd name="connsiteX61" fmla="*/ 640142 w 1803400"/>
                <a:gd name="connsiteY61" fmla="*/ 626004 h 1958975"/>
                <a:gd name="connsiteX62" fmla="*/ 578722 w 1803400"/>
                <a:gd name="connsiteY62" fmla="*/ 718079 h 1958975"/>
                <a:gd name="connsiteX63" fmla="*/ 509890 w 1803400"/>
                <a:gd name="connsiteY63" fmla="*/ 809625 h 1958975"/>
                <a:gd name="connsiteX64" fmla="*/ 433115 w 1803400"/>
                <a:gd name="connsiteY64" fmla="*/ 896938 h 1958975"/>
                <a:gd name="connsiteX65" fmla="*/ 347339 w 1803400"/>
                <a:gd name="connsiteY65" fmla="*/ 980017 h 1958975"/>
                <a:gd name="connsiteX66" fmla="*/ 253621 w 1803400"/>
                <a:gd name="connsiteY66" fmla="*/ 1056217 h 1958975"/>
                <a:gd name="connsiteX67" fmla="*/ 96895 w 1803400"/>
                <a:gd name="connsiteY67" fmla="*/ 1152525 h 1958975"/>
                <a:gd name="connsiteX68" fmla="*/ 0 w 1803400"/>
                <a:gd name="connsiteY68" fmla="*/ 945092 h 1958975"/>
                <a:gd name="connsiteX69" fmla="*/ 5751 w 1803400"/>
                <a:gd name="connsiteY69" fmla="*/ 941243 h 1958975"/>
                <a:gd name="connsiteX70" fmla="*/ 0 w 1803400"/>
                <a:gd name="connsiteY70" fmla="*/ 944563 h 1958975"/>
                <a:gd name="connsiteX71" fmla="*/ 63020 w 1803400"/>
                <a:gd name="connsiteY71" fmla="*/ 479165 h 1958975"/>
                <a:gd name="connsiteX72" fmla="*/ 67787 w 1803400"/>
                <a:gd name="connsiteY72" fmla="*/ 451633 h 1958975"/>
                <a:gd name="connsiteX73" fmla="*/ 82085 w 1803400"/>
                <a:gd name="connsiteY73" fmla="*/ 399216 h 1958975"/>
                <a:gd name="connsiteX74" fmla="*/ 102739 w 1803400"/>
                <a:gd name="connsiteY74" fmla="*/ 349976 h 1958975"/>
                <a:gd name="connsiteX75" fmla="*/ 129748 w 1803400"/>
                <a:gd name="connsiteY75" fmla="*/ 303383 h 1958975"/>
                <a:gd name="connsiteX76" fmla="*/ 162582 w 1803400"/>
                <a:gd name="connsiteY76" fmla="*/ 261555 h 1958975"/>
                <a:gd name="connsiteX77" fmla="*/ 199652 w 1803400"/>
                <a:gd name="connsiteY77" fmla="*/ 223434 h 1958975"/>
                <a:gd name="connsiteX78" fmla="*/ 242548 w 1803400"/>
                <a:gd name="connsiteY78" fmla="*/ 190607 h 1958975"/>
                <a:gd name="connsiteX79" fmla="*/ 289681 w 1803400"/>
                <a:gd name="connsiteY79" fmla="*/ 163075 h 1958975"/>
                <a:gd name="connsiteX80" fmla="*/ 314571 w 1803400"/>
                <a:gd name="connsiteY80" fmla="*/ 151427 h 1958975"/>
                <a:gd name="connsiteX81" fmla="*/ 676131 w 1803400"/>
                <a:gd name="connsiteY81" fmla="*/ 61 h 1958975"/>
                <a:gd name="connsiteX82" fmla="*/ 676147 w 1803400"/>
                <a:gd name="connsiteY82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253568 w 1803400"/>
                <a:gd name="connsiteY44" fmla="*/ 1056467 h 1958975"/>
                <a:gd name="connsiteX45" fmla="*/ 347288 w 1803400"/>
                <a:gd name="connsiteY45" fmla="*/ 980288 h 1958975"/>
                <a:gd name="connsiteX46" fmla="*/ 433067 w 1803400"/>
                <a:gd name="connsiteY46" fmla="*/ 897232 h 1958975"/>
                <a:gd name="connsiteX47" fmla="*/ 509843 w 1803400"/>
                <a:gd name="connsiteY47" fmla="*/ 809944 h 1958975"/>
                <a:gd name="connsiteX48" fmla="*/ 578678 w 1803400"/>
                <a:gd name="connsiteY48" fmla="*/ 718423 h 1958975"/>
                <a:gd name="connsiteX49" fmla="*/ 640099 w 1803400"/>
                <a:gd name="connsiteY49" fmla="*/ 626374 h 1958975"/>
                <a:gd name="connsiteX50" fmla="*/ 694108 w 1803400"/>
                <a:gd name="connsiteY50" fmla="*/ 534853 h 1958975"/>
                <a:gd name="connsiteX51" fmla="*/ 762942 w 1803400"/>
                <a:gd name="connsiteY51" fmla="*/ 402598 h 1958975"/>
                <a:gd name="connsiteX52" fmla="*/ 830188 w 1803400"/>
                <a:gd name="connsiteY52" fmla="*/ 246537 h 1958975"/>
                <a:gd name="connsiteX53" fmla="*/ 887903 w 1803400"/>
                <a:gd name="connsiteY53" fmla="*/ 78838 h 1958975"/>
                <a:gd name="connsiteX54" fmla="*/ 893727 w 1803400"/>
                <a:gd name="connsiteY54" fmla="*/ 53974 h 1958975"/>
                <a:gd name="connsiteX55" fmla="*/ 893640 w 1803400"/>
                <a:gd name="connsiteY55" fmla="*/ 53974 h 1958975"/>
                <a:gd name="connsiteX56" fmla="*/ 887939 w 1803400"/>
                <a:gd name="connsiteY56" fmla="*/ 78317 h 1958975"/>
                <a:gd name="connsiteX57" fmla="*/ 830226 w 1803400"/>
                <a:gd name="connsiteY57" fmla="*/ 246063 h 1958975"/>
                <a:gd name="connsiteX58" fmla="*/ 762982 w 1803400"/>
                <a:gd name="connsiteY58" fmla="*/ 402167 h 1958975"/>
                <a:gd name="connsiteX59" fmla="*/ 694149 w 1803400"/>
                <a:gd name="connsiteY59" fmla="*/ 534458 h 1958975"/>
                <a:gd name="connsiteX60" fmla="*/ 640142 w 1803400"/>
                <a:gd name="connsiteY60" fmla="*/ 626004 h 1958975"/>
                <a:gd name="connsiteX61" fmla="*/ 578722 w 1803400"/>
                <a:gd name="connsiteY61" fmla="*/ 718079 h 1958975"/>
                <a:gd name="connsiteX62" fmla="*/ 509890 w 1803400"/>
                <a:gd name="connsiteY62" fmla="*/ 809625 h 1958975"/>
                <a:gd name="connsiteX63" fmla="*/ 433115 w 1803400"/>
                <a:gd name="connsiteY63" fmla="*/ 896938 h 1958975"/>
                <a:gd name="connsiteX64" fmla="*/ 347339 w 1803400"/>
                <a:gd name="connsiteY64" fmla="*/ 980017 h 1958975"/>
                <a:gd name="connsiteX65" fmla="*/ 253621 w 1803400"/>
                <a:gd name="connsiteY65" fmla="*/ 1056217 h 1958975"/>
                <a:gd name="connsiteX66" fmla="*/ 96895 w 1803400"/>
                <a:gd name="connsiteY66" fmla="*/ 1152525 h 1958975"/>
                <a:gd name="connsiteX67" fmla="*/ 0 w 1803400"/>
                <a:gd name="connsiteY67" fmla="*/ 945092 h 1958975"/>
                <a:gd name="connsiteX68" fmla="*/ 5751 w 1803400"/>
                <a:gd name="connsiteY68" fmla="*/ 941243 h 1958975"/>
                <a:gd name="connsiteX69" fmla="*/ 0 w 1803400"/>
                <a:gd name="connsiteY69" fmla="*/ 944563 h 1958975"/>
                <a:gd name="connsiteX70" fmla="*/ 63020 w 1803400"/>
                <a:gd name="connsiteY70" fmla="*/ 479165 h 1958975"/>
                <a:gd name="connsiteX71" fmla="*/ 67787 w 1803400"/>
                <a:gd name="connsiteY71" fmla="*/ 451633 h 1958975"/>
                <a:gd name="connsiteX72" fmla="*/ 82085 w 1803400"/>
                <a:gd name="connsiteY72" fmla="*/ 399216 h 1958975"/>
                <a:gd name="connsiteX73" fmla="*/ 102739 w 1803400"/>
                <a:gd name="connsiteY73" fmla="*/ 349976 h 1958975"/>
                <a:gd name="connsiteX74" fmla="*/ 129748 w 1803400"/>
                <a:gd name="connsiteY74" fmla="*/ 303383 h 1958975"/>
                <a:gd name="connsiteX75" fmla="*/ 162582 w 1803400"/>
                <a:gd name="connsiteY75" fmla="*/ 261555 h 1958975"/>
                <a:gd name="connsiteX76" fmla="*/ 199652 w 1803400"/>
                <a:gd name="connsiteY76" fmla="*/ 223434 h 1958975"/>
                <a:gd name="connsiteX77" fmla="*/ 242548 w 1803400"/>
                <a:gd name="connsiteY77" fmla="*/ 190607 h 1958975"/>
                <a:gd name="connsiteX78" fmla="*/ 289681 w 1803400"/>
                <a:gd name="connsiteY78" fmla="*/ 163075 h 1958975"/>
                <a:gd name="connsiteX79" fmla="*/ 314571 w 1803400"/>
                <a:gd name="connsiteY79" fmla="*/ 151427 h 1958975"/>
                <a:gd name="connsiteX80" fmla="*/ 676131 w 1803400"/>
                <a:gd name="connsiteY80" fmla="*/ 61 h 1958975"/>
                <a:gd name="connsiteX81" fmla="*/ 676147 w 1803400"/>
                <a:gd name="connsiteY81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253568 w 1803400"/>
                <a:gd name="connsiteY44" fmla="*/ 1056467 h 1958975"/>
                <a:gd name="connsiteX45" fmla="*/ 347288 w 1803400"/>
                <a:gd name="connsiteY45" fmla="*/ 980288 h 1958975"/>
                <a:gd name="connsiteX46" fmla="*/ 433067 w 1803400"/>
                <a:gd name="connsiteY46" fmla="*/ 897232 h 1958975"/>
                <a:gd name="connsiteX47" fmla="*/ 509843 w 1803400"/>
                <a:gd name="connsiteY47" fmla="*/ 809944 h 1958975"/>
                <a:gd name="connsiteX48" fmla="*/ 578678 w 1803400"/>
                <a:gd name="connsiteY48" fmla="*/ 718423 h 1958975"/>
                <a:gd name="connsiteX49" fmla="*/ 640099 w 1803400"/>
                <a:gd name="connsiteY49" fmla="*/ 626374 h 1958975"/>
                <a:gd name="connsiteX50" fmla="*/ 694108 w 1803400"/>
                <a:gd name="connsiteY50" fmla="*/ 534853 h 1958975"/>
                <a:gd name="connsiteX51" fmla="*/ 762942 w 1803400"/>
                <a:gd name="connsiteY51" fmla="*/ 402598 h 1958975"/>
                <a:gd name="connsiteX52" fmla="*/ 830188 w 1803400"/>
                <a:gd name="connsiteY52" fmla="*/ 246537 h 1958975"/>
                <a:gd name="connsiteX53" fmla="*/ 887903 w 1803400"/>
                <a:gd name="connsiteY53" fmla="*/ 78838 h 1958975"/>
                <a:gd name="connsiteX54" fmla="*/ 893727 w 1803400"/>
                <a:gd name="connsiteY54" fmla="*/ 53974 h 1958975"/>
                <a:gd name="connsiteX55" fmla="*/ 893640 w 1803400"/>
                <a:gd name="connsiteY55" fmla="*/ 53974 h 1958975"/>
                <a:gd name="connsiteX56" fmla="*/ 887939 w 1803400"/>
                <a:gd name="connsiteY56" fmla="*/ 78317 h 1958975"/>
                <a:gd name="connsiteX57" fmla="*/ 830226 w 1803400"/>
                <a:gd name="connsiteY57" fmla="*/ 246063 h 1958975"/>
                <a:gd name="connsiteX58" fmla="*/ 762982 w 1803400"/>
                <a:gd name="connsiteY58" fmla="*/ 402167 h 1958975"/>
                <a:gd name="connsiteX59" fmla="*/ 694149 w 1803400"/>
                <a:gd name="connsiteY59" fmla="*/ 534458 h 1958975"/>
                <a:gd name="connsiteX60" fmla="*/ 640142 w 1803400"/>
                <a:gd name="connsiteY60" fmla="*/ 626004 h 1958975"/>
                <a:gd name="connsiteX61" fmla="*/ 578722 w 1803400"/>
                <a:gd name="connsiteY61" fmla="*/ 718079 h 1958975"/>
                <a:gd name="connsiteX62" fmla="*/ 509890 w 1803400"/>
                <a:gd name="connsiteY62" fmla="*/ 809625 h 1958975"/>
                <a:gd name="connsiteX63" fmla="*/ 433115 w 1803400"/>
                <a:gd name="connsiteY63" fmla="*/ 896938 h 1958975"/>
                <a:gd name="connsiteX64" fmla="*/ 347339 w 1803400"/>
                <a:gd name="connsiteY64" fmla="*/ 980017 h 1958975"/>
                <a:gd name="connsiteX65" fmla="*/ 96895 w 1803400"/>
                <a:gd name="connsiteY65" fmla="*/ 1152525 h 1958975"/>
                <a:gd name="connsiteX66" fmla="*/ 0 w 1803400"/>
                <a:gd name="connsiteY66" fmla="*/ 945092 h 1958975"/>
                <a:gd name="connsiteX67" fmla="*/ 5751 w 1803400"/>
                <a:gd name="connsiteY67" fmla="*/ 941243 h 1958975"/>
                <a:gd name="connsiteX68" fmla="*/ 0 w 1803400"/>
                <a:gd name="connsiteY68" fmla="*/ 944563 h 1958975"/>
                <a:gd name="connsiteX69" fmla="*/ 63020 w 1803400"/>
                <a:gd name="connsiteY69" fmla="*/ 479165 h 1958975"/>
                <a:gd name="connsiteX70" fmla="*/ 67787 w 1803400"/>
                <a:gd name="connsiteY70" fmla="*/ 451633 h 1958975"/>
                <a:gd name="connsiteX71" fmla="*/ 82085 w 1803400"/>
                <a:gd name="connsiteY71" fmla="*/ 399216 h 1958975"/>
                <a:gd name="connsiteX72" fmla="*/ 102739 w 1803400"/>
                <a:gd name="connsiteY72" fmla="*/ 349976 h 1958975"/>
                <a:gd name="connsiteX73" fmla="*/ 129748 w 1803400"/>
                <a:gd name="connsiteY73" fmla="*/ 303383 h 1958975"/>
                <a:gd name="connsiteX74" fmla="*/ 162582 w 1803400"/>
                <a:gd name="connsiteY74" fmla="*/ 261555 h 1958975"/>
                <a:gd name="connsiteX75" fmla="*/ 199652 w 1803400"/>
                <a:gd name="connsiteY75" fmla="*/ 223434 h 1958975"/>
                <a:gd name="connsiteX76" fmla="*/ 242548 w 1803400"/>
                <a:gd name="connsiteY76" fmla="*/ 190607 h 1958975"/>
                <a:gd name="connsiteX77" fmla="*/ 289681 w 1803400"/>
                <a:gd name="connsiteY77" fmla="*/ 163075 h 1958975"/>
                <a:gd name="connsiteX78" fmla="*/ 314571 w 1803400"/>
                <a:gd name="connsiteY78" fmla="*/ 151427 h 1958975"/>
                <a:gd name="connsiteX79" fmla="*/ 676131 w 1803400"/>
                <a:gd name="connsiteY79" fmla="*/ 61 h 1958975"/>
                <a:gd name="connsiteX80" fmla="*/ 676147 w 1803400"/>
                <a:gd name="connsiteY80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347288 w 1803400"/>
                <a:gd name="connsiteY44" fmla="*/ 980288 h 1958975"/>
                <a:gd name="connsiteX45" fmla="*/ 433067 w 1803400"/>
                <a:gd name="connsiteY45" fmla="*/ 897232 h 1958975"/>
                <a:gd name="connsiteX46" fmla="*/ 509843 w 1803400"/>
                <a:gd name="connsiteY46" fmla="*/ 809944 h 1958975"/>
                <a:gd name="connsiteX47" fmla="*/ 578678 w 1803400"/>
                <a:gd name="connsiteY47" fmla="*/ 718423 h 1958975"/>
                <a:gd name="connsiteX48" fmla="*/ 640099 w 1803400"/>
                <a:gd name="connsiteY48" fmla="*/ 626374 h 1958975"/>
                <a:gd name="connsiteX49" fmla="*/ 694108 w 1803400"/>
                <a:gd name="connsiteY49" fmla="*/ 534853 h 1958975"/>
                <a:gd name="connsiteX50" fmla="*/ 762942 w 1803400"/>
                <a:gd name="connsiteY50" fmla="*/ 402598 h 1958975"/>
                <a:gd name="connsiteX51" fmla="*/ 830188 w 1803400"/>
                <a:gd name="connsiteY51" fmla="*/ 246537 h 1958975"/>
                <a:gd name="connsiteX52" fmla="*/ 887903 w 1803400"/>
                <a:gd name="connsiteY52" fmla="*/ 78838 h 1958975"/>
                <a:gd name="connsiteX53" fmla="*/ 893727 w 1803400"/>
                <a:gd name="connsiteY53" fmla="*/ 53974 h 1958975"/>
                <a:gd name="connsiteX54" fmla="*/ 893640 w 1803400"/>
                <a:gd name="connsiteY54" fmla="*/ 53974 h 1958975"/>
                <a:gd name="connsiteX55" fmla="*/ 887939 w 1803400"/>
                <a:gd name="connsiteY55" fmla="*/ 78317 h 1958975"/>
                <a:gd name="connsiteX56" fmla="*/ 830226 w 1803400"/>
                <a:gd name="connsiteY56" fmla="*/ 246063 h 1958975"/>
                <a:gd name="connsiteX57" fmla="*/ 762982 w 1803400"/>
                <a:gd name="connsiteY57" fmla="*/ 402167 h 1958975"/>
                <a:gd name="connsiteX58" fmla="*/ 694149 w 1803400"/>
                <a:gd name="connsiteY58" fmla="*/ 534458 h 1958975"/>
                <a:gd name="connsiteX59" fmla="*/ 640142 w 1803400"/>
                <a:gd name="connsiteY59" fmla="*/ 626004 h 1958975"/>
                <a:gd name="connsiteX60" fmla="*/ 578722 w 1803400"/>
                <a:gd name="connsiteY60" fmla="*/ 718079 h 1958975"/>
                <a:gd name="connsiteX61" fmla="*/ 509890 w 1803400"/>
                <a:gd name="connsiteY61" fmla="*/ 809625 h 1958975"/>
                <a:gd name="connsiteX62" fmla="*/ 433115 w 1803400"/>
                <a:gd name="connsiteY62" fmla="*/ 896938 h 1958975"/>
                <a:gd name="connsiteX63" fmla="*/ 347339 w 1803400"/>
                <a:gd name="connsiteY63" fmla="*/ 980017 h 1958975"/>
                <a:gd name="connsiteX64" fmla="*/ 96895 w 1803400"/>
                <a:gd name="connsiteY64" fmla="*/ 1152525 h 1958975"/>
                <a:gd name="connsiteX65" fmla="*/ 0 w 1803400"/>
                <a:gd name="connsiteY65" fmla="*/ 945092 h 1958975"/>
                <a:gd name="connsiteX66" fmla="*/ 5751 w 1803400"/>
                <a:gd name="connsiteY66" fmla="*/ 941243 h 1958975"/>
                <a:gd name="connsiteX67" fmla="*/ 0 w 1803400"/>
                <a:gd name="connsiteY67" fmla="*/ 944563 h 1958975"/>
                <a:gd name="connsiteX68" fmla="*/ 63020 w 1803400"/>
                <a:gd name="connsiteY68" fmla="*/ 479165 h 1958975"/>
                <a:gd name="connsiteX69" fmla="*/ 67787 w 1803400"/>
                <a:gd name="connsiteY69" fmla="*/ 451633 h 1958975"/>
                <a:gd name="connsiteX70" fmla="*/ 82085 w 1803400"/>
                <a:gd name="connsiteY70" fmla="*/ 399216 h 1958975"/>
                <a:gd name="connsiteX71" fmla="*/ 102739 w 1803400"/>
                <a:gd name="connsiteY71" fmla="*/ 349976 h 1958975"/>
                <a:gd name="connsiteX72" fmla="*/ 129748 w 1803400"/>
                <a:gd name="connsiteY72" fmla="*/ 303383 h 1958975"/>
                <a:gd name="connsiteX73" fmla="*/ 162582 w 1803400"/>
                <a:gd name="connsiteY73" fmla="*/ 261555 h 1958975"/>
                <a:gd name="connsiteX74" fmla="*/ 199652 w 1803400"/>
                <a:gd name="connsiteY74" fmla="*/ 223434 h 1958975"/>
                <a:gd name="connsiteX75" fmla="*/ 242548 w 1803400"/>
                <a:gd name="connsiteY75" fmla="*/ 190607 h 1958975"/>
                <a:gd name="connsiteX76" fmla="*/ 289681 w 1803400"/>
                <a:gd name="connsiteY76" fmla="*/ 163075 h 1958975"/>
                <a:gd name="connsiteX77" fmla="*/ 314571 w 1803400"/>
                <a:gd name="connsiteY77" fmla="*/ 151427 h 1958975"/>
                <a:gd name="connsiteX78" fmla="*/ 676131 w 1803400"/>
                <a:gd name="connsiteY78" fmla="*/ 61 h 1958975"/>
                <a:gd name="connsiteX79" fmla="*/ 676147 w 1803400"/>
                <a:gd name="connsiteY79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347288 w 1803400"/>
                <a:gd name="connsiteY44" fmla="*/ 980288 h 1958975"/>
                <a:gd name="connsiteX45" fmla="*/ 433067 w 1803400"/>
                <a:gd name="connsiteY45" fmla="*/ 897232 h 1958975"/>
                <a:gd name="connsiteX46" fmla="*/ 509843 w 1803400"/>
                <a:gd name="connsiteY46" fmla="*/ 809944 h 1958975"/>
                <a:gd name="connsiteX47" fmla="*/ 578678 w 1803400"/>
                <a:gd name="connsiteY47" fmla="*/ 718423 h 1958975"/>
                <a:gd name="connsiteX48" fmla="*/ 640099 w 1803400"/>
                <a:gd name="connsiteY48" fmla="*/ 626374 h 1958975"/>
                <a:gd name="connsiteX49" fmla="*/ 694108 w 1803400"/>
                <a:gd name="connsiteY49" fmla="*/ 534853 h 1958975"/>
                <a:gd name="connsiteX50" fmla="*/ 762942 w 1803400"/>
                <a:gd name="connsiteY50" fmla="*/ 402598 h 1958975"/>
                <a:gd name="connsiteX51" fmla="*/ 830188 w 1803400"/>
                <a:gd name="connsiteY51" fmla="*/ 246537 h 1958975"/>
                <a:gd name="connsiteX52" fmla="*/ 887903 w 1803400"/>
                <a:gd name="connsiteY52" fmla="*/ 78838 h 1958975"/>
                <a:gd name="connsiteX53" fmla="*/ 893727 w 1803400"/>
                <a:gd name="connsiteY53" fmla="*/ 53974 h 1958975"/>
                <a:gd name="connsiteX54" fmla="*/ 893640 w 1803400"/>
                <a:gd name="connsiteY54" fmla="*/ 53974 h 1958975"/>
                <a:gd name="connsiteX55" fmla="*/ 887939 w 1803400"/>
                <a:gd name="connsiteY55" fmla="*/ 78317 h 1958975"/>
                <a:gd name="connsiteX56" fmla="*/ 830226 w 1803400"/>
                <a:gd name="connsiteY56" fmla="*/ 246063 h 1958975"/>
                <a:gd name="connsiteX57" fmla="*/ 762982 w 1803400"/>
                <a:gd name="connsiteY57" fmla="*/ 402167 h 1958975"/>
                <a:gd name="connsiteX58" fmla="*/ 694149 w 1803400"/>
                <a:gd name="connsiteY58" fmla="*/ 534458 h 1958975"/>
                <a:gd name="connsiteX59" fmla="*/ 640142 w 1803400"/>
                <a:gd name="connsiteY59" fmla="*/ 626004 h 1958975"/>
                <a:gd name="connsiteX60" fmla="*/ 578722 w 1803400"/>
                <a:gd name="connsiteY60" fmla="*/ 718079 h 1958975"/>
                <a:gd name="connsiteX61" fmla="*/ 509890 w 1803400"/>
                <a:gd name="connsiteY61" fmla="*/ 809625 h 1958975"/>
                <a:gd name="connsiteX62" fmla="*/ 433115 w 1803400"/>
                <a:gd name="connsiteY62" fmla="*/ 896938 h 1958975"/>
                <a:gd name="connsiteX63" fmla="*/ 96895 w 1803400"/>
                <a:gd name="connsiteY63" fmla="*/ 1152525 h 1958975"/>
                <a:gd name="connsiteX64" fmla="*/ 0 w 1803400"/>
                <a:gd name="connsiteY64" fmla="*/ 945092 h 1958975"/>
                <a:gd name="connsiteX65" fmla="*/ 5751 w 1803400"/>
                <a:gd name="connsiteY65" fmla="*/ 941243 h 1958975"/>
                <a:gd name="connsiteX66" fmla="*/ 0 w 1803400"/>
                <a:gd name="connsiteY66" fmla="*/ 944563 h 1958975"/>
                <a:gd name="connsiteX67" fmla="*/ 63020 w 1803400"/>
                <a:gd name="connsiteY67" fmla="*/ 479165 h 1958975"/>
                <a:gd name="connsiteX68" fmla="*/ 67787 w 1803400"/>
                <a:gd name="connsiteY68" fmla="*/ 451633 h 1958975"/>
                <a:gd name="connsiteX69" fmla="*/ 82085 w 1803400"/>
                <a:gd name="connsiteY69" fmla="*/ 399216 h 1958975"/>
                <a:gd name="connsiteX70" fmla="*/ 102739 w 1803400"/>
                <a:gd name="connsiteY70" fmla="*/ 349976 h 1958975"/>
                <a:gd name="connsiteX71" fmla="*/ 129748 w 1803400"/>
                <a:gd name="connsiteY71" fmla="*/ 303383 h 1958975"/>
                <a:gd name="connsiteX72" fmla="*/ 162582 w 1803400"/>
                <a:gd name="connsiteY72" fmla="*/ 261555 h 1958975"/>
                <a:gd name="connsiteX73" fmla="*/ 199652 w 1803400"/>
                <a:gd name="connsiteY73" fmla="*/ 223434 h 1958975"/>
                <a:gd name="connsiteX74" fmla="*/ 242548 w 1803400"/>
                <a:gd name="connsiteY74" fmla="*/ 190607 h 1958975"/>
                <a:gd name="connsiteX75" fmla="*/ 289681 w 1803400"/>
                <a:gd name="connsiteY75" fmla="*/ 163075 h 1958975"/>
                <a:gd name="connsiteX76" fmla="*/ 314571 w 1803400"/>
                <a:gd name="connsiteY76" fmla="*/ 151427 h 1958975"/>
                <a:gd name="connsiteX77" fmla="*/ 676131 w 1803400"/>
                <a:gd name="connsiteY77" fmla="*/ 61 h 1958975"/>
                <a:gd name="connsiteX78" fmla="*/ 676147 w 1803400"/>
                <a:gd name="connsiteY78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433067 w 1803400"/>
                <a:gd name="connsiteY44" fmla="*/ 897232 h 1958975"/>
                <a:gd name="connsiteX45" fmla="*/ 509843 w 1803400"/>
                <a:gd name="connsiteY45" fmla="*/ 809944 h 1958975"/>
                <a:gd name="connsiteX46" fmla="*/ 578678 w 1803400"/>
                <a:gd name="connsiteY46" fmla="*/ 718423 h 1958975"/>
                <a:gd name="connsiteX47" fmla="*/ 640099 w 1803400"/>
                <a:gd name="connsiteY47" fmla="*/ 626374 h 1958975"/>
                <a:gd name="connsiteX48" fmla="*/ 694108 w 1803400"/>
                <a:gd name="connsiteY48" fmla="*/ 534853 h 1958975"/>
                <a:gd name="connsiteX49" fmla="*/ 762942 w 1803400"/>
                <a:gd name="connsiteY49" fmla="*/ 402598 h 1958975"/>
                <a:gd name="connsiteX50" fmla="*/ 830188 w 1803400"/>
                <a:gd name="connsiteY50" fmla="*/ 246537 h 1958975"/>
                <a:gd name="connsiteX51" fmla="*/ 887903 w 1803400"/>
                <a:gd name="connsiteY51" fmla="*/ 78838 h 1958975"/>
                <a:gd name="connsiteX52" fmla="*/ 893727 w 1803400"/>
                <a:gd name="connsiteY52" fmla="*/ 53974 h 1958975"/>
                <a:gd name="connsiteX53" fmla="*/ 893640 w 1803400"/>
                <a:gd name="connsiteY53" fmla="*/ 53974 h 1958975"/>
                <a:gd name="connsiteX54" fmla="*/ 887939 w 1803400"/>
                <a:gd name="connsiteY54" fmla="*/ 78317 h 1958975"/>
                <a:gd name="connsiteX55" fmla="*/ 830226 w 1803400"/>
                <a:gd name="connsiteY55" fmla="*/ 246063 h 1958975"/>
                <a:gd name="connsiteX56" fmla="*/ 762982 w 1803400"/>
                <a:gd name="connsiteY56" fmla="*/ 402167 h 1958975"/>
                <a:gd name="connsiteX57" fmla="*/ 694149 w 1803400"/>
                <a:gd name="connsiteY57" fmla="*/ 534458 h 1958975"/>
                <a:gd name="connsiteX58" fmla="*/ 640142 w 1803400"/>
                <a:gd name="connsiteY58" fmla="*/ 626004 h 1958975"/>
                <a:gd name="connsiteX59" fmla="*/ 578722 w 1803400"/>
                <a:gd name="connsiteY59" fmla="*/ 718079 h 1958975"/>
                <a:gd name="connsiteX60" fmla="*/ 509890 w 1803400"/>
                <a:gd name="connsiteY60" fmla="*/ 809625 h 1958975"/>
                <a:gd name="connsiteX61" fmla="*/ 433115 w 1803400"/>
                <a:gd name="connsiteY61" fmla="*/ 896938 h 1958975"/>
                <a:gd name="connsiteX62" fmla="*/ 96895 w 1803400"/>
                <a:gd name="connsiteY62" fmla="*/ 1152525 h 1958975"/>
                <a:gd name="connsiteX63" fmla="*/ 0 w 1803400"/>
                <a:gd name="connsiteY63" fmla="*/ 945092 h 1958975"/>
                <a:gd name="connsiteX64" fmla="*/ 5751 w 1803400"/>
                <a:gd name="connsiteY64" fmla="*/ 941243 h 1958975"/>
                <a:gd name="connsiteX65" fmla="*/ 0 w 1803400"/>
                <a:gd name="connsiteY65" fmla="*/ 944563 h 1958975"/>
                <a:gd name="connsiteX66" fmla="*/ 63020 w 1803400"/>
                <a:gd name="connsiteY66" fmla="*/ 479165 h 1958975"/>
                <a:gd name="connsiteX67" fmla="*/ 67787 w 1803400"/>
                <a:gd name="connsiteY67" fmla="*/ 451633 h 1958975"/>
                <a:gd name="connsiteX68" fmla="*/ 82085 w 1803400"/>
                <a:gd name="connsiteY68" fmla="*/ 399216 h 1958975"/>
                <a:gd name="connsiteX69" fmla="*/ 102739 w 1803400"/>
                <a:gd name="connsiteY69" fmla="*/ 349976 h 1958975"/>
                <a:gd name="connsiteX70" fmla="*/ 129748 w 1803400"/>
                <a:gd name="connsiteY70" fmla="*/ 303383 h 1958975"/>
                <a:gd name="connsiteX71" fmla="*/ 162582 w 1803400"/>
                <a:gd name="connsiteY71" fmla="*/ 261555 h 1958975"/>
                <a:gd name="connsiteX72" fmla="*/ 199652 w 1803400"/>
                <a:gd name="connsiteY72" fmla="*/ 223434 h 1958975"/>
                <a:gd name="connsiteX73" fmla="*/ 242548 w 1803400"/>
                <a:gd name="connsiteY73" fmla="*/ 190607 h 1958975"/>
                <a:gd name="connsiteX74" fmla="*/ 289681 w 1803400"/>
                <a:gd name="connsiteY74" fmla="*/ 163075 h 1958975"/>
                <a:gd name="connsiteX75" fmla="*/ 314571 w 1803400"/>
                <a:gd name="connsiteY75" fmla="*/ 151427 h 1958975"/>
                <a:gd name="connsiteX76" fmla="*/ 676131 w 1803400"/>
                <a:gd name="connsiteY76" fmla="*/ 61 h 1958975"/>
                <a:gd name="connsiteX77" fmla="*/ 676147 w 1803400"/>
                <a:gd name="connsiteY77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433067 w 1803400"/>
                <a:gd name="connsiteY44" fmla="*/ 897232 h 1958975"/>
                <a:gd name="connsiteX45" fmla="*/ 509843 w 1803400"/>
                <a:gd name="connsiteY45" fmla="*/ 809944 h 1958975"/>
                <a:gd name="connsiteX46" fmla="*/ 578678 w 1803400"/>
                <a:gd name="connsiteY46" fmla="*/ 718423 h 1958975"/>
                <a:gd name="connsiteX47" fmla="*/ 640099 w 1803400"/>
                <a:gd name="connsiteY47" fmla="*/ 626374 h 1958975"/>
                <a:gd name="connsiteX48" fmla="*/ 694108 w 1803400"/>
                <a:gd name="connsiteY48" fmla="*/ 534853 h 1958975"/>
                <a:gd name="connsiteX49" fmla="*/ 762942 w 1803400"/>
                <a:gd name="connsiteY49" fmla="*/ 402598 h 1958975"/>
                <a:gd name="connsiteX50" fmla="*/ 830188 w 1803400"/>
                <a:gd name="connsiteY50" fmla="*/ 246537 h 1958975"/>
                <a:gd name="connsiteX51" fmla="*/ 887903 w 1803400"/>
                <a:gd name="connsiteY51" fmla="*/ 78838 h 1958975"/>
                <a:gd name="connsiteX52" fmla="*/ 893727 w 1803400"/>
                <a:gd name="connsiteY52" fmla="*/ 53974 h 1958975"/>
                <a:gd name="connsiteX53" fmla="*/ 893640 w 1803400"/>
                <a:gd name="connsiteY53" fmla="*/ 53974 h 1958975"/>
                <a:gd name="connsiteX54" fmla="*/ 887939 w 1803400"/>
                <a:gd name="connsiteY54" fmla="*/ 78317 h 1958975"/>
                <a:gd name="connsiteX55" fmla="*/ 830226 w 1803400"/>
                <a:gd name="connsiteY55" fmla="*/ 246063 h 1958975"/>
                <a:gd name="connsiteX56" fmla="*/ 762982 w 1803400"/>
                <a:gd name="connsiteY56" fmla="*/ 402167 h 1958975"/>
                <a:gd name="connsiteX57" fmla="*/ 694149 w 1803400"/>
                <a:gd name="connsiteY57" fmla="*/ 534458 h 1958975"/>
                <a:gd name="connsiteX58" fmla="*/ 640142 w 1803400"/>
                <a:gd name="connsiteY58" fmla="*/ 626004 h 1958975"/>
                <a:gd name="connsiteX59" fmla="*/ 578722 w 1803400"/>
                <a:gd name="connsiteY59" fmla="*/ 718079 h 1958975"/>
                <a:gd name="connsiteX60" fmla="*/ 509890 w 1803400"/>
                <a:gd name="connsiteY60" fmla="*/ 809625 h 1958975"/>
                <a:gd name="connsiteX61" fmla="*/ 96895 w 1803400"/>
                <a:gd name="connsiteY61" fmla="*/ 1152525 h 1958975"/>
                <a:gd name="connsiteX62" fmla="*/ 0 w 1803400"/>
                <a:gd name="connsiteY62" fmla="*/ 945092 h 1958975"/>
                <a:gd name="connsiteX63" fmla="*/ 5751 w 1803400"/>
                <a:gd name="connsiteY63" fmla="*/ 941243 h 1958975"/>
                <a:gd name="connsiteX64" fmla="*/ 0 w 1803400"/>
                <a:gd name="connsiteY64" fmla="*/ 944563 h 1958975"/>
                <a:gd name="connsiteX65" fmla="*/ 63020 w 1803400"/>
                <a:gd name="connsiteY65" fmla="*/ 479165 h 1958975"/>
                <a:gd name="connsiteX66" fmla="*/ 67787 w 1803400"/>
                <a:gd name="connsiteY66" fmla="*/ 451633 h 1958975"/>
                <a:gd name="connsiteX67" fmla="*/ 82085 w 1803400"/>
                <a:gd name="connsiteY67" fmla="*/ 399216 h 1958975"/>
                <a:gd name="connsiteX68" fmla="*/ 102739 w 1803400"/>
                <a:gd name="connsiteY68" fmla="*/ 349976 h 1958975"/>
                <a:gd name="connsiteX69" fmla="*/ 129748 w 1803400"/>
                <a:gd name="connsiteY69" fmla="*/ 303383 h 1958975"/>
                <a:gd name="connsiteX70" fmla="*/ 162582 w 1803400"/>
                <a:gd name="connsiteY70" fmla="*/ 261555 h 1958975"/>
                <a:gd name="connsiteX71" fmla="*/ 199652 w 1803400"/>
                <a:gd name="connsiteY71" fmla="*/ 223434 h 1958975"/>
                <a:gd name="connsiteX72" fmla="*/ 242548 w 1803400"/>
                <a:gd name="connsiteY72" fmla="*/ 190607 h 1958975"/>
                <a:gd name="connsiteX73" fmla="*/ 289681 w 1803400"/>
                <a:gd name="connsiteY73" fmla="*/ 163075 h 1958975"/>
                <a:gd name="connsiteX74" fmla="*/ 314571 w 1803400"/>
                <a:gd name="connsiteY74" fmla="*/ 151427 h 1958975"/>
                <a:gd name="connsiteX75" fmla="*/ 676131 w 1803400"/>
                <a:gd name="connsiteY75" fmla="*/ 61 h 1958975"/>
                <a:gd name="connsiteX76" fmla="*/ 676147 w 1803400"/>
                <a:gd name="connsiteY76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509843 w 1803400"/>
                <a:gd name="connsiteY44" fmla="*/ 809944 h 1958975"/>
                <a:gd name="connsiteX45" fmla="*/ 578678 w 1803400"/>
                <a:gd name="connsiteY45" fmla="*/ 718423 h 1958975"/>
                <a:gd name="connsiteX46" fmla="*/ 640099 w 1803400"/>
                <a:gd name="connsiteY46" fmla="*/ 626374 h 1958975"/>
                <a:gd name="connsiteX47" fmla="*/ 694108 w 1803400"/>
                <a:gd name="connsiteY47" fmla="*/ 534853 h 1958975"/>
                <a:gd name="connsiteX48" fmla="*/ 762942 w 1803400"/>
                <a:gd name="connsiteY48" fmla="*/ 402598 h 1958975"/>
                <a:gd name="connsiteX49" fmla="*/ 830188 w 1803400"/>
                <a:gd name="connsiteY49" fmla="*/ 246537 h 1958975"/>
                <a:gd name="connsiteX50" fmla="*/ 887903 w 1803400"/>
                <a:gd name="connsiteY50" fmla="*/ 78838 h 1958975"/>
                <a:gd name="connsiteX51" fmla="*/ 893727 w 1803400"/>
                <a:gd name="connsiteY51" fmla="*/ 53974 h 1958975"/>
                <a:gd name="connsiteX52" fmla="*/ 893640 w 1803400"/>
                <a:gd name="connsiteY52" fmla="*/ 53974 h 1958975"/>
                <a:gd name="connsiteX53" fmla="*/ 887939 w 1803400"/>
                <a:gd name="connsiteY53" fmla="*/ 78317 h 1958975"/>
                <a:gd name="connsiteX54" fmla="*/ 830226 w 1803400"/>
                <a:gd name="connsiteY54" fmla="*/ 246063 h 1958975"/>
                <a:gd name="connsiteX55" fmla="*/ 762982 w 1803400"/>
                <a:gd name="connsiteY55" fmla="*/ 402167 h 1958975"/>
                <a:gd name="connsiteX56" fmla="*/ 694149 w 1803400"/>
                <a:gd name="connsiteY56" fmla="*/ 534458 h 1958975"/>
                <a:gd name="connsiteX57" fmla="*/ 640142 w 1803400"/>
                <a:gd name="connsiteY57" fmla="*/ 626004 h 1958975"/>
                <a:gd name="connsiteX58" fmla="*/ 578722 w 1803400"/>
                <a:gd name="connsiteY58" fmla="*/ 718079 h 1958975"/>
                <a:gd name="connsiteX59" fmla="*/ 509890 w 1803400"/>
                <a:gd name="connsiteY59" fmla="*/ 809625 h 1958975"/>
                <a:gd name="connsiteX60" fmla="*/ 96895 w 1803400"/>
                <a:gd name="connsiteY60" fmla="*/ 1152525 h 1958975"/>
                <a:gd name="connsiteX61" fmla="*/ 0 w 1803400"/>
                <a:gd name="connsiteY61" fmla="*/ 945092 h 1958975"/>
                <a:gd name="connsiteX62" fmla="*/ 5751 w 1803400"/>
                <a:gd name="connsiteY62" fmla="*/ 941243 h 1958975"/>
                <a:gd name="connsiteX63" fmla="*/ 0 w 1803400"/>
                <a:gd name="connsiteY63" fmla="*/ 944563 h 1958975"/>
                <a:gd name="connsiteX64" fmla="*/ 63020 w 1803400"/>
                <a:gd name="connsiteY64" fmla="*/ 479165 h 1958975"/>
                <a:gd name="connsiteX65" fmla="*/ 67787 w 1803400"/>
                <a:gd name="connsiteY65" fmla="*/ 451633 h 1958975"/>
                <a:gd name="connsiteX66" fmla="*/ 82085 w 1803400"/>
                <a:gd name="connsiteY66" fmla="*/ 399216 h 1958975"/>
                <a:gd name="connsiteX67" fmla="*/ 102739 w 1803400"/>
                <a:gd name="connsiteY67" fmla="*/ 349976 h 1958975"/>
                <a:gd name="connsiteX68" fmla="*/ 129748 w 1803400"/>
                <a:gd name="connsiteY68" fmla="*/ 303383 h 1958975"/>
                <a:gd name="connsiteX69" fmla="*/ 162582 w 1803400"/>
                <a:gd name="connsiteY69" fmla="*/ 261555 h 1958975"/>
                <a:gd name="connsiteX70" fmla="*/ 199652 w 1803400"/>
                <a:gd name="connsiteY70" fmla="*/ 223434 h 1958975"/>
                <a:gd name="connsiteX71" fmla="*/ 242548 w 1803400"/>
                <a:gd name="connsiteY71" fmla="*/ 190607 h 1958975"/>
                <a:gd name="connsiteX72" fmla="*/ 289681 w 1803400"/>
                <a:gd name="connsiteY72" fmla="*/ 163075 h 1958975"/>
                <a:gd name="connsiteX73" fmla="*/ 314571 w 1803400"/>
                <a:gd name="connsiteY73" fmla="*/ 151427 h 1958975"/>
                <a:gd name="connsiteX74" fmla="*/ 676131 w 1803400"/>
                <a:gd name="connsiteY74" fmla="*/ 61 h 1958975"/>
                <a:gd name="connsiteX75" fmla="*/ 676147 w 1803400"/>
                <a:gd name="connsiteY75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509843 w 1803400"/>
                <a:gd name="connsiteY44" fmla="*/ 809944 h 1958975"/>
                <a:gd name="connsiteX45" fmla="*/ 578678 w 1803400"/>
                <a:gd name="connsiteY45" fmla="*/ 718423 h 1958975"/>
                <a:gd name="connsiteX46" fmla="*/ 640099 w 1803400"/>
                <a:gd name="connsiteY46" fmla="*/ 626374 h 1958975"/>
                <a:gd name="connsiteX47" fmla="*/ 694108 w 1803400"/>
                <a:gd name="connsiteY47" fmla="*/ 534853 h 1958975"/>
                <a:gd name="connsiteX48" fmla="*/ 762942 w 1803400"/>
                <a:gd name="connsiteY48" fmla="*/ 402598 h 1958975"/>
                <a:gd name="connsiteX49" fmla="*/ 830188 w 1803400"/>
                <a:gd name="connsiteY49" fmla="*/ 246537 h 1958975"/>
                <a:gd name="connsiteX50" fmla="*/ 887903 w 1803400"/>
                <a:gd name="connsiteY50" fmla="*/ 78838 h 1958975"/>
                <a:gd name="connsiteX51" fmla="*/ 893727 w 1803400"/>
                <a:gd name="connsiteY51" fmla="*/ 53974 h 1958975"/>
                <a:gd name="connsiteX52" fmla="*/ 893640 w 1803400"/>
                <a:gd name="connsiteY52" fmla="*/ 53974 h 1958975"/>
                <a:gd name="connsiteX53" fmla="*/ 887939 w 1803400"/>
                <a:gd name="connsiteY53" fmla="*/ 78317 h 1958975"/>
                <a:gd name="connsiteX54" fmla="*/ 830226 w 1803400"/>
                <a:gd name="connsiteY54" fmla="*/ 246063 h 1958975"/>
                <a:gd name="connsiteX55" fmla="*/ 762982 w 1803400"/>
                <a:gd name="connsiteY55" fmla="*/ 402167 h 1958975"/>
                <a:gd name="connsiteX56" fmla="*/ 694149 w 1803400"/>
                <a:gd name="connsiteY56" fmla="*/ 534458 h 1958975"/>
                <a:gd name="connsiteX57" fmla="*/ 640142 w 1803400"/>
                <a:gd name="connsiteY57" fmla="*/ 626004 h 1958975"/>
                <a:gd name="connsiteX58" fmla="*/ 578722 w 1803400"/>
                <a:gd name="connsiteY58" fmla="*/ 718079 h 1958975"/>
                <a:gd name="connsiteX59" fmla="*/ 96895 w 1803400"/>
                <a:gd name="connsiteY59" fmla="*/ 1152525 h 1958975"/>
                <a:gd name="connsiteX60" fmla="*/ 0 w 1803400"/>
                <a:gd name="connsiteY60" fmla="*/ 945092 h 1958975"/>
                <a:gd name="connsiteX61" fmla="*/ 5751 w 1803400"/>
                <a:gd name="connsiteY61" fmla="*/ 941243 h 1958975"/>
                <a:gd name="connsiteX62" fmla="*/ 0 w 1803400"/>
                <a:gd name="connsiteY62" fmla="*/ 944563 h 1958975"/>
                <a:gd name="connsiteX63" fmla="*/ 63020 w 1803400"/>
                <a:gd name="connsiteY63" fmla="*/ 479165 h 1958975"/>
                <a:gd name="connsiteX64" fmla="*/ 67787 w 1803400"/>
                <a:gd name="connsiteY64" fmla="*/ 451633 h 1958975"/>
                <a:gd name="connsiteX65" fmla="*/ 82085 w 1803400"/>
                <a:gd name="connsiteY65" fmla="*/ 399216 h 1958975"/>
                <a:gd name="connsiteX66" fmla="*/ 102739 w 1803400"/>
                <a:gd name="connsiteY66" fmla="*/ 349976 h 1958975"/>
                <a:gd name="connsiteX67" fmla="*/ 129748 w 1803400"/>
                <a:gd name="connsiteY67" fmla="*/ 303383 h 1958975"/>
                <a:gd name="connsiteX68" fmla="*/ 162582 w 1803400"/>
                <a:gd name="connsiteY68" fmla="*/ 261555 h 1958975"/>
                <a:gd name="connsiteX69" fmla="*/ 199652 w 1803400"/>
                <a:gd name="connsiteY69" fmla="*/ 223434 h 1958975"/>
                <a:gd name="connsiteX70" fmla="*/ 242548 w 1803400"/>
                <a:gd name="connsiteY70" fmla="*/ 190607 h 1958975"/>
                <a:gd name="connsiteX71" fmla="*/ 289681 w 1803400"/>
                <a:gd name="connsiteY71" fmla="*/ 163075 h 1958975"/>
                <a:gd name="connsiteX72" fmla="*/ 314571 w 1803400"/>
                <a:gd name="connsiteY72" fmla="*/ 151427 h 1958975"/>
                <a:gd name="connsiteX73" fmla="*/ 676131 w 1803400"/>
                <a:gd name="connsiteY73" fmla="*/ 61 h 1958975"/>
                <a:gd name="connsiteX74" fmla="*/ 676147 w 1803400"/>
                <a:gd name="connsiteY74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578678 w 1803400"/>
                <a:gd name="connsiteY44" fmla="*/ 718423 h 1958975"/>
                <a:gd name="connsiteX45" fmla="*/ 640099 w 1803400"/>
                <a:gd name="connsiteY45" fmla="*/ 626374 h 1958975"/>
                <a:gd name="connsiteX46" fmla="*/ 694108 w 1803400"/>
                <a:gd name="connsiteY46" fmla="*/ 534853 h 1958975"/>
                <a:gd name="connsiteX47" fmla="*/ 762942 w 1803400"/>
                <a:gd name="connsiteY47" fmla="*/ 402598 h 1958975"/>
                <a:gd name="connsiteX48" fmla="*/ 830188 w 1803400"/>
                <a:gd name="connsiteY48" fmla="*/ 246537 h 1958975"/>
                <a:gd name="connsiteX49" fmla="*/ 887903 w 1803400"/>
                <a:gd name="connsiteY49" fmla="*/ 78838 h 1958975"/>
                <a:gd name="connsiteX50" fmla="*/ 893727 w 1803400"/>
                <a:gd name="connsiteY50" fmla="*/ 53974 h 1958975"/>
                <a:gd name="connsiteX51" fmla="*/ 893640 w 1803400"/>
                <a:gd name="connsiteY51" fmla="*/ 53974 h 1958975"/>
                <a:gd name="connsiteX52" fmla="*/ 887939 w 1803400"/>
                <a:gd name="connsiteY52" fmla="*/ 78317 h 1958975"/>
                <a:gd name="connsiteX53" fmla="*/ 830226 w 1803400"/>
                <a:gd name="connsiteY53" fmla="*/ 246063 h 1958975"/>
                <a:gd name="connsiteX54" fmla="*/ 762982 w 1803400"/>
                <a:gd name="connsiteY54" fmla="*/ 402167 h 1958975"/>
                <a:gd name="connsiteX55" fmla="*/ 694149 w 1803400"/>
                <a:gd name="connsiteY55" fmla="*/ 534458 h 1958975"/>
                <a:gd name="connsiteX56" fmla="*/ 640142 w 1803400"/>
                <a:gd name="connsiteY56" fmla="*/ 626004 h 1958975"/>
                <a:gd name="connsiteX57" fmla="*/ 578722 w 1803400"/>
                <a:gd name="connsiteY57" fmla="*/ 718079 h 1958975"/>
                <a:gd name="connsiteX58" fmla="*/ 96895 w 1803400"/>
                <a:gd name="connsiteY58" fmla="*/ 1152525 h 1958975"/>
                <a:gd name="connsiteX59" fmla="*/ 0 w 1803400"/>
                <a:gd name="connsiteY59" fmla="*/ 945092 h 1958975"/>
                <a:gd name="connsiteX60" fmla="*/ 5751 w 1803400"/>
                <a:gd name="connsiteY60" fmla="*/ 941243 h 1958975"/>
                <a:gd name="connsiteX61" fmla="*/ 0 w 1803400"/>
                <a:gd name="connsiteY61" fmla="*/ 944563 h 1958975"/>
                <a:gd name="connsiteX62" fmla="*/ 63020 w 1803400"/>
                <a:gd name="connsiteY62" fmla="*/ 479165 h 1958975"/>
                <a:gd name="connsiteX63" fmla="*/ 67787 w 1803400"/>
                <a:gd name="connsiteY63" fmla="*/ 451633 h 1958975"/>
                <a:gd name="connsiteX64" fmla="*/ 82085 w 1803400"/>
                <a:gd name="connsiteY64" fmla="*/ 399216 h 1958975"/>
                <a:gd name="connsiteX65" fmla="*/ 102739 w 1803400"/>
                <a:gd name="connsiteY65" fmla="*/ 349976 h 1958975"/>
                <a:gd name="connsiteX66" fmla="*/ 129748 w 1803400"/>
                <a:gd name="connsiteY66" fmla="*/ 303383 h 1958975"/>
                <a:gd name="connsiteX67" fmla="*/ 162582 w 1803400"/>
                <a:gd name="connsiteY67" fmla="*/ 261555 h 1958975"/>
                <a:gd name="connsiteX68" fmla="*/ 199652 w 1803400"/>
                <a:gd name="connsiteY68" fmla="*/ 223434 h 1958975"/>
                <a:gd name="connsiteX69" fmla="*/ 242548 w 1803400"/>
                <a:gd name="connsiteY69" fmla="*/ 190607 h 1958975"/>
                <a:gd name="connsiteX70" fmla="*/ 289681 w 1803400"/>
                <a:gd name="connsiteY70" fmla="*/ 163075 h 1958975"/>
                <a:gd name="connsiteX71" fmla="*/ 314571 w 1803400"/>
                <a:gd name="connsiteY71" fmla="*/ 151427 h 1958975"/>
                <a:gd name="connsiteX72" fmla="*/ 676131 w 1803400"/>
                <a:gd name="connsiteY72" fmla="*/ 61 h 1958975"/>
                <a:gd name="connsiteX73" fmla="*/ 676147 w 1803400"/>
                <a:gd name="connsiteY73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578678 w 1803400"/>
                <a:gd name="connsiteY44" fmla="*/ 718423 h 1958975"/>
                <a:gd name="connsiteX45" fmla="*/ 640099 w 1803400"/>
                <a:gd name="connsiteY45" fmla="*/ 626374 h 1958975"/>
                <a:gd name="connsiteX46" fmla="*/ 694108 w 1803400"/>
                <a:gd name="connsiteY46" fmla="*/ 534853 h 1958975"/>
                <a:gd name="connsiteX47" fmla="*/ 762942 w 1803400"/>
                <a:gd name="connsiteY47" fmla="*/ 402598 h 1958975"/>
                <a:gd name="connsiteX48" fmla="*/ 830188 w 1803400"/>
                <a:gd name="connsiteY48" fmla="*/ 246537 h 1958975"/>
                <a:gd name="connsiteX49" fmla="*/ 887903 w 1803400"/>
                <a:gd name="connsiteY49" fmla="*/ 78838 h 1958975"/>
                <a:gd name="connsiteX50" fmla="*/ 893727 w 1803400"/>
                <a:gd name="connsiteY50" fmla="*/ 53974 h 1958975"/>
                <a:gd name="connsiteX51" fmla="*/ 893640 w 1803400"/>
                <a:gd name="connsiteY51" fmla="*/ 53974 h 1958975"/>
                <a:gd name="connsiteX52" fmla="*/ 887939 w 1803400"/>
                <a:gd name="connsiteY52" fmla="*/ 78317 h 1958975"/>
                <a:gd name="connsiteX53" fmla="*/ 830226 w 1803400"/>
                <a:gd name="connsiteY53" fmla="*/ 246063 h 1958975"/>
                <a:gd name="connsiteX54" fmla="*/ 762982 w 1803400"/>
                <a:gd name="connsiteY54" fmla="*/ 402167 h 1958975"/>
                <a:gd name="connsiteX55" fmla="*/ 694149 w 1803400"/>
                <a:gd name="connsiteY55" fmla="*/ 534458 h 1958975"/>
                <a:gd name="connsiteX56" fmla="*/ 640142 w 1803400"/>
                <a:gd name="connsiteY56" fmla="*/ 626004 h 1958975"/>
                <a:gd name="connsiteX57" fmla="*/ 96895 w 1803400"/>
                <a:gd name="connsiteY57" fmla="*/ 1152525 h 1958975"/>
                <a:gd name="connsiteX58" fmla="*/ 0 w 1803400"/>
                <a:gd name="connsiteY58" fmla="*/ 945092 h 1958975"/>
                <a:gd name="connsiteX59" fmla="*/ 5751 w 1803400"/>
                <a:gd name="connsiteY59" fmla="*/ 941243 h 1958975"/>
                <a:gd name="connsiteX60" fmla="*/ 0 w 1803400"/>
                <a:gd name="connsiteY60" fmla="*/ 944563 h 1958975"/>
                <a:gd name="connsiteX61" fmla="*/ 63020 w 1803400"/>
                <a:gd name="connsiteY61" fmla="*/ 479165 h 1958975"/>
                <a:gd name="connsiteX62" fmla="*/ 67787 w 1803400"/>
                <a:gd name="connsiteY62" fmla="*/ 451633 h 1958975"/>
                <a:gd name="connsiteX63" fmla="*/ 82085 w 1803400"/>
                <a:gd name="connsiteY63" fmla="*/ 399216 h 1958975"/>
                <a:gd name="connsiteX64" fmla="*/ 102739 w 1803400"/>
                <a:gd name="connsiteY64" fmla="*/ 349976 h 1958975"/>
                <a:gd name="connsiteX65" fmla="*/ 129748 w 1803400"/>
                <a:gd name="connsiteY65" fmla="*/ 303383 h 1958975"/>
                <a:gd name="connsiteX66" fmla="*/ 162582 w 1803400"/>
                <a:gd name="connsiteY66" fmla="*/ 261555 h 1958975"/>
                <a:gd name="connsiteX67" fmla="*/ 199652 w 1803400"/>
                <a:gd name="connsiteY67" fmla="*/ 223434 h 1958975"/>
                <a:gd name="connsiteX68" fmla="*/ 242548 w 1803400"/>
                <a:gd name="connsiteY68" fmla="*/ 190607 h 1958975"/>
                <a:gd name="connsiteX69" fmla="*/ 289681 w 1803400"/>
                <a:gd name="connsiteY69" fmla="*/ 163075 h 1958975"/>
                <a:gd name="connsiteX70" fmla="*/ 314571 w 1803400"/>
                <a:gd name="connsiteY70" fmla="*/ 151427 h 1958975"/>
                <a:gd name="connsiteX71" fmla="*/ 676131 w 1803400"/>
                <a:gd name="connsiteY71" fmla="*/ 61 h 1958975"/>
                <a:gd name="connsiteX72" fmla="*/ 676147 w 1803400"/>
                <a:gd name="connsiteY72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640099 w 1803400"/>
                <a:gd name="connsiteY44" fmla="*/ 626374 h 1958975"/>
                <a:gd name="connsiteX45" fmla="*/ 694108 w 1803400"/>
                <a:gd name="connsiteY45" fmla="*/ 534853 h 1958975"/>
                <a:gd name="connsiteX46" fmla="*/ 762942 w 1803400"/>
                <a:gd name="connsiteY46" fmla="*/ 402598 h 1958975"/>
                <a:gd name="connsiteX47" fmla="*/ 830188 w 1803400"/>
                <a:gd name="connsiteY47" fmla="*/ 246537 h 1958975"/>
                <a:gd name="connsiteX48" fmla="*/ 887903 w 1803400"/>
                <a:gd name="connsiteY48" fmla="*/ 78838 h 1958975"/>
                <a:gd name="connsiteX49" fmla="*/ 893727 w 1803400"/>
                <a:gd name="connsiteY49" fmla="*/ 53974 h 1958975"/>
                <a:gd name="connsiteX50" fmla="*/ 893640 w 1803400"/>
                <a:gd name="connsiteY50" fmla="*/ 53974 h 1958975"/>
                <a:gd name="connsiteX51" fmla="*/ 887939 w 1803400"/>
                <a:gd name="connsiteY51" fmla="*/ 78317 h 1958975"/>
                <a:gd name="connsiteX52" fmla="*/ 830226 w 1803400"/>
                <a:gd name="connsiteY52" fmla="*/ 246063 h 1958975"/>
                <a:gd name="connsiteX53" fmla="*/ 762982 w 1803400"/>
                <a:gd name="connsiteY53" fmla="*/ 402167 h 1958975"/>
                <a:gd name="connsiteX54" fmla="*/ 694149 w 1803400"/>
                <a:gd name="connsiteY54" fmla="*/ 534458 h 1958975"/>
                <a:gd name="connsiteX55" fmla="*/ 640142 w 1803400"/>
                <a:gd name="connsiteY55" fmla="*/ 626004 h 1958975"/>
                <a:gd name="connsiteX56" fmla="*/ 96895 w 1803400"/>
                <a:gd name="connsiteY56" fmla="*/ 1152525 h 1958975"/>
                <a:gd name="connsiteX57" fmla="*/ 0 w 1803400"/>
                <a:gd name="connsiteY57" fmla="*/ 945092 h 1958975"/>
                <a:gd name="connsiteX58" fmla="*/ 5751 w 1803400"/>
                <a:gd name="connsiteY58" fmla="*/ 941243 h 1958975"/>
                <a:gd name="connsiteX59" fmla="*/ 0 w 1803400"/>
                <a:gd name="connsiteY59" fmla="*/ 944563 h 1958975"/>
                <a:gd name="connsiteX60" fmla="*/ 63020 w 1803400"/>
                <a:gd name="connsiteY60" fmla="*/ 479165 h 1958975"/>
                <a:gd name="connsiteX61" fmla="*/ 67787 w 1803400"/>
                <a:gd name="connsiteY61" fmla="*/ 451633 h 1958975"/>
                <a:gd name="connsiteX62" fmla="*/ 82085 w 1803400"/>
                <a:gd name="connsiteY62" fmla="*/ 399216 h 1958975"/>
                <a:gd name="connsiteX63" fmla="*/ 102739 w 1803400"/>
                <a:gd name="connsiteY63" fmla="*/ 349976 h 1958975"/>
                <a:gd name="connsiteX64" fmla="*/ 129748 w 1803400"/>
                <a:gd name="connsiteY64" fmla="*/ 303383 h 1958975"/>
                <a:gd name="connsiteX65" fmla="*/ 162582 w 1803400"/>
                <a:gd name="connsiteY65" fmla="*/ 261555 h 1958975"/>
                <a:gd name="connsiteX66" fmla="*/ 199652 w 1803400"/>
                <a:gd name="connsiteY66" fmla="*/ 223434 h 1958975"/>
                <a:gd name="connsiteX67" fmla="*/ 242548 w 1803400"/>
                <a:gd name="connsiteY67" fmla="*/ 190607 h 1958975"/>
                <a:gd name="connsiteX68" fmla="*/ 289681 w 1803400"/>
                <a:gd name="connsiteY68" fmla="*/ 163075 h 1958975"/>
                <a:gd name="connsiteX69" fmla="*/ 314571 w 1803400"/>
                <a:gd name="connsiteY69" fmla="*/ 151427 h 1958975"/>
                <a:gd name="connsiteX70" fmla="*/ 676131 w 1803400"/>
                <a:gd name="connsiteY70" fmla="*/ 61 h 1958975"/>
                <a:gd name="connsiteX71" fmla="*/ 676147 w 1803400"/>
                <a:gd name="connsiteY71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640099 w 1803400"/>
                <a:gd name="connsiteY44" fmla="*/ 626374 h 1958975"/>
                <a:gd name="connsiteX45" fmla="*/ 694108 w 1803400"/>
                <a:gd name="connsiteY45" fmla="*/ 534853 h 1958975"/>
                <a:gd name="connsiteX46" fmla="*/ 762942 w 1803400"/>
                <a:gd name="connsiteY46" fmla="*/ 402598 h 1958975"/>
                <a:gd name="connsiteX47" fmla="*/ 830188 w 1803400"/>
                <a:gd name="connsiteY47" fmla="*/ 246537 h 1958975"/>
                <a:gd name="connsiteX48" fmla="*/ 887903 w 1803400"/>
                <a:gd name="connsiteY48" fmla="*/ 78838 h 1958975"/>
                <a:gd name="connsiteX49" fmla="*/ 893727 w 1803400"/>
                <a:gd name="connsiteY49" fmla="*/ 53974 h 1958975"/>
                <a:gd name="connsiteX50" fmla="*/ 893640 w 1803400"/>
                <a:gd name="connsiteY50" fmla="*/ 53974 h 1958975"/>
                <a:gd name="connsiteX51" fmla="*/ 887939 w 1803400"/>
                <a:gd name="connsiteY51" fmla="*/ 78317 h 1958975"/>
                <a:gd name="connsiteX52" fmla="*/ 830226 w 1803400"/>
                <a:gd name="connsiteY52" fmla="*/ 246063 h 1958975"/>
                <a:gd name="connsiteX53" fmla="*/ 762982 w 1803400"/>
                <a:gd name="connsiteY53" fmla="*/ 402167 h 1958975"/>
                <a:gd name="connsiteX54" fmla="*/ 694149 w 1803400"/>
                <a:gd name="connsiteY54" fmla="*/ 534458 h 1958975"/>
                <a:gd name="connsiteX55" fmla="*/ 96895 w 1803400"/>
                <a:gd name="connsiteY55" fmla="*/ 1152525 h 1958975"/>
                <a:gd name="connsiteX56" fmla="*/ 0 w 1803400"/>
                <a:gd name="connsiteY56" fmla="*/ 945092 h 1958975"/>
                <a:gd name="connsiteX57" fmla="*/ 5751 w 1803400"/>
                <a:gd name="connsiteY57" fmla="*/ 941243 h 1958975"/>
                <a:gd name="connsiteX58" fmla="*/ 0 w 1803400"/>
                <a:gd name="connsiteY58" fmla="*/ 944563 h 1958975"/>
                <a:gd name="connsiteX59" fmla="*/ 63020 w 1803400"/>
                <a:gd name="connsiteY59" fmla="*/ 479165 h 1958975"/>
                <a:gd name="connsiteX60" fmla="*/ 67787 w 1803400"/>
                <a:gd name="connsiteY60" fmla="*/ 451633 h 1958975"/>
                <a:gd name="connsiteX61" fmla="*/ 82085 w 1803400"/>
                <a:gd name="connsiteY61" fmla="*/ 399216 h 1958975"/>
                <a:gd name="connsiteX62" fmla="*/ 102739 w 1803400"/>
                <a:gd name="connsiteY62" fmla="*/ 349976 h 1958975"/>
                <a:gd name="connsiteX63" fmla="*/ 129748 w 1803400"/>
                <a:gd name="connsiteY63" fmla="*/ 303383 h 1958975"/>
                <a:gd name="connsiteX64" fmla="*/ 162582 w 1803400"/>
                <a:gd name="connsiteY64" fmla="*/ 261555 h 1958975"/>
                <a:gd name="connsiteX65" fmla="*/ 199652 w 1803400"/>
                <a:gd name="connsiteY65" fmla="*/ 223434 h 1958975"/>
                <a:gd name="connsiteX66" fmla="*/ 242548 w 1803400"/>
                <a:gd name="connsiteY66" fmla="*/ 190607 h 1958975"/>
                <a:gd name="connsiteX67" fmla="*/ 289681 w 1803400"/>
                <a:gd name="connsiteY67" fmla="*/ 163075 h 1958975"/>
                <a:gd name="connsiteX68" fmla="*/ 314571 w 1803400"/>
                <a:gd name="connsiteY68" fmla="*/ 151427 h 1958975"/>
                <a:gd name="connsiteX69" fmla="*/ 676131 w 1803400"/>
                <a:gd name="connsiteY69" fmla="*/ 61 h 1958975"/>
                <a:gd name="connsiteX70" fmla="*/ 676147 w 1803400"/>
                <a:gd name="connsiteY70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694108 w 1803400"/>
                <a:gd name="connsiteY44" fmla="*/ 534853 h 1958975"/>
                <a:gd name="connsiteX45" fmla="*/ 762942 w 1803400"/>
                <a:gd name="connsiteY45" fmla="*/ 402598 h 1958975"/>
                <a:gd name="connsiteX46" fmla="*/ 830188 w 1803400"/>
                <a:gd name="connsiteY46" fmla="*/ 246537 h 1958975"/>
                <a:gd name="connsiteX47" fmla="*/ 887903 w 1803400"/>
                <a:gd name="connsiteY47" fmla="*/ 78838 h 1958975"/>
                <a:gd name="connsiteX48" fmla="*/ 893727 w 1803400"/>
                <a:gd name="connsiteY48" fmla="*/ 53974 h 1958975"/>
                <a:gd name="connsiteX49" fmla="*/ 893640 w 1803400"/>
                <a:gd name="connsiteY49" fmla="*/ 53974 h 1958975"/>
                <a:gd name="connsiteX50" fmla="*/ 887939 w 1803400"/>
                <a:gd name="connsiteY50" fmla="*/ 78317 h 1958975"/>
                <a:gd name="connsiteX51" fmla="*/ 830226 w 1803400"/>
                <a:gd name="connsiteY51" fmla="*/ 246063 h 1958975"/>
                <a:gd name="connsiteX52" fmla="*/ 762982 w 1803400"/>
                <a:gd name="connsiteY52" fmla="*/ 402167 h 1958975"/>
                <a:gd name="connsiteX53" fmla="*/ 694149 w 1803400"/>
                <a:gd name="connsiteY53" fmla="*/ 534458 h 1958975"/>
                <a:gd name="connsiteX54" fmla="*/ 96895 w 1803400"/>
                <a:gd name="connsiteY54" fmla="*/ 1152525 h 1958975"/>
                <a:gd name="connsiteX55" fmla="*/ 0 w 1803400"/>
                <a:gd name="connsiteY55" fmla="*/ 945092 h 1958975"/>
                <a:gd name="connsiteX56" fmla="*/ 5751 w 1803400"/>
                <a:gd name="connsiteY56" fmla="*/ 941243 h 1958975"/>
                <a:gd name="connsiteX57" fmla="*/ 0 w 1803400"/>
                <a:gd name="connsiteY57" fmla="*/ 944563 h 1958975"/>
                <a:gd name="connsiteX58" fmla="*/ 63020 w 1803400"/>
                <a:gd name="connsiteY58" fmla="*/ 479165 h 1958975"/>
                <a:gd name="connsiteX59" fmla="*/ 67787 w 1803400"/>
                <a:gd name="connsiteY59" fmla="*/ 451633 h 1958975"/>
                <a:gd name="connsiteX60" fmla="*/ 82085 w 1803400"/>
                <a:gd name="connsiteY60" fmla="*/ 399216 h 1958975"/>
                <a:gd name="connsiteX61" fmla="*/ 102739 w 1803400"/>
                <a:gd name="connsiteY61" fmla="*/ 349976 h 1958975"/>
                <a:gd name="connsiteX62" fmla="*/ 129748 w 1803400"/>
                <a:gd name="connsiteY62" fmla="*/ 303383 h 1958975"/>
                <a:gd name="connsiteX63" fmla="*/ 162582 w 1803400"/>
                <a:gd name="connsiteY63" fmla="*/ 261555 h 1958975"/>
                <a:gd name="connsiteX64" fmla="*/ 199652 w 1803400"/>
                <a:gd name="connsiteY64" fmla="*/ 223434 h 1958975"/>
                <a:gd name="connsiteX65" fmla="*/ 242548 w 1803400"/>
                <a:gd name="connsiteY65" fmla="*/ 190607 h 1958975"/>
                <a:gd name="connsiteX66" fmla="*/ 289681 w 1803400"/>
                <a:gd name="connsiteY66" fmla="*/ 163075 h 1958975"/>
                <a:gd name="connsiteX67" fmla="*/ 314571 w 1803400"/>
                <a:gd name="connsiteY67" fmla="*/ 151427 h 1958975"/>
                <a:gd name="connsiteX68" fmla="*/ 676131 w 1803400"/>
                <a:gd name="connsiteY68" fmla="*/ 61 h 1958975"/>
                <a:gd name="connsiteX69" fmla="*/ 676147 w 1803400"/>
                <a:gd name="connsiteY69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694108 w 1803400"/>
                <a:gd name="connsiteY44" fmla="*/ 534853 h 1958975"/>
                <a:gd name="connsiteX45" fmla="*/ 762942 w 1803400"/>
                <a:gd name="connsiteY45" fmla="*/ 402598 h 1958975"/>
                <a:gd name="connsiteX46" fmla="*/ 830188 w 1803400"/>
                <a:gd name="connsiteY46" fmla="*/ 246537 h 1958975"/>
                <a:gd name="connsiteX47" fmla="*/ 887903 w 1803400"/>
                <a:gd name="connsiteY47" fmla="*/ 78838 h 1958975"/>
                <a:gd name="connsiteX48" fmla="*/ 893727 w 1803400"/>
                <a:gd name="connsiteY48" fmla="*/ 53974 h 1958975"/>
                <a:gd name="connsiteX49" fmla="*/ 893640 w 1803400"/>
                <a:gd name="connsiteY49" fmla="*/ 53974 h 1958975"/>
                <a:gd name="connsiteX50" fmla="*/ 887939 w 1803400"/>
                <a:gd name="connsiteY50" fmla="*/ 78317 h 1958975"/>
                <a:gd name="connsiteX51" fmla="*/ 830226 w 1803400"/>
                <a:gd name="connsiteY51" fmla="*/ 246063 h 1958975"/>
                <a:gd name="connsiteX52" fmla="*/ 762982 w 1803400"/>
                <a:gd name="connsiteY52" fmla="*/ 402167 h 1958975"/>
                <a:gd name="connsiteX53" fmla="*/ 96895 w 1803400"/>
                <a:gd name="connsiteY53" fmla="*/ 1152525 h 1958975"/>
                <a:gd name="connsiteX54" fmla="*/ 0 w 1803400"/>
                <a:gd name="connsiteY54" fmla="*/ 945092 h 1958975"/>
                <a:gd name="connsiteX55" fmla="*/ 5751 w 1803400"/>
                <a:gd name="connsiteY55" fmla="*/ 941243 h 1958975"/>
                <a:gd name="connsiteX56" fmla="*/ 0 w 1803400"/>
                <a:gd name="connsiteY56" fmla="*/ 944563 h 1958975"/>
                <a:gd name="connsiteX57" fmla="*/ 63020 w 1803400"/>
                <a:gd name="connsiteY57" fmla="*/ 479165 h 1958975"/>
                <a:gd name="connsiteX58" fmla="*/ 67787 w 1803400"/>
                <a:gd name="connsiteY58" fmla="*/ 451633 h 1958975"/>
                <a:gd name="connsiteX59" fmla="*/ 82085 w 1803400"/>
                <a:gd name="connsiteY59" fmla="*/ 399216 h 1958975"/>
                <a:gd name="connsiteX60" fmla="*/ 102739 w 1803400"/>
                <a:gd name="connsiteY60" fmla="*/ 349976 h 1958975"/>
                <a:gd name="connsiteX61" fmla="*/ 129748 w 1803400"/>
                <a:gd name="connsiteY61" fmla="*/ 303383 h 1958975"/>
                <a:gd name="connsiteX62" fmla="*/ 162582 w 1803400"/>
                <a:gd name="connsiteY62" fmla="*/ 261555 h 1958975"/>
                <a:gd name="connsiteX63" fmla="*/ 199652 w 1803400"/>
                <a:gd name="connsiteY63" fmla="*/ 223434 h 1958975"/>
                <a:gd name="connsiteX64" fmla="*/ 242548 w 1803400"/>
                <a:gd name="connsiteY64" fmla="*/ 190607 h 1958975"/>
                <a:gd name="connsiteX65" fmla="*/ 289681 w 1803400"/>
                <a:gd name="connsiteY65" fmla="*/ 163075 h 1958975"/>
                <a:gd name="connsiteX66" fmla="*/ 314571 w 1803400"/>
                <a:gd name="connsiteY66" fmla="*/ 151427 h 1958975"/>
                <a:gd name="connsiteX67" fmla="*/ 676131 w 1803400"/>
                <a:gd name="connsiteY67" fmla="*/ 61 h 1958975"/>
                <a:gd name="connsiteX68" fmla="*/ 676147 w 1803400"/>
                <a:gd name="connsiteY68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762942 w 1803400"/>
                <a:gd name="connsiteY44" fmla="*/ 402598 h 1958975"/>
                <a:gd name="connsiteX45" fmla="*/ 830188 w 1803400"/>
                <a:gd name="connsiteY45" fmla="*/ 246537 h 1958975"/>
                <a:gd name="connsiteX46" fmla="*/ 887903 w 1803400"/>
                <a:gd name="connsiteY46" fmla="*/ 78838 h 1958975"/>
                <a:gd name="connsiteX47" fmla="*/ 893727 w 1803400"/>
                <a:gd name="connsiteY47" fmla="*/ 53974 h 1958975"/>
                <a:gd name="connsiteX48" fmla="*/ 893640 w 1803400"/>
                <a:gd name="connsiteY48" fmla="*/ 53974 h 1958975"/>
                <a:gd name="connsiteX49" fmla="*/ 887939 w 1803400"/>
                <a:gd name="connsiteY49" fmla="*/ 78317 h 1958975"/>
                <a:gd name="connsiteX50" fmla="*/ 830226 w 1803400"/>
                <a:gd name="connsiteY50" fmla="*/ 246063 h 1958975"/>
                <a:gd name="connsiteX51" fmla="*/ 762982 w 1803400"/>
                <a:gd name="connsiteY51" fmla="*/ 402167 h 1958975"/>
                <a:gd name="connsiteX52" fmla="*/ 96895 w 1803400"/>
                <a:gd name="connsiteY52" fmla="*/ 1152525 h 1958975"/>
                <a:gd name="connsiteX53" fmla="*/ 0 w 1803400"/>
                <a:gd name="connsiteY53" fmla="*/ 945092 h 1958975"/>
                <a:gd name="connsiteX54" fmla="*/ 5751 w 1803400"/>
                <a:gd name="connsiteY54" fmla="*/ 941243 h 1958975"/>
                <a:gd name="connsiteX55" fmla="*/ 0 w 1803400"/>
                <a:gd name="connsiteY55" fmla="*/ 944563 h 1958975"/>
                <a:gd name="connsiteX56" fmla="*/ 63020 w 1803400"/>
                <a:gd name="connsiteY56" fmla="*/ 479165 h 1958975"/>
                <a:gd name="connsiteX57" fmla="*/ 67787 w 1803400"/>
                <a:gd name="connsiteY57" fmla="*/ 451633 h 1958975"/>
                <a:gd name="connsiteX58" fmla="*/ 82085 w 1803400"/>
                <a:gd name="connsiteY58" fmla="*/ 399216 h 1958975"/>
                <a:gd name="connsiteX59" fmla="*/ 102739 w 1803400"/>
                <a:gd name="connsiteY59" fmla="*/ 349976 h 1958975"/>
                <a:gd name="connsiteX60" fmla="*/ 129748 w 1803400"/>
                <a:gd name="connsiteY60" fmla="*/ 303383 h 1958975"/>
                <a:gd name="connsiteX61" fmla="*/ 162582 w 1803400"/>
                <a:gd name="connsiteY61" fmla="*/ 261555 h 1958975"/>
                <a:gd name="connsiteX62" fmla="*/ 199652 w 1803400"/>
                <a:gd name="connsiteY62" fmla="*/ 223434 h 1958975"/>
                <a:gd name="connsiteX63" fmla="*/ 242548 w 1803400"/>
                <a:gd name="connsiteY63" fmla="*/ 190607 h 1958975"/>
                <a:gd name="connsiteX64" fmla="*/ 289681 w 1803400"/>
                <a:gd name="connsiteY64" fmla="*/ 163075 h 1958975"/>
                <a:gd name="connsiteX65" fmla="*/ 314571 w 1803400"/>
                <a:gd name="connsiteY65" fmla="*/ 151427 h 1958975"/>
                <a:gd name="connsiteX66" fmla="*/ 676131 w 1803400"/>
                <a:gd name="connsiteY66" fmla="*/ 61 h 1958975"/>
                <a:gd name="connsiteX67" fmla="*/ 676147 w 1803400"/>
                <a:gd name="connsiteY67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762942 w 1803400"/>
                <a:gd name="connsiteY44" fmla="*/ 402598 h 1958975"/>
                <a:gd name="connsiteX45" fmla="*/ 830188 w 1803400"/>
                <a:gd name="connsiteY45" fmla="*/ 246537 h 1958975"/>
                <a:gd name="connsiteX46" fmla="*/ 887903 w 1803400"/>
                <a:gd name="connsiteY46" fmla="*/ 78838 h 1958975"/>
                <a:gd name="connsiteX47" fmla="*/ 893727 w 1803400"/>
                <a:gd name="connsiteY47" fmla="*/ 53974 h 1958975"/>
                <a:gd name="connsiteX48" fmla="*/ 893640 w 1803400"/>
                <a:gd name="connsiteY48" fmla="*/ 53974 h 1958975"/>
                <a:gd name="connsiteX49" fmla="*/ 887939 w 1803400"/>
                <a:gd name="connsiteY49" fmla="*/ 78317 h 1958975"/>
                <a:gd name="connsiteX50" fmla="*/ 830226 w 1803400"/>
                <a:gd name="connsiteY50" fmla="*/ 246063 h 1958975"/>
                <a:gd name="connsiteX51" fmla="*/ 96895 w 1803400"/>
                <a:gd name="connsiteY51" fmla="*/ 1152525 h 1958975"/>
                <a:gd name="connsiteX52" fmla="*/ 0 w 1803400"/>
                <a:gd name="connsiteY52" fmla="*/ 945092 h 1958975"/>
                <a:gd name="connsiteX53" fmla="*/ 5751 w 1803400"/>
                <a:gd name="connsiteY53" fmla="*/ 941243 h 1958975"/>
                <a:gd name="connsiteX54" fmla="*/ 0 w 1803400"/>
                <a:gd name="connsiteY54" fmla="*/ 944563 h 1958975"/>
                <a:gd name="connsiteX55" fmla="*/ 63020 w 1803400"/>
                <a:gd name="connsiteY55" fmla="*/ 479165 h 1958975"/>
                <a:gd name="connsiteX56" fmla="*/ 67787 w 1803400"/>
                <a:gd name="connsiteY56" fmla="*/ 451633 h 1958975"/>
                <a:gd name="connsiteX57" fmla="*/ 82085 w 1803400"/>
                <a:gd name="connsiteY57" fmla="*/ 399216 h 1958975"/>
                <a:gd name="connsiteX58" fmla="*/ 102739 w 1803400"/>
                <a:gd name="connsiteY58" fmla="*/ 349976 h 1958975"/>
                <a:gd name="connsiteX59" fmla="*/ 129748 w 1803400"/>
                <a:gd name="connsiteY59" fmla="*/ 303383 h 1958975"/>
                <a:gd name="connsiteX60" fmla="*/ 162582 w 1803400"/>
                <a:gd name="connsiteY60" fmla="*/ 261555 h 1958975"/>
                <a:gd name="connsiteX61" fmla="*/ 199652 w 1803400"/>
                <a:gd name="connsiteY61" fmla="*/ 223434 h 1958975"/>
                <a:gd name="connsiteX62" fmla="*/ 242548 w 1803400"/>
                <a:gd name="connsiteY62" fmla="*/ 190607 h 1958975"/>
                <a:gd name="connsiteX63" fmla="*/ 289681 w 1803400"/>
                <a:gd name="connsiteY63" fmla="*/ 163075 h 1958975"/>
                <a:gd name="connsiteX64" fmla="*/ 314571 w 1803400"/>
                <a:gd name="connsiteY64" fmla="*/ 151427 h 1958975"/>
                <a:gd name="connsiteX65" fmla="*/ 676131 w 1803400"/>
                <a:gd name="connsiteY65" fmla="*/ 61 h 1958975"/>
                <a:gd name="connsiteX66" fmla="*/ 676147 w 1803400"/>
                <a:gd name="connsiteY66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830188 w 1803400"/>
                <a:gd name="connsiteY44" fmla="*/ 246537 h 1958975"/>
                <a:gd name="connsiteX45" fmla="*/ 887903 w 1803400"/>
                <a:gd name="connsiteY45" fmla="*/ 78838 h 1958975"/>
                <a:gd name="connsiteX46" fmla="*/ 893727 w 1803400"/>
                <a:gd name="connsiteY46" fmla="*/ 53974 h 1958975"/>
                <a:gd name="connsiteX47" fmla="*/ 893640 w 1803400"/>
                <a:gd name="connsiteY47" fmla="*/ 53974 h 1958975"/>
                <a:gd name="connsiteX48" fmla="*/ 887939 w 1803400"/>
                <a:gd name="connsiteY48" fmla="*/ 78317 h 1958975"/>
                <a:gd name="connsiteX49" fmla="*/ 830226 w 1803400"/>
                <a:gd name="connsiteY49" fmla="*/ 246063 h 1958975"/>
                <a:gd name="connsiteX50" fmla="*/ 96895 w 1803400"/>
                <a:gd name="connsiteY50" fmla="*/ 1152525 h 1958975"/>
                <a:gd name="connsiteX51" fmla="*/ 0 w 1803400"/>
                <a:gd name="connsiteY51" fmla="*/ 945092 h 1958975"/>
                <a:gd name="connsiteX52" fmla="*/ 5751 w 1803400"/>
                <a:gd name="connsiteY52" fmla="*/ 941243 h 1958975"/>
                <a:gd name="connsiteX53" fmla="*/ 0 w 1803400"/>
                <a:gd name="connsiteY53" fmla="*/ 944563 h 1958975"/>
                <a:gd name="connsiteX54" fmla="*/ 63020 w 1803400"/>
                <a:gd name="connsiteY54" fmla="*/ 479165 h 1958975"/>
                <a:gd name="connsiteX55" fmla="*/ 67787 w 1803400"/>
                <a:gd name="connsiteY55" fmla="*/ 451633 h 1958975"/>
                <a:gd name="connsiteX56" fmla="*/ 82085 w 1803400"/>
                <a:gd name="connsiteY56" fmla="*/ 399216 h 1958975"/>
                <a:gd name="connsiteX57" fmla="*/ 102739 w 1803400"/>
                <a:gd name="connsiteY57" fmla="*/ 349976 h 1958975"/>
                <a:gd name="connsiteX58" fmla="*/ 129748 w 1803400"/>
                <a:gd name="connsiteY58" fmla="*/ 303383 h 1958975"/>
                <a:gd name="connsiteX59" fmla="*/ 162582 w 1803400"/>
                <a:gd name="connsiteY59" fmla="*/ 261555 h 1958975"/>
                <a:gd name="connsiteX60" fmla="*/ 199652 w 1803400"/>
                <a:gd name="connsiteY60" fmla="*/ 223434 h 1958975"/>
                <a:gd name="connsiteX61" fmla="*/ 242548 w 1803400"/>
                <a:gd name="connsiteY61" fmla="*/ 190607 h 1958975"/>
                <a:gd name="connsiteX62" fmla="*/ 289681 w 1803400"/>
                <a:gd name="connsiteY62" fmla="*/ 163075 h 1958975"/>
                <a:gd name="connsiteX63" fmla="*/ 314571 w 1803400"/>
                <a:gd name="connsiteY63" fmla="*/ 151427 h 1958975"/>
                <a:gd name="connsiteX64" fmla="*/ 676131 w 1803400"/>
                <a:gd name="connsiteY64" fmla="*/ 61 h 1958975"/>
                <a:gd name="connsiteX65" fmla="*/ 676147 w 1803400"/>
                <a:gd name="connsiteY65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830188 w 1803400"/>
                <a:gd name="connsiteY44" fmla="*/ 246537 h 1958975"/>
                <a:gd name="connsiteX45" fmla="*/ 887903 w 1803400"/>
                <a:gd name="connsiteY45" fmla="*/ 78838 h 1958975"/>
                <a:gd name="connsiteX46" fmla="*/ 893727 w 1803400"/>
                <a:gd name="connsiteY46" fmla="*/ 53974 h 1958975"/>
                <a:gd name="connsiteX47" fmla="*/ 893640 w 1803400"/>
                <a:gd name="connsiteY47" fmla="*/ 53974 h 1958975"/>
                <a:gd name="connsiteX48" fmla="*/ 887939 w 1803400"/>
                <a:gd name="connsiteY48" fmla="*/ 78317 h 1958975"/>
                <a:gd name="connsiteX49" fmla="*/ 96895 w 1803400"/>
                <a:gd name="connsiteY49" fmla="*/ 1152525 h 1958975"/>
                <a:gd name="connsiteX50" fmla="*/ 0 w 1803400"/>
                <a:gd name="connsiteY50" fmla="*/ 945092 h 1958975"/>
                <a:gd name="connsiteX51" fmla="*/ 5751 w 1803400"/>
                <a:gd name="connsiteY51" fmla="*/ 941243 h 1958975"/>
                <a:gd name="connsiteX52" fmla="*/ 0 w 1803400"/>
                <a:gd name="connsiteY52" fmla="*/ 944563 h 1958975"/>
                <a:gd name="connsiteX53" fmla="*/ 63020 w 1803400"/>
                <a:gd name="connsiteY53" fmla="*/ 479165 h 1958975"/>
                <a:gd name="connsiteX54" fmla="*/ 67787 w 1803400"/>
                <a:gd name="connsiteY54" fmla="*/ 451633 h 1958975"/>
                <a:gd name="connsiteX55" fmla="*/ 82085 w 1803400"/>
                <a:gd name="connsiteY55" fmla="*/ 399216 h 1958975"/>
                <a:gd name="connsiteX56" fmla="*/ 102739 w 1803400"/>
                <a:gd name="connsiteY56" fmla="*/ 349976 h 1958975"/>
                <a:gd name="connsiteX57" fmla="*/ 129748 w 1803400"/>
                <a:gd name="connsiteY57" fmla="*/ 303383 h 1958975"/>
                <a:gd name="connsiteX58" fmla="*/ 162582 w 1803400"/>
                <a:gd name="connsiteY58" fmla="*/ 261555 h 1958975"/>
                <a:gd name="connsiteX59" fmla="*/ 199652 w 1803400"/>
                <a:gd name="connsiteY59" fmla="*/ 223434 h 1958975"/>
                <a:gd name="connsiteX60" fmla="*/ 242548 w 1803400"/>
                <a:gd name="connsiteY60" fmla="*/ 190607 h 1958975"/>
                <a:gd name="connsiteX61" fmla="*/ 289681 w 1803400"/>
                <a:gd name="connsiteY61" fmla="*/ 163075 h 1958975"/>
                <a:gd name="connsiteX62" fmla="*/ 314571 w 1803400"/>
                <a:gd name="connsiteY62" fmla="*/ 151427 h 1958975"/>
                <a:gd name="connsiteX63" fmla="*/ 676131 w 1803400"/>
                <a:gd name="connsiteY63" fmla="*/ 61 h 1958975"/>
                <a:gd name="connsiteX64" fmla="*/ 676147 w 1803400"/>
                <a:gd name="connsiteY64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887903 w 1803400"/>
                <a:gd name="connsiteY44" fmla="*/ 78838 h 1958975"/>
                <a:gd name="connsiteX45" fmla="*/ 893727 w 1803400"/>
                <a:gd name="connsiteY45" fmla="*/ 53974 h 1958975"/>
                <a:gd name="connsiteX46" fmla="*/ 893640 w 1803400"/>
                <a:gd name="connsiteY46" fmla="*/ 53974 h 1958975"/>
                <a:gd name="connsiteX47" fmla="*/ 887939 w 1803400"/>
                <a:gd name="connsiteY47" fmla="*/ 78317 h 1958975"/>
                <a:gd name="connsiteX48" fmla="*/ 96895 w 1803400"/>
                <a:gd name="connsiteY48" fmla="*/ 1152525 h 1958975"/>
                <a:gd name="connsiteX49" fmla="*/ 0 w 1803400"/>
                <a:gd name="connsiteY49" fmla="*/ 945092 h 1958975"/>
                <a:gd name="connsiteX50" fmla="*/ 5751 w 1803400"/>
                <a:gd name="connsiteY50" fmla="*/ 941243 h 1958975"/>
                <a:gd name="connsiteX51" fmla="*/ 0 w 1803400"/>
                <a:gd name="connsiteY51" fmla="*/ 944563 h 1958975"/>
                <a:gd name="connsiteX52" fmla="*/ 63020 w 1803400"/>
                <a:gd name="connsiteY52" fmla="*/ 479165 h 1958975"/>
                <a:gd name="connsiteX53" fmla="*/ 67787 w 1803400"/>
                <a:gd name="connsiteY53" fmla="*/ 451633 h 1958975"/>
                <a:gd name="connsiteX54" fmla="*/ 82085 w 1803400"/>
                <a:gd name="connsiteY54" fmla="*/ 399216 h 1958975"/>
                <a:gd name="connsiteX55" fmla="*/ 102739 w 1803400"/>
                <a:gd name="connsiteY55" fmla="*/ 349976 h 1958975"/>
                <a:gd name="connsiteX56" fmla="*/ 129748 w 1803400"/>
                <a:gd name="connsiteY56" fmla="*/ 303383 h 1958975"/>
                <a:gd name="connsiteX57" fmla="*/ 162582 w 1803400"/>
                <a:gd name="connsiteY57" fmla="*/ 261555 h 1958975"/>
                <a:gd name="connsiteX58" fmla="*/ 199652 w 1803400"/>
                <a:gd name="connsiteY58" fmla="*/ 223434 h 1958975"/>
                <a:gd name="connsiteX59" fmla="*/ 242548 w 1803400"/>
                <a:gd name="connsiteY59" fmla="*/ 190607 h 1958975"/>
                <a:gd name="connsiteX60" fmla="*/ 289681 w 1803400"/>
                <a:gd name="connsiteY60" fmla="*/ 163075 h 1958975"/>
                <a:gd name="connsiteX61" fmla="*/ 314571 w 1803400"/>
                <a:gd name="connsiteY61" fmla="*/ 151427 h 1958975"/>
                <a:gd name="connsiteX62" fmla="*/ 676131 w 1803400"/>
                <a:gd name="connsiteY62" fmla="*/ 61 h 1958975"/>
                <a:gd name="connsiteX63" fmla="*/ 676147 w 1803400"/>
                <a:gd name="connsiteY63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887903 w 1803400"/>
                <a:gd name="connsiteY44" fmla="*/ 78838 h 1958975"/>
                <a:gd name="connsiteX45" fmla="*/ 893727 w 1803400"/>
                <a:gd name="connsiteY45" fmla="*/ 53974 h 1958975"/>
                <a:gd name="connsiteX46" fmla="*/ 893640 w 1803400"/>
                <a:gd name="connsiteY46" fmla="*/ 53974 h 1958975"/>
                <a:gd name="connsiteX47" fmla="*/ 96895 w 1803400"/>
                <a:gd name="connsiteY47" fmla="*/ 1152525 h 1958975"/>
                <a:gd name="connsiteX48" fmla="*/ 0 w 1803400"/>
                <a:gd name="connsiteY48" fmla="*/ 945092 h 1958975"/>
                <a:gd name="connsiteX49" fmla="*/ 5751 w 1803400"/>
                <a:gd name="connsiteY49" fmla="*/ 941243 h 1958975"/>
                <a:gd name="connsiteX50" fmla="*/ 0 w 1803400"/>
                <a:gd name="connsiteY50" fmla="*/ 944563 h 1958975"/>
                <a:gd name="connsiteX51" fmla="*/ 63020 w 1803400"/>
                <a:gd name="connsiteY51" fmla="*/ 479165 h 1958975"/>
                <a:gd name="connsiteX52" fmla="*/ 67787 w 1803400"/>
                <a:gd name="connsiteY52" fmla="*/ 451633 h 1958975"/>
                <a:gd name="connsiteX53" fmla="*/ 82085 w 1803400"/>
                <a:gd name="connsiteY53" fmla="*/ 399216 h 1958975"/>
                <a:gd name="connsiteX54" fmla="*/ 102739 w 1803400"/>
                <a:gd name="connsiteY54" fmla="*/ 349976 h 1958975"/>
                <a:gd name="connsiteX55" fmla="*/ 129748 w 1803400"/>
                <a:gd name="connsiteY55" fmla="*/ 303383 h 1958975"/>
                <a:gd name="connsiteX56" fmla="*/ 162582 w 1803400"/>
                <a:gd name="connsiteY56" fmla="*/ 261555 h 1958975"/>
                <a:gd name="connsiteX57" fmla="*/ 199652 w 1803400"/>
                <a:gd name="connsiteY57" fmla="*/ 223434 h 1958975"/>
                <a:gd name="connsiteX58" fmla="*/ 242548 w 1803400"/>
                <a:gd name="connsiteY58" fmla="*/ 190607 h 1958975"/>
                <a:gd name="connsiteX59" fmla="*/ 289681 w 1803400"/>
                <a:gd name="connsiteY59" fmla="*/ 163075 h 1958975"/>
                <a:gd name="connsiteX60" fmla="*/ 314571 w 1803400"/>
                <a:gd name="connsiteY60" fmla="*/ 151427 h 1958975"/>
                <a:gd name="connsiteX61" fmla="*/ 676131 w 1803400"/>
                <a:gd name="connsiteY61" fmla="*/ 61 h 1958975"/>
                <a:gd name="connsiteX62" fmla="*/ 676147 w 1803400"/>
                <a:gd name="connsiteY62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893727 w 1803400"/>
                <a:gd name="connsiteY44" fmla="*/ 53974 h 1958975"/>
                <a:gd name="connsiteX45" fmla="*/ 893640 w 1803400"/>
                <a:gd name="connsiteY45" fmla="*/ 53974 h 1958975"/>
                <a:gd name="connsiteX46" fmla="*/ 96895 w 1803400"/>
                <a:gd name="connsiteY46" fmla="*/ 1152525 h 1958975"/>
                <a:gd name="connsiteX47" fmla="*/ 0 w 1803400"/>
                <a:gd name="connsiteY47" fmla="*/ 945092 h 1958975"/>
                <a:gd name="connsiteX48" fmla="*/ 5751 w 1803400"/>
                <a:gd name="connsiteY48" fmla="*/ 941243 h 1958975"/>
                <a:gd name="connsiteX49" fmla="*/ 0 w 1803400"/>
                <a:gd name="connsiteY49" fmla="*/ 944563 h 1958975"/>
                <a:gd name="connsiteX50" fmla="*/ 63020 w 1803400"/>
                <a:gd name="connsiteY50" fmla="*/ 479165 h 1958975"/>
                <a:gd name="connsiteX51" fmla="*/ 67787 w 1803400"/>
                <a:gd name="connsiteY51" fmla="*/ 451633 h 1958975"/>
                <a:gd name="connsiteX52" fmla="*/ 82085 w 1803400"/>
                <a:gd name="connsiteY52" fmla="*/ 399216 h 1958975"/>
                <a:gd name="connsiteX53" fmla="*/ 102739 w 1803400"/>
                <a:gd name="connsiteY53" fmla="*/ 349976 h 1958975"/>
                <a:gd name="connsiteX54" fmla="*/ 129748 w 1803400"/>
                <a:gd name="connsiteY54" fmla="*/ 303383 h 1958975"/>
                <a:gd name="connsiteX55" fmla="*/ 162582 w 1803400"/>
                <a:gd name="connsiteY55" fmla="*/ 261555 h 1958975"/>
                <a:gd name="connsiteX56" fmla="*/ 199652 w 1803400"/>
                <a:gd name="connsiteY56" fmla="*/ 223434 h 1958975"/>
                <a:gd name="connsiteX57" fmla="*/ 242548 w 1803400"/>
                <a:gd name="connsiteY57" fmla="*/ 190607 h 1958975"/>
                <a:gd name="connsiteX58" fmla="*/ 289681 w 1803400"/>
                <a:gd name="connsiteY58" fmla="*/ 163075 h 1958975"/>
                <a:gd name="connsiteX59" fmla="*/ 314571 w 1803400"/>
                <a:gd name="connsiteY59" fmla="*/ 151427 h 1958975"/>
                <a:gd name="connsiteX60" fmla="*/ 676131 w 1803400"/>
                <a:gd name="connsiteY60" fmla="*/ 61 h 1958975"/>
                <a:gd name="connsiteX61" fmla="*/ 676147 w 1803400"/>
                <a:gd name="connsiteY61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893727 w 1803400"/>
                <a:gd name="connsiteY44" fmla="*/ 53974 h 1958975"/>
                <a:gd name="connsiteX45" fmla="*/ 96895 w 1803400"/>
                <a:gd name="connsiteY45" fmla="*/ 1152525 h 1958975"/>
                <a:gd name="connsiteX46" fmla="*/ 0 w 1803400"/>
                <a:gd name="connsiteY46" fmla="*/ 945092 h 1958975"/>
                <a:gd name="connsiteX47" fmla="*/ 5751 w 1803400"/>
                <a:gd name="connsiteY47" fmla="*/ 941243 h 1958975"/>
                <a:gd name="connsiteX48" fmla="*/ 0 w 1803400"/>
                <a:gd name="connsiteY48" fmla="*/ 944563 h 1958975"/>
                <a:gd name="connsiteX49" fmla="*/ 63020 w 1803400"/>
                <a:gd name="connsiteY49" fmla="*/ 479165 h 1958975"/>
                <a:gd name="connsiteX50" fmla="*/ 67787 w 1803400"/>
                <a:gd name="connsiteY50" fmla="*/ 451633 h 1958975"/>
                <a:gd name="connsiteX51" fmla="*/ 82085 w 1803400"/>
                <a:gd name="connsiteY51" fmla="*/ 399216 h 1958975"/>
                <a:gd name="connsiteX52" fmla="*/ 102739 w 1803400"/>
                <a:gd name="connsiteY52" fmla="*/ 349976 h 1958975"/>
                <a:gd name="connsiteX53" fmla="*/ 129748 w 1803400"/>
                <a:gd name="connsiteY53" fmla="*/ 303383 h 1958975"/>
                <a:gd name="connsiteX54" fmla="*/ 162582 w 1803400"/>
                <a:gd name="connsiteY54" fmla="*/ 261555 h 1958975"/>
                <a:gd name="connsiteX55" fmla="*/ 199652 w 1803400"/>
                <a:gd name="connsiteY55" fmla="*/ 223434 h 1958975"/>
                <a:gd name="connsiteX56" fmla="*/ 242548 w 1803400"/>
                <a:gd name="connsiteY56" fmla="*/ 190607 h 1958975"/>
                <a:gd name="connsiteX57" fmla="*/ 289681 w 1803400"/>
                <a:gd name="connsiteY57" fmla="*/ 163075 h 1958975"/>
                <a:gd name="connsiteX58" fmla="*/ 314571 w 1803400"/>
                <a:gd name="connsiteY58" fmla="*/ 151427 h 1958975"/>
                <a:gd name="connsiteX59" fmla="*/ 676131 w 1803400"/>
                <a:gd name="connsiteY59" fmla="*/ 61 h 1958975"/>
                <a:gd name="connsiteX60" fmla="*/ 676147 w 1803400"/>
                <a:gd name="connsiteY60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893198 w 1803400"/>
                <a:gd name="connsiteY6" fmla="*/ 52387 h 1958975"/>
                <a:gd name="connsiteX7" fmla="*/ 1649846 w 1803400"/>
                <a:gd name="connsiteY7" fmla="*/ 236486 h 1958975"/>
                <a:gd name="connsiteX8" fmla="*/ 1671556 w 1803400"/>
                <a:gd name="connsiteY8" fmla="*/ 242834 h 1958975"/>
                <a:gd name="connsiteX9" fmla="*/ 1708620 w 1803400"/>
                <a:gd name="connsiteY9" fmla="*/ 260821 h 1958975"/>
                <a:gd name="connsiteX10" fmla="*/ 1740920 w 1803400"/>
                <a:gd name="connsiteY10" fmla="*/ 286214 h 1958975"/>
                <a:gd name="connsiteX11" fmla="*/ 1767394 w 1803400"/>
                <a:gd name="connsiteY11" fmla="*/ 316368 h 1958975"/>
                <a:gd name="connsiteX12" fmla="*/ 1786456 w 1803400"/>
                <a:gd name="connsiteY12" fmla="*/ 351283 h 1958975"/>
                <a:gd name="connsiteX13" fmla="*/ 1798635 w 1803400"/>
                <a:gd name="connsiteY13" fmla="*/ 390431 h 1958975"/>
                <a:gd name="connsiteX14" fmla="*/ 1803400 w 1803400"/>
                <a:gd name="connsiteY14" fmla="*/ 430636 h 1958975"/>
                <a:gd name="connsiteX15" fmla="*/ 1798635 w 1803400"/>
                <a:gd name="connsiteY15" fmla="*/ 472429 h 1958975"/>
                <a:gd name="connsiteX16" fmla="*/ 1792810 w 1803400"/>
                <a:gd name="connsiteY16" fmla="*/ 493061 h 1958975"/>
                <a:gd name="connsiteX17" fmla="*/ 1773748 w 1803400"/>
                <a:gd name="connsiteY17" fmla="*/ 549137 h 1958975"/>
                <a:gd name="connsiteX18" fmla="*/ 1732448 w 1803400"/>
                <a:gd name="connsiteY18" fmla="*/ 659702 h 1958975"/>
                <a:gd name="connsiteX19" fmla="*/ 1686911 w 1803400"/>
                <a:gd name="connsiteY19" fmla="*/ 767622 h 1958975"/>
                <a:gd name="connsiteX20" fmla="*/ 1636609 w 1803400"/>
                <a:gd name="connsiteY20" fmla="*/ 872897 h 1958975"/>
                <a:gd name="connsiteX21" fmla="*/ 1582071 w 1803400"/>
                <a:gd name="connsiteY21" fmla="*/ 974998 h 1958975"/>
                <a:gd name="connsiteX22" fmla="*/ 1524356 w 1803400"/>
                <a:gd name="connsiteY22" fmla="*/ 1074454 h 1958975"/>
                <a:gd name="connsiteX23" fmla="*/ 1462405 w 1803400"/>
                <a:gd name="connsiteY23" fmla="*/ 1170735 h 1958975"/>
                <a:gd name="connsiteX24" fmla="*/ 1397277 w 1803400"/>
                <a:gd name="connsiteY24" fmla="*/ 1263843 h 1958975"/>
                <a:gd name="connsiteX25" fmla="*/ 1327914 w 1803400"/>
                <a:gd name="connsiteY25" fmla="*/ 1354834 h 1958975"/>
                <a:gd name="connsiteX26" fmla="*/ 1255373 w 1803400"/>
                <a:gd name="connsiteY26" fmla="*/ 1441594 h 1958975"/>
                <a:gd name="connsiteX27" fmla="*/ 1179655 w 1803400"/>
                <a:gd name="connsiteY27" fmla="*/ 1525179 h 1958975"/>
                <a:gd name="connsiteX28" fmla="*/ 1100760 w 1803400"/>
                <a:gd name="connsiteY28" fmla="*/ 1606119 h 1958975"/>
                <a:gd name="connsiteX29" fmla="*/ 1018159 w 1803400"/>
                <a:gd name="connsiteY29" fmla="*/ 1683356 h 1958975"/>
                <a:gd name="connsiteX30" fmla="*/ 933440 w 1803400"/>
                <a:gd name="connsiteY30" fmla="*/ 1756361 h 1958975"/>
                <a:gd name="connsiteX31" fmla="*/ 846073 w 1803400"/>
                <a:gd name="connsiteY31" fmla="*/ 1826720 h 1958975"/>
                <a:gd name="connsiteX32" fmla="*/ 755529 w 1803400"/>
                <a:gd name="connsiteY32" fmla="*/ 1893377 h 1958975"/>
                <a:gd name="connsiteX33" fmla="*/ 708934 w 1803400"/>
                <a:gd name="connsiteY33" fmla="*/ 1924589 h 1958975"/>
                <a:gd name="connsiteX34" fmla="*/ 689872 w 1803400"/>
                <a:gd name="connsiteY34" fmla="*/ 1936756 h 1958975"/>
                <a:gd name="connsiteX35" fmla="*/ 648571 w 1803400"/>
                <a:gd name="connsiteY35" fmla="*/ 1953156 h 1958975"/>
                <a:gd name="connsiteX36" fmla="*/ 606741 w 1803400"/>
                <a:gd name="connsiteY36" fmla="*/ 1958975 h 1958975"/>
                <a:gd name="connsiteX37" fmla="*/ 564911 w 1803400"/>
                <a:gd name="connsiteY37" fmla="*/ 1955801 h 1958975"/>
                <a:gd name="connsiteX38" fmla="*/ 524140 w 1803400"/>
                <a:gd name="connsiteY38" fmla="*/ 1944692 h 1958975"/>
                <a:gd name="connsiteX39" fmla="*/ 487075 w 1803400"/>
                <a:gd name="connsiteY39" fmla="*/ 1924589 h 1958975"/>
                <a:gd name="connsiteX40" fmla="*/ 454246 w 1803400"/>
                <a:gd name="connsiteY40" fmla="*/ 1897609 h 1958975"/>
                <a:gd name="connsiteX41" fmla="*/ 427772 w 1803400"/>
                <a:gd name="connsiteY41" fmla="*/ 1863223 h 1958975"/>
                <a:gd name="connsiteX42" fmla="*/ 417711 w 1803400"/>
                <a:gd name="connsiteY42" fmla="*/ 1842591 h 1958975"/>
                <a:gd name="connsiteX43" fmla="*/ 96837 w 1803400"/>
                <a:gd name="connsiteY43" fmla="*/ 1152749 h 1958975"/>
                <a:gd name="connsiteX44" fmla="*/ 96895 w 1803400"/>
                <a:gd name="connsiteY44" fmla="*/ 1152525 h 1958975"/>
                <a:gd name="connsiteX45" fmla="*/ 0 w 1803400"/>
                <a:gd name="connsiteY45" fmla="*/ 945092 h 1958975"/>
                <a:gd name="connsiteX46" fmla="*/ 5751 w 1803400"/>
                <a:gd name="connsiteY46" fmla="*/ 941243 h 1958975"/>
                <a:gd name="connsiteX47" fmla="*/ 0 w 1803400"/>
                <a:gd name="connsiteY47" fmla="*/ 944563 h 1958975"/>
                <a:gd name="connsiteX48" fmla="*/ 63020 w 1803400"/>
                <a:gd name="connsiteY48" fmla="*/ 479165 h 1958975"/>
                <a:gd name="connsiteX49" fmla="*/ 67787 w 1803400"/>
                <a:gd name="connsiteY49" fmla="*/ 451633 h 1958975"/>
                <a:gd name="connsiteX50" fmla="*/ 82085 w 1803400"/>
                <a:gd name="connsiteY50" fmla="*/ 399216 h 1958975"/>
                <a:gd name="connsiteX51" fmla="*/ 102739 w 1803400"/>
                <a:gd name="connsiteY51" fmla="*/ 349976 h 1958975"/>
                <a:gd name="connsiteX52" fmla="*/ 129748 w 1803400"/>
                <a:gd name="connsiteY52" fmla="*/ 303383 h 1958975"/>
                <a:gd name="connsiteX53" fmla="*/ 162582 w 1803400"/>
                <a:gd name="connsiteY53" fmla="*/ 261555 h 1958975"/>
                <a:gd name="connsiteX54" fmla="*/ 199652 w 1803400"/>
                <a:gd name="connsiteY54" fmla="*/ 223434 h 1958975"/>
                <a:gd name="connsiteX55" fmla="*/ 242548 w 1803400"/>
                <a:gd name="connsiteY55" fmla="*/ 190607 h 1958975"/>
                <a:gd name="connsiteX56" fmla="*/ 289681 w 1803400"/>
                <a:gd name="connsiteY56" fmla="*/ 163075 h 1958975"/>
                <a:gd name="connsiteX57" fmla="*/ 314571 w 1803400"/>
                <a:gd name="connsiteY57" fmla="*/ 151427 h 1958975"/>
                <a:gd name="connsiteX58" fmla="*/ 676131 w 1803400"/>
                <a:gd name="connsiteY58" fmla="*/ 61 h 1958975"/>
                <a:gd name="connsiteX59" fmla="*/ 676147 w 1803400"/>
                <a:gd name="connsiteY59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892845 w 1803400"/>
                <a:gd name="connsiteY5" fmla="*/ 53446 h 1958975"/>
                <a:gd name="connsiteX6" fmla="*/ 1649846 w 1803400"/>
                <a:gd name="connsiteY6" fmla="*/ 236486 h 1958975"/>
                <a:gd name="connsiteX7" fmla="*/ 1671556 w 1803400"/>
                <a:gd name="connsiteY7" fmla="*/ 242834 h 1958975"/>
                <a:gd name="connsiteX8" fmla="*/ 1708620 w 1803400"/>
                <a:gd name="connsiteY8" fmla="*/ 260821 h 1958975"/>
                <a:gd name="connsiteX9" fmla="*/ 1740920 w 1803400"/>
                <a:gd name="connsiteY9" fmla="*/ 286214 h 1958975"/>
                <a:gd name="connsiteX10" fmla="*/ 1767394 w 1803400"/>
                <a:gd name="connsiteY10" fmla="*/ 316368 h 1958975"/>
                <a:gd name="connsiteX11" fmla="*/ 1786456 w 1803400"/>
                <a:gd name="connsiteY11" fmla="*/ 351283 h 1958975"/>
                <a:gd name="connsiteX12" fmla="*/ 1798635 w 1803400"/>
                <a:gd name="connsiteY12" fmla="*/ 390431 h 1958975"/>
                <a:gd name="connsiteX13" fmla="*/ 1803400 w 1803400"/>
                <a:gd name="connsiteY13" fmla="*/ 430636 h 1958975"/>
                <a:gd name="connsiteX14" fmla="*/ 1798635 w 1803400"/>
                <a:gd name="connsiteY14" fmla="*/ 472429 h 1958975"/>
                <a:gd name="connsiteX15" fmla="*/ 1792810 w 1803400"/>
                <a:gd name="connsiteY15" fmla="*/ 493061 h 1958975"/>
                <a:gd name="connsiteX16" fmla="*/ 1773748 w 1803400"/>
                <a:gd name="connsiteY16" fmla="*/ 549137 h 1958975"/>
                <a:gd name="connsiteX17" fmla="*/ 1732448 w 1803400"/>
                <a:gd name="connsiteY17" fmla="*/ 659702 h 1958975"/>
                <a:gd name="connsiteX18" fmla="*/ 1686911 w 1803400"/>
                <a:gd name="connsiteY18" fmla="*/ 767622 h 1958975"/>
                <a:gd name="connsiteX19" fmla="*/ 1636609 w 1803400"/>
                <a:gd name="connsiteY19" fmla="*/ 872897 h 1958975"/>
                <a:gd name="connsiteX20" fmla="*/ 1582071 w 1803400"/>
                <a:gd name="connsiteY20" fmla="*/ 974998 h 1958975"/>
                <a:gd name="connsiteX21" fmla="*/ 1524356 w 1803400"/>
                <a:gd name="connsiteY21" fmla="*/ 1074454 h 1958975"/>
                <a:gd name="connsiteX22" fmla="*/ 1462405 w 1803400"/>
                <a:gd name="connsiteY22" fmla="*/ 1170735 h 1958975"/>
                <a:gd name="connsiteX23" fmla="*/ 1397277 w 1803400"/>
                <a:gd name="connsiteY23" fmla="*/ 1263843 h 1958975"/>
                <a:gd name="connsiteX24" fmla="*/ 1327914 w 1803400"/>
                <a:gd name="connsiteY24" fmla="*/ 1354834 h 1958975"/>
                <a:gd name="connsiteX25" fmla="*/ 1255373 w 1803400"/>
                <a:gd name="connsiteY25" fmla="*/ 1441594 h 1958975"/>
                <a:gd name="connsiteX26" fmla="*/ 1179655 w 1803400"/>
                <a:gd name="connsiteY26" fmla="*/ 1525179 h 1958975"/>
                <a:gd name="connsiteX27" fmla="*/ 1100760 w 1803400"/>
                <a:gd name="connsiteY27" fmla="*/ 1606119 h 1958975"/>
                <a:gd name="connsiteX28" fmla="*/ 1018159 w 1803400"/>
                <a:gd name="connsiteY28" fmla="*/ 1683356 h 1958975"/>
                <a:gd name="connsiteX29" fmla="*/ 933440 w 1803400"/>
                <a:gd name="connsiteY29" fmla="*/ 1756361 h 1958975"/>
                <a:gd name="connsiteX30" fmla="*/ 846073 w 1803400"/>
                <a:gd name="connsiteY30" fmla="*/ 1826720 h 1958975"/>
                <a:gd name="connsiteX31" fmla="*/ 755529 w 1803400"/>
                <a:gd name="connsiteY31" fmla="*/ 1893377 h 1958975"/>
                <a:gd name="connsiteX32" fmla="*/ 708934 w 1803400"/>
                <a:gd name="connsiteY32" fmla="*/ 1924589 h 1958975"/>
                <a:gd name="connsiteX33" fmla="*/ 689872 w 1803400"/>
                <a:gd name="connsiteY33" fmla="*/ 1936756 h 1958975"/>
                <a:gd name="connsiteX34" fmla="*/ 648571 w 1803400"/>
                <a:gd name="connsiteY34" fmla="*/ 1953156 h 1958975"/>
                <a:gd name="connsiteX35" fmla="*/ 606741 w 1803400"/>
                <a:gd name="connsiteY35" fmla="*/ 1958975 h 1958975"/>
                <a:gd name="connsiteX36" fmla="*/ 564911 w 1803400"/>
                <a:gd name="connsiteY36" fmla="*/ 1955801 h 1958975"/>
                <a:gd name="connsiteX37" fmla="*/ 524140 w 1803400"/>
                <a:gd name="connsiteY37" fmla="*/ 1944692 h 1958975"/>
                <a:gd name="connsiteX38" fmla="*/ 487075 w 1803400"/>
                <a:gd name="connsiteY38" fmla="*/ 1924589 h 1958975"/>
                <a:gd name="connsiteX39" fmla="*/ 454246 w 1803400"/>
                <a:gd name="connsiteY39" fmla="*/ 1897609 h 1958975"/>
                <a:gd name="connsiteX40" fmla="*/ 427772 w 1803400"/>
                <a:gd name="connsiteY40" fmla="*/ 1863223 h 1958975"/>
                <a:gd name="connsiteX41" fmla="*/ 417711 w 1803400"/>
                <a:gd name="connsiteY41" fmla="*/ 1842591 h 1958975"/>
                <a:gd name="connsiteX42" fmla="*/ 96837 w 1803400"/>
                <a:gd name="connsiteY42" fmla="*/ 1152749 h 1958975"/>
                <a:gd name="connsiteX43" fmla="*/ 96895 w 1803400"/>
                <a:gd name="connsiteY43" fmla="*/ 1152525 h 1958975"/>
                <a:gd name="connsiteX44" fmla="*/ 0 w 1803400"/>
                <a:gd name="connsiteY44" fmla="*/ 945092 h 1958975"/>
                <a:gd name="connsiteX45" fmla="*/ 5751 w 1803400"/>
                <a:gd name="connsiteY45" fmla="*/ 941243 h 1958975"/>
                <a:gd name="connsiteX46" fmla="*/ 0 w 1803400"/>
                <a:gd name="connsiteY46" fmla="*/ 944563 h 1958975"/>
                <a:gd name="connsiteX47" fmla="*/ 63020 w 1803400"/>
                <a:gd name="connsiteY47" fmla="*/ 479165 h 1958975"/>
                <a:gd name="connsiteX48" fmla="*/ 67787 w 1803400"/>
                <a:gd name="connsiteY48" fmla="*/ 451633 h 1958975"/>
                <a:gd name="connsiteX49" fmla="*/ 82085 w 1803400"/>
                <a:gd name="connsiteY49" fmla="*/ 399216 h 1958975"/>
                <a:gd name="connsiteX50" fmla="*/ 102739 w 1803400"/>
                <a:gd name="connsiteY50" fmla="*/ 349976 h 1958975"/>
                <a:gd name="connsiteX51" fmla="*/ 129748 w 1803400"/>
                <a:gd name="connsiteY51" fmla="*/ 303383 h 1958975"/>
                <a:gd name="connsiteX52" fmla="*/ 162582 w 1803400"/>
                <a:gd name="connsiteY52" fmla="*/ 261555 h 1958975"/>
                <a:gd name="connsiteX53" fmla="*/ 199652 w 1803400"/>
                <a:gd name="connsiteY53" fmla="*/ 223434 h 1958975"/>
                <a:gd name="connsiteX54" fmla="*/ 242548 w 1803400"/>
                <a:gd name="connsiteY54" fmla="*/ 190607 h 1958975"/>
                <a:gd name="connsiteX55" fmla="*/ 289681 w 1803400"/>
                <a:gd name="connsiteY55" fmla="*/ 163075 h 1958975"/>
                <a:gd name="connsiteX56" fmla="*/ 314571 w 1803400"/>
                <a:gd name="connsiteY56" fmla="*/ 151427 h 1958975"/>
                <a:gd name="connsiteX57" fmla="*/ 676131 w 1803400"/>
                <a:gd name="connsiteY57" fmla="*/ 61 h 1958975"/>
                <a:gd name="connsiteX58" fmla="*/ 676147 w 1803400"/>
                <a:gd name="connsiteY58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892704 w 1803400"/>
                <a:gd name="connsiteY4" fmla="*/ 53446 h 1958975"/>
                <a:gd name="connsiteX5" fmla="*/ 1649846 w 1803400"/>
                <a:gd name="connsiteY5" fmla="*/ 236486 h 1958975"/>
                <a:gd name="connsiteX6" fmla="*/ 1671556 w 1803400"/>
                <a:gd name="connsiteY6" fmla="*/ 242834 h 1958975"/>
                <a:gd name="connsiteX7" fmla="*/ 1708620 w 1803400"/>
                <a:gd name="connsiteY7" fmla="*/ 260821 h 1958975"/>
                <a:gd name="connsiteX8" fmla="*/ 1740920 w 1803400"/>
                <a:gd name="connsiteY8" fmla="*/ 286214 h 1958975"/>
                <a:gd name="connsiteX9" fmla="*/ 1767394 w 1803400"/>
                <a:gd name="connsiteY9" fmla="*/ 316368 h 1958975"/>
                <a:gd name="connsiteX10" fmla="*/ 1786456 w 1803400"/>
                <a:gd name="connsiteY10" fmla="*/ 351283 h 1958975"/>
                <a:gd name="connsiteX11" fmla="*/ 1798635 w 1803400"/>
                <a:gd name="connsiteY11" fmla="*/ 390431 h 1958975"/>
                <a:gd name="connsiteX12" fmla="*/ 1803400 w 1803400"/>
                <a:gd name="connsiteY12" fmla="*/ 430636 h 1958975"/>
                <a:gd name="connsiteX13" fmla="*/ 1798635 w 1803400"/>
                <a:gd name="connsiteY13" fmla="*/ 472429 h 1958975"/>
                <a:gd name="connsiteX14" fmla="*/ 1792810 w 1803400"/>
                <a:gd name="connsiteY14" fmla="*/ 493061 h 1958975"/>
                <a:gd name="connsiteX15" fmla="*/ 1773748 w 1803400"/>
                <a:gd name="connsiteY15" fmla="*/ 549137 h 1958975"/>
                <a:gd name="connsiteX16" fmla="*/ 1732448 w 1803400"/>
                <a:gd name="connsiteY16" fmla="*/ 659702 h 1958975"/>
                <a:gd name="connsiteX17" fmla="*/ 1686911 w 1803400"/>
                <a:gd name="connsiteY17" fmla="*/ 767622 h 1958975"/>
                <a:gd name="connsiteX18" fmla="*/ 1636609 w 1803400"/>
                <a:gd name="connsiteY18" fmla="*/ 872897 h 1958975"/>
                <a:gd name="connsiteX19" fmla="*/ 1582071 w 1803400"/>
                <a:gd name="connsiteY19" fmla="*/ 974998 h 1958975"/>
                <a:gd name="connsiteX20" fmla="*/ 1524356 w 1803400"/>
                <a:gd name="connsiteY20" fmla="*/ 1074454 h 1958975"/>
                <a:gd name="connsiteX21" fmla="*/ 1462405 w 1803400"/>
                <a:gd name="connsiteY21" fmla="*/ 1170735 h 1958975"/>
                <a:gd name="connsiteX22" fmla="*/ 1397277 w 1803400"/>
                <a:gd name="connsiteY22" fmla="*/ 1263843 h 1958975"/>
                <a:gd name="connsiteX23" fmla="*/ 1327914 w 1803400"/>
                <a:gd name="connsiteY23" fmla="*/ 1354834 h 1958975"/>
                <a:gd name="connsiteX24" fmla="*/ 1255373 w 1803400"/>
                <a:gd name="connsiteY24" fmla="*/ 1441594 h 1958975"/>
                <a:gd name="connsiteX25" fmla="*/ 1179655 w 1803400"/>
                <a:gd name="connsiteY25" fmla="*/ 1525179 h 1958975"/>
                <a:gd name="connsiteX26" fmla="*/ 1100760 w 1803400"/>
                <a:gd name="connsiteY26" fmla="*/ 1606119 h 1958975"/>
                <a:gd name="connsiteX27" fmla="*/ 1018159 w 1803400"/>
                <a:gd name="connsiteY27" fmla="*/ 1683356 h 1958975"/>
                <a:gd name="connsiteX28" fmla="*/ 933440 w 1803400"/>
                <a:gd name="connsiteY28" fmla="*/ 1756361 h 1958975"/>
                <a:gd name="connsiteX29" fmla="*/ 846073 w 1803400"/>
                <a:gd name="connsiteY29" fmla="*/ 1826720 h 1958975"/>
                <a:gd name="connsiteX30" fmla="*/ 755529 w 1803400"/>
                <a:gd name="connsiteY30" fmla="*/ 1893377 h 1958975"/>
                <a:gd name="connsiteX31" fmla="*/ 708934 w 1803400"/>
                <a:gd name="connsiteY31" fmla="*/ 1924589 h 1958975"/>
                <a:gd name="connsiteX32" fmla="*/ 689872 w 1803400"/>
                <a:gd name="connsiteY32" fmla="*/ 1936756 h 1958975"/>
                <a:gd name="connsiteX33" fmla="*/ 648571 w 1803400"/>
                <a:gd name="connsiteY33" fmla="*/ 1953156 h 1958975"/>
                <a:gd name="connsiteX34" fmla="*/ 606741 w 1803400"/>
                <a:gd name="connsiteY34" fmla="*/ 1958975 h 1958975"/>
                <a:gd name="connsiteX35" fmla="*/ 564911 w 1803400"/>
                <a:gd name="connsiteY35" fmla="*/ 1955801 h 1958975"/>
                <a:gd name="connsiteX36" fmla="*/ 524140 w 1803400"/>
                <a:gd name="connsiteY36" fmla="*/ 1944692 h 1958975"/>
                <a:gd name="connsiteX37" fmla="*/ 487075 w 1803400"/>
                <a:gd name="connsiteY37" fmla="*/ 1924589 h 1958975"/>
                <a:gd name="connsiteX38" fmla="*/ 454246 w 1803400"/>
                <a:gd name="connsiteY38" fmla="*/ 1897609 h 1958975"/>
                <a:gd name="connsiteX39" fmla="*/ 427772 w 1803400"/>
                <a:gd name="connsiteY39" fmla="*/ 1863223 h 1958975"/>
                <a:gd name="connsiteX40" fmla="*/ 417711 w 1803400"/>
                <a:gd name="connsiteY40" fmla="*/ 1842591 h 1958975"/>
                <a:gd name="connsiteX41" fmla="*/ 96837 w 1803400"/>
                <a:gd name="connsiteY41" fmla="*/ 1152749 h 1958975"/>
                <a:gd name="connsiteX42" fmla="*/ 96895 w 1803400"/>
                <a:gd name="connsiteY42" fmla="*/ 1152525 h 1958975"/>
                <a:gd name="connsiteX43" fmla="*/ 0 w 1803400"/>
                <a:gd name="connsiteY43" fmla="*/ 945092 h 1958975"/>
                <a:gd name="connsiteX44" fmla="*/ 5751 w 1803400"/>
                <a:gd name="connsiteY44" fmla="*/ 941243 h 1958975"/>
                <a:gd name="connsiteX45" fmla="*/ 0 w 1803400"/>
                <a:gd name="connsiteY45" fmla="*/ 944563 h 1958975"/>
                <a:gd name="connsiteX46" fmla="*/ 63020 w 1803400"/>
                <a:gd name="connsiteY46" fmla="*/ 479165 h 1958975"/>
                <a:gd name="connsiteX47" fmla="*/ 67787 w 1803400"/>
                <a:gd name="connsiteY47" fmla="*/ 451633 h 1958975"/>
                <a:gd name="connsiteX48" fmla="*/ 82085 w 1803400"/>
                <a:gd name="connsiteY48" fmla="*/ 399216 h 1958975"/>
                <a:gd name="connsiteX49" fmla="*/ 102739 w 1803400"/>
                <a:gd name="connsiteY49" fmla="*/ 349976 h 1958975"/>
                <a:gd name="connsiteX50" fmla="*/ 129748 w 1803400"/>
                <a:gd name="connsiteY50" fmla="*/ 303383 h 1958975"/>
                <a:gd name="connsiteX51" fmla="*/ 162582 w 1803400"/>
                <a:gd name="connsiteY51" fmla="*/ 261555 h 1958975"/>
                <a:gd name="connsiteX52" fmla="*/ 199652 w 1803400"/>
                <a:gd name="connsiteY52" fmla="*/ 223434 h 1958975"/>
                <a:gd name="connsiteX53" fmla="*/ 242548 w 1803400"/>
                <a:gd name="connsiteY53" fmla="*/ 190607 h 1958975"/>
                <a:gd name="connsiteX54" fmla="*/ 289681 w 1803400"/>
                <a:gd name="connsiteY54" fmla="*/ 163075 h 1958975"/>
                <a:gd name="connsiteX55" fmla="*/ 314571 w 1803400"/>
                <a:gd name="connsiteY55" fmla="*/ 151427 h 1958975"/>
                <a:gd name="connsiteX56" fmla="*/ 676131 w 1803400"/>
                <a:gd name="connsiteY56" fmla="*/ 61 h 1958975"/>
                <a:gd name="connsiteX57" fmla="*/ 676147 w 1803400"/>
                <a:gd name="connsiteY57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1649846 w 1803400"/>
                <a:gd name="connsiteY4" fmla="*/ 236486 h 1958975"/>
                <a:gd name="connsiteX5" fmla="*/ 1671556 w 1803400"/>
                <a:gd name="connsiteY5" fmla="*/ 242834 h 1958975"/>
                <a:gd name="connsiteX6" fmla="*/ 1708620 w 1803400"/>
                <a:gd name="connsiteY6" fmla="*/ 260821 h 1958975"/>
                <a:gd name="connsiteX7" fmla="*/ 1740920 w 1803400"/>
                <a:gd name="connsiteY7" fmla="*/ 286214 h 1958975"/>
                <a:gd name="connsiteX8" fmla="*/ 1767394 w 1803400"/>
                <a:gd name="connsiteY8" fmla="*/ 316368 h 1958975"/>
                <a:gd name="connsiteX9" fmla="*/ 1786456 w 1803400"/>
                <a:gd name="connsiteY9" fmla="*/ 351283 h 1958975"/>
                <a:gd name="connsiteX10" fmla="*/ 1798635 w 1803400"/>
                <a:gd name="connsiteY10" fmla="*/ 390431 h 1958975"/>
                <a:gd name="connsiteX11" fmla="*/ 1803400 w 1803400"/>
                <a:gd name="connsiteY11" fmla="*/ 430636 h 1958975"/>
                <a:gd name="connsiteX12" fmla="*/ 1798635 w 1803400"/>
                <a:gd name="connsiteY12" fmla="*/ 472429 h 1958975"/>
                <a:gd name="connsiteX13" fmla="*/ 1792810 w 1803400"/>
                <a:gd name="connsiteY13" fmla="*/ 493061 h 1958975"/>
                <a:gd name="connsiteX14" fmla="*/ 1773748 w 1803400"/>
                <a:gd name="connsiteY14" fmla="*/ 549137 h 1958975"/>
                <a:gd name="connsiteX15" fmla="*/ 1732448 w 1803400"/>
                <a:gd name="connsiteY15" fmla="*/ 659702 h 1958975"/>
                <a:gd name="connsiteX16" fmla="*/ 1686911 w 1803400"/>
                <a:gd name="connsiteY16" fmla="*/ 767622 h 1958975"/>
                <a:gd name="connsiteX17" fmla="*/ 1636609 w 1803400"/>
                <a:gd name="connsiteY17" fmla="*/ 872897 h 1958975"/>
                <a:gd name="connsiteX18" fmla="*/ 1582071 w 1803400"/>
                <a:gd name="connsiteY18" fmla="*/ 974998 h 1958975"/>
                <a:gd name="connsiteX19" fmla="*/ 1524356 w 1803400"/>
                <a:gd name="connsiteY19" fmla="*/ 1074454 h 1958975"/>
                <a:gd name="connsiteX20" fmla="*/ 1462405 w 1803400"/>
                <a:gd name="connsiteY20" fmla="*/ 1170735 h 1958975"/>
                <a:gd name="connsiteX21" fmla="*/ 1397277 w 1803400"/>
                <a:gd name="connsiteY21" fmla="*/ 1263843 h 1958975"/>
                <a:gd name="connsiteX22" fmla="*/ 1327914 w 1803400"/>
                <a:gd name="connsiteY22" fmla="*/ 1354834 h 1958975"/>
                <a:gd name="connsiteX23" fmla="*/ 1255373 w 1803400"/>
                <a:gd name="connsiteY23" fmla="*/ 1441594 h 1958975"/>
                <a:gd name="connsiteX24" fmla="*/ 1179655 w 1803400"/>
                <a:gd name="connsiteY24" fmla="*/ 1525179 h 1958975"/>
                <a:gd name="connsiteX25" fmla="*/ 1100760 w 1803400"/>
                <a:gd name="connsiteY25" fmla="*/ 1606119 h 1958975"/>
                <a:gd name="connsiteX26" fmla="*/ 1018159 w 1803400"/>
                <a:gd name="connsiteY26" fmla="*/ 1683356 h 1958975"/>
                <a:gd name="connsiteX27" fmla="*/ 933440 w 1803400"/>
                <a:gd name="connsiteY27" fmla="*/ 1756361 h 1958975"/>
                <a:gd name="connsiteX28" fmla="*/ 846073 w 1803400"/>
                <a:gd name="connsiteY28" fmla="*/ 1826720 h 1958975"/>
                <a:gd name="connsiteX29" fmla="*/ 755529 w 1803400"/>
                <a:gd name="connsiteY29" fmla="*/ 1893377 h 1958975"/>
                <a:gd name="connsiteX30" fmla="*/ 708934 w 1803400"/>
                <a:gd name="connsiteY30" fmla="*/ 1924589 h 1958975"/>
                <a:gd name="connsiteX31" fmla="*/ 689872 w 1803400"/>
                <a:gd name="connsiteY31" fmla="*/ 1936756 h 1958975"/>
                <a:gd name="connsiteX32" fmla="*/ 648571 w 1803400"/>
                <a:gd name="connsiteY32" fmla="*/ 1953156 h 1958975"/>
                <a:gd name="connsiteX33" fmla="*/ 606741 w 1803400"/>
                <a:gd name="connsiteY33" fmla="*/ 1958975 h 1958975"/>
                <a:gd name="connsiteX34" fmla="*/ 564911 w 1803400"/>
                <a:gd name="connsiteY34" fmla="*/ 1955801 h 1958975"/>
                <a:gd name="connsiteX35" fmla="*/ 524140 w 1803400"/>
                <a:gd name="connsiteY35" fmla="*/ 1944692 h 1958975"/>
                <a:gd name="connsiteX36" fmla="*/ 487075 w 1803400"/>
                <a:gd name="connsiteY36" fmla="*/ 1924589 h 1958975"/>
                <a:gd name="connsiteX37" fmla="*/ 454246 w 1803400"/>
                <a:gd name="connsiteY37" fmla="*/ 1897609 h 1958975"/>
                <a:gd name="connsiteX38" fmla="*/ 427772 w 1803400"/>
                <a:gd name="connsiteY38" fmla="*/ 1863223 h 1958975"/>
                <a:gd name="connsiteX39" fmla="*/ 417711 w 1803400"/>
                <a:gd name="connsiteY39" fmla="*/ 1842591 h 1958975"/>
                <a:gd name="connsiteX40" fmla="*/ 96837 w 1803400"/>
                <a:gd name="connsiteY40" fmla="*/ 1152749 h 1958975"/>
                <a:gd name="connsiteX41" fmla="*/ 96895 w 1803400"/>
                <a:gd name="connsiteY41" fmla="*/ 1152525 h 1958975"/>
                <a:gd name="connsiteX42" fmla="*/ 0 w 1803400"/>
                <a:gd name="connsiteY42" fmla="*/ 945092 h 1958975"/>
                <a:gd name="connsiteX43" fmla="*/ 5751 w 1803400"/>
                <a:gd name="connsiteY43" fmla="*/ 941243 h 1958975"/>
                <a:gd name="connsiteX44" fmla="*/ 0 w 1803400"/>
                <a:gd name="connsiteY44" fmla="*/ 944563 h 1958975"/>
                <a:gd name="connsiteX45" fmla="*/ 63020 w 1803400"/>
                <a:gd name="connsiteY45" fmla="*/ 479165 h 1958975"/>
                <a:gd name="connsiteX46" fmla="*/ 67787 w 1803400"/>
                <a:gd name="connsiteY46" fmla="*/ 451633 h 1958975"/>
                <a:gd name="connsiteX47" fmla="*/ 82085 w 1803400"/>
                <a:gd name="connsiteY47" fmla="*/ 399216 h 1958975"/>
                <a:gd name="connsiteX48" fmla="*/ 102739 w 1803400"/>
                <a:gd name="connsiteY48" fmla="*/ 349976 h 1958975"/>
                <a:gd name="connsiteX49" fmla="*/ 129748 w 1803400"/>
                <a:gd name="connsiteY49" fmla="*/ 303383 h 1958975"/>
                <a:gd name="connsiteX50" fmla="*/ 162582 w 1803400"/>
                <a:gd name="connsiteY50" fmla="*/ 261555 h 1958975"/>
                <a:gd name="connsiteX51" fmla="*/ 199652 w 1803400"/>
                <a:gd name="connsiteY51" fmla="*/ 223434 h 1958975"/>
                <a:gd name="connsiteX52" fmla="*/ 242548 w 1803400"/>
                <a:gd name="connsiteY52" fmla="*/ 190607 h 1958975"/>
                <a:gd name="connsiteX53" fmla="*/ 289681 w 1803400"/>
                <a:gd name="connsiteY53" fmla="*/ 163075 h 1958975"/>
                <a:gd name="connsiteX54" fmla="*/ 314571 w 1803400"/>
                <a:gd name="connsiteY54" fmla="*/ 151427 h 1958975"/>
                <a:gd name="connsiteX55" fmla="*/ 676131 w 1803400"/>
                <a:gd name="connsiteY55" fmla="*/ 61 h 1958975"/>
                <a:gd name="connsiteX56" fmla="*/ 676147 w 1803400"/>
                <a:gd name="connsiteY56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1649846 w 1803400"/>
                <a:gd name="connsiteY4" fmla="*/ 236486 h 1958975"/>
                <a:gd name="connsiteX5" fmla="*/ 1671556 w 1803400"/>
                <a:gd name="connsiteY5" fmla="*/ 242834 h 1958975"/>
                <a:gd name="connsiteX6" fmla="*/ 1708620 w 1803400"/>
                <a:gd name="connsiteY6" fmla="*/ 260821 h 1958975"/>
                <a:gd name="connsiteX7" fmla="*/ 1740920 w 1803400"/>
                <a:gd name="connsiteY7" fmla="*/ 286214 h 1958975"/>
                <a:gd name="connsiteX8" fmla="*/ 1767394 w 1803400"/>
                <a:gd name="connsiteY8" fmla="*/ 316368 h 1958975"/>
                <a:gd name="connsiteX9" fmla="*/ 1786456 w 1803400"/>
                <a:gd name="connsiteY9" fmla="*/ 351283 h 1958975"/>
                <a:gd name="connsiteX10" fmla="*/ 1798635 w 1803400"/>
                <a:gd name="connsiteY10" fmla="*/ 390431 h 1958975"/>
                <a:gd name="connsiteX11" fmla="*/ 1803400 w 1803400"/>
                <a:gd name="connsiteY11" fmla="*/ 430636 h 1958975"/>
                <a:gd name="connsiteX12" fmla="*/ 1798635 w 1803400"/>
                <a:gd name="connsiteY12" fmla="*/ 472429 h 1958975"/>
                <a:gd name="connsiteX13" fmla="*/ 1792810 w 1803400"/>
                <a:gd name="connsiteY13" fmla="*/ 493061 h 1958975"/>
                <a:gd name="connsiteX14" fmla="*/ 1773748 w 1803400"/>
                <a:gd name="connsiteY14" fmla="*/ 549137 h 1958975"/>
                <a:gd name="connsiteX15" fmla="*/ 1732448 w 1803400"/>
                <a:gd name="connsiteY15" fmla="*/ 659702 h 1958975"/>
                <a:gd name="connsiteX16" fmla="*/ 1686911 w 1803400"/>
                <a:gd name="connsiteY16" fmla="*/ 767622 h 1958975"/>
                <a:gd name="connsiteX17" fmla="*/ 1636609 w 1803400"/>
                <a:gd name="connsiteY17" fmla="*/ 872897 h 1958975"/>
                <a:gd name="connsiteX18" fmla="*/ 1582071 w 1803400"/>
                <a:gd name="connsiteY18" fmla="*/ 974998 h 1958975"/>
                <a:gd name="connsiteX19" fmla="*/ 1524356 w 1803400"/>
                <a:gd name="connsiteY19" fmla="*/ 1074454 h 1958975"/>
                <a:gd name="connsiteX20" fmla="*/ 1462405 w 1803400"/>
                <a:gd name="connsiteY20" fmla="*/ 1170735 h 1958975"/>
                <a:gd name="connsiteX21" fmla="*/ 1397277 w 1803400"/>
                <a:gd name="connsiteY21" fmla="*/ 1263843 h 1958975"/>
                <a:gd name="connsiteX22" fmla="*/ 1327914 w 1803400"/>
                <a:gd name="connsiteY22" fmla="*/ 1354834 h 1958975"/>
                <a:gd name="connsiteX23" fmla="*/ 1255373 w 1803400"/>
                <a:gd name="connsiteY23" fmla="*/ 1441594 h 1958975"/>
                <a:gd name="connsiteX24" fmla="*/ 1179655 w 1803400"/>
                <a:gd name="connsiteY24" fmla="*/ 1525179 h 1958975"/>
                <a:gd name="connsiteX25" fmla="*/ 1100760 w 1803400"/>
                <a:gd name="connsiteY25" fmla="*/ 1606119 h 1958975"/>
                <a:gd name="connsiteX26" fmla="*/ 1018159 w 1803400"/>
                <a:gd name="connsiteY26" fmla="*/ 1683356 h 1958975"/>
                <a:gd name="connsiteX27" fmla="*/ 933440 w 1803400"/>
                <a:gd name="connsiteY27" fmla="*/ 1756361 h 1958975"/>
                <a:gd name="connsiteX28" fmla="*/ 846073 w 1803400"/>
                <a:gd name="connsiteY28" fmla="*/ 1826720 h 1958975"/>
                <a:gd name="connsiteX29" fmla="*/ 755529 w 1803400"/>
                <a:gd name="connsiteY29" fmla="*/ 1893377 h 1958975"/>
                <a:gd name="connsiteX30" fmla="*/ 708934 w 1803400"/>
                <a:gd name="connsiteY30" fmla="*/ 1924589 h 1958975"/>
                <a:gd name="connsiteX31" fmla="*/ 689872 w 1803400"/>
                <a:gd name="connsiteY31" fmla="*/ 1936756 h 1958975"/>
                <a:gd name="connsiteX32" fmla="*/ 648571 w 1803400"/>
                <a:gd name="connsiteY32" fmla="*/ 1953156 h 1958975"/>
                <a:gd name="connsiteX33" fmla="*/ 606741 w 1803400"/>
                <a:gd name="connsiteY33" fmla="*/ 1958975 h 1958975"/>
                <a:gd name="connsiteX34" fmla="*/ 564911 w 1803400"/>
                <a:gd name="connsiteY34" fmla="*/ 1955801 h 1958975"/>
                <a:gd name="connsiteX35" fmla="*/ 524140 w 1803400"/>
                <a:gd name="connsiteY35" fmla="*/ 1944692 h 1958975"/>
                <a:gd name="connsiteX36" fmla="*/ 487075 w 1803400"/>
                <a:gd name="connsiteY36" fmla="*/ 1924589 h 1958975"/>
                <a:gd name="connsiteX37" fmla="*/ 454246 w 1803400"/>
                <a:gd name="connsiteY37" fmla="*/ 1897609 h 1958975"/>
                <a:gd name="connsiteX38" fmla="*/ 427772 w 1803400"/>
                <a:gd name="connsiteY38" fmla="*/ 1863223 h 1958975"/>
                <a:gd name="connsiteX39" fmla="*/ 417711 w 1803400"/>
                <a:gd name="connsiteY39" fmla="*/ 1842591 h 1958975"/>
                <a:gd name="connsiteX40" fmla="*/ 96837 w 1803400"/>
                <a:gd name="connsiteY40" fmla="*/ 1152749 h 1958975"/>
                <a:gd name="connsiteX41" fmla="*/ 0 w 1803400"/>
                <a:gd name="connsiteY41" fmla="*/ 945092 h 1958975"/>
                <a:gd name="connsiteX42" fmla="*/ 5751 w 1803400"/>
                <a:gd name="connsiteY42" fmla="*/ 941243 h 1958975"/>
                <a:gd name="connsiteX43" fmla="*/ 0 w 1803400"/>
                <a:gd name="connsiteY43" fmla="*/ 944563 h 1958975"/>
                <a:gd name="connsiteX44" fmla="*/ 63020 w 1803400"/>
                <a:gd name="connsiteY44" fmla="*/ 479165 h 1958975"/>
                <a:gd name="connsiteX45" fmla="*/ 67787 w 1803400"/>
                <a:gd name="connsiteY45" fmla="*/ 451633 h 1958975"/>
                <a:gd name="connsiteX46" fmla="*/ 82085 w 1803400"/>
                <a:gd name="connsiteY46" fmla="*/ 399216 h 1958975"/>
                <a:gd name="connsiteX47" fmla="*/ 102739 w 1803400"/>
                <a:gd name="connsiteY47" fmla="*/ 349976 h 1958975"/>
                <a:gd name="connsiteX48" fmla="*/ 129748 w 1803400"/>
                <a:gd name="connsiteY48" fmla="*/ 303383 h 1958975"/>
                <a:gd name="connsiteX49" fmla="*/ 162582 w 1803400"/>
                <a:gd name="connsiteY49" fmla="*/ 261555 h 1958975"/>
                <a:gd name="connsiteX50" fmla="*/ 199652 w 1803400"/>
                <a:gd name="connsiteY50" fmla="*/ 223434 h 1958975"/>
                <a:gd name="connsiteX51" fmla="*/ 242548 w 1803400"/>
                <a:gd name="connsiteY51" fmla="*/ 190607 h 1958975"/>
                <a:gd name="connsiteX52" fmla="*/ 289681 w 1803400"/>
                <a:gd name="connsiteY52" fmla="*/ 163075 h 1958975"/>
                <a:gd name="connsiteX53" fmla="*/ 314571 w 1803400"/>
                <a:gd name="connsiteY53" fmla="*/ 151427 h 1958975"/>
                <a:gd name="connsiteX54" fmla="*/ 676131 w 1803400"/>
                <a:gd name="connsiteY54" fmla="*/ 61 h 1958975"/>
                <a:gd name="connsiteX55" fmla="*/ 676147 w 1803400"/>
                <a:gd name="connsiteY55" fmla="*/ 0 h 1958975"/>
                <a:gd name="connsiteX0" fmla="*/ 676147 w 1803400"/>
                <a:gd name="connsiteY0" fmla="*/ 0 h 1958975"/>
                <a:gd name="connsiteX1" fmla="*/ 676228 w 1803400"/>
                <a:gd name="connsiteY1" fmla="*/ 20 h 1958975"/>
                <a:gd name="connsiteX2" fmla="*/ 676275 w 1803400"/>
                <a:gd name="connsiteY2" fmla="*/ 0 h 1958975"/>
                <a:gd name="connsiteX3" fmla="*/ 676268 w 1803400"/>
                <a:gd name="connsiteY3" fmla="*/ 30 h 1958975"/>
                <a:gd name="connsiteX4" fmla="*/ 1649846 w 1803400"/>
                <a:gd name="connsiteY4" fmla="*/ 236486 h 1958975"/>
                <a:gd name="connsiteX5" fmla="*/ 1671556 w 1803400"/>
                <a:gd name="connsiteY5" fmla="*/ 242834 h 1958975"/>
                <a:gd name="connsiteX6" fmla="*/ 1708620 w 1803400"/>
                <a:gd name="connsiteY6" fmla="*/ 260821 h 1958975"/>
                <a:gd name="connsiteX7" fmla="*/ 1740920 w 1803400"/>
                <a:gd name="connsiteY7" fmla="*/ 286214 h 1958975"/>
                <a:gd name="connsiteX8" fmla="*/ 1767394 w 1803400"/>
                <a:gd name="connsiteY8" fmla="*/ 316368 h 1958975"/>
                <a:gd name="connsiteX9" fmla="*/ 1786456 w 1803400"/>
                <a:gd name="connsiteY9" fmla="*/ 351283 h 1958975"/>
                <a:gd name="connsiteX10" fmla="*/ 1798635 w 1803400"/>
                <a:gd name="connsiteY10" fmla="*/ 390431 h 1958975"/>
                <a:gd name="connsiteX11" fmla="*/ 1803400 w 1803400"/>
                <a:gd name="connsiteY11" fmla="*/ 430636 h 1958975"/>
                <a:gd name="connsiteX12" fmla="*/ 1798635 w 1803400"/>
                <a:gd name="connsiteY12" fmla="*/ 472429 h 1958975"/>
                <a:gd name="connsiteX13" fmla="*/ 1792810 w 1803400"/>
                <a:gd name="connsiteY13" fmla="*/ 493061 h 1958975"/>
                <a:gd name="connsiteX14" fmla="*/ 1773748 w 1803400"/>
                <a:gd name="connsiteY14" fmla="*/ 549137 h 1958975"/>
                <a:gd name="connsiteX15" fmla="*/ 1732448 w 1803400"/>
                <a:gd name="connsiteY15" fmla="*/ 659702 h 1958975"/>
                <a:gd name="connsiteX16" fmla="*/ 1686911 w 1803400"/>
                <a:gd name="connsiteY16" fmla="*/ 767622 h 1958975"/>
                <a:gd name="connsiteX17" fmla="*/ 1636609 w 1803400"/>
                <a:gd name="connsiteY17" fmla="*/ 872897 h 1958975"/>
                <a:gd name="connsiteX18" fmla="*/ 1582071 w 1803400"/>
                <a:gd name="connsiteY18" fmla="*/ 974998 h 1958975"/>
                <a:gd name="connsiteX19" fmla="*/ 1524356 w 1803400"/>
                <a:gd name="connsiteY19" fmla="*/ 1074454 h 1958975"/>
                <a:gd name="connsiteX20" fmla="*/ 1462405 w 1803400"/>
                <a:gd name="connsiteY20" fmla="*/ 1170735 h 1958975"/>
                <a:gd name="connsiteX21" fmla="*/ 1397277 w 1803400"/>
                <a:gd name="connsiteY21" fmla="*/ 1263843 h 1958975"/>
                <a:gd name="connsiteX22" fmla="*/ 1327914 w 1803400"/>
                <a:gd name="connsiteY22" fmla="*/ 1354834 h 1958975"/>
                <a:gd name="connsiteX23" fmla="*/ 1255373 w 1803400"/>
                <a:gd name="connsiteY23" fmla="*/ 1441594 h 1958975"/>
                <a:gd name="connsiteX24" fmla="*/ 1179655 w 1803400"/>
                <a:gd name="connsiteY24" fmla="*/ 1525179 h 1958975"/>
                <a:gd name="connsiteX25" fmla="*/ 1100760 w 1803400"/>
                <a:gd name="connsiteY25" fmla="*/ 1606119 h 1958975"/>
                <a:gd name="connsiteX26" fmla="*/ 1018159 w 1803400"/>
                <a:gd name="connsiteY26" fmla="*/ 1683356 h 1958975"/>
                <a:gd name="connsiteX27" fmla="*/ 933440 w 1803400"/>
                <a:gd name="connsiteY27" fmla="*/ 1756361 h 1958975"/>
                <a:gd name="connsiteX28" fmla="*/ 846073 w 1803400"/>
                <a:gd name="connsiteY28" fmla="*/ 1826720 h 1958975"/>
                <a:gd name="connsiteX29" fmla="*/ 755529 w 1803400"/>
                <a:gd name="connsiteY29" fmla="*/ 1893377 h 1958975"/>
                <a:gd name="connsiteX30" fmla="*/ 708934 w 1803400"/>
                <a:gd name="connsiteY30" fmla="*/ 1924589 h 1958975"/>
                <a:gd name="connsiteX31" fmla="*/ 689872 w 1803400"/>
                <a:gd name="connsiteY31" fmla="*/ 1936756 h 1958975"/>
                <a:gd name="connsiteX32" fmla="*/ 648571 w 1803400"/>
                <a:gd name="connsiteY32" fmla="*/ 1953156 h 1958975"/>
                <a:gd name="connsiteX33" fmla="*/ 606741 w 1803400"/>
                <a:gd name="connsiteY33" fmla="*/ 1958975 h 1958975"/>
                <a:gd name="connsiteX34" fmla="*/ 564911 w 1803400"/>
                <a:gd name="connsiteY34" fmla="*/ 1955801 h 1958975"/>
                <a:gd name="connsiteX35" fmla="*/ 524140 w 1803400"/>
                <a:gd name="connsiteY35" fmla="*/ 1944692 h 1958975"/>
                <a:gd name="connsiteX36" fmla="*/ 487075 w 1803400"/>
                <a:gd name="connsiteY36" fmla="*/ 1924589 h 1958975"/>
                <a:gd name="connsiteX37" fmla="*/ 454246 w 1803400"/>
                <a:gd name="connsiteY37" fmla="*/ 1897609 h 1958975"/>
                <a:gd name="connsiteX38" fmla="*/ 427772 w 1803400"/>
                <a:gd name="connsiteY38" fmla="*/ 1863223 h 1958975"/>
                <a:gd name="connsiteX39" fmla="*/ 417711 w 1803400"/>
                <a:gd name="connsiteY39" fmla="*/ 1842591 h 1958975"/>
                <a:gd name="connsiteX40" fmla="*/ 0 w 1803400"/>
                <a:gd name="connsiteY40" fmla="*/ 945092 h 1958975"/>
                <a:gd name="connsiteX41" fmla="*/ 5751 w 1803400"/>
                <a:gd name="connsiteY41" fmla="*/ 941243 h 1958975"/>
                <a:gd name="connsiteX42" fmla="*/ 0 w 1803400"/>
                <a:gd name="connsiteY42" fmla="*/ 944563 h 1958975"/>
                <a:gd name="connsiteX43" fmla="*/ 63020 w 1803400"/>
                <a:gd name="connsiteY43" fmla="*/ 479165 h 1958975"/>
                <a:gd name="connsiteX44" fmla="*/ 67787 w 1803400"/>
                <a:gd name="connsiteY44" fmla="*/ 451633 h 1958975"/>
                <a:gd name="connsiteX45" fmla="*/ 82085 w 1803400"/>
                <a:gd name="connsiteY45" fmla="*/ 399216 h 1958975"/>
                <a:gd name="connsiteX46" fmla="*/ 102739 w 1803400"/>
                <a:gd name="connsiteY46" fmla="*/ 349976 h 1958975"/>
                <a:gd name="connsiteX47" fmla="*/ 129748 w 1803400"/>
                <a:gd name="connsiteY47" fmla="*/ 303383 h 1958975"/>
                <a:gd name="connsiteX48" fmla="*/ 162582 w 1803400"/>
                <a:gd name="connsiteY48" fmla="*/ 261555 h 1958975"/>
                <a:gd name="connsiteX49" fmla="*/ 199652 w 1803400"/>
                <a:gd name="connsiteY49" fmla="*/ 223434 h 1958975"/>
                <a:gd name="connsiteX50" fmla="*/ 242548 w 1803400"/>
                <a:gd name="connsiteY50" fmla="*/ 190607 h 1958975"/>
                <a:gd name="connsiteX51" fmla="*/ 289681 w 1803400"/>
                <a:gd name="connsiteY51" fmla="*/ 163075 h 1958975"/>
                <a:gd name="connsiteX52" fmla="*/ 314571 w 1803400"/>
                <a:gd name="connsiteY52" fmla="*/ 151427 h 1958975"/>
                <a:gd name="connsiteX53" fmla="*/ 676131 w 1803400"/>
                <a:gd name="connsiteY53" fmla="*/ 61 h 1958975"/>
                <a:gd name="connsiteX54" fmla="*/ 676147 w 1803400"/>
                <a:gd name="connsiteY54" fmla="*/ 0 h 19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803400" h="1958975">
                  <a:moveTo>
                    <a:pt x="676147" y="0"/>
                  </a:moveTo>
                  <a:cubicBezTo>
                    <a:pt x="676174" y="7"/>
                    <a:pt x="676201" y="13"/>
                    <a:pt x="676228" y="20"/>
                  </a:cubicBezTo>
                  <a:cubicBezTo>
                    <a:pt x="676244" y="13"/>
                    <a:pt x="676259" y="7"/>
                    <a:pt x="676275" y="0"/>
                  </a:cubicBezTo>
                  <a:cubicBezTo>
                    <a:pt x="676273" y="10"/>
                    <a:pt x="676270" y="20"/>
                    <a:pt x="676268" y="30"/>
                  </a:cubicBezTo>
                  <a:lnTo>
                    <a:pt x="1649846" y="236486"/>
                  </a:lnTo>
                  <a:lnTo>
                    <a:pt x="1671556" y="242834"/>
                  </a:lnTo>
                  <a:lnTo>
                    <a:pt x="1708620" y="260821"/>
                  </a:lnTo>
                  <a:lnTo>
                    <a:pt x="1740920" y="286214"/>
                  </a:lnTo>
                  <a:lnTo>
                    <a:pt x="1767394" y="316368"/>
                  </a:lnTo>
                  <a:lnTo>
                    <a:pt x="1786456" y="351283"/>
                  </a:lnTo>
                  <a:lnTo>
                    <a:pt x="1798635" y="390431"/>
                  </a:lnTo>
                  <a:lnTo>
                    <a:pt x="1803400" y="430636"/>
                  </a:lnTo>
                  <a:lnTo>
                    <a:pt x="1798635" y="472429"/>
                  </a:lnTo>
                  <a:lnTo>
                    <a:pt x="1792810" y="493061"/>
                  </a:lnTo>
                  <a:lnTo>
                    <a:pt x="1773748" y="549137"/>
                  </a:lnTo>
                  <a:lnTo>
                    <a:pt x="1732448" y="659702"/>
                  </a:lnTo>
                  <a:lnTo>
                    <a:pt x="1686911" y="767622"/>
                  </a:lnTo>
                  <a:lnTo>
                    <a:pt x="1636609" y="872897"/>
                  </a:lnTo>
                  <a:lnTo>
                    <a:pt x="1582071" y="974998"/>
                  </a:lnTo>
                  <a:lnTo>
                    <a:pt x="1524356" y="1074454"/>
                  </a:lnTo>
                  <a:lnTo>
                    <a:pt x="1462405" y="1170735"/>
                  </a:lnTo>
                  <a:lnTo>
                    <a:pt x="1397277" y="1263843"/>
                  </a:lnTo>
                  <a:lnTo>
                    <a:pt x="1327914" y="1354834"/>
                  </a:lnTo>
                  <a:lnTo>
                    <a:pt x="1255373" y="1441594"/>
                  </a:lnTo>
                  <a:lnTo>
                    <a:pt x="1179655" y="1525179"/>
                  </a:lnTo>
                  <a:lnTo>
                    <a:pt x="1100760" y="1606119"/>
                  </a:lnTo>
                  <a:lnTo>
                    <a:pt x="1018159" y="1683356"/>
                  </a:lnTo>
                  <a:lnTo>
                    <a:pt x="933440" y="1756361"/>
                  </a:lnTo>
                  <a:lnTo>
                    <a:pt x="846073" y="1826720"/>
                  </a:lnTo>
                  <a:lnTo>
                    <a:pt x="755529" y="1893377"/>
                  </a:lnTo>
                  <a:lnTo>
                    <a:pt x="708934" y="1924589"/>
                  </a:lnTo>
                  <a:lnTo>
                    <a:pt x="689872" y="1936756"/>
                  </a:lnTo>
                  <a:lnTo>
                    <a:pt x="648571" y="1953156"/>
                  </a:lnTo>
                  <a:lnTo>
                    <a:pt x="606741" y="1958975"/>
                  </a:lnTo>
                  <a:lnTo>
                    <a:pt x="564911" y="1955801"/>
                  </a:lnTo>
                  <a:lnTo>
                    <a:pt x="524140" y="1944692"/>
                  </a:lnTo>
                  <a:lnTo>
                    <a:pt x="487075" y="1924589"/>
                  </a:lnTo>
                  <a:lnTo>
                    <a:pt x="454246" y="1897609"/>
                  </a:lnTo>
                  <a:lnTo>
                    <a:pt x="427772" y="1863223"/>
                  </a:lnTo>
                  <a:lnTo>
                    <a:pt x="417711" y="1842591"/>
                  </a:lnTo>
                  <a:lnTo>
                    <a:pt x="0" y="945092"/>
                  </a:lnTo>
                  <a:lnTo>
                    <a:pt x="5751" y="941243"/>
                  </a:lnTo>
                  <a:lnTo>
                    <a:pt x="0" y="944563"/>
                  </a:lnTo>
                  <a:lnTo>
                    <a:pt x="63020" y="479165"/>
                  </a:lnTo>
                  <a:lnTo>
                    <a:pt x="67787" y="451633"/>
                  </a:lnTo>
                  <a:lnTo>
                    <a:pt x="82085" y="399216"/>
                  </a:lnTo>
                  <a:lnTo>
                    <a:pt x="102739" y="349976"/>
                  </a:lnTo>
                  <a:lnTo>
                    <a:pt x="129748" y="303383"/>
                  </a:lnTo>
                  <a:lnTo>
                    <a:pt x="162582" y="261555"/>
                  </a:lnTo>
                  <a:lnTo>
                    <a:pt x="199652" y="223434"/>
                  </a:lnTo>
                  <a:lnTo>
                    <a:pt x="242548" y="190607"/>
                  </a:lnTo>
                  <a:lnTo>
                    <a:pt x="289681" y="163075"/>
                  </a:lnTo>
                  <a:lnTo>
                    <a:pt x="314571" y="151427"/>
                  </a:lnTo>
                  <a:lnTo>
                    <a:pt x="676131" y="61"/>
                  </a:lnTo>
                  <a:cubicBezTo>
                    <a:pt x="676136" y="41"/>
                    <a:pt x="676142" y="20"/>
                    <a:pt x="67614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34290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33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  <p:sp>
          <p:nvSpPr>
            <p:cNvPr id="60" name="Freeform: Shape 59"/>
            <p:cNvSpPr/>
            <p:nvPr/>
          </p:nvSpPr>
          <p:spPr>
            <a:xfrm>
              <a:off x="4596441" y="2479329"/>
              <a:ext cx="857506" cy="477550"/>
            </a:xfrm>
            <a:custGeom>
              <a:avLst/>
              <a:gdLst>
                <a:gd name="connsiteX0" fmla="*/ 0 w 1225429"/>
                <a:gd name="connsiteY0" fmla="*/ 0 h 682448"/>
                <a:gd name="connsiteX1" fmla="*/ 137653 w 1225429"/>
                <a:gd name="connsiteY1" fmla="*/ 6950 h 682448"/>
                <a:gd name="connsiteX2" fmla="*/ 1158606 w 1225429"/>
                <a:gd name="connsiteY2" fmla="*/ 492613 h 682448"/>
                <a:gd name="connsiteX3" fmla="*/ 1225429 w 1225429"/>
                <a:gd name="connsiteY3" fmla="*/ 566137 h 682448"/>
                <a:gd name="connsiteX4" fmla="*/ 1080099 w 1225429"/>
                <a:gd name="connsiteY4" fmla="*/ 682448 h 682448"/>
                <a:gd name="connsiteX5" fmla="*/ 1072952 w 1225429"/>
                <a:gd name="connsiteY5" fmla="*/ 675732 h 682448"/>
                <a:gd name="connsiteX6" fmla="*/ 1077913 w 1225429"/>
                <a:gd name="connsiteY6" fmla="*/ 682448 h 682448"/>
                <a:gd name="connsiteX7" fmla="*/ 976729 w 1225429"/>
                <a:gd name="connsiteY7" fmla="*/ 682448 h 682448"/>
                <a:gd name="connsiteX8" fmla="*/ 972940 w 1225429"/>
                <a:gd name="connsiteY8" fmla="*/ 678279 h 682448"/>
                <a:gd name="connsiteX9" fmla="*/ 110806 w 1225429"/>
                <a:gd name="connsiteY9" fmla="*/ 268166 h 682448"/>
                <a:gd name="connsiteX10" fmla="*/ 14646 w 1225429"/>
                <a:gd name="connsiteY10" fmla="*/ 263310 h 682448"/>
                <a:gd name="connsiteX11" fmla="*/ 2904 w 1225429"/>
                <a:gd name="connsiteY11" fmla="*/ 251037 h 682448"/>
                <a:gd name="connsiteX12" fmla="*/ 1587 w 1225429"/>
                <a:gd name="connsiteY12" fmla="*/ 251010 h 682448"/>
                <a:gd name="connsiteX13" fmla="*/ 1587 w 1225429"/>
                <a:gd name="connsiteY13" fmla="*/ 249661 h 682448"/>
                <a:gd name="connsiteX14" fmla="*/ 0 w 1225429"/>
                <a:gd name="connsiteY14" fmla="*/ 248002 h 682448"/>
                <a:gd name="connsiteX15" fmla="*/ 0 w 1225429"/>
                <a:gd name="connsiteY15" fmla="*/ 0 h 68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5429" h="682448">
                  <a:moveTo>
                    <a:pt x="0" y="0"/>
                  </a:moveTo>
                  <a:lnTo>
                    <a:pt x="137653" y="6950"/>
                  </a:lnTo>
                  <a:cubicBezTo>
                    <a:pt x="534851" y="47288"/>
                    <a:pt x="891336" y="225343"/>
                    <a:pt x="1158606" y="492613"/>
                  </a:cubicBezTo>
                  <a:lnTo>
                    <a:pt x="1225429" y="566137"/>
                  </a:lnTo>
                  <a:lnTo>
                    <a:pt x="1080099" y="682448"/>
                  </a:lnTo>
                  <a:lnTo>
                    <a:pt x="1072952" y="675732"/>
                  </a:lnTo>
                  <a:lnTo>
                    <a:pt x="1077913" y="682448"/>
                  </a:lnTo>
                  <a:lnTo>
                    <a:pt x="976729" y="682448"/>
                  </a:lnTo>
                  <a:lnTo>
                    <a:pt x="972940" y="678279"/>
                  </a:lnTo>
                  <a:cubicBezTo>
                    <a:pt x="747247" y="452586"/>
                    <a:pt x="446216" y="302229"/>
                    <a:pt x="110806" y="268166"/>
                  </a:cubicBezTo>
                  <a:lnTo>
                    <a:pt x="14646" y="263310"/>
                  </a:lnTo>
                  <a:lnTo>
                    <a:pt x="2904" y="251037"/>
                  </a:lnTo>
                  <a:lnTo>
                    <a:pt x="1587" y="251010"/>
                  </a:lnTo>
                  <a:lnTo>
                    <a:pt x="1587" y="249661"/>
                  </a:lnTo>
                  <a:lnTo>
                    <a:pt x="0" y="2480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62" name="Freeform: Shape 61"/>
            <p:cNvSpPr/>
            <p:nvPr/>
          </p:nvSpPr>
          <p:spPr>
            <a:xfrm>
              <a:off x="3686590" y="2479780"/>
              <a:ext cx="852085" cy="477098"/>
            </a:xfrm>
            <a:custGeom>
              <a:avLst/>
              <a:gdLst>
                <a:gd name="connsiteX0" fmla="*/ 1217581 w 1217682"/>
                <a:gd name="connsiteY0" fmla="*/ 0 h 681802"/>
                <a:gd name="connsiteX1" fmla="*/ 1217649 w 1217682"/>
                <a:gd name="connsiteY1" fmla="*/ 53151 h 681802"/>
                <a:gd name="connsiteX2" fmla="*/ 1217682 w 1217682"/>
                <a:gd name="connsiteY2" fmla="*/ 53151 h 681802"/>
                <a:gd name="connsiteX3" fmla="*/ 1217682 w 1217682"/>
                <a:gd name="connsiteY3" fmla="*/ 246989 h 681802"/>
                <a:gd name="connsiteX4" fmla="*/ 1214097 w 1217682"/>
                <a:gd name="connsiteY4" fmla="*/ 246989 h 681802"/>
                <a:gd name="connsiteX5" fmla="*/ 1217682 w 1217682"/>
                <a:gd name="connsiteY5" fmla="*/ 247356 h 681802"/>
                <a:gd name="connsiteX6" fmla="*/ 1202451 w 1217682"/>
                <a:gd name="connsiteY6" fmla="*/ 263335 h 681802"/>
                <a:gd name="connsiteX7" fmla="*/ 1119575 w 1217682"/>
                <a:gd name="connsiteY7" fmla="*/ 267520 h 681802"/>
                <a:gd name="connsiteX8" fmla="*/ 257441 w 1217682"/>
                <a:gd name="connsiteY8" fmla="*/ 677633 h 681802"/>
                <a:gd name="connsiteX9" fmla="*/ 253652 w 1217682"/>
                <a:gd name="connsiteY9" fmla="*/ 681802 h 681802"/>
                <a:gd name="connsiteX10" fmla="*/ 139769 w 1217682"/>
                <a:gd name="connsiteY10" fmla="*/ 681802 h 681802"/>
                <a:gd name="connsiteX11" fmla="*/ 140789 w 1217682"/>
                <a:gd name="connsiteY11" fmla="*/ 680422 h 681802"/>
                <a:gd name="connsiteX12" fmla="*/ 139308 w 1217682"/>
                <a:gd name="connsiteY12" fmla="*/ 681801 h 681802"/>
                <a:gd name="connsiteX13" fmla="*/ 0 w 1217682"/>
                <a:gd name="connsiteY13" fmla="*/ 570939 h 681802"/>
                <a:gd name="connsiteX14" fmla="*/ 71775 w 1217682"/>
                <a:gd name="connsiteY14" fmla="*/ 491967 h 681802"/>
                <a:gd name="connsiteX15" fmla="*/ 1092728 w 1217682"/>
                <a:gd name="connsiteY15" fmla="*/ 6304 h 681802"/>
                <a:gd name="connsiteX16" fmla="*/ 1217581 w 1217682"/>
                <a:gd name="connsiteY16" fmla="*/ 0 h 68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17682" h="681802">
                  <a:moveTo>
                    <a:pt x="1217581" y="0"/>
                  </a:moveTo>
                  <a:lnTo>
                    <a:pt x="1217649" y="53151"/>
                  </a:lnTo>
                  <a:lnTo>
                    <a:pt x="1217682" y="53151"/>
                  </a:lnTo>
                  <a:lnTo>
                    <a:pt x="1217682" y="246989"/>
                  </a:lnTo>
                  <a:lnTo>
                    <a:pt x="1214097" y="246989"/>
                  </a:lnTo>
                  <a:lnTo>
                    <a:pt x="1217682" y="247356"/>
                  </a:lnTo>
                  <a:lnTo>
                    <a:pt x="1202451" y="263335"/>
                  </a:lnTo>
                  <a:lnTo>
                    <a:pt x="1119575" y="267520"/>
                  </a:lnTo>
                  <a:cubicBezTo>
                    <a:pt x="784165" y="301583"/>
                    <a:pt x="483135" y="451940"/>
                    <a:pt x="257441" y="677633"/>
                  </a:cubicBezTo>
                  <a:lnTo>
                    <a:pt x="253652" y="681802"/>
                  </a:lnTo>
                  <a:lnTo>
                    <a:pt x="139769" y="681802"/>
                  </a:lnTo>
                  <a:lnTo>
                    <a:pt x="140789" y="680422"/>
                  </a:lnTo>
                  <a:lnTo>
                    <a:pt x="139308" y="681801"/>
                  </a:lnTo>
                  <a:lnTo>
                    <a:pt x="0" y="570939"/>
                  </a:lnTo>
                  <a:lnTo>
                    <a:pt x="71775" y="491967"/>
                  </a:lnTo>
                  <a:cubicBezTo>
                    <a:pt x="339046" y="224697"/>
                    <a:pt x="695531" y="46642"/>
                    <a:pt x="1092728" y="6304"/>
                  </a:cubicBezTo>
                  <a:lnTo>
                    <a:pt x="1217581" y="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63" name="Freeform: Shape 62"/>
            <p:cNvSpPr/>
            <p:nvPr/>
          </p:nvSpPr>
          <p:spPr>
            <a:xfrm>
              <a:off x="3390870" y="2919860"/>
              <a:ext cx="378898" cy="903414"/>
            </a:xfrm>
            <a:custGeom>
              <a:avLst/>
              <a:gdLst>
                <a:gd name="connsiteX0" fmla="*/ 372673 w 541468"/>
                <a:gd name="connsiteY0" fmla="*/ 0 h 1291034"/>
                <a:gd name="connsiteX1" fmla="*/ 531423 w 541468"/>
                <a:gd name="connsiteY1" fmla="*/ 123236 h 1291034"/>
                <a:gd name="connsiteX2" fmla="*/ 541468 w 541468"/>
                <a:gd name="connsiteY2" fmla="*/ 212244 h 1291034"/>
                <a:gd name="connsiteX3" fmla="*/ 505996 w 541468"/>
                <a:gd name="connsiteY3" fmla="*/ 259679 h 1291034"/>
                <a:gd name="connsiteX4" fmla="*/ 262571 w 541468"/>
                <a:gd name="connsiteY4" fmla="*/ 1056599 h 1291034"/>
                <a:gd name="connsiteX5" fmla="*/ 268855 w 541468"/>
                <a:gd name="connsiteY5" fmla="*/ 1181035 h 1291034"/>
                <a:gd name="connsiteX6" fmla="*/ 218208 w 541468"/>
                <a:gd name="connsiteY6" fmla="*/ 1241975 h 1291034"/>
                <a:gd name="connsiteX7" fmla="*/ 18155 w 541468"/>
                <a:gd name="connsiteY7" fmla="*/ 1291034 h 1291034"/>
                <a:gd name="connsiteX8" fmla="*/ 8714 w 541468"/>
                <a:gd name="connsiteY8" fmla="*/ 1229178 h 1291034"/>
                <a:gd name="connsiteX9" fmla="*/ 0 w 541468"/>
                <a:gd name="connsiteY9" fmla="*/ 1056599 h 1291034"/>
                <a:gd name="connsiteX10" fmla="*/ 288268 w 541468"/>
                <a:gd name="connsiteY10" fmla="*/ 112873 h 1291034"/>
                <a:gd name="connsiteX11" fmla="*/ 372673 w 541468"/>
                <a:gd name="connsiteY11" fmla="*/ 0 h 1291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1468" h="1291034">
                  <a:moveTo>
                    <a:pt x="372673" y="0"/>
                  </a:moveTo>
                  <a:lnTo>
                    <a:pt x="531423" y="123236"/>
                  </a:lnTo>
                  <a:lnTo>
                    <a:pt x="541468" y="212244"/>
                  </a:lnTo>
                  <a:lnTo>
                    <a:pt x="505996" y="259679"/>
                  </a:lnTo>
                  <a:cubicBezTo>
                    <a:pt x="352311" y="487165"/>
                    <a:pt x="262571" y="761402"/>
                    <a:pt x="262571" y="1056599"/>
                  </a:cubicBezTo>
                  <a:lnTo>
                    <a:pt x="268855" y="1181035"/>
                  </a:lnTo>
                  <a:lnTo>
                    <a:pt x="218208" y="1241975"/>
                  </a:lnTo>
                  <a:lnTo>
                    <a:pt x="18155" y="1291034"/>
                  </a:lnTo>
                  <a:lnTo>
                    <a:pt x="8714" y="1229178"/>
                  </a:lnTo>
                  <a:cubicBezTo>
                    <a:pt x="2952" y="1172435"/>
                    <a:pt x="0" y="1114862"/>
                    <a:pt x="0" y="1056599"/>
                  </a:cubicBezTo>
                  <a:cubicBezTo>
                    <a:pt x="0" y="707022"/>
                    <a:pt x="106271" y="382265"/>
                    <a:pt x="288268" y="112873"/>
                  </a:cubicBezTo>
                  <a:lnTo>
                    <a:pt x="372673" y="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65" name="Freeform: Shape 64"/>
            <p:cNvSpPr/>
            <p:nvPr/>
          </p:nvSpPr>
          <p:spPr>
            <a:xfrm>
              <a:off x="5373967" y="2921490"/>
              <a:ext cx="379165" cy="901749"/>
            </a:xfrm>
            <a:custGeom>
              <a:avLst/>
              <a:gdLst>
                <a:gd name="connsiteX0" fmla="*/ 170919 w 541850"/>
                <a:gd name="connsiteY0" fmla="*/ 0 h 1288655"/>
                <a:gd name="connsiteX1" fmla="*/ 253582 w 541850"/>
                <a:gd name="connsiteY1" fmla="*/ 110544 h 1288655"/>
                <a:gd name="connsiteX2" fmla="*/ 541850 w 541850"/>
                <a:gd name="connsiteY2" fmla="*/ 1054270 h 1288655"/>
                <a:gd name="connsiteX3" fmla="*/ 533136 w 541850"/>
                <a:gd name="connsiteY3" fmla="*/ 1226849 h 1288655"/>
                <a:gd name="connsiteX4" fmla="*/ 523703 w 541850"/>
                <a:gd name="connsiteY4" fmla="*/ 1288655 h 1288655"/>
                <a:gd name="connsiteX5" fmla="*/ 325246 w 541850"/>
                <a:gd name="connsiteY5" fmla="*/ 1234545 h 1288655"/>
                <a:gd name="connsiteX6" fmla="*/ 273284 w 541850"/>
                <a:gd name="connsiteY6" fmla="*/ 1173003 h 1288655"/>
                <a:gd name="connsiteX7" fmla="*/ 279279 w 541850"/>
                <a:gd name="connsiteY7" fmla="*/ 1054270 h 1288655"/>
                <a:gd name="connsiteX8" fmla="*/ 35854 w 541850"/>
                <a:gd name="connsiteY8" fmla="*/ 257350 h 1288655"/>
                <a:gd name="connsiteX9" fmla="*/ 0 w 541850"/>
                <a:gd name="connsiteY9" fmla="*/ 209403 h 1288655"/>
                <a:gd name="connsiteX10" fmla="*/ 8941 w 541850"/>
                <a:gd name="connsiteY10" fmla="*/ 126363 h 1288655"/>
                <a:gd name="connsiteX11" fmla="*/ 170919 w 541850"/>
                <a:gd name="connsiteY11" fmla="*/ 0 h 128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1850" h="1288655">
                  <a:moveTo>
                    <a:pt x="170919" y="0"/>
                  </a:moveTo>
                  <a:lnTo>
                    <a:pt x="253582" y="110544"/>
                  </a:lnTo>
                  <a:cubicBezTo>
                    <a:pt x="435580" y="379936"/>
                    <a:pt x="541850" y="704693"/>
                    <a:pt x="541850" y="1054270"/>
                  </a:cubicBezTo>
                  <a:cubicBezTo>
                    <a:pt x="541850" y="1112533"/>
                    <a:pt x="538898" y="1170106"/>
                    <a:pt x="533136" y="1226849"/>
                  </a:cubicBezTo>
                  <a:lnTo>
                    <a:pt x="523703" y="1288655"/>
                  </a:lnTo>
                  <a:lnTo>
                    <a:pt x="325246" y="1234545"/>
                  </a:lnTo>
                  <a:lnTo>
                    <a:pt x="273284" y="1173003"/>
                  </a:lnTo>
                  <a:lnTo>
                    <a:pt x="279279" y="1054270"/>
                  </a:lnTo>
                  <a:cubicBezTo>
                    <a:pt x="279279" y="759073"/>
                    <a:pt x="189540" y="484836"/>
                    <a:pt x="35854" y="257350"/>
                  </a:cubicBezTo>
                  <a:lnTo>
                    <a:pt x="0" y="209403"/>
                  </a:lnTo>
                  <a:lnTo>
                    <a:pt x="8941" y="126363"/>
                  </a:lnTo>
                  <a:lnTo>
                    <a:pt x="170919" y="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66" name="Freeform: Shape 65"/>
            <p:cNvSpPr/>
            <p:nvPr/>
          </p:nvSpPr>
          <p:spPr>
            <a:xfrm>
              <a:off x="3413949" y="3856683"/>
              <a:ext cx="615948" cy="811436"/>
            </a:xfrm>
            <a:custGeom>
              <a:avLst/>
              <a:gdLst>
                <a:gd name="connsiteX0" fmla="*/ 202365 w 880228"/>
                <a:gd name="connsiteY0" fmla="*/ 0 h 1159593"/>
                <a:gd name="connsiteX1" fmla="*/ 202993 w 880228"/>
                <a:gd name="connsiteY1" fmla="*/ 262 h 1159593"/>
                <a:gd name="connsiteX2" fmla="*/ 204062 w 880228"/>
                <a:gd name="connsiteY2" fmla="*/ 0 h 1159593"/>
                <a:gd name="connsiteX3" fmla="*/ 204268 w 880228"/>
                <a:gd name="connsiteY3" fmla="*/ 795 h 1159593"/>
                <a:gd name="connsiteX4" fmla="*/ 263845 w 880228"/>
                <a:gd name="connsiteY4" fmla="*/ 25681 h 1159593"/>
                <a:gd name="connsiteX5" fmla="*/ 293669 w 880228"/>
                <a:gd name="connsiteY5" fmla="*/ 141675 h 1159593"/>
                <a:gd name="connsiteX6" fmla="*/ 858007 w 880228"/>
                <a:gd name="connsiteY6" fmla="*/ 899736 h 1159593"/>
                <a:gd name="connsiteX7" fmla="*/ 875517 w 880228"/>
                <a:gd name="connsiteY7" fmla="*/ 910374 h 1159593"/>
                <a:gd name="connsiteX8" fmla="*/ 880228 w 880228"/>
                <a:gd name="connsiteY8" fmla="*/ 944563 h 1159593"/>
                <a:gd name="connsiteX9" fmla="*/ 869052 w 880228"/>
                <a:gd name="connsiteY9" fmla="*/ 938116 h 1159593"/>
                <a:gd name="connsiteX10" fmla="*/ 880228 w 880228"/>
                <a:gd name="connsiteY10" fmla="*/ 945534 h 1159593"/>
                <a:gd name="connsiteX11" fmla="*/ 780548 w 880228"/>
                <a:gd name="connsiteY11" fmla="*/ 1159593 h 1159593"/>
                <a:gd name="connsiteX12" fmla="*/ 711201 w 880228"/>
                <a:gd name="connsiteY12" fmla="*/ 1117464 h 1159593"/>
                <a:gd name="connsiteX13" fmla="*/ 1310 w 880228"/>
                <a:gd name="connsiteY13" fmla="*/ 57995 h 1159593"/>
                <a:gd name="connsiteX14" fmla="*/ 0 w 880228"/>
                <a:gd name="connsiteY14" fmla="*/ 49413 h 1159593"/>
                <a:gd name="connsiteX15" fmla="*/ 202461 w 880228"/>
                <a:gd name="connsiteY15" fmla="*/ 393 h 1159593"/>
                <a:gd name="connsiteX16" fmla="*/ 202365 w 880228"/>
                <a:gd name="connsiteY16" fmla="*/ 0 h 1159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80228" h="1159593">
                  <a:moveTo>
                    <a:pt x="202365" y="0"/>
                  </a:moveTo>
                  <a:lnTo>
                    <a:pt x="202993" y="262"/>
                  </a:lnTo>
                  <a:lnTo>
                    <a:pt x="204062" y="0"/>
                  </a:lnTo>
                  <a:cubicBezTo>
                    <a:pt x="204131" y="265"/>
                    <a:pt x="204199" y="530"/>
                    <a:pt x="204268" y="795"/>
                  </a:cubicBezTo>
                  <a:lnTo>
                    <a:pt x="263845" y="25681"/>
                  </a:lnTo>
                  <a:lnTo>
                    <a:pt x="293669" y="141675"/>
                  </a:lnTo>
                  <a:cubicBezTo>
                    <a:pt x="390843" y="454096"/>
                    <a:pt x="592608" y="720435"/>
                    <a:pt x="858007" y="899736"/>
                  </a:cubicBezTo>
                  <a:lnTo>
                    <a:pt x="875517" y="910374"/>
                  </a:lnTo>
                  <a:lnTo>
                    <a:pt x="880228" y="944563"/>
                  </a:lnTo>
                  <a:lnTo>
                    <a:pt x="869052" y="938116"/>
                  </a:lnTo>
                  <a:lnTo>
                    <a:pt x="880228" y="945534"/>
                  </a:lnTo>
                  <a:lnTo>
                    <a:pt x="780548" y="1159593"/>
                  </a:lnTo>
                  <a:lnTo>
                    <a:pt x="711201" y="1117464"/>
                  </a:lnTo>
                  <a:cubicBezTo>
                    <a:pt x="352012" y="874800"/>
                    <a:pt x="91248" y="497511"/>
                    <a:pt x="1310" y="57995"/>
                  </a:cubicBezTo>
                  <a:lnTo>
                    <a:pt x="0" y="49413"/>
                  </a:lnTo>
                  <a:lnTo>
                    <a:pt x="202461" y="393"/>
                  </a:lnTo>
                  <a:lnTo>
                    <a:pt x="202365" y="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67" name="Freeform: Shape 66"/>
            <p:cNvSpPr/>
            <p:nvPr/>
          </p:nvSpPr>
          <p:spPr>
            <a:xfrm>
              <a:off x="5105217" y="3856683"/>
              <a:ext cx="624501" cy="815594"/>
            </a:xfrm>
            <a:custGeom>
              <a:avLst/>
              <a:gdLst>
                <a:gd name="connsiteX0" fmla="*/ 676147 w 892450"/>
                <a:gd name="connsiteY0" fmla="*/ 0 h 1165534"/>
                <a:gd name="connsiteX1" fmla="*/ 676228 w 892450"/>
                <a:gd name="connsiteY1" fmla="*/ 20 h 1165534"/>
                <a:gd name="connsiteX2" fmla="*/ 676275 w 892450"/>
                <a:gd name="connsiteY2" fmla="*/ 0 h 1165534"/>
                <a:gd name="connsiteX3" fmla="*/ 676268 w 892450"/>
                <a:gd name="connsiteY3" fmla="*/ 30 h 1165534"/>
                <a:gd name="connsiteX4" fmla="*/ 892450 w 892450"/>
                <a:gd name="connsiteY4" fmla="*/ 52535 h 1165534"/>
                <a:gd name="connsiteX5" fmla="*/ 891617 w 892450"/>
                <a:gd name="connsiteY5" fmla="*/ 57994 h 1165534"/>
                <a:gd name="connsiteX6" fmla="*/ 181726 w 892450"/>
                <a:gd name="connsiteY6" fmla="*/ 1117463 h 1165534"/>
                <a:gd name="connsiteX7" fmla="*/ 102598 w 892450"/>
                <a:gd name="connsiteY7" fmla="*/ 1165534 h 1165534"/>
                <a:gd name="connsiteX8" fmla="*/ 0 w 892450"/>
                <a:gd name="connsiteY8" fmla="*/ 945092 h 1165534"/>
                <a:gd name="connsiteX9" fmla="*/ 5751 w 892450"/>
                <a:gd name="connsiteY9" fmla="*/ 941243 h 1165534"/>
                <a:gd name="connsiteX10" fmla="*/ 0 w 892450"/>
                <a:gd name="connsiteY10" fmla="*/ 944563 h 1165534"/>
                <a:gd name="connsiteX11" fmla="*/ 3484 w 892450"/>
                <a:gd name="connsiteY11" fmla="*/ 918833 h 1165534"/>
                <a:gd name="connsiteX12" fmla="*/ 34920 w 892450"/>
                <a:gd name="connsiteY12" fmla="*/ 899735 h 1165534"/>
                <a:gd name="connsiteX13" fmla="*/ 599258 w 892450"/>
                <a:gd name="connsiteY13" fmla="*/ 141674 h 1165534"/>
                <a:gd name="connsiteX14" fmla="*/ 630789 w 892450"/>
                <a:gd name="connsiteY14" fmla="*/ 19043 h 1165534"/>
                <a:gd name="connsiteX15" fmla="*/ 676131 w 892450"/>
                <a:gd name="connsiteY15" fmla="*/ 61 h 1165534"/>
                <a:gd name="connsiteX16" fmla="*/ 676147 w 892450"/>
                <a:gd name="connsiteY16" fmla="*/ 0 h 116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92450" h="1165534">
                  <a:moveTo>
                    <a:pt x="676147" y="0"/>
                  </a:moveTo>
                  <a:cubicBezTo>
                    <a:pt x="676174" y="7"/>
                    <a:pt x="676201" y="13"/>
                    <a:pt x="676228" y="20"/>
                  </a:cubicBezTo>
                  <a:cubicBezTo>
                    <a:pt x="676244" y="13"/>
                    <a:pt x="676259" y="7"/>
                    <a:pt x="676275" y="0"/>
                  </a:cubicBezTo>
                  <a:cubicBezTo>
                    <a:pt x="676273" y="10"/>
                    <a:pt x="676270" y="20"/>
                    <a:pt x="676268" y="30"/>
                  </a:cubicBezTo>
                  <a:lnTo>
                    <a:pt x="892450" y="52535"/>
                  </a:lnTo>
                  <a:lnTo>
                    <a:pt x="891617" y="57994"/>
                  </a:lnTo>
                  <a:cubicBezTo>
                    <a:pt x="801679" y="497510"/>
                    <a:pt x="540915" y="874799"/>
                    <a:pt x="181726" y="1117463"/>
                  </a:cubicBezTo>
                  <a:lnTo>
                    <a:pt x="102598" y="1165534"/>
                  </a:lnTo>
                  <a:lnTo>
                    <a:pt x="0" y="945092"/>
                  </a:lnTo>
                  <a:lnTo>
                    <a:pt x="5751" y="941243"/>
                  </a:lnTo>
                  <a:lnTo>
                    <a:pt x="0" y="944563"/>
                  </a:lnTo>
                  <a:lnTo>
                    <a:pt x="3484" y="918833"/>
                  </a:lnTo>
                  <a:lnTo>
                    <a:pt x="34920" y="899735"/>
                  </a:lnTo>
                  <a:cubicBezTo>
                    <a:pt x="300320" y="720434"/>
                    <a:pt x="502085" y="454095"/>
                    <a:pt x="599258" y="141674"/>
                  </a:cubicBezTo>
                  <a:lnTo>
                    <a:pt x="630789" y="19043"/>
                  </a:lnTo>
                  <a:lnTo>
                    <a:pt x="676131" y="61"/>
                  </a:lnTo>
                  <a:cubicBezTo>
                    <a:pt x="676136" y="41"/>
                    <a:pt x="676142" y="20"/>
                    <a:pt x="676147" y="0"/>
                  </a:cubicBez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68" name="Freeform 5"/>
            <p:cNvSpPr>
              <a:spLocks/>
            </p:cNvSpPr>
            <p:nvPr/>
          </p:nvSpPr>
          <p:spPr bwMode="auto">
            <a:xfrm>
              <a:off x="4038267" y="3319524"/>
              <a:ext cx="1067468" cy="2267824"/>
            </a:xfrm>
            <a:custGeom>
              <a:avLst/>
              <a:gdLst>
                <a:gd name="connsiteX0" fmla="*/ 653346 w 1423291"/>
                <a:gd name="connsiteY0" fmla="*/ 926 h 3023765"/>
                <a:gd name="connsiteX1" fmla="*/ 683584 w 1423291"/>
                <a:gd name="connsiteY1" fmla="*/ 9666 h 3023765"/>
                <a:gd name="connsiteX2" fmla="*/ 945657 w 1423291"/>
                <a:gd name="connsiteY2" fmla="*/ 798336 h 3023765"/>
                <a:gd name="connsiteX3" fmla="*/ 1255777 w 1423291"/>
                <a:gd name="connsiteY3" fmla="*/ 513308 h 3023765"/>
                <a:gd name="connsiteX4" fmla="*/ 1421757 w 1423291"/>
                <a:gd name="connsiteY4" fmla="*/ 469032 h 3023765"/>
                <a:gd name="connsiteX5" fmla="*/ 1089797 w 1423291"/>
                <a:gd name="connsiteY5" fmla="*/ 1451410 h 3023765"/>
                <a:gd name="connsiteX6" fmla="*/ 1115305 w 1423291"/>
                <a:gd name="connsiteY6" fmla="*/ 2944490 h 3023765"/>
                <a:gd name="connsiteX7" fmla="*/ 1126210 w 1423291"/>
                <a:gd name="connsiteY7" fmla="*/ 3023765 h 3023765"/>
                <a:gd name="connsiteX8" fmla="*/ 566894 w 1423291"/>
                <a:gd name="connsiteY8" fmla="*/ 3023765 h 3023765"/>
                <a:gd name="connsiteX9" fmla="*/ 567862 w 1423291"/>
                <a:gd name="connsiteY9" fmla="*/ 3011717 h 3023765"/>
                <a:gd name="connsiteX10" fmla="*/ 622433 w 1423291"/>
                <a:gd name="connsiteY10" fmla="*/ 1789017 h 3023765"/>
                <a:gd name="connsiteX11" fmla="*/ 146333 w 1423291"/>
                <a:gd name="connsiteY11" fmla="*/ 1069528 h 3023765"/>
                <a:gd name="connsiteX12" fmla="*/ 56792 w 1423291"/>
                <a:gd name="connsiteY12" fmla="*/ 817707 h 3023765"/>
                <a:gd name="connsiteX13" fmla="*/ 353808 w 1423291"/>
                <a:gd name="connsiteY13" fmla="*/ 1014183 h 3023765"/>
                <a:gd name="connsiteX14" fmla="*/ 41504 w 1423291"/>
                <a:gd name="connsiteY14" fmla="*/ 560351 h 3023765"/>
                <a:gd name="connsiteX15" fmla="*/ 48056 w 1423291"/>
                <a:gd name="connsiteY15" fmla="*/ 355574 h 3023765"/>
                <a:gd name="connsiteX16" fmla="*/ 432430 w 1423291"/>
                <a:gd name="connsiteY16" fmla="*/ 801103 h 3023765"/>
                <a:gd name="connsiteX17" fmla="*/ 200932 w 1423291"/>
                <a:gd name="connsiteY17" fmla="*/ 136960 h 3023765"/>
                <a:gd name="connsiteX18" fmla="*/ 395303 w 1423291"/>
                <a:gd name="connsiteY18" fmla="*/ 325134 h 3023765"/>
                <a:gd name="connsiteX19" fmla="*/ 657376 w 1423291"/>
                <a:gd name="connsiteY19" fmla="*/ 532679 h 3023765"/>
                <a:gd name="connsiteX20" fmla="*/ 653346 w 1423291"/>
                <a:gd name="connsiteY20" fmla="*/ 926 h 302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3291" h="3023765">
                  <a:moveTo>
                    <a:pt x="653346" y="926"/>
                  </a:moveTo>
                  <a:cubicBezTo>
                    <a:pt x="661574" y="-1619"/>
                    <a:pt x="671572" y="1018"/>
                    <a:pt x="683584" y="9666"/>
                  </a:cubicBezTo>
                  <a:cubicBezTo>
                    <a:pt x="779677" y="76080"/>
                    <a:pt x="814620" y="762362"/>
                    <a:pt x="945657" y="798336"/>
                  </a:cubicBezTo>
                  <a:cubicBezTo>
                    <a:pt x="1078878" y="834310"/>
                    <a:pt x="1220834" y="612929"/>
                    <a:pt x="1255777" y="513308"/>
                  </a:cubicBezTo>
                  <a:cubicBezTo>
                    <a:pt x="1290720" y="410919"/>
                    <a:pt x="1402101" y="358341"/>
                    <a:pt x="1421757" y="469032"/>
                  </a:cubicBezTo>
                  <a:cubicBezTo>
                    <a:pt x="1443596" y="579722"/>
                    <a:pt x="1227386" y="729154"/>
                    <a:pt x="1089797" y="1451410"/>
                  </a:cubicBezTo>
                  <a:cubicBezTo>
                    <a:pt x="1005169" y="1901091"/>
                    <a:pt x="1061304" y="2533454"/>
                    <a:pt x="1115305" y="2944490"/>
                  </a:cubicBezTo>
                  <a:lnTo>
                    <a:pt x="1126210" y="3023765"/>
                  </a:lnTo>
                  <a:lnTo>
                    <a:pt x="566894" y="3023765"/>
                  </a:lnTo>
                  <a:lnTo>
                    <a:pt x="567862" y="3011717"/>
                  </a:lnTo>
                  <a:cubicBezTo>
                    <a:pt x="585392" y="2790258"/>
                    <a:pt x="631306" y="2164500"/>
                    <a:pt x="622433" y="1789017"/>
                  </a:cubicBezTo>
                  <a:cubicBezTo>
                    <a:pt x="611514" y="1326883"/>
                    <a:pt x="281738" y="1191288"/>
                    <a:pt x="146333" y="1069528"/>
                  </a:cubicBezTo>
                  <a:cubicBezTo>
                    <a:pt x="10929" y="947768"/>
                    <a:pt x="-19646" y="812172"/>
                    <a:pt x="56792" y="817707"/>
                  </a:cubicBezTo>
                  <a:cubicBezTo>
                    <a:pt x="131046" y="823241"/>
                    <a:pt x="338520" y="1058459"/>
                    <a:pt x="353808" y="1014183"/>
                  </a:cubicBezTo>
                  <a:cubicBezTo>
                    <a:pt x="369096" y="972674"/>
                    <a:pt x="120126" y="715318"/>
                    <a:pt x="41504" y="560351"/>
                  </a:cubicBezTo>
                  <a:cubicBezTo>
                    <a:pt x="-39302" y="408152"/>
                    <a:pt x="17481" y="369410"/>
                    <a:pt x="48056" y="355574"/>
                  </a:cubicBezTo>
                  <a:cubicBezTo>
                    <a:pt x="80815" y="341737"/>
                    <a:pt x="414958" y="828776"/>
                    <a:pt x="432430" y="801103"/>
                  </a:cubicBezTo>
                  <a:cubicBezTo>
                    <a:pt x="452086" y="770663"/>
                    <a:pt x="187828" y="184003"/>
                    <a:pt x="200932" y="136960"/>
                  </a:cubicBezTo>
                  <a:cubicBezTo>
                    <a:pt x="211852" y="89916"/>
                    <a:pt x="279554" y="-4171"/>
                    <a:pt x="395303" y="325134"/>
                  </a:cubicBezTo>
                  <a:cubicBezTo>
                    <a:pt x="511052" y="654438"/>
                    <a:pt x="694503" y="806638"/>
                    <a:pt x="657376" y="532679"/>
                  </a:cubicBezTo>
                  <a:cubicBezTo>
                    <a:pt x="624890" y="290543"/>
                    <a:pt x="595748" y="18746"/>
                    <a:pt x="653346" y="926"/>
                  </a:cubicBezTo>
                  <a:close/>
                </a:path>
              </a:pathLst>
            </a:custGeom>
            <a:gradFill>
              <a:gsLst>
                <a:gs pos="74312">
                  <a:srgbClr val="BFBFBF">
                    <a:alpha val="29000"/>
                  </a:srgbClr>
                </a:gs>
                <a:gs pos="48000">
                  <a:schemeClr val="bg1">
                    <a:lumMod val="75000"/>
                  </a:schemeClr>
                </a:gs>
                <a:gs pos="0">
                  <a:schemeClr val="bg1">
                    <a:lumMod val="75000"/>
                    <a:alpha val="0"/>
                  </a:schemeClr>
                </a:gs>
                <a:gs pos="100000">
                  <a:schemeClr val="bg1">
                    <a:lumMod val="75000"/>
                    <a:alpha val="0"/>
                  </a:schemeClr>
                </a:gs>
              </a:gsLst>
              <a:path path="circle">
                <a:fillToRect l="50000" t="-80000" r="50000" b="180000"/>
              </a:path>
            </a:gra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87843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9940</TotalTime>
  <Words>446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Semi-Circular Diagram w/ Hand for PowerPoint</vt:lpstr>
      <vt:lpstr>Semi-Circular Diagram w/ Hand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Semi-Circular Diagram w/ Hand for PowerPoint</dc:title>
  <dc:creator>PresentationGo.com</dc:creator>
  <dc:description>© Copyright PresentationGo.com</dc:description>
  <dcterms:created xsi:type="dcterms:W3CDTF">2014-11-26T05:14:11Z</dcterms:created>
  <dcterms:modified xsi:type="dcterms:W3CDTF">2017-05-27T02:37:05Z</dcterms:modified>
  <cp:category>Charts &amp; Diagrams</cp:category>
</cp:coreProperties>
</file>