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29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Semi-Circular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95D0F9-39B9-4336-BA2E-C28EA2B87853}"/>
              </a:ext>
            </a:extLst>
          </p:cNvPr>
          <p:cNvSpPr/>
          <p:nvPr/>
        </p:nvSpPr>
        <p:spPr>
          <a:xfrm>
            <a:off x="5026221" y="4321617"/>
            <a:ext cx="2149177" cy="159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66"/>
                </a:moveTo>
                <a:lnTo>
                  <a:pt x="21520" y="12491"/>
                </a:lnTo>
                <a:lnTo>
                  <a:pt x="18832" y="12986"/>
                </a:lnTo>
                <a:cubicBezTo>
                  <a:pt x="18560" y="10380"/>
                  <a:pt x="17616" y="8054"/>
                  <a:pt x="16240" y="6374"/>
                </a:cubicBezTo>
                <a:lnTo>
                  <a:pt x="17872" y="3790"/>
                </a:lnTo>
                <a:lnTo>
                  <a:pt x="17424" y="3295"/>
                </a:lnTo>
                <a:lnTo>
                  <a:pt x="15792" y="5901"/>
                </a:lnTo>
                <a:cubicBezTo>
                  <a:pt x="14480" y="4501"/>
                  <a:pt x="12832" y="3639"/>
                  <a:pt x="11056" y="3575"/>
                </a:cubicBezTo>
                <a:lnTo>
                  <a:pt x="11056" y="0"/>
                </a:lnTo>
                <a:lnTo>
                  <a:pt x="10464" y="0"/>
                </a:lnTo>
                <a:lnTo>
                  <a:pt x="10464" y="3575"/>
                </a:lnTo>
                <a:cubicBezTo>
                  <a:pt x="8720" y="3661"/>
                  <a:pt x="7104" y="4479"/>
                  <a:pt x="5808" y="5815"/>
                </a:cubicBezTo>
                <a:lnTo>
                  <a:pt x="4288" y="3316"/>
                </a:lnTo>
                <a:lnTo>
                  <a:pt x="3840" y="3812"/>
                </a:lnTo>
                <a:lnTo>
                  <a:pt x="5360" y="6310"/>
                </a:lnTo>
                <a:cubicBezTo>
                  <a:pt x="3936" y="7990"/>
                  <a:pt x="2960" y="10337"/>
                  <a:pt x="2688" y="12986"/>
                </a:cubicBezTo>
                <a:lnTo>
                  <a:pt x="64" y="12598"/>
                </a:lnTo>
                <a:lnTo>
                  <a:pt x="0" y="13373"/>
                </a:lnTo>
                <a:lnTo>
                  <a:pt x="2640" y="13761"/>
                </a:lnTo>
                <a:cubicBezTo>
                  <a:pt x="2624" y="14020"/>
                  <a:pt x="2624" y="14278"/>
                  <a:pt x="2624" y="14536"/>
                </a:cubicBezTo>
                <a:cubicBezTo>
                  <a:pt x="2624" y="17228"/>
                  <a:pt x="3344" y="19705"/>
                  <a:pt x="4544" y="21600"/>
                </a:cubicBezTo>
                <a:cubicBezTo>
                  <a:pt x="3488" y="19791"/>
                  <a:pt x="2864" y="17530"/>
                  <a:pt x="2864" y="15053"/>
                </a:cubicBezTo>
                <a:cubicBezTo>
                  <a:pt x="2864" y="9174"/>
                  <a:pt x="6400" y="4415"/>
                  <a:pt x="10768" y="4415"/>
                </a:cubicBezTo>
                <a:cubicBezTo>
                  <a:pt x="15136" y="4415"/>
                  <a:pt x="18672" y="9174"/>
                  <a:pt x="18672" y="15053"/>
                </a:cubicBezTo>
                <a:cubicBezTo>
                  <a:pt x="18672" y="17530"/>
                  <a:pt x="18048" y="19791"/>
                  <a:pt x="16992" y="21600"/>
                </a:cubicBezTo>
                <a:cubicBezTo>
                  <a:pt x="18192" y="19683"/>
                  <a:pt x="18912" y="17228"/>
                  <a:pt x="18912" y="14536"/>
                </a:cubicBezTo>
                <a:cubicBezTo>
                  <a:pt x="18912" y="14299"/>
                  <a:pt x="18896" y="14041"/>
                  <a:pt x="18896" y="13804"/>
                </a:cubicBezTo>
                <a:lnTo>
                  <a:pt x="21600" y="1326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32980E-C6CE-41B8-8CB6-A0E26CCFF79B}"/>
              </a:ext>
            </a:extLst>
          </p:cNvPr>
          <p:cNvSpPr/>
          <p:nvPr/>
        </p:nvSpPr>
        <p:spPr>
          <a:xfrm>
            <a:off x="5328698" y="1965483"/>
            <a:ext cx="1518250" cy="2387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28" extrusionOk="0">
                <a:moveTo>
                  <a:pt x="13714" y="13287"/>
                </a:moveTo>
                <a:cubicBezTo>
                  <a:pt x="18124" y="12448"/>
                  <a:pt x="21347" y="9860"/>
                  <a:pt x="21347" y="6788"/>
                </a:cubicBezTo>
                <a:cubicBezTo>
                  <a:pt x="21347" y="2949"/>
                  <a:pt x="16333" y="-137"/>
                  <a:pt x="10245" y="5"/>
                </a:cubicBezTo>
                <a:cubicBezTo>
                  <a:pt x="4783" y="147"/>
                  <a:pt x="307" y="2949"/>
                  <a:pt x="16" y="6418"/>
                </a:cubicBezTo>
                <a:cubicBezTo>
                  <a:pt x="-253" y="9646"/>
                  <a:pt x="3037" y="12419"/>
                  <a:pt x="7626" y="13287"/>
                </a:cubicBezTo>
                <a:cubicBezTo>
                  <a:pt x="8163" y="13386"/>
                  <a:pt x="8230" y="13841"/>
                  <a:pt x="7738" y="14012"/>
                </a:cubicBezTo>
                <a:cubicBezTo>
                  <a:pt x="5768" y="14694"/>
                  <a:pt x="4448" y="16045"/>
                  <a:pt x="4537" y="17595"/>
                </a:cubicBezTo>
                <a:cubicBezTo>
                  <a:pt x="4671" y="19572"/>
                  <a:pt x="7178" y="21193"/>
                  <a:pt x="10267" y="21321"/>
                </a:cubicBezTo>
                <a:cubicBezTo>
                  <a:pt x="13826" y="21463"/>
                  <a:pt x="16803" y="19671"/>
                  <a:pt x="16803" y="17439"/>
                </a:cubicBezTo>
                <a:cubicBezTo>
                  <a:pt x="16803" y="15960"/>
                  <a:pt x="15505" y="14680"/>
                  <a:pt x="13602" y="14026"/>
                </a:cubicBezTo>
                <a:cubicBezTo>
                  <a:pt x="13110" y="13841"/>
                  <a:pt x="13177" y="13386"/>
                  <a:pt x="13714" y="13287"/>
                </a:cubicBezTo>
                <a:close/>
                <a:moveTo>
                  <a:pt x="15796" y="17439"/>
                </a:moveTo>
                <a:cubicBezTo>
                  <a:pt x="15796" y="19245"/>
                  <a:pt x="13490" y="20695"/>
                  <a:pt x="10670" y="20695"/>
                </a:cubicBezTo>
                <a:cubicBezTo>
                  <a:pt x="7827" y="20695"/>
                  <a:pt x="5544" y="19230"/>
                  <a:pt x="5544" y="17439"/>
                </a:cubicBezTo>
                <a:cubicBezTo>
                  <a:pt x="5544" y="15633"/>
                  <a:pt x="7850" y="14182"/>
                  <a:pt x="10670" y="14182"/>
                </a:cubicBezTo>
                <a:cubicBezTo>
                  <a:pt x="13513" y="14182"/>
                  <a:pt x="15796" y="15647"/>
                  <a:pt x="15796" y="174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B77A23-0C8B-4D82-A03B-6840D40E4A43}"/>
              </a:ext>
            </a:extLst>
          </p:cNvPr>
          <p:cNvSpPr/>
          <p:nvPr/>
        </p:nvSpPr>
        <p:spPr>
          <a:xfrm>
            <a:off x="7127636" y="4305697"/>
            <a:ext cx="2378354" cy="1520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4" h="20750" extrusionOk="0">
                <a:moveTo>
                  <a:pt x="8129" y="14540"/>
                </a:moveTo>
                <a:cubicBezTo>
                  <a:pt x="9279" y="18626"/>
                  <a:pt x="12071" y="21255"/>
                  <a:pt x="15086" y="20668"/>
                </a:cubicBezTo>
                <a:cubicBezTo>
                  <a:pt x="18845" y="19951"/>
                  <a:pt x="21482" y="14540"/>
                  <a:pt x="20865" y="8695"/>
                </a:cubicBezTo>
                <a:cubicBezTo>
                  <a:pt x="20318" y="3458"/>
                  <a:pt x="17232" y="-345"/>
                  <a:pt x="13810" y="24"/>
                </a:cubicBezTo>
                <a:cubicBezTo>
                  <a:pt x="10626" y="372"/>
                  <a:pt x="8157" y="4066"/>
                  <a:pt x="7666" y="8651"/>
                </a:cubicBezTo>
                <a:cubicBezTo>
                  <a:pt x="7610" y="9195"/>
                  <a:pt x="7161" y="9347"/>
                  <a:pt x="6965" y="8890"/>
                </a:cubicBezTo>
                <a:cubicBezTo>
                  <a:pt x="6138" y="7109"/>
                  <a:pt x="4721" y="6109"/>
                  <a:pt x="3206" y="6478"/>
                </a:cubicBezTo>
                <a:cubicBezTo>
                  <a:pt x="1285" y="6978"/>
                  <a:pt x="-118" y="9694"/>
                  <a:pt x="8" y="12693"/>
                </a:cubicBezTo>
                <a:cubicBezTo>
                  <a:pt x="148" y="16148"/>
                  <a:pt x="2126" y="18669"/>
                  <a:pt x="4314" y="18256"/>
                </a:cubicBezTo>
                <a:cubicBezTo>
                  <a:pt x="5759" y="17974"/>
                  <a:pt x="6909" y="16496"/>
                  <a:pt x="7414" y="14540"/>
                </a:cubicBezTo>
                <a:cubicBezTo>
                  <a:pt x="7540" y="14084"/>
                  <a:pt x="7989" y="14062"/>
                  <a:pt x="8129" y="14540"/>
                </a:cubicBezTo>
                <a:close/>
                <a:moveTo>
                  <a:pt x="4230" y="17322"/>
                </a:moveTo>
                <a:cubicBezTo>
                  <a:pt x="2463" y="17669"/>
                  <a:pt x="864" y="15714"/>
                  <a:pt x="639" y="12997"/>
                </a:cubicBezTo>
                <a:cubicBezTo>
                  <a:pt x="415" y="10259"/>
                  <a:pt x="1677" y="7782"/>
                  <a:pt x="3431" y="7434"/>
                </a:cubicBezTo>
                <a:cubicBezTo>
                  <a:pt x="5184" y="7087"/>
                  <a:pt x="6797" y="9043"/>
                  <a:pt x="7021" y="11759"/>
                </a:cubicBezTo>
                <a:cubicBezTo>
                  <a:pt x="7246" y="14475"/>
                  <a:pt x="5983" y="16996"/>
                  <a:pt x="4230" y="173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6B88C6-91A1-48F6-9C2D-03DEE619B6B3}"/>
              </a:ext>
            </a:extLst>
          </p:cNvPr>
          <p:cNvSpPr/>
          <p:nvPr/>
        </p:nvSpPr>
        <p:spPr>
          <a:xfrm>
            <a:off x="2686010" y="4305697"/>
            <a:ext cx="2378177" cy="1520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0750" extrusionOk="0">
                <a:moveTo>
                  <a:pt x="13549" y="14540"/>
                </a:moveTo>
                <a:cubicBezTo>
                  <a:pt x="14054" y="16496"/>
                  <a:pt x="15205" y="17974"/>
                  <a:pt x="16651" y="18256"/>
                </a:cubicBezTo>
                <a:cubicBezTo>
                  <a:pt x="18840" y="18669"/>
                  <a:pt x="20819" y="16170"/>
                  <a:pt x="20960" y="12693"/>
                </a:cubicBezTo>
                <a:cubicBezTo>
                  <a:pt x="21072" y="9673"/>
                  <a:pt x="19683" y="6956"/>
                  <a:pt x="17760" y="6478"/>
                </a:cubicBezTo>
                <a:cubicBezTo>
                  <a:pt x="16258" y="6087"/>
                  <a:pt x="14826" y="7109"/>
                  <a:pt x="13998" y="8890"/>
                </a:cubicBezTo>
                <a:cubicBezTo>
                  <a:pt x="13788" y="9325"/>
                  <a:pt x="13353" y="9173"/>
                  <a:pt x="13297" y="8651"/>
                </a:cubicBezTo>
                <a:cubicBezTo>
                  <a:pt x="12805" y="4066"/>
                  <a:pt x="10335" y="372"/>
                  <a:pt x="7149" y="24"/>
                </a:cubicBezTo>
                <a:cubicBezTo>
                  <a:pt x="3725" y="-345"/>
                  <a:pt x="637" y="3436"/>
                  <a:pt x="90" y="8695"/>
                </a:cubicBezTo>
                <a:cubicBezTo>
                  <a:pt x="-528" y="14540"/>
                  <a:pt x="2111" y="19951"/>
                  <a:pt x="5872" y="20668"/>
                </a:cubicBezTo>
                <a:cubicBezTo>
                  <a:pt x="8876" y="21255"/>
                  <a:pt x="11668" y="18626"/>
                  <a:pt x="12833" y="14540"/>
                </a:cubicBezTo>
                <a:cubicBezTo>
                  <a:pt x="12960" y="14019"/>
                  <a:pt x="13423" y="14040"/>
                  <a:pt x="13549" y="14540"/>
                </a:cubicBezTo>
                <a:close/>
                <a:moveTo>
                  <a:pt x="13942" y="11737"/>
                </a:moveTo>
                <a:cubicBezTo>
                  <a:pt x="14167" y="8999"/>
                  <a:pt x="15767" y="7065"/>
                  <a:pt x="17535" y="7413"/>
                </a:cubicBezTo>
                <a:cubicBezTo>
                  <a:pt x="19304" y="7760"/>
                  <a:pt x="20553" y="10238"/>
                  <a:pt x="20328" y="12976"/>
                </a:cubicBezTo>
                <a:cubicBezTo>
                  <a:pt x="20104" y="15714"/>
                  <a:pt x="18504" y="17648"/>
                  <a:pt x="16735" y="17300"/>
                </a:cubicBezTo>
                <a:cubicBezTo>
                  <a:pt x="14967" y="16952"/>
                  <a:pt x="13718" y="14453"/>
                  <a:pt x="13942" y="117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E4FD2A-7B04-43BC-8453-6E1CC6C4CFA4}"/>
              </a:ext>
            </a:extLst>
          </p:cNvPr>
          <p:cNvSpPr/>
          <p:nvPr/>
        </p:nvSpPr>
        <p:spPr>
          <a:xfrm>
            <a:off x="6618204" y="2665955"/>
            <a:ext cx="2038499" cy="2036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36" extrusionOk="0">
                <a:moveTo>
                  <a:pt x="9187" y="14313"/>
                </a:moveTo>
                <a:cubicBezTo>
                  <a:pt x="12071" y="15879"/>
                  <a:pt x="15734" y="15431"/>
                  <a:pt x="18172" y="13003"/>
                </a:cubicBezTo>
                <a:cubicBezTo>
                  <a:pt x="21214" y="9951"/>
                  <a:pt x="21134" y="4967"/>
                  <a:pt x="17949" y="2011"/>
                </a:cubicBezTo>
                <a:cubicBezTo>
                  <a:pt x="15081" y="-641"/>
                  <a:pt x="10621" y="-673"/>
                  <a:pt x="7722" y="1931"/>
                </a:cubicBezTo>
                <a:cubicBezTo>
                  <a:pt x="5030" y="4360"/>
                  <a:pt x="4488" y="8226"/>
                  <a:pt x="6113" y="11229"/>
                </a:cubicBezTo>
                <a:cubicBezTo>
                  <a:pt x="6304" y="11581"/>
                  <a:pt x="5970" y="11980"/>
                  <a:pt x="5587" y="11868"/>
                </a:cubicBezTo>
                <a:cubicBezTo>
                  <a:pt x="4058" y="11421"/>
                  <a:pt x="2322" y="11836"/>
                  <a:pt x="1143" y="13099"/>
                </a:cubicBezTo>
                <a:cubicBezTo>
                  <a:pt x="-354" y="14728"/>
                  <a:pt x="-386" y="17284"/>
                  <a:pt x="1079" y="18946"/>
                </a:cubicBezTo>
                <a:cubicBezTo>
                  <a:pt x="2768" y="20863"/>
                  <a:pt x="5667" y="20927"/>
                  <a:pt x="7435" y="19154"/>
                </a:cubicBezTo>
                <a:cubicBezTo>
                  <a:pt x="8598" y="17987"/>
                  <a:pt x="8964" y="16310"/>
                  <a:pt x="8534" y="14824"/>
                </a:cubicBezTo>
                <a:cubicBezTo>
                  <a:pt x="8439" y="14457"/>
                  <a:pt x="8837" y="14121"/>
                  <a:pt x="9187" y="14313"/>
                </a:cubicBezTo>
                <a:close/>
                <a:moveTo>
                  <a:pt x="6941" y="18658"/>
                </a:moveTo>
                <a:cubicBezTo>
                  <a:pt x="5524" y="20080"/>
                  <a:pt x="3198" y="20080"/>
                  <a:pt x="1780" y="18658"/>
                </a:cubicBezTo>
                <a:cubicBezTo>
                  <a:pt x="363" y="17236"/>
                  <a:pt x="363" y="14904"/>
                  <a:pt x="1780" y="13482"/>
                </a:cubicBezTo>
                <a:cubicBezTo>
                  <a:pt x="3198" y="12060"/>
                  <a:pt x="5524" y="12060"/>
                  <a:pt x="6941" y="13482"/>
                </a:cubicBezTo>
                <a:cubicBezTo>
                  <a:pt x="8359" y="14904"/>
                  <a:pt x="8375" y="17236"/>
                  <a:pt x="6941" y="186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EBAB173-60FE-43FC-9875-5D0D928CCA02}"/>
              </a:ext>
            </a:extLst>
          </p:cNvPr>
          <p:cNvSpPr/>
          <p:nvPr/>
        </p:nvSpPr>
        <p:spPr>
          <a:xfrm>
            <a:off x="3529760" y="2665956"/>
            <a:ext cx="2038499" cy="2036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27" extrusionOk="0">
                <a:moveTo>
                  <a:pt x="11863" y="14820"/>
                </a:moveTo>
                <a:cubicBezTo>
                  <a:pt x="11433" y="16304"/>
                  <a:pt x="11799" y="17981"/>
                  <a:pt x="12962" y="19146"/>
                </a:cubicBezTo>
                <a:cubicBezTo>
                  <a:pt x="14730" y="20918"/>
                  <a:pt x="17645" y="20854"/>
                  <a:pt x="19318" y="18938"/>
                </a:cubicBezTo>
                <a:cubicBezTo>
                  <a:pt x="20783" y="17278"/>
                  <a:pt x="20751" y="14724"/>
                  <a:pt x="19254" y="13095"/>
                </a:cubicBezTo>
                <a:cubicBezTo>
                  <a:pt x="18075" y="11818"/>
                  <a:pt x="16339" y="11403"/>
                  <a:pt x="14810" y="11866"/>
                </a:cubicBezTo>
                <a:cubicBezTo>
                  <a:pt x="14427" y="11978"/>
                  <a:pt x="14093" y="11579"/>
                  <a:pt x="14284" y="11228"/>
                </a:cubicBezTo>
                <a:cubicBezTo>
                  <a:pt x="15909" y="8226"/>
                  <a:pt x="15367" y="4363"/>
                  <a:pt x="12675" y="1936"/>
                </a:cubicBezTo>
                <a:cubicBezTo>
                  <a:pt x="9776" y="-682"/>
                  <a:pt x="5300" y="-634"/>
                  <a:pt x="2448" y="2016"/>
                </a:cubicBezTo>
                <a:cubicBezTo>
                  <a:pt x="-737" y="4969"/>
                  <a:pt x="-817" y="9950"/>
                  <a:pt x="2225" y="13000"/>
                </a:cubicBezTo>
                <a:cubicBezTo>
                  <a:pt x="4663" y="15442"/>
                  <a:pt x="8326" y="15873"/>
                  <a:pt x="11210" y="14309"/>
                </a:cubicBezTo>
                <a:cubicBezTo>
                  <a:pt x="11576" y="14101"/>
                  <a:pt x="11974" y="14436"/>
                  <a:pt x="11863" y="14820"/>
                </a:cubicBezTo>
                <a:close/>
                <a:moveTo>
                  <a:pt x="13471" y="13463"/>
                </a:moveTo>
                <a:cubicBezTo>
                  <a:pt x="14889" y="12042"/>
                  <a:pt x="17215" y="12042"/>
                  <a:pt x="18633" y="13463"/>
                </a:cubicBezTo>
                <a:cubicBezTo>
                  <a:pt x="20050" y="14883"/>
                  <a:pt x="20050" y="17214"/>
                  <a:pt x="18633" y="18635"/>
                </a:cubicBezTo>
                <a:cubicBezTo>
                  <a:pt x="17215" y="20056"/>
                  <a:pt x="14889" y="20056"/>
                  <a:pt x="13471" y="18635"/>
                </a:cubicBezTo>
                <a:cubicBezTo>
                  <a:pt x="12054" y="17214"/>
                  <a:pt x="12054" y="14899"/>
                  <a:pt x="13471" y="1346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48F5590-9170-4213-80B6-8E65E3D0C3DF}"/>
              </a:ext>
            </a:extLst>
          </p:cNvPr>
          <p:cNvSpPr/>
          <p:nvPr/>
        </p:nvSpPr>
        <p:spPr>
          <a:xfrm>
            <a:off x="6443086" y="3509705"/>
            <a:ext cx="620479" cy="251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038" extrusionOk="0">
                <a:moveTo>
                  <a:pt x="21235" y="19912"/>
                </a:moveTo>
                <a:lnTo>
                  <a:pt x="21235" y="19912"/>
                </a:lnTo>
                <a:cubicBezTo>
                  <a:pt x="21509" y="18712"/>
                  <a:pt x="21345" y="17379"/>
                  <a:pt x="20851" y="16712"/>
                </a:cubicBezTo>
                <a:cubicBezTo>
                  <a:pt x="14766" y="8846"/>
                  <a:pt x="8132" y="3246"/>
                  <a:pt x="1115" y="46"/>
                </a:cubicBezTo>
                <a:cubicBezTo>
                  <a:pt x="622" y="-221"/>
                  <a:pt x="73" y="712"/>
                  <a:pt x="19" y="1912"/>
                </a:cubicBezTo>
                <a:lnTo>
                  <a:pt x="19" y="1912"/>
                </a:lnTo>
                <a:cubicBezTo>
                  <a:pt x="-91" y="3112"/>
                  <a:pt x="293" y="4312"/>
                  <a:pt x="786" y="4579"/>
                </a:cubicBezTo>
                <a:cubicBezTo>
                  <a:pt x="7639" y="7646"/>
                  <a:pt x="14053" y="13112"/>
                  <a:pt x="19974" y="20712"/>
                </a:cubicBezTo>
                <a:cubicBezTo>
                  <a:pt x="20413" y="21379"/>
                  <a:pt x="20961" y="20979"/>
                  <a:pt x="21235" y="1991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47E7932-B829-46D0-B63C-E810106470C9}"/>
              </a:ext>
            </a:extLst>
          </p:cNvPr>
          <p:cNvSpPr/>
          <p:nvPr/>
        </p:nvSpPr>
        <p:spPr>
          <a:xfrm>
            <a:off x="4262071" y="4210178"/>
            <a:ext cx="333886" cy="57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320" extrusionOk="0">
                <a:moveTo>
                  <a:pt x="18054" y="373"/>
                </a:moveTo>
                <a:cubicBezTo>
                  <a:pt x="10282" y="6243"/>
                  <a:pt x="4125" y="12875"/>
                  <a:pt x="88" y="19978"/>
                </a:cubicBezTo>
                <a:cubicBezTo>
                  <a:pt x="-215" y="20506"/>
                  <a:pt x="290" y="21093"/>
                  <a:pt x="1198" y="21269"/>
                </a:cubicBezTo>
                <a:lnTo>
                  <a:pt x="1198" y="21269"/>
                </a:lnTo>
                <a:cubicBezTo>
                  <a:pt x="2106" y="21445"/>
                  <a:pt x="3116" y="21152"/>
                  <a:pt x="3419" y="20623"/>
                </a:cubicBezTo>
                <a:cubicBezTo>
                  <a:pt x="7355" y="13756"/>
                  <a:pt x="13209" y="7358"/>
                  <a:pt x="20779" y="1665"/>
                </a:cubicBezTo>
                <a:cubicBezTo>
                  <a:pt x="21385" y="1195"/>
                  <a:pt x="21284" y="549"/>
                  <a:pt x="20477" y="256"/>
                </a:cubicBezTo>
                <a:lnTo>
                  <a:pt x="20477" y="256"/>
                </a:lnTo>
                <a:cubicBezTo>
                  <a:pt x="19770" y="-155"/>
                  <a:pt x="18660" y="-38"/>
                  <a:pt x="18054" y="3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6106E11-CF7E-461B-B503-EE4496478ECA}"/>
              </a:ext>
            </a:extLst>
          </p:cNvPr>
          <p:cNvSpPr/>
          <p:nvPr/>
        </p:nvSpPr>
        <p:spPr>
          <a:xfrm>
            <a:off x="7605232" y="4210177"/>
            <a:ext cx="338662" cy="581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1333" extrusionOk="0">
                <a:moveTo>
                  <a:pt x="683" y="207"/>
                </a:moveTo>
                <a:lnTo>
                  <a:pt x="683" y="207"/>
                </a:lnTo>
                <a:cubicBezTo>
                  <a:pt x="-113" y="558"/>
                  <a:pt x="-213" y="1200"/>
                  <a:pt x="384" y="1667"/>
                </a:cubicBezTo>
                <a:cubicBezTo>
                  <a:pt x="7949" y="7388"/>
                  <a:pt x="13922" y="13751"/>
                  <a:pt x="17804" y="20640"/>
                </a:cubicBezTo>
                <a:cubicBezTo>
                  <a:pt x="18102" y="21165"/>
                  <a:pt x="19098" y="21457"/>
                  <a:pt x="19993" y="21282"/>
                </a:cubicBezTo>
                <a:lnTo>
                  <a:pt x="19993" y="21282"/>
                </a:lnTo>
                <a:cubicBezTo>
                  <a:pt x="20889" y="21107"/>
                  <a:pt x="21387" y="20523"/>
                  <a:pt x="21088" y="19998"/>
                </a:cubicBezTo>
                <a:cubicBezTo>
                  <a:pt x="17007" y="12875"/>
                  <a:pt x="10935" y="6279"/>
                  <a:pt x="3072" y="382"/>
                </a:cubicBezTo>
                <a:cubicBezTo>
                  <a:pt x="2475" y="-26"/>
                  <a:pt x="1380" y="-143"/>
                  <a:pt x="683" y="20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FA21DF4-44A2-45AE-86A9-66A6EB611F6C}"/>
              </a:ext>
            </a:extLst>
          </p:cNvPr>
          <p:cNvSpPr/>
          <p:nvPr/>
        </p:nvSpPr>
        <p:spPr>
          <a:xfrm>
            <a:off x="5137660" y="3509705"/>
            <a:ext cx="617038" cy="25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093" extrusionOk="0">
                <a:moveTo>
                  <a:pt x="21336" y="1894"/>
                </a:moveTo>
                <a:lnTo>
                  <a:pt x="21336" y="1894"/>
                </a:lnTo>
                <a:cubicBezTo>
                  <a:pt x="21226" y="577"/>
                  <a:pt x="20730" y="-213"/>
                  <a:pt x="20234" y="50"/>
                </a:cubicBezTo>
                <a:cubicBezTo>
                  <a:pt x="13181" y="3211"/>
                  <a:pt x="6568" y="9007"/>
                  <a:pt x="507" y="16777"/>
                </a:cubicBezTo>
                <a:cubicBezTo>
                  <a:pt x="66" y="17436"/>
                  <a:pt x="-154" y="18753"/>
                  <a:pt x="122" y="19938"/>
                </a:cubicBezTo>
                <a:lnTo>
                  <a:pt x="122" y="19938"/>
                </a:lnTo>
                <a:cubicBezTo>
                  <a:pt x="397" y="20992"/>
                  <a:pt x="948" y="21387"/>
                  <a:pt x="1444" y="20860"/>
                </a:cubicBezTo>
                <a:cubicBezTo>
                  <a:pt x="7340" y="13221"/>
                  <a:pt x="13787" y="7689"/>
                  <a:pt x="20620" y="4528"/>
                </a:cubicBezTo>
                <a:cubicBezTo>
                  <a:pt x="21115" y="4265"/>
                  <a:pt x="21446" y="3080"/>
                  <a:pt x="21336" y="18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309DD2-9202-4A78-960B-926C74056B45}"/>
              </a:ext>
            </a:extLst>
          </p:cNvPr>
          <p:cNvSpPr txBox="1"/>
          <p:nvPr/>
        </p:nvSpPr>
        <p:spPr>
          <a:xfrm>
            <a:off x="5509727" y="484829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62A12810-A92B-42C9-AB62-67B984E84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0386" y="2339959"/>
            <a:ext cx="771228" cy="771228"/>
          </a:xfrm>
          <a:prstGeom prst="rect">
            <a:avLst/>
          </a:prstGeom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AA92951C-8459-45C7-B93D-78E4E91BDF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1456" y="3040431"/>
            <a:ext cx="771228" cy="771228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280A909D-177A-4EBB-9669-2E751867A9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19316" y="3040431"/>
            <a:ext cx="771228" cy="771228"/>
          </a:xfrm>
          <a:prstGeom prst="rect">
            <a:avLst/>
          </a:prstGeom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90BFCA62-4BC2-481B-A2DB-A2AEEB8B96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65272" y="4680172"/>
            <a:ext cx="771228" cy="771228"/>
          </a:xfrm>
          <a:prstGeom prst="rect">
            <a:avLst/>
          </a:prstGeom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8FC430B2-0B13-4684-9726-796FDE4BD6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55500" y="4680172"/>
            <a:ext cx="771228" cy="7712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F88B5A4-F606-420F-A310-C285C9699173}"/>
              </a:ext>
            </a:extLst>
          </p:cNvPr>
          <p:cNvSpPr/>
          <p:nvPr/>
        </p:nvSpPr>
        <p:spPr>
          <a:xfrm>
            <a:off x="5723002" y="3553242"/>
            <a:ext cx="729147" cy="729169"/>
          </a:xfrm>
          <a:custGeom>
            <a:avLst/>
            <a:gdLst>
              <a:gd name="connsiteX0" fmla="*/ 364573 w 729147"/>
              <a:gd name="connsiteY0" fmla="*/ 0 h 729169"/>
              <a:gd name="connsiteX1" fmla="*/ 729147 w 729147"/>
              <a:gd name="connsiteY1" fmla="*/ 364641 h 729169"/>
              <a:gd name="connsiteX2" fmla="*/ 364573 w 729147"/>
              <a:gd name="connsiteY2" fmla="*/ 729169 h 729169"/>
              <a:gd name="connsiteX3" fmla="*/ 0 w 729147"/>
              <a:gd name="connsiteY3" fmla="*/ 364641 h 729169"/>
              <a:gd name="connsiteX4" fmla="*/ 364573 w 729147"/>
              <a:gd name="connsiteY4" fmla="*/ 0 h 72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147" h="729169">
                <a:moveTo>
                  <a:pt x="364573" y="0"/>
                </a:moveTo>
                <a:cubicBezTo>
                  <a:pt x="566774" y="0"/>
                  <a:pt x="729147" y="164016"/>
                  <a:pt x="729147" y="364641"/>
                </a:cubicBezTo>
                <a:cubicBezTo>
                  <a:pt x="729147" y="566833"/>
                  <a:pt x="565138" y="729169"/>
                  <a:pt x="364573" y="729169"/>
                </a:cubicBezTo>
                <a:cubicBezTo>
                  <a:pt x="162372" y="729169"/>
                  <a:pt x="0" y="565154"/>
                  <a:pt x="0" y="364641"/>
                </a:cubicBezTo>
                <a:cubicBezTo>
                  <a:pt x="0" y="162448"/>
                  <a:pt x="164008" y="0"/>
                  <a:pt x="3645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C3E214B-FD0D-404D-95F5-D1A591F10556}"/>
              </a:ext>
            </a:extLst>
          </p:cNvPr>
          <p:cNvSpPr/>
          <p:nvPr/>
        </p:nvSpPr>
        <p:spPr>
          <a:xfrm>
            <a:off x="4769855" y="3902194"/>
            <a:ext cx="728321" cy="728296"/>
          </a:xfrm>
          <a:custGeom>
            <a:avLst/>
            <a:gdLst>
              <a:gd name="connsiteX0" fmla="*/ 364161 w 728321"/>
              <a:gd name="connsiteY0" fmla="*/ 0 h 728296"/>
              <a:gd name="connsiteX1" fmla="*/ 622109 w 728321"/>
              <a:gd name="connsiteY1" fmla="*/ 106276 h 728296"/>
              <a:gd name="connsiteX2" fmla="*/ 622109 w 728321"/>
              <a:gd name="connsiteY2" fmla="*/ 622021 h 728296"/>
              <a:gd name="connsiteX3" fmla="*/ 106213 w 728321"/>
              <a:gd name="connsiteY3" fmla="*/ 622021 h 728296"/>
              <a:gd name="connsiteX4" fmla="*/ 106213 w 728321"/>
              <a:gd name="connsiteY4" fmla="*/ 106276 h 728296"/>
              <a:gd name="connsiteX5" fmla="*/ 364161 w 728321"/>
              <a:gd name="connsiteY5" fmla="*/ 0 h 72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321" h="728296">
                <a:moveTo>
                  <a:pt x="364161" y="0"/>
                </a:moveTo>
                <a:cubicBezTo>
                  <a:pt x="457706" y="0"/>
                  <a:pt x="551251" y="35426"/>
                  <a:pt x="622109" y="106276"/>
                </a:cubicBezTo>
                <a:cubicBezTo>
                  <a:pt x="763726" y="247876"/>
                  <a:pt x="763726" y="480321"/>
                  <a:pt x="622109" y="622021"/>
                </a:cubicBezTo>
                <a:cubicBezTo>
                  <a:pt x="480393" y="763722"/>
                  <a:pt x="247930" y="763722"/>
                  <a:pt x="106213" y="622021"/>
                </a:cubicBezTo>
                <a:cubicBezTo>
                  <a:pt x="-35404" y="480321"/>
                  <a:pt x="-35404" y="249472"/>
                  <a:pt x="106213" y="106276"/>
                </a:cubicBezTo>
                <a:cubicBezTo>
                  <a:pt x="177072" y="35426"/>
                  <a:pt x="270617" y="0"/>
                  <a:pt x="364161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887C4BB-B536-4D9C-89CE-F977C65300E7}"/>
              </a:ext>
            </a:extLst>
          </p:cNvPr>
          <p:cNvSpPr/>
          <p:nvPr/>
        </p:nvSpPr>
        <p:spPr>
          <a:xfrm>
            <a:off x="6689887" y="3903102"/>
            <a:ext cx="728896" cy="728308"/>
          </a:xfrm>
          <a:custGeom>
            <a:avLst/>
            <a:gdLst>
              <a:gd name="connsiteX0" fmla="*/ 364148 w 728896"/>
              <a:gd name="connsiteY0" fmla="*/ 0 h 728308"/>
              <a:gd name="connsiteX1" fmla="*/ 622009 w 728896"/>
              <a:gd name="connsiteY1" fmla="*/ 106272 h 728308"/>
              <a:gd name="connsiteX2" fmla="*/ 622009 w 728896"/>
              <a:gd name="connsiteY2" fmla="*/ 622037 h 728308"/>
              <a:gd name="connsiteX3" fmla="*/ 106212 w 728896"/>
              <a:gd name="connsiteY3" fmla="*/ 622037 h 728308"/>
              <a:gd name="connsiteX4" fmla="*/ 106212 w 728896"/>
              <a:gd name="connsiteY4" fmla="*/ 106272 h 728308"/>
              <a:gd name="connsiteX5" fmla="*/ 364148 w 728896"/>
              <a:gd name="connsiteY5" fmla="*/ 0 h 72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896" h="728308">
                <a:moveTo>
                  <a:pt x="364148" y="0"/>
                </a:moveTo>
                <a:cubicBezTo>
                  <a:pt x="457681" y="0"/>
                  <a:pt x="551201" y="35424"/>
                  <a:pt x="622009" y="106272"/>
                </a:cubicBezTo>
                <a:cubicBezTo>
                  <a:pt x="763725" y="247968"/>
                  <a:pt x="765324" y="480341"/>
                  <a:pt x="622009" y="622037"/>
                </a:cubicBezTo>
                <a:cubicBezTo>
                  <a:pt x="480392" y="763732"/>
                  <a:pt x="247929" y="763732"/>
                  <a:pt x="106212" y="622037"/>
                </a:cubicBezTo>
                <a:cubicBezTo>
                  <a:pt x="-35404" y="480341"/>
                  <a:pt x="-35404" y="247968"/>
                  <a:pt x="106212" y="106272"/>
                </a:cubicBezTo>
                <a:cubicBezTo>
                  <a:pt x="177071" y="35424"/>
                  <a:pt x="270616" y="0"/>
                  <a:pt x="36414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BC3B63-3A39-4E16-8B82-957B0A0C81C5}"/>
              </a:ext>
            </a:extLst>
          </p:cNvPr>
          <p:cNvSpPr/>
          <p:nvPr/>
        </p:nvSpPr>
        <p:spPr>
          <a:xfrm>
            <a:off x="4264506" y="4845823"/>
            <a:ext cx="730284" cy="730274"/>
          </a:xfrm>
          <a:custGeom>
            <a:avLst/>
            <a:gdLst>
              <a:gd name="connsiteX0" fmla="*/ 336459 w 730284"/>
              <a:gd name="connsiteY0" fmla="*/ 1031 h 730274"/>
              <a:gd name="connsiteX1" fmla="*/ 410502 w 730284"/>
              <a:gd name="connsiteY1" fmla="*/ 2966 h 730274"/>
              <a:gd name="connsiteX2" fmla="*/ 727313 w 730284"/>
              <a:gd name="connsiteY2" fmla="*/ 410523 h 730274"/>
              <a:gd name="connsiteX3" fmla="*/ 319758 w 730284"/>
              <a:gd name="connsiteY3" fmla="*/ 727309 h 730274"/>
              <a:gd name="connsiteX4" fmla="*/ 2948 w 730284"/>
              <a:gd name="connsiteY4" fmla="*/ 319752 h 730274"/>
              <a:gd name="connsiteX5" fmla="*/ 336459 w 730284"/>
              <a:gd name="connsiteY5" fmla="*/ 1031 h 73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84" h="730274">
                <a:moveTo>
                  <a:pt x="336459" y="1031"/>
                </a:moveTo>
                <a:cubicBezTo>
                  <a:pt x="360664" y="-795"/>
                  <a:pt x="385434" y="-221"/>
                  <a:pt x="410502" y="2966"/>
                </a:cubicBezTo>
                <a:cubicBezTo>
                  <a:pt x="611160" y="28388"/>
                  <a:pt x="752834" y="209932"/>
                  <a:pt x="727313" y="410523"/>
                </a:cubicBezTo>
                <a:cubicBezTo>
                  <a:pt x="701904" y="611115"/>
                  <a:pt x="520416" y="752804"/>
                  <a:pt x="319758" y="727309"/>
                </a:cubicBezTo>
                <a:cubicBezTo>
                  <a:pt x="119214" y="701814"/>
                  <a:pt x="-22461" y="518732"/>
                  <a:pt x="2948" y="319752"/>
                </a:cubicBezTo>
                <a:cubicBezTo>
                  <a:pt x="25279" y="144234"/>
                  <a:pt x="167023" y="13814"/>
                  <a:pt x="336459" y="103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B383AC-5C0E-42E9-B6B3-F0F1E03C7803}"/>
              </a:ext>
            </a:extLst>
          </p:cNvPr>
          <p:cNvSpPr/>
          <p:nvPr/>
        </p:nvSpPr>
        <p:spPr>
          <a:xfrm>
            <a:off x="7197240" y="4847402"/>
            <a:ext cx="730252" cy="730259"/>
          </a:xfrm>
          <a:custGeom>
            <a:avLst/>
            <a:gdLst>
              <a:gd name="connsiteX0" fmla="*/ 393420 w 730252"/>
              <a:gd name="connsiteY0" fmla="*/ 1079 h 730259"/>
              <a:gd name="connsiteX1" fmla="*/ 727305 w 730252"/>
              <a:gd name="connsiteY1" fmla="*/ 319780 h 730259"/>
              <a:gd name="connsiteX2" fmla="*/ 410516 w 730252"/>
              <a:gd name="connsiteY2" fmla="*/ 727335 h 730259"/>
              <a:gd name="connsiteX3" fmla="*/ 2925 w 730252"/>
              <a:gd name="connsiteY3" fmla="*/ 410478 h 730259"/>
              <a:gd name="connsiteX4" fmla="*/ 319827 w 730252"/>
              <a:gd name="connsiteY4" fmla="*/ 2924 h 730259"/>
              <a:gd name="connsiteX5" fmla="*/ 393420 w 730252"/>
              <a:gd name="connsiteY5" fmla="*/ 1079 h 7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52" h="730259">
                <a:moveTo>
                  <a:pt x="393420" y="1079"/>
                </a:moveTo>
                <a:cubicBezTo>
                  <a:pt x="562106" y="14197"/>
                  <a:pt x="705058" y="145674"/>
                  <a:pt x="727305" y="319780"/>
                </a:cubicBezTo>
                <a:cubicBezTo>
                  <a:pt x="752843" y="518759"/>
                  <a:pt x="609488" y="703452"/>
                  <a:pt x="410516" y="727335"/>
                </a:cubicBezTo>
                <a:cubicBezTo>
                  <a:pt x="209956" y="752757"/>
                  <a:pt x="28463" y="609530"/>
                  <a:pt x="2925" y="410478"/>
                </a:cubicBezTo>
                <a:cubicBezTo>
                  <a:pt x="-22500" y="209888"/>
                  <a:pt x="120742" y="28419"/>
                  <a:pt x="319827" y="2924"/>
                </a:cubicBezTo>
                <a:cubicBezTo>
                  <a:pt x="344699" y="-254"/>
                  <a:pt x="369322" y="-795"/>
                  <a:pt x="393420" y="1079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4702DD2-48B0-47AE-974D-ED68821002A8}"/>
              </a:ext>
            </a:extLst>
          </p:cNvPr>
          <p:cNvGrpSpPr/>
          <p:nvPr/>
        </p:nvGrpSpPr>
        <p:grpSpPr>
          <a:xfrm>
            <a:off x="8962912" y="2927162"/>
            <a:ext cx="2066882" cy="997765"/>
            <a:chOff x="8921977" y="1528280"/>
            <a:chExt cx="2926080" cy="99776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8C9FEBB-6590-4D83-BD7B-1BF063F52BF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7D3A74E-7D89-4100-948A-FBEEAF083F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F5EF47B-552A-4972-8AE7-8566CA8BFD0F}"/>
              </a:ext>
            </a:extLst>
          </p:cNvPr>
          <p:cNvGrpSpPr/>
          <p:nvPr/>
        </p:nvGrpSpPr>
        <p:grpSpPr>
          <a:xfrm>
            <a:off x="9711793" y="4566904"/>
            <a:ext cx="2066882" cy="997765"/>
            <a:chOff x="8921977" y="4134941"/>
            <a:chExt cx="2926080" cy="99776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6AF8A0C-E2E0-4F30-901E-B5D2C67B3574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33C523F-6FBE-42C3-91DE-D390494E268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A3E0ADB-7FF7-40FD-B767-A0886F7E16DA}"/>
              </a:ext>
            </a:extLst>
          </p:cNvPr>
          <p:cNvGrpSpPr/>
          <p:nvPr/>
        </p:nvGrpSpPr>
        <p:grpSpPr>
          <a:xfrm>
            <a:off x="1162206" y="2927163"/>
            <a:ext cx="2066882" cy="997765"/>
            <a:chOff x="332936" y="2689321"/>
            <a:chExt cx="2926080" cy="99776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BA9EB94-D3ED-43E0-AAE6-0BDA66D7D42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B9CABCE-7148-4CF3-B475-5370D382AE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AD43968-6E9F-46DF-8F6A-7EA1588FB397}"/>
              </a:ext>
            </a:extLst>
          </p:cNvPr>
          <p:cNvGrpSpPr/>
          <p:nvPr/>
        </p:nvGrpSpPr>
        <p:grpSpPr>
          <a:xfrm>
            <a:off x="413325" y="4566904"/>
            <a:ext cx="2066882" cy="997765"/>
            <a:chOff x="332936" y="4713893"/>
            <a:chExt cx="2926080" cy="99776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8BFBADE-17E4-4BBC-90D5-363CC8E1ED6E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E415D89-0464-4266-8373-F772217CE0B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8C96806-9F1A-41FB-932C-7E941283663E}"/>
              </a:ext>
            </a:extLst>
          </p:cNvPr>
          <p:cNvGrpSpPr/>
          <p:nvPr/>
        </p:nvGrpSpPr>
        <p:grpSpPr>
          <a:xfrm>
            <a:off x="4629068" y="1033988"/>
            <a:ext cx="2933864" cy="828488"/>
            <a:chOff x="8921977" y="1528280"/>
            <a:chExt cx="2926080" cy="82848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A38B9D6-EAAC-40C4-9B2B-CD3D24422C2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6A2C120-25B3-4863-B25B-52DC809390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Semi-Circular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95D0F9-39B9-4336-BA2E-C28EA2B87853}"/>
              </a:ext>
            </a:extLst>
          </p:cNvPr>
          <p:cNvSpPr/>
          <p:nvPr/>
        </p:nvSpPr>
        <p:spPr>
          <a:xfrm>
            <a:off x="5026221" y="4321617"/>
            <a:ext cx="2149177" cy="159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66"/>
                </a:moveTo>
                <a:lnTo>
                  <a:pt x="21520" y="12491"/>
                </a:lnTo>
                <a:lnTo>
                  <a:pt x="18832" y="12986"/>
                </a:lnTo>
                <a:cubicBezTo>
                  <a:pt x="18560" y="10380"/>
                  <a:pt x="17616" y="8054"/>
                  <a:pt x="16240" y="6374"/>
                </a:cubicBezTo>
                <a:lnTo>
                  <a:pt x="17872" y="3790"/>
                </a:lnTo>
                <a:lnTo>
                  <a:pt x="17424" y="3295"/>
                </a:lnTo>
                <a:lnTo>
                  <a:pt x="15792" y="5901"/>
                </a:lnTo>
                <a:cubicBezTo>
                  <a:pt x="14480" y="4501"/>
                  <a:pt x="12832" y="3639"/>
                  <a:pt x="11056" y="3575"/>
                </a:cubicBezTo>
                <a:lnTo>
                  <a:pt x="11056" y="0"/>
                </a:lnTo>
                <a:lnTo>
                  <a:pt x="10464" y="0"/>
                </a:lnTo>
                <a:lnTo>
                  <a:pt x="10464" y="3575"/>
                </a:lnTo>
                <a:cubicBezTo>
                  <a:pt x="8720" y="3661"/>
                  <a:pt x="7104" y="4479"/>
                  <a:pt x="5808" y="5815"/>
                </a:cubicBezTo>
                <a:lnTo>
                  <a:pt x="4288" y="3316"/>
                </a:lnTo>
                <a:lnTo>
                  <a:pt x="3840" y="3812"/>
                </a:lnTo>
                <a:lnTo>
                  <a:pt x="5360" y="6310"/>
                </a:lnTo>
                <a:cubicBezTo>
                  <a:pt x="3936" y="7990"/>
                  <a:pt x="2960" y="10337"/>
                  <a:pt x="2688" y="12986"/>
                </a:cubicBezTo>
                <a:lnTo>
                  <a:pt x="64" y="12598"/>
                </a:lnTo>
                <a:lnTo>
                  <a:pt x="0" y="13373"/>
                </a:lnTo>
                <a:lnTo>
                  <a:pt x="2640" y="13761"/>
                </a:lnTo>
                <a:cubicBezTo>
                  <a:pt x="2624" y="14020"/>
                  <a:pt x="2624" y="14278"/>
                  <a:pt x="2624" y="14536"/>
                </a:cubicBezTo>
                <a:cubicBezTo>
                  <a:pt x="2624" y="17228"/>
                  <a:pt x="3344" y="19705"/>
                  <a:pt x="4544" y="21600"/>
                </a:cubicBezTo>
                <a:cubicBezTo>
                  <a:pt x="3488" y="19791"/>
                  <a:pt x="2864" y="17530"/>
                  <a:pt x="2864" y="15053"/>
                </a:cubicBezTo>
                <a:cubicBezTo>
                  <a:pt x="2864" y="9174"/>
                  <a:pt x="6400" y="4415"/>
                  <a:pt x="10768" y="4415"/>
                </a:cubicBezTo>
                <a:cubicBezTo>
                  <a:pt x="15136" y="4415"/>
                  <a:pt x="18672" y="9174"/>
                  <a:pt x="18672" y="15053"/>
                </a:cubicBezTo>
                <a:cubicBezTo>
                  <a:pt x="18672" y="17530"/>
                  <a:pt x="18048" y="19791"/>
                  <a:pt x="16992" y="21600"/>
                </a:cubicBezTo>
                <a:cubicBezTo>
                  <a:pt x="18192" y="19683"/>
                  <a:pt x="18912" y="17228"/>
                  <a:pt x="18912" y="14536"/>
                </a:cubicBezTo>
                <a:cubicBezTo>
                  <a:pt x="18912" y="14299"/>
                  <a:pt x="18896" y="14041"/>
                  <a:pt x="18896" y="13804"/>
                </a:cubicBezTo>
                <a:lnTo>
                  <a:pt x="21600" y="1326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32980E-C6CE-41B8-8CB6-A0E26CCFF79B}"/>
              </a:ext>
            </a:extLst>
          </p:cNvPr>
          <p:cNvSpPr/>
          <p:nvPr/>
        </p:nvSpPr>
        <p:spPr>
          <a:xfrm>
            <a:off x="5328698" y="1965483"/>
            <a:ext cx="1518250" cy="2387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28" extrusionOk="0">
                <a:moveTo>
                  <a:pt x="13714" y="13287"/>
                </a:moveTo>
                <a:cubicBezTo>
                  <a:pt x="18124" y="12448"/>
                  <a:pt x="21347" y="9860"/>
                  <a:pt x="21347" y="6788"/>
                </a:cubicBezTo>
                <a:cubicBezTo>
                  <a:pt x="21347" y="2949"/>
                  <a:pt x="16333" y="-137"/>
                  <a:pt x="10245" y="5"/>
                </a:cubicBezTo>
                <a:cubicBezTo>
                  <a:pt x="4783" y="147"/>
                  <a:pt x="307" y="2949"/>
                  <a:pt x="16" y="6418"/>
                </a:cubicBezTo>
                <a:cubicBezTo>
                  <a:pt x="-253" y="9646"/>
                  <a:pt x="3037" y="12419"/>
                  <a:pt x="7626" y="13287"/>
                </a:cubicBezTo>
                <a:cubicBezTo>
                  <a:pt x="8163" y="13386"/>
                  <a:pt x="8230" y="13841"/>
                  <a:pt x="7738" y="14012"/>
                </a:cubicBezTo>
                <a:cubicBezTo>
                  <a:pt x="5768" y="14694"/>
                  <a:pt x="4448" y="16045"/>
                  <a:pt x="4537" y="17595"/>
                </a:cubicBezTo>
                <a:cubicBezTo>
                  <a:pt x="4671" y="19572"/>
                  <a:pt x="7178" y="21193"/>
                  <a:pt x="10267" y="21321"/>
                </a:cubicBezTo>
                <a:cubicBezTo>
                  <a:pt x="13826" y="21463"/>
                  <a:pt x="16803" y="19671"/>
                  <a:pt x="16803" y="17439"/>
                </a:cubicBezTo>
                <a:cubicBezTo>
                  <a:pt x="16803" y="15960"/>
                  <a:pt x="15505" y="14680"/>
                  <a:pt x="13602" y="14026"/>
                </a:cubicBezTo>
                <a:cubicBezTo>
                  <a:pt x="13110" y="13841"/>
                  <a:pt x="13177" y="13386"/>
                  <a:pt x="13714" y="13287"/>
                </a:cubicBezTo>
                <a:close/>
                <a:moveTo>
                  <a:pt x="15796" y="17439"/>
                </a:moveTo>
                <a:cubicBezTo>
                  <a:pt x="15796" y="19245"/>
                  <a:pt x="13490" y="20695"/>
                  <a:pt x="10670" y="20695"/>
                </a:cubicBezTo>
                <a:cubicBezTo>
                  <a:pt x="7827" y="20695"/>
                  <a:pt x="5544" y="19230"/>
                  <a:pt x="5544" y="17439"/>
                </a:cubicBezTo>
                <a:cubicBezTo>
                  <a:pt x="5544" y="15633"/>
                  <a:pt x="7850" y="14182"/>
                  <a:pt x="10670" y="14182"/>
                </a:cubicBezTo>
                <a:cubicBezTo>
                  <a:pt x="13513" y="14182"/>
                  <a:pt x="15796" y="15647"/>
                  <a:pt x="15796" y="174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B77A23-0C8B-4D82-A03B-6840D40E4A43}"/>
              </a:ext>
            </a:extLst>
          </p:cNvPr>
          <p:cNvSpPr/>
          <p:nvPr/>
        </p:nvSpPr>
        <p:spPr>
          <a:xfrm>
            <a:off x="7127636" y="4305697"/>
            <a:ext cx="2378354" cy="1520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4" h="20750" extrusionOk="0">
                <a:moveTo>
                  <a:pt x="8129" y="14540"/>
                </a:moveTo>
                <a:cubicBezTo>
                  <a:pt x="9279" y="18626"/>
                  <a:pt x="12071" y="21255"/>
                  <a:pt x="15086" y="20668"/>
                </a:cubicBezTo>
                <a:cubicBezTo>
                  <a:pt x="18845" y="19951"/>
                  <a:pt x="21482" y="14540"/>
                  <a:pt x="20865" y="8695"/>
                </a:cubicBezTo>
                <a:cubicBezTo>
                  <a:pt x="20318" y="3458"/>
                  <a:pt x="17232" y="-345"/>
                  <a:pt x="13810" y="24"/>
                </a:cubicBezTo>
                <a:cubicBezTo>
                  <a:pt x="10626" y="372"/>
                  <a:pt x="8157" y="4066"/>
                  <a:pt x="7666" y="8651"/>
                </a:cubicBezTo>
                <a:cubicBezTo>
                  <a:pt x="7610" y="9195"/>
                  <a:pt x="7161" y="9347"/>
                  <a:pt x="6965" y="8890"/>
                </a:cubicBezTo>
                <a:cubicBezTo>
                  <a:pt x="6138" y="7109"/>
                  <a:pt x="4721" y="6109"/>
                  <a:pt x="3206" y="6478"/>
                </a:cubicBezTo>
                <a:cubicBezTo>
                  <a:pt x="1285" y="6978"/>
                  <a:pt x="-118" y="9694"/>
                  <a:pt x="8" y="12693"/>
                </a:cubicBezTo>
                <a:cubicBezTo>
                  <a:pt x="148" y="16148"/>
                  <a:pt x="2126" y="18669"/>
                  <a:pt x="4314" y="18256"/>
                </a:cubicBezTo>
                <a:cubicBezTo>
                  <a:pt x="5759" y="17974"/>
                  <a:pt x="6909" y="16496"/>
                  <a:pt x="7414" y="14540"/>
                </a:cubicBezTo>
                <a:cubicBezTo>
                  <a:pt x="7540" y="14084"/>
                  <a:pt x="7989" y="14062"/>
                  <a:pt x="8129" y="14540"/>
                </a:cubicBezTo>
                <a:close/>
                <a:moveTo>
                  <a:pt x="4230" y="17322"/>
                </a:moveTo>
                <a:cubicBezTo>
                  <a:pt x="2463" y="17669"/>
                  <a:pt x="864" y="15714"/>
                  <a:pt x="639" y="12997"/>
                </a:cubicBezTo>
                <a:cubicBezTo>
                  <a:pt x="415" y="10259"/>
                  <a:pt x="1677" y="7782"/>
                  <a:pt x="3431" y="7434"/>
                </a:cubicBezTo>
                <a:cubicBezTo>
                  <a:pt x="5184" y="7087"/>
                  <a:pt x="6797" y="9043"/>
                  <a:pt x="7021" y="11759"/>
                </a:cubicBezTo>
                <a:cubicBezTo>
                  <a:pt x="7246" y="14475"/>
                  <a:pt x="5983" y="16996"/>
                  <a:pt x="4230" y="173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6B88C6-91A1-48F6-9C2D-03DEE619B6B3}"/>
              </a:ext>
            </a:extLst>
          </p:cNvPr>
          <p:cNvSpPr/>
          <p:nvPr/>
        </p:nvSpPr>
        <p:spPr>
          <a:xfrm>
            <a:off x="2686010" y="4305697"/>
            <a:ext cx="2378177" cy="1520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0750" extrusionOk="0">
                <a:moveTo>
                  <a:pt x="13549" y="14540"/>
                </a:moveTo>
                <a:cubicBezTo>
                  <a:pt x="14054" y="16496"/>
                  <a:pt x="15205" y="17974"/>
                  <a:pt x="16651" y="18256"/>
                </a:cubicBezTo>
                <a:cubicBezTo>
                  <a:pt x="18840" y="18669"/>
                  <a:pt x="20819" y="16170"/>
                  <a:pt x="20960" y="12693"/>
                </a:cubicBezTo>
                <a:cubicBezTo>
                  <a:pt x="21072" y="9673"/>
                  <a:pt x="19683" y="6956"/>
                  <a:pt x="17760" y="6478"/>
                </a:cubicBezTo>
                <a:cubicBezTo>
                  <a:pt x="16258" y="6087"/>
                  <a:pt x="14826" y="7109"/>
                  <a:pt x="13998" y="8890"/>
                </a:cubicBezTo>
                <a:cubicBezTo>
                  <a:pt x="13788" y="9325"/>
                  <a:pt x="13353" y="9173"/>
                  <a:pt x="13297" y="8651"/>
                </a:cubicBezTo>
                <a:cubicBezTo>
                  <a:pt x="12805" y="4066"/>
                  <a:pt x="10335" y="372"/>
                  <a:pt x="7149" y="24"/>
                </a:cubicBezTo>
                <a:cubicBezTo>
                  <a:pt x="3725" y="-345"/>
                  <a:pt x="637" y="3436"/>
                  <a:pt x="90" y="8695"/>
                </a:cubicBezTo>
                <a:cubicBezTo>
                  <a:pt x="-528" y="14540"/>
                  <a:pt x="2111" y="19951"/>
                  <a:pt x="5872" y="20668"/>
                </a:cubicBezTo>
                <a:cubicBezTo>
                  <a:pt x="8876" y="21255"/>
                  <a:pt x="11668" y="18626"/>
                  <a:pt x="12833" y="14540"/>
                </a:cubicBezTo>
                <a:cubicBezTo>
                  <a:pt x="12960" y="14019"/>
                  <a:pt x="13423" y="14040"/>
                  <a:pt x="13549" y="14540"/>
                </a:cubicBezTo>
                <a:close/>
                <a:moveTo>
                  <a:pt x="13942" y="11737"/>
                </a:moveTo>
                <a:cubicBezTo>
                  <a:pt x="14167" y="8999"/>
                  <a:pt x="15767" y="7065"/>
                  <a:pt x="17535" y="7413"/>
                </a:cubicBezTo>
                <a:cubicBezTo>
                  <a:pt x="19304" y="7760"/>
                  <a:pt x="20553" y="10238"/>
                  <a:pt x="20328" y="12976"/>
                </a:cubicBezTo>
                <a:cubicBezTo>
                  <a:pt x="20104" y="15714"/>
                  <a:pt x="18504" y="17648"/>
                  <a:pt x="16735" y="17300"/>
                </a:cubicBezTo>
                <a:cubicBezTo>
                  <a:pt x="14967" y="16952"/>
                  <a:pt x="13718" y="14453"/>
                  <a:pt x="13942" y="117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E4FD2A-7B04-43BC-8453-6E1CC6C4CFA4}"/>
              </a:ext>
            </a:extLst>
          </p:cNvPr>
          <p:cNvSpPr/>
          <p:nvPr/>
        </p:nvSpPr>
        <p:spPr>
          <a:xfrm>
            <a:off x="6618204" y="2665955"/>
            <a:ext cx="2038499" cy="2036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36" extrusionOk="0">
                <a:moveTo>
                  <a:pt x="9187" y="14313"/>
                </a:moveTo>
                <a:cubicBezTo>
                  <a:pt x="12071" y="15879"/>
                  <a:pt x="15734" y="15431"/>
                  <a:pt x="18172" y="13003"/>
                </a:cubicBezTo>
                <a:cubicBezTo>
                  <a:pt x="21214" y="9951"/>
                  <a:pt x="21134" y="4967"/>
                  <a:pt x="17949" y="2011"/>
                </a:cubicBezTo>
                <a:cubicBezTo>
                  <a:pt x="15081" y="-641"/>
                  <a:pt x="10621" y="-673"/>
                  <a:pt x="7722" y="1931"/>
                </a:cubicBezTo>
                <a:cubicBezTo>
                  <a:pt x="5030" y="4360"/>
                  <a:pt x="4488" y="8226"/>
                  <a:pt x="6113" y="11229"/>
                </a:cubicBezTo>
                <a:cubicBezTo>
                  <a:pt x="6304" y="11581"/>
                  <a:pt x="5970" y="11980"/>
                  <a:pt x="5587" y="11868"/>
                </a:cubicBezTo>
                <a:cubicBezTo>
                  <a:pt x="4058" y="11421"/>
                  <a:pt x="2322" y="11836"/>
                  <a:pt x="1143" y="13099"/>
                </a:cubicBezTo>
                <a:cubicBezTo>
                  <a:pt x="-354" y="14728"/>
                  <a:pt x="-386" y="17284"/>
                  <a:pt x="1079" y="18946"/>
                </a:cubicBezTo>
                <a:cubicBezTo>
                  <a:pt x="2768" y="20863"/>
                  <a:pt x="5667" y="20927"/>
                  <a:pt x="7435" y="19154"/>
                </a:cubicBezTo>
                <a:cubicBezTo>
                  <a:pt x="8598" y="17987"/>
                  <a:pt x="8964" y="16310"/>
                  <a:pt x="8534" y="14824"/>
                </a:cubicBezTo>
                <a:cubicBezTo>
                  <a:pt x="8439" y="14457"/>
                  <a:pt x="8837" y="14121"/>
                  <a:pt x="9187" y="14313"/>
                </a:cubicBezTo>
                <a:close/>
                <a:moveTo>
                  <a:pt x="6941" y="18658"/>
                </a:moveTo>
                <a:cubicBezTo>
                  <a:pt x="5524" y="20080"/>
                  <a:pt x="3198" y="20080"/>
                  <a:pt x="1780" y="18658"/>
                </a:cubicBezTo>
                <a:cubicBezTo>
                  <a:pt x="363" y="17236"/>
                  <a:pt x="363" y="14904"/>
                  <a:pt x="1780" y="13482"/>
                </a:cubicBezTo>
                <a:cubicBezTo>
                  <a:pt x="3198" y="12060"/>
                  <a:pt x="5524" y="12060"/>
                  <a:pt x="6941" y="13482"/>
                </a:cubicBezTo>
                <a:cubicBezTo>
                  <a:pt x="8359" y="14904"/>
                  <a:pt x="8375" y="17236"/>
                  <a:pt x="6941" y="186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EBAB173-60FE-43FC-9875-5D0D928CCA02}"/>
              </a:ext>
            </a:extLst>
          </p:cNvPr>
          <p:cNvSpPr/>
          <p:nvPr/>
        </p:nvSpPr>
        <p:spPr>
          <a:xfrm>
            <a:off x="3529760" y="2665956"/>
            <a:ext cx="2038499" cy="2036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27" extrusionOk="0">
                <a:moveTo>
                  <a:pt x="11863" y="14820"/>
                </a:moveTo>
                <a:cubicBezTo>
                  <a:pt x="11433" y="16304"/>
                  <a:pt x="11799" y="17981"/>
                  <a:pt x="12962" y="19146"/>
                </a:cubicBezTo>
                <a:cubicBezTo>
                  <a:pt x="14730" y="20918"/>
                  <a:pt x="17645" y="20854"/>
                  <a:pt x="19318" y="18938"/>
                </a:cubicBezTo>
                <a:cubicBezTo>
                  <a:pt x="20783" y="17278"/>
                  <a:pt x="20751" y="14724"/>
                  <a:pt x="19254" y="13095"/>
                </a:cubicBezTo>
                <a:cubicBezTo>
                  <a:pt x="18075" y="11818"/>
                  <a:pt x="16339" y="11403"/>
                  <a:pt x="14810" y="11866"/>
                </a:cubicBezTo>
                <a:cubicBezTo>
                  <a:pt x="14427" y="11978"/>
                  <a:pt x="14093" y="11579"/>
                  <a:pt x="14284" y="11228"/>
                </a:cubicBezTo>
                <a:cubicBezTo>
                  <a:pt x="15909" y="8226"/>
                  <a:pt x="15367" y="4363"/>
                  <a:pt x="12675" y="1936"/>
                </a:cubicBezTo>
                <a:cubicBezTo>
                  <a:pt x="9776" y="-682"/>
                  <a:pt x="5300" y="-634"/>
                  <a:pt x="2448" y="2016"/>
                </a:cubicBezTo>
                <a:cubicBezTo>
                  <a:pt x="-737" y="4969"/>
                  <a:pt x="-817" y="9950"/>
                  <a:pt x="2225" y="13000"/>
                </a:cubicBezTo>
                <a:cubicBezTo>
                  <a:pt x="4663" y="15442"/>
                  <a:pt x="8326" y="15873"/>
                  <a:pt x="11210" y="14309"/>
                </a:cubicBezTo>
                <a:cubicBezTo>
                  <a:pt x="11576" y="14101"/>
                  <a:pt x="11974" y="14436"/>
                  <a:pt x="11863" y="14820"/>
                </a:cubicBezTo>
                <a:close/>
                <a:moveTo>
                  <a:pt x="13471" y="13463"/>
                </a:moveTo>
                <a:cubicBezTo>
                  <a:pt x="14889" y="12042"/>
                  <a:pt x="17215" y="12042"/>
                  <a:pt x="18633" y="13463"/>
                </a:cubicBezTo>
                <a:cubicBezTo>
                  <a:pt x="20050" y="14883"/>
                  <a:pt x="20050" y="17214"/>
                  <a:pt x="18633" y="18635"/>
                </a:cubicBezTo>
                <a:cubicBezTo>
                  <a:pt x="17215" y="20056"/>
                  <a:pt x="14889" y="20056"/>
                  <a:pt x="13471" y="18635"/>
                </a:cubicBezTo>
                <a:cubicBezTo>
                  <a:pt x="12054" y="17214"/>
                  <a:pt x="12054" y="14899"/>
                  <a:pt x="13471" y="1346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48F5590-9170-4213-80B6-8E65E3D0C3DF}"/>
              </a:ext>
            </a:extLst>
          </p:cNvPr>
          <p:cNvSpPr/>
          <p:nvPr/>
        </p:nvSpPr>
        <p:spPr>
          <a:xfrm>
            <a:off x="6443086" y="3509705"/>
            <a:ext cx="620479" cy="251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038" extrusionOk="0">
                <a:moveTo>
                  <a:pt x="21235" y="19912"/>
                </a:moveTo>
                <a:lnTo>
                  <a:pt x="21235" y="19912"/>
                </a:lnTo>
                <a:cubicBezTo>
                  <a:pt x="21509" y="18712"/>
                  <a:pt x="21345" y="17379"/>
                  <a:pt x="20851" y="16712"/>
                </a:cubicBezTo>
                <a:cubicBezTo>
                  <a:pt x="14766" y="8846"/>
                  <a:pt x="8132" y="3246"/>
                  <a:pt x="1115" y="46"/>
                </a:cubicBezTo>
                <a:cubicBezTo>
                  <a:pt x="622" y="-221"/>
                  <a:pt x="73" y="712"/>
                  <a:pt x="19" y="1912"/>
                </a:cubicBezTo>
                <a:lnTo>
                  <a:pt x="19" y="1912"/>
                </a:lnTo>
                <a:cubicBezTo>
                  <a:pt x="-91" y="3112"/>
                  <a:pt x="293" y="4312"/>
                  <a:pt x="786" y="4579"/>
                </a:cubicBezTo>
                <a:cubicBezTo>
                  <a:pt x="7639" y="7646"/>
                  <a:pt x="14053" y="13112"/>
                  <a:pt x="19974" y="20712"/>
                </a:cubicBezTo>
                <a:cubicBezTo>
                  <a:pt x="20413" y="21379"/>
                  <a:pt x="20961" y="20979"/>
                  <a:pt x="21235" y="1991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47E7932-B829-46D0-B63C-E810106470C9}"/>
              </a:ext>
            </a:extLst>
          </p:cNvPr>
          <p:cNvSpPr/>
          <p:nvPr/>
        </p:nvSpPr>
        <p:spPr>
          <a:xfrm>
            <a:off x="4262071" y="4210178"/>
            <a:ext cx="333886" cy="57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320" extrusionOk="0">
                <a:moveTo>
                  <a:pt x="18054" y="373"/>
                </a:moveTo>
                <a:cubicBezTo>
                  <a:pt x="10282" y="6243"/>
                  <a:pt x="4125" y="12875"/>
                  <a:pt x="88" y="19978"/>
                </a:cubicBezTo>
                <a:cubicBezTo>
                  <a:pt x="-215" y="20506"/>
                  <a:pt x="290" y="21093"/>
                  <a:pt x="1198" y="21269"/>
                </a:cubicBezTo>
                <a:lnTo>
                  <a:pt x="1198" y="21269"/>
                </a:lnTo>
                <a:cubicBezTo>
                  <a:pt x="2106" y="21445"/>
                  <a:pt x="3116" y="21152"/>
                  <a:pt x="3419" y="20623"/>
                </a:cubicBezTo>
                <a:cubicBezTo>
                  <a:pt x="7355" y="13756"/>
                  <a:pt x="13209" y="7358"/>
                  <a:pt x="20779" y="1665"/>
                </a:cubicBezTo>
                <a:cubicBezTo>
                  <a:pt x="21385" y="1195"/>
                  <a:pt x="21284" y="549"/>
                  <a:pt x="20477" y="256"/>
                </a:cubicBezTo>
                <a:lnTo>
                  <a:pt x="20477" y="256"/>
                </a:lnTo>
                <a:cubicBezTo>
                  <a:pt x="19770" y="-155"/>
                  <a:pt x="18660" y="-38"/>
                  <a:pt x="18054" y="3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6106E11-CF7E-461B-B503-EE4496478ECA}"/>
              </a:ext>
            </a:extLst>
          </p:cNvPr>
          <p:cNvSpPr/>
          <p:nvPr/>
        </p:nvSpPr>
        <p:spPr>
          <a:xfrm>
            <a:off x="7605232" y="4210177"/>
            <a:ext cx="338662" cy="581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1333" extrusionOk="0">
                <a:moveTo>
                  <a:pt x="683" y="207"/>
                </a:moveTo>
                <a:lnTo>
                  <a:pt x="683" y="207"/>
                </a:lnTo>
                <a:cubicBezTo>
                  <a:pt x="-113" y="558"/>
                  <a:pt x="-213" y="1200"/>
                  <a:pt x="384" y="1667"/>
                </a:cubicBezTo>
                <a:cubicBezTo>
                  <a:pt x="7949" y="7388"/>
                  <a:pt x="13922" y="13751"/>
                  <a:pt x="17804" y="20640"/>
                </a:cubicBezTo>
                <a:cubicBezTo>
                  <a:pt x="18102" y="21165"/>
                  <a:pt x="19098" y="21457"/>
                  <a:pt x="19993" y="21282"/>
                </a:cubicBezTo>
                <a:lnTo>
                  <a:pt x="19993" y="21282"/>
                </a:lnTo>
                <a:cubicBezTo>
                  <a:pt x="20889" y="21107"/>
                  <a:pt x="21387" y="20523"/>
                  <a:pt x="21088" y="19998"/>
                </a:cubicBezTo>
                <a:cubicBezTo>
                  <a:pt x="17007" y="12875"/>
                  <a:pt x="10935" y="6279"/>
                  <a:pt x="3072" y="382"/>
                </a:cubicBezTo>
                <a:cubicBezTo>
                  <a:pt x="2475" y="-26"/>
                  <a:pt x="1380" y="-143"/>
                  <a:pt x="683" y="20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FA21DF4-44A2-45AE-86A9-66A6EB611F6C}"/>
              </a:ext>
            </a:extLst>
          </p:cNvPr>
          <p:cNvSpPr/>
          <p:nvPr/>
        </p:nvSpPr>
        <p:spPr>
          <a:xfrm>
            <a:off x="5137660" y="3509705"/>
            <a:ext cx="617038" cy="25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093" extrusionOk="0">
                <a:moveTo>
                  <a:pt x="21336" y="1894"/>
                </a:moveTo>
                <a:lnTo>
                  <a:pt x="21336" y="1894"/>
                </a:lnTo>
                <a:cubicBezTo>
                  <a:pt x="21226" y="577"/>
                  <a:pt x="20730" y="-213"/>
                  <a:pt x="20234" y="50"/>
                </a:cubicBezTo>
                <a:cubicBezTo>
                  <a:pt x="13181" y="3211"/>
                  <a:pt x="6568" y="9007"/>
                  <a:pt x="507" y="16777"/>
                </a:cubicBezTo>
                <a:cubicBezTo>
                  <a:pt x="66" y="17436"/>
                  <a:pt x="-154" y="18753"/>
                  <a:pt x="122" y="19938"/>
                </a:cubicBezTo>
                <a:lnTo>
                  <a:pt x="122" y="19938"/>
                </a:lnTo>
                <a:cubicBezTo>
                  <a:pt x="397" y="20992"/>
                  <a:pt x="948" y="21387"/>
                  <a:pt x="1444" y="20860"/>
                </a:cubicBezTo>
                <a:cubicBezTo>
                  <a:pt x="7340" y="13221"/>
                  <a:pt x="13787" y="7689"/>
                  <a:pt x="20620" y="4528"/>
                </a:cubicBezTo>
                <a:cubicBezTo>
                  <a:pt x="21115" y="4265"/>
                  <a:pt x="21446" y="3080"/>
                  <a:pt x="21336" y="18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309DD2-9202-4A78-960B-926C74056B45}"/>
              </a:ext>
            </a:extLst>
          </p:cNvPr>
          <p:cNvSpPr txBox="1"/>
          <p:nvPr/>
        </p:nvSpPr>
        <p:spPr>
          <a:xfrm>
            <a:off x="5509727" y="484829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62A12810-A92B-42C9-AB62-67B984E84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0386" y="2339959"/>
            <a:ext cx="771228" cy="771228"/>
          </a:xfrm>
          <a:prstGeom prst="rect">
            <a:avLst/>
          </a:prstGeom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AA92951C-8459-45C7-B93D-78E4E91BDF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1456" y="3040431"/>
            <a:ext cx="771228" cy="771228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280A909D-177A-4EBB-9669-2E751867A9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19316" y="3040431"/>
            <a:ext cx="771228" cy="771228"/>
          </a:xfrm>
          <a:prstGeom prst="rect">
            <a:avLst/>
          </a:prstGeom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90BFCA62-4BC2-481B-A2DB-A2AEEB8B96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65272" y="4680172"/>
            <a:ext cx="771228" cy="771228"/>
          </a:xfrm>
          <a:prstGeom prst="rect">
            <a:avLst/>
          </a:prstGeom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8FC430B2-0B13-4684-9726-796FDE4BD6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55500" y="4680172"/>
            <a:ext cx="771228" cy="7712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F88B5A4-F606-420F-A310-C285C9699173}"/>
              </a:ext>
            </a:extLst>
          </p:cNvPr>
          <p:cNvSpPr/>
          <p:nvPr/>
        </p:nvSpPr>
        <p:spPr>
          <a:xfrm>
            <a:off x="5723002" y="3553242"/>
            <a:ext cx="729147" cy="729169"/>
          </a:xfrm>
          <a:custGeom>
            <a:avLst/>
            <a:gdLst>
              <a:gd name="connsiteX0" fmla="*/ 364573 w 729147"/>
              <a:gd name="connsiteY0" fmla="*/ 0 h 729169"/>
              <a:gd name="connsiteX1" fmla="*/ 729147 w 729147"/>
              <a:gd name="connsiteY1" fmla="*/ 364641 h 729169"/>
              <a:gd name="connsiteX2" fmla="*/ 364573 w 729147"/>
              <a:gd name="connsiteY2" fmla="*/ 729169 h 729169"/>
              <a:gd name="connsiteX3" fmla="*/ 0 w 729147"/>
              <a:gd name="connsiteY3" fmla="*/ 364641 h 729169"/>
              <a:gd name="connsiteX4" fmla="*/ 364573 w 729147"/>
              <a:gd name="connsiteY4" fmla="*/ 0 h 72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147" h="729169">
                <a:moveTo>
                  <a:pt x="364573" y="0"/>
                </a:moveTo>
                <a:cubicBezTo>
                  <a:pt x="566774" y="0"/>
                  <a:pt x="729147" y="164016"/>
                  <a:pt x="729147" y="364641"/>
                </a:cubicBezTo>
                <a:cubicBezTo>
                  <a:pt x="729147" y="566833"/>
                  <a:pt x="565138" y="729169"/>
                  <a:pt x="364573" y="729169"/>
                </a:cubicBezTo>
                <a:cubicBezTo>
                  <a:pt x="162372" y="729169"/>
                  <a:pt x="0" y="565154"/>
                  <a:pt x="0" y="364641"/>
                </a:cubicBezTo>
                <a:cubicBezTo>
                  <a:pt x="0" y="162448"/>
                  <a:pt x="164008" y="0"/>
                  <a:pt x="3645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C3E214B-FD0D-404D-95F5-D1A591F10556}"/>
              </a:ext>
            </a:extLst>
          </p:cNvPr>
          <p:cNvSpPr/>
          <p:nvPr/>
        </p:nvSpPr>
        <p:spPr>
          <a:xfrm>
            <a:off x="4769855" y="3902194"/>
            <a:ext cx="728321" cy="728296"/>
          </a:xfrm>
          <a:custGeom>
            <a:avLst/>
            <a:gdLst>
              <a:gd name="connsiteX0" fmla="*/ 364161 w 728321"/>
              <a:gd name="connsiteY0" fmla="*/ 0 h 728296"/>
              <a:gd name="connsiteX1" fmla="*/ 622109 w 728321"/>
              <a:gd name="connsiteY1" fmla="*/ 106276 h 728296"/>
              <a:gd name="connsiteX2" fmla="*/ 622109 w 728321"/>
              <a:gd name="connsiteY2" fmla="*/ 622021 h 728296"/>
              <a:gd name="connsiteX3" fmla="*/ 106213 w 728321"/>
              <a:gd name="connsiteY3" fmla="*/ 622021 h 728296"/>
              <a:gd name="connsiteX4" fmla="*/ 106213 w 728321"/>
              <a:gd name="connsiteY4" fmla="*/ 106276 h 728296"/>
              <a:gd name="connsiteX5" fmla="*/ 364161 w 728321"/>
              <a:gd name="connsiteY5" fmla="*/ 0 h 72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321" h="728296">
                <a:moveTo>
                  <a:pt x="364161" y="0"/>
                </a:moveTo>
                <a:cubicBezTo>
                  <a:pt x="457706" y="0"/>
                  <a:pt x="551251" y="35426"/>
                  <a:pt x="622109" y="106276"/>
                </a:cubicBezTo>
                <a:cubicBezTo>
                  <a:pt x="763726" y="247876"/>
                  <a:pt x="763726" y="480321"/>
                  <a:pt x="622109" y="622021"/>
                </a:cubicBezTo>
                <a:cubicBezTo>
                  <a:pt x="480393" y="763722"/>
                  <a:pt x="247930" y="763722"/>
                  <a:pt x="106213" y="622021"/>
                </a:cubicBezTo>
                <a:cubicBezTo>
                  <a:pt x="-35404" y="480321"/>
                  <a:pt x="-35404" y="249472"/>
                  <a:pt x="106213" y="106276"/>
                </a:cubicBezTo>
                <a:cubicBezTo>
                  <a:pt x="177072" y="35426"/>
                  <a:pt x="270617" y="0"/>
                  <a:pt x="364161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887C4BB-B536-4D9C-89CE-F977C65300E7}"/>
              </a:ext>
            </a:extLst>
          </p:cNvPr>
          <p:cNvSpPr/>
          <p:nvPr/>
        </p:nvSpPr>
        <p:spPr>
          <a:xfrm>
            <a:off x="6689887" y="3903102"/>
            <a:ext cx="728896" cy="728308"/>
          </a:xfrm>
          <a:custGeom>
            <a:avLst/>
            <a:gdLst>
              <a:gd name="connsiteX0" fmla="*/ 364148 w 728896"/>
              <a:gd name="connsiteY0" fmla="*/ 0 h 728308"/>
              <a:gd name="connsiteX1" fmla="*/ 622009 w 728896"/>
              <a:gd name="connsiteY1" fmla="*/ 106272 h 728308"/>
              <a:gd name="connsiteX2" fmla="*/ 622009 w 728896"/>
              <a:gd name="connsiteY2" fmla="*/ 622037 h 728308"/>
              <a:gd name="connsiteX3" fmla="*/ 106212 w 728896"/>
              <a:gd name="connsiteY3" fmla="*/ 622037 h 728308"/>
              <a:gd name="connsiteX4" fmla="*/ 106212 w 728896"/>
              <a:gd name="connsiteY4" fmla="*/ 106272 h 728308"/>
              <a:gd name="connsiteX5" fmla="*/ 364148 w 728896"/>
              <a:gd name="connsiteY5" fmla="*/ 0 h 72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896" h="728308">
                <a:moveTo>
                  <a:pt x="364148" y="0"/>
                </a:moveTo>
                <a:cubicBezTo>
                  <a:pt x="457681" y="0"/>
                  <a:pt x="551201" y="35424"/>
                  <a:pt x="622009" y="106272"/>
                </a:cubicBezTo>
                <a:cubicBezTo>
                  <a:pt x="763725" y="247968"/>
                  <a:pt x="765324" y="480341"/>
                  <a:pt x="622009" y="622037"/>
                </a:cubicBezTo>
                <a:cubicBezTo>
                  <a:pt x="480392" y="763732"/>
                  <a:pt x="247929" y="763732"/>
                  <a:pt x="106212" y="622037"/>
                </a:cubicBezTo>
                <a:cubicBezTo>
                  <a:pt x="-35404" y="480341"/>
                  <a:pt x="-35404" y="247968"/>
                  <a:pt x="106212" y="106272"/>
                </a:cubicBezTo>
                <a:cubicBezTo>
                  <a:pt x="177071" y="35424"/>
                  <a:pt x="270616" y="0"/>
                  <a:pt x="36414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BC3B63-3A39-4E16-8B82-957B0A0C81C5}"/>
              </a:ext>
            </a:extLst>
          </p:cNvPr>
          <p:cNvSpPr/>
          <p:nvPr/>
        </p:nvSpPr>
        <p:spPr>
          <a:xfrm>
            <a:off x="4264506" y="4845823"/>
            <a:ext cx="730284" cy="730274"/>
          </a:xfrm>
          <a:custGeom>
            <a:avLst/>
            <a:gdLst>
              <a:gd name="connsiteX0" fmla="*/ 336459 w 730284"/>
              <a:gd name="connsiteY0" fmla="*/ 1031 h 730274"/>
              <a:gd name="connsiteX1" fmla="*/ 410502 w 730284"/>
              <a:gd name="connsiteY1" fmla="*/ 2966 h 730274"/>
              <a:gd name="connsiteX2" fmla="*/ 727313 w 730284"/>
              <a:gd name="connsiteY2" fmla="*/ 410523 h 730274"/>
              <a:gd name="connsiteX3" fmla="*/ 319758 w 730284"/>
              <a:gd name="connsiteY3" fmla="*/ 727309 h 730274"/>
              <a:gd name="connsiteX4" fmla="*/ 2948 w 730284"/>
              <a:gd name="connsiteY4" fmla="*/ 319752 h 730274"/>
              <a:gd name="connsiteX5" fmla="*/ 336459 w 730284"/>
              <a:gd name="connsiteY5" fmla="*/ 1031 h 73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84" h="730274">
                <a:moveTo>
                  <a:pt x="336459" y="1031"/>
                </a:moveTo>
                <a:cubicBezTo>
                  <a:pt x="360664" y="-795"/>
                  <a:pt x="385434" y="-221"/>
                  <a:pt x="410502" y="2966"/>
                </a:cubicBezTo>
                <a:cubicBezTo>
                  <a:pt x="611160" y="28388"/>
                  <a:pt x="752834" y="209932"/>
                  <a:pt x="727313" y="410523"/>
                </a:cubicBezTo>
                <a:cubicBezTo>
                  <a:pt x="701904" y="611115"/>
                  <a:pt x="520416" y="752804"/>
                  <a:pt x="319758" y="727309"/>
                </a:cubicBezTo>
                <a:cubicBezTo>
                  <a:pt x="119214" y="701814"/>
                  <a:pt x="-22461" y="518732"/>
                  <a:pt x="2948" y="319752"/>
                </a:cubicBezTo>
                <a:cubicBezTo>
                  <a:pt x="25279" y="144234"/>
                  <a:pt x="167023" y="13814"/>
                  <a:pt x="336459" y="103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B383AC-5C0E-42E9-B6B3-F0F1E03C7803}"/>
              </a:ext>
            </a:extLst>
          </p:cNvPr>
          <p:cNvSpPr/>
          <p:nvPr/>
        </p:nvSpPr>
        <p:spPr>
          <a:xfrm>
            <a:off x="7197240" y="4847402"/>
            <a:ext cx="730252" cy="730259"/>
          </a:xfrm>
          <a:custGeom>
            <a:avLst/>
            <a:gdLst>
              <a:gd name="connsiteX0" fmla="*/ 393420 w 730252"/>
              <a:gd name="connsiteY0" fmla="*/ 1079 h 730259"/>
              <a:gd name="connsiteX1" fmla="*/ 727305 w 730252"/>
              <a:gd name="connsiteY1" fmla="*/ 319780 h 730259"/>
              <a:gd name="connsiteX2" fmla="*/ 410516 w 730252"/>
              <a:gd name="connsiteY2" fmla="*/ 727335 h 730259"/>
              <a:gd name="connsiteX3" fmla="*/ 2925 w 730252"/>
              <a:gd name="connsiteY3" fmla="*/ 410478 h 730259"/>
              <a:gd name="connsiteX4" fmla="*/ 319827 w 730252"/>
              <a:gd name="connsiteY4" fmla="*/ 2924 h 730259"/>
              <a:gd name="connsiteX5" fmla="*/ 393420 w 730252"/>
              <a:gd name="connsiteY5" fmla="*/ 1079 h 7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52" h="730259">
                <a:moveTo>
                  <a:pt x="393420" y="1079"/>
                </a:moveTo>
                <a:cubicBezTo>
                  <a:pt x="562106" y="14197"/>
                  <a:pt x="705058" y="145674"/>
                  <a:pt x="727305" y="319780"/>
                </a:cubicBezTo>
                <a:cubicBezTo>
                  <a:pt x="752843" y="518759"/>
                  <a:pt x="609488" y="703452"/>
                  <a:pt x="410516" y="727335"/>
                </a:cubicBezTo>
                <a:cubicBezTo>
                  <a:pt x="209956" y="752757"/>
                  <a:pt x="28463" y="609530"/>
                  <a:pt x="2925" y="410478"/>
                </a:cubicBezTo>
                <a:cubicBezTo>
                  <a:pt x="-22500" y="209888"/>
                  <a:pt x="120742" y="28419"/>
                  <a:pt x="319827" y="2924"/>
                </a:cubicBezTo>
                <a:cubicBezTo>
                  <a:pt x="344699" y="-254"/>
                  <a:pt x="369322" y="-795"/>
                  <a:pt x="393420" y="1079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05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4702DD2-48B0-47AE-974D-ED68821002A8}"/>
              </a:ext>
            </a:extLst>
          </p:cNvPr>
          <p:cNvGrpSpPr/>
          <p:nvPr/>
        </p:nvGrpSpPr>
        <p:grpSpPr>
          <a:xfrm>
            <a:off x="8962912" y="2927162"/>
            <a:ext cx="2066882" cy="997765"/>
            <a:chOff x="8921977" y="1528280"/>
            <a:chExt cx="2926080" cy="99776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8C9FEBB-6590-4D83-BD7B-1BF063F52BF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7D3A74E-7D89-4100-948A-FBEEAF083F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F5EF47B-552A-4972-8AE7-8566CA8BFD0F}"/>
              </a:ext>
            </a:extLst>
          </p:cNvPr>
          <p:cNvGrpSpPr/>
          <p:nvPr/>
        </p:nvGrpSpPr>
        <p:grpSpPr>
          <a:xfrm>
            <a:off x="9711793" y="4566904"/>
            <a:ext cx="2066882" cy="997765"/>
            <a:chOff x="8921977" y="4134941"/>
            <a:chExt cx="2926080" cy="99776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6AF8A0C-E2E0-4F30-901E-B5D2C67B3574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33C523F-6FBE-42C3-91DE-D390494E268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A3E0ADB-7FF7-40FD-B767-A0886F7E16DA}"/>
              </a:ext>
            </a:extLst>
          </p:cNvPr>
          <p:cNvGrpSpPr/>
          <p:nvPr/>
        </p:nvGrpSpPr>
        <p:grpSpPr>
          <a:xfrm>
            <a:off x="1162206" y="2927163"/>
            <a:ext cx="2066882" cy="997765"/>
            <a:chOff x="332936" y="2689321"/>
            <a:chExt cx="2926080" cy="99776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BA9EB94-D3ED-43E0-AAE6-0BDA66D7D42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B9CABCE-7148-4CF3-B475-5370D382AE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AD43968-6E9F-46DF-8F6A-7EA1588FB397}"/>
              </a:ext>
            </a:extLst>
          </p:cNvPr>
          <p:cNvGrpSpPr/>
          <p:nvPr/>
        </p:nvGrpSpPr>
        <p:grpSpPr>
          <a:xfrm>
            <a:off x="413325" y="4566904"/>
            <a:ext cx="2066882" cy="997765"/>
            <a:chOff x="332936" y="4713893"/>
            <a:chExt cx="2926080" cy="99776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8BFBADE-17E4-4BBC-90D5-363CC8E1ED6E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E415D89-0464-4266-8373-F772217CE0B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8C96806-9F1A-41FB-932C-7E941283663E}"/>
              </a:ext>
            </a:extLst>
          </p:cNvPr>
          <p:cNvGrpSpPr/>
          <p:nvPr/>
        </p:nvGrpSpPr>
        <p:grpSpPr>
          <a:xfrm>
            <a:off x="4629068" y="1033988"/>
            <a:ext cx="2933864" cy="828488"/>
            <a:chOff x="8921977" y="1528280"/>
            <a:chExt cx="2926080" cy="82848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A38B9D6-EAAC-40C4-9B2B-CD3D24422C2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6A2C120-25B3-4863-B25B-52DC809390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079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299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Radial – Slide Template</vt:lpstr>
      <vt:lpstr>Semi-Circular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Radial</dc:title>
  <dc:creator>PresentationGO.com</dc:creator>
  <dc:description>© Copyright PresentationGO.com</dc:description>
  <dcterms:created xsi:type="dcterms:W3CDTF">2014-11-26T05:14:11Z</dcterms:created>
  <dcterms:modified xsi:type="dcterms:W3CDTF">2021-08-31T18:06:17Z</dcterms:modified>
  <cp:category>Charts &amp; Diagrams</cp:category>
</cp:coreProperties>
</file>