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722" y="13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18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4481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Semi-Donut Chart w/ 4 Parts – Slide Template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26950726-C215-445B-97CC-B2A05304860A}"/>
              </a:ext>
            </a:extLst>
          </p:cNvPr>
          <p:cNvSpPr/>
          <p:nvPr/>
        </p:nvSpPr>
        <p:spPr>
          <a:xfrm>
            <a:off x="2861545" y="2104027"/>
            <a:ext cx="6468910" cy="3234456"/>
          </a:xfrm>
          <a:custGeom>
            <a:avLst/>
            <a:gdLst>
              <a:gd name="connsiteX0" fmla="*/ 3234455 w 6468910"/>
              <a:gd name="connsiteY0" fmla="*/ 0 h 3234456"/>
              <a:gd name="connsiteX1" fmla="*/ 6468910 w 6468910"/>
              <a:gd name="connsiteY1" fmla="*/ 3234455 h 3234456"/>
              <a:gd name="connsiteX2" fmla="*/ 6468910 w 6468910"/>
              <a:gd name="connsiteY2" fmla="*/ 3234456 h 3234456"/>
              <a:gd name="connsiteX3" fmla="*/ 5296549 w 6468910"/>
              <a:gd name="connsiteY3" fmla="*/ 3234456 h 3234456"/>
              <a:gd name="connsiteX4" fmla="*/ 3234456 w 6468910"/>
              <a:gd name="connsiteY4" fmla="*/ 1172363 h 3234456"/>
              <a:gd name="connsiteX5" fmla="*/ 1172363 w 6468910"/>
              <a:gd name="connsiteY5" fmla="*/ 3234456 h 3234456"/>
              <a:gd name="connsiteX6" fmla="*/ 0 w 6468910"/>
              <a:gd name="connsiteY6" fmla="*/ 3234456 h 3234456"/>
              <a:gd name="connsiteX7" fmla="*/ 0 w 6468910"/>
              <a:gd name="connsiteY7" fmla="*/ 3234455 h 3234456"/>
              <a:gd name="connsiteX8" fmla="*/ 3234455 w 6468910"/>
              <a:gd name="connsiteY8" fmla="*/ 0 h 3234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68910" h="3234456">
                <a:moveTo>
                  <a:pt x="3234455" y="0"/>
                </a:moveTo>
                <a:cubicBezTo>
                  <a:pt x="5020795" y="0"/>
                  <a:pt x="6468910" y="1448115"/>
                  <a:pt x="6468910" y="3234455"/>
                </a:cubicBezTo>
                <a:lnTo>
                  <a:pt x="6468910" y="3234456"/>
                </a:lnTo>
                <a:lnTo>
                  <a:pt x="5296549" y="3234456"/>
                </a:lnTo>
                <a:cubicBezTo>
                  <a:pt x="5296549" y="2095593"/>
                  <a:pt x="4373319" y="1172363"/>
                  <a:pt x="3234456" y="1172363"/>
                </a:cubicBezTo>
                <a:cubicBezTo>
                  <a:pt x="2095593" y="1172363"/>
                  <a:pt x="1172363" y="2095593"/>
                  <a:pt x="1172363" y="3234456"/>
                </a:cubicBezTo>
                <a:lnTo>
                  <a:pt x="0" y="3234456"/>
                </a:lnTo>
                <a:lnTo>
                  <a:pt x="0" y="3234455"/>
                </a:lnTo>
                <a:cubicBezTo>
                  <a:pt x="0" y="1448115"/>
                  <a:pt x="1448115" y="0"/>
                  <a:pt x="3234455" y="0"/>
                </a:cubicBezTo>
                <a:close/>
              </a:path>
            </a:pathLst>
          </a:cu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D2F74A7-EF01-4C30-8105-880D5404843D}"/>
              </a:ext>
            </a:extLst>
          </p:cNvPr>
          <p:cNvGrpSpPr/>
          <p:nvPr/>
        </p:nvGrpSpPr>
        <p:grpSpPr>
          <a:xfrm>
            <a:off x="3097213" y="2334933"/>
            <a:ext cx="5997575" cy="3003550"/>
            <a:chOff x="3097213" y="425450"/>
            <a:chExt cx="5997575" cy="3003550"/>
          </a:xfrm>
        </p:grpSpPr>
        <p:sp>
          <p:nvSpPr>
            <p:cNvPr id="35" name="Freeform 5">
              <a:extLst>
                <a:ext uri="{FF2B5EF4-FFF2-40B4-BE49-F238E27FC236}">
                  <a16:creationId xmlns:a16="http://schemas.microsoft.com/office/drawing/2014/main" id="{FF92BC67-A0D2-43C1-A042-F120D4E5A47D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6001" y="425450"/>
              <a:ext cx="2120900" cy="1835150"/>
            </a:xfrm>
            <a:custGeom>
              <a:avLst/>
              <a:gdLst>
                <a:gd name="T0" fmla="*/ 0 w 3404"/>
                <a:gd name="T1" fmla="*/ 0 h 2941"/>
                <a:gd name="T2" fmla="*/ 3404 w 3404"/>
                <a:gd name="T3" fmla="*/ 1409 h 2941"/>
                <a:gd name="T4" fmla="*/ 1873 w 3404"/>
                <a:gd name="T5" fmla="*/ 2941 h 2941"/>
                <a:gd name="T6" fmla="*/ 0 w 3404"/>
                <a:gd name="T7" fmla="*/ 2166 h 2941"/>
                <a:gd name="T8" fmla="*/ 0 w 3404"/>
                <a:gd name="T9" fmla="*/ 0 h 2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04" h="2941">
                  <a:moveTo>
                    <a:pt x="0" y="0"/>
                  </a:moveTo>
                  <a:cubicBezTo>
                    <a:pt x="1277" y="0"/>
                    <a:pt x="2501" y="507"/>
                    <a:pt x="3404" y="1409"/>
                  </a:cubicBezTo>
                  <a:lnTo>
                    <a:pt x="1873" y="2941"/>
                  </a:lnTo>
                  <a:cubicBezTo>
                    <a:pt x="1376" y="2445"/>
                    <a:pt x="703" y="2166"/>
                    <a:pt x="0" y="216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6">
              <a:extLst>
                <a:ext uri="{FF2B5EF4-FFF2-40B4-BE49-F238E27FC236}">
                  <a16:creationId xmlns:a16="http://schemas.microsoft.com/office/drawing/2014/main" id="{B6C9B100-58D6-469E-AD0A-B56D3349BF3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62813" y="1304925"/>
              <a:ext cx="1831975" cy="2124075"/>
            </a:xfrm>
            <a:custGeom>
              <a:avLst/>
              <a:gdLst>
                <a:gd name="T0" fmla="*/ 1531 w 2941"/>
                <a:gd name="T1" fmla="*/ 0 h 3404"/>
                <a:gd name="T2" fmla="*/ 2941 w 2941"/>
                <a:gd name="T3" fmla="*/ 3404 h 3404"/>
                <a:gd name="T4" fmla="*/ 775 w 2941"/>
                <a:gd name="T5" fmla="*/ 3404 h 3404"/>
                <a:gd name="T6" fmla="*/ 0 w 2941"/>
                <a:gd name="T7" fmla="*/ 1532 h 3404"/>
                <a:gd name="T8" fmla="*/ 1531 w 2941"/>
                <a:gd name="T9" fmla="*/ 0 h 3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41" h="3404">
                  <a:moveTo>
                    <a:pt x="1531" y="0"/>
                  </a:moveTo>
                  <a:cubicBezTo>
                    <a:pt x="2434" y="903"/>
                    <a:pt x="2941" y="2128"/>
                    <a:pt x="2941" y="3404"/>
                  </a:cubicBezTo>
                  <a:lnTo>
                    <a:pt x="775" y="3404"/>
                  </a:lnTo>
                  <a:cubicBezTo>
                    <a:pt x="775" y="2702"/>
                    <a:pt x="496" y="2029"/>
                    <a:pt x="0" y="1532"/>
                  </a:cubicBezTo>
                  <a:lnTo>
                    <a:pt x="1531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11">
              <a:extLst>
                <a:ext uri="{FF2B5EF4-FFF2-40B4-BE49-F238E27FC236}">
                  <a16:creationId xmlns:a16="http://schemas.microsoft.com/office/drawing/2014/main" id="{3DF0C15F-0A02-46FC-A584-227AB4B033F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7213" y="1304925"/>
              <a:ext cx="1831975" cy="2124075"/>
            </a:xfrm>
            <a:custGeom>
              <a:avLst/>
              <a:gdLst>
                <a:gd name="T0" fmla="*/ 0 w 2941"/>
                <a:gd name="T1" fmla="*/ 3404 h 3404"/>
                <a:gd name="T2" fmla="*/ 1410 w 2941"/>
                <a:gd name="T3" fmla="*/ 0 h 3404"/>
                <a:gd name="T4" fmla="*/ 2941 w 2941"/>
                <a:gd name="T5" fmla="*/ 1532 h 3404"/>
                <a:gd name="T6" fmla="*/ 2166 w 2941"/>
                <a:gd name="T7" fmla="*/ 3404 h 3404"/>
                <a:gd name="T8" fmla="*/ 0 w 2941"/>
                <a:gd name="T9" fmla="*/ 3404 h 3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41" h="3404">
                  <a:moveTo>
                    <a:pt x="0" y="3404"/>
                  </a:moveTo>
                  <a:cubicBezTo>
                    <a:pt x="0" y="2128"/>
                    <a:pt x="507" y="903"/>
                    <a:pt x="1410" y="0"/>
                  </a:cubicBezTo>
                  <a:lnTo>
                    <a:pt x="2941" y="1532"/>
                  </a:lnTo>
                  <a:cubicBezTo>
                    <a:pt x="2445" y="2029"/>
                    <a:pt x="2166" y="2702"/>
                    <a:pt x="2166" y="3404"/>
                  </a:cubicBezTo>
                  <a:lnTo>
                    <a:pt x="0" y="3404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12">
              <a:extLst>
                <a:ext uri="{FF2B5EF4-FFF2-40B4-BE49-F238E27FC236}">
                  <a16:creationId xmlns:a16="http://schemas.microsoft.com/office/drawing/2014/main" id="{17DB426E-837D-4578-AFEA-EB7DC345FC1C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6688" y="425450"/>
              <a:ext cx="2119313" cy="1835150"/>
            </a:xfrm>
            <a:custGeom>
              <a:avLst/>
              <a:gdLst>
                <a:gd name="T0" fmla="*/ 0 w 3403"/>
                <a:gd name="T1" fmla="*/ 1409 h 2941"/>
                <a:gd name="T2" fmla="*/ 3403 w 3403"/>
                <a:gd name="T3" fmla="*/ 0 h 2941"/>
                <a:gd name="T4" fmla="*/ 3403 w 3403"/>
                <a:gd name="T5" fmla="*/ 2166 h 2941"/>
                <a:gd name="T6" fmla="*/ 1531 w 3403"/>
                <a:gd name="T7" fmla="*/ 2941 h 2941"/>
                <a:gd name="T8" fmla="*/ 0 w 3403"/>
                <a:gd name="T9" fmla="*/ 1409 h 2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03" h="2941">
                  <a:moveTo>
                    <a:pt x="0" y="1409"/>
                  </a:moveTo>
                  <a:cubicBezTo>
                    <a:pt x="902" y="507"/>
                    <a:pt x="2127" y="0"/>
                    <a:pt x="3403" y="0"/>
                  </a:cubicBezTo>
                  <a:lnTo>
                    <a:pt x="3403" y="2166"/>
                  </a:lnTo>
                  <a:cubicBezTo>
                    <a:pt x="2701" y="2166"/>
                    <a:pt x="2028" y="2445"/>
                    <a:pt x="1531" y="2941"/>
                  </a:cubicBezTo>
                  <a:lnTo>
                    <a:pt x="0" y="1409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A794A8B2-AB0E-46E6-99B4-ACA4EB8EE5A5}"/>
              </a:ext>
            </a:extLst>
          </p:cNvPr>
          <p:cNvSpPr/>
          <p:nvPr/>
        </p:nvSpPr>
        <p:spPr>
          <a:xfrm>
            <a:off x="4033907" y="3276390"/>
            <a:ext cx="4124186" cy="2062093"/>
          </a:xfrm>
          <a:custGeom>
            <a:avLst/>
            <a:gdLst>
              <a:gd name="connsiteX0" fmla="*/ 2062093 w 4124186"/>
              <a:gd name="connsiteY0" fmla="*/ 0 h 2062093"/>
              <a:gd name="connsiteX1" fmla="*/ 4124186 w 4124186"/>
              <a:gd name="connsiteY1" fmla="*/ 2062093 h 2062093"/>
              <a:gd name="connsiteX2" fmla="*/ 3711660 w 4124186"/>
              <a:gd name="connsiteY2" fmla="*/ 2062093 h 2062093"/>
              <a:gd name="connsiteX3" fmla="*/ 3228905 w 4124186"/>
              <a:gd name="connsiteY3" fmla="*/ 893977 h 2062093"/>
              <a:gd name="connsiteX4" fmla="*/ 3229087 w 4124186"/>
              <a:gd name="connsiteY4" fmla="*/ 893693 h 2062093"/>
              <a:gd name="connsiteX5" fmla="*/ 2062093 w 4124186"/>
              <a:gd name="connsiteY5" fmla="*/ 410102 h 2062093"/>
              <a:gd name="connsiteX6" fmla="*/ 896253 w 4124186"/>
              <a:gd name="connsiteY6" fmla="*/ 893693 h 2062093"/>
              <a:gd name="connsiteX7" fmla="*/ 895280 w 4124186"/>
              <a:gd name="connsiteY7" fmla="*/ 893977 h 2062093"/>
              <a:gd name="connsiteX8" fmla="*/ 412525 w 4124186"/>
              <a:gd name="connsiteY8" fmla="*/ 2062093 h 2062093"/>
              <a:gd name="connsiteX9" fmla="*/ 0 w 4124186"/>
              <a:gd name="connsiteY9" fmla="*/ 2062093 h 2062093"/>
              <a:gd name="connsiteX10" fmla="*/ 2062093 w 4124186"/>
              <a:gd name="connsiteY10" fmla="*/ 0 h 2062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24186" h="2062093">
                <a:moveTo>
                  <a:pt x="2062093" y="0"/>
                </a:moveTo>
                <a:cubicBezTo>
                  <a:pt x="3200956" y="0"/>
                  <a:pt x="4124186" y="923230"/>
                  <a:pt x="4124186" y="2062093"/>
                </a:cubicBezTo>
                <a:lnTo>
                  <a:pt x="3711660" y="2062093"/>
                </a:lnTo>
                <a:cubicBezTo>
                  <a:pt x="3711660" y="1624050"/>
                  <a:pt x="3537868" y="1204102"/>
                  <a:pt x="3228905" y="893977"/>
                </a:cubicBezTo>
                <a:lnTo>
                  <a:pt x="3229087" y="893693"/>
                </a:lnTo>
                <a:cubicBezTo>
                  <a:pt x="2919425" y="584195"/>
                  <a:pt x="2500105" y="410102"/>
                  <a:pt x="2062093" y="410102"/>
                </a:cubicBezTo>
                <a:cubicBezTo>
                  <a:pt x="1624903" y="410102"/>
                  <a:pt x="1205773" y="584195"/>
                  <a:pt x="896253" y="893693"/>
                </a:cubicBezTo>
                <a:lnTo>
                  <a:pt x="895280" y="893977"/>
                </a:lnTo>
                <a:cubicBezTo>
                  <a:pt x="586317" y="1204102"/>
                  <a:pt x="412525" y="1624050"/>
                  <a:pt x="412525" y="2062093"/>
                </a:cubicBezTo>
                <a:lnTo>
                  <a:pt x="0" y="2062093"/>
                </a:lnTo>
                <a:cubicBezTo>
                  <a:pt x="0" y="923230"/>
                  <a:pt x="923230" y="0"/>
                  <a:pt x="2062093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5CC10419-3AF4-4195-9A11-D5BA7D933C00}"/>
              </a:ext>
            </a:extLst>
          </p:cNvPr>
          <p:cNvSpPr/>
          <p:nvPr/>
        </p:nvSpPr>
        <p:spPr>
          <a:xfrm>
            <a:off x="1439956" y="5274609"/>
            <a:ext cx="9312088" cy="127747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0B58CED7-9D26-41C0-8440-8E6A22D23E05}"/>
              </a:ext>
            </a:extLst>
          </p:cNvPr>
          <p:cNvSpPr/>
          <p:nvPr/>
        </p:nvSpPr>
        <p:spPr>
          <a:xfrm>
            <a:off x="5359983" y="4538592"/>
            <a:ext cx="1472034" cy="1472034"/>
          </a:xfrm>
          <a:prstGeom prst="ellipse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50000">
                <a:schemeClr val="bg1">
                  <a:lumMod val="65000"/>
                </a:schemeClr>
              </a:gs>
              <a:gs pos="100000">
                <a:schemeClr val="bg1">
                  <a:lumMod val="50000"/>
                </a:schemeClr>
              </a:gs>
            </a:gsLst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Lorem Ipsum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9F9E04AD-2256-4D4E-8C77-67CAE5601E67}"/>
              </a:ext>
            </a:extLst>
          </p:cNvPr>
          <p:cNvGrpSpPr/>
          <p:nvPr/>
        </p:nvGrpSpPr>
        <p:grpSpPr>
          <a:xfrm>
            <a:off x="9773836" y="3039577"/>
            <a:ext cx="2085228" cy="1267069"/>
            <a:chOff x="8921977" y="1559058"/>
            <a:chExt cx="2937088" cy="1267069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A1E80C8-6580-4767-8F8A-C95ADAA1D882}"/>
                </a:ext>
              </a:extLst>
            </p:cNvPr>
            <p:cNvSpPr txBox="1"/>
            <p:nvPr/>
          </p:nvSpPr>
          <p:spPr>
            <a:xfrm>
              <a:off x="8921977" y="1559058"/>
              <a:ext cx="293708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E150D1C7-FCB8-4919-8E97-5DD241ACB42A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90024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9F68EF64-E34F-4A4E-8DE1-80683B62A814}"/>
              </a:ext>
            </a:extLst>
          </p:cNvPr>
          <p:cNvGrpSpPr/>
          <p:nvPr/>
        </p:nvGrpSpPr>
        <p:grpSpPr>
          <a:xfrm>
            <a:off x="332936" y="3039577"/>
            <a:ext cx="2085228" cy="1267069"/>
            <a:chOff x="332936" y="2720099"/>
            <a:chExt cx="2937088" cy="1267069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25134302-C8F7-4446-A756-9126565E2FD2}"/>
                </a:ext>
              </a:extLst>
            </p:cNvPr>
            <p:cNvSpPr txBox="1"/>
            <p:nvPr/>
          </p:nvSpPr>
          <p:spPr>
            <a:xfrm>
              <a:off x="332936" y="2720099"/>
              <a:ext cx="293708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9F702DDA-D7C4-4754-85DC-6A0004181785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90024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EC2AD6A7-1A8A-4F23-88C2-D080FC88E635}"/>
              </a:ext>
            </a:extLst>
          </p:cNvPr>
          <p:cNvGrpSpPr/>
          <p:nvPr/>
        </p:nvGrpSpPr>
        <p:grpSpPr>
          <a:xfrm>
            <a:off x="8121932" y="1334483"/>
            <a:ext cx="2085228" cy="1267069"/>
            <a:chOff x="8921977" y="1559058"/>
            <a:chExt cx="2937088" cy="1267069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2AF1EB13-793A-4FD8-A4F5-DF2152CFBB0A}"/>
                </a:ext>
              </a:extLst>
            </p:cNvPr>
            <p:cNvSpPr txBox="1"/>
            <p:nvPr/>
          </p:nvSpPr>
          <p:spPr>
            <a:xfrm>
              <a:off x="8921977" y="1559058"/>
              <a:ext cx="293708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775056A7-2EE0-4DCD-810B-31107AD9692D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90024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A8D39B5C-1914-4259-956B-9F2F13747A71}"/>
              </a:ext>
            </a:extLst>
          </p:cNvPr>
          <p:cNvGrpSpPr/>
          <p:nvPr/>
        </p:nvGrpSpPr>
        <p:grpSpPr>
          <a:xfrm>
            <a:off x="1984841" y="1334483"/>
            <a:ext cx="2085228" cy="1267069"/>
            <a:chOff x="332936" y="2720099"/>
            <a:chExt cx="2937088" cy="1267069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375FB45E-2BA4-49E4-9D9F-78395378C716}"/>
                </a:ext>
              </a:extLst>
            </p:cNvPr>
            <p:cNvSpPr txBox="1"/>
            <p:nvPr/>
          </p:nvSpPr>
          <p:spPr>
            <a:xfrm>
              <a:off x="332936" y="2720099"/>
              <a:ext cx="293708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72D66D6F-7946-42C9-B0F3-EE9C8B5E8DA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90024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4" name="Graphic 83" descr="Users">
            <a:extLst>
              <a:ext uri="{FF2B5EF4-FFF2-40B4-BE49-F238E27FC236}">
                <a16:creationId xmlns:a16="http://schemas.microsoft.com/office/drawing/2014/main" id="{E17AB5BC-6022-444F-A77E-B84035C4FC99}"/>
              </a:ext>
            </a:extLst>
          </p:cNvPr>
          <p:cNvGrpSpPr/>
          <p:nvPr/>
        </p:nvGrpSpPr>
        <p:grpSpPr>
          <a:xfrm>
            <a:off x="6658436" y="2830958"/>
            <a:ext cx="634081" cy="392526"/>
            <a:chOff x="6658436" y="2830958"/>
            <a:chExt cx="634081" cy="392526"/>
          </a:xfrm>
          <a:solidFill>
            <a:schemeClr val="tx1">
              <a:alpha val="60000"/>
            </a:schemeClr>
          </a:solidFill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92FA4891-A333-4C73-8F6B-CD53DAF98E13}"/>
                </a:ext>
              </a:extLst>
            </p:cNvPr>
            <p:cNvSpPr/>
            <p:nvPr/>
          </p:nvSpPr>
          <p:spPr>
            <a:xfrm>
              <a:off x="6726373" y="2830958"/>
              <a:ext cx="135875" cy="128326"/>
            </a:xfrm>
            <a:custGeom>
              <a:avLst/>
              <a:gdLst>
                <a:gd name="connsiteX0" fmla="*/ 135875 w 135874"/>
                <a:gd name="connsiteY0" fmla="*/ 67937 h 128325"/>
                <a:gd name="connsiteX1" fmla="*/ 67937 w 135874"/>
                <a:gd name="connsiteY1" fmla="*/ 135875 h 128325"/>
                <a:gd name="connsiteX2" fmla="*/ 0 w 135874"/>
                <a:gd name="connsiteY2" fmla="*/ 67937 h 128325"/>
                <a:gd name="connsiteX3" fmla="*/ 67937 w 135874"/>
                <a:gd name="connsiteY3" fmla="*/ 0 h 128325"/>
                <a:gd name="connsiteX4" fmla="*/ 135875 w 135874"/>
                <a:gd name="connsiteY4" fmla="*/ 67937 h 128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874" h="128325">
                  <a:moveTo>
                    <a:pt x="135875" y="67937"/>
                  </a:moveTo>
                  <a:cubicBezTo>
                    <a:pt x="135875" y="105458"/>
                    <a:pt x="105458" y="135875"/>
                    <a:pt x="67937" y="135875"/>
                  </a:cubicBezTo>
                  <a:cubicBezTo>
                    <a:pt x="30417" y="135875"/>
                    <a:pt x="0" y="105458"/>
                    <a:pt x="0" y="67937"/>
                  </a:cubicBezTo>
                  <a:cubicBezTo>
                    <a:pt x="0" y="30417"/>
                    <a:pt x="30417" y="0"/>
                    <a:pt x="67937" y="0"/>
                  </a:cubicBezTo>
                  <a:cubicBezTo>
                    <a:pt x="105458" y="0"/>
                    <a:pt x="135875" y="30417"/>
                    <a:pt x="135875" y="67937"/>
                  </a:cubicBez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9AC7DC65-3703-4D45-98A4-01620DF4B514}"/>
                </a:ext>
              </a:extLst>
            </p:cNvPr>
            <p:cNvSpPr/>
            <p:nvPr/>
          </p:nvSpPr>
          <p:spPr>
            <a:xfrm>
              <a:off x="7088705" y="2830958"/>
              <a:ext cx="135875" cy="128326"/>
            </a:xfrm>
            <a:custGeom>
              <a:avLst/>
              <a:gdLst>
                <a:gd name="connsiteX0" fmla="*/ 135875 w 135874"/>
                <a:gd name="connsiteY0" fmla="*/ 67937 h 128325"/>
                <a:gd name="connsiteX1" fmla="*/ 67937 w 135874"/>
                <a:gd name="connsiteY1" fmla="*/ 135875 h 128325"/>
                <a:gd name="connsiteX2" fmla="*/ 0 w 135874"/>
                <a:gd name="connsiteY2" fmla="*/ 67937 h 128325"/>
                <a:gd name="connsiteX3" fmla="*/ 67937 w 135874"/>
                <a:gd name="connsiteY3" fmla="*/ 0 h 128325"/>
                <a:gd name="connsiteX4" fmla="*/ 135875 w 135874"/>
                <a:gd name="connsiteY4" fmla="*/ 67937 h 128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874" h="128325">
                  <a:moveTo>
                    <a:pt x="135875" y="67937"/>
                  </a:moveTo>
                  <a:cubicBezTo>
                    <a:pt x="135875" y="105458"/>
                    <a:pt x="105458" y="135875"/>
                    <a:pt x="67937" y="135875"/>
                  </a:cubicBezTo>
                  <a:cubicBezTo>
                    <a:pt x="30417" y="135875"/>
                    <a:pt x="0" y="105458"/>
                    <a:pt x="0" y="67937"/>
                  </a:cubicBezTo>
                  <a:cubicBezTo>
                    <a:pt x="0" y="30417"/>
                    <a:pt x="30417" y="0"/>
                    <a:pt x="67937" y="0"/>
                  </a:cubicBezTo>
                  <a:cubicBezTo>
                    <a:pt x="105458" y="0"/>
                    <a:pt x="135875" y="30417"/>
                    <a:pt x="135875" y="67937"/>
                  </a:cubicBez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C22EEC9E-45DD-4C01-A49F-78898D1E0D43}"/>
                </a:ext>
              </a:extLst>
            </p:cNvPr>
            <p:cNvSpPr/>
            <p:nvPr/>
          </p:nvSpPr>
          <p:spPr>
            <a:xfrm>
              <a:off x="6839602" y="3090629"/>
              <a:ext cx="271749" cy="128326"/>
            </a:xfrm>
            <a:custGeom>
              <a:avLst/>
              <a:gdLst>
                <a:gd name="connsiteX0" fmla="*/ 271749 w 271749"/>
                <a:gd name="connsiteY0" fmla="*/ 135874 h 128325"/>
                <a:gd name="connsiteX1" fmla="*/ 271749 w 271749"/>
                <a:gd name="connsiteY1" fmla="*/ 67937 h 128325"/>
                <a:gd name="connsiteX2" fmla="*/ 258162 w 271749"/>
                <a:gd name="connsiteY2" fmla="*/ 40762 h 128325"/>
                <a:gd name="connsiteX3" fmla="*/ 191734 w 271749"/>
                <a:gd name="connsiteY3" fmla="*/ 9058 h 128325"/>
                <a:gd name="connsiteX4" fmla="*/ 135875 w 271749"/>
                <a:gd name="connsiteY4" fmla="*/ 0 h 128325"/>
                <a:gd name="connsiteX5" fmla="*/ 80015 w 271749"/>
                <a:gd name="connsiteY5" fmla="*/ 9058 h 128325"/>
                <a:gd name="connsiteX6" fmla="*/ 13587 w 271749"/>
                <a:gd name="connsiteY6" fmla="*/ 40762 h 128325"/>
                <a:gd name="connsiteX7" fmla="*/ 0 w 271749"/>
                <a:gd name="connsiteY7" fmla="*/ 67937 h 128325"/>
                <a:gd name="connsiteX8" fmla="*/ 0 w 271749"/>
                <a:gd name="connsiteY8" fmla="*/ 135874 h 128325"/>
                <a:gd name="connsiteX9" fmla="*/ 271749 w 271749"/>
                <a:gd name="connsiteY9" fmla="*/ 135874 h 128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71749" h="128325">
                  <a:moveTo>
                    <a:pt x="271749" y="135874"/>
                  </a:moveTo>
                  <a:lnTo>
                    <a:pt x="271749" y="67937"/>
                  </a:lnTo>
                  <a:cubicBezTo>
                    <a:pt x="271749" y="57369"/>
                    <a:pt x="267220" y="46801"/>
                    <a:pt x="258162" y="40762"/>
                  </a:cubicBezTo>
                  <a:cubicBezTo>
                    <a:pt x="240045" y="25665"/>
                    <a:pt x="215889" y="15097"/>
                    <a:pt x="191734" y="9058"/>
                  </a:cubicBezTo>
                  <a:cubicBezTo>
                    <a:pt x="175127" y="4529"/>
                    <a:pt x="155501" y="0"/>
                    <a:pt x="135875" y="0"/>
                  </a:cubicBezTo>
                  <a:cubicBezTo>
                    <a:pt x="117758" y="0"/>
                    <a:pt x="98132" y="3019"/>
                    <a:pt x="80015" y="9058"/>
                  </a:cubicBezTo>
                  <a:cubicBezTo>
                    <a:pt x="55860" y="15097"/>
                    <a:pt x="33214" y="27175"/>
                    <a:pt x="13587" y="40762"/>
                  </a:cubicBezTo>
                  <a:cubicBezTo>
                    <a:pt x="4529" y="48311"/>
                    <a:pt x="0" y="57369"/>
                    <a:pt x="0" y="67937"/>
                  </a:cubicBezTo>
                  <a:lnTo>
                    <a:pt x="0" y="135874"/>
                  </a:lnTo>
                  <a:lnTo>
                    <a:pt x="271749" y="135874"/>
                  </a:ln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B059826F-A8D2-4DAD-9A62-F4C34F8AE183}"/>
                </a:ext>
              </a:extLst>
            </p:cNvPr>
            <p:cNvSpPr/>
            <p:nvPr/>
          </p:nvSpPr>
          <p:spPr>
            <a:xfrm>
              <a:off x="6907539" y="2936638"/>
              <a:ext cx="135875" cy="135875"/>
            </a:xfrm>
            <a:custGeom>
              <a:avLst/>
              <a:gdLst>
                <a:gd name="connsiteX0" fmla="*/ 135875 w 135874"/>
                <a:gd name="connsiteY0" fmla="*/ 67937 h 135874"/>
                <a:gd name="connsiteX1" fmla="*/ 67937 w 135874"/>
                <a:gd name="connsiteY1" fmla="*/ 135875 h 135874"/>
                <a:gd name="connsiteX2" fmla="*/ 0 w 135874"/>
                <a:gd name="connsiteY2" fmla="*/ 67937 h 135874"/>
                <a:gd name="connsiteX3" fmla="*/ 67937 w 135874"/>
                <a:gd name="connsiteY3" fmla="*/ 0 h 135874"/>
                <a:gd name="connsiteX4" fmla="*/ 135875 w 135874"/>
                <a:gd name="connsiteY4" fmla="*/ 67937 h 135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874" h="135874">
                  <a:moveTo>
                    <a:pt x="135875" y="67937"/>
                  </a:moveTo>
                  <a:cubicBezTo>
                    <a:pt x="135875" y="105458"/>
                    <a:pt x="105458" y="135875"/>
                    <a:pt x="67937" y="135875"/>
                  </a:cubicBezTo>
                  <a:cubicBezTo>
                    <a:pt x="30417" y="135875"/>
                    <a:pt x="0" y="105458"/>
                    <a:pt x="0" y="67937"/>
                  </a:cubicBezTo>
                  <a:cubicBezTo>
                    <a:pt x="0" y="30417"/>
                    <a:pt x="30417" y="0"/>
                    <a:pt x="67937" y="0"/>
                  </a:cubicBezTo>
                  <a:cubicBezTo>
                    <a:pt x="105458" y="0"/>
                    <a:pt x="135875" y="30417"/>
                    <a:pt x="135875" y="67937"/>
                  </a:cubicBez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CECF2266-77B7-4CFF-9074-CB237F9D3B3C}"/>
                </a:ext>
              </a:extLst>
            </p:cNvPr>
            <p:cNvSpPr/>
            <p:nvPr/>
          </p:nvSpPr>
          <p:spPr>
            <a:xfrm>
              <a:off x="7046433" y="2984949"/>
              <a:ext cx="241555" cy="135875"/>
            </a:xfrm>
            <a:custGeom>
              <a:avLst/>
              <a:gdLst>
                <a:gd name="connsiteX0" fmla="*/ 232496 w 241554"/>
                <a:gd name="connsiteY0" fmla="*/ 40762 h 135874"/>
                <a:gd name="connsiteX1" fmla="*/ 166069 w 241554"/>
                <a:gd name="connsiteY1" fmla="*/ 9058 h 135874"/>
                <a:gd name="connsiteX2" fmla="*/ 110209 w 241554"/>
                <a:gd name="connsiteY2" fmla="*/ 0 h 135874"/>
                <a:gd name="connsiteX3" fmla="*/ 54350 w 241554"/>
                <a:gd name="connsiteY3" fmla="*/ 9058 h 135874"/>
                <a:gd name="connsiteX4" fmla="*/ 27175 w 241554"/>
                <a:gd name="connsiteY4" fmla="*/ 19626 h 135874"/>
                <a:gd name="connsiteX5" fmla="*/ 27175 w 241554"/>
                <a:gd name="connsiteY5" fmla="*/ 21136 h 135874"/>
                <a:gd name="connsiteX6" fmla="*/ 0 w 241554"/>
                <a:gd name="connsiteY6" fmla="*/ 87564 h 135874"/>
                <a:gd name="connsiteX7" fmla="*/ 69447 w 241554"/>
                <a:gd name="connsiteY7" fmla="*/ 122287 h 135874"/>
                <a:gd name="connsiteX8" fmla="*/ 81525 w 241554"/>
                <a:gd name="connsiteY8" fmla="*/ 135875 h 135874"/>
                <a:gd name="connsiteX9" fmla="*/ 246084 w 241554"/>
                <a:gd name="connsiteY9" fmla="*/ 135875 h 135874"/>
                <a:gd name="connsiteX10" fmla="*/ 246084 w 241554"/>
                <a:gd name="connsiteY10" fmla="*/ 67937 h 135874"/>
                <a:gd name="connsiteX11" fmla="*/ 232496 w 241554"/>
                <a:gd name="connsiteY11" fmla="*/ 40762 h 135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1554" h="135874">
                  <a:moveTo>
                    <a:pt x="232496" y="40762"/>
                  </a:moveTo>
                  <a:cubicBezTo>
                    <a:pt x="214380" y="25665"/>
                    <a:pt x="190224" y="15097"/>
                    <a:pt x="166069" y="9058"/>
                  </a:cubicBezTo>
                  <a:cubicBezTo>
                    <a:pt x="149462" y="4529"/>
                    <a:pt x="129836" y="0"/>
                    <a:pt x="110209" y="0"/>
                  </a:cubicBezTo>
                  <a:cubicBezTo>
                    <a:pt x="92093" y="0"/>
                    <a:pt x="72466" y="3019"/>
                    <a:pt x="54350" y="9058"/>
                  </a:cubicBezTo>
                  <a:cubicBezTo>
                    <a:pt x="45292" y="12078"/>
                    <a:pt x="36233" y="15097"/>
                    <a:pt x="27175" y="19626"/>
                  </a:cubicBezTo>
                  <a:lnTo>
                    <a:pt x="27175" y="21136"/>
                  </a:lnTo>
                  <a:cubicBezTo>
                    <a:pt x="27175" y="46801"/>
                    <a:pt x="16607" y="70957"/>
                    <a:pt x="0" y="87564"/>
                  </a:cubicBezTo>
                  <a:cubicBezTo>
                    <a:pt x="28685" y="96622"/>
                    <a:pt x="51330" y="108700"/>
                    <a:pt x="69447" y="122287"/>
                  </a:cubicBezTo>
                  <a:cubicBezTo>
                    <a:pt x="73976" y="126816"/>
                    <a:pt x="78505" y="129836"/>
                    <a:pt x="81525" y="135875"/>
                  </a:cubicBezTo>
                  <a:lnTo>
                    <a:pt x="246084" y="135875"/>
                  </a:lnTo>
                  <a:lnTo>
                    <a:pt x="246084" y="67937"/>
                  </a:lnTo>
                  <a:cubicBezTo>
                    <a:pt x="246084" y="57369"/>
                    <a:pt x="241555" y="46801"/>
                    <a:pt x="232496" y="40762"/>
                  </a:cubicBez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9EF45EB1-F147-41C9-A53E-7EE5DBD3C9F4}"/>
                </a:ext>
              </a:extLst>
            </p:cNvPr>
            <p:cNvSpPr/>
            <p:nvPr/>
          </p:nvSpPr>
          <p:spPr>
            <a:xfrm>
              <a:off x="6658436" y="2984949"/>
              <a:ext cx="241555" cy="135875"/>
            </a:xfrm>
            <a:custGeom>
              <a:avLst/>
              <a:gdLst>
                <a:gd name="connsiteX0" fmla="*/ 176637 w 241554"/>
                <a:gd name="connsiteY0" fmla="*/ 122287 h 135874"/>
                <a:gd name="connsiteX1" fmla="*/ 176637 w 241554"/>
                <a:gd name="connsiteY1" fmla="*/ 122287 h 135874"/>
                <a:gd name="connsiteX2" fmla="*/ 246084 w 241554"/>
                <a:gd name="connsiteY2" fmla="*/ 87564 h 135874"/>
                <a:gd name="connsiteX3" fmla="*/ 218909 w 241554"/>
                <a:gd name="connsiteY3" fmla="*/ 21136 h 135874"/>
                <a:gd name="connsiteX4" fmla="*/ 218909 w 241554"/>
                <a:gd name="connsiteY4" fmla="*/ 18117 h 135874"/>
                <a:gd name="connsiteX5" fmla="*/ 191734 w 241554"/>
                <a:gd name="connsiteY5" fmla="*/ 9058 h 135874"/>
                <a:gd name="connsiteX6" fmla="*/ 135875 w 241554"/>
                <a:gd name="connsiteY6" fmla="*/ 0 h 135874"/>
                <a:gd name="connsiteX7" fmla="*/ 80015 w 241554"/>
                <a:gd name="connsiteY7" fmla="*/ 9058 h 135874"/>
                <a:gd name="connsiteX8" fmla="*/ 13587 w 241554"/>
                <a:gd name="connsiteY8" fmla="*/ 40762 h 135874"/>
                <a:gd name="connsiteX9" fmla="*/ 0 w 241554"/>
                <a:gd name="connsiteY9" fmla="*/ 67937 h 135874"/>
                <a:gd name="connsiteX10" fmla="*/ 0 w 241554"/>
                <a:gd name="connsiteY10" fmla="*/ 135875 h 135874"/>
                <a:gd name="connsiteX11" fmla="*/ 163049 w 241554"/>
                <a:gd name="connsiteY11" fmla="*/ 135875 h 135874"/>
                <a:gd name="connsiteX12" fmla="*/ 176637 w 241554"/>
                <a:gd name="connsiteY12" fmla="*/ 122287 h 135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41554" h="135874">
                  <a:moveTo>
                    <a:pt x="176637" y="122287"/>
                  </a:moveTo>
                  <a:lnTo>
                    <a:pt x="176637" y="122287"/>
                  </a:lnTo>
                  <a:cubicBezTo>
                    <a:pt x="197773" y="107190"/>
                    <a:pt x="221928" y="95112"/>
                    <a:pt x="246084" y="87564"/>
                  </a:cubicBezTo>
                  <a:cubicBezTo>
                    <a:pt x="229477" y="69447"/>
                    <a:pt x="218909" y="46801"/>
                    <a:pt x="218909" y="21136"/>
                  </a:cubicBezTo>
                  <a:cubicBezTo>
                    <a:pt x="218909" y="19626"/>
                    <a:pt x="218909" y="19626"/>
                    <a:pt x="218909" y="18117"/>
                  </a:cubicBezTo>
                  <a:cubicBezTo>
                    <a:pt x="209851" y="15097"/>
                    <a:pt x="200792" y="10568"/>
                    <a:pt x="191734" y="9058"/>
                  </a:cubicBezTo>
                  <a:cubicBezTo>
                    <a:pt x="175127" y="4529"/>
                    <a:pt x="155501" y="0"/>
                    <a:pt x="135875" y="0"/>
                  </a:cubicBezTo>
                  <a:cubicBezTo>
                    <a:pt x="117758" y="0"/>
                    <a:pt x="98132" y="3019"/>
                    <a:pt x="80015" y="9058"/>
                  </a:cubicBezTo>
                  <a:cubicBezTo>
                    <a:pt x="55860" y="16607"/>
                    <a:pt x="33214" y="27175"/>
                    <a:pt x="13587" y="40762"/>
                  </a:cubicBezTo>
                  <a:cubicBezTo>
                    <a:pt x="4529" y="46801"/>
                    <a:pt x="0" y="57369"/>
                    <a:pt x="0" y="67937"/>
                  </a:cubicBezTo>
                  <a:lnTo>
                    <a:pt x="0" y="135875"/>
                  </a:lnTo>
                  <a:lnTo>
                    <a:pt x="163049" y="135875"/>
                  </a:lnTo>
                  <a:cubicBezTo>
                    <a:pt x="167579" y="129836"/>
                    <a:pt x="170598" y="126816"/>
                    <a:pt x="176637" y="122287"/>
                  </a:cubicBez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1" name="Graphic 84" descr="Puzzle">
            <a:extLst>
              <a:ext uri="{FF2B5EF4-FFF2-40B4-BE49-F238E27FC236}">
                <a16:creationId xmlns:a16="http://schemas.microsoft.com/office/drawing/2014/main" id="{68870575-75EB-4FFB-9372-D75DC46023AF}"/>
              </a:ext>
            </a:extLst>
          </p:cNvPr>
          <p:cNvSpPr/>
          <p:nvPr/>
        </p:nvSpPr>
        <p:spPr>
          <a:xfrm>
            <a:off x="8109403" y="4104315"/>
            <a:ext cx="603887" cy="603887"/>
          </a:xfrm>
          <a:custGeom>
            <a:avLst/>
            <a:gdLst>
              <a:gd name="connsiteX0" fmla="*/ 390262 w 603886"/>
              <a:gd name="connsiteY0" fmla="*/ 458199 h 603886"/>
              <a:gd name="connsiteX1" fmla="*/ 357803 w 603886"/>
              <a:gd name="connsiteY1" fmla="*/ 358558 h 603886"/>
              <a:gd name="connsiteX2" fmla="*/ 363087 w 603886"/>
              <a:gd name="connsiteY2" fmla="*/ 353274 h 603886"/>
              <a:gd name="connsiteX3" fmla="*/ 464238 w 603886"/>
              <a:gd name="connsiteY3" fmla="*/ 384223 h 603886"/>
              <a:gd name="connsiteX4" fmla="*/ 517833 w 603886"/>
              <a:gd name="connsiteY4" fmla="*/ 427250 h 603886"/>
              <a:gd name="connsiteX5" fmla="*/ 603887 w 603886"/>
              <a:gd name="connsiteY5" fmla="*/ 341196 h 603886"/>
              <a:gd name="connsiteX6" fmla="*/ 475561 w 603886"/>
              <a:gd name="connsiteY6" fmla="*/ 212870 h 603886"/>
              <a:gd name="connsiteX7" fmla="*/ 518588 w 603886"/>
              <a:gd name="connsiteY7" fmla="*/ 159275 h 603886"/>
              <a:gd name="connsiteX8" fmla="*/ 549537 w 603886"/>
              <a:gd name="connsiteY8" fmla="*/ 58124 h 603886"/>
              <a:gd name="connsiteX9" fmla="*/ 544253 w 603886"/>
              <a:gd name="connsiteY9" fmla="*/ 52840 h 603886"/>
              <a:gd name="connsiteX10" fmla="*/ 444612 w 603886"/>
              <a:gd name="connsiteY10" fmla="*/ 85299 h 603886"/>
              <a:gd name="connsiteX11" fmla="*/ 391017 w 603886"/>
              <a:gd name="connsiteY11" fmla="*/ 128326 h 603886"/>
              <a:gd name="connsiteX12" fmla="*/ 262691 w 603886"/>
              <a:gd name="connsiteY12" fmla="*/ 0 h 603886"/>
              <a:gd name="connsiteX13" fmla="*/ 175882 w 603886"/>
              <a:gd name="connsiteY13" fmla="*/ 86054 h 603886"/>
              <a:gd name="connsiteX14" fmla="*/ 218909 w 603886"/>
              <a:gd name="connsiteY14" fmla="*/ 139649 h 603886"/>
              <a:gd name="connsiteX15" fmla="*/ 251368 w 603886"/>
              <a:gd name="connsiteY15" fmla="*/ 239290 h 603886"/>
              <a:gd name="connsiteX16" fmla="*/ 246084 w 603886"/>
              <a:gd name="connsiteY16" fmla="*/ 244574 h 603886"/>
              <a:gd name="connsiteX17" fmla="*/ 144933 w 603886"/>
              <a:gd name="connsiteY17" fmla="*/ 213625 h 603886"/>
              <a:gd name="connsiteX18" fmla="*/ 91338 w 603886"/>
              <a:gd name="connsiteY18" fmla="*/ 170598 h 603886"/>
              <a:gd name="connsiteX19" fmla="*/ 0 w 603886"/>
              <a:gd name="connsiteY19" fmla="*/ 262691 h 603886"/>
              <a:gd name="connsiteX20" fmla="*/ 128326 w 603886"/>
              <a:gd name="connsiteY20" fmla="*/ 391017 h 603886"/>
              <a:gd name="connsiteX21" fmla="*/ 85299 w 603886"/>
              <a:gd name="connsiteY21" fmla="*/ 444612 h 603886"/>
              <a:gd name="connsiteX22" fmla="*/ 54350 w 603886"/>
              <a:gd name="connsiteY22" fmla="*/ 545763 h 603886"/>
              <a:gd name="connsiteX23" fmla="*/ 59634 w 603886"/>
              <a:gd name="connsiteY23" fmla="*/ 551047 h 603886"/>
              <a:gd name="connsiteX24" fmla="*/ 159275 w 603886"/>
              <a:gd name="connsiteY24" fmla="*/ 518588 h 603886"/>
              <a:gd name="connsiteX25" fmla="*/ 212870 w 603886"/>
              <a:gd name="connsiteY25" fmla="*/ 475561 h 603886"/>
              <a:gd name="connsiteX26" fmla="*/ 341196 w 603886"/>
              <a:gd name="connsiteY26" fmla="*/ 603887 h 603886"/>
              <a:gd name="connsiteX27" fmla="*/ 433289 w 603886"/>
              <a:gd name="connsiteY27" fmla="*/ 511794 h 603886"/>
              <a:gd name="connsiteX28" fmla="*/ 390262 w 603886"/>
              <a:gd name="connsiteY28" fmla="*/ 458199 h 603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603886" h="603886">
                <a:moveTo>
                  <a:pt x="390262" y="458199"/>
                </a:moveTo>
                <a:cubicBezTo>
                  <a:pt x="340441" y="459709"/>
                  <a:pt x="322325" y="395546"/>
                  <a:pt x="357803" y="358558"/>
                </a:cubicBezTo>
                <a:lnTo>
                  <a:pt x="363087" y="353274"/>
                </a:lnTo>
                <a:cubicBezTo>
                  <a:pt x="400075" y="317795"/>
                  <a:pt x="465748" y="334402"/>
                  <a:pt x="464238" y="384223"/>
                </a:cubicBezTo>
                <a:cubicBezTo>
                  <a:pt x="463483" y="412908"/>
                  <a:pt x="497452" y="447631"/>
                  <a:pt x="517833" y="427250"/>
                </a:cubicBezTo>
                <a:lnTo>
                  <a:pt x="603887" y="341196"/>
                </a:lnTo>
                <a:lnTo>
                  <a:pt x="475561" y="212870"/>
                </a:lnTo>
                <a:cubicBezTo>
                  <a:pt x="455180" y="192489"/>
                  <a:pt x="489903" y="158520"/>
                  <a:pt x="518588" y="159275"/>
                </a:cubicBezTo>
                <a:cubicBezTo>
                  <a:pt x="568408" y="160785"/>
                  <a:pt x="585015" y="95112"/>
                  <a:pt x="549537" y="58124"/>
                </a:cubicBezTo>
                <a:lnTo>
                  <a:pt x="544253" y="52840"/>
                </a:lnTo>
                <a:cubicBezTo>
                  <a:pt x="507265" y="17362"/>
                  <a:pt x="443102" y="35478"/>
                  <a:pt x="444612" y="85299"/>
                </a:cubicBezTo>
                <a:cubicBezTo>
                  <a:pt x="445366" y="113984"/>
                  <a:pt x="411398" y="148707"/>
                  <a:pt x="391017" y="128326"/>
                </a:cubicBezTo>
                <a:lnTo>
                  <a:pt x="262691" y="0"/>
                </a:lnTo>
                <a:lnTo>
                  <a:pt x="175882" y="86054"/>
                </a:lnTo>
                <a:cubicBezTo>
                  <a:pt x="155501" y="106435"/>
                  <a:pt x="190224" y="140404"/>
                  <a:pt x="218909" y="139649"/>
                </a:cubicBezTo>
                <a:cubicBezTo>
                  <a:pt x="268730" y="138139"/>
                  <a:pt x="286846" y="202302"/>
                  <a:pt x="251368" y="239290"/>
                </a:cubicBezTo>
                <a:lnTo>
                  <a:pt x="246084" y="244574"/>
                </a:lnTo>
                <a:cubicBezTo>
                  <a:pt x="209096" y="280052"/>
                  <a:pt x="143423" y="263446"/>
                  <a:pt x="144933" y="213625"/>
                </a:cubicBezTo>
                <a:cubicBezTo>
                  <a:pt x="145688" y="184940"/>
                  <a:pt x="111719" y="150217"/>
                  <a:pt x="91338" y="170598"/>
                </a:cubicBezTo>
                <a:lnTo>
                  <a:pt x="0" y="262691"/>
                </a:lnTo>
                <a:lnTo>
                  <a:pt x="128326" y="391017"/>
                </a:lnTo>
                <a:cubicBezTo>
                  <a:pt x="148707" y="411398"/>
                  <a:pt x="113984" y="445366"/>
                  <a:pt x="85299" y="444612"/>
                </a:cubicBezTo>
                <a:cubicBezTo>
                  <a:pt x="35478" y="443102"/>
                  <a:pt x="18871" y="508775"/>
                  <a:pt x="54350" y="545763"/>
                </a:cubicBezTo>
                <a:lnTo>
                  <a:pt x="59634" y="551047"/>
                </a:lnTo>
                <a:cubicBezTo>
                  <a:pt x="96622" y="586525"/>
                  <a:pt x="160785" y="568408"/>
                  <a:pt x="159275" y="518588"/>
                </a:cubicBezTo>
                <a:cubicBezTo>
                  <a:pt x="158520" y="489903"/>
                  <a:pt x="192489" y="455180"/>
                  <a:pt x="212870" y="475561"/>
                </a:cubicBezTo>
                <a:lnTo>
                  <a:pt x="341196" y="603887"/>
                </a:lnTo>
                <a:lnTo>
                  <a:pt x="433289" y="511794"/>
                </a:lnTo>
                <a:cubicBezTo>
                  <a:pt x="453670" y="491413"/>
                  <a:pt x="419701" y="457444"/>
                  <a:pt x="390262" y="458199"/>
                </a:cubicBezTo>
                <a:close/>
              </a:path>
            </a:pathLst>
          </a:custGeom>
          <a:solidFill>
            <a:schemeClr val="tx1">
              <a:alpha val="60000"/>
            </a:schemeClr>
          </a:solidFill>
          <a:ln w="754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2" name="Graphic 86" descr="Rocket">
            <a:extLst>
              <a:ext uri="{FF2B5EF4-FFF2-40B4-BE49-F238E27FC236}">
                <a16:creationId xmlns:a16="http://schemas.microsoft.com/office/drawing/2014/main" id="{8B2FC1C3-2AB0-4698-8222-BC3812278CE2}"/>
              </a:ext>
            </a:extLst>
          </p:cNvPr>
          <p:cNvGrpSpPr/>
          <p:nvPr/>
        </p:nvGrpSpPr>
        <p:grpSpPr>
          <a:xfrm>
            <a:off x="4775198" y="2666399"/>
            <a:ext cx="724664" cy="724664"/>
            <a:chOff x="4775198" y="2666399"/>
            <a:chExt cx="724664" cy="724664"/>
          </a:xfrm>
          <a:solidFill>
            <a:schemeClr val="tx1">
              <a:alpha val="6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FA40F25-CC2E-4696-AE8D-4E9A0B853104}"/>
                </a:ext>
              </a:extLst>
            </p:cNvPr>
            <p:cNvSpPr/>
            <p:nvPr/>
          </p:nvSpPr>
          <p:spPr>
            <a:xfrm>
              <a:off x="5302844" y="2725811"/>
              <a:ext cx="135875" cy="128326"/>
            </a:xfrm>
            <a:custGeom>
              <a:avLst/>
              <a:gdLst>
                <a:gd name="connsiteX0" fmla="*/ 135120 w 135874"/>
                <a:gd name="connsiteY0" fmla="*/ 3996 h 128325"/>
                <a:gd name="connsiteX1" fmla="*/ 0 w 135874"/>
                <a:gd name="connsiteY1" fmla="*/ 20603 h 128325"/>
                <a:gd name="connsiteX2" fmla="*/ 61898 w 135874"/>
                <a:gd name="connsiteY2" fmla="*/ 69669 h 128325"/>
                <a:gd name="connsiteX3" fmla="*/ 111719 w 135874"/>
                <a:gd name="connsiteY3" fmla="*/ 133077 h 128325"/>
                <a:gd name="connsiteX4" fmla="*/ 135120 w 135874"/>
                <a:gd name="connsiteY4" fmla="*/ 3996 h 128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874" h="128325">
                  <a:moveTo>
                    <a:pt x="135120" y="3996"/>
                  </a:moveTo>
                  <a:cubicBezTo>
                    <a:pt x="124552" y="-6572"/>
                    <a:pt x="56614" y="5506"/>
                    <a:pt x="0" y="20603"/>
                  </a:cubicBezTo>
                  <a:cubicBezTo>
                    <a:pt x="20381" y="32681"/>
                    <a:pt x="41517" y="49288"/>
                    <a:pt x="61898" y="69669"/>
                  </a:cubicBezTo>
                  <a:cubicBezTo>
                    <a:pt x="83034" y="90805"/>
                    <a:pt x="99641" y="111941"/>
                    <a:pt x="111719" y="133077"/>
                  </a:cubicBezTo>
                  <a:cubicBezTo>
                    <a:pt x="126816" y="74953"/>
                    <a:pt x="146443" y="14564"/>
                    <a:pt x="135120" y="3996"/>
                  </a:cubicBez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45F48F6-96A0-4104-8C97-BF2FDE6A1CE3}"/>
                </a:ext>
              </a:extLst>
            </p:cNvPr>
            <p:cNvSpPr/>
            <p:nvPr/>
          </p:nvSpPr>
          <p:spPr>
            <a:xfrm>
              <a:off x="4833373" y="2933336"/>
              <a:ext cx="181166" cy="173617"/>
            </a:xfrm>
            <a:custGeom>
              <a:avLst/>
              <a:gdLst>
                <a:gd name="connsiteX0" fmla="*/ 184134 w 181166"/>
                <a:gd name="connsiteY0" fmla="*/ 11606 h 173617"/>
                <a:gd name="connsiteX1" fmla="*/ 158469 w 181166"/>
                <a:gd name="connsiteY1" fmla="*/ 1793 h 173617"/>
                <a:gd name="connsiteX2" fmla="*/ 128275 w 181166"/>
                <a:gd name="connsiteY2" fmla="*/ 7832 h 173617"/>
                <a:gd name="connsiteX3" fmla="*/ 8253 w 181166"/>
                <a:gd name="connsiteY3" fmla="*/ 127854 h 173617"/>
                <a:gd name="connsiteX4" fmla="*/ 33918 w 181166"/>
                <a:gd name="connsiteY4" fmla="*/ 175410 h 173617"/>
                <a:gd name="connsiteX5" fmla="*/ 134314 w 181166"/>
                <a:gd name="connsiteY5" fmla="*/ 152765 h 173617"/>
                <a:gd name="connsiteX6" fmla="*/ 184134 w 181166"/>
                <a:gd name="connsiteY6" fmla="*/ 11606 h 173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1166" h="173617">
                  <a:moveTo>
                    <a:pt x="184134" y="11606"/>
                  </a:moveTo>
                  <a:lnTo>
                    <a:pt x="158469" y="1793"/>
                  </a:lnTo>
                  <a:cubicBezTo>
                    <a:pt x="147901" y="-1981"/>
                    <a:pt x="136578" y="283"/>
                    <a:pt x="128275" y="7832"/>
                  </a:cubicBezTo>
                  <a:lnTo>
                    <a:pt x="8253" y="127854"/>
                  </a:lnTo>
                  <a:cubicBezTo>
                    <a:pt x="-11374" y="147481"/>
                    <a:pt x="6743" y="181449"/>
                    <a:pt x="33918" y="175410"/>
                  </a:cubicBezTo>
                  <a:lnTo>
                    <a:pt x="134314" y="152765"/>
                  </a:lnTo>
                  <a:cubicBezTo>
                    <a:pt x="142617" y="115022"/>
                    <a:pt x="156205" y="64446"/>
                    <a:pt x="184134" y="11606"/>
                  </a:cubicBez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1724ED3-96EA-4035-930F-E51E2EB10F47}"/>
                </a:ext>
              </a:extLst>
            </p:cNvPr>
            <p:cNvSpPr/>
            <p:nvPr/>
          </p:nvSpPr>
          <p:spPr>
            <a:xfrm>
              <a:off x="5055283" y="3141960"/>
              <a:ext cx="173617" cy="188715"/>
            </a:xfrm>
            <a:custGeom>
              <a:avLst/>
              <a:gdLst>
                <a:gd name="connsiteX0" fmla="*/ 162262 w 173617"/>
                <a:gd name="connsiteY0" fmla="*/ 0 h 188714"/>
                <a:gd name="connsiteX1" fmla="*/ 24123 w 173617"/>
                <a:gd name="connsiteY1" fmla="*/ 48311 h 188714"/>
                <a:gd name="connsiteX2" fmla="*/ 723 w 173617"/>
                <a:gd name="connsiteY2" fmla="*/ 155501 h 188714"/>
                <a:gd name="connsiteX3" fmla="*/ 48279 w 173617"/>
                <a:gd name="connsiteY3" fmla="*/ 181166 h 188714"/>
                <a:gd name="connsiteX4" fmla="*/ 168301 w 173617"/>
                <a:gd name="connsiteY4" fmla="*/ 61144 h 188714"/>
                <a:gd name="connsiteX5" fmla="*/ 174340 w 173617"/>
                <a:gd name="connsiteY5" fmla="*/ 30949 h 188714"/>
                <a:gd name="connsiteX6" fmla="*/ 162262 w 173617"/>
                <a:gd name="connsiteY6" fmla="*/ 0 h 188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3617" h="188714">
                  <a:moveTo>
                    <a:pt x="162262" y="0"/>
                  </a:moveTo>
                  <a:cubicBezTo>
                    <a:pt x="111687" y="26420"/>
                    <a:pt x="63376" y="40762"/>
                    <a:pt x="24123" y="48311"/>
                  </a:cubicBezTo>
                  <a:lnTo>
                    <a:pt x="723" y="155501"/>
                  </a:lnTo>
                  <a:cubicBezTo>
                    <a:pt x="-5316" y="182676"/>
                    <a:pt x="27897" y="201547"/>
                    <a:pt x="48279" y="181166"/>
                  </a:cubicBezTo>
                  <a:lnTo>
                    <a:pt x="168301" y="61144"/>
                  </a:lnTo>
                  <a:cubicBezTo>
                    <a:pt x="175850" y="53595"/>
                    <a:pt x="178869" y="41517"/>
                    <a:pt x="174340" y="30949"/>
                  </a:cubicBezTo>
                  <a:lnTo>
                    <a:pt x="162262" y="0"/>
                  </a:ln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5641C07D-8CD7-4876-9D17-878BE6F25DFE}"/>
                </a:ext>
              </a:extLst>
            </p:cNvPr>
            <p:cNvSpPr/>
            <p:nvPr/>
          </p:nvSpPr>
          <p:spPr>
            <a:xfrm>
              <a:off x="4994107" y="2760001"/>
              <a:ext cx="400075" cy="400075"/>
            </a:xfrm>
            <a:custGeom>
              <a:avLst/>
              <a:gdLst>
                <a:gd name="connsiteX0" fmla="*/ 267975 w 400074"/>
                <a:gd name="connsiteY0" fmla="*/ 0 h 400074"/>
                <a:gd name="connsiteX1" fmla="*/ 123797 w 400074"/>
                <a:gd name="connsiteY1" fmla="*/ 98132 h 400074"/>
                <a:gd name="connsiteX2" fmla="*/ 0 w 400074"/>
                <a:gd name="connsiteY2" fmla="*/ 358558 h 400074"/>
                <a:gd name="connsiteX3" fmla="*/ 46801 w 400074"/>
                <a:gd name="connsiteY3" fmla="*/ 405359 h 400074"/>
                <a:gd name="connsiteX4" fmla="*/ 307982 w 400074"/>
                <a:gd name="connsiteY4" fmla="*/ 282317 h 400074"/>
                <a:gd name="connsiteX5" fmla="*/ 406114 w 400074"/>
                <a:gd name="connsiteY5" fmla="*/ 138894 h 400074"/>
                <a:gd name="connsiteX6" fmla="*/ 348745 w 400074"/>
                <a:gd name="connsiteY6" fmla="*/ 55860 h 400074"/>
                <a:gd name="connsiteX7" fmla="*/ 267975 w 400074"/>
                <a:gd name="connsiteY7" fmla="*/ 0 h 400074"/>
                <a:gd name="connsiteX8" fmla="*/ 306472 w 400074"/>
                <a:gd name="connsiteY8" fmla="*/ 163049 h 400074"/>
                <a:gd name="connsiteX9" fmla="*/ 242310 w 400074"/>
                <a:gd name="connsiteY9" fmla="*/ 163049 h 400074"/>
                <a:gd name="connsiteX10" fmla="*/ 242310 w 400074"/>
                <a:gd name="connsiteY10" fmla="*/ 98886 h 400074"/>
                <a:gd name="connsiteX11" fmla="*/ 306472 w 400074"/>
                <a:gd name="connsiteY11" fmla="*/ 98886 h 400074"/>
                <a:gd name="connsiteX12" fmla="*/ 306472 w 400074"/>
                <a:gd name="connsiteY12" fmla="*/ 163049 h 400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0074" h="400074">
                  <a:moveTo>
                    <a:pt x="267975" y="0"/>
                  </a:moveTo>
                  <a:cubicBezTo>
                    <a:pt x="223438" y="18117"/>
                    <a:pt x="172863" y="49066"/>
                    <a:pt x="123797" y="98132"/>
                  </a:cubicBezTo>
                  <a:cubicBezTo>
                    <a:pt x="33969" y="187960"/>
                    <a:pt x="7549" y="296659"/>
                    <a:pt x="0" y="358558"/>
                  </a:cubicBezTo>
                  <a:lnTo>
                    <a:pt x="46801" y="405359"/>
                  </a:lnTo>
                  <a:cubicBezTo>
                    <a:pt x="108700" y="397810"/>
                    <a:pt x="218154" y="372145"/>
                    <a:pt x="307982" y="282317"/>
                  </a:cubicBezTo>
                  <a:cubicBezTo>
                    <a:pt x="357048" y="233251"/>
                    <a:pt x="387997" y="183431"/>
                    <a:pt x="406114" y="138894"/>
                  </a:cubicBezTo>
                  <a:cubicBezTo>
                    <a:pt x="396301" y="113984"/>
                    <a:pt x="376674" y="84544"/>
                    <a:pt x="348745" y="55860"/>
                  </a:cubicBezTo>
                  <a:cubicBezTo>
                    <a:pt x="321570" y="29439"/>
                    <a:pt x="292885" y="9813"/>
                    <a:pt x="267975" y="0"/>
                  </a:cubicBezTo>
                  <a:close/>
                  <a:moveTo>
                    <a:pt x="306472" y="163049"/>
                  </a:moveTo>
                  <a:cubicBezTo>
                    <a:pt x="289111" y="180411"/>
                    <a:pt x="260426" y="180411"/>
                    <a:pt x="242310" y="163049"/>
                  </a:cubicBezTo>
                  <a:cubicBezTo>
                    <a:pt x="224948" y="145688"/>
                    <a:pt x="224948" y="117003"/>
                    <a:pt x="242310" y="98886"/>
                  </a:cubicBezTo>
                  <a:cubicBezTo>
                    <a:pt x="259671" y="81525"/>
                    <a:pt x="288356" y="81525"/>
                    <a:pt x="306472" y="98886"/>
                  </a:cubicBezTo>
                  <a:cubicBezTo>
                    <a:pt x="323834" y="117003"/>
                    <a:pt x="323834" y="145688"/>
                    <a:pt x="306472" y="163049"/>
                  </a:cubicBez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2BE50E28-575C-43C3-867F-5CC3F72FB6A9}"/>
                </a:ext>
              </a:extLst>
            </p:cNvPr>
            <p:cNvSpPr/>
            <p:nvPr/>
          </p:nvSpPr>
          <p:spPr>
            <a:xfrm>
              <a:off x="4905198" y="3146756"/>
              <a:ext cx="105680" cy="105680"/>
            </a:xfrm>
            <a:custGeom>
              <a:avLst/>
              <a:gdLst>
                <a:gd name="connsiteX0" fmla="*/ 88154 w 105680"/>
                <a:gd name="connsiteY0" fmla="*/ 19359 h 105680"/>
                <a:gd name="connsiteX1" fmla="*/ 52676 w 105680"/>
                <a:gd name="connsiteY1" fmla="*/ 11811 h 105680"/>
                <a:gd name="connsiteX2" fmla="*/ 2100 w 105680"/>
                <a:gd name="connsiteY2" fmla="*/ 105413 h 105680"/>
                <a:gd name="connsiteX3" fmla="*/ 95703 w 105680"/>
                <a:gd name="connsiteY3" fmla="*/ 54838 h 105680"/>
                <a:gd name="connsiteX4" fmla="*/ 88154 w 105680"/>
                <a:gd name="connsiteY4" fmla="*/ 19359 h 105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680" h="105680">
                  <a:moveTo>
                    <a:pt x="88154" y="19359"/>
                  </a:moveTo>
                  <a:cubicBezTo>
                    <a:pt x="76076" y="7281"/>
                    <a:pt x="77586" y="-13100"/>
                    <a:pt x="52676" y="11811"/>
                  </a:cubicBezTo>
                  <a:cubicBezTo>
                    <a:pt x="27765" y="36721"/>
                    <a:pt x="-9223" y="93335"/>
                    <a:pt x="2100" y="105413"/>
                  </a:cubicBezTo>
                  <a:cubicBezTo>
                    <a:pt x="14178" y="117491"/>
                    <a:pt x="70792" y="79748"/>
                    <a:pt x="95703" y="54838"/>
                  </a:cubicBezTo>
                  <a:cubicBezTo>
                    <a:pt x="120613" y="29172"/>
                    <a:pt x="100232" y="30682"/>
                    <a:pt x="88154" y="19359"/>
                  </a:cubicBez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8" name="Graphic 85" descr="Lightbulb">
            <a:extLst>
              <a:ext uri="{FF2B5EF4-FFF2-40B4-BE49-F238E27FC236}">
                <a16:creationId xmlns:a16="http://schemas.microsoft.com/office/drawing/2014/main" id="{6F1AF4A1-76B1-494B-A0E0-ED8EE2D3BEBD}"/>
              </a:ext>
            </a:extLst>
          </p:cNvPr>
          <p:cNvGrpSpPr/>
          <p:nvPr/>
        </p:nvGrpSpPr>
        <p:grpSpPr>
          <a:xfrm>
            <a:off x="3423202" y="4059023"/>
            <a:ext cx="724664" cy="724664"/>
            <a:chOff x="3423202" y="4059023"/>
            <a:chExt cx="724664" cy="724664"/>
          </a:xfrm>
          <a:solidFill>
            <a:schemeClr val="bg1">
              <a:alpha val="6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A444026-470E-4383-B69B-78044E1ED475}"/>
                </a:ext>
              </a:extLst>
            </p:cNvPr>
            <p:cNvSpPr/>
            <p:nvPr/>
          </p:nvSpPr>
          <p:spPr>
            <a:xfrm>
              <a:off x="3687402" y="4542132"/>
              <a:ext cx="196263" cy="45292"/>
            </a:xfrm>
            <a:custGeom>
              <a:avLst/>
              <a:gdLst>
                <a:gd name="connsiteX0" fmla="*/ 22646 w 196263"/>
                <a:gd name="connsiteY0" fmla="*/ 0 h 45291"/>
                <a:gd name="connsiteX1" fmla="*/ 173617 w 196263"/>
                <a:gd name="connsiteY1" fmla="*/ 0 h 45291"/>
                <a:gd name="connsiteX2" fmla="*/ 196263 w 196263"/>
                <a:gd name="connsiteY2" fmla="*/ 22646 h 45291"/>
                <a:gd name="connsiteX3" fmla="*/ 173617 w 196263"/>
                <a:gd name="connsiteY3" fmla="*/ 45292 h 45291"/>
                <a:gd name="connsiteX4" fmla="*/ 22646 w 196263"/>
                <a:gd name="connsiteY4" fmla="*/ 45292 h 45291"/>
                <a:gd name="connsiteX5" fmla="*/ 0 w 196263"/>
                <a:gd name="connsiteY5" fmla="*/ 22646 h 45291"/>
                <a:gd name="connsiteX6" fmla="*/ 22646 w 196263"/>
                <a:gd name="connsiteY6" fmla="*/ 0 h 45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6263" h="45291">
                  <a:moveTo>
                    <a:pt x="22646" y="0"/>
                  </a:moveTo>
                  <a:lnTo>
                    <a:pt x="173617" y="0"/>
                  </a:lnTo>
                  <a:cubicBezTo>
                    <a:pt x="186450" y="0"/>
                    <a:pt x="196263" y="9813"/>
                    <a:pt x="196263" y="22646"/>
                  </a:cubicBezTo>
                  <a:cubicBezTo>
                    <a:pt x="196263" y="35478"/>
                    <a:pt x="186450" y="45292"/>
                    <a:pt x="173617" y="45292"/>
                  </a:cubicBezTo>
                  <a:lnTo>
                    <a:pt x="22646" y="45292"/>
                  </a:lnTo>
                  <a:cubicBezTo>
                    <a:pt x="9813" y="45292"/>
                    <a:pt x="0" y="35478"/>
                    <a:pt x="0" y="22646"/>
                  </a:cubicBezTo>
                  <a:cubicBezTo>
                    <a:pt x="0" y="9813"/>
                    <a:pt x="9813" y="0"/>
                    <a:pt x="22646" y="0"/>
                  </a:cubicBez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ACB52D4-81AE-429A-8D47-D3034202A384}"/>
                </a:ext>
              </a:extLst>
            </p:cNvPr>
            <p:cNvSpPr/>
            <p:nvPr/>
          </p:nvSpPr>
          <p:spPr>
            <a:xfrm>
              <a:off x="3687402" y="4617618"/>
              <a:ext cx="196263" cy="45292"/>
            </a:xfrm>
            <a:custGeom>
              <a:avLst/>
              <a:gdLst>
                <a:gd name="connsiteX0" fmla="*/ 22646 w 196263"/>
                <a:gd name="connsiteY0" fmla="*/ 0 h 45291"/>
                <a:gd name="connsiteX1" fmla="*/ 173617 w 196263"/>
                <a:gd name="connsiteY1" fmla="*/ 0 h 45291"/>
                <a:gd name="connsiteX2" fmla="*/ 196263 w 196263"/>
                <a:gd name="connsiteY2" fmla="*/ 22646 h 45291"/>
                <a:gd name="connsiteX3" fmla="*/ 173617 w 196263"/>
                <a:gd name="connsiteY3" fmla="*/ 45292 h 45291"/>
                <a:gd name="connsiteX4" fmla="*/ 22646 w 196263"/>
                <a:gd name="connsiteY4" fmla="*/ 45292 h 45291"/>
                <a:gd name="connsiteX5" fmla="*/ 0 w 196263"/>
                <a:gd name="connsiteY5" fmla="*/ 22646 h 45291"/>
                <a:gd name="connsiteX6" fmla="*/ 22646 w 196263"/>
                <a:gd name="connsiteY6" fmla="*/ 0 h 45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6263" h="45291">
                  <a:moveTo>
                    <a:pt x="22646" y="0"/>
                  </a:moveTo>
                  <a:lnTo>
                    <a:pt x="173617" y="0"/>
                  </a:lnTo>
                  <a:cubicBezTo>
                    <a:pt x="186450" y="0"/>
                    <a:pt x="196263" y="9813"/>
                    <a:pt x="196263" y="22646"/>
                  </a:cubicBezTo>
                  <a:cubicBezTo>
                    <a:pt x="196263" y="35478"/>
                    <a:pt x="186450" y="45292"/>
                    <a:pt x="173617" y="45292"/>
                  </a:cubicBezTo>
                  <a:lnTo>
                    <a:pt x="22646" y="45292"/>
                  </a:lnTo>
                  <a:cubicBezTo>
                    <a:pt x="9813" y="45292"/>
                    <a:pt x="0" y="35478"/>
                    <a:pt x="0" y="22646"/>
                  </a:cubicBezTo>
                  <a:cubicBezTo>
                    <a:pt x="0" y="9813"/>
                    <a:pt x="9813" y="0"/>
                    <a:pt x="22646" y="0"/>
                  </a:cubicBez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D4D2F4D-0363-4B69-865C-714CD58FACE8}"/>
                </a:ext>
              </a:extLst>
            </p:cNvPr>
            <p:cNvSpPr/>
            <p:nvPr/>
          </p:nvSpPr>
          <p:spPr>
            <a:xfrm>
              <a:off x="3736468" y="4693104"/>
              <a:ext cx="98132" cy="45292"/>
            </a:xfrm>
            <a:custGeom>
              <a:avLst/>
              <a:gdLst>
                <a:gd name="connsiteX0" fmla="*/ 0 w 98131"/>
                <a:gd name="connsiteY0" fmla="*/ 0 h 45291"/>
                <a:gd name="connsiteX1" fmla="*/ 49066 w 98131"/>
                <a:gd name="connsiteY1" fmla="*/ 45292 h 45291"/>
                <a:gd name="connsiteX2" fmla="*/ 98132 w 98131"/>
                <a:gd name="connsiteY2" fmla="*/ 0 h 45291"/>
                <a:gd name="connsiteX3" fmla="*/ 0 w 98131"/>
                <a:gd name="connsiteY3" fmla="*/ 0 h 45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8131" h="45291">
                  <a:moveTo>
                    <a:pt x="0" y="0"/>
                  </a:moveTo>
                  <a:cubicBezTo>
                    <a:pt x="2265" y="25665"/>
                    <a:pt x="23401" y="45292"/>
                    <a:pt x="49066" y="45292"/>
                  </a:cubicBezTo>
                  <a:cubicBezTo>
                    <a:pt x="74731" y="45292"/>
                    <a:pt x="95867" y="25665"/>
                    <a:pt x="98132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94A43A16-398F-417B-9879-42E160DE7F86}"/>
                </a:ext>
              </a:extLst>
            </p:cNvPr>
            <p:cNvSpPr/>
            <p:nvPr/>
          </p:nvSpPr>
          <p:spPr>
            <a:xfrm>
              <a:off x="3589271" y="4104315"/>
              <a:ext cx="392526" cy="407624"/>
            </a:xfrm>
            <a:custGeom>
              <a:avLst/>
              <a:gdLst>
                <a:gd name="connsiteX0" fmla="*/ 196263 w 392526"/>
                <a:gd name="connsiteY0" fmla="*/ 0 h 407623"/>
                <a:gd name="connsiteX1" fmla="*/ 196263 w 392526"/>
                <a:gd name="connsiteY1" fmla="*/ 0 h 407623"/>
                <a:gd name="connsiteX2" fmla="*/ 196263 w 392526"/>
                <a:gd name="connsiteY2" fmla="*/ 0 h 407623"/>
                <a:gd name="connsiteX3" fmla="*/ 0 w 392526"/>
                <a:gd name="connsiteY3" fmla="*/ 193999 h 407623"/>
                <a:gd name="connsiteX4" fmla="*/ 0 w 392526"/>
                <a:gd name="connsiteY4" fmla="*/ 200792 h 407623"/>
                <a:gd name="connsiteX5" fmla="*/ 13587 w 392526"/>
                <a:gd name="connsiteY5" fmla="*/ 268730 h 407623"/>
                <a:gd name="connsiteX6" fmla="*/ 47556 w 392526"/>
                <a:gd name="connsiteY6" fmla="*/ 324589 h 407623"/>
                <a:gd name="connsiteX7" fmla="*/ 93602 w 392526"/>
                <a:gd name="connsiteY7" fmla="*/ 399320 h 407623"/>
                <a:gd name="connsiteX8" fmla="*/ 107190 w 392526"/>
                <a:gd name="connsiteY8" fmla="*/ 407624 h 407623"/>
                <a:gd name="connsiteX9" fmla="*/ 285336 w 392526"/>
                <a:gd name="connsiteY9" fmla="*/ 407624 h 407623"/>
                <a:gd name="connsiteX10" fmla="*/ 298924 w 392526"/>
                <a:gd name="connsiteY10" fmla="*/ 399320 h 407623"/>
                <a:gd name="connsiteX11" fmla="*/ 344970 w 392526"/>
                <a:gd name="connsiteY11" fmla="*/ 324589 h 407623"/>
                <a:gd name="connsiteX12" fmla="*/ 378939 w 392526"/>
                <a:gd name="connsiteY12" fmla="*/ 268730 h 407623"/>
                <a:gd name="connsiteX13" fmla="*/ 392526 w 392526"/>
                <a:gd name="connsiteY13" fmla="*/ 200792 h 407623"/>
                <a:gd name="connsiteX14" fmla="*/ 392526 w 392526"/>
                <a:gd name="connsiteY14" fmla="*/ 193999 h 407623"/>
                <a:gd name="connsiteX15" fmla="*/ 196263 w 392526"/>
                <a:gd name="connsiteY15" fmla="*/ 0 h 407623"/>
                <a:gd name="connsiteX16" fmla="*/ 347235 w 392526"/>
                <a:gd name="connsiteY16" fmla="*/ 200037 h 407623"/>
                <a:gd name="connsiteX17" fmla="*/ 336667 w 392526"/>
                <a:gd name="connsiteY17" fmla="*/ 252878 h 407623"/>
                <a:gd name="connsiteX18" fmla="*/ 311002 w 392526"/>
                <a:gd name="connsiteY18" fmla="*/ 294395 h 407623"/>
                <a:gd name="connsiteX19" fmla="*/ 267220 w 392526"/>
                <a:gd name="connsiteY19" fmla="*/ 362332 h 407623"/>
                <a:gd name="connsiteX20" fmla="*/ 196263 w 392526"/>
                <a:gd name="connsiteY20" fmla="*/ 362332 h 407623"/>
                <a:gd name="connsiteX21" fmla="*/ 126061 w 392526"/>
                <a:gd name="connsiteY21" fmla="*/ 362332 h 407623"/>
                <a:gd name="connsiteX22" fmla="*/ 82280 w 392526"/>
                <a:gd name="connsiteY22" fmla="*/ 294395 h 407623"/>
                <a:gd name="connsiteX23" fmla="*/ 56614 w 392526"/>
                <a:gd name="connsiteY23" fmla="*/ 252878 h 407623"/>
                <a:gd name="connsiteX24" fmla="*/ 46046 w 392526"/>
                <a:gd name="connsiteY24" fmla="*/ 200037 h 407623"/>
                <a:gd name="connsiteX25" fmla="*/ 46046 w 392526"/>
                <a:gd name="connsiteY25" fmla="*/ 193999 h 407623"/>
                <a:gd name="connsiteX26" fmla="*/ 197018 w 392526"/>
                <a:gd name="connsiteY26" fmla="*/ 44537 h 407623"/>
                <a:gd name="connsiteX27" fmla="*/ 197018 w 392526"/>
                <a:gd name="connsiteY27" fmla="*/ 44537 h 407623"/>
                <a:gd name="connsiteX28" fmla="*/ 197018 w 392526"/>
                <a:gd name="connsiteY28" fmla="*/ 44537 h 407623"/>
                <a:gd name="connsiteX29" fmla="*/ 197018 w 392526"/>
                <a:gd name="connsiteY29" fmla="*/ 44537 h 407623"/>
                <a:gd name="connsiteX30" fmla="*/ 197018 w 392526"/>
                <a:gd name="connsiteY30" fmla="*/ 44537 h 407623"/>
                <a:gd name="connsiteX31" fmla="*/ 197018 w 392526"/>
                <a:gd name="connsiteY31" fmla="*/ 44537 h 407623"/>
                <a:gd name="connsiteX32" fmla="*/ 197018 w 392526"/>
                <a:gd name="connsiteY32" fmla="*/ 44537 h 407623"/>
                <a:gd name="connsiteX33" fmla="*/ 347990 w 392526"/>
                <a:gd name="connsiteY33" fmla="*/ 193999 h 407623"/>
                <a:gd name="connsiteX34" fmla="*/ 347990 w 392526"/>
                <a:gd name="connsiteY34" fmla="*/ 200037 h 407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92526" h="407623">
                  <a:moveTo>
                    <a:pt x="196263" y="0"/>
                  </a:moveTo>
                  <a:cubicBezTo>
                    <a:pt x="196263" y="0"/>
                    <a:pt x="196263" y="0"/>
                    <a:pt x="196263" y="0"/>
                  </a:cubicBezTo>
                  <a:cubicBezTo>
                    <a:pt x="196263" y="0"/>
                    <a:pt x="196263" y="0"/>
                    <a:pt x="196263" y="0"/>
                  </a:cubicBezTo>
                  <a:cubicBezTo>
                    <a:pt x="89073" y="755"/>
                    <a:pt x="2265" y="86809"/>
                    <a:pt x="0" y="193999"/>
                  </a:cubicBezTo>
                  <a:lnTo>
                    <a:pt x="0" y="200792"/>
                  </a:lnTo>
                  <a:cubicBezTo>
                    <a:pt x="755" y="224193"/>
                    <a:pt x="5284" y="246839"/>
                    <a:pt x="13587" y="268730"/>
                  </a:cubicBezTo>
                  <a:cubicBezTo>
                    <a:pt x="21891" y="289111"/>
                    <a:pt x="33214" y="307982"/>
                    <a:pt x="47556" y="324589"/>
                  </a:cubicBezTo>
                  <a:cubicBezTo>
                    <a:pt x="65673" y="344215"/>
                    <a:pt x="85299" y="382713"/>
                    <a:pt x="93602" y="399320"/>
                  </a:cubicBezTo>
                  <a:cubicBezTo>
                    <a:pt x="95867" y="404604"/>
                    <a:pt x="101151" y="407624"/>
                    <a:pt x="107190" y="407624"/>
                  </a:cubicBezTo>
                  <a:lnTo>
                    <a:pt x="285336" y="407624"/>
                  </a:lnTo>
                  <a:cubicBezTo>
                    <a:pt x="291375" y="407624"/>
                    <a:pt x="296659" y="404604"/>
                    <a:pt x="298924" y="399320"/>
                  </a:cubicBezTo>
                  <a:cubicBezTo>
                    <a:pt x="307227" y="382713"/>
                    <a:pt x="326854" y="344215"/>
                    <a:pt x="344970" y="324589"/>
                  </a:cubicBezTo>
                  <a:cubicBezTo>
                    <a:pt x="359313" y="307982"/>
                    <a:pt x="371390" y="289111"/>
                    <a:pt x="378939" y="268730"/>
                  </a:cubicBezTo>
                  <a:cubicBezTo>
                    <a:pt x="387242" y="246839"/>
                    <a:pt x="391772" y="224193"/>
                    <a:pt x="392526" y="200792"/>
                  </a:cubicBezTo>
                  <a:lnTo>
                    <a:pt x="392526" y="193999"/>
                  </a:lnTo>
                  <a:cubicBezTo>
                    <a:pt x="390262" y="86809"/>
                    <a:pt x="303453" y="755"/>
                    <a:pt x="196263" y="0"/>
                  </a:cubicBezTo>
                  <a:close/>
                  <a:moveTo>
                    <a:pt x="347235" y="200037"/>
                  </a:moveTo>
                  <a:cubicBezTo>
                    <a:pt x="346480" y="218154"/>
                    <a:pt x="342706" y="236271"/>
                    <a:pt x="336667" y="252878"/>
                  </a:cubicBezTo>
                  <a:cubicBezTo>
                    <a:pt x="330628" y="267975"/>
                    <a:pt x="322325" y="282317"/>
                    <a:pt x="311002" y="294395"/>
                  </a:cubicBezTo>
                  <a:cubicBezTo>
                    <a:pt x="293640" y="315531"/>
                    <a:pt x="278543" y="338177"/>
                    <a:pt x="267220" y="362332"/>
                  </a:cubicBezTo>
                  <a:lnTo>
                    <a:pt x="196263" y="362332"/>
                  </a:lnTo>
                  <a:lnTo>
                    <a:pt x="126061" y="362332"/>
                  </a:lnTo>
                  <a:cubicBezTo>
                    <a:pt x="113984" y="338177"/>
                    <a:pt x="98886" y="315531"/>
                    <a:pt x="82280" y="294395"/>
                  </a:cubicBezTo>
                  <a:cubicBezTo>
                    <a:pt x="71712" y="282317"/>
                    <a:pt x="62653" y="267975"/>
                    <a:pt x="56614" y="252878"/>
                  </a:cubicBezTo>
                  <a:cubicBezTo>
                    <a:pt x="49821" y="236271"/>
                    <a:pt x="46801" y="218154"/>
                    <a:pt x="46046" y="200037"/>
                  </a:cubicBezTo>
                  <a:lnTo>
                    <a:pt x="46046" y="193999"/>
                  </a:lnTo>
                  <a:cubicBezTo>
                    <a:pt x="47556" y="111719"/>
                    <a:pt x="114738" y="45292"/>
                    <a:pt x="197018" y="44537"/>
                  </a:cubicBezTo>
                  <a:lnTo>
                    <a:pt x="197018" y="44537"/>
                  </a:lnTo>
                  <a:lnTo>
                    <a:pt x="197018" y="44537"/>
                  </a:lnTo>
                  <a:cubicBezTo>
                    <a:pt x="197018" y="44537"/>
                    <a:pt x="197018" y="44537"/>
                    <a:pt x="197018" y="44537"/>
                  </a:cubicBezTo>
                  <a:cubicBezTo>
                    <a:pt x="197018" y="44537"/>
                    <a:pt x="197018" y="44537"/>
                    <a:pt x="197018" y="44537"/>
                  </a:cubicBezTo>
                  <a:lnTo>
                    <a:pt x="197018" y="44537"/>
                  </a:lnTo>
                  <a:lnTo>
                    <a:pt x="197018" y="44537"/>
                  </a:lnTo>
                  <a:cubicBezTo>
                    <a:pt x="279298" y="45292"/>
                    <a:pt x="346480" y="110964"/>
                    <a:pt x="347990" y="193999"/>
                  </a:cubicBezTo>
                  <a:lnTo>
                    <a:pt x="347990" y="200037"/>
                  </a:ln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0118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Semi-Donut Chart w/ 4 Parts – Slide Template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26950726-C215-445B-97CC-B2A05304860A}"/>
              </a:ext>
            </a:extLst>
          </p:cNvPr>
          <p:cNvSpPr/>
          <p:nvPr/>
        </p:nvSpPr>
        <p:spPr>
          <a:xfrm>
            <a:off x="2861545" y="2104027"/>
            <a:ext cx="6468910" cy="3234456"/>
          </a:xfrm>
          <a:custGeom>
            <a:avLst/>
            <a:gdLst>
              <a:gd name="connsiteX0" fmla="*/ 3234455 w 6468910"/>
              <a:gd name="connsiteY0" fmla="*/ 0 h 3234456"/>
              <a:gd name="connsiteX1" fmla="*/ 6468910 w 6468910"/>
              <a:gd name="connsiteY1" fmla="*/ 3234455 h 3234456"/>
              <a:gd name="connsiteX2" fmla="*/ 6468910 w 6468910"/>
              <a:gd name="connsiteY2" fmla="*/ 3234456 h 3234456"/>
              <a:gd name="connsiteX3" fmla="*/ 5296549 w 6468910"/>
              <a:gd name="connsiteY3" fmla="*/ 3234456 h 3234456"/>
              <a:gd name="connsiteX4" fmla="*/ 3234456 w 6468910"/>
              <a:gd name="connsiteY4" fmla="*/ 1172363 h 3234456"/>
              <a:gd name="connsiteX5" fmla="*/ 1172363 w 6468910"/>
              <a:gd name="connsiteY5" fmla="*/ 3234456 h 3234456"/>
              <a:gd name="connsiteX6" fmla="*/ 0 w 6468910"/>
              <a:gd name="connsiteY6" fmla="*/ 3234456 h 3234456"/>
              <a:gd name="connsiteX7" fmla="*/ 0 w 6468910"/>
              <a:gd name="connsiteY7" fmla="*/ 3234455 h 3234456"/>
              <a:gd name="connsiteX8" fmla="*/ 3234455 w 6468910"/>
              <a:gd name="connsiteY8" fmla="*/ 0 h 3234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68910" h="3234456">
                <a:moveTo>
                  <a:pt x="3234455" y="0"/>
                </a:moveTo>
                <a:cubicBezTo>
                  <a:pt x="5020795" y="0"/>
                  <a:pt x="6468910" y="1448115"/>
                  <a:pt x="6468910" y="3234455"/>
                </a:cubicBezTo>
                <a:lnTo>
                  <a:pt x="6468910" y="3234456"/>
                </a:lnTo>
                <a:lnTo>
                  <a:pt x="5296549" y="3234456"/>
                </a:lnTo>
                <a:cubicBezTo>
                  <a:pt x="5296549" y="2095593"/>
                  <a:pt x="4373319" y="1172363"/>
                  <a:pt x="3234456" y="1172363"/>
                </a:cubicBezTo>
                <a:cubicBezTo>
                  <a:pt x="2095593" y="1172363"/>
                  <a:pt x="1172363" y="2095593"/>
                  <a:pt x="1172363" y="3234456"/>
                </a:cubicBezTo>
                <a:lnTo>
                  <a:pt x="0" y="3234456"/>
                </a:lnTo>
                <a:lnTo>
                  <a:pt x="0" y="3234455"/>
                </a:lnTo>
                <a:cubicBezTo>
                  <a:pt x="0" y="1448115"/>
                  <a:pt x="1448115" y="0"/>
                  <a:pt x="3234455" y="0"/>
                </a:cubicBezTo>
                <a:close/>
              </a:path>
            </a:pathLst>
          </a:custGeom>
          <a:solidFill>
            <a:schemeClr val="bg1">
              <a:lumMod val="85000"/>
              <a:alpha val="2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D2F74A7-EF01-4C30-8105-880D5404843D}"/>
              </a:ext>
            </a:extLst>
          </p:cNvPr>
          <p:cNvGrpSpPr/>
          <p:nvPr/>
        </p:nvGrpSpPr>
        <p:grpSpPr>
          <a:xfrm>
            <a:off x="3097213" y="2334933"/>
            <a:ext cx="5997575" cy="3003550"/>
            <a:chOff x="3097213" y="425450"/>
            <a:chExt cx="5997575" cy="3003550"/>
          </a:xfrm>
        </p:grpSpPr>
        <p:sp>
          <p:nvSpPr>
            <p:cNvPr id="35" name="Freeform 5">
              <a:extLst>
                <a:ext uri="{FF2B5EF4-FFF2-40B4-BE49-F238E27FC236}">
                  <a16:creationId xmlns:a16="http://schemas.microsoft.com/office/drawing/2014/main" id="{FF92BC67-A0D2-43C1-A042-F120D4E5A47D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6001" y="425450"/>
              <a:ext cx="2120900" cy="1835150"/>
            </a:xfrm>
            <a:custGeom>
              <a:avLst/>
              <a:gdLst>
                <a:gd name="T0" fmla="*/ 0 w 3404"/>
                <a:gd name="T1" fmla="*/ 0 h 2941"/>
                <a:gd name="T2" fmla="*/ 3404 w 3404"/>
                <a:gd name="T3" fmla="*/ 1409 h 2941"/>
                <a:gd name="T4" fmla="*/ 1873 w 3404"/>
                <a:gd name="T5" fmla="*/ 2941 h 2941"/>
                <a:gd name="T6" fmla="*/ 0 w 3404"/>
                <a:gd name="T7" fmla="*/ 2166 h 2941"/>
                <a:gd name="T8" fmla="*/ 0 w 3404"/>
                <a:gd name="T9" fmla="*/ 0 h 2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04" h="2941">
                  <a:moveTo>
                    <a:pt x="0" y="0"/>
                  </a:moveTo>
                  <a:cubicBezTo>
                    <a:pt x="1277" y="0"/>
                    <a:pt x="2501" y="507"/>
                    <a:pt x="3404" y="1409"/>
                  </a:cubicBezTo>
                  <a:lnTo>
                    <a:pt x="1873" y="2941"/>
                  </a:lnTo>
                  <a:cubicBezTo>
                    <a:pt x="1376" y="2445"/>
                    <a:pt x="703" y="2166"/>
                    <a:pt x="0" y="216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6">
              <a:extLst>
                <a:ext uri="{FF2B5EF4-FFF2-40B4-BE49-F238E27FC236}">
                  <a16:creationId xmlns:a16="http://schemas.microsoft.com/office/drawing/2014/main" id="{B6C9B100-58D6-469E-AD0A-B56D3349BF3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62813" y="1304925"/>
              <a:ext cx="1831975" cy="2124075"/>
            </a:xfrm>
            <a:custGeom>
              <a:avLst/>
              <a:gdLst>
                <a:gd name="T0" fmla="*/ 1531 w 2941"/>
                <a:gd name="T1" fmla="*/ 0 h 3404"/>
                <a:gd name="T2" fmla="*/ 2941 w 2941"/>
                <a:gd name="T3" fmla="*/ 3404 h 3404"/>
                <a:gd name="T4" fmla="*/ 775 w 2941"/>
                <a:gd name="T5" fmla="*/ 3404 h 3404"/>
                <a:gd name="T6" fmla="*/ 0 w 2941"/>
                <a:gd name="T7" fmla="*/ 1532 h 3404"/>
                <a:gd name="T8" fmla="*/ 1531 w 2941"/>
                <a:gd name="T9" fmla="*/ 0 h 3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41" h="3404">
                  <a:moveTo>
                    <a:pt x="1531" y="0"/>
                  </a:moveTo>
                  <a:cubicBezTo>
                    <a:pt x="2434" y="903"/>
                    <a:pt x="2941" y="2128"/>
                    <a:pt x="2941" y="3404"/>
                  </a:cubicBezTo>
                  <a:lnTo>
                    <a:pt x="775" y="3404"/>
                  </a:lnTo>
                  <a:cubicBezTo>
                    <a:pt x="775" y="2702"/>
                    <a:pt x="496" y="2029"/>
                    <a:pt x="0" y="1532"/>
                  </a:cubicBezTo>
                  <a:lnTo>
                    <a:pt x="1531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11">
              <a:extLst>
                <a:ext uri="{FF2B5EF4-FFF2-40B4-BE49-F238E27FC236}">
                  <a16:creationId xmlns:a16="http://schemas.microsoft.com/office/drawing/2014/main" id="{3DF0C15F-0A02-46FC-A584-227AB4B033F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7213" y="1304925"/>
              <a:ext cx="1831975" cy="2124075"/>
            </a:xfrm>
            <a:custGeom>
              <a:avLst/>
              <a:gdLst>
                <a:gd name="T0" fmla="*/ 0 w 2941"/>
                <a:gd name="T1" fmla="*/ 3404 h 3404"/>
                <a:gd name="T2" fmla="*/ 1410 w 2941"/>
                <a:gd name="T3" fmla="*/ 0 h 3404"/>
                <a:gd name="T4" fmla="*/ 2941 w 2941"/>
                <a:gd name="T5" fmla="*/ 1532 h 3404"/>
                <a:gd name="T6" fmla="*/ 2166 w 2941"/>
                <a:gd name="T7" fmla="*/ 3404 h 3404"/>
                <a:gd name="T8" fmla="*/ 0 w 2941"/>
                <a:gd name="T9" fmla="*/ 3404 h 3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41" h="3404">
                  <a:moveTo>
                    <a:pt x="0" y="3404"/>
                  </a:moveTo>
                  <a:cubicBezTo>
                    <a:pt x="0" y="2128"/>
                    <a:pt x="507" y="903"/>
                    <a:pt x="1410" y="0"/>
                  </a:cubicBezTo>
                  <a:lnTo>
                    <a:pt x="2941" y="1532"/>
                  </a:lnTo>
                  <a:cubicBezTo>
                    <a:pt x="2445" y="2029"/>
                    <a:pt x="2166" y="2702"/>
                    <a:pt x="2166" y="3404"/>
                  </a:cubicBezTo>
                  <a:lnTo>
                    <a:pt x="0" y="3404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12">
              <a:extLst>
                <a:ext uri="{FF2B5EF4-FFF2-40B4-BE49-F238E27FC236}">
                  <a16:creationId xmlns:a16="http://schemas.microsoft.com/office/drawing/2014/main" id="{17DB426E-837D-4578-AFEA-EB7DC345FC1C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6688" y="425450"/>
              <a:ext cx="2119313" cy="1835150"/>
            </a:xfrm>
            <a:custGeom>
              <a:avLst/>
              <a:gdLst>
                <a:gd name="T0" fmla="*/ 0 w 3403"/>
                <a:gd name="T1" fmla="*/ 1409 h 2941"/>
                <a:gd name="T2" fmla="*/ 3403 w 3403"/>
                <a:gd name="T3" fmla="*/ 0 h 2941"/>
                <a:gd name="T4" fmla="*/ 3403 w 3403"/>
                <a:gd name="T5" fmla="*/ 2166 h 2941"/>
                <a:gd name="T6" fmla="*/ 1531 w 3403"/>
                <a:gd name="T7" fmla="*/ 2941 h 2941"/>
                <a:gd name="T8" fmla="*/ 0 w 3403"/>
                <a:gd name="T9" fmla="*/ 1409 h 2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03" h="2941">
                  <a:moveTo>
                    <a:pt x="0" y="1409"/>
                  </a:moveTo>
                  <a:cubicBezTo>
                    <a:pt x="902" y="507"/>
                    <a:pt x="2127" y="0"/>
                    <a:pt x="3403" y="0"/>
                  </a:cubicBezTo>
                  <a:lnTo>
                    <a:pt x="3403" y="2166"/>
                  </a:lnTo>
                  <a:cubicBezTo>
                    <a:pt x="2701" y="2166"/>
                    <a:pt x="2028" y="2445"/>
                    <a:pt x="1531" y="2941"/>
                  </a:cubicBezTo>
                  <a:lnTo>
                    <a:pt x="0" y="1409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A794A8B2-AB0E-46E6-99B4-ACA4EB8EE5A5}"/>
              </a:ext>
            </a:extLst>
          </p:cNvPr>
          <p:cNvSpPr/>
          <p:nvPr/>
        </p:nvSpPr>
        <p:spPr>
          <a:xfrm>
            <a:off x="4033907" y="3276390"/>
            <a:ext cx="4124186" cy="2062093"/>
          </a:xfrm>
          <a:custGeom>
            <a:avLst/>
            <a:gdLst>
              <a:gd name="connsiteX0" fmla="*/ 2062093 w 4124186"/>
              <a:gd name="connsiteY0" fmla="*/ 0 h 2062093"/>
              <a:gd name="connsiteX1" fmla="*/ 4124186 w 4124186"/>
              <a:gd name="connsiteY1" fmla="*/ 2062093 h 2062093"/>
              <a:gd name="connsiteX2" fmla="*/ 3711660 w 4124186"/>
              <a:gd name="connsiteY2" fmla="*/ 2062093 h 2062093"/>
              <a:gd name="connsiteX3" fmla="*/ 3228905 w 4124186"/>
              <a:gd name="connsiteY3" fmla="*/ 893977 h 2062093"/>
              <a:gd name="connsiteX4" fmla="*/ 3229087 w 4124186"/>
              <a:gd name="connsiteY4" fmla="*/ 893693 h 2062093"/>
              <a:gd name="connsiteX5" fmla="*/ 2062093 w 4124186"/>
              <a:gd name="connsiteY5" fmla="*/ 410102 h 2062093"/>
              <a:gd name="connsiteX6" fmla="*/ 896253 w 4124186"/>
              <a:gd name="connsiteY6" fmla="*/ 893693 h 2062093"/>
              <a:gd name="connsiteX7" fmla="*/ 895280 w 4124186"/>
              <a:gd name="connsiteY7" fmla="*/ 893977 h 2062093"/>
              <a:gd name="connsiteX8" fmla="*/ 412525 w 4124186"/>
              <a:gd name="connsiteY8" fmla="*/ 2062093 h 2062093"/>
              <a:gd name="connsiteX9" fmla="*/ 0 w 4124186"/>
              <a:gd name="connsiteY9" fmla="*/ 2062093 h 2062093"/>
              <a:gd name="connsiteX10" fmla="*/ 2062093 w 4124186"/>
              <a:gd name="connsiteY10" fmla="*/ 0 h 2062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24186" h="2062093">
                <a:moveTo>
                  <a:pt x="2062093" y="0"/>
                </a:moveTo>
                <a:cubicBezTo>
                  <a:pt x="3200956" y="0"/>
                  <a:pt x="4124186" y="923230"/>
                  <a:pt x="4124186" y="2062093"/>
                </a:cubicBezTo>
                <a:lnTo>
                  <a:pt x="3711660" y="2062093"/>
                </a:lnTo>
                <a:cubicBezTo>
                  <a:pt x="3711660" y="1624050"/>
                  <a:pt x="3537868" y="1204102"/>
                  <a:pt x="3228905" y="893977"/>
                </a:cubicBezTo>
                <a:lnTo>
                  <a:pt x="3229087" y="893693"/>
                </a:lnTo>
                <a:cubicBezTo>
                  <a:pt x="2919425" y="584195"/>
                  <a:pt x="2500105" y="410102"/>
                  <a:pt x="2062093" y="410102"/>
                </a:cubicBezTo>
                <a:cubicBezTo>
                  <a:pt x="1624903" y="410102"/>
                  <a:pt x="1205773" y="584195"/>
                  <a:pt x="896253" y="893693"/>
                </a:cubicBezTo>
                <a:lnTo>
                  <a:pt x="895280" y="893977"/>
                </a:lnTo>
                <a:cubicBezTo>
                  <a:pt x="586317" y="1204102"/>
                  <a:pt x="412525" y="1624050"/>
                  <a:pt x="412525" y="2062093"/>
                </a:cubicBezTo>
                <a:lnTo>
                  <a:pt x="0" y="2062093"/>
                </a:lnTo>
                <a:cubicBezTo>
                  <a:pt x="0" y="923230"/>
                  <a:pt x="923230" y="0"/>
                  <a:pt x="2062093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5CC10419-3AF4-4195-9A11-D5BA7D933C00}"/>
              </a:ext>
            </a:extLst>
          </p:cNvPr>
          <p:cNvSpPr/>
          <p:nvPr/>
        </p:nvSpPr>
        <p:spPr>
          <a:xfrm>
            <a:off x="1439956" y="5274609"/>
            <a:ext cx="9312088" cy="127747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0B58CED7-9D26-41C0-8440-8E6A22D23E05}"/>
              </a:ext>
            </a:extLst>
          </p:cNvPr>
          <p:cNvSpPr/>
          <p:nvPr/>
        </p:nvSpPr>
        <p:spPr>
          <a:xfrm>
            <a:off x="5359983" y="4538592"/>
            <a:ext cx="1472034" cy="1472034"/>
          </a:xfrm>
          <a:prstGeom prst="ellipse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50000">
                <a:schemeClr val="bg1">
                  <a:lumMod val="65000"/>
                </a:schemeClr>
              </a:gs>
              <a:gs pos="100000">
                <a:schemeClr val="bg1">
                  <a:lumMod val="50000"/>
                </a:schemeClr>
              </a:gs>
            </a:gsLst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Lorem Ipsum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9F9E04AD-2256-4D4E-8C77-67CAE5601E67}"/>
              </a:ext>
            </a:extLst>
          </p:cNvPr>
          <p:cNvGrpSpPr/>
          <p:nvPr/>
        </p:nvGrpSpPr>
        <p:grpSpPr>
          <a:xfrm>
            <a:off x="9773836" y="3039577"/>
            <a:ext cx="2085228" cy="1267069"/>
            <a:chOff x="8921977" y="1559058"/>
            <a:chExt cx="2937088" cy="1267069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A1E80C8-6580-4767-8F8A-C95ADAA1D882}"/>
                </a:ext>
              </a:extLst>
            </p:cNvPr>
            <p:cNvSpPr txBox="1"/>
            <p:nvPr/>
          </p:nvSpPr>
          <p:spPr>
            <a:xfrm>
              <a:off x="8921977" y="1559058"/>
              <a:ext cx="293708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E150D1C7-FCB8-4919-8E97-5DD241ACB42A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90024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9F68EF64-E34F-4A4E-8DE1-80683B62A814}"/>
              </a:ext>
            </a:extLst>
          </p:cNvPr>
          <p:cNvGrpSpPr/>
          <p:nvPr/>
        </p:nvGrpSpPr>
        <p:grpSpPr>
          <a:xfrm>
            <a:off x="332936" y="3039577"/>
            <a:ext cx="2085228" cy="1267069"/>
            <a:chOff x="332936" y="2720099"/>
            <a:chExt cx="2937088" cy="1267069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25134302-C8F7-4446-A756-9126565E2FD2}"/>
                </a:ext>
              </a:extLst>
            </p:cNvPr>
            <p:cNvSpPr txBox="1"/>
            <p:nvPr/>
          </p:nvSpPr>
          <p:spPr>
            <a:xfrm>
              <a:off x="332936" y="2720099"/>
              <a:ext cx="293708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9F702DDA-D7C4-4754-85DC-6A0004181785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90024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EC2AD6A7-1A8A-4F23-88C2-D080FC88E635}"/>
              </a:ext>
            </a:extLst>
          </p:cNvPr>
          <p:cNvGrpSpPr/>
          <p:nvPr/>
        </p:nvGrpSpPr>
        <p:grpSpPr>
          <a:xfrm>
            <a:off x="8121932" y="1334483"/>
            <a:ext cx="2085228" cy="1267069"/>
            <a:chOff x="8921977" y="1559058"/>
            <a:chExt cx="2937088" cy="1267069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2AF1EB13-793A-4FD8-A4F5-DF2152CFBB0A}"/>
                </a:ext>
              </a:extLst>
            </p:cNvPr>
            <p:cNvSpPr txBox="1"/>
            <p:nvPr/>
          </p:nvSpPr>
          <p:spPr>
            <a:xfrm>
              <a:off x="8921977" y="1559058"/>
              <a:ext cx="293708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775056A7-2EE0-4DCD-810B-31107AD9692D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90024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A8D39B5C-1914-4259-956B-9F2F13747A71}"/>
              </a:ext>
            </a:extLst>
          </p:cNvPr>
          <p:cNvGrpSpPr/>
          <p:nvPr/>
        </p:nvGrpSpPr>
        <p:grpSpPr>
          <a:xfrm>
            <a:off x="1984841" y="1334483"/>
            <a:ext cx="2085228" cy="1267069"/>
            <a:chOff x="332936" y="2720099"/>
            <a:chExt cx="2937088" cy="1267069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375FB45E-2BA4-49E4-9D9F-78395378C716}"/>
                </a:ext>
              </a:extLst>
            </p:cNvPr>
            <p:cNvSpPr txBox="1"/>
            <p:nvPr/>
          </p:nvSpPr>
          <p:spPr>
            <a:xfrm>
              <a:off x="332936" y="2720099"/>
              <a:ext cx="293708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72D66D6F-7946-42C9-B0F3-EE9C8B5E8DA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90024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4" name="Graphic 83" descr="Users">
            <a:extLst>
              <a:ext uri="{FF2B5EF4-FFF2-40B4-BE49-F238E27FC236}">
                <a16:creationId xmlns:a16="http://schemas.microsoft.com/office/drawing/2014/main" id="{E17AB5BC-6022-444F-A77E-B84035C4FC99}"/>
              </a:ext>
            </a:extLst>
          </p:cNvPr>
          <p:cNvGrpSpPr/>
          <p:nvPr/>
        </p:nvGrpSpPr>
        <p:grpSpPr>
          <a:xfrm>
            <a:off x="6658436" y="2830958"/>
            <a:ext cx="634081" cy="392526"/>
            <a:chOff x="6658436" y="2830958"/>
            <a:chExt cx="634081" cy="392526"/>
          </a:xfrm>
          <a:solidFill>
            <a:schemeClr val="tx1">
              <a:alpha val="60000"/>
            </a:schemeClr>
          </a:solidFill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92FA4891-A333-4C73-8F6B-CD53DAF98E13}"/>
                </a:ext>
              </a:extLst>
            </p:cNvPr>
            <p:cNvSpPr/>
            <p:nvPr/>
          </p:nvSpPr>
          <p:spPr>
            <a:xfrm>
              <a:off x="6726373" y="2830958"/>
              <a:ext cx="135875" cy="128326"/>
            </a:xfrm>
            <a:custGeom>
              <a:avLst/>
              <a:gdLst>
                <a:gd name="connsiteX0" fmla="*/ 135875 w 135874"/>
                <a:gd name="connsiteY0" fmla="*/ 67937 h 128325"/>
                <a:gd name="connsiteX1" fmla="*/ 67937 w 135874"/>
                <a:gd name="connsiteY1" fmla="*/ 135875 h 128325"/>
                <a:gd name="connsiteX2" fmla="*/ 0 w 135874"/>
                <a:gd name="connsiteY2" fmla="*/ 67937 h 128325"/>
                <a:gd name="connsiteX3" fmla="*/ 67937 w 135874"/>
                <a:gd name="connsiteY3" fmla="*/ 0 h 128325"/>
                <a:gd name="connsiteX4" fmla="*/ 135875 w 135874"/>
                <a:gd name="connsiteY4" fmla="*/ 67937 h 128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874" h="128325">
                  <a:moveTo>
                    <a:pt x="135875" y="67937"/>
                  </a:moveTo>
                  <a:cubicBezTo>
                    <a:pt x="135875" y="105458"/>
                    <a:pt x="105458" y="135875"/>
                    <a:pt x="67937" y="135875"/>
                  </a:cubicBezTo>
                  <a:cubicBezTo>
                    <a:pt x="30417" y="135875"/>
                    <a:pt x="0" y="105458"/>
                    <a:pt x="0" y="67937"/>
                  </a:cubicBezTo>
                  <a:cubicBezTo>
                    <a:pt x="0" y="30417"/>
                    <a:pt x="30417" y="0"/>
                    <a:pt x="67937" y="0"/>
                  </a:cubicBezTo>
                  <a:cubicBezTo>
                    <a:pt x="105458" y="0"/>
                    <a:pt x="135875" y="30417"/>
                    <a:pt x="135875" y="67937"/>
                  </a:cubicBez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9AC7DC65-3703-4D45-98A4-01620DF4B514}"/>
                </a:ext>
              </a:extLst>
            </p:cNvPr>
            <p:cNvSpPr/>
            <p:nvPr/>
          </p:nvSpPr>
          <p:spPr>
            <a:xfrm>
              <a:off x="7088705" y="2830958"/>
              <a:ext cx="135875" cy="128326"/>
            </a:xfrm>
            <a:custGeom>
              <a:avLst/>
              <a:gdLst>
                <a:gd name="connsiteX0" fmla="*/ 135875 w 135874"/>
                <a:gd name="connsiteY0" fmla="*/ 67937 h 128325"/>
                <a:gd name="connsiteX1" fmla="*/ 67937 w 135874"/>
                <a:gd name="connsiteY1" fmla="*/ 135875 h 128325"/>
                <a:gd name="connsiteX2" fmla="*/ 0 w 135874"/>
                <a:gd name="connsiteY2" fmla="*/ 67937 h 128325"/>
                <a:gd name="connsiteX3" fmla="*/ 67937 w 135874"/>
                <a:gd name="connsiteY3" fmla="*/ 0 h 128325"/>
                <a:gd name="connsiteX4" fmla="*/ 135875 w 135874"/>
                <a:gd name="connsiteY4" fmla="*/ 67937 h 128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874" h="128325">
                  <a:moveTo>
                    <a:pt x="135875" y="67937"/>
                  </a:moveTo>
                  <a:cubicBezTo>
                    <a:pt x="135875" y="105458"/>
                    <a:pt x="105458" y="135875"/>
                    <a:pt x="67937" y="135875"/>
                  </a:cubicBezTo>
                  <a:cubicBezTo>
                    <a:pt x="30417" y="135875"/>
                    <a:pt x="0" y="105458"/>
                    <a:pt x="0" y="67937"/>
                  </a:cubicBezTo>
                  <a:cubicBezTo>
                    <a:pt x="0" y="30417"/>
                    <a:pt x="30417" y="0"/>
                    <a:pt x="67937" y="0"/>
                  </a:cubicBezTo>
                  <a:cubicBezTo>
                    <a:pt x="105458" y="0"/>
                    <a:pt x="135875" y="30417"/>
                    <a:pt x="135875" y="67937"/>
                  </a:cubicBez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C22EEC9E-45DD-4C01-A49F-78898D1E0D43}"/>
                </a:ext>
              </a:extLst>
            </p:cNvPr>
            <p:cNvSpPr/>
            <p:nvPr/>
          </p:nvSpPr>
          <p:spPr>
            <a:xfrm>
              <a:off x="6839602" y="3090629"/>
              <a:ext cx="271749" cy="128326"/>
            </a:xfrm>
            <a:custGeom>
              <a:avLst/>
              <a:gdLst>
                <a:gd name="connsiteX0" fmla="*/ 271749 w 271749"/>
                <a:gd name="connsiteY0" fmla="*/ 135874 h 128325"/>
                <a:gd name="connsiteX1" fmla="*/ 271749 w 271749"/>
                <a:gd name="connsiteY1" fmla="*/ 67937 h 128325"/>
                <a:gd name="connsiteX2" fmla="*/ 258162 w 271749"/>
                <a:gd name="connsiteY2" fmla="*/ 40762 h 128325"/>
                <a:gd name="connsiteX3" fmla="*/ 191734 w 271749"/>
                <a:gd name="connsiteY3" fmla="*/ 9058 h 128325"/>
                <a:gd name="connsiteX4" fmla="*/ 135875 w 271749"/>
                <a:gd name="connsiteY4" fmla="*/ 0 h 128325"/>
                <a:gd name="connsiteX5" fmla="*/ 80015 w 271749"/>
                <a:gd name="connsiteY5" fmla="*/ 9058 h 128325"/>
                <a:gd name="connsiteX6" fmla="*/ 13587 w 271749"/>
                <a:gd name="connsiteY6" fmla="*/ 40762 h 128325"/>
                <a:gd name="connsiteX7" fmla="*/ 0 w 271749"/>
                <a:gd name="connsiteY7" fmla="*/ 67937 h 128325"/>
                <a:gd name="connsiteX8" fmla="*/ 0 w 271749"/>
                <a:gd name="connsiteY8" fmla="*/ 135874 h 128325"/>
                <a:gd name="connsiteX9" fmla="*/ 271749 w 271749"/>
                <a:gd name="connsiteY9" fmla="*/ 135874 h 128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71749" h="128325">
                  <a:moveTo>
                    <a:pt x="271749" y="135874"/>
                  </a:moveTo>
                  <a:lnTo>
                    <a:pt x="271749" y="67937"/>
                  </a:lnTo>
                  <a:cubicBezTo>
                    <a:pt x="271749" y="57369"/>
                    <a:pt x="267220" y="46801"/>
                    <a:pt x="258162" y="40762"/>
                  </a:cubicBezTo>
                  <a:cubicBezTo>
                    <a:pt x="240045" y="25665"/>
                    <a:pt x="215889" y="15097"/>
                    <a:pt x="191734" y="9058"/>
                  </a:cubicBezTo>
                  <a:cubicBezTo>
                    <a:pt x="175127" y="4529"/>
                    <a:pt x="155501" y="0"/>
                    <a:pt x="135875" y="0"/>
                  </a:cubicBezTo>
                  <a:cubicBezTo>
                    <a:pt x="117758" y="0"/>
                    <a:pt x="98132" y="3019"/>
                    <a:pt x="80015" y="9058"/>
                  </a:cubicBezTo>
                  <a:cubicBezTo>
                    <a:pt x="55860" y="15097"/>
                    <a:pt x="33214" y="27175"/>
                    <a:pt x="13587" y="40762"/>
                  </a:cubicBezTo>
                  <a:cubicBezTo>
                    <a:pt x="4529" y="48311"/>
                    <a:pt x="0" y="57369"/>
                    <a:pt x="0" y="67937"/>
                  </a:cubicBezTo>
                  <a:lnTo>
                    <a:pt x="0" y="135874"/>
                  </a:lnTo>
                  <a:lnTo>
                    <a:pt x="271749" y="135874"/>
                  </a:ln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B059826F-A8D2-4DAD-9A62-F4C34F8AE183}"/>
                </a:ext>
              </a:extLst>
            </p:cNvPr>
            <p:cNvSpPr/>
            <p:nvPr/>
          </p:nvSpPr>
          <p:spPr>
            <a:xfrm>
              <a:off x="6907539" y="2936638"/>
              <a:ext cx="135875" cy="135875"/>
            </a:xfrm>
            <a:custGeom>
              <a:avLst/>
              <a:gdLst>
                <a:gd name="connsiteX0" fmla="*/ 135875 w 135874"/>
                <a:gd name="connsiteY0" fmla="*/ 67937 h 135874"/>
                <a:gd name="connsiteX1" fmla="*/ 67937 w 135874"/>
                <a:gd name="connsiteY1" fmla="*/ 135875 h 135874"/>
                <a:gd name="connsiteX2" fmla="*/ 0 w 135874"/>
                <a:gd name="connsiteY2" fmla="*/ 67937 h 135874"/>
                <a:gd name="connsiteX3" fmla="*/ 67937 w 135874"/>
                <a:gd name="connsiteY3" fmla="*/ 0 h 135874"/>
                <a:gd name="connsiteX4" fmla="*/ 135875 w 135874"/>
                <a:gd name="connsiteY4" fmla="*/ 67937 h 135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874" h="135874">
                  <a:moveTo>
                    <a:pt x="135875" y="67937"/>
                  </a:moveTo>
                  <a:cubicBezTo>
                    <a:pt x="135875" y="105458"/>
                    <a:pt x="105458" y="135875"/>
                    <a:pt x="67937" y="135875"/>
                  </a:cubicBezTo>
                  <a:cubicBezTo>
                    <a:pt x="30417" y="135875"/>
                    <a:pt x="0" y="105458"/>
                    <a:pt x="0" y="67937"/>
                  </a:cubicBezTo>
                  <a:cubicBezTo>
                    <a:pt x="0" y="30417"/>
                    <a:pt x="30417" y="0"/>
                    <a:pt x="67937" y="0"/>
                  </a:cubicBezTo>
                  <a:cubicBezTo>
                    <a:pt x="105458" y="0"/>
                    <a:pt x="135875" y="30417"/>
                    <a:pt x="135875" y="67937"/>
                  </a:cubicBez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CECF2266-77B7-4CFF-9074-CB237F9D3B3C}"/>
                </a:ext>
              </a:extLst>
            </p:cNvPr>
            <p:cNvSpPr/>
            <p:nvPr/>
          </p:nvSpPr>
          <p:spPr>
            <a:xfrm>
              <a:off x="7046433" y="2984949"/>
              <a:ext cx="241555" cy="135875"/>
            </a:xfrm>
            <a:custGeom>
              <a:avLst/>
              <a:gdLst>
                <a:gd name="connsiteX0" fmla="*/ 232496 w 241554"/>
                <a:gd name="connsiteY0" fmla="*/ 40762 h 135874"/>
                <a:gd name="connsiteX1" fmla="*/ 166069 w 241554"/>
                <a:gd name="connsiteY1" fmla="*/ 9058 h 135874"/>
                <a:gd name="connsiteX2" fmla="*/ 110209 w 241554"/>
                <a:gd name="connsiteY2" fmla="*/ 0 h 135874"/>
                <a:gd name="connsiteX3" fmla="*/ 54350 w 241554"/>
                <a:gd name="connsiteY3" fmla="*/ 9058 h 135874"/>
                <a:gd name="connsiteX4" fmla="*/ 27175 w 241554"/>
                <a:gd name="connsiteY4" fmla="*/ 19626 h 135874"/>
                <a:gd name="connsiteX5" fmla="*/ 27175 w 241554"/>
                <a:gd name="connsiteY5" fmla="*/ 21136 h 135874"/>
                <a:gd name="connsiteX6" fmla="*/ 0 w 241554"/>
                <a:gd name="connsiteY6" fmla="*/ 87564 h 135874"/>
                <a:gd name="connsiteX7" fmla="*/ 69447 w 241554"/>
                <a:gd name="connsiteY7" fmla="*/ 122287 h 135874"/>
                <a:gd name="connsiteX8" fmla="*/ 81525 w 241554"/>
                <a:gd name="connsiteY8" fmla="*/ 135875 h 135874"/>
                <a:gd name="connsiteX9" fmla="*/ 246084 w 241554"/>
                <a:gd name="connsiteY9" fmla="*/ 135875 h 135874"/>
                <a:gd name="connsiteX10" fmla="*/ 246084 w 241554"/>
                <a:gd name="connsiteY10" fmla="*/ 67937 h 135874"/>
                <a:gd name="connsiteX11" fmla="*/ 232496 w 241554"/>
                <a:gd name="connsiteY11" fmla="*/ 40762 h 135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1554" h="135874">
                  <a:moveTo>
                    <a:pt x="232496" y="40762"/>
                  </a:moveTo>
                  <a:cubicBezTo>
                    <a:pt x="214380" y="25665"/>
                    <a:pt x="190224" y="15097"/>
                    <a:pt x="166069" y="9058"/>
                  </a:cubicBezTo>
                  <a:cubicBezTo>
                    <a:pt x="149462" y="4529"/>
                    <a:pt x="129836" y="0"/>
                    <a:pt x="110209" y="0"/>
                  </a:cubicBezTo>
                  <a:cubicBezTo>
                    <a:pt x="92093" y="0"/>
                    <a:pt x="72466" y="3019"/>
                    <a:pt x="54350" y="9058"/>
                  </a:cubicBezTo>
                  <a:cubicBezTo>
                    <a:pt x="45292" y="12078"/>
                    <a:pt x="36233" y="15097"/>
                    <a:pt x="27175" y="19626"/>
                  </a:cubicBezTo>
                  <a:lnTo>
                    <a:pt x="27175" y="21136"/>
                  </a:lnTo>
                  <a:cubicBezTo>
                    <a:pt x="27175" y="46801"/>
                    <a:pt x="16607" y="70957"/>
                    <a:pt x="0" y="87564"/>
                  </a:cubicBezTo>
                  <a:cubicBezTo>
                    <a:pt x="28685" y="96622"/>
                    <a:pt x="51330" y="108700"/>
                    <a:pt x="69447" y="122287"/>
                  </a:cubicBezTo>
                  <a:cubicBezTo>
                    <a:pt x="73976" y="126816"/>
                    <a:pt x="78505" y="129836"/>
                    <a:pt x="81525" y="135875"/>
                  </a:cubicBezTo>
                  <a:lnTo>
                    <a:pt x="246084" y="135875"/>
                  </a:lnTo>
                  <a:lnTo>
                    <a:pt x="246084" y="67937"/>
                  </a:lnTo>
                  <a:cubicBezTo>
                    <a:pt x="246084" y="57369"/>
                    <a:pt x="241555" y="46801"/>
                    <a:pt x="232496" y="40762"/>
                  </a:cubicBez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9EF45EB1-F147-41C9-A53E-7EE5DBD3C9F4}"/>
                </a:ext>
              </a:extLst>
            </p:cNvPr>
            <p:cNvSpPr/>
            <p:nvPr/>
          </p:nvSpPr>
          <p:spPr>
            <a:xfrm>
              <a:off x="6658436" y="2984949"/>
              <a:ext cx="241555" cy="135875"/>
            </a:xfrm>
            <a:custGeom>
              <a:avLst/>
              <a:gdLst>
                <a:gd name="connsiteX0" fmla="*/ 176637 w 241554"/>
                <a:gd name="connsiteY0" fmla="*/ 122287 h 135874"/>
                <a:gd name="connsiteX1" fmla="*/ 176637 w 241554"/>
                <a:gd name="connsiteY1" fmla="*/ 122287 h 135874"/>
                <a:gd name="connsiteX2" fmla="*/ 246084 w 241554"/>
                <a:gd name="connsiteY2" fmla="*/ 87564 h 135874"/>
                <a:gd name="connsiteX3" fmla="*/ 218909 w 241554"/>
                <a:gd name="connsiteY3" fmla="*/ 21136 h 135874"/>
                <a:gd name="connsiteX4" fmla="*/ 218909 w 241554"/>
                <a:gd name="connsiteY4" fmla="*/ 18117 h 135874"/>
                <a:gd name="connsiteX5" fmla="*/ 191734 w 241554"/>
                <a:gd name="connsiteY5" fmla="*/ 9058 h 135874"/>
                <a:gd name="connsiteX6" fmla="*/ 135875 w 241554"/>
                <a:gd name="connsiteY6" fmla="*/ 0 h 135874"/>
                <a:gd name="connsiteX7" fmla="*/ 80015 w 241554"/>
                <a:gd name="connsiteY7" fmla="*/ 9058 h 135874"/>
                <a:gd name="connsiteX8" fmla="*/ 13587 w 241554"/>
                <a:gd name="connsiteY8" fmla="*/ 40762 h 135874"/>
                <a:gd name="connsiteX9" fmla="*/ 0 w 241554"/>
                <a:gd name="connsiteY9" fmla="*/ 67937 h 135874"/>
                <a:gd name="connsiteX10" fmla="*/ 0 w 241554"/>
                <a:gd name="connsiteY10" fmla="*/ 135875 h 135874"/>
                <a:gd name="connsiteX11" fmla="*/ 163049 w 241554"/>
                <a:gd name="connsiteY11" fmla="*/ 135875 h 135874"/>
                <a:gd name="connsiteX12" fmla="*/ 176637 w 241554"/>
                <a:gd name="connsiteY12" fmla="*/ 122287 h 135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41554" h="135874">
                  <a:moveTo>
                    <a:pt x="176637" y="122287"/>
                  </a:moveTo>
                  <a:lnTo>
                    <a:pt x="176637" y="122287"/>
                  </a:lnTo>
                  <a:cubicBezTo>
                    <a:pt x="197773" y="107190"/>
                    <a:pt x="221928" y="95112"/>
                    <a:pt x="246084" y="87564"/>
                  </a:cubicBezTo>
                  <a:cubicBezTo>
                    <a:pt x="229477" y="69447"/>
                    <a:pt x="218909" y="46801"/>
                    <a:pt x="218909" y="21136"/>
                  </a:cubicBezTo>
                  <a:cubicBezTo>
                    <a:pt x="218909" y="19626"/>
                    <a:pt x="218909" y="19626"/>
                    <a:pt x="218909" y="18117"/>
                  </a:cubicBezTo>
                  <a:cubicBezTo>
                    <a:pt x="209851" y="15097"/>
                    <a:pt x="200792" y="10568"/>
                    <a:pt x="191734" y="9058"/>
                  </a:cubicBezTo>
                  <a:cubicBezTo>
                    <a:pt x="175127" y="4529"/>
                    <a:pt x="155501" y="0"/>
                    <a:pt x="135875" y="0"/>
                  </a:cubicBezTo>
                  <a:cubicBezTo>
                    <a:pt x="117758" y="0"/>
                    <a:pt x="98132" y="3019"/>
                    <a:pt x="80015" y="9058"/>
                  </a:cubicBezTo>
                  <a:cubicBezTo>
                    <a:pt x="55860" y="16607"/>
                    <a:pt x="33214" y="27175"/>
                    <a:pt x="13587" y="40762"/>
                  </a:cubicBezTo>
                  <a:cubicBezTo>
                    <a:pt x="4529" y="46801"/>
                    <a:pt x="0" y="57369"/>
                    <a:pt x="0" y="67937"/>
                  </a:cubicBezTo>
                  <a:lnTo>
                    <a:pt x="0" y="135875"/>
                  </a:lnTo>
                  <a:lnTo>
                    <a:pt x="163049" y="135875"/>
                  </a:lnTo>
                  <a:cubicBezTo>
                    <a:pt x="167579" y="129836"/>
                    <a:pt x="170598" y="126816"/>
                    <a:pt x="176637" y="122287"/>
                  </a:cubicBez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1" name="Graphic 84" descr="Puzzle">
            <a:extLst>
              <a:ext uri="{FF2B5EF4-FFF2-40B4-BE49-F238E27FC236}">
                <a16:creationId xmlns:a16="http://schemas.microsoft.com/office/drawing/2014/main" id="{68870575-75EB-4FFB-9372-D75DC46023AF}"/>
              </a:ext>
            </a:extLst>
          </p:cNvPr>
          <p:cNvSpPr/>
          <p:nvPr/>
        </p:nvSpPr>
        <p:spPr>
          <a:xfrm>
            <a:off x="8109403" y="4104315"/>
            <a:ext cx="603887" cy="603887"/>
          </a:xfrm>
          <a:custGeom>
            <a:avLst/>
            <a:gdLst>
              <a:gd name="connsiteX0" fmla="*/ 390262 w 603886"/>
              <a:gd name="connsiteY0" fmla="*/ 458199 h 603886"/>
              <a:gd name="connsiteX1" fmla="*/ 357803 w 603886"/>
              <a:gd name="connsiteY1" fmla="*/ 358558 h 603886"/>
              <a:gd name="connsiteX2" fmla="*/ 363087 w 603886"/>
              <a:gd name="connsiteY2" fmla="*/ 353274 h 603886"/>
              <a:gd name="connsiteX3" fmla="*/ 464238 w 603886"/>
              <a:gd name="connsiteY3" fmla="*/ 384223 h 603886"/>
              <a:gd name="connsiteX4" fmla="*/ 517833 w 603886"/>
              <a:gd name="connsiteY4" fmla="*/ 427250 h 603886"/>
              <a:gd name="connsiteX5" fmla="*/ 603887 w 603886"/>
              <a:gd name="connsiteY5" fmla="*/ 341196 h 603886"/>
              <a:gd name="connsiteX6" fmla="*/ 475561 w 603886"/>
              <a:gd name="connsiteY6" fmla="*/ 212870 h 603886"/>
              <a:gd name="connsiteX7" fmla="*/ 518588 w 603886"/>
              <a:gd name="connsiteY7" fmla="*/ 159275 h 603886"/>
              <a:gd name="connsiteX8" fmla="*/ 549537 w 603886"/>
              <a:gd name="connsiteY8" fmla="*/ 58124 h 603886"/>
              <a:gd name="connsiteX9" fmla="*/ 544253 w 603886"/>
              <a:gd name="connsiteY9" fmla="*/ 52840 h 603886"/>
              <a:gd name="connsiteX10" fmla="*/ 444612 w 603886"/>
              <a:gd name="connsiteY10" fmla="*/ 85299 h 603886"/>
              <a:gd name="connsiteX11" fmla="*/ 391017 w 603886"/>
              <a:gd name="connsiteY11" fmla="*/ 128326 h 603886"/>
              <a:gd name="connsiteX12" fmla="*/ 262691 w 603886"/>
              <a:gd name="connsiteY12" fmla="*/ 0 h 603886"/>
              <a:gd name="connsiteX13" fmla="*/ 175882 w 603886"/>
              <a:gd name="connsiteY13" fmla="*/ 86054 h 603886"/>
              <a:gd name="connsiteX14" fmla="*/ 218909 w 603886"/>
              <a:gd name="connsiteY14" fmla="*/ 139649 h 603886"/>
              <a:gd name="connsiteX15" fmla="*/ 251368 w 603886"/>
              <a:gd name="connsiteY15" fmla="*/ 239290 h 603886"/>
              <a:gd name="connsiteX16" fmla="*/ 246084 w 603886"/>
              <a:gd name="connsiteY16" fmla="*/ 244574 h 603886"/>
              <a:gd name="connsiteX17" fmla="*/ 144933 w 603886"/>
              <a:gd name="connsiteY17" fmla="*/ 213625 h 603886"/>
              <a:gd name="connsiteX18" fmla="*/ 91338 w 603886"/>
              <a:gd name="connsiteY18" fmla="*/ 170598 h 603886"/>
              <a:gd name="connsiteX19" fmla="*/ 0 w 603886"/>
              <a:gd name="connsiteY19" fmla="*/ 262691 h 603886"/>
              <a:gd name="connsiteX20" fmla="*/ 128326 w 603886"/>
              <a:gd name="connsiteY20" fmla="*/ 391017 h 603886"/>
              <a:gd name="connsiteX21" fmla="*/ 85299 w 603886"/>
              <a:gd name="connsiteY21" fmla="*/ 444612 h 603886"/>
              <a:gd name="connsiteX22" fmla="*/ 54350 w 603886"/>
              <a:gd name="connsiteY22" fmla="*/ 545763 h 603886"/>
              <a:gd name="connsiteX23" fmla="*/ 59634 w 603886"/>
              <a:gd name="connsiteY23" fmla="*/ 551047 h 603886"/>
              <a:gd name="connsiteX24" fmla="*/ 159275 w 603886"/>
              <a:gd name="connsiteY24" fmla="*/ 518588 h 603886"/>
              <a:gd name="connsiteX25" fmla="*/ 212870 w 603886"/>
              <a:gd name="connsiteY25" fmla="*/ 475561 h 603886"/>
              <a:gd name="connsiteX26" fmla="*/ 341196 w 603886"/>
              <a:gd name="connsiteY26" fmla="*/ 603887 h 603886"/>
              <a:gd name="connsiteX27" fmla="*/ 433289 w 603886"/>
              <a:gd name="connsiteY27" fmla="*/ 511794 h 603886"/>
              <a:gd name="connsiteX28" fmla="*/ 390262 w 603886"/>
              <a:gd name="connsiteY28" fmla="*/ 458199 h 603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603886" h="603886">
                <a:moveTo>
                  <a:pt x="390262" y="458199"/>
                </a:moveTo>
                <a:cubicBezTo>
                  <a:pt x="340441" y="459709"/>
                  <a:pt x="322325" y="395546"/>
                  <a:pt x="357803" y="358558"/>
                </a:cubicBezTo>
                <a:lnTo>
                  <a:pt x="363087" y="353274"/>
                </a:lnTo>
                <a:cubicBezTo>
                  <a:pt x="400075" y="317795"/>
                  <a:pt x="465748" y="334402"/>
                  <a:pt x="464238" y="384223"/>
                </a:cubicBezTo>
                <a:cubicBezTo>
                  <a:pt x="463483" y="412908"/>
                  <a:pt x="497452" y="447631"/>
                  <a:pt x="517833" y="427250"/>
                </a:cubicBezTo>
                <a:lnTo>
                  <a:pt x="603887" y="341196"/>
                </a:lnTo>
                <a:lnTo>
                  <a:pt x="475561" y="212870"/>
                </a:lnTo>
                <a:cubicBezTo>
                  <a:pt x="455180" y="192489"/>
                  <a:pt x="489903" y="158520"/>
                  <a:pt x="518588" y="159275"/>
                </a:cubicBezTo>
                <a:cubicBezTo>
                  <a:pt x="568408" y="160785"/>
                  <a:pt x="585015" y="95112"/>
                  <a:pt x="549537" y="58124"/>
                </a:cubicBezTo>
                <a:lnTo>
                  <a:pt x="544253" y="52840"/>
                </a:lnTo>
                <a:cubicBezTo>
                  <a:pt x="507265" y="17362"/>
                  <a:pt x="443102" y="35478"/>
                  <a:pt x="444612" y="85299"/>
                </a:cubicBezTo>
                <a:cubicBezTo>
                  <a:pt x="445366" y="113984"/>
                  <a:pt x="411398" y="148707"/>
                  <a:pt x="391017" y="128326"/>
                </a:cubicBezTo>
                <a:lnTo>
                  <a:pt x="262691" y="0"/>
                </a:lnTo>
                <a:lnTo>
                  <a:pt x="175882" y="86054"/>
                </a:lnTo>
                <a:cubicBezTo>
                  <a:pt x="155501" y="106435"/>
                  <a:pt x="190224" y="140404"/>
                  <a:pt x="218909" y="139649"/>
                </a:cubicBezTo>
                <a:cubicBezTo>
                  <a:pt x="268730" y="138139"/>
                  <a:pt x="286846" y="202302"/>
                  <a:pt x="251368" y="239290"/>
                </a:cubicBezTo>
                <a:lnTo>
                  <a:pt x="246084" y="244574"/>
                </a:lnTo>
                <a:cubicBezTo>
                  <a:pt x="209096" y="280052"/>
                  <a:pt x="143423" y="263446"/>
                  <a:pt x="144933" y="213625"/>
                </a:cubicBezTo>
                <a:cubicBezTo>
                  <a:pt x="145688" y="184940"/>
                  <a:pt x="111719" y="150217"/>
                  <a:pt x="91338" y="170598"/>
                </a:cubicBezTo>
                <a:lnTo>
                  <a:pt x="0" y="262691"/>
                </a:lnTo>
                <a:lnTo>
                  <a:pt x="128326" y="391017"/>
                </a:lnTo>
                <a:cubicBezTo>
                  <a:pt x="148707" y="411398"/>
                  <a:pt x="113984" y="445366"/>
                  <a:pt x="85299" y="444612"/>
                </a:cubicBezTo>
                <a:cubicBezTo>
                  <a:pt x="35478" y="443102"/>
                  <a:pt x="18871" y="508775"/>
                  <a:pt x="54350" y="545763"/>
                </a:cubicBezTo>
                <a:lnTo>
                  <a:pt x="59634" y="551047"/>
                </a:lnTo>
                <a:cubicBezTo>
                  <a:pt x="96622" y="586525"/>
                  <a:pt x="160785" y="568408"/>
                  <a:pt x="159275" y="518588"/>
                </a:cubicBezTo>
                <a:cubicBezTo>
                  <a:pt x="158520" y="489903"/>
                  <a:pt x="192489" y="455180"/>
                  <a:pt x="212870" y="475561"/>
                </a:cubicBezTo>
                <a:lnTo>
                  <a:pt x="341196" y="603887"/>
                </a:lnTo>
                <a:lnTo>
                  <a:pt x="433289" y="511794"/>
                </a:lnTo>
                <a:cubicBezTo>
                  <a:pt x="453670" y="491413"/>
                  <a:pt x="419701" y="457444"/>
                  <a:pt x="390262" y="458199"/>
                </a:cubicBezTo>
                <a:close/>
              </a:path>
            </a:pathLst>
          </a:custGeom>
          <a:solidFill>
            <a:schemeClr val="tx1">
              <a:alpha val="60000"/>
            </a:schemeClr>
          </a:solidFill>
          <a:ln w="754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2" name="Graphic 86" descr="Rocket">
            <a:extLst>
              <a:ext uri="{FF2B5EF4-FFF2-40B4-BE49-F238E27FC236}">
                <a16:creationId xmlns:a16="http://schemas.microsoft.com/office/drawing/2014/main" id="{8B2FC1C3-2AB0-4698-8222-BC3812278CE2}"/>
              </a:ext>
            </a:extLst>
          </p:cNvPr>
          <p:cNvGrpSpPr/>
          <p:nvPr/>
        </p:nvGrpSpPr>
        <p:grpSpPr>
          <a:xfrm>
            <a:off x="4775198" y="2666399"/>
            <a:ext cx="724664" cy="724664"/>
            <a:chOff x="4775198" y="2666399"/>
            <a:chExt cx="724664" cy="724664"/>
          </a:xfrm>
          <a:solidFill>
            <a:schemeClr val="tx1">
              <a:alpha val="6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FA40F25-CC2E-4696-AE8D-4E9A0B853104}"/>
                </a:ext>
              </a:extLst>
            </p:cNvPr>
            <p:cNvSpPr/>
            <p:nvPr/>
          </p:nvSpPr>
          <p:spPr>
            <a:xfrm>
              <a:off x="5302844" y="2725811"/>
              <a:ext cx="135875" cy="128326"/>
            </a:xfrm>
            <a:custGeom>
              <a:avLst/>
              <a:gdLst>
                <a:gd name="connsiteX0" fmla="*/ 135120 w 135874"/>
                <a:gd name="connsiteY0" fmla="*/ 3996 h 128325"/>
                <a:gd name="connsiteX1" fmla="*/ 0 w 135874"/>
                <a:gd name="connsiteY1" fmla="*/ 20603 h 128325"/>
                <a:gd name="connsiteX2" fmla="*/ 61898 w 135874"/>
                <a:gd name="connsiteY2" fmla="*/ 69669 h 128325"/>
                <a:gd name="connsiteX3" fmla="*/ 111719 w 135874"/>
                <a:gd name="connsiteY3" fmla="*/ 133077 h 128325"/>
                <a:gd name="connsiteX4" fmla="*/ 135120 w 135874"/>
                <a:gd name="connsiteY4" fmla="*/ 3996 h 128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874" h="128325">
                  <a:moveTo>
                    <a:pt x="135120" y="3996"/>
                  </a:moveTo>
                  <a:cubicBezTo>
                    <a:pt x="124552" y="-6572"/>
                    <a:pt x="56614" y="5506"/>
                    <a:pt x="0" y="20603"/>
                  </a:cubicBezTo>
                  <a:cubicBezTo>
                    <a:pt x="20381" y="32681"/>
                    <a:pt x="41517" y="49288"/>
                    <a:pt x="61898" y="69669"/>
                  </a:cubicBezTo>
                  <a:cubicBezTo>
                    <a:pt x="83034" y="90805"/>
                    <a:pt x="99641" y="111941"/>
                    <a:pt x="111719" y="133077"/>
                  </a:cubicBezTo>
                  <a:cubicBezTo>
                    <a:pt x="126816" y="74953"/>
                    <a:pt x="146443" y="14564"/>
                    <a:pt x="135120" y="3996"/>
                  </a:cubicBez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45F48F6-96A0-4104-8C97-BF2FDE6A1CE3}"/>
                </a:ext>
              </a:extLst>
            </p:cNvPr>
            <p:cNvSpPr/>
            <p:nvPr/>
          </p:nvSpPr>
          <p:spPr>
            <a:xfrm>
              <a:off x="4833373" y="2933336"/>
              <a:ext cx="181166" cy="173617"/>
            </a:xfrm>
            <a:custGeom>
              <a:avLst/>
              <a:gdLst>
                <a:gd name="connsiteX0" fmla="*/ 184134 w 181166"/>
                <a:gd name="connsiteY0" fmla="*/ 11606 h 173617"/>
                <a:gd name="connsiteX1" fmla="*/ 158469 w 181166"/>
                <a:gd name="connsiteY1" fmla="*/ 1793 h 173617"/>
                <a:gd name="connsiteX2" fmla="*/ 128275 w 181166"/>
                <a:gd name="connsiteY2" fmla="*/ 7832 h 173617"/>
                <a:gd name="connsiteX3" fmla="*/ 8253 w 181166"/>
                <a:gd name="connsiteY3" fmla="*/ 127854 h 173617"/>
                <a:gd name="connsiteX4" fmla="*/ 33918 w 181166"/>
                <a:gd name="connsiteY4" fmla="*/ 175410 h 173617"/>
                <a:gd name="connsiteX5" fmla="*/ 134314 w 181166"/>
                <a:gd name="connsiteY5" fmla="*/ 152765 h 173617"/>
                <a:gd name="connsiteX6" fmla="*/ 184134 w 181166"/>
                <a:gd name="connsiteY6" fmla="*/ 11606 h 173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1166" h="173617">
                  <a:moveTo>
                    <a:pt x="184134" y="11606"/>
                  </a:moveTo>
                  <a:lnTo>
                    <a:pt x="158469" y="1793"/>
                  </a:lnTo>
                  <a:cubicBezTo>
                    <a:pt x="147901" y="-1981"/>
                    <a:pt x="136578" y="283"/>
                    <a:pt x="128275" y="7832"/>
                  </a:cubicBezTo>
                  <a:lnTo>
                    <a:pt x="8253" y="127854"/>
                  </a:lnTo>
                  <a:cubicBezTo>
                    <a:pt x="-11374" y="147481"/>
                    <a:pt x="6743" y="181449"/>
                    <a:pt x="33918" y="175410"/>
                  </a:cubicBezTo>
                  <a:lnTo>
                    <a:pt x="134314" y="152765"/>
                  </a:lnTo>
                  <a:cubicBezTo>
                    <a:pt x="142617" y="115022"/>
                    <a:pt x="156205" y="64446"/>
                    <a:pt x="184134" y="11606"/>
                  </a:cubicBez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1724ED3-96EA-4035-930F-E51E2EB10F47}"/>
                </a:ext>
              </a:extLst>
            </p:cNvPr>
            <p:cNvSpPr/>
            <p:nvPr/>
          </p:nvSpPr>
          <p:spPr>
            <a:xfrm>
              <a:off x="5055283" y="3141960"/>
              <a:ext cx="173617" cy="188715"/>
            </a:xfrm>
            <a:custGeom>
              <a:avLst/>
              <a:gdLst>
                <a:gd name="connsiteX0" fmla="*/ 162262 w 173617"/>
                <a:gd name="connsiteY0" fmla="*/ 0 h 188714"/>
                <a:gd name="connsiteX1" fmla="*/ 24123 w 173617"/>
                <a:gd name="connsiteY1" fmla="*/ 48311 h 188714"/>
                <a:gd name="connsiteX2" fmla="*/ 723 w 173617"/>
                <a:gd name="connsiteY2" fmla="*/ 155501 h 188714"/>
                <a:gd name="connsiteX3" fmla="*/ 48279 w 173617"/>
                <a:gd name="connsiteY3" fmla="*/ 181166 h 188714"/>
                <a:gd name="connsiteX4" fmla="*/ 168301 w 173617"/>
                <a:gd name="connsiteY4" fmla="*/ 61144 h 188714"/>
                <a:gd name="connsiteX5" fmla="*/ 174340 w 173617"/>
                <a:gd name="connsiteY5" fmla="*/ 30949 h 188714"/>
                <a:gd name="connsiteX6" fmla="*/ 162262 w 173617"/>
                <a:gd name="connsiteY6" fmla="*/ 0 h 188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3617" h="188714">
                  <a:moveTo>
                    <a:pt x="162262" y="0"/>
                  </a:moveTo>
                  <a:cubicBezTo>
                    <a:pt x="111687" y="26420"/>
                    <a:pt x="63376" y="40762"/>
                    <a:pt x="24123" y="48311"/>
                  </a:cubicBezTo>
                  <a:lnTo>
                    <a:pt x="723" y="155501"/>
                  </a:lnTo>
                  <a:cubicBezTo>
                    <a:pt x="-5316" y="182676"/>
                    <a:pt x="27897" y="201547"/>
                    <a:pt x="48279" y="181166"/>
                  </a:cubicBezTo>
                  <a:lnTo>
                    <a:pt x="168301" y="61144"/>
                  </a:lnTo>
                  <a:cubicBezTo>
                    <a:pt x="175850" y="53595"/>
                    <a:pt x="178869" y="41517"/>
                    <a:pt x="174340" y="30949"/>
                  </a:cubicBezTo>
                  <a:lnTo>
                    <a:pt x="162262" y="0"/>
                  </a:ln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5641C07D-8CD7-4876-9D17-878BE6F25DFE}"/>
                </a:ext>
              </a:extLst>
            </p:cNvPr>
            <p:cNvSpPr/>
            <p:nvPr/>
          </p:nvSpPr>
          <p:spPr>
            <a:xfrm>
              <a:off x="4994107" y="2760001"/>
              <a:ext cx="400075" cy="400075"/>
            </a:xfrm>
            <a:custGeom>
              <a:avLst/>
              <a:gdLst>
                <a:gd name="connsiteX0" fmla="*/ 267975 w 400074"/>
                <a:gd name="connsiteY0" fmla="*/ 0 h 400074"/>
                <a:gd name="connsiteX1" fmla="*/ 123797 w 400074"/>
                <a:gd name="connsiteY1" fmla="*/ 98132 h 400074"/>
                <a:gd name="connsiteX2" fmla="*/ 0 w 400074"/>
                <a:gd name="connsiteY2" fmla="*/ 358558 h 400074"/>
                <a:gd name="connsiteX3" fmla="*/ 46801 w 400074"/>
                <a:gd name="connsiteY3" fmla="*/ 405359 h 400074"/>
                <a:gd name="connsiteX4" fmla="*/ 307982 w 400074"/>
                <a:gd name="connsiteY4" fmla="*/ 282317 h 400074"/>
                <a:gd name="connsiteX5" fmla="*/ 406114 w 400074"/>
                <a:gd name="connsiteY5" fmla="*/ 138894 h 400074"/>
                <a:gd name="connsiteX6" fmla="*/ 348745 w 400074"/>
                <a:gd name="connsiteY6" fmla="*/ 55860 h 400074"/>
                <a:gd name="connsiteX7" fmla="*/ 267975 w 400074"/>
                <a:gd name="connsiteY7" fmla="*/ 0 h 400074"/>
                <a:gd name="connsiteX8" fmla="*/ 306472 w 400074"/>
                <a:gd name="connsiteY8" fmla="*/ 163049 h 400074"/>
                <a:gd name="connsiteX9" fmla="*/ 242310 w 400074"/>
                <a:gd name="connsiteY9" fmla="*/ 163049 h 400074"/>
                <a:gd name="connsiteX10" fmla="*/ 242310 w 400074"/>
                <a:gd name="connsiteY10" fmla="*/ 98886 h 400074"/>
                <a:gd name="connsiteX11" fmla="*/ 306472 w 400074"/>
                <a:gd name="connsiteY11" fmla="*/ 98886 h 400074"/>
                <a:gd name="connsiteX12" fmla="*/ 306472 w 400074"/>
                <a:gd name="connsiteY12" fmla="*/ 163049 h 400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0074" h="400074">
                  <a:moveTo>
                    <a:pt x="267975" y="0"/>
                  </a:moveTo>
                  <a:cubicBezTo>
                    <a:pt x="223438" y="18117"/>
                    <a:pt x="172863" y="49066"/>
                    <a:pt x="123797" y="98132"/>
                  </a:cubicBezTo>
                  <a:cubicBezTo>
                    <a:pt x="33969" y="187960"/>
                    <a:pt x="7549" y="296659"/>
                    <a:pt x="0" y="358558"/>
                  </a:cubicBezTo>
                  <a:lnTo>
                    <a:pt x="46801" y="405359"/>
                  </a:lnTo>
                  <a:cubicBezTo>
                    <a:pt x="108700" y="397810"/>
                    <a:pt x="218154" y="372145"/>
                    <a:pt x="307982" y="282317"/>
                  </a:cubicBezTo>
                  <a:cubicBezTo>
                    <a:pt x="357048" y="233251"/>
                    <a:pt x="387997" y="183431"/>
                    <a:pt x="406114" y="138894"/>
                  </a:cubicBezTo>
                  <a:cubicBezTo>
                    <a:pt x="396301" y="113984"/>
                    <a:pt x="376674" y="84544"/>
                    <a:pt x="348745" y="55860"/>
                  </a:cubicBezTo>
                  <a:cubicBezTo>
                    <a:pt x="321570" y="29439"/>
                    <a:pt x="292885" y="9813"/>
                    <a:pt x="267975" y="0"/>
                  </a:cubicBezTo>
                  <a:close/>
                  <a:moveTo>
                    <a:pt x="306472" y="163049"/>
                  </a:moveTo>
                  <a:cubicBezTo>
                    <a:pt x="289111" y="180411"/>
                    <a:pt x="260426" y="180411"/>
                    <a:pt x="242310" y="163049"/>
                  </a:cubicBezTo>
                  <a:cubicBezTo>
                    <a:pt x="224948" y="145688"/>
                    <a:pt x="224948" y="117003"/>
                    <a:pt x="242310" y="98886"/>
                  </a:cubicBezTo>
                  <a:cubicBezTo>
                    <a:pt x="259671" y="81525"/>
                    <a:pt x="288356" y="81525"/>
                    <a:pt x="306472" y="98886"/>
                  </a:cubicBezTo>
                  <a:cubicBezTo>
                    <a:pt x="323834" y="117003"/>
                    <a:pt x="323834" y="145688"/>
                    <a:pt x="306472" y="163049"/>
                  </a:cubicBez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2BE50E28-575C-43C3-867F-5CC3F72FB6A9}"/>
                </a:ext>
              </a:extLst>
            </p:cNvPr>
            <p:cNvSpPr/>
            <p:nvPr/>
          </p:nvSpPr>
          <p:spPr>
            <a:xfrm>
              <a:off x="4905198" y="3146756"/>
              <a:ext cx="105680" cy="105680"/>
            </a:xfrm>
            <a:custGeom>
              <a:avLst/>
              <a:gdLst>
                <a:gd name="connsiteX0" fmla="*/ 88154 w 105680"/>
                <a:gd name="connsiteY0" fmla="*/ 19359 h 105680"/>
                <a:gd name="connsiteX1" fmla="*/ 52676 w 105680"/>
                <a:gd name="connsiteY1" fmla="*/ 11811 h 105680"/>
                <a:gd name="connsiteX2" fmla="*/ 2100 w 105680"/>
                <a:gd name="connsiteY2" fmla="*/ 105413 h 105680"/>
                <a:gd name="connsiteX3" fmla="*/ 95703 w 105680"/>
                <a:gd name="connsiteY3" fmla="*/ 54838 h 105680"/>
                <a:gd name="connsiteX4" fmla="*/ 88154 w 105680"/>
                <a:gd name="connsiteY4" fmla="*/ 19359 h 105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680" h="105680">
                  <a:moveTo>
                    <a:pt x="88154" y="19359"/>
                  </a:moveTo>
                  <a:cubicBezTo>
                    <a:pt x="76076" y="7281"/>
                    <a:pt x="77586" y="-13100"/>
                    <a:pt x="52676" y="11811"/>
                  </a:cubicBezTo>
                  <a:cubicBezTo>
                    <a:pt x="27765" y="36721"/>
                    <a:pt x="-9223" y="93335"/>
                    <a:pt x="2100" y="105413"/>
                  </a:cubicBezTo>
                  <a:cubicBezTo>
                    <a:pt x="14178" y="117491"/>
                    <a:pt x="70792" y="79748"/>
                    <a:pt x="95703" y="54838"/>
                  </a:cubicBezTo>
                  <a:cubicBezTo>
                    <a:pt x="120613" y="29172"/>
                    <a:pt x="100232" y="30682"/>
                    <a:pt x="88154" y="19359"/>
                  </a:cubicBez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8" name="Graphic 85" descr="Lightbulb">
            <a:extLst>
              <a:ext uri="{FF2B5EF4-FFF2-40B4-BE49-F238E27FC236}">
                <a16:creationId xmlns:a16="http://schemas.microsoft.com/office/drawing/2014/main" id="{6F1AF4A1-76B1-494B-A0E0-ED8EE2D3BEBD}"/>
              </a:ext>
            </a:extLst>
          </p:cNvPr>
          <p:cNvGrpSpPr/>
          <p:nvPr/>
        </p:nvGrpSpPr>
        <p:grpSpPr>
          <a:xfrm>
            <a:off x="3423202" y="4059023"/>
            <a:ext cx="724664" cy="724664"/>
            <a:chOff x="3423202" y="4059023"/>
            <a:chExt cx="724664" cy="724664"/>
          </a:xfrm>
          <a:solidFill>
            <a:schemeClr val="bg1">
              <a:alpha val="6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A444026-470E-4383-B69B-78044E1ED475}"/>
                </a:ext>
              </a:extLst>
            </p:cNvPr>
            <p:cNvSpPr/>
            <p:nvPr/>
          </p:nvSpPr>
          <p:spPr>
            <a:xfrm>
              <a:off x="3687402" y="4542132"/>
              <a:ext cx="196263" cy="45292"/>
            </a:xfrm>
            <a:custGeom>
              <a:avLst/>
              <a:gdLst>
                <a:gd name="connsiteX0" fmla="*/ 22646 w 196263"/>
                <a:gd name="connsiteY0" fmla="*/ 0 h 45291"/>
                <a:gd name="connsiteX1" fmla="*/ 173617 w 196263"/>
                <a:gd name="connsiteY1" fmla="*/ 0 h 45291"/>
                <a:gd name="connsiteX2" fmla="*/ 196263 w 196263"/>
                <a:gd name="connsiteY2" fmla="*/ 22646 h 45291"/>
                <a:gd name="connsiteX3" fmla="*/ 173617 w 196263"/>
                <a:gd name="connsiteY3" fmla="*/ 45292 h 45291"/>
                <a:gd name="connsiteX4" fmla="*/ 22646 w 196263"/>
                <a:gd name="connsiteY4" fmla="*/ 45292 h 45291"/>
                <a:gd name="connsiteX5" fmla="*/ 0 w 196263"/>
                <a:gd name="connsiteY5" fmla="*/ 22646 h 45291"/>
                <a:gd name="connsiteX6" fmla="*/ 22646 w 196263"/>
                <a:gd name="connsiteY6" fmla="*/ 0 h 45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6263" h="45291">
                  <a:moveTo>
                    <a:pt x="22646" y="0"/>
                  </a:moveTo>
                  <a:lnTo>
                    <a:pt x="173617" y="0"/>
                  </a:lnTo>
                  <a:cubicBezTo>
                    <a:pt x="186450" y="0"/>
                    <a:pt x="196263" y="9813"/>
                    <a:pt x="196263" y="22646"/>
                  </a:cubicBezTo>
                  <a:cubicBezTo>
                    <a:pt x="196263" y="35478"/>
                    <a:pt x="186450" y="45292"/>
                    <a:pt x="173617" y="45292"/>
                  </a:cubicBezTo>
                  <a:lnTo>
                    <a:pt x="22646" y="45292"/>
                  </a:lnTo>
                  <a:cubicBezTo>
                    <a:pt x="9813" y="45292"/>
                    <a:pt x="0" y="35478"/>
                    <a:pt x="0" y="22646"/>
                  </a:cubicBezTo>
                  <a:cubicBezTo>
                    <a:pt x="0" y="9813"/>
                    <a:pt x="9813" y="0"/>
                    <a:pt x="22646" y="0"/>
                  </a:cubicBez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ACB52D4-81AE-429A-8D47-D3034202A384}"/>
                </a:ext>
              </a:extLst>
            </p:cNvPr>
            <p:cNvSpPr/>
            <p:nvPr/>
          </p:nvSpPr>
          <p:spPr>
            <a:xfrm>
              <a:off x="3687402" y="4617618"/>
              <a:ext cx="196263" cy="45292"/>
            </a:xfrm>
            <a:custGeom>
              <a:avLst/>
              <a:gdLst>
                <a:gd name="connsiteX0" fmla="*/ 22646 w 196263"/>
                <a:gd name="connsiteY0" fmla="*/ 0 h 45291"/>
                <a:gd name="connsiteX1" fmla="*/ 173617 w 196263"/>
                <a:gd name="connsiteY1" fmla="*/ 0 h 45291"/>
                <a:gd name="connsiteX2" fmla="*/ 196263 w 196263"/>
                <a:gd name="connsiteY2" fmla="*/ 22646 h 45291"/>
                <a:gd name="connsiteX3" fmla="*/ 173617 w 196263"/>
                <a:gd name="connsiteY3" fmla="*/ 45292 h 45291"/>
                <a:gd name="connsiteX4" fmla="*/ 22646 w 196263"/>
                <a:gd name="connsiteY4" fmla="*/ 45292 h 45291"/>
                <a:gd name="connsiteX5" fmla="*/ 0 w 196263"/>
                <a:gd name="connsiteY5" fmla="*/ 22646 h 45291"/>
                <a:gd name="connsiteX6" fmla="*/ 22646 w 196263"/>
                <a:gd name="connsiteY6" fmla="*/ 0 h 45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6263" h="45291">
                  <a:moveTo>
                    <a:pt x="22646" y="0"/>
                  </a:moveTo>
                  <a:lnTo>
                    <a:pt x="173617" y="0"/>
                  </a:lnTo>
                  <a:cubicBezTo>
                    <a:pt x="186450" y="0"/>
                    <a:pt x="196263" y="9813"/>
                    <a:pt x="196263" y="22646"/>
                  </a:cubicBezTo>
                  <a:cubicBezTo>
                    <a:pt x="196263" y="35478"/>
                    <a:pt x="186450" y="45292"/>
                    <a:pt x="173617" y="45292"/>
                  </a:cubicBezTo>
                  <a:lnTo>
                    <a:pt x="22646" y="45292"/>
                  </a:lnTo>
                  <a:cubicBezTo>
                    <a:pt x="9813" y="45292"/>
                    <a:pt x="0" y="35478"/>
                    <a:pt x="0" y="22646"/>
                  </a:cubicBezTo>
                  <a:cubicBezTo>
                    <a:pt x="0" y="9813"/>
                    <a:pt x="9813" y="0"/>
                    <a:pt x="22646" y="0"/>
                  </a:cubicBez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D4D2F4D-0363-4B69-865C-714CD58FACE8}"/>
                </a:ext>
              </a:extLst>
            </p:cNvPr>
            <p:cNvSpPr/>
            <p:nvPr/>
          </p:nvSpPr>
          <p:spPr>
            <a:xfrm>
              <a:off x="3736468" y="4693104"/>
              <a:ext cx="98132" cy="45292"/>
            </a:xfrm>
            <a:custGeom>
              <a:avLst/>
              <a:gdLst>
                <a:gd name="connsiteX0" fmla="*/ 0 w 98131"/>
                <a:gd name="connsiteY0" fmla="*/ 0 h 45291"/>
                <a:gd name="connsiteX1" fmla="*/ 49066 w 98131"/>
                <a:gd name="connsiteY1" fmla="*/ 45292 h 45291"/>
                <a:gd name="connsiteX2" fmla="*/ 98132 w 98131"/>
                <a:gd name="connsiteY2" fmla="*/ 0 h 45291"/>
                <a:gd name="connsiteX3" fmla="*/ 0 w 98131"/>
                <a:gd name="connsiteY3" fmla="*/ 0 h 45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8131" h="45291">
                  <a:moveTo>
                    <a:pt x="0" y="0"/>
                  </a:moveTo>
                  <a:cubicBezTo>
                    <a:pt x="2265" y="25665"/>
                    <a:pt x="23401" y="45292"/>
                    <a:pt x="49066" y="45292"/>
                  </a:cubicBezTo>
                  <a:cubicBezTo>
                    <a:pt x="74731" y="45292"/>
                    <a:pt x="95867" y="25665"/>
                    <a:pt x="98132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94A43A16-398F-417B-9879-42E160DE7F86}"/>
                </a:ext>
              </a:extLst>
            </p:cNvPr>
            <p:cNvSpPr/>
            <p:nvPr/>
          </p:nvSpPr>
          <p:spPr>
            <a:xfrm>
              <a:off x="3589271" y="4104315"/>
              <a:ext cx="392526" cy="407624"/>
            </a:xfrm>
            <a:custGeom>
              <a:avLst/>
              <a:gdLst>
                <a:gd name="connsiteX0" fmla="*/ 196263 w 392526"/>
                <a:gd name="connsiteY0" fmla="*/ 0 h 407623"/>
                <a:gd name="connsiteX1" fmla="*/ 196263 w 392526"/>
                <a:gd name="connsiteY1" fmla="*/ 0 h 407623"/>
                <a:gd name="connsiteX2" fmla="*/ 196263 w 392526"/>
                <a:gd name="connsiteY2" fmla="*/ 0 h 407623"/>
                <a:gd name="connsiteX3" fmla="*/ 0 w 392526"/>
                <a:gd name="connsiteY3" fmla="*/ 193999 h 407623"/>
                <a:gd name="connsiteX4" fmla="*/ 0 w 392526"/>
                <a:gd name="connsiteY4" fmla="*/ 200792 h 407623"/>
                <a:gd name="connsiteX5" fmla="*/ 13587 w 392526"/>
                <a:gd name="connsiteY5" fmla="*/ 268730 h 407623"/>
                <a:gd name="connsiteX6" fmla="*/ 47556 w 392526"/>
                <a:gd name="connsiteY6" fmla="*/ 324589 h 407623"/>
                <a:gd name="connsiteX7" fmla="*/ 93602 w 392526"/>
                <a:gd name="connsiteY7" fmla="*/ 399320 h 407623"/>
                <a:gd name="connsiteX8" fmla="*/ 107190 w 392526"/>
                <a:gd name="connsiteY8" fmla="*/ 407624 h 407623"/>
                <a:gd name="connsiteX9" fmla="*/ 285336 w 392526"/>
                <a:gd name="connsiteY9" fmla="*/ 407624 h 407623"/>
                <a:gd name="connsiteX10" fmla="*/ 298924 w 392526"/>
                <a:gd name="connsiteY10" fmla="*/ 399320 h 407623"/>
                <a:gd name="connsiteX11" fmla="*/ 344970 w 392526"/>
                <a:gd name="connsiteY11" fmla="*/ 324589 h 407623"/>
                <a:gd name="connsiteX12" fmla="*/ 378939 w 392526"/>
                <a:gd name="connsiteY12" fmla="*/ 268730 h 407623"/>
                <a:gd name="connsiteX13" fmla="*/ 392526 w 392526"/>
                <a:gd name="connsiteY13" fmla="*/ 200792 h 407623"/>
                <a:gd name="connsiteX14" fmla="*/ 392526 w 392526"/>
                <a:gd name="connsiteY14" fmla="*/ 193999 h 407623"/>
                <a:gd name="connsiteX15" fmla="*/ 196263 w 392526"/>
                <a:gd name="connsiteY15" fmla="*/ 0 h 407623"/>
                <a:gd name="connsiteX16" fmla="*/ 347235 w 392526"/>
                <a:gd name="connsiteY16" fmla="*/ 200037 h 407623"/>
                <a:gd name="connsiteX17" fmla="*/ 336667 w 392526"/>
                <a:gd name="connsiteY17" fmla="*/ 252878 h 407623"/>
                <a:gd name="connsiteX18" fmla="*/ 311002 w 392526"/>
                <a:gd name="connsiteY18" fmla="*/ 294395 h 407623"/>
                <a:gd name="connsiteX19" fmla="*/ 267220 w 392526"/>
                <a:gd name="connsiteY19" fmla="*/ 362332 h 407623"/>
                <a:gd name="connsiteX20" fmla="*/ 196263 w 392526"/>
                <a:gd name="connsiteY20" fmla="*/ 362332 h 407623"/>
                <a:gd name="connsiteX21" fmla="*/ 126061 w 392526"/>
                <a:gd name="connsiteY21" fmla="*/ 362332 h 407623"/>
                <a:gd name="connsiteX22" fmla="*/ 82280 w 392526"/>
                <a:gd name="connsiteY22" fmla="*/ 294395 h 407623"/>
                <a:gd name="connsiteX23" fmla="*/ 56614 w 392526"/>
                <a:gd name="connsiteY23" fmla="*/ 252878 h 407623"/>
                <a:gd name="connsiteX24" fmla="*/ 46046 w 392526"/>
                <a:gd name="connsiteY24" fmla="*/ 200037 h 407623"/>
                <a:gd name="connsiteX25" fmla="*/ 46046 w 392526"/>
                <a:gd name="connsiteY25" fmla="*/ 193999 h 407623"/>
                <a:gd name="connsiteX26" fmla="*/ 197018 w 392526"/>
                <a:gd name="connsiteY26" fmla="*/ 44537 h 407623"/>
                <a:gd name="connsiteX27" fmla="*/ 197018 w 392526"/>
                <a:gd name="connsiteY27" fmla="*/ 44537 h 407623"/>
                <a:gd name="connsiteX28" fmla="*/ 197018 w 392526"/>
                <a:gd name="connsiteY28" fmla="*/ 44537 h 407623"/>
                <a:gd name="connsiteX29" fmla="*/ 197018 w 392526"/>
                <a:gd name="connsiteY29" fmla="*/ 44537 h 407623"/>
                <a:gd name="connsiteX30" fmla="*/ 197018 w 392526"/>
                <a:gd name="connsiteY30" fmla="*/ 44537 h 407623"/>
                <a:gd name="connsiteX31" fmla="*/ 197018 w 392526"/>
                <a:gd name="connsiteY31" fmla="*/ 44537 h 407623"/>
                <a:gd name="connsiteX32" fmla="*/ 197018 w 392526"/>
                <a:gd name="connsiteY32" fmla="*/ 44537 h 407623"/>
                <a:gd name="connsiteX33" fmla="*/ 347990 w 392526"/>
                <a:gd name="connsiteY33" fmla="*/ 193999 h 407623"/>
                <a:gd name="connsiteX34" fmla="*/ 347990 w 392526"/>
                <a:gd name="connsiteY34" fmla="*/ 200037 h 407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92526" h="407623">
                  <a:moveTo>
                    <a:pt x="196263" y="0"/>
                  </a:moveTo>
                  <a:cubicBezTo>
                    <a:pt x="196263" y="0"/>
                    <a:pt x="196263" y="0"/>
                    <a:pt x="196263" y="0"/>
                  </a:cubicBezTo>
                  <a:cubicBezTo>
                    <a:pt x="196263" y="0"/>
                    <a:pt x="196263" y="0"/>
                    <a:pt x="196263" y="0"/>
                  </a:cubicBezTo>
                  <a:cubicBezTo>
                    <a:pt x="89073" y="755"/>
                    <a:pt x="2265" y="86809"/>
                    <a:pt x="0" y="193999"/>
                  </a:cubicBezTo>
                  <a:lnTo>
                    <a:pt x="0" y="200792"/>
                  </a:lnTo>
                  <a:cubicBezTo>
                    <a:pt x="755" y="224193"/>
                    <a:pt x="5284" y="246839"/>
                    <a:pt x="13587" y="268730"/>
                  </a:cubicBezTo>
                  <a:cubicBezTo>
                    <a:pt x="21891" y="289111"/>
                    <a:pt x="33214" y="307982"/>
                    <a:pt x="47556" y="324589"/>
                  </a:cubicBezTo>
                  <a:cubicBezTo>
                    <a:pt x="65673" y="344215"/>
                    <a:pt x="85299" y="382713"/>
                    <a:pt x="93602" y="399320"/>
                  </a:cubicBezTo>
                  <a:cubicBezTo>
                    <a:pt x="95867" y="404604"/>
                    <a:pt x="101151" y="407624"/>
                    <a:pt x="107190" y="407624"/>
                  </a:cubicBezTo>
                  <a:lnTo>
                    <a:pt x="285336" y="407624"/>
                  </a:lnTo>
                  <a:cubicBezTo>
                    <a:pt x="291375" y="407624"/>
                    <a:pt x="296659" y="404604"/>
                    <a:pt x="298924" y="399320"/>
                  </a:cubicBezTo>
                  <a:cubicBezTo>
                    <a:pt x="307227" y="382713"/>
                    <a:pt x="326854" y="344215"/>
                    <a:pt x="344970" y="324589"/>
                  </a:cubicBezTo>
                  <a:cubicBezTo>
                    <a:pt x="359313" y="307982"/>
                    <a:pt x="371390" y="289111"/>
                    <a:pt x="378939" y="268730"/>
                  </a:cubicBezTo>
                  <a:cubicBezTo>
                    <a:pt x="387242" y="246839"/>
                    <a:pt x="391772" y="224193"/>
                    <a:pt x="392526" y="200792"/>
                  </a:cubicBezTo>
                  <a:lnTo>
                    <a:pt x="392526" y="193999"/>
                  </a:lnTo>
                  <a:cubicBezTo>
                    <a:pt x="390262" y="86809"/>
                    <a:pt x="303453" y="755"/>
                    <a:pt x="196263" y="0"/>
                  </a:cubicBezTo>
                  <a:close/>
                  <a:moveTo>
                    <a:pt x="347235" y="200037"/>
                  </a:moveTo>
                  <a:cubicBezTo>
                    <a:pt x="346480" y="218154"/>
                    <a:pt x="342706" y="236271"/>
                    <a:pt x="336667" y="252878"/>
                  </a:cubicBezTo>
                  <a:cubicBezTo>
                    <a:pt x="330628" y="267975"/>
                    <a:pt x="322325" y="282317"/>
                    <a:pt x="311002" y="294395"/>
                  </a:cubicBezTo>
                  <a:cubicBezTo>
                    <a:pt x="293640" y="315531"/>
                    <a:pt x="278543" y="338177"/>
                    <a:pt x="267220" y="362332"/>
                  </a:cubicBezTo>
                  <a:lnTo>
                    <a:pt x="196263" y="362332"/>
                  </a:lnTo>
                  <a:lnTo>
                    <a:pt x="126061" y="362332"/>
                  </a:lnTo>
                  <a:cubicBezTo>
                    <a:pt x="113984" y="338177"/>
                    <a:pt x="98886" y="315531"/>
                    <a:pt x="82280" y="294395"/>
                  </a:cubicBezTo>
                  <a:cubicBezTo>
                    <a:pt x="71712" y="282317"/>
                    <a:pt x="62653" y="267975"/>
                    <a:pt x="56614" y="252878"/>
                  </a:cubicBezTo>
                  <a:cubicBezTo>
                    <a:pt x="49821" y="236271"/>
                    <a:pt x="46801" y="218154"/>
                    <a:pt x="46046" y="200037"/>
                  </a:cubicBezTo>
                  <a:lnTo>
                    <a:pt x="46046" y="193999"/>
                  </a:lnTo>
                  <a:cubicBezTo>
                    <a:pt x="47556" y="111719"/>
                    <a:pt x="114738" y="45292"/>
                    <a:pt x="197018" y="44537"/>
                  </a:cubicBezTo>
                  <a:lnTo>
                    <a:pt x="197018" y="44537"/>
                  </a:lnTo>
                  <a:lnTo>
                    <a:pt x="197018" y="44537"/>
                  </a:lnTo>
                  <a:cubicBezTo>
                    <a:pt x="197018" y="44537"/>
                    <a:pt x="197018" y="44537"/>
                    <a:pt x="197018" y="44537"/>
                  </a:cubicBezTo>
                  <a:cubicBezTo>
                    <a:pt x="197018" y="44537"/>
                    <a:pt x="197018" y="44537"/>
                    <a:pt x="197018" y="44537"/>
                  </a:cubicBezTo>
                  <a:lnTo>
                    <a:pt x="197018" y="44537"/>
                  </a:lnTo>
                  <a:lnTo>
                    <a:pt x="197018" y="44537"/>
                  </a:lnTo>
                  <a:cubicBezTo>
                    <a:pt x="279298" y="45292"/>
                    <a:pt x="346480" y="110964"/>
                    <a:pt x="347990" y="193999"/>
                  </a:cubicBezTo>
                  <a:lnTo>
                    <a:pt x="347990" y="200037"/>
                  </a:ln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73469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8479</TotalTime>
  <Words>379</Words>
  <PresentationFormat>Widescreen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Semi-Donut Chart w/ 4 Parts – Slide Template</vt:lpstr>
      <vt:lpstr>Semi-Donut Chart w/ 4 Parts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Semi-Donut Chart w/ 4 Parts</dc:title>
  <dc:creator>PresentationGO.com</dc:creator>
  <dc:description>© Copyright PresentationGO.com</dc:description>
  <dcterms:created xsi:type="dcterms:W3CDTF">2014-11-26T05:14:11Z</dcterms:created>
  <dcterms:modified xsi:type="dcterms:W3CDTF">2019-08-20T17:47:07Z</dcterms:modified>
  <cp:category>Charts &amp; Diagrams</cp:category>
</cp:coreProperties>
</file>