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1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5 Parts – Slide Template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0D64EEE1-6A0D-4060-BA09-B9AA1345DCEC}"/>
              </a:ext>
            </a:extLst>
          </p:cNvPr>
          <p:cNvSpPr/>
          <p:nvPr/>
        </p:nvSpPr>
        <p:spPr>
          <a:xfrm>
            <a:off x="1532500" y="2417574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8626B8B-2D9C-45F7-AEA9-2A2F42E863FD}"/>
              </a:ext>
            </a:extLst>
          </p:cNvPr>
          <p:cNvGrpSpPr/>
          <p:nvPr/>
        </p:nvGrpSpPr>
        <p:grpSpPr>
          <a:xfrm>
            <a:off x="1753963" y="2588316"/>
            <a:ext cx="5636075" cy="2868759"/>
            <a:chOff x="3097213" y="376238"/>
            <a:chExt cx="5997575" cy="3052762"/>
          </a:xfrm>
        </p:grpSpPr>
        <p:sp>
          <p:nvSpPr>
            <p:cNvPr id="138" name="Freeform 5">
              <a:extLst>
                <a:ext uri="{FF2B5EF4-FFF2-40B4-BE49-F238E27FC236}">
                  <a16:creationId xmlns:a16="http://schemas.microsoft.com/office/drawing/2014/main" id="{A76C0DCB-AE2C-4AD3-93F3-ECA6AC947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663700"/>
              <a:ext cx="1665288" cy="1765300"/>
            </a:xfrm>
            <a:custGeom>
              <a:avLst/>
              <a:gdLst>
                <a:gd name="T0" fmla="*/ 0 w 2672"/>
                <a:gd name="T1" fmla="*/ 2829 h 2829"/>
                <a:gd name="T2" fmla="*/ 919 w 2672"/>
                <a:gd name="T3" fmla="*/ 0 h 2829"/>
                <a:gd name="T4" fmla="*/ 2672 w 2672"/>
                <a:gd name="T5" fmla="*/ 1273 h 2829"/>
                <a:gd name="T6" fmla="*/ 2166 w 2672"/>
                <a:gd name="T7" fmla="*/ 2829 h 2829"/>
                <a:gd name="T8" fmla="*/ 0 w 2672"/>
                <a:gd name="T9" fmla="*/ 2829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0" y="2829"/>
                  </a:moveTo>
                  <a:cubicBezTo>
                    <a:pt x="0" y="1813"/>
                    <a:pt x="322" y="822"/>
                    <a:pt x="919" y="0"/>
                  </a:cubicBezTo>
                  <a:lnTo>
                    <a:pt x="2672" y="1273"/>
                  </a:lnTo>
                  <a:cubicBezTo>
                    <a:pt x="2343" y="1725"/>
                    <a:pt x="2166" y="2270"/>
                    <a:pt x="2166" y="2829"/>
                  </a:cubicBezTo>
                  <a:lnTo>
                    <a:pt x="0" y="282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">
              <a:extLst>
                <a:ext uri="{FF2B5EF4-FFF2-40B4-BE49-F238E27FC236}">
                  <a16:creationId xmlns:a16="http://schemas.microsoft.com/office/drawing/2014/main" id="{1A6967C9-7CD7-4680-A8AE-2A2099F13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1" y="571500"/>
              <a:ext cx="1916113" cy="1887538"/>
            </a:xfrm>
            <a:custGeom>
              <a:avLst/>
              <a:gdLst>
                <a:gd name="T0" fmla="*/ 0 w 3076"/>
                <a:gd name="T1" fmla="*/ 1749 h 3022"/>
                <a:gd name="T2" fmla="*/ 2407 w 3076"/>
                <a:gd name="T3" fmla="*/ 0 h 3022"/>
                <a:gd name="T4" fmla="*/ 3076 w 3076"/>
                <a:gd name="T5" fmla="*/ 2060 h 3022"/>
                <a:gd name="T6" fmla="*/ 1753 w 3076"/>
                <a:gd name="T7" fmla="*/ 3022 h 3022"/>
                <a:gd name="T8" fmla="*/ 0 w 3076"/>
                <a:gd name="T9" fmla="*/ 1749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0" y="1749"/>
                  </a:moveTo>
                  <a:cubicBezTo>
                    <a:pt x="598" y="926"/>
                    <a:pt x="1440" y="314"/>
                    <a:pt x="2407" y="0"/>
                  </a:cubicBezTo>
                  <a:lnTo>
                    <a:pt x="3076" y="2060"/>
                  </a:lnTo>
                  <a:cubicBezTo>
                    <a:pt x="2545" y="2233"/>
                    <a:pt x="2081" y="2570"/>
                    <a:pt x="1753" y="3022"/>
                  </a:cubicBezTo>
                  <a:lnTo>
                    <a:pt x="0" y="1749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">
              <a:extLst>
                <a:ext uri="{FF2B5EF4-FFF2-40B4-BE49-F238E27FC236}">
                  <a16:creationId xmlns:a16="http://schemas.microsoft.com/office/drawing/2014/main" id="{014AA83E-0E9B-44FD-BC9F-6E5461B91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76238"/>
              <a:ext cx="1852613" cy="1481138"/>
            </a:xfrm>
            <a:custGeom>
              <a:avLst/>
              <a:gdLst>
                <a:gd name="T0" fmla="*/ 0 w 2975"/>
                <a:gd name="T1" fmla="*/ 314 h 2374"/>
                <a:gd name="T2" fmla="*/ 2975 w 2975"/>
                <a:gd name="T3" fmla="*/ 314 h 2374"/>
                <a:gd name="T4" fmla="*/ 2306 w 2975"/>
                <a:gd name="T5" fmla="*/ 2374 h 2374"/>
                <a:gd name="T6" fmla="*/ 669 w 2975"/>
                <a:gd name="T7" fmla="*/ 2374 h 2374"/>
                <a:gd name="T8" fmla="*/ 0 w 2975"/>
                <a:gd name="T9" fmla="*/ 314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5" h="2374">
                  <a:moveTo>
                    <a:pt x="0" y="314"/>
                  </a:moveTo>
                  <a:cubicBezTo>
                    <a:pt x="967" y="0"/>
                    <a:pt x="2008" y="0"/>
                    <a:pt x="2975" y="314"/>
                  </a:cubicBezTo>
                  <a:lnTo>
                    <a:pt x="2306" y="2374"/>
                  </a:lnTo>
                  <a:cubicBezTo>
                    <a:pt x="1774" y="2201"/>
                    <a:pt x="1201" y="2201"/>
                    <a:pt x="669" y="2374"/>
                  </a:cubicBezTo>
                  <a:lnTo>
                    <a:pt x="0" y="31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">
              <a:extLst>
                <a:ext uri="{FF2B5EF4-FFF2-40B4-BE49-F238E27FC236}">
                  <a16:creationId xmlns:a16="http://schemas.microsoft.com/office/drawing/2014/main" id="{F5733384-F624-489E-8865-EE539C71E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71500"/>
              <a:ext cx="1917700" cy="1887538"/>
            </a:xfrm>
            <a:custGeom>
              <a:avLst/>
              <a:gdLst>
                <a:gd name="T0" fmla="*/ 669 w 3076"/>
                <a:gd name="T1" fmla="*/ 0 h 3022"/>
                <a:gd name="T2" fmla="*/ 3076 w 3076"/>
                <a:gd name="T3" fmla="*/ 1749 h 3022"/>
                <a:gd name="T4" fmla="*/ 1323 w 3076"/>
                <a:gd name="T5" fmla="*/ 3022 h 3022"/>
                <a:gd name="T6" fmla="*/ 0 w 3076"/>
                <a:gd name="T7" fmla="*/ 2060 h 3022"/>
                <a:gd name="T8" fmla="*/ 669 w 3076"/>
                <a:gd name="T9" fmla="*/ 0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669" y="0"/>
                  </a:moveTo>
                  <a:cubicBezTo>
                    <a:pt x="1636" y="314"/>
                    <a:pt x="2478" y="926"/>
                    <a:pt x="3076" y="1749"/>
                  </a:cubicBezTo>
                  <a:lnTo>
                    <a:pt x="1323" y="3022"/>
                  </a:lnTo>
                  <a:cubicBezTo>
                    <a:pt x="995" y="2570"/>
                    <a:pt x="531" y="2233"/>
                    <a:pt x="0" y="2060"/>
                  </a:cubicBezTo>
                  <a:lnTo>
                    <a:pt x="66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9">
              <a:extLst>
                <a:ext uri="{FF2B5EF4-FFF2-40B4-BE49-F238E27FC236}">
                  <a16:creationId xmlns:a16="http://schemas.microsoft.com/office/drawing/2014/main" id="{D9D6F21D-EA4A-40E6-B4F8-CB64E056B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1663700"/>
              <a:ext cx="1663700" cy="1765300"/>
            </a:xfrm>
            <a:custGeom>
              <a:avLst/>
              <a:gdLst>
                <a:gd name="T0" fmla="*/ 1753 w 2672"/>
                <a:gd name="T1" fmla="*/ 0 h 2829"/>
                <a:gd name="T2" fmla="*/ 2672 w 2672"/>
                <a:gd name="T3" fmla="*/ 2829 h 2829"/>
                <a:gd name="T4" fmla="*/ 506 w 2672"/>
                <a:gd name="T5" fmla="*/ 2829 h 2829"/>
                <a:gd name="T6" fmla="*/ 0 w 2672"/>
                <a:gd name="T7" fmla="*/ 1273 h 2829"/>
                <a:gd name="T8" fmla="*/ 1753 w 2672"/>
                <a:gd name="T9" fmla="*/ 0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1753" y="0"/>
                  </a:moveTo>
                  <a:cubicBezTo>
                    <a:pt x="2350" y="822"/>
                    <a:pt x="2672" y="1813"/>
                    <a:pt x="2672" y="2829"/>
                  </a:cubicBezTo>
                  <a:lnTo>
                    <a:pt x="506" y="2829"/>
                  </a:lnTo>
                  <a:cubicBezTo>
                    <a:pt x="506" y="2270"/>
                    <a:pt x="329" y="1725"/>
                    <a:pt x="0" y="1273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4AFDF6FA-0D6F-4062-80EF-496652561810}"/>
              </a:ext>
            </a:extLst>
          </p:cNvPr>
          <p:cNvSpPr/>
          <p:nvPr/>
        </p:nvSpPr>
        <p:spPr>
          <a:xfrm>
            <a:off x="2634198" y="3519273"/>
            <a:ext cx="3875603" cy="1937802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5A687E1-CA9D-48D0-AA67-69BFE69F2CB2}"/>
              </a:ext>
            </a:extLst>
          </p:cNvPr>
          <p:cNvSpPr/>
          <p:nvPr/>
        </p:nvSpPr>
        <p:spPr>
          <a:xfrm>
            <a:off x="196596" y="5397051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1D608B90-7017-4CB7-A2D9-57781C0221AA}"/>
              </a:ext>
            </a:extLst>
          </p:cNvPr>
          <p:cNvSpPr/>
          <p:nvPr/>
        </p:nvSpPr>
        <p:spPr>
          <a:xfrm>
            <a:off x="3880346" y="4705397"/>
            <a:ext cx="1383308" cy="1383308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18" name="Graphic 24" descr="Gears">
            <a:extLst>
              <a:ext uri="{FF2B5EF4-FFF2-40B4-BE49-F238E27FC236}">
                <a16:creationId xmlns:a16="http://schemas.microsoft.com/office/drawing/2014/main" id="{9E1FD01D-7085-4E55-94E4-36C522961CCF}"/>
              </a:ext>
            </a:extLst>
          </p:cNvPr>
          <p:cNvGrpSpPr/>
          <p:nvPr/>
        </p:nvGrpSpPr>
        <p:grpSpPr>
          <a:xfrm>
            <a:off x="2871414" y="3270441"/>
            <a:ext cx="483689" cy="580427"/>
            <a:chOff x="223326" y="5419445"/>
            <a:chExt cx="619125" cy="742950"/>
          </a:xfrm>
          <a:solidFill>
            <a:srgbClr val="000000">
              <a:alpha val="60000"/>
            </a:srgbClr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693737-B844-4623-8C35-77398B781CC0}"/>
                </a:ext>
              </a:extLst>
            </p:cNvPr>
            <p:cNvSpPr/>
            <p:nvPr/>
          </p:nvSpPr>
          <p:spPr>
            <a:xfrm>
              <a:off x="438591" y="541944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CF7C59-C7FA-4DBD-9D98-501EA2CCF181}"/>
                </a:ext>
              </a:extLst>
            </p:cNvPr>
            <p:cNvSpPr/>
            <p:nvPr/>
          </p:nvSpPr>
          <p:spPr>
            <a:xfrm>
              <a:off x="223326" y="576615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22" descr="Bullseye">
            <a:extLst>
              <a:ext uri="{FF2B5EF4-FFF2-40B4-BE49-F238E27FC236}">
                <a16:creationId xmlns:a16="http://schemas.microsoft.com/office/drawing/2014/main" id="{D17D7DB6-500F-4E14-8431-EF9750A30222}"/>
              </a:ext>
            </a:extLst>
          </p:cNvPr>
          <p:cNvGrpSpPr/>
          <p:nvPr/>
        </p:nvGrpSpPr>
        <p:grpSpPr>
          <a:xfrm>
            <a:off x="4214312" y="2762027"/>
            <a:ext cx="714371" cy="714371"/>
            <a:chOff x="1384840" y="49534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F85B91B-9E7C-43FF-9EC3-E4ADC05F662F}"/>
                </a:ext>
              </a:extLst>
            </p:cNvPr>
            <p:cNvSpPr/>
            <p:nvPr/>
          </p:nvSpPr>
          <p:spPr>
            <a:xfrm>
              <a:off x="1731550" y="503438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D3241F4-1787-475F-A3D0-B63655625B14}"/>
                </a:ext>
              </a:extLst>
            </p:cNvPr>
            <p:cNvSpPr/>
            <p:nvPr/>
          </p:nvSpPr>
          <p:spPr>
            <a:xfrm>
              <a:off x="1465803" y="506296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2FF2661-504D-4BC9-980C-2BC6A4CDC25E}"/>
                </a:ext>
              </a:extLst>
            </p:cNvPr>
            <p:cNvSpPr/>
            <p:nvPr/>
          </p:nvSpPr>
          <p:spPr>
            <a:xfrm>
              <a:off x="1599153" y="519631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28" descr="Research">
            <a:extLst>
              <a:ext uri="{FF2B5EF4-FFF2-40B4-BE49-F238E27FC236}">
                <a16:creationId xmlns:a16="http://schemas.microsoft.com/office/drawing/2014/main" id="{410917AA-56B3-44F7-A704-24AEC361CB0C}"/>
              </a:ext>
            </a:extLst>
          </p:cNvPr>
          <p:cNvGrpSpPr/>
          <p:nvPr/>
        </p:nvGrpSpPr>
        <p:grpSpPr>
          <a:xfrm>
            <a:off x="5610458" y="3162088"/>
            <a:ext cx="714371" cy="714371"/>
            <a:chOff x="2599240" y="54106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28374CB-4289-402B-912D-BD9DAA6A7A41}"/>
                </a:ext>
              </a:extLst>
            </p:cNvPr>
            <p:cNvSpPr/>
            <p:nvPr/>
          </p:nvSpPr>
          <p:spPr>
            <a:xfrm>
              <a:off x="2673530" y="5489678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0E1C952D-9C2E-4DED-9E66-59CD3F5916E3}"/>
                </a:ext>
              </a:extLst>
            </p:cNvPr>
            <p:cNvSpPr/>
            <p:nvPr/>
          </p:nvSpPr>
          <p:spPr>
            <a:xfrm>
              <a:off x="2756403" y="5631241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30" descr="Database">
            <a:extLst>
              <a:ext uri="{FF2B5EF4-FFF2-40B4-BE49-F238E27FC236}">
                <a16:creationId xmlns:a16="http://schemas.microsoft.com/office/drawing/2014/main" id="{C06B8D31-28DA-48F4-AE37-8AE85EE50226}"/>
              </a:ext>
            </a:extLst>
          </p:cNvPr>
          <p:cNvGrpSpPr/>
          <p:nvPr/>
        </p:nvGrpSpPr>
        <p:grpSpPr>
          <a:xfrm>
            <a:off x="6654554" y="4516701"/>
            <a:ext cx="416717" cy="565544"/>
            <a:chOff x="3973045" y="5754916"/>
            <a:chExt cx="533400" cy="723900"/>
          </a:xfrm>
          <a:solidFill>
            <a:srgbClr val="000000">
              <a:alpha val="60000"/>
            </a:srgb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140205E-0877-4459-8F3A-269933F4DBCE}"/>
                </a:ext>
              </a:extLst>
            </p:cNvPr>
            <p:cNvSpPr/>
            <p:nvPr/>
          </p:nvSpPr>
          <p:spPr>
            <a:xfrm>
              <a:off x="3973045" y="575491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8B2B1A7E-62D6-4702-A2B0-4D0EF21292D7}"/>
                </a:ext>
              </a:extLst>
            </p:cNvPr>
            <p:cNvSpPr/>
            <p:nvPr/>
          </p:nvSpPr>
          <p:spPr>
            <a:xfrm>
              <a:off x="3973045" y="5869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C401B99-80E3-40D2-B5D5-1B074F47F20F}"/>
                </a:ext>
              </a:extLst>
            </p:cNvPr>
            <p:cNvSpPr/>
            <p:nvPr/>
          </p:nvSpPr>
          <p:spPr>
            <a:xfrm>
              <a:off x="3973045" y="60597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97D7171-9B93-4A06-9BAB-A3B88119E192}"/>
                </a:ext>
              </a:extLst>
            </p:cNvPr>
            <p:cNvSpPr/>
            <p:nvPr/>
          </p:nvSpPr>
          <p:spPr>
            <a:xfrm>
              <a:off x="3973045" y="6250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" name="Graphic 26" descr="Lightbulb">
            <a:extLst>
              <a:ext uri="{FF2B5EF4-FFF2-40B4-BE49-F238E27FC236}">
                <a16:creationId xmlns:a16="http://schemas.microsoft.com/office/drawing/2014/main" id="{2A295C76-DAC9-4B6B-B7FF-6CB5583FAB22}"/>
              </a:ext>
            </a:extLst>
          </p:cNvPr>
          <p:cNvGrpSpPr/>
          <p:nvPr/>
        </p:nvGrpSpPr>
        <p:grpSpPr>
          <a:xfrm>
            <a:off x="1962166" y="4412697"/>
            <a:ext cx="714371" cy="714371"/>
            <a:chOff x="749380" y="5867826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778370E-0A84-45E8-817D-ED91381A358C}"/>
                </a:ext>
              </a:extLst>
            </p:cNvPr>
            <p:cNvSpPr/>
            <p:nvPr/>
          </p:nvSpPr>
          <p:spPr>
            <a:xfrm>
              <a:off x="1082755" y="64774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9E410BB-3E7E-44D4-875C-C2B61C5DFB67}"/>
                </a:ext>
              </a:extLst>
            </p:cNvPr>
            <p:cNvSpPr/>
            <p:nvPr/>
          </p:nvSpPr>
          <p:spPr>
            <a:xfrm>
              <a:off x="1082755" y="65726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BF72E57-F9A2-42C6-83F1-F066FFDEF93A}"/>
                </a:ext>
              </a:extLst>
            </p:cNvPr>
            <p:cNvSpPr/>
            <p:nvPr/>
          </p:nvSpPr>
          <p:spPr>
            <a:xfrm>
              <a:off x="1144668" y="66679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7BD6A22-20C1-4996-AF5A-28E2A5228B65}"/>
                </a:ext>
              </a:extLst>
            </p:cNvPr>
            <p:cNvSpPr/>
            <p:nvPr/>
          </p:nvSpPr>
          <p:spPr>
            <a:xfrm>
              <a:off x="958930" y="59249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9F6CCFA-BB8D-41FF-B9DF-6FCFDFFAB078}"/>
              </a:ext>
            </a:extLst>
          </p:cNvPr>
          <p:cNvGrpSpPr/>
          <p:nvPr/>
        </p:nvGrpSpPr>
        <p:grpSpPr>
          <a:xfrm>
            <a:off x="7554071" y="3155158"/>
            <a:ext cx="1336678" cy="1537002"/>
            <a:chOff x="8921977" y="1476984"/>
            <a:chExt cx="2937088" cy="204933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E8984E7-49F5-4F77-B924-47ABCBC5AAE0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A371B4C-2EBA-40AF-8FC0-2AB29272F0F3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FF36D0A-F529-4C2D-99FE-4DCD074551CD}"/>
              </a:ext>
            </a:extLst>
          </p:cNvPr>
          <p:cNvGrpSpPr/>
          <p:nvPr/>
        </p:nvGrpSpPr>
        <p:grpSpPr>
          <a:xfrm>
            <a:off x="249703" y="3155155"/>
            <a:ext cx="1336678" cy="1537002"/>
            <a:chOff x="332936" y="2638025"/>
            <a:chExt cx="2937088" cy="204933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D8290AC-9768-41C2-9AED-30FFF160EAA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64E8E47-D75A-4C71-9A8C-EC05DE615A8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7BE0CCB-1768-447F-A164-F5DC28129937}"/>
              </a:ext>
            </a:extLst>
          </p:cNvPr>
          <p:cNvGrpSpPr/>
          <p:nvPr/>
        </p:nvGrpSpPr>
        <p:grpSpPr>
          <a:xfrm>
            <a:off x="6091449" y="1410077"/>
            <a:ext cx="1563921" cy="1260003"/>
            <a:chOff x="8921977" y="1476984"/>
            <a:chExt cx="2937088" cy="1680006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4E55490-0BC8-4D2C-9018-3A4A7B8EC178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1A3E6A3-46A4-4A50-AF92-2749CDCEB3A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8F5CA1B-A9CC-49B4-8444-61DCE52A7CE4}"/>
              </a:ext>
            </a:extLst>
          </p:cNvPr>
          <p:cNvGrpSpPr/>
          <p:nvPr/>
        </p:nvGrpSpPr>
        <p:grpSpPr>
          <a:xfrm>
            <a:off x="1488631" y="1410075"/>
            <a:ext cx="1563921" cy="1260003"/>
            <a:chOff x="332936" y="2638025"/>
            <a:chExt cx="2937088" cy="168000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839F3D5C-0851-45DC-9DFC-59FFCCB59CE8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A0DD28C-490B-47F7-A3BB-1719B4BE9BD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AF1F12C-6E11-4B80-BC0B-76A9896D1D18}"/>
              </a:ext>
            </a:extLst>
          </p:cNvPr>
          <p:cNvGrpSpPr/>
          <p:nvPr/>
        </p:nvGrpSpPr>
        <p:grpSpPr>
          <a:xfrm>
            <a:off x="3778375" y="977532"/>
            <a:ext cx="1563921" cy="1260003"/>
            <a:chOff x="332936" y="2638025"/>
            <a:chExt cx="2937088" cy="1680006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06B8F0F-C385-45F7-9BAF-5CA9F312450A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AA10393-E7AF-4666-8713-12BCBD7E615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11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5 Parts – Slide Template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0D64EEE1-6A0D-4060-BA09-B9AA1345DCEC}"/>
              </a:ext>
            </a:extLst>
          </p:cNvPr>
          <p:cNvSpPr/>
          <p:nvPr/>
        </p:nvSpPr>
        <p:spPr>
          <a:xfrm>
            <a:off x="1532500" y="2417574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8626B8B-2D9C-45F7-AEA9-2A2F42E863FD}"/>
              </a:ext>
            </a:extLst>
          </p:cNvPr>
          <p:cNvGrpSpPr/>
          <p:nvPr/>
        </p:nvGrpSpPr>
        <p:grpSpPr>
          <a:xfrm>
            <a:off x="1753963" y="2588316"/>
            <a:ext cx="5636075" cy="2868759"/>
            <a:chOff x="3097213" y="376238"/>
            <a:chExt cx="5997575" cy="3052762"/>
          </a:xfrm>
        </p:grpSpPr>
        <p:sp>
          <p:nvSpPr>
            <p:cNvPr id="138" name="Freeform 5">
              <a:extLst>
                <a:ext uri="{FF2B5EF4-FFF2-40B4-BE49-F238E27FC236}">
                  <a16:creationId xmlns:a16="http://schemas.microsoft.com/office/drawing/2014/main" id="{A76C0DCB-AE2C-4AD3-93F3-ECA6AC947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663700"/>
              <a:ext cx="1665288" cy="1765300"/>
            </a:xfrm>
            <a:custGeom>
              <a:avLst/>
              <a:gdLst>
                <a:gd name="T0" fmla="*/ 0 w 2672"/>
                <a:gd name="T1" fmla="*/ 2829 h 2829"/>
                <a:gd name="T2" fmla="*/ 919 w 2672"/>
                <a:gd name="T3" fmla="*/ 0 h 2829"/>
                <a:gd name="T4" fmla="*/ 2672 w 2672"/>
                <a:gd name="T5" fmla="*/ 1273 h 2829"/>
                <a:gd name="T6" fmla="*/ 2166 w 2672"/>
                <a:gd name="T7" fmla="*/ 2829 h 2829"/>
                <a:gd name="T8" fmla="*/ 0 w 2672"/>
                <a:gd name="T9" fmla="*/ 2829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0" y="2829"/>
                  </a:moveTo>
                  <a:cubicBezTo>
                    <a:pt x="0" y="1813"/>
                    <a:pt x="322" y="822"/>
                    <a:pt x="919" y="0"/>
                  </a:cubicBezTo>
                  <a:lnTo>
                    <a:pt x="2672" y="1273"/>
                  </a:lnTo>
                  <a:cubicBezTo>
                    <a:pt x="2343" y="1725"/>
                    <a:pt x="2166" y="2270"/>
                    <a:pt x="2166" y="2829"/>
                  </a:cubicBezTo>
                  <a:lnTo>
                    <a:pt x="0" y="282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">
              <a:extLst>
                <a:ext uri="{FF2B5EF4-FFF2-40B4-BE49-F238E27FC236}">
                  <a16:creationId xmlns:a16="http://schemas.microsoft.com/office/drawing/2014/main" id="{1A6967C9-7CD7-4680-A8AE-2A2099F13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1" y="571500"/>
              <a:ext cx="1916113" cy="1887538"/>
            </a:xfrm>
            <a:custGeom>
              <a:avLst/>
              <a:gdLst>
                <a:gd name="T0" fmla="*/ 0 w 3076"/>
                <a:gd name="T1" fmla="*/ 1749 h 3022"/>
                <a:gd name="T2" fmla="*/ 2407 w 3076"/>
                <a:gd name="T3" fmla="*/ 0 h 3022"/>
                <a:gd name="T4" fmla="*/ 3076 w 3076"/>
                <a:gd name="T5" fmla="*/ 2060 h 3022"/>
                <a:gd name="T6" fmla="*/ 1753 w 3076"/>
                <a:gd name="T7" fmla="*/ 3022 h 3022"/>
                <a:gd name="T8" fmla="*/ 0 w 3076"/>
                <a:gd name="T9" fmla="*/ 1749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0" y="1749"/>
                  </a:moveTo>
                  <a:cubicBezTo>
                    <a:pt x="598" y="926"/>
                    <a:pt x="1440" y="314"/>
                    <a:pt x="2407" y="0"/>
                  </a:cubicBezTo>
                  <a:lnTo>
                    <a:pt x="3076" y="2060"/>
                  </a:lnTo>
                  <a:cubicBezTo>
                    <a:pt x="2545" y="2233"/>
                    <a:pt x="2081" y="2570"/>
                    <a:pt x="1753" y="3022"/>
                  </a:cubicBezTo>
                  <a:lnTo>
                    <a:pt x="0" y="1749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">
              <a:extLst>
                <a:ext uri="{FF2B5EF4-FFF2-40B4-BE49-F238E27FC236}">
                  <a16:creationId xmlns:a16="http://schemas.microsoft.com/office/drawing/2014/main" id="{014AA83E-0E9B-44FD-BC9F-6E5461B91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76238"/>
              <a:ext cx="1852613" cy="1481138"/>
            </a:xfrm>
            <a:custGeom>
              <a:avLst/>
              <a:gdLst>
                <a:gd name="T0" fmla="*/ 0 w 2975"/>
                <a:gd name="T1" fmla="*/ 314 h 2374"/>
                <a:gd name="T2" fmla="*/ 2975 w 2975"/>
                <a:gd name="T3" fmla="*/ 314 h 2374"/>
                <a:gd name="T4" fmla="*/ 2306 w 2975"/>
                <a:gd name="T5" fmla="*/ 2374 h 2374"/>
                <a:gd name="T6" fmla="*/ 669 w 2975"/>
                <a:gd name="T7" fmla="*/ 2374 h 2374"/>
                <a:gd name="T8" fmla="*/ 0 w 2975"/>
                <a:gd name="T9" fmla="*/ 314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5" h="2374">
                  <a:moveTo>
                    <a:pt x="0" y="314"/>
                  </a:moveTo>
                  <a:cubicBezTo>
                    <a:pt x="967" y="0"/>
                    <a:pt x="2008" y="0"/>
                    <a:pt x="2975" y="314"/>
                  </a:cubicBezTo>
                  <a:lnTo>
                    <a:pt x="2306" y="2374"/>
                  </a:lnTo>
                  <a:cubicBezTo>
                    <a:pt x="1774" y="2201"/>
                    <a:pt x="1201" y="2201"/>
                    <a:pt x="669" y="2374"/>
                  </a:cubicBezTo>
                  <a:lnTo>
                    <a:pt x="0" y="31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">
              <a:extLst>
                <a:ext uri="{FF2B5EF4-FFF2-40B4-BE49-F238E27FC236}">
                  <a16:creationId xmlns:a16="http://schemas.microsoft.com/office/drawing/2014/main" id="{F5733384-F624-489E-8865-EE539C71E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71500"/>
              <a:ext cx="1917700" cy="1887538"/>
            </a:xfrm>
            <a:custGeom>
              <a:avLst/>
              <a:gdLst>
                <a:gd name="T0" fmla="*/ 669 w 3076"/>
                <a:gd name="T1" fmla="*/ 0 h 3022"/>
                <a:gd name="T2" fmla="*/ 3076 w 3076"/>
                <a:gd name="T3" fmla="*/ 1749 h 3022"/>
                <a:gd name="T4" fmla="*/ 1323 w 3076"/>
                <a:gd name="T5" fmla="*/ 3022 h 3022"/>
                <a:gd name="T6" fmla="*/ 0 w 3076"/>
                <a:gd name="T7" fmla="*/ 2060 h 3022"/>
                <a:gd name="T8" fmla="*/ 669 w 3076"/>
                <a:gd name="T9" fmla="*/ 0 h 3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3022">
                  <a:moveTo>
                    <a:pt x="669" y="0"/>
                  </a:moveTo>
                  <a:cubicBezTo>
                    <a:pt x="1636" y="314"/>
                    <a:pt x="2478" y="926"/>
                    <a:pt x="3076" y="1749"/>
                  </a:cubicBezTo>
                  <a:lnTo>
                    <a:pt x="1323" y="3022"/>
                  </a:lnTo>
                  <a:cubicBezTo>
                    <a:pt x="995" y="2570"/>
                    <a:pt x="531" y="2233"/>
                    <a:pt x="0" y="2060"/>
                  </a:cubicBezTo>
                  <a:lnTo>
                    <a:pt x="66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9">
              <a:extLst>
                <a:ext uri="{FF2B5EF4-FFF2-40B4-BE49-F238E27FC236}">
                  <a16:creationId xmlns:a16="http://schemas.microsoft.com/office/drawing/2014/main" id="{D9D6F21D-EA4A-40E6-B4F8-CB64E056B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1663700"/>
              <a:ext cx="1663700" cy="1765300"/>
            </a:xfrm>
            <a:custGeom>
              <a:avLst/>
              <a:gdLst>
                <a:gd name="T0" fmla="*/ 1753 w 2672"/>
                <a:gd name="T1" fmla="*/ 0 h 2829"/>
                <a:gd name="T2" fmla="*/ 2672 w 2672"/>
                <a:gd name="T3" fmla="*/ 2829 h 2829"/>
                <a:gd name="T4" fmla="*/ 506 w 2672"/>
                <a:gd name="T5" fmla="*/ 2829 h 2829"/>
                <a:gd name="T6" fmla="*/ 0 w 2672"/>
                <a:gd name="T7" fmla="*/ 1273 h 2829"/>
                <a:gd name="T8" fmla="*/ 1753 w 2672"/>
                <a:gd name="T9" fmla="*/ 0 h 2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2" h="2829">
                  <a:moveTo>
                    <a:pt x="1753" y="0"/>
                  </a:moveTo>
                  <a:cubicBezTo>
                    <a:pt x="2350" y="822"/>
                    <a:pt x="2672" y="1813"/>
                    <a:pt x="2672" y="2829"/>
                  </a:cubicBezTo>
                  <a:lnTo>
                    <a:pt x="506" y="2829"/>
                  </a:lnTo>
                  <a:cubicBezTo>
                    <a:pt x="506" y="2270"/>
                    <a:pt x="329" y="1725"/>
                    <a:pt x="0" y="1273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4AFDF6FA-0D6F-4062-80EF-496652561810}"/>
              </a:ext>
            </a:extLst>
          </p:cNvPr>
          <p:cNvSpPr/>
          <p:nvPr/>
        </p:nvSpPr>
        <p:spPr>
          <a:xfrm>
            <a:off x="2634198" y="3519273"/>
            <a:ext cx="3875603" cy="1937802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5A687E1-CA9D-48D0-AA67-69BFE69F2CB2}"/>
              </a:ext>
            </a:extLst>
          </p:cNvPr>
          <p:cNvSpPr/>
          <p:nvPr/>
        </p:nvSpPr>
        <p:spPr>
          <a:xfrm>
            <a:off x="196596" y="5397051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1D608B90-7017-4CB7-A2D9-57781C0221AA}"/>
              </a:ext>
            </a:extLst>
          </p:cNvPr>
          <p:cNvSpPr/>
          <p:nvPr/>
        </p:nvSpPr>
        <p:spPr>
          <a:xfrm>
            <a:off x="3880346" y="4705397"/>
            <a:ext cx="1383308" cy="1383308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18" name="Graphic 24" descr="Gears">
            <a:extLst>
              <a:ext uri="{FF2B5EF4-FFF2-40B4-BE49-F238E27FC236}">
                <a16:creationId xmlns:a16="http://schemas.microsoft.com/office/drawing/2014/main" id="{9E1FD01D-7085-4E55-94E4-36C522961CCF}"/>
              </a:ext>
            </a:extLst>
          </p:cNvPr>
          <p:cNvGrpSpPr/>
          <p:nvPr/>
        </p:nvGrpSpPr>
        <p:grpSpPr>
          <a:xfrm>
            <a:off x="2871414" y="3270441"/>
            <a:ext cx="483689" cy="580427"/>
            <a:chOff x="223326" y="5419445"/>
            <a:chExt cx="619125" cy="742950"/>
          </a:xfrm>
          <a:solidFill>
            <a:srgbClr val="000000">
              <a:alpha val="60000"/>
            </a:srgbClr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693737-B844-4623-8C35-77398B781CC0}"/>
                </a:ext>
              </a:extLst>
            </p:cNvPr>
            <p:cNvSpPr/>
            <p:nvPr/>
          </p:nvSpPr>
          <p:spPr>
            <a:xfrm>
              <a:off x="438591" y="541944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CF7C59-C7FA-4DBD-9D98-501EA2CCF181}"/>
                </a:ext>
              </a:extLst>
            </p:cNvPr>
            <p:cNvSpPr/>
            <p:nvPr/>
          </p:nvSpPr>
          <p:spPr>
            <a:xfrm>
              <a:off x="223326" y="5766155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22" descr="Bullseye">
            <a:extLst>
              <a:ext uri="{FF2B5EF4-FFF2-40B4-BE49-F238E27FC236}">
                <a16:creationId xmlns:a16="http://schemas.microsoft.com/office/drawing/2014/main" id="{D17D7DB6-500F-4E14-8431-EF9750A30222}"/>
              </a:ext>
            </a:extLst>
          </p:cNvPr>
          <p:cNvGrpSpPr/>
          <p:nvPr/>
        </p:nvGrpSpPr>
        <p:grpSpPr>
          <a:xfrm>
            <a:off x="4214312" y="2762027"/>
            <a:ext cx="714371" cy="714371"/>
            <a:chOff x="1384840" y="49534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F85B91B-9E7C-43FF-9EC3-E4ADC05F662F}"/>
                </a:ext>
              </a:extLst>
            </p:cNvPr>
            <p:cNvSpPr/>
            <p:nvPr/>
          </p:nvSpPr>
          <p:spPr>
            <a:xfrm>
              <a:off x="1731550" y="503438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D3241F4-1787-475F-A3D0-B63655625B14}"/>
                </a:ext>
              </a:extLst>
            </p:cNvPr>
            <p:cNvSpPr/>
            <p:nvPr/>
          </p:nvSpPr>
          <p:spPr>
            <a:xfrm>
              <a:off x="1465803" y="506296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2FF2661-504D-4BC9-980C-2BC6A4CDC25E}"/>
                </a:ext>
              </a:extLst>
            </p:cNvPr>
            <p:cNvSpPr/>
            <p:nvPr/>
          </p:nvSpPr>
          <p:spPr>
            <a:xfrm>
              <a:off x="1599153" y="519631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28" descr="Research">
            <a:extLst>
              <a:ext uri="{FF2B5EF4-FFF2-40B4-BE49-F238E27FC236}">
                <a16:creationId xmlns:a16="http://schemas.microsoft.com/office/drawing/2014/main" id="{410917AA-56B3-44F7-A704-24AEC361CB0C}"/>
              </a:ext>
            </a:extLst>
          </p:cNvPr>
          <p:cNvGrpSpPr/>
          <p:nvPr/>
        </p:nvGrpSpPr>
        <p:grpSpPr>
          <a:xfrm>
            <a:off x="5610458" y="3162088"/>
            <a:ext cx="714371" cy="714371"/>
            <a:chOff x="2599240" y="5410626"/>
            <a:chExt cx="914400" cy="914400"/>
          </a:xfrm>
          <a:solidFill>
            <a:srgbClr val="000000">
              <a:alpha val="60000"/>
            </a:srgbClr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28374CB-4289-402B-912D-BD9DAA6A7A41}"/>
                </a:ext>
              </a:extLst>
            </p:cNvPr>
            <p:cNvSpPr/>
            <p:nvPr/>
          </p:nvSpPr>
          <p:spPr>
            <a:xfrm>
              <a:off x="2673530" y="5489678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0E1C952D-9C2E-4DED-9E66-59CD3F5916E3}"/>
                </a:ext>
              </a:extLst>
            </p:cNvPr>
            <p:cNvSpPr/>
            <p:nvPr/>
          </p:nvSpPr>
          <p:spPr>
            <a:xfrm>
              <a:off x="2756403" y="5631241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30" descr="Database">
            <a:extLst>
              <a:ext uri="{FF2B5EF4-FFF2-40B4-BE49-F238E27FC236}">
                <a16:creationId xmlns:a16="http://schemas.microsoft.com/office/drawing/2014/main" id="{C06B8D31-28DA-48F4-AE37-8AE85EE50226}"/>
              </a:ext>
            </a:extLst>
          </p:cNvPr>
          <p:cNvGrpSpPr/>
          <p:nvPr/>
        </p:nvGrpSpPr>
        <p:grpSpPr>
          <a:xfrm>
            <a:off x="6654554" y="4516701"/>
            <a:ext cx="416717" cy="565544"/>
            <a:chOff x="3973045" y="5754916"/>
            <a:chExt cx="533400" cy="723900"/>
          </a:xfrm>
          <a:solidFill>
            <a:srgbClr val="000000">
              <a:alpha val="60000"/>
            </a:srgb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140205E-0877-4459-8F3A-269933F4DBCE}"/>
                </a:ext>
              </a:extLst>
            </p:cNvPr>
            <p:cNvSpPr/>
            <p:nvPr/>
          </p:nvSpPr>
          <p:spPr>
            <a:xfrm>
              <a:off x="3973045" y="575491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8B2B1A7E-62D6-4702-A2B0-4D0EF21292D7}"/>
                </a:ext>
              </a:extLst>
            </p:cNvPr>
            <p:cNvSpPr/>
            <p:nvPr/>
          </p:nvSpPr>
          <p:spPr>
            <a:xfrm>
              <a:off x="3973045" y="5869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C401B99-80E3-40D2-B5D5-1B074F47F20F}"/>
                </a:ext>
              </a:extLst>
            </p:cNvPr>
            <p:cNvSpPr/>
            <p:nvPr/>
          </p:nvSpPr>
          <p:spPr>
            <a:xfrm>
              <a:off x="3973045" y="60597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97D7171-9B93-4A06-9BAB-A3B88119E192}"/>
                </a:ext>
              </a:extLst>
            </p:cNvPr>
            <p:cNvSpPr/>
            <p:nvPr/>
          </p:nvSpPr>
          <p:spPr>
            <a:xfrm>
              <a:off x="3973045" y="625021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" name="Graphic 26" descr="Lightbulb">
            <a:extLst>
              <a:ext uri="{FF2B5EF4-FFF2-40B4-BE49-F238E27FC236}">
                <a16:creationId xmlns:a16="http://schemas.microsoft.com/office/drawing/2014/main" id="{2A295C76-DAC9-4B6B-B7FF-6CB5583FAB22}"/>
              </a:ext>
            </a:extLst>
          </p:cNvPr>
          <p:cNvGrpSpPr/>
          <p:nvPr/>
        </p:nvGrpSpPr>
        <p:grpSpPr>
          <a:xfrm>
            <a:off x="1962166" y="4412697"/>
            <a:ext cx="714371" cy="714371"/>
            <a:chOff x="749380" y="5867826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778370E-0A84-45E8-817D-ED91381A358C}"/>
                </a:ext>
              </a:extLst>
            </p:cNvPr>
            <p:cNvSpPr/>
            <p:nvPr/>
          </p:nvSpPr>
          <p:spPr>
            <a:xfrm>
              <a:off x="1082755" y="64774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9E410BB-3E7E-44D4-875C-C2B61C5DFB67}"/>
                </a:ext>
              </a:extLst>
            </p:cNvPr>
            <p:cNvSpPr/>
            <p:nvPr/>
          </p:nvSpPr>
          <p:spPr>
            <a:xfrm>
              <a:off x="1082755" y="65726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BF72E57-F9A2-42C6-83F1-F066FFDEF93A}"/>
                </a:ext>
              </a:extLst>
            </p:cNvPr>
            <p:cNvSpPr/>
            <p:nvPr/>
          </p:nvSpPr>
          <p:spPr>
            <a:xfrm>
              <a:off x="1144668" y="66679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7BD6A22-20C1-4996-AF5A-28E2A5228B65}"/>
                </a:ext>
              </a:extLst>
            </p:cNvPr>
            <p:cNvSpPr/>
            <p:nvPr/>
          </p:nvSpPr>
          <p:spPr>
            <a:xfrm>
              <a:off x="958930" y="59249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9F6CCFA-BB8D-41FF-B9DF-6FCFDFFAB078}"/>
              </a:ext>
            </a:extLst>
          </p:cNvPr>
          <p:cNvGrpSpPr/>
          <p:nvPr/>
        </p:nvGrpSpPr>
        <p:grpSpPr>
          <a:xfrm>
            <a:off x="7554071" y="3155158"/>
            <a:ext cx="1336678" cy="1537002"/>
            <a:chOff x="8921977" y="1476984"/>
            <a:chExt cx="2937088" cy="204933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E8984E7-49F5-4F77-B924-47ABCBC5AAE0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A371B4C-2EBA-40AF-8FC0-2AB29272F0F3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FF36D0A-F529-4C2D-99FE-4DCD074551CD}"/>
              </a:ext>
            </a:extLst>
          </p:cNvPr>
          <p:cNvGrpSpPr/>
          <p:nvPr/>
        </p:nvGrpSpPr>
        <p:grpSpPr>
          <a:xfrm>
            <a:off x="249703" y="3155155"/>
            <a:ext cx="1336678" cy="1537002"/>
            <a:chOff x="332936" y="2638025"/>
            <a:chExt cx="2937088" cy="204933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D8290AC-9768-41C2-9AED-30FFF160EAAC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64E8E47-D75A-4C71-9A8C-EC05DE615A8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7BE0CCB-1768-447F-A164-F5DC28129937}"/>
              </a:ext>
            </a:extLst>
          </p:cNvPr>
          <p:cNvGrpSpPr/>
          <p:nvPr/>
        </p:nvGrpSpPr>
        <p:grpSpPr>
          <a:xfrm>
            <a:off x="6091449" y="1410077"/>
            <a:ext cx="1563921" cy="1260003"/>
            <a:chOff x="8921977" y="1476984"/>
            <a:chExt cx="2937088" cy="1680006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4E55490-0BC8-4D2C-9018-3A4A7B8EC178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1A3E6A3-46A4-4A50-AF92-2749CDCEB3A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8F5CA1B-A9CC-49B4-8444-61DCE52A7CE4}"/>
              </a:ext>
            </a:extLst>
          </p:cNvPr>
          <p:cNvGrpSpPr/>
          <p:nvPr/>
        </p:nvGrpSpPr>
        <p:grpSpPr>
          <a:xfrm>
            <a:off x="1488631" y="1410075"/>
            <a:ext cx="1563921" cy="1260003"/>
            <a:chOff x="332936" y="2638025"/>
            <a:chExt cx="2937088" cy="168000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839F3D5C-0851-45DC-9DFC-59FFCCB59CE8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A0DD28C-490B-47F7-A3BB-1719B4BE9BD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AF1F12C-6E11-4B80-BC0B-76A9896D1D18}"/>
              </a:ext>
            </a:extLst>
          </p:cNvPr>
          <p:cNvGrpSpPr/>
          <p:nvPr/>
        </p:nvGrpSpPr>
        <p:grpSpPr>
          <a:xfrm>
            <a:off x="3778375" y="977532"/>
            <a:ext cx="1563921" cy="1260003"/>
            <a:chOff x="332936" y="2638025"/>
            <a:chExt cx="2937088" cy="1680006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06B8F0F-C385-45F7-9BAF-5CA9F312450A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AA10393-E7AF-4666-8713-12BCBD7E615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89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457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5 Parts – Slide Template</vt:lpstr>
      <vt:lpstr>Semi-Donut Chart w/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5 Parts</dc:title>
  <dc:creator>PresentationGO.com</dc:creator>
  <dc:description>© Copyright PresentationGO.com</dc:description>
  <dcterms:created xsi:type="dcterms:W3CDTF">2014-11-26T05:14:11Z</dcterms:created>
  <dcterms:modified xsi:type="dcterms:W3CDTF">2019-08-20T18:02:48Z</dcterms:modified>
  <cp:category>Charts &amp; Diagrams</cp:category>
</cp:coreProperties>
</file>