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08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44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21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Semi-Donut Chart w/ 5 Parts – Slide Template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68A914E-A8D0-4EA8-A98A-3E1D61236ACE}"/>
              </a:ext>
            </a:extLst>
          </p:cNvPr>
          <p:cNvSpPr/>
          <p:nvPr/>
        </p:nvSpPr>
        <p:spPr>
          <a:xfrm>
            <a:off x="2861545" y="2104027"/>
            <a:ext cx="6468910" cy="3234456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3C9A4EA-3D9C-4AB5-860A-0D332C2FFF4F}"/>
              </a:ext>
            </a:extLst>
          </p:cNvPr>
          <p:cNvGrpSpPr/>
          <p:nvPr/>
        </p:nvGrpSpPr>
        <p:grpSpPr>
          <a:xfrm>
            <a:off x="3097213" y="2285721"/>
            <a:ext cx="5997575" cy="3052762"/>
            <a:chOff x="3097213" y="376238"/>
            <a:chExt cx="5997575" cy="3052762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2E2F7FDD-D205-43B7-A7CC-861A5C13A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663700"/>
              <a:ext cx="1665288" cy="1765300"/>
            </a:xfrm>
            <a:custGeom>
              <a:avLst/>
              <a:gdLst>
                <a:gd name="T0" fmla="*/ 0 w 2672"/>
                <a:gd name="T1" fmla="*/ 2829 h 2829"/>
                <a:gd name="T2" fmla="*/ 919 w 2672"/>
                <a:gd name="T3" fmla="*/ 0 h 2829"/>
                <a:gd name="T4" fmla="*/ 2672 w 2672"/>
                <a:gd name="T5" fmla="*/ 1273 h 2829"/>
                <a:gd name="T6" fmla="*/ 2166 w 2672"/>
                <a:gd name="T7" fmla="*/ 2829 h 2829"/>
                <a:gd name="T8" fmla="*/ 0 w 2672"/>
                <a:gd name="T9" fmla="*/ 2829 h 2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2" h="2829">
                  <a:moveTo>
                    <a:pt x="0" y="2829"/>
                  </a:moveTo>
                  <a:cubicBezTo>
                    <a:pt x="0" y="1813"/>
                    <a:pt x="322" y="822"/>
                    <a:pt x="919" y="0"/>
                  </a:cubicBezTo>
                  <a:lnTo>
                    <a:pt x="2672" y="1273"/>
                  </a:lnTo>
                  <a:cubicBezTo>
                    <a:pt x="2343" y="1725"/>
                    <a:pt x="2166" y="2270"/>
                    <a:pt x="2166" y="2829"/>
                  </a:cubicBezTo>
                  <a:lnTo>
                    <a:pt x="0" y="2829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CEEF2D4C-D18A-426A-A1BF-A4D6FA6BF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301" y="571500"/>
              <a:ext cx="1916113" cy="1887538"/>
            </a:xfrm>
            <a:custGeom>
              <a:avLst/>
              <a:gdLst>
                <a:gd name="T0" fmla="*/ 0 w 3076"/>
                <a:gd name="T1" fmla="*/ 1749 h 3022"/>
                <a:gd name="T2" fmla="*/ 2407 w 3076"/>
                <a:gd name="T3" fmla="*/ 0 h 3022"/>
                <a:gd name="T4" fmla="*/ 3076 w 3076"/>
                <a:gd name="T5" fmla="*/ 2060 h 3022"/>
                <a:gd name="T6" fmla="*/ 1753 w 3076"/>
                <a:gd name="T7" fmla="*/ 3022 h 3022"/>
                <a:gd name="T8" fmla="*/ 0 w 3076"/>
                <a:gd name="T9" fmla="*/ 1749 h 3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6" h="3022">
                  <a:moveTo>
                    <a:pt x="0" y="1749"/>
                  </a:moveTo>
                  <a:cubicBezTo>
                    <a:pt x="598" y="926"/>
                    <a:pt x="1440" y="314"/>
                    <a:pt x="2407" y="0"/>
                  </a:cubicBezTo>
                  <a:lnTo>
                    <a:pt x="3076" y="2060"/>
                  </a:lnTo>
                  <a:cubicBezTo>
                    <a:pt x="2545" y="2233"/>
                    <a:pt x="2081" y="2570"/>
                    <a:pt x="1753" y="3022"/>
                  </a:cubicBezTo>
                  <a:lnTo>
                    <a:pt x="0" y="1749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A9B33356-A0D8-4456-B83B-D8E0EB4DE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376238"/>
              <a:ext cx="1852613" cy="1481138"/>
            </a:xfrm>
            <a:custGeom>
              <a:avLst/>
              <a:gdLst>
                <a:gd name="T0" fmla="*/ 0 w 2975"/>
                <a:gd name="T1" fmla="*/ 314 h 2374"/>
                <a:gd name="T2" fmla="*/ 2975 w 2975"/>
                <a:gd name="T3" fmla="*/ 314 h 2374"/>
                <a:gd name="T4" fmla="*/ 2306 w 2975"/>
                <a:gd name="T5" fmla="*/ 2374 h 2374"/>
                <a:gd name="T6" fmla="*/ 669 w 2975"/>
                <a:gd name="T7" fmla="*/ 2374 h 2374"/>
                <a:gd name="T8" fmla="*/ 0 w 2975"/>
                <a:gd name="T9" fmla="*/ 314 h 2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5" h="2374">
                  <a:moveTo>
                    <a:pt x="0" y="314"/>
                  </a:moveTo>
                  <a:cubicBezTo>
                    <a:pt x="967" y="0"/>
                    <a:pt x="2008" y="0"/>
                    <a:pt x="2975" y="314"/>
                  </a:cubicBezTo>
                  <a:lnTo>
                    <a:pt x="2306" y="2374"/>
                  </a:lnTo>
                  <a:cubicBezTo>
                    <a:pt x="1774" y="2201"/>
                    <a:pt x="1201" y="2201"/>
                    <a:pt x="669" y="2374"/>
                  </a:cubicBezTo>
                  <a:lnTo>
                    <a:pt x="0" y="314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C35A5A71-827E-4AB7-8F60-EA9E4E666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71500"/>
              <a:ext cx="1917700" cy="1887538"/>
            </a:xfrm>
            <a:custGeom>
              <a:avLst/>
              <a:gdLst>
                <a:gd name="T0" fmla="*/ 669 w 3076"/>
                <a:gd name="T1" fmla="*/ 0 h 3022"/>
                <a:gd name="T2" fmla="*/ 3076 w 3076"/>
                <a:gd name="T3" fmla="*/ 1749 h 3022"/>
                <a:gd name="T4" fmla="*/ 1323 w 3076"/>
                <a:gd name="T5" fmla="*/ 3022 h 3022"/>
                <a:gd name="T6" fmla="*/ 0 w 3076"/>
                <a:gd name="T7" fmla="*/ 2060 h 3022"/>
                <a:gd name="T8" fmla="*/ 669 w 3076"/>
                <a:gd name="T9" fmla="*/ 0 h 3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6" h="3022">
                  <a:moveTo>
                    <a:pt x="669" y="0"/>
                  </a:moveTo>
                  <a:cubicBezTo>
                    <a:pt x="1636" y="314"/>
                    <a:pt x="2478" y="926"/>
                    <a:pt x="3076" y="1749"/>
                  </a:cubicBezTo>
                  <a:lnTo>
                    <a:pt x="1323" y="3022"/>
                  </a:lnTo>
                  <a:cubicBezTo>
                    <a:pt x="995" y="2570"/>
                    <a:pt x="531" y="2233"/>
                    <a:pt x="0" y="2060"/>
                  </a:cubicBezTo>
                  <a:lnTo>
                    <a:pt x="66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F9F1F16B-EF2D-461E-8CE9-3232CC4A1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1663700"/>
              <a:ext cx="1663700" cy="1765300"/>
            </a:xfrm>
            <a:custGeom>
              <a:avLst/>
              <a:gdLst>
                <a:gd name="T0" fmla="*/ 1753 w 2672"/>
                <a:gd name="T1" fmla="*/ 0 h 2829"/>
                <a:gd name="T2" fmla="*/ 2672 w 2672"/>
                <a:gd name="T3" fmla="*/ 2829 h 2829"/>
                <a:gd name="T4" fmla="*/ 506 w 2672"/>
                <a:gd name="T5" fmla="*/ 2829 h 2829"/>
                <a:gd name="T6" fmla="*/ 0 w 2672"/>
                <a:gd name="T7" fmla="*/ 1273 h 2829"/>
                <a:gd name="T8" fmla="*/ 1753 w 2672"/>
                <a:gd name="T9" fmla="*/ 0 h 2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2" h="2829">
                  <a:moveTo>
                    <a:pt x="1753" y="0"/>
                  </a:moveTo>
                  <a:cubicBezTo>
                    <a:pt x="2350" y="822"/>
                    <a:pt x="2672" y="1813"/>
                    <a:pt x="2672" y="2829"/>
                  </a:cubicBezTo>
                  <a:lnTo>
                    <a:pt x="506" y="2829"/>
                  </a:lnTo>
                  <a:cubicBezTo>
                    <a:pt x="506" y="2270"/>
                    <a:pt x="329" y="1725"/>
                    <a:pt x="0" y="1273"/>
                  </a:cubicBezTo>
                  <a:lnTo>
                    <a:pt x="1753" y="0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455A4C1-46A3-43B8-9369-D17EF4079542}"/>
              </a:ext>
            </a:extLst>
          </p:cNvPr>
          <p:cNvSpPr/>
          <p:nvPr/>
        </p:nvSpPr>
        <p:spPr>
          <a:xfrm>
            <a:off x="4033907" y="3276390"/>
            <a:ext cx="4124186" cy="2062093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FA51989-EB9C-4312-B192-E56AB173BC51}"/>
              </a:ext>
            </a:extLst>
          </p:cNvPr>
          <p:cNvSpPr/>
          <p:nvPr/>
        </p:nvSpPr>
        <p:spPr>
          <a:xfrm>
            <a:off x="1439956" y="5274609"/>
            <a:ext cx="9312088" cy="1277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C53E318-E47E-4AFC-8EAE-6F7275725098}"/>
              </a:ext>
            </a:extLst>
          </p:cNvPr>
          <p:cNvSpPr/>
          <p:nvPr/>
        </p:nvSpPr>
        <p:spPr>
          <a:xfrm>
            <a:off x="5359983" y="4538592"/>
            <a:ext cx="1472034" cy="1472034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EC0BF05-DEEE-4108-BAC2-CA895179026F}"/>
              </a:ext>
            </a:extLst>
          </p:cNvPr>
          <p:cNvGrpSpPr/>
          <p:nvPr/>
        </p:nvGrpSpPr>
        <p:grpSpPr>
          <a:xfrm>
            <a:off x="9773836" y="3039577"/>
            <a:ext cx="2085228" cy="1267069"/>
            <a:chOff x="8921977" y="1559058"/>
            <a:chExt cx="2937088" cy="126706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5F40C74-C528-410A-B41A-AC153E742393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1051EE-348E-4E5D-9F6D-C1B3D1220F5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736AE1F-1628-40EA-9C1D-BB5A96BD4EAC}"/>
              </a:ext>
            </a:extLst>
          </p:cNvPr>
          <p:cNvGrpSpPr/>
          <p:nvPr/>
        </p:nvGrpSpPr>
        <p:grpSpPr>
          <a:xfrm>
            <a:off x="332936" y="3039577"/>
            <a:ext cx="2085228" cy="1267069"/>
            <a:chOff x="332936" y="2720099"/>
            <a:chExt cx="2937088" cy="126706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C504E9E-9EB9-4A87-9792-3F410A7AC9CF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34D4C93-AAA8-434B-BC6D-52FF041F44A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BE1765A-A14C-4879-843C-58C6488C3A80}"/>
              </a:ext>
            </a:extLst>
          </p:cNvPr>
          <p:cNvGrpSpPr/>
          <p:nvPr/>
        </p:nvGrpSpPr>
        <p:grpSpPr>
          <a:xfrm>
            <a:off x="8121932" y="1334483"/>
            <a:ext cx="2085228" cy="1267069"/>
            <a:chOff x="8921977" y="1559058"/>
            <a:chExt cx="2937088" cy="126706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15E750D-325A-48CE-8A03-7AC356C1B4BC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FB1166A-43E4-4040-94CA-1626093D4E9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62667A1-AD7A-4A50-A725-5EBAA1CF4601}"/>
              </a:ext>
            </a:extLst>
          </p:cNvPr>
          <p:cNvGrpSpPr/>
          <p:nvPr/>
        </p:nvGrpSpPr>
        <p:grpSpPr>
          <a:xfrm>
            <a:off x="1984841" y="1334483"/>
            <a:ext cx="2085228" cy="1267069"/>
            <a:chOff x="332936" y="2720099"/>
            <a:chExt cx="2937088" cy="126706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3B6B054-4EA3-4A99-8647-E2B49EDCAA32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61DF596-6EAE-4848-9A7F-974F623409B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408E9AD-91B0-4344-8B78-4A5A109A573B}"/>
              </a:ext>
            </a:extLst>
          </p:cNvPr>
          <p:cNvGrpSpPr/>
          <p:nvPr/>
        </p:nvGrpSpPr>
        <p:grpSpPr>
          <a:xfrm>
            <a:off x="5053386" y="889343"/>
            <a:ext cx="2085228" cy="943904"/>
            <a:chOff x="332936" y="2720099"/>
            <a:chExt cx="2937088" cy="943904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F251BE9-C641-405C-B9D2-7855E6871934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35D871A-2B54-4897-85FD-78AE6754D22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4" name="Graphic 24" descr="Gears">
            <a:extLst>
              <a:ext uri="{FF2B5EF4-FFF2-40B4-BE49-F238E27FC236}">
                <a16:creationId xmlns:a16="http://schemas.microsoft.com/office/drawing/2014/main" id="{B5E2F67B-2F0F-4E89-8C36-7508F84D5754}"/>
              </a:ext>
            </a:extLst>
          </p:cNvPr>
          <p:cNvGrpSpPr/>
          <p:nvPr/>
        </p:nvGrpSpPr>
        <p:grpSpPr>
          <a:xfrm>
            <a:off x="4286338" y="3011597"/>
            <a:ext cx="514713" cy="617656"/>
            <a:chOff x="223326" y="5419445"/>
            <a:chExt cx="619125" cy="742950"/>
          </a:xfrm>
          <a:solidFill>
            <a:srgbClr val="000000">
              <a:alpha val="60000"/>
            </a:srgbClr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FD0E0DB-FEAF-4702-8061-06611CC79FD5}"/>
                </a:ext>
              </a:extLst>
            </p:cNvPr>
            <p:cNvSpPr/>
            <p:nvPr/>
          </p:nvSpPr>
          <p:spPr>
            <a:xfrm>
              <a:off x="438591" y="5419445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FEDE7AB-EF6F-4051-9B77-2CA9B2B28C84}"/>
                </a:ext>
              </a:extLst>
            </p:cNvPr>
            <p:cNvSpPr/>
            <p:nvPr/>
          </p:nvSpPr>
          <p:spPr>
            <a:xfrm>
              <a:off x="223326" y="5766155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aphic 22" descr="Bullseye">
            <a:extLst>
              <a:ext uri="{FF2B5EF4-FFF2-40B4-BE49-F238E27FC236}">
                <a16:creationId xmlns:a16="http://schemas.microsoft.com/office/drawing/2014/main" id="{7EC1AE6D-9B43-4AFB-AEB9-0F5F2583BCE3}"/>
              </a:ext>
            </a:extLst>
          </p:cNvPr>
          <p:cNvGrpSpPr/>
          <p:nvPr/>
        </p:nvGrpSpPr>
        <p:grpSpPr>
          <a:xfrm>
            <a:off x="5715370" y="2470573"/>
            <a:ext cx="760191" cy="760191"/>
            <a:chOff x="1384840" y="4953426"/>
            <a:chExt cx="914400" cy="914400"/>
          </a:xfrm>
          <a:solidFill>
            <a:srgbClr val="000000">
              <a:alpha val="60000"/>
            </a:srgbClr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9CB1A91-F235-4380-A07E-D2F324F0146A}"/>
                </a:ext>
              </a:extLst>
            </p:cNvPr>
            <p:cNvSpPr/>
            <p:nvPr/>
          </p:nvSpPr>
          <p:spPr>
            <a:xfrm>
              <a:off x="1731550" y="5034389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4B3075B-47FE-4503-9084-EBD156EB6FFF}"/>
                </a:ext>
              </a:extLst>
            </p:cNvPr>
            <p:cNvSpPr/>
            <p:nvPr/>
          </p:nvSpPr>
          <p:spPr>
            <a:xfrm>
              <a:off x="1465803" y="506296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7EDF260-140B-4FCC-B243-F0900EF9B3EE}"/>
                </a:ext>
              </a:extLst>
            </p:cNvPr>
            <p:cNvSpPr/>
            <p:nvPr/>
          </p:nvSpPr>
          <p:spPr>
            <a:xfrm>
              <a:off x="1599153" y="519631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1" name="Graphic 28" descr="Research">
            <a:extLst>
              <a:ext uri="{FF2B5EF4-FFF2-40B4-BE49-F238E27FC236}">
                <a16:creationId xmlns:a16="http://schemas.microsoft.com/office/drawing/2014/main" id="{45597EEF-52A1-4533-A2B8-9B33473AE27C}"/>
              </a:ext>
            </a:extLst>
          </p:cNvPr>
          <p:cNvGrpSpPr/>
          <p:nvPr/>
        </p:nvGrpSpPr>
        <p:grpSpPr>
          <a:xfrm>
            <a:off x="7201065" y="2896294"/>
            <a:ext cx="760191" cy="760191"/>
            <a:chOff x="2599240" y="5410626"/>
            <a:chExt cx="914400" cy="914400"/>
          </a:xfrm>
          <a:solidFill>
            <a:srgbClr val="000000">
              <a:alpha val="60000"/>
            </a:srgbClr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440FE7A-E374-4A8E-ADEB-1996CC1B6797}"/>
                </a:ext>
              </a:extLst>
            </p:cNvPr>
            <p:cNvSpPr/>
            <p:nvPr/>
          </p:nvSpPr>
          <p:spPr>
            <a:xfrm>
              <a:off x="2673530" y="5489678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2243776-1773-442D-9A98-ED46AB4D9E63}"/>
                </a:ext>
              </a:extLst>
            </p:cNvPr>
            <p:cNvSpPr/>
            <p:nvPr/>
          </p:nvSpPr>
          <p:spPr>
            <a:xfrm>
              <a:off x="2756403" y="5631241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30" descr="Database">
            <a:extLst>
              <a:ext uri="{FF2B5EF4-FFF2-40B4-BE49-F238E27FC236}">
                <a16:creationId xmlns:a16="http://schemas.microsoft.com/office/drawing/2014/main" id="{052C7750-8280-4A96-8A74-0F91FF1AA05A}"/>
              </a:ext>
            </a:extLst>
          </p:cNvPr>
          <p:cNvGrpSpPr/>
          <p:nvPr/>
        </p:nvGrpSpPr>
        <p:grpSpPr>
          <a:xfrm>
            <a:off x="8312130" y="4337793"/>
            <a:ext cx="443445" cy="601818"/>
            <a:chOff x="3973045" y="5754916"/>
            <a:chExt cx="533400" cy="723900"/>
          </a:xfrm>
          <a:solidFill>
            <a:srgbClr val="000000">
              <a:alpha val="60000"/>
            </a:srgbClr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369DB7F-0703-4482-BF73-22F45AA3586A}"/>
                </a:ext>
              </a:extLst>
            </p:cNvPr>
            <p:cNvSpPr/>
            <p:nvPr/>
          </p:nvSpPr>
          <p:spPr>
            <a:xfrm>
              <a:off x="3973045" y="5754916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2A77EA9-31CC-41B5-A1B2-DD4C97BB20B6}"/>
                </a:ext>
              </a:extLst>
            </p:cNvPr>
            <p:cNvSpPr/>
            <p:nvPr/>
          </p:nvSpPr>
          <p:spPr>
            <a:xfrm>
              <a:off x="3973045" y="58692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A302A54-B175-4F23-8644-47C9DAA2EE9E}"/>
                </a:ext>
              </a:extLst>
            </p:cNvPr>
            <p:cNvSpPr/>
            <p:nvPr/>
          </p:nvSpPr>
          <p:spPr>
            <a:xfrm>
              <a:off x="3973045" y="60597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18AAAD2-7C7A-4A35-B55B-395B55C3CEA5}"/>
                </a:ext>
              </a:extLst>
            </p:cNvPr>
            <p:cNvSpPr/>
            <p:nvPr/>
          </p:nvSpPr>
          <p:spPr>
            <a:xfrm>
              <a:off x="3973045" y="62502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26" descr="Lightbulb">
            <a:extLst>
              <a:ext uri="{FF2B5EF4-FFF2-40B4-BE49-F238E27FC236}">
                <a16:creationId xmlns:a16="http://schemas.microsoft.com/office/drawing/2014/main" id="{5613DEB2-28F8-4694-A8ED-3EE82437228A}"/>
              </a:ext>
            </a:extLst>
          </p:cNvPr>
          <p:cNvGrpSpPr/>
          <p:nvPr/>
        </p:nvGrpSpPr>
        <p:grpSpPr>
          <a:xfrm>
            <a:off x="3318770" y="4227118"/>
            <a:ext cx="760191" cy="760191"/>
            <a:chOff x="749380" y="5867826"/>
            <a:chExt cx="914400" cy="914400"/>
          </a:xfrm>
          <a:solidFill>
            <a:schemeClr val="bg1">
              <a:alpha val="60000"/>
            </a:schemeClr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08E19DA-945A-4BFB-995A-7401D20CDCDD}"/>
                </a:ext>
              </a:extLst>
            </p:cNvPr>
            <p:cNvSpPr/>
            <p:nvPr/>
          </p:nvSpPr>
          <p:spPr>
            <a:xfrm>
              <a:off x="1082755" y="64774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71A78C2-2047-4579-B2DA-76B3209E76B8}"/>
                </a:ext>
              </a:extLst>
            </p:cNvPr>
            <p:cNvSpPr/>
            <p:nvPr/>
          </p:nvSpPr>
          <p:spPr>
            <a:xfrm>
              <a:off x="1082755" y="65726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2D613694-47FD-4CD9-A86E-7BEBCB2642AC}"/>
                </a:ext>
              </a:extLst>
            </p:cNvPr>
            <p:cNvSpPr/>
            <p:nvPr/>
          </p:nvSpPr>
          <p:spPr>
            <a:xfrm>
              <a:off x="1144668" y="66679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662F7FC-FC19-4533-85EF-E11E0B556D3B}"/>
                </a:ext>
              </a:extLst>
            </p:cNvPr>
            <p:cNvSpPr/>
            <p:nvPr/>
          </p:nvSpPr>
          <p:spPr>
            <a:xfrm>
              <a:off x="958930" y="59249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770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Semi-Donut Chart w/ 5 Parts – Slide Template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68A914E-A8D0-4EA8-A98A-3E1D61236ACE}"/>
              </a:ext>
            </a:extLst>
          </p:cNvPr>
          <p:cNvSpPr/>
          <p:nvPr/>
        </p:nvSpPr>
        <p:spPr>
          <a:xfrm>
            <a:off x="2861545" y="2104027"/>
            <a:ext cx="6468910" cy="3234456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3C9A4EA-3D9C-4AB5-860A-0D332C2FFF4F}"/>
              </a:ext>
            </a:extLst>
          </p:cNvPr>
          <p:cNvGrpSpPr/>
          <p:nvPr/>
        </p:nvGrpSpPr>
        <p:grpSpPr>
          <a:xfrm>
            <a:off x="3097213" y="2285721"/>
            <a:ext cx="5997575" cy="3052762"/>
            <a:chOff x="3097213" y="376238"/>
            <a:chExt cx="5997575" cy="3052762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2E2F7FDD-D205-43B7-A7CC-861A5C13A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663700"/>
              <a:ext cx="1665288" cy="1765300"/>
            </a:xfrm>
            <a:custGeom>
              <a:avLst/>
              <a:gdLst>
                <a:gd name="T0" fmla="*/ 0 w 2672"/>
                <a:gd name="T1" fmla="*/ 2829 h 2829"/>
                <a:gd name="T2" fmla="*/ 919 w 2672"/>
                <a:gd name="T3" fmla="*/ 0 h 2829"/>
                <a:gd name="T4" fmla="*/ 2672 w 2672"/>
                <a:gd name="T5" fmla="*/ 1273 h 2829"/>
                <a:gd name="T6" fmla="*/ 2166 w 2672"/>
                <a:gd name="T7" fmla="*/ 2829 h 2829"/>
                <a:gd name="T8" fmla="*/ 0 w 2672"/>
                <a:gd name="T9" fmla="*/ 2829 h 2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2" h="2829">
                  <a:moveTo>
                    <a:pt x="0" y="2829"/>
                  </a:moveTo>
                  <a:cubicBezTo>
                    <a:pt x="0" y="1813"/>
                    <a:pt x="322" y="822"/>
                    <a:pt x="919" y="0"/>
                  </a:cubicBezTo>
                  <a:lnTo>
                    <a:pt x="2672" y="1273"/>
                  </a:lnTo>
                  <a:cubicBezTo>
                    <a:pt x="2343" y="1725"/>
                    <a:pt x="2166" y="2270"/>
                    <a:pt x="2166" y="2829"/>
                  </a:cubicBezTo>
                  <a:lnTo>
                    <a:pt x="0" y="2829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CEEF2D4C-D18A-426A-A1BF-A4D6FA6BF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301" y="571500"/>
              <a:ext cx="1916113" cy="1887538"/>
            </a:xfrm>
            <a:custGeom>
              <a:avLst/>
              <a:gdLst>
                <a:gd name="T0" fmla="*/ 0 w 3076"/>
                <a:gd name="T1" fmla="*/ 1749 h 3022"/>
                <a:gd name="T2" fmla="*/ 2407 w 3076"/>
                <a:gd name="T3" fmla="*/ 0 h 3022"/>
                <a:gd name="T4" fmla="*/ 3076 w 3076"/>
                <a:gd name="T5" fmla="*/ 2060 h 3022"/>
                <a:gd name="T6" fmla="*/ 1753 w 3076"/>
                <a:gd name="T7" fmla="*/ 3022 h 3022"/>
                <a:gd name="T8" fmla="*/ 0 w 3076"/>
                <a:gd name="T9" fmla="*/ 1749 h 3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6" h="3022">
                  <a:moveTo>
                    <a:pt x="0" y="1749"/>
                  </a:moveTo>
                  <a:cubicBezTo>
                    <a:pt x="598" y="926"/>
                    <a:pt x="1440" y="314"/>
                    <a:pt x="2407" y="0"/>
                  </a:cubicBezTo>
                  <a:lnTo>
                    <a:pt x="3076" y="2060"/>
                  </a:lnTo>
                  <a:cubicBezTo>
                    <a:pt x="2545" y="2233"/>
                    <a:pt x="2081" y="2570"/>
                    <a:pt x="1753" y="3022"/>
                  </a:cubicBezTo>
                  <a:lnTo>
                    <a:pt x="0" y="1749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A9B33356-A0D8-4456-B83B-D8E0EB4DE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376238"/>
              <a:ext cx="1852613" cy="1481138"/>
            </a:xfrm>
            <a:custGeom>
              <a:avLst/>
              <a:gdLst>
                <a:gd name="T0" fmla="*/ 0 w 2975"/>
                <a:gd name="T1" fmla="*/ 314 h 2374"/>
                <a:gd name="T2" fmla="*/ 2975 w 2975"/>
                <a:gd name="T3" fmla="*/ 314 h 2374"/>
                <a:gd name="T4" fmla="*/ 2306 w 2975"/>
                <a:gd name="T5" fmla="*/ 2374 h 2374"/>
                <a:gd name="T6" fmla="*/ 669 w 2975"/>
                <a:gd name="T7" fmla="*/ 2374 h 2374"/>
                <a:gd name="T8" fmla="*/ 0 w 2975"/>
                <a:gd name="T9" fmla="*/ 314 h 2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5" h="2374">
                  <a:moveTo>
                    <a:pt x="0" y="314"/>
                  </a:moveTo>
                  <a:cubicBezTo>
                    <a:pt x="967" y="0"/>
                    <a:pt x="2008" y="0"/>
                    <a:pt x="2975" y="314"/>
                  </a:cubicBezTo>
                  <a:lnTo>
                    <a:pt x="2306" y="2374"/>
                  </a:lnTo>
                  <a:cubicBezTo>
                    <a:pt x="1774" y="2201"/>
                    <a:pt x="1201" y="2201"/>
                    <a:pt x="669" y="2374"/>
                  </a:cubicBezTo>
                  <a:lnTo>
                    <a:pt x="0" y="314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C35A5A71-827E-4AB7-8F60-EA9E4E666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71500"/>
              <a:ext cx="1917700" cy="1887538"/>
            </a:xfrm>
            <a:custGeom>
              <a:avLst/>
              <a:gdLst>
                <a:gd name="T0" fmla="*/ 669 w 3076"/>
                <a:gd name="T1" fmla="*/ 0 h 3022"/>
                <a:gd name="T2" fmla="*/ 3076 w 3076"/>
                <a:gd name="T3" fmla="*/ 1749 h 3022"/>
                <a:gd name="T4" fmla="*/ 1323 w 3076"/>
                <a:gd name="T5" fmla="*/ 3022 h 3022"/>
                <a:gd name="T6" fmla="*/ 0 w 3076"/>
                <a:gd name="T7" fmla="*/ 2060 h 3022"/>
                <a:gd name="T8" fmla="*/ 669 w 3076"/>
                <a:gd name="T9" fmla="*/ 0 h 3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6" h="3022">
                  <a:moveTo>
                    <a:pt x="669" y="0"/>
                  </a:moveTo>
                  <a:cubicBezTo>
                    <a:pt x="1636" y="314"/>
                    <a:pt x="2478" y="926"/>
                    <a:pt x="3076" y="1749"/>
                  </a:cubicBezTo>
                  <a:lnTo>
                    <a:pt x="1323" y="3022"/>
                  </a:lnTo>
                  <a:cubicBezTo>
                    <a:pt x="995" y="2570"/>
                    <a:pt x="531" y="2233"/>
                    <a:pt x="0" y="2060"/>
                  </a:cubicBezTo>
                  <a:lnTo>
                    <a:pt x="66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F9F1F16B-EF2D-461E-8CE9-3232CC4A1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1663700"/>
              <a:ext cx="1663700" cy="1765300"/>
            </a:xfrm>
            <a:custGeom>
              <a:avLst/>
              <a:gdLst>
                <a:gd name="T0" fmla="*/ 1753 w 2672"/>
                <a:gd name="T1" fmla="*/ 0 h 2829"/>
                <a:gd name="T2" fmla="*/ 2672 w 2672"/>
                <a:gd name="T3" fmla="*/ 2829 h 2829"/>
                <a:gd name="T4" fmla="*/ 506 w 2672"/>
                <a:gd name="T5" fmla="*/ 2829 h 2829"/>
                <a:gd name="T6" fmla="*/ 0 w 2672"/>
                <a:gd name="T7" fmla="*/ 1273 h 2829"/>
                <a:gd name="T8" fmla="*/ 1753 w 2672"/>
                <a:gd name="T9" fmla="*/ 0 h 2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2" h="2829">
                  <a:moveTo>
                    <a:pt x="1753" y="0"/>
                  </a:moveTo>
                  <a:cubicBezTo>
                    <a:pt x="2350" y="822"/>
                    <a:pt x="2672" y="1813"/>
                    <a:pt x="2672" y="2829"/>
                  </a:cubicBezTo>
                  <a:lnTo>
                    <a:pt x="506" y="2829"/>
                  </a:lnTo>
                  <a:cubicBezTo>
                    <a:pt x="506" y="2270"/>
                    <a:pt x="329" y="1725"/>
                    <a:pt x="0" y="1273"/>
                  </a:cubicBezTo>
                  <a:lnTo>
                    <a:pt x="1753" y="0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455A4C1-46A3-43B8-9369-D17EF4079542}"/>
              </a:ext>
            </a:extLst>
          </p:cNvPr>
          <p:cNvSpPr/>
          <p:nvPr/>
        </p:nvSpPr>
        <p:spPr>
          <a:xfrm>
            <a:off x="4033907" y="3276390"/>
            <a:ext cx="4124186" cy="2062093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FA51989-EB9C-4312-B192-E56AB173BC51}"/>
              </a:ext>
            </a:extLst>
          </p:cNvPr>
          <p:cNvSpPr/>
          <p:nvPr/>
        </p:nvSpPr>
        <p:spPr>
          <a:xfrm>
            <a:off x="1439956" y="5274609"/>
            <a:ext cx="9312088" cy="1277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C53E318-E47E-4AFC-8EAE-6F7275725098}"/>
              </a:ext>
            </a:extLst>
          </p:cNvPr>
          <p:cNvSpPr/>
          <p:nvPr/>
        </p:nvSpPr>
        <p:spPr>
          <a:xfrm>
            <a:off x="5359983" y="4538592"/>
            <a:ext cx="1472034" cy="1472034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EC0BF05-DEEE-4108-BAC2-CA895179026F}"/>
              </a:ext>
            </a:extLst>
          </p:cNvPr>
          <p:cNvGrpSpPr/>
          <p:nvPr/>
        </p:nvGrpSpPr>
        <p:grpSpPr>
          <a:xfrm>
            <a:off x="9773836" y="3039577"/>
            <a:ext cx="2085228" cy="1267069"/>
            <a:chOff x="8921977" y="1559058"/>
            <a:chExt cx="2937088" cy="126706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5F40C74-C528-410A-B41A-AC153E742393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1051EE-348E-4E5D-9F6D-C1B3D1220F5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736AE1F-1628-40EA-9C1D-BB5A96BD4EAC}"/>
              </a:ext>
            </a:extLst>
          </p:cNvPr>
          <p:cNvGrpSpPr/>
          <p:nvPr/>
        </p:nvGrpSpPr>
        <p:grpSpPr>
          <a:xfrm>
            <a:off x="332936" y="3039577"/>
            <a:ext cx="2085228" cy="1267069"/>
            <a:chOff x="332936" y="2720099"/>
            <a:chExt cx="2937088" cy="126706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C504E9E-9EB9-4A87-9792-3F410A7AC9CF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34D4C93-AAA8-434B-BC6D-52FF041F44A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BE1765A-A14C-4879-843C-58C6488C3A80}"/>
              </a:ext>
            </a:extLst>
          </p:cNvPr>
          <p:cNvGrpSpPr/>
          <p:nvPr/>
        </p:nvGrpSpPr>
        <p:grpSpPr>
          <a:xfrm>
            <a:off x="8121932" y="1334483"/>
            <a:ext cx="2085228" cy="1267069"/>
            <a:chOff x="8921977" y="1559058"/>
            <a:chExt cx="2937088" cy="126706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15E750D-325A-48CE-8A03-7AC356C1B4BC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FB1166A-43E4-4040-94CA-1626093D4E9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62667A1-AD7A-4A50-A725-5EBAA1CF4601}"/>
              </a:ext>
            </a:extLst>
          </p:cNvPr>
          <p:cNvGrpSpPr/>
          <p:nvPr/>
        </p:nvGrpSpPr>
        <p:grpSpPr>
          <a:xfrm>
            <a:off x="1984841" y="1334483"/>
            <a:ext cx="2085228" cy="1267069"/>
            <a:chOff x="332936" y="2720099"/>
            <a:chExt cx="2937088" cy="126706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3B6B054-4EA3-4A99-8647-E2B49EDCAA32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61DF596-6EAE-4848-9A7F-974F623409B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408E9AD-91B0-4344-8B78-4A5A109A573B}"/>
              </a:ext>
            </a:extLst>
          </p:cNvPr>
          <p:cNvGrpSpPr/>
          <p:nvPr/>
        </p:nvGrpSpPr>
        <p:grpSpPr>
          <a:xfrm>
            <a:off x="5053386" y="889343"/>
            <a:ext cx="2085228" cy="943904"/>
            <a:chOff x="332936" y="2720099"/>
            <a:chExt cx="2937088" cy="943904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F251BE9-C641-405C-B9D2-7855E6871934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35D871A-2B54-4897-85FD-78AE6754D22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4" name="Graphic 24" descr="Gears">
            <a:extLst>
              <a:ext uri="{FF2B5EF4-FFF2-40B4-BE49-F238E27FC236}">
                <a16:creationId xmlns:a16="http://schemas.microsoft.com/office/drawing/2014/main" id="{B5E2F67B-2F0F-4E89-8C36-7508F84D5754}"/>
              </a:ext>
            </a:extLst>
          </p:cNvPr>
          <p:cNvGrpSpPr/>
          <p:nvPr/>
        </p:nvGrpSpPr>
        <p:grpSpPr>
          <a:xfrm>
            <a:off x="4286338" y="3011597"/>
            <a:ext cx="514713" cy="617656"/>
            <a:chOff x="223326" y="5419445"/>
            <a:chExt cx="619125" cy="742950"/>
          </a:xfrm>
          <a:solidFill>
            <a:srgbClr val="000000">
              <a:alpha val="60000"/>
            </a:srgbClr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FD0E0DB-FEAF-4702-8061-06611CC79FD5}"/>
                </a:ext>
              </a:extLst>
            </p:cNvPr>
            <p:cNvSpPr/>
            <p:nvPr/>
          </p:nvSpPr>
          <p:spPr>
            <a:xfrm>
              <a:off x="438591" y="5419445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FEDE7AB-EF6F-4051-9B77-2CA9B2B28C84}"/>
                </a:ext>
              </a:extLst>
            </p:cNvPr>
            <p:cNvSpPr/>
            <p:nvPr/>
          </p:nvSpPr>
          <p:spPr>
            <a:xfrm>
              <a:off x="223326" y="5766155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aphic 22" descr="Bullseye">
            <a:extLst>
              <a:ext uri="{FF2B5EF4-FFF2-40B4-BE49-F238E27FC236}">
                <a16:creationId xmlns:a16="http://schemas.microsoft.com/office/drawing/2014/main" id="{7EC1AE6D-9B43-4AFB-AEB9-0F5F2583BCE3}"/>
              </a:ext>
            </a:extLst>
          </p:cNvPr>
          <p:cNvGrpSpPr/>
          <p:nvPr/>
        </p:nvGrpSpPr>
        <p:grpSpPr>
          <a:xfrm>
            <a:off x="5715370" y="2470573"/>
            <a:ext cx="760191" cy="760191"/>
            <a:chOff x="1384840" y="4953426"/>
            <a:chExt cx="914400" cy="914400"/>
          </a:xfrm>
          <a:solidFill>
            <a:srgbClr val="000000">
              <a:alpha val="60000"/>
            </a:srgbClr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9CB1A91-F235-4380-A07E-D2F324F0146A}"/>
                </a:ext>
              </a:extLst>
            </p:cNvPr>
            <p:cNvSpPr/>
            <p:nvPr/>
          </p:nvSpPr>
          <p:spPr>
            <a:xfrm>
              <a:off x="1731550" y="5034389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4B3075B-47FE-4503-9084-EBD156EB6FFF}"/>
                </a:ext>
              </a:extLst>
            </p:cNvPr>
            <p:cNvSpPr/>
            <p:nvPr/>
          </p:nvSpPr>
          <p:spPr>
            <a:xfrm>
              <a:off x="1465803" y="506296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7EDF260-140B-4FCC-B243-F0900EF9B3EE}"/>
                </a:ext>
              </a:extLst>
            </p:cNvPr>
            <p:cNvSpPr/>
            <p:nvPr/>
          </p:nvSpPr>
          <p:spPr>
            <a:xfrm>
              <a:off x="1599153" y="519631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1" name="Graphic 28" descr="Research">
            <a:extLst>
              <a:ext uri="{FF2B5EF4-FFF2-40B4-BE49-F238E27FC236}">
                <a16:creationId xmlns:a16="http://schemas.microsoft.com/office/drawing/2014/main" id="{45597EEF-52A1-4533-A2B8-9B33473AE27C}"/>
              </a:ext>
            </a:extLst>
          </p:cNvPr>
          <p:cNvGrpSpPr/>
          <p:nvPr/>
        </p:nvGrpSpPr>
        <p:grpSpPr>
          <a:xfrm>
            <a:off x="7201065" y="2896294"/>
            <a:ext cx="760191" cy="760191"/>
            <a:chOff x="2599240" y="5410626"/>
            <a:chExt cx="914400" cy="914400"/>
          </a:xfrm>
          <a:solidFill>
            <a:srgbClr val="000000">
              <a:alpha val="60000"/>
            </a:srgbClr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440FE7A-E374-4A8E-ADEB-1996CC1B6797}"/>
                </a:ext>
              </a:extLst>
            </p:cNvPr>
            <p:cNvSpPr/>
            <p:nvPr/>
          </p:nvSpPr>
          <p:spPr>
            <a:xfrm>
              <a:off x="2673530" y="5489678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2243776-1773-442D-9A98-ED46AB4D9E63}"/>
                </a:ext>
              </a:extLst>
            </p:cNvPr>
            <p:cNvSpPr/>
            <p:nvPr/>
          </p:nvSpPr>
          <p:spPr>
            <a:xfrm>
              <a:off x="2756403" y="5631241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30" descr="Database">
            <a:extLst>
              <a:ext uri="{FF2B5EF4-FFF2-40B4-BE49-F238E27FC236}">
                <a16:creationId xmlns:a16="http://schemas.microsoft.com/office/drawing/2014/main" id="{052C7750-8280-4A96-8A74-0F91FF1AA05A}"/>
              </a:ext>
            </a:extLst>
          </p:cNvPr>
          <p:cNvGrpSpPr/>
          <p:nvPr/>
        </p:nvGrpSpPr>
        <p:grpSpPr>
          <a:xfrm>
            <a:off x="8312130" y="4337793"/>
            <a:ext cx="443445" cy="601818"/>
            <a:chOff x="3973045" y="5754916"/>
            <a:chExt cx="533400" cy="723900"/>
          </a:xfrm>
          <a:solidFill>
            <a:srgbClr val="000000">
              <a:alpha val="60000"/>
            </a:srgbClr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369DB7F-0703-4482-BF73-22F45AA3586A}"/>
                </a:ext>
              </a:extLst>
            </p:cNvPr>
            <p:cNvSpPr/>
            <p:nvPr/>
          </p:nvSpPr>
          <p:spPr>
            <a:xfrm>
              <a:off x="3973045" y="5754916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2A77EA9-31CC-41B5-A1B2-DD4C97BB20B6}"/>
                </a:ext>
              </a:extLst>
            </p:cNvPr>
            <p:cNvSpPr/>
            <p:nvPr/>
          </p:nvSpPr>
          <p:spPr>
            <a:xfrm>
              <a:off x="3973045" y="58692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A302A54-B175-4F23-8644-47C9DAA2EE9E}"/>
                </a:ext>
              </a:extLst>
            </p:cNvPr>
            <p:cNvSpPr/>
            <p:nvPr/>
          </p:nvSpPr>
          <p:spPr>
            <a:xfrm>
              <a:off x="3973045" y="60597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18AAAD2-7C7A-4A35-B55B-395B55C3CEA5}"/>
                </a:ext>
              </a:extLst>
            </p:cNvPr>
            <p:cNvSpPr/>
            <p:nvPr/>
          </p:nvSpPr>
          <p:spPr>
            <a:xfrm>
              <a:off x="3973045" y="62502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26" descr="Lightbulb">
            <a:extLst>
              <a:ext uri="{FF2B5EF4-FFF2-40B4-BE49-F238E27FC236}">
                <a16:creationId xmlns:a16="http://schemas.microsoft.com/office/drawing/2014/main" id="{5613DEB2-28F8-4694-A8ED-3EE82437228A}"/>
              </a:ext>
            </a:extLst>
          </p:cNvPr>
          <p:cNvGrpSpPr/>
          <p:nvPr/>
        </p:nvGrpSpPr>
        <p:grpSpPr>
          <a:xfrm>
            <a:off x="3318770" y="4227118"/>
            <a:ext cx="760191" cy="760191"/>
            <a:chOff x="749380" y="5867826"/>
            <a:chExt cx="914400" cy="914400"/>
          </a:xfrm>
          <a:solidFill>
            <a:schemeClr val="bg1">
              <a:alpha val="60000"/>
            </a:schemeClr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08E19DA-945A-4BFB-995A-7401D20CDCDD}"/>
                </a:ext>
              </a:extLst>
            </p:cNvPr>
            <p:cNvSpPr/>
            <p:nvPr/>
          </p:nvSpPr>
          <p:spPr>
            <a:xfrm>
              <a:off x="1082755" y="64774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71A78C2-2047-4579-B2DA-76B3209E76B8}"/>
                </a:ext>
              </a:extLst>
            </p:cNvPr>
            <p:cNvSpPr/>
            <p:nvPr/>
          </p:nvSpPr>
          <p:spPr>
            <a:xfrm>
              <a:off x="1082755" y="65726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2D613694-47FD-4CD9-A86E-7BEBCB2642AC}"/>
                </a:ext>
              </a:extLst>
            </p:cNvPr>
            <p:cNvSpPr/>
            <p:nvPr/>
          </p:nvSpPr>
          <p:spPr>
            <a:xfrm>
              <a:off x="1144668" y="66679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662F7FC-FC19-4533-85EF-E11E0B556D3B}"/>
                </a:ext>
              </a:extLst>
            </p:cNvPr>
            <p:cNvSpPr/>
            <p:nvPr/>
          </p:nvSpPr>
          <p:spPr>
            <a:xfrm>
              <a:off x="958930" y="59249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174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431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Semi-Donut Chart w/ 5 Parts – Slide Template</vt:lpstr>
      <vt:lpstr>Semi-Donut Chart w/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Semi-Donut Chart w/ 5 Parts</dc:title>
  <dc:creator>PresentationGO.com</dc:creator>
  <dc:description>© Copyright PresentationGO.com</dc:description>
  <dcterms:created xsi:type="dcterms:W3CDTF">2014-11-26T05:14:11Z</dcterms:created>
  <dcterms:modified xsi:type="dcterms:W3CDTF">2019-08-20T18:02:53Z</dcterms:modified>
  <cp:category>Charts &amp; Diagrams</cp:category>
</cp:coreProperties>
</file>