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4" d="100"/>
          <a:sy n="154" d="100"/>
        </p:scale>
        <p:origin x="1152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8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224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Semi-Donut Chart w/ 6 Parts – Slide Template</a:t>
            </a:r>
          </a:p>
        </p:txBody>
      </p:sp>
      <p:sp>
        <p:nvSpPr>
          <p:cNvPr id="121" name="Freeform: Shape 120">
            <a:extLst>
              <a:ext uri="{FF2B5EF4-FFF2-40B4-BE49-F238E27FC236}">
                <a16:creationId xmlns:a16="http://schemas.microsoft.com/office/drawing/2014/main" id="{F8B95EBC-6EBE-491A-8A33-92EDE866D9BE}"/>
              </a:ext>
            </a:extLst>
          </p:cNvPr>
          <p:cNvSpPr/>
          <p:nvPr/>
        </p:nvSpPr>
        <p:spPr>
          <a:xfrm>
            <a:off x="1530472" y="2419275"/>
            <a:ext cx="6079001" cy="3039501"/>
          </a:xfrm>
          <a:custGeom>
            <a:avLst/>
            <a:gdLst>
              <a:gd name="connsiteX0" fmla="*/ 3234455 w 6468910"/>
              <a:gd name="connsiteY0" fmla="*/ 0 h 3234456"/>
              <a:gd name="connsiteX1" fmla="*/ 6468910 w 6468910"/>
              <a:gd name="connsiteY1" fmla="*/ 3234455 h 3234456"/>
              <a:gd name="connsiteX2" fmla="*/ 6468910 w 6468910"/>
              <a:gd name="connsiteY2" fmla="*/ 3234456 h 3234456"/>
              <a:gd name="connsiteX3" fmla="*/ 5296549 w 6468910"/>
              <a:gd name="connsiteY3" fmla="*/ 3234456 h 3234456"/>
              <a:gd name="connsiteX4" fmla="*/ 3234456 w 6468910"/>
              <a:gd name="connsiteY4" fmla="*/ 1172363 h 3234456"/>
              <a:gd name="connsiteX5" fmla="*/ 1172363 w 6468910"/>
              <a:gd name="connsiteY5" fmla="*/ 3234456 h 3234456"/>
              <a:gd name="connsiteX6" fmla="*/ 0 w 6468910"/>
              <a:gd name="connsiteY6" fmla="*/ 3234456 h 3234456"/>
              <a:gd name="connsiteX7" fmla="*/ 0 w 6468910"/>
              <a:gd name="connsiteY7" fmla="*/ 3234455 h 3234456"/>
              <a:gd name="connsiteX8" fmla="*/ 3234455 w 6468910"/>
              <a:gd name="connsiteY8" fmla="*/ 0 h 3234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8910" h="3234456">
                <a:moveTo>
                  <a:pt x="3234455" y="0"/>
                </a:moveTo>
                <a:cubicBezTo>
                  <a:pt x="5020795" y="0"/>
                  <a:pt x="6468910" y="1448115"/>
                  <a:pt x="6468910" y="3234455"/>
                </a:cubicBezTo>
                <a:lnTo>
                  <a:pt x="6468910" y="3234456"/>
                </a:lnTo>
                <a:lnTo>
                  <a:pt x="5296549" y="3234456"/>
                </a:lnTo>
                <a:cubicBezTo>
                  <a:pt x="5296549" y="2095593"/>
                  <a:pt x="4373319" y="1172363"/>
                  <a:pt x="3234456" y="1172363"/>
                </a:cubicBezTo>
                <a:cubicBezTo>
                  <a:pt x="2095593" y="1172363"/>
                  <a:pt x="1172363" y="2095593"/>
                  <a:pt x="1172363" y="3234456"/>
                </a:cubicBezTo>
                <a:lnTo>
                  <a:pt x="0" y="3234456"/>
                </a:lnTo>
                <a:lnTo>
                  <a:pt x="0" y="3234455"/>
                </a:lnTo>
                <a:cubicBezTo>
                  <a:pt x="0" y="1448115"/>
                  <a:pt x="1448115" y="0"/>
                  <a:pt x="3234455" y="0"/>
                </a:cubicBezTo>
                <a:close/>
              </a:path>
            </a:pathLst>
          </a:cu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2F5E1EBB-432B-441E-9601-79768A22BA37}"/>
              </a:ext>
            </a:extLst>
          </p:cNvPr>
          <p:cNvGrpSpPr/>
          <p:nvPr/>
        </p:nvGrpSpPr>
        <p:grpSpPr>
          <a:xfrm>
            <a:off x="1751935" y="2636263"/>
            <a:ext cx="5636076" cy="2822513"/>
            <a:chOff x="3097213" y="425450"/>
            <a:chExt cx="5997576" cy="3003550"/>
          </a:xfrm>
        </p:grpSpPr>
        <p:sp>
          <p:nvSpPr>
            <p:cNvPr id="153" name="Freeform 5">
              <a:extLst>
                <a:ext uri="{FF2B5EF4-FFF2-40B4-BE49-F238E27FC236}">
                  <a16:creationId xmlns:a16="http://schemas.microsoft.com/office/drawing/2014/main" id="{58B6BF51-AC34-4638-AB04-73766E30BD1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6001" y="425450"/>
              <a:ext cx="1500188" cy="1573213"/>
            </a:xfrm>
            <a:custGeom>
              <a:avLst/>
              <a:gdLst>
                <a:gd name="T0" fmla="*/ 0 w 2407"/>
                <a:gd name="T1" fmla="*/ 0 h 2520"/>
                <a:gd name="T2" fmla="*/ 2407 w 2407"/>
                <a:gd name="T3" fmla="*/ 644 h 2520"/>
                <a:gd name="T4" fmla="*/ 1324 w 2407"/>
                <a:gd name="T5" fmla="*/ 2520 h 2520"/>
                <a:gd name="T6" fmla="*/ 0 w 2407"/>
                <a:gd name="T7" fmla="*/ 2166 h 2520"/>
                <a:gd name="T8" fmla="*/ 0 w 2407"/>
                <a:gd name="T9" fmla="*/ 0 h 2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7" h="2520">
                  <a:moveTo>
                    <a:pt x="0" y="0"/>
                  </a:moveTo>
                  <a:cubicBezTo>
                    <a:pt x="845" y="0"/>
                    <a:pt x="1676" y="222"/>
                    <a:pt x="2407" y="644"/>
                  </a:cubicBezTo>
                  <a:lnTo>
                    <a:pt x="1324" y="2520"/>
                  </a:lnTo>
                  <a:cubicBezTo>
                    <a:pt x="922" y="2288"/>
                    <a:pt x="465" y="2166"/>
                    <a:pt x="0" y="216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6">
              <a:extLst>
                <a:ext uri="{FF2B5EF4-FFF2-40B4-BE49-F238E27FC236}">
                  <a16:creationId xmlns:a16="http://schemas.microsoft.com/office/drawing/2014/main" id="{776E3FD2-AD9E-4097-8476-1EEADB4830FA}"/>
                </a:ext>
              </a:extLst>
            </p:cNvPr>
            <p:cNvSpPr>
              <a:spLocks/>
            </p:cNvSpPr>
            <p:nvPr/>
          </p:nvSpPr>
          <p:spPr bwMode="auto">
            <a:xfrm>
              <a:off x="6921501" y="827088"/>
              <a:ext cx="1771650" cy="1776413"/>
            </a:xfrm>
            <a:custGeom>
              <a:avLst/>
              <a:gdLst>
                <a:gd name="T0" fmla="*/ 1083 w 2845"/>
                <a:gd name="T1" fmla="*/ 0 h 2845"/>
                <a:gd name="T2" fmla="*/ 2845 w 2845"/>
                <a:gd name="T3" fmla="*/ 1762 h 2845"/>
                <a:gd name="T4" fmla="*/ 969 w 2845"/>
                <a:gd name="T5" fmla="*/ 2845 h 2845"/>
                <a:gd name="T6" fmla="*/ 0 w 2845"/>
                <a:gd name="T7" fmla="*/ 1876 h 2845"/>
                <a:gd name="T8" fmla="*/ 1083 w 2845"/>
                <a:gd name="T9" fmla="*/ 0 h 2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45" h="2845">
                  <a:moveTo>
                    <a:pt x="1083" y="0"/>
                  </a:moveTo>
                  <a:cubicBezTo>
                    <a:pt x="1815" y="423"/>
                    <a:pt x="2423" y="1031"/>
                    <a:pt x="2845" y="1762"/>
                  </a:cubicBezTo>
                  <a:lnTo>
                    <a:pt x="969" y="2845"/>
                  </a:lnTo>
                  <a:cubicBezTo>
                    <a:pt x="737" y="2443"/>
                    <a:pt x="403" y="2109"/>
                    <a:pt x="0" y="1876"/>
                  </a:cubicBezTo>
                  <a:lnTo>
                    <a:pt x="1083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7">
              <a:extLst>
                <a:ext uri="{FF2B5EF4-FFF2-40B4-BE49-F238E27FC236}">
                  <a16:creationId xmlns:a16="http://schemas.microsoft.com/office/drawing/2014/main" id="{1B22EF28-6B21-4A24-A65E-E6F7DD56FAFD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4751" y="1927225"/>
              <a:ext cx="1570038" cy="1501775"/>
            </a:xfrm>
            <a:custGeom>
              <a:avLst/>
              <a:gdLst>
                <a:gd name="T0" fmla="*/ 1876 w 2521"/>
                <a:gd name="T1" fmla="*/ 0 h 2407"/>
                <a:gd name="T2" fmla="*/ 2521 w 2521"/>
                <a:gd name="T3" fmla="*/ 2407 h 2407"/>
                <a:gd name="T4" fmla="*/ 355 w 2521"/>
                <a:gd name="T5" fmla="*/ 2407 h 2407"/>
                <a:gd name="T6" fmla="*/ 0 w 2521"/>
                <a:gd name="T7" fmla="*/ 1083 h 2407"/>
                <a:gd name="T8" fmla="*/ 1876 w 2521"/>
                <a:gd name="T9" fmla="*/ 0 h 2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21" h="2407">
                  <a:moveTo>
                    <a:pt x="1876" y="0"/>
                  </a:moveTo>
                  <a:cubicBezTo>
                    <a:pt x="2299" y="732"/>
                    <a:pt x="2521" y="1562"/>
                    <a:pt x="2521" y="2407"/>
                  </a:cubicBezTo>
                  <a:lnTo>
                    <a:pt x="355" y="2407"/>
                  </a:lnTo>
                  <a:cubicBezTo>
                    <a:pt x="355" y="1942"/>
                    <a:pt x="233" y="1486"/>
                    <a:pt x="0" y="1083"/>
                  </a:cubicBezTo>
                  <a:lnTo>
                    <a:pt x="1876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4">
              <a:extLst>
                <a:ext uri="{FF2B5EF4-FFF2-40B4-BE49-F238E27FC236}">
                  <a16:creationId xmlns:a16="http://schemas.microsoft.com/office/drawing/2014/main" id="{4D7A9DBD-B693-4C96-915C-1321B6A4FFF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7213" y="1927225"/>
              <a:ext cx="1571625" cy="1501775"/>
            </a:xfrm>
            <a:custGeom>
              <a:avLst/>
              <a:gdLst>
                <a:gd name="T0" fmla="*/ 0 w 2521"/>
                <a:gd name="T1" fmla="*/ 2407 h 2407"/>
                <a:gd name="T2" fmla="*/ 645 w 2521"/>
                <a:gd name="T3" fmla="*/ 0 h 2407"/>
                <a:gd name="T4" fmla="*/ 2521 w 2521"/>
                <a:gd name="T5" fmla="*/ 1083 h 2407"/>
                <a:gd name="T6" fmla="*/ 2166 w 2521"/>
                <a:gd name="T7" fmla="*/ 2407 h 2407"/>
                <a:gd name="T8" fmla="*/ 0 w 2521"/>
                <a:gd name="T9" fmla="*/ 2407 h 2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21" h="2407">
                  <a:moveTo>
                    <a:pt x="0" y="2407"/>
                  </a:moveTo>
                  <a:cubicBezTo>
                    <a:pt x="0" y="1562"/>
                    <a:pt x="222" y="732"/>
                    <a:pt x="645" y="0"/>
                  </a:cubicBezTo>
                  <a:lnTo>
                    <a:pt x="2521" y="1083"/>
                  </a:lnTo>
                  <a:cubicBezTo>
                    <a:pt x="2288" y="1486"/>
                    <a:pt x="2166" y="1942"/>
                    <a:pt x="2166" y="2407"/>
                  </a:cubicBezTo>
                  <a:lnTo>
                    <a:pt x="0" y="2407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15">
              <a:extLst>
                <a:ext uri="{FF2B5EF4-FFF2-40B4-BE49-F238E27FC236}">
                  <a16:creationId xmlns:a16="http://schemas.microsoft.com/office/drawing/2014/main" id="{941B7E6D-990F-4905-9102-D7CC74B40E2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8851" y="827088"/>
              <a:ext cx="1773238" cy="1776413"/>
            </a:xfrm>
            <a:custGeom>
              <a:avLst/>
              <a:gdLst>
                <a:gd name="T0" fmla="*/ 0 w 2845"/>
                <a:gd name="T1" fmla="*/ 1762 h 2845"/>
                <a:gd name="T2" fmla="*/ 1762 w 2845"/>
                <a:gd name="T3" fmla="*/ 0 h 2845"/>
                <a:gd name="T4" fmla="*/ 2845 w 2845"/>
                <a:gd name="T5" fmla="*/ 1876 h 2845"/>
                <a:gd name="T6" fmla="*/ 1876 w 2845"/>
                <a:gd name="T7" fmla="*/ 2845 h 2845"/>
                <a:gd name="T8" fmla="*/ 0 w 2845"/>
                <a:gd name="T9" fmla="*/ 1762 h 2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45" h="2845">
                  <a:moveTo>
                    <a:pt x="0" y="1762"/>
                  </a:moveTo>
                  <a:cubicBezTo>
                    <a:pt x="422" y="1031"/>
                    <a:pt x="1030" y="423"/>
                    <a:pt x="1762" y="0"/>
                  </a:cubicBezTo>
                  <a:lnTo>
                    <a:pt x="2845" y="1876"/>
                  </a:lnTo>
                  <a:cubicBezTo>
                    <a:pt x="2442" y="2109"/>
                    <a:pt x="2108" y="2443"/>
                    <a:pt x="1876" y="2845"/>
                  </a:cubicBezTo>
                  <a:lnTo>
                    <a:pt x="0" y="1762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16">
              <a:extLst>
                <a:ext uri="{FF2B5EF4-FFF2-40B4-BE49-F238E27FC236}">
                  <a16:creationId xmlns:a16="http://schemas.microsoft.com/office/drawing/2014/main" id="{70DE60FA-AFEE-414E-80D5-C6F441A64EE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7401" y="425450"/>
              <a:ext cx="1498600" cy="1573213"/>
            </a:xfrm>
            <a:custGeom>
              <a:avLst/>
              <a:gdLst>
                <a:gd name="T0" fmla="*/ 0 w 2406"/>
                <a:gd name="T1" fmla="*/ 644 h 2520"/>
                <a:gd name="T2" fmla="*/ 2406 w 2406"/>
                <a:gd name="T3" fmla="*/ 0 h 2520"/>
                <a:gd name="T4" fmla="*/ 2406 w 2406"/>
                <a:gd name="T5" fmla="*/ 2166 h 2520"/>
                <a:gd name="T6" fmla="*/ 1083 w 2406"/>
                <a:gd name="T7" fmla="*/ 2520 h 2520"/>
                <a:gd name="T8" fmla="*/ 0 w 2406"/>
                <a:gd name="T9" fmla="*/ 644 h 2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6" h="2520">
                  <a:moveTo>
                    <a:pt x="0" y="644"/>
                  </a:moveTo>
                  <a:cubicBezTo>
                    <a:pt x="731" y="222"/>
                    <a:pt x="1562" y="0"/>
                    <a:pt x="2406" y="0"/>
                  </a:cubicBezTo>
                  <a:lnTo>
                    <a:pt x="2406" y="2166"/>
                  </a:lnTo>
                  <a:cubicBezTo>
                    <a:pt x="1942" y="2166"/>
                    <a:pt x="1485" y="2288"/>
                    <a:pt x="1083" y="2520"/>
                  </a:cubicBezTo>
                  <a:lnTo>
                    <a:pt x="0" y="644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3A86EC88-8599-4A9C-8CC7-5359CBDE5CE3}"/>
              </a:ext>
            </a:extLst>
          </p:cNvPr>
          <p:cNvSpPr/>
          <p:nvPr/>
        </p:nvSpPr>
        <p:spPr>
          <a:xfrm>
            <a:off x="2632170" y="3520974"/>
            <a:ext cx="3875603" cy="1937802"/>
          </a:xfrm>
          <a:custGeom>
            <a:avLst/>
            <a:gdLst>
              <a:gd name="connsiteX0" fmla="*/ 2062093 w 4124186"/>
              <a:gd name="connsiteY0" fmla="*/ 0 h 2062093"/>
              <a:gd name="connsiteX1" fmla="*/ 4124186 w 4124186"/>
              <a:gd name="connsiteY1" fmla="*/ 2062093 h 2062093"/>
              <a:gd name="connsiteX2" fmla="*/ 3711660 w 4124186"/>
              <a:gd name="connsiteY2" fmla="*/ 2062093 h 2062093"/>
              <a:gd name="connsiteX3" fmla="*/ 3228905 w 4124186"/>
              <a:gd name="connsiteY3" fmla="*/ 893977 h 2062093"/>
              <a:gd name="connsiteX4" fmla="*/ 3229087 w 4124186"/>
              <a:gd name="connsiteY4" fmla="*/ 893693 h 2062093"/>
              <a:gd name="connsiteX5" fmla="*/ 2062093 w 4124186"/>
              <a:gd name="connsiteY5" fmla="*/ 410102 h 2062093"/>
              <a:gd name="connsiteX6" fmla="*/ 896253 w 4124186"/>
              <a:gd name="connsiteY6" fmla="*/ 893693 h 2062093"/>
              <a:gd name="connsiteX7" fmla="*/ 895280 w 4124186"/>
              <a:gd name="connsiteY7" fmla="*/ 893977 h 2062093"/>
              <a:gd name="connsiteX8" fmla="*/ 412525 w 4124186"/>
              <a:gd name="connsiteY8" fmla="*/ 2062093 h 2062093"/>
              <a:gd name="connsiteX9" fmla="*/ 0 w 4124186"/>
              <a:gd name="connsiteY9" fmla="*/ 2062093 h 2062093"/>
              <a:gd name="connsiteX10" fmla="*/ 2062093 w 4124186"/>
              <a:gd name="connsiteY10" fmla="*/ 0 h 2062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24186" h="2062093">
                <a:moveTo>
                  <a:pt x="2062093" y="0"/>
                </a:moveTo>
                <a:cubicBezTo>
                  <a:pt x="3200956" y="0"/>
                  <a:pt x="4124186" y="923230"/>
                  <a:pt x="4124186" y="2062093"/>
                </a:cubicBezTo>
                <a:lnTo>
                  <a:pt x="3711660" y="2062093"/>
                </a:lnTo>
                <a:cubicBezTo>
                  <a:pt x="3711660" y="1624050"/>
                  <a:pt x="3537868" y="1204102"/>
                  <a:pt x="3228905" y="893977"/>
                </a:cubicBezTo>
                <a:lnTo>
                  <a:pt x="3229087" y="893693"/>
                </a:lnTo>
                <a:cubicBezTo>
                  <a:pt x="2919425" y="584195"/>
                  <a:pt x="2500105" y="410102"/>
                  <a:pt x="2062093" y="410102"/>
                </a:cubicBezTo>
                <a:cubicBezTo>
                  <a:pt x="1624903" y="410102"/>
                  <a:pt x="1205773" y="584195"/>
                  <a:pt x="896253" y="893693"/>
                </a:cubicBezTo>
                <a:lnTo>
                  <a:pt x="895280" y="893977"/>
                </a:lnTo>
                <a:cubicBezTo>
                  <a:pt x="586317" y="1204102"/>
                  <a:pt x="412525" y="1624050"/>
                  <a:pt x="412525" y="2062093"/>
                </a:cubicBezTo>
                <a:lnTo>
                  <a:pt x="0" y="2062093"/>
                </a:lnTo>
                <a:cubicBezTo>
                  <a:pt x="0" y="923230"/>
                  <a:pt x="923230" y="0"/>
                  <a:pt x="2062093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C4B7D247-3736-4D2D-84FF-CD181711DBFB}"/>
              </a:ext>
            </a:extLst>
          </p:cNvPr>
          <p:cNvSpPr/>
          <p:nvPr/>
        </p:nvSpPr>
        <p:spPr>
          <a:xfrm>
            <a:off x="194568" y="5398752"/>
            <a:ext cx="8750808" cy="12004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0B83E8AD-BAE5-4E0B-A9A7-32233567B083}"/>
              </a:ext>
            </a:extLst>
          </p:cNvPr>
          <p:cNvSpPr/>
          <p:nvPr/>
        </p:nvSpPr>
        <p:spPr>
          <a:xfrm>
            <a:off x="3878318" y="4707098"/>
            <a:ext cx="1383308" cy="1383308"/>
          </a:xfrm>
          <a:prstGeom prst="ellipse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Lorem Ipsum</a:t>
            </a:r>
          </a:p>
        </p:txBody>
      </p:sp>
      <p:grpSp>
        <p:nvGrpSpPr>
          <p:cNvPr id="126" name="Graphic 27" descr="Gears">
            <a:extLst>
              <a:ext uri="{FF2B5EF4-FFF2-40B4-BE49-F238E27FC236}">
                <a16:creationId xmlns:a16="http://schemas.microsoft.com/office/drawing/2014/main" id="{B6C90CA0-7DDA-4583-A5DD-D387141660E0}"/>
              </a:ext>
            </a:extLst>
          </p:cNvPr>
          <p:cNvGrpSpPr/>
          <p:nvPr/>
        </p:nvGrpSpPr>
        <p:grpSpPr>
          <a:xfrm>
            <a:off x="6049683" y="3528234"/>
            <a:ext cx="429814" cy="515776"/>
            <a:chOff x="6443763" y="6422204"/>
            <a:chExt cx="457382" cy="548858"/>
          </a:xfrm>
          <a:solidFill>
            <a:schemeClr val="tx1">
              <a:alpha val="60000"/>
            </a:schemeClr>
          </a:solidFill>
        </p:grpSpPr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D47C60EA-C9CC-41B4-9AFD-5CF48C62FE56}"/>
                </a:ext>
              </a:extLst>
            </p:cNvPr>
            <p:cNvSpPr/>
            <p:nvPr/>
          </p:nvSpPr>
          <p:spPr>
            <a:xfrm>
              <a:off x="6602792" y="6422204"/>
              <a:ext cx="295539" cy="295539"/>
            </a:xfrm>
            <a:custGeom>
              <a:avLst/>
              <a:gdLst>
                <a:gd name="connsiteX0" fmla="*/ 149881 w 295539"/>
                <a:gd name="connsiteY0" fmla="*/ 202655 h 295539"/>
                <a:gd name="connsiteX1" fmla="*/ 97106 w 295539"/>
                <a:gd name="connsiteY1" fmla="*/ 149881 h 295539"/>
                <a:gd name="connsiteX2" fmla="*/ 149881 w 295539"/>
                <a:gd name="connsiteY2" fmla="*/ 97106 h 295539"/>
                <a:gd name="connsiteX3" fmla="*/ 202655 w 295539"/>
                <a:gd name="connsiteY3" fmla="*/ 149881 h 295539"/>
                <a:gd name="connsiteX4" fmla="*/ 149881 w 295539"/>
                <a:gd name="connsiteY4" fmla="*/ 202655 h 295539"/>
                <a:gd name="connsiteX5" fmla="*/ 268800 w 295539"/>
                <a:gd name="connsiteY5" fmla="*/ 116808 h 295539"/>
                <a:gd name="connsiteX6" fmla="*/ 257541 w 295539"/>
                <a:gd name="connsiteY6" fmla="*/ 89365 h 295539"/>
                <a:gd name="connsiteX7" fmla="*/ 268800 w 295539"/>
                <a:gd name="connsiteY7" fmla="*/ 56293 h 295539"/>
                <a:gd name="connsiteX8" fmla="*/ 243468 w 295539"/>
                <a:gd name="connsiteY8" fmla="*/ 30961 h 295539"/>
                <a:gd name="connsiteX9" fmla="*/ 210396 w 295539"/>
                <a:gd name="connsiteY9" fmla="*/ 42220 h 295539"/>
                <a:gd name="connsiteX10" fmla="*/ 182953 w 295539"/>
                <a:gd name="connsiteY10" fmla="*/ 30961 h 295539"/>
                <a:gd name="connsiteX11" fmla="*/ 167472 w 295539"/>
                <a:gd name="connsiteY11" fmla="*/ 0 h 295539"/>
                <a:gd name="connsiteX12" fmla="*/ 132289 w 295539"/>
                <a:gd name="connsiteY12" fmla="*/ 0 h 295539"/>
                <a:gd name="connsiteX13" fmla="*/ 116808 w 295539"/>
                <a:gd name="connsiteY13" fmla="*/ 30961 h 295539"/>
                <a:gd name="connsiteX14" fmla="*/ 89365 w 295539"/>
                <a:gd name="connsiteY14" fmla="*/ 42220 h 295539"/>
                <a:gd name="connsiteX15" fmla="*/ 56293 w 295539"/>
                <a:gd name="connsiteY15" fmla="*/ 30961 h 295539"/>
                <a:gd name="connsiteX16" fmla="*/ 30961 w 295539"/>
                <a:gd name="connsiteY16" fmla="*/ 56293 h 295539"/>
                <a:gd name="connsiteX17" fmla="*/ 42220 w 295539"/>
                <a:gd name="connsiteY17" fmla="*/ 89365 h 295539"/>
                <a:gd name="connsiteX18" fmla="*/ 30961 w 295539"/>
                <a:gd name="connsiteY18" fmla="*/ 116808 h 295539"/>
                <a:gd name="connsiteX19" fmla="*/ 0 w 295539"/>
                <a:gd name="connsiteY19" fmla="*/ 132289 h 295539"/>
                <a:gd name="connsiteX20" fmla="*/ 0 w 295539"/>
                <a:gd name="connsiteY20" fmla="*/ 167472 h 295539"/>
                <a:gd name="connsiteX21" fmla="*/ 30961 w 295539"/>
                <a:gd name="connsiteY21" fmla="*/ 182953 h 295539"/>
                <a:gd name="connsiteX22" fmla="*/ 42220 w 295539"/>
                <a:gd name="connsiteY22" fmla="*/ 210396 h 295539"/>
                <a:gd name="connsiteX23" fmla="*/ 30961 w 295539"/>
                <a:gd name="connsiteY23" fmla="*/ 243468 h 295539"/>
                <a:gd name="connsiteX24" fmla="*/ 55590 w 295539"/>
                <a:gd name="connsiteY24" fmla="*/ 268096 h 295539"/>
                <a:gd name="connsiteX25" fmla="*/ 88662 w 295539"/>
                <a:gd name="connsiteY25" fmla="*/ 256838 h 295539"/>
                <a:gd name="connsiteX26" fmla="*/ 116105 w 295539"/>
                <a:gd name="connsiteY26" fmla="*/ 268096 h 295539"/>
                <a:gd name="connsiteX27" fmla="*/ 131585 w 295539"/>
                <a:gd name="connsiteY27" fmla="*/ 299057 h 295539"/>
                <a:gd name="connsiteX28" fmla="*/ 166769 w 295539"/>
                <a:gd name="connsiteY28" fmla="*/ 299057 h 295539"/>
                <a:gd name="connsiteX29" fmla="*/ 182249 w 295539"/>
                <a:gd name="connsiteY29" fmla="*/ 268096 h 295539"/>
                <a:gd name="connsiteX30" fmla="*/ 209692 w 295539"/>
                <a:gd name="connsiteY30" fmla="*/ 256838 h 295539"/>
                <a:gd name="connsiteX31" fmla="*/ 242764 w 295539"/>
                <a:gd name="connsiteY31" fmla="*/ 268096 h 295539"/>
                <a:gd name="connsiteX32" fmla="*/ 268096 w 295539"/>
                <a:gd name="connsiteY32" fmla="*/ 243468 h 295539"/>
                <a:gd name="connsiteX33" fmla="*/ 256838 w 295539"/>
                <a:gd name="connsiteY33" fmla="*/ 210396 h 295539"/>
                <a:gd name="connsiteX34" fmla="*/ 268800 w 295539"/>
                <a:gd name="connsiteY34" fmla="*/ 182953 h 295539"/>
                <a:gd name="connsiteX35" fmla="*/ 299761 w 295539"/>
                <a:gd name="connsiteY35" fmla="*/ 167472 h 295539"/>
                <a:gd name="connsiteX36" fmla="*/ 299761 w 295539"/>
                <a:gd name="connsiteY36" fmla="*/ 132289 h 295539"/>
                <a:gd name="connsiteX37" fmla="*/ 268800 w 295539"/>
                <a:gd name="connsiteY37" fmla="*/ 116808 h 295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95539" h="295539">
                  <a:moveTo>
                    <a:pt x="149881" y="202655"/>
                  </a:moveTo>
                  <a:cubicBezTo>
                    <a:pt x="120327" y="202655"/>
                    <a:pt x="97106" y="178731"/>
                    <a:pt x="97106" y="149881"/>
                  </a:cubicBezTo>
                  <a:cubicBezTo>
                    <a:pt x="97106" y="121030"/>
                    <a:pt x="121030" y="97106"/>
                    <a:pt x="149881" y="97106"/>
                  </a:cubicBezTo>
                  <a:cubicBezTo>
                    <a:pt x="179434" y="97106"/>
                    <a:pt x="202655" y="121030"/>
                    <a:pt x="202655" y="149881"/>
                  </a:cubicBezTo>
                  <a:cubicBezTo>
                    <a:pt x="202655" y="178731"/>
                    <a:pt x="178731" y="202655"/>
                    <a:pt x="149881" y="202655"/>
                  </a:cubicBezTo>
                  <a:close/>
                  <a:moveTo>
                    <a:pt x="268800" y="116808"/>
                  </a:moveTo>
                  <a:cubicBezTo>
                    <a:pt x="265985" y="106957"/>
                    <a:pt x="262467" y="97809"/>
                    <a:pt x="257541" y="89365"/>
                  </a:cubicBezTo>
                  <a:lnTo>
                    <a:pt x="268800" y="56293"/>
                  </a:lnTo>
                  <a:lnTo>
                    <a:pt x="243468" y="30961"/>
                  </a:lnTo>
                  <a:lnTo>
                    <a:pt x="210396" y="42220"/>
                  </a:lnTo>
                  <a:cubicBezTo>
                    <a:pt x="201952" y="37294"/>
                    <a:pt x="192804" y="33776"/>
                    <a:pt x="182953" y="30961"/>
                  </a:cubicBezTo>
                  <a:lnTo>
                    <a:pt x="167472" y="0"/>
                  </a:lnTo>
                  <a:lnTo>
                    <a:pt x="132289" y="0"/>
                  </a:lnTo>
                  <a:lnTo>
                    <a:pt x="116808" y="30961"/>
                  </a:lnTo>
                  <a:cubicBezTo>
                    <a:pt x="106957" y="33776"/>
                    <a:pt x="97809" y="37294"/>
                    <a:pt x="89365" y="42220"/>
                  </a:cubicBezTo>
                  <a:lnTo>
                    <a:pt x="56293" y="30961"/>
                  </a:lnTo>
                  <a:lnTo>
                    <a:pt x="30961" y="56293"/>
                  </a:lnTo>
                  <a:lnTo>
                    <a:pt x="42220" y="89365"/>
                  </a:lnTo>
                  <a:cubicBezTo>
                    <a:pt x="37294" y="97809"/>
                    <a:pt x="33776" y="106957"/>
                    <a:pt x="30961" y="116808"/>
                  </a:cubicBezTo>
                  <a:lnTo>
                    <a:pt x="0" y="132289"/>
                  </a:lnTo>
                  <a:lnTo>
                    <a:pt x="0" y="167472"/>
                  </a:lnTo>
                  <a:lnTo>
                    <a:pt x="30961" y="182953"/>
                  </a:lnTo>
                  <a:cubicBezTo>
                    <a:pt x="33776" y="192804"/>
                    <a:pt x="37294" y="201952"/>
                    <a:pt x="42220" y="210396"/>
                  </a:cubicBezTo>
                  <a:lnTo>
                    <a:pt x="30961" y="243468"/>
                  </a:lnTo>
                  <a:lnTo>
                    <a:pt x="55590" y="268096"/>
                  </a:lnTo>
                  <a:lnTo>
                    <a:pt x="88662" y="256838"/>
                  </a:lnTo>
                  <a:cubicBezTo>
                    <a:pt x="97106" y="261763"/>
                    <a:pt x="106253" y="265282"/>
                    <a:pt x="116105" y="268096"/>
                  </a:cubicBezTo>
                  <a:lnTo>
                    <a:pt x="131585" y="299057"/>
                  </a:lnTo>
                  <a:lnTo>
                    <a:pt x="166769" y="299057"/>
                  </a:lnTo>
                  <a:lnTo>
                    <a:pt x="182249" y="268096"/>
                  </a:lnTo>
                  <a:cubicBezTo>
                    <a:pt x="192100" y="265282"/>
                    <a:pt x="201248" y="261763"/>
                    <a:pt x="209692" y="256838"/>
                  </a:cubicBezTo>
                  <a:lnTo>
                    <a:pt x="242764" y="268096"/>
                  </a:lnTo>
                  <a:lnTo>
                    <a:pt x="268096" y="243468"/>
                  </a:lnTo>
                  <a:lnTo>
                    <a:pt x="256838" y="210396"/>
                  </a:lnTo>
                  <a:cubicBezTo>
                    <a:pt x="261763" y="201952"/>
                    <a:pt x="265985" y="192100"/>
                    <a:pt x="268800" y="182953"/>
                  </a:cubicBezTo>
                  <a:lnTo>
                    <a:pt x="299761" y="167472"/>
                  </a:lnTo>
                  <a:lnTo>
                    <a:pt x="299761" y="132289"/>
                  </a:lnTo>
                  <a:lnTo>
                    <a:pt x="268800" y="116808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D6EADA0B-BBAF-4171-9031-3D0BCFB51B6F}"/>
                </a:ext>
              </a:extLst>
            </p:cNvPr>
            <p:cNvSpPr/>
            <p:nvPr/>
          </p:nvSpPr>
          <p:spPr>
            <a:xfrm>
              <a:off x="6443763" y="6678338"/>
              <a:ext cx="295539" cy="295539"/>
            </a:xfrm>
            <a:custGeom>
              <a:avLst/>
              <a:gdLst>
                <a:gd name="connsiteX0" fmla="*/ 149881 w 295539"/>
                <a:gd name="connsiteY0" fmla="*/ 202655 h 295539"/>
                <a:gd name="connsiteX1" fmla="*/ 97106 w 295539"/>
                <a:gd name="connsiteY1" fmla="*/ 149881 h 295539"/>
                <a:gd name="connsiteX2" fmla="*/ 149881 w 295539"/>
                <a:gd name="connsiteY2" fmla="*/ 97106 h 295539"/>
                <a:gd name="connsiteX3" fmla="*/ 202655 w 295539"/>
                <a:gd name="connsiteY3" fmla="*/ 149881 h 295539"/>
                <a:gd name="connsiteX4" fmla="*/ 149881 w 295539"/>
                <a:gd name="connsiteY4" fmla="*/ 202655 h 295539"/>
                <a:gd name="connsiteX5" fmla="*/ 149881 w 295539"/>
                <a:gd name="connsiteY5" fmla="*/ 202655 h 295539"/>
                <a:gd name="connsiteX6" fmla="*/ 257541 w 295539"/>
                <a:gd name="connsiteY6" fmla="*/ 89365 h 295539"/>
                <a:gd name="connsiteX7" fmla="*/ 268800 w 295539"/>
                <a:gd name="connsiteY7" fmla="*/ 56293 h 295539"/>
                <a:gd name="connsiteX8" fmla="*/ 243468 w 295539"/>
                <a:gd name="connsiteY8" fmla="*/ 30961 h 295539"/>
                <a:gd name="connsiteX9" fmla="*/ 210396 w 295539"/>
                <a:gd name="connsiteY9" fmla="*/ 42220 h 295539"/>
                <a:gd name="connsiteX10" fmla="*/ 182953 w 295539"/>
                <a:gd name="connsiteY10" fmla="*/ 30961 h 295539"/>
                <a:gd name="connsiteX11" fmla="*/ 167472 w 295539"/>
                <a:gd name="connsiteY11" fmla="*/ 0 h 295539"/>
                <a:gd name="connsiteX12" fmla="*/ 132289 w 295539"/>
                <a:gd name="connsiteY12" fmla="*/ 0 h 295539"/>
                <a:gd name="connsiteX13" fmla="*/ 116808 w 295539"/>
                <a:gd name="connsiteY13" fmla="*/ 30961 h 295539"/>
                <a:gd name="connsiteX14" fmla="*/ 89365 w 295539"/>
                <a:gd name="connsiteY14" fmla="*/ 42220 h 295539"/>
                <a:gd name="connsiteX15" fmla="*/ 56293 w 295539"/>
                <a:gd name="connsiteY15" fmla="*/ 30961 h 295539"/>
                <a:gd name="connsiteX16" fmla="*/ 31665 w 295539"/>
                <a:gd name="connsiteY16" fmla="*/ 55589 h 295539"/>
                <a:gd name="connsiteX17" fmla="*/ 42220 w 295539"/>
                <a:gd name="connsiteY17" fmla="*/ 88662 h 295539"/>
                <a:gd name="connsiteX18" fmla="*/ 30961 w 295539"/>
                <a:gd name="connsiteY18" fmla="*/ 116105 h 295539"/>
                <a:gd name="connsiteX19" fmla="*/ 0 w 295539"/>
                <a:gd name="connsiteY19" fmla="*/ 131585 h 295539"/>
                <a:gd name="connsiteX20" fmla="*/ 0 w 295539"/>
                <a:gd name="connsiteY20" fmla="*/ 166768 h 295539"/>
                <a:gd name="connsiteX21" fmla="*/ 30961 w 295539"/>
                <a:gd name="connsiteY21" fmla="*/ 182249 h 295539"/>
                <a:gd name="connsiteX22" fmla="*/ 42220 w 295539"/>
                <a:gd name="connsiteY22" fmla="*/ 209692 h 295539"/>
                <a:gd name="connsiteX23" fmla="*/ 31665 w 295539"/>
                <a:gd name="connsiteY23" fmla="*/ 242764 h 295539"/>
                <a:gd name="connsiteX24" fmla="*/ 56293 w 295539"/>
                <a:gd name="connsiteY24" fmla="*/ 267393 h 295539"/>
                <a:gd name="connsiteX25" fmla="*/ 89365 w 295539"/>
                <a:gd name="connsiteY25" fmla="*/ 256838 h 295539"/>
                <a:gd name="connsiteX26" fmla="*/ 116808 w 295539"/>
                <a:gd name="connsiteY26" fmla="*/ 268096 h 295539"/>
                <a:gd name="connsiteX27" fmla="*/ 132289 w 295539"/>
                <a:gd name="connsiteY27" fmla="*/ 299057 h 295539"/>
                <a:gd name="connsiteX28" fmla="*/ 167472 w 295539"/>
                <a:gd name="connsiteY28" fmla="*/ 299057 h 295539"/>
                <a:gd name="connsiteX29" fmla="*/ 182953 w 295539"/>
                <a:gd name="connsiteY29" fmla="*/ 268096 h 295539"/>
                <a:gd name="connsiteX30" fmla="*/ 210396 w 295539"/>
                <a:gd name="connsiteY30" fmla="*/ 256838 h 295539"/>
                <a:gd name="connsiteX31" fmla="*/ 243468 w 295539"/>
                <a:gd name="connsiteY31" fmla="*/ 268096 h 295539"/>
                <a:gd name="connsiteX32" fmla="*/ 268096 w 295539"/>
                <a:gd name="connsiteY32" fmla="*/ 242764 h 295539"/>
                <a:gd name="connsiteX33" fmla="*/ 257541 w 295539"/>
                <a:gd name="connsiteY33" fmla="*/ 210396 h 295539"/>
                <a:gd name="connsiteX34" fmla="*/ 268800 w 295539"/>
                <a:gd name="connsiteY34" fmla="*/ 182953 h 295539"/>
                <a:gd name="connsiteX35" fmla="*/ 299761 w 295539"/>
                <a:gd name="connsiteY35" fmla="*/ 167472 h 295539"/>
                <a:gd name="connsiteX36" fmla="*/ 299761 w 295539"/>
                <a:gd name="connsiteY36" fmla="*/ 132289 h 295539"/>
                <a:gd name="connsiteX37" fmla="*/ 268800 w 295539"/>
                <a:gd name="connsiteY37" fmla="*/ 116808 h 295539"/>
                <a:gd name="connsiteX38" fmla="*/ 257541 w 295539"/>
                <a:gd name="connsiteY38" fmla="*/ 89365 h 295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95539" h="295539">
                  <a:moveTo>
                    <a:pt x="149881" y="202655"/>
                  </a:moveTo>
                  <a:cubicBezTo>
                    <a:pt x="120327" y="202655"/>
                    <a:pt x="97106" y="178731"/>
                    <a:pt x="97106" y="149881"/>
                  </a:cubicBezTo>
                  <a:cubicBezTo>
                    <a:pt x="97106" y="120327"/>
                    <a:pt x="121030" y="97106"/>
                    <a:pt x="149881" y="97106"/>
                  </a:cubicBezTo>
                  <a:cubicBezTo>
                    <a:pt x="179434" y="97106"/>
                    <a:pt x="202655" y="121030"/>
                    <a:pt x="202655" y="149881"/>
                  </a:cubicBezTo>
                  <a:cubicBezTo>
                    <a:pt x="202655" y="178731"/>
                    <a:pt x="179434" y="202655"/>
                    <a:pt x="149881" y="202655"/>
                  </a:cubicBezTo>
                  <a:lnTo>
                    <a:pt x="149881" y="202655"/>
                  </a:lnTo>
                  <a:close/>
                  <a:moveTo>
                    <a:pt x="257541" y="89365"/>
                  </a:moveTo>
                  <a:lnTo>
                    <a:pt x="268800" y="56293"/>
                  </a:lnTo>
                  <a:lnTo>
                    <a:pt x="243468" y="30961"/>
                  </a:lnTo>
                  <a:lnTo>
                    <a:pt x="210396" y="42220"/>
                  </a:lnTo>
                  <a:cubicBezTo>
                    <a:pt x="201952" y="37294"/>
                    <a:pt x="192100" y="33776"/>
                    <a:pt x="182953" y="30961"/>
                  </a:cubicBezTo>
                  <a:lnTo>
                    <a:pt x="167472" y="0"/>
                  </a:lnTo>
                  <a:lnTo>
                    <a:pt x="132289" y="0"/>
                  </a:lnTo>
                  <a:lnTo>
                    <a:pt x="116808" y="30961"/>
                  </a:lnTo>
                  <a:cubicBezTo>
                    <a:pt x="106957" y="33776"/>
                    <a:pt x="97809" y="37294"/>
                    <a:pt x="89365" y="42220"/>
                  </a:cubicBezTo>
                  <a:lnTo>
                    <a:pt x="56293" y="30961"/>
                  </a:lnTo>
                  <a:lnTo>
                    <a:pt x="31665" y="55589"/>
                  </a:lnTo>
                  <a:lnTo>
                    <a:pt x="42220" y="88662"/>
                  </a:lnTo>
                  <a:cubicBezTo>
                    <a:pt x="37294" y="97106"/>
                    <a:pt x="33776" y="106957"/>
                    <a:pt x="30961" y="116105"/>
                  </a:cubicBezTo>
                  <a:lnTo>
                    <a:pt x="0" y="131585"/>
                  </a:lnTo>
                  <a:lnTo>
                    <a:pt x="0" y="166768"/>
                  </a:lnTo>
                  <a:lnTo>
                    <a:pt x="30961" y="182249"/>
                  </a:lnTo>
                  <a:cubicBezTo>
                    <a:pt x="33776" y="192100"/>
                    <a:pt x="37294" y="201248"/>
                    <a:pt x="42220" y="209692"/>
                  </a:cubicBezTo>
                  <a:lnTo>
                    <a:pt x="31665" y="242764"/>
                  </a:lnTo>
                  <a:lnTo>
                    <a:pt x="56293" y="267393"/>
                  </a:lnTo>
                  <a:lnTo>
                    <a:pt x="89365" y="256838"/>
                  </a:lnTo>
                  <a:cubicBezTo>
                    <a:pt x="97809" y="261763"/>
                    <a:pt x="106957" y="265282"/>
                    <a:pt x="116808" y="268096"/>
                  </a:cubicBezTo>
                  <a:lnTo>
                    <a:pt x="132289" y="299057"/>
                  </a:lnTo>
                  <a:lnTo>
                    <a:pt x="167472" y="299057"/>
                  </a:lnTo>
                  <a:lnTo>
                    <a:pt x="182953" y="268096"/>
                  </a:lnTo>
                  <a:cubicBezTo>
                    <a:pt x="192804" y="265282"/>
                    <a:pt x="201952" y="261763"/>
                    <a:pt x="210396" y="256838"/>
                  </a:cubicBezTo>
                  <a:lnTo>
                    <a:pt x="243468" y="268096"/>
                  </a:lnTo>
                  <a:lnTo>
                    <a:pt x="268096" y="242764"/>
                  </a:lnTo>
                  <a:lnTo>
                    <a:pt x="257541" y="210396"/>
                  </a:lnTo>
                  <a:cubicBezTo>
                    <a:pt x="262467" y="201952"/>
                    <a:pt x="265985" y="192804"/>
                    <a:pt x="268800" y="182953"/>
                  </a:cubicBezTo>
                  <a:lnTo>
                    <a:pt x="299761" y="167472"/>
                  </a:lnTo>
                  <a:lnTo>
                    <a:pt x="299761" y="132289"/>
                  </a:lnTo>
                  <a:lnTo>
                    <a:pt x="268800" y="116808"/>
                  </a:lnTo>
                  <a:cubicBezTo>
                    <a:pt x="265985" y="106957"/>
                    <a:pt x="262467" y="97809"/>
                    <a:pt x="257541" y="89365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7" name="Graphic 83" descr="Database">
            <a:extLst>
              <a:ext uri="{FF2B5EF4-FFF2-40B4-BE49-F238E27FC236}">
                <a16:creationId xmlns:a16="http://schemas.microsoft.com/office/drawing/2014/main" id="{2CEBFEDD-7299-42DE-B3F1-F2396D06EC98}"/>
              </a:ext>
            </a:extLst>
          </p:cNvPr>
          <p:cNvGrpSpPr/>
          <p:nvPr/>
        </p:nvGrpSpPr>
        <p:grpSpPr>
          <a:xfrm>
            <a:off x="4968287" y="2956145"/>
            <a:ext cx="370301" cy="502551"/>
            <a:chOff x="4928487" y="6066572"/>
            <a:chExt cx="394052" cy="534785"/>
          </a:xfrm>
          <a:solidFill>
            <a:schemeClr val="tx1">
              <a:alpha val="60000"/>
            </a:schemeClr>
          </a:solidFill>
        </p:grpSpPr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A7133B1E-6EE4-4067-9528-1355B557AFB8}"/>
                </a:ext>
              </a:extLst>
            </p:cNvPr>
            <p:cNvSpPr/>
            <p:nvPr/>
          </p:nvSpPr>
          <p:spPr>
            <a:xfrm>
              <a:off x="4928487" y="6066572"/>
              <a:ext cx="394052" cy="112586"/>
            </a:xfrm>
            <a:custGeom>
              <a:avLst/>
              <a:gdLst>
                <a:gd name="connsiteX0" fmla="*/ 394052 w 394052"/>
                <a:gd name="connsiteY0" fmla="*/ 56293 h 112586"/>
                <a:gd name="connsiteX1" fmla="*/ 197026 w 394052"/>
                <a:gd name="connsiteY1" fmla="*/ 112586 h 112586"/>
                <a:gd name="connsiteX2" fmla="*/ 0 w 394052"/>
                <a:gd name="connsiteY2" fmla="*/ 56293 h 112586"/>
                <a:gd name="connsiteX3" fmla="*/ 197026 w 394052"/>
                <a:gd name="connsiteY3" fmla="*/ 0 h 112586"/>
                <a:gd name="connsiteX4" fmla="*/ 394052 w 394052"/>
                <a:gd name="connsiteY4" fmla="*/ 56293 h 112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4052" h="112586">
                  <a:moveTo>
                    <a:pt x="394052" y="56293"/>
                  </a:moveTo>
                  <a:cubicBezTo>
                    <a:pt x="394052" y="87383"/>
                    <a:pt x="305841" y="112586"/>
                    <a:pt x="197026" y="112586"/>
                  </a:cubicBezTo>
                  <a:cubicBezTo>
                    <a:pt x="88212" y="112586"/>
                    <a:pt x="0" y="87383"/>
                    <a:pt x="0" y="56293"/>
                  </a:cubicBezTo>
                  <a:cubicBezTo>
                    <a:pt x="0" y="25203"/>
                    <a:pt x="88212" y="0"/>
                    <a:pt x="197026" y="0"/>
                  </a:cubicBezTo>
                  <a:cubicBezTo>
                    <a:pt x="305841" y="0"/>
                    <a:pt x="394052" y="25203"/>
                    <a:pt x="394052" y="56293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4E5E4DF1-6E66-4081-A9E2-AA9E13443B77}"/>
                </a:ext>
              </a:extLst>
            </p:cNvPr>
            <p:cNvSpPr/>
            <p:nvPr/>
          </p:nvSpPr>
          <p:spPr>
            <a:xfrm>
              <a:off x="4928487" y="6151012"/>
              <a:ext cx="394052" cy="168880"/>
            </a:xfrm>
            <a:custGeom>
              <a:avLst/>
              <a:gdLst>
                <a:gd name="connsiteX0" fmla="*/ 337759 w 394052"/>
                <a:gd name="connsiteY0" fmla="*/ 112586 h 168879"/>
                <a:gd name="connsiteX1" fmla="*/ 323686 w 394052"/>
                <a:gd name="connsiteY1" fmla="*/ 98513 h 168879"/>
                <a:gd name="connsiteX2" fmla="*/ 337759 w 394052"/>
                <a:gd name="connsiteY2" fmla="*/ 84440 h 168879"/>
                <a:gd name="connsiteX3" fmla="*/ 351832 w 394052"/>
                <a:gd name="connsiteY3" fmla="*/ 98513 h 168879"/>
                <a:gd name="connsiteX4" fmla="*/ 337759 w 394052"/>
                <a:gd name="connsiteY4" fmla="*/ 112586 h 168879"/>
                <a:gd name="connsiteX5" fmla="*/ 197026 w 394052"/>
                <a:gd name="connsiteY5" fmla="*/ 56293 h 168879"/>
                <a:gd name="connsiteX6" fmla="*/ 0 w 394052"/>
                <a:gd name="connsiteY6" fmla="*/ 0 h 168879"/>
                <a:gd name="connsiteX7" fmla="*/ 0 w 394052"/>
                <a:gd name="connsiteY7" fmla="*/ 112586 h 168879"/>
                <a:gd name="connsiteX8" fmla="*/ 197026 w 394052"/>
                <a:gd name="connsiteY8" fmla="*/ 168880 h 168879"/>
                <a:gd name="connsiteX9" fmla="*/ 394052 w 394052"/>
                <a:gd name="connsiteY9" fmla="*/ 112586 h 168879"/>
                <a:gd name="connsiteX10" fmla="*/ 394052 w 394052"/>
                <a:gd name="connsiteY10" fmla="*/ 0 h 168879"/>
                <a:gd name="connsiteX11" fmla="*/ 197026 w 394052"/>
                <a:gd name="connsiteY11" fmla="*/ 56293 h 168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94052" h="168879">
                  <a:moveTo>
                    <a:pt x="337759" y="112586"/>
                  </a:moveTo>
                  <a:cubicBezTo>
                    <a:pt x="329315" y="112586"/>
                    <a:pt x="323686" y="106957"/>
                    <a:pt x="323686" y="98513"/>
                  </a:cubicBezTo>
                  <a:cubicBezTo>
                    <a:pt x="323686" y="90069"/>
                    <a:pt x="329315" y="84440"/>
                    <a:pt x="337759" y="84440"/>
                  </a:cubicBezTo>
                  <a:cubicBezTo>
                    <a:pt x="346203" y="84440"/>
                    <a:pt x="351832" y="90069"/>
                    <a:pt x="351832" y="98513"/>
                  </a:cubicBezTo>
                  <a:cubicBezTo>
                    <a:pt x="351832" y="106957"/>
                    <a:pt x="346203" y="112586"/>
                    <a:pt x="337759" y="112586"/>
                  </a:cubicBezTo>
                  <a:close/>
                  <a:moveTo>
                    <a:pt x="197026" y="56293"/>
                  </a:moveTo>
                  <a:cubicBezTo>
                    <a:pt x="88662" y="56293"/>
                    <a:pt x="0" y="30961"/>
                    <a:pt x="0" y="0"/>
                  </a:cubicBezTo>
                  <a:lnTo>
                    <a:pt x="0" y="112586"/>
                  </a:lnTo>
                  <a:cubicBezTo>
                    <a:pt x="0" y="143548"/>
                    <a:pt x="88662" y="168880"/>
                    <a:pt x="197026" y="168880"/>
                  </a:cubicBezTo>
                  <a:cubicBezTo>
                    <a:pt x="305390" y="168880"/>
                    <a:pt x="394052" y="143548"/>
                    <a:pt x="394052" y="112586"/>
                  </a:cubicBezTo>
                  <a:lnTo>
                    <a:pt x="394052" y="0"/>
                  </a:lnTo>
                  <a:cubicBezTo>
                    <a:pt x="394052" y="30961"/>
                    <a:pt x="305390" y="56293"/>
                    <a:pt x="197026" y="56293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E4A5E09A-FE4C-40E1-9B6B-44F29EEF7A0A}"/>
                </a:ext>
              </a:extLst>
            </p:cNvPr>
            <p:cNvSpPr/>
            <p:nvPr/>
          </p:nvSpPr>
          <p:spPr>
            <a:xfrm>
              <a:off x="4928487" y="6291745"/>
              <a:ext cx="394052" cy="168880"/>
            </a:xfrm>
            <a:custGeom>
              <a:avLst/>
              <a:gdLst>
                <a:gd name="connsiteX0" fmla="*/ 337759 w 394052"/>
                <a:gd name="connsiteY0" fmla="*/ 112586 h 168879"/>
                <a:gd name="connsiteX1" fmla="*/ 323686 w 394052"/>
                <a:gd name="connsiteY1" fmla="*/ 98513 h 168879"/>
                <a:gd name="connsiteX2" fmla="*/ 337759 w 394052"/>
                <a:gd name="connsiteY2" fmla="*/ 84440 h 168879"/>
                <a:gd name="connsiteX3" fmla="*/ 351832 w 394052"/>
                <a:gd name="connsiteY3" fmla="*/ 98513 h 168879"/>
                <a:gd name="connsiteX4" fmla="*/ 337759 w 394052"/>
                <a:gd name="connsiteY4" fmla="*/ 112586 h 168879"/>
                <a:gd name="connsiteX5" fmla="*/ 197026 w 394052"/>
                <a:gd name="connsiteY5" fmla="*/ 56293 h 168879"/>
                <a:gd name="connsiteX6" fmla="*/ 0 w 394052"/>
                <a:gd name="connsiteY6" fmla="*/ 0 h 168879"/>
                <a:gd name="connsiteX7" fmla="*/ 0 w 394052"/>
                <a:gd name="connsiteY7" fmla="*/ 112586 h 168879"/>
                <a:gd name="connsiteX8" fmla="*/ 197026 w 394052"/>
                <a:gd name="connsiteY8" fmla="*/ 168880 h 168879"/>
                <a:gd name="connsiteX9" fmla="*/ 394052 w 394052"/>
                <a:gd name="connsiteY9" fmla="*/ 112586 h 168879"/>
                <a:gd name="connsiteX10" fmla="*/ 394052 w 394052"/>
                <a:gd name="connsiteY10" fmla="*/ 0 h 168879"/>
                <a:gd name="connsiteX11" fmla="*/ 197026 w 394052"/>
                <a:gd name="connsiteY11" fmla="*/ 56293 h 168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94052" h="168879">
                  <a:moveTo>
                    <a:pt x="337759" y="112586"/>
                  </a:moveTo>
                  <a:cubicBezTo>
                    <a:pt x="329315" y="112586"/>
                    <a:pt x="323686" y="106957"/>
                    <a:pt x="323686" y="98513"/>
                  </a:cubicBezTo>
                  <a:cubicBezTo>
                    <a:pt x="323686" y="90069"/>
                    <a:pt x="329315" y="84440"/>
                    <a:pt x="337759" y="84440"/>
                  </a:cubicBezTo>
                  <a:cubicBezTo>
                    <a:pt x="346203" y="84440"/>
                    <a:pt x="351832" y="90069"/>
                    <a:pt x="351832" y="98513"/>
                  </a:cubicBezTo>
                  <a:cubicBezTo>
                    <a:pt x="351832" y="106957"/>
                    <a:pt x="346203" y="112586"/>
                    <a:pt x="337759" y="112586"/>
                  </a:cubicBezTo>
                  <a:close/>
                  <a:moveTo>
                    <a:pt x="197026" y="56293"/>
                  </a:moveTo>
                  <a:cubicBezTo>
                    <a:pt x="88662" y="56293"/>
                    <a:pt x="0" y="30961"/>
                    <a:pt x="0" y="0"/>
                  </a:cubicBezTo>
                  <a:lnTo>
                    <a:pt x="0" y="112586"/>
                  </a:lnTo>
                  <a:cubicBezTo>
                    <a:pt x="0" y="143548"/>
                    <a:pt x="88662" y="168880"/>
                    <a:pt x="197026" y="168880"/>
                  </a:cubicBezTo>
                  <a:cubicBezTo>
                    <a:pt x="305390" y="168880"/>
                    <a:pt x="394052" y="143548"/>
                    <a:pt x="394052" y="112586"/>
                  </a:cubicBezTo>
                  <a:lnTo>
                    <a:pt x="394052" y="0"/>
                  </a:lnTo>
                  <a:cubicBezTo>
                    <a:pt x="394052" y="30961"/>
                    <a:pt x="305390" y="56293"/>
                    <a:pt x="197026" y="56293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0737BEC3-86CD-40D6-8A68-A4BCB20A39BB}"/>
                </a:ext>
              </a:extLst>
            </p:cNvPr>
            <p:cNvSpPr/>
            <p:nvPr/>
          </p:nvSpPr>
          <p:spPr>
            <a:xfrm>
              <a:off x="4928487" y="6432478"/>
              <a:ext cx="394052" cy="168880"/>
            </a:xfrm>
            <a:custGeom>
              <a:avLst/>
              <a:gdLst>
                <a:gd name="connsiteX0" fmla="*/ 337759 w 394052"/>
                <a:gd name="connsiteY0" fmla="*/ 112586 h 168879"/>
                <a:gd name="connsiteX1" fmla="*/ 323686 w 394052"/>
                <a:gd name="connsiteY1" fmla="*/ 98513 h 168879"/>
                <a:gd name="connsiteX2" fmla="*/ 337759 w 394052"/>
                <a:gd name="connsiteY2" fmla="*/ 84440 h 168879"/>
                <a:gd name="connsiteX3" fmla="*/ 351832 w 394052"/>
                <a:gd name="connsiteY3" fmla="*/ 98513 h 168879"/>
                <a:gd name="connsiteX4" fmla="*/ 337759 w 394052"/>
                <a:gd name="connsiteY4" fmla="*/ 112586 h 168879"/>
                <a:gd name="connsiteX5" fmla="*/ 197026 w 394052"/>
                <a:gd name="connsiteY5" fmla="*/ 56293 h 168879"/>
                <a:gd name="connsiteX6" fmla="*/ 0 w 394052"/>
                <a:gd name="connsiteY6" fmla="*/ 0 h 168879"/>
                <a:gd name="connsiteX7" fmla="*/ 0 w 394052"/>
                <a:gd name="connsiteY7" fmla="*/ 112586 h 168879"/>
                <a:gd name="connsiteX8" fmla="*/ 197026 w 394052"/>
                <a:gd name="connsiteY8" fmla="*/ 168880 h 168879"/>
                <a:gd name="connsiteX9" fmla="*/ 394052 w 394052"/>
                <a:gd name="connsiteY9" fmla="*/ 112586 h 168879"/>
                <a:gd name="connsiteX10" fmla="*/ 394052 w 394052"/>
                <a:gd name="connsiteY10" fmla="*/ 0 h 168879"/>
                <a:gd name="connsiteX11" fmla="*/ 197026 w 394052"/>
                <a:gd name="connsiteY11" fmla="*/ 56293 h 168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94052" h="168879">
                  <a:moveTo>
                    <a:pt x="337759" y="112586"/>
                  </a:moveTo>
                  <a:cubicBezTo>
                    <a:pt x="329315" y="112586"/>
                    <a:pt x="323686" y="106957"/>
                    <a:pt x="323686" y="98513"/>
                  </a:cubicBezTo>
                  <a:cubicBezTo>
                    <a:pt x="323686" y="90069"/>
                    <a:pt x="329315" y="84440"/>
                    <a:pt x="337759" y="84440"/>
                  </a:cubicBezTo>
                  <a:cubicBezTo>
                    <a:pt x="346203" y="84440"/>
                    <a:pt x="351832" y="90069"/>
                    <a:pt x="351832" y="98513"/>
                  </a:cubicBezTo>
                  <a:cubicBezTo>
                    <a:pt x="351832" y="106957"/>
                    <a:pt x="346203" y="112586"/>
                    <a:pt x="337759" y="112586"/>
                  </a:cubicBezTo>
                  <a:close/>
                  <a:moveTo>
                    <a:pt x="197026" y="56293"/>
                  </a:moveTo>
                  <a:cubicBezTo>
                    <a:pt x="88662" y="56293"/>
                    <a:pt x="0" y="30961"/>
                    <a:pt x="0" y="0"/>
                  </a:cubicBezTo>
                  <a:lnTo>
                    <a:pt x="0" y="112586"/>
                  </a:lnTo>
                  <a:cubicBezTo>
                    <a:pt x="0" y="143548"/>
                    <a:pt x="88662" y="168880"/>
                    <a:pt x="197026" y="168880"/>
                  </a:cubicBezTo>
                  <a:cubicBezTo>
                    <a:pt x="305390" y="168880"/>
                    <a:pt x="394052" y="143548"/>
                    <a:pt x="394052" y="112586"/>
                  </a:cubicBezTo>
                  <a:lnTo>
                    <a:pt x="394052" y="0"/>
                  </a:lnTo>
                  <a:cubicBezTo>
                    <a:pt x="394052" y="30961"/>
                    <a:pt x="305390" y="56293"/>
                    <a:pt x="197026" y="56293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8" name="Graphic 31" descr="Research">
            <a:extLst>
              <a:ext uri="{FF2B5EF4-FFF2-40B4-BE49-F238E27FC236}">
                <a16:creationId xmlns:a16="http://schemas.microsoft.com/office/drawing/2014/main" id="{71527831-412F-49D0-90C9-2AD787498716}"/>
              </a:ext>
            </a:extLst>
          </p:cNvPr>
          <p:cNvGrpSpPr/>
          <p:nvPr/>
        </p:nvGrpSpPr>
        <p:grpSpPr>
          <a:xfrm>
            <a:off x="6540923" y="4574241"/>
            <a:ext cx="634802" cy="634802"/>
            <a:chOff x="3952138" y="5945663"/>
            <a:chExt cx="675518" cy="675518"/>
          </a:xfrm>
          <a:solidFill>
            <a:schemeClr val="tx1">
              <a:alpha val="60000"/>
            </a:schemeClr>
          </a:solidFill>
        </p:grpSpPr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417F4EB4-96A2-4F16-BA9A-F8D3C1B89304}"/>
                </a:ext>
              </a:extLst>
            </p:cNvPr>
            <p:cNvSpPr/>
            <p:nvPr/>
          </p:nvSpPr>
          <p:spPr>
            <a:xfrm>
              <a:off x="4007020" y="6004063"/>
              <a:ext cx="555895" cy="555895"/>
            </a:xfrm>
            <a:custGeom>
              <a:avLst/>
              <a:gdLst>
                <a:gd name="connsiteX0" fmla="*/ 455275 w 555895"/>
                <a:gd name="connsiteY0" fmla="*/ 385612 h 555895"/>
                <a:gd name="connsiteX1" fmla="*/ 411648 w 555895"/>
                <a:gd name="connsiteY1" fmla="*/ 372242 h 555895"/>
                <a:gd name="connsiteX2" fmla="*/ 379983 w 555895"/>
                <a:gd name="connsiteY2" fmla="*/ 341281 h 555895"/>
                <a:gd name="connsiteX3" fmla="*/ 423610 w 555895"/>
                <a:gd name="connsiteY3" fmla="*/ 213214 h 555895"/>
                <a:gd name="connsiteX4" fmla="*/ 212511 w 555895"/>
                <a:gd name="connsiteY4" fmla="*/ 4 h 555895"/>
                <a:gd name="connsiteX5" fmla="*/ 4 w 555895"/>
                <a:gd name="connsiteY5" fmla="*/ 211103 h 555895"/>
                <a:gd name="connsiteX6" fmla="*/ 211103 w 555895"/>
                <a:gd name="connsiteY6" fmla="*/ 423610 h 555895"/>
                <a:gd name="connsiteX7" fmla="*/ 340578 w 555895"/>
                <a:gd name="connsiteY7" fmla="*/ 379983 h 555895"/>
                <a:gd name="connsiteX8" fmla="*/ 371539 w 555895"/>
                <a:gd name="connsiteY8" fmla="*/ 410944 h 555895"/>
                <a:gd name="connsiteX9" fmla="*/ 384908 w 555895"/>
                <a:gd name="connsiteY9" fmla="*/ 455275 h 555895"/>
                <a:gd name="connsiteX10" fmla="*/ 472866 w 555895"/>
                <a:gd name="connsiteY10" fmla="*/ 543233 h 555895"/>
                <a:gd name="connsiteX11" fmla="*/ 542529 w 555895"/>
                <a:gd name="connsiteY11" fmla="*/ 543233 h 555895"/>
                <a:gd name="connsiteX12" fmla="*/ 542529 w 555895"/>
                <a:gd name="connsiteY12" fmla="*/ 473570 h 555895"/>
                <a:gd name="connsiteX13" fmla="*/ 455275 w 555895"/>
                <a:gd name="connsiteY13" fmla="*/ 385612 h 555895"/>
                <a:gd name="connsiteX14" fmla="*/ 212511 w 555895"/>
                <a:gd name="connsiteY14" fmla="*/ 381390 h 555895"/>
                <a:gd name="connsiteX15" fmla="*/ 43631 w 555895"/>
                <a:gd name="connsiteY15" fmla="*/ 212511 h 555895"/>
                <a:gd name="connsiteX16" fmla="*/ 212511 w 555895"/>
                <a:gd name="connsiteY16" fmla="*/ 43631 h 555895"/>
                <a:gd name="connsiteX17" fmla="*/ 381390 w 555895"/>
                <a:gd name="connsiteY17" fmla="*/ 212511 h 555895"/>
                <a:gd name="connsiteX18" fmla="*/ 212511 w 555895"/>
                <a:gd name="connsiteY18" fmla="*/ 381390 h 555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55895" h="555895">
                  <a:moveTo>
                    <a:pt x="455275" y="385612"/>
                  </a:moveTo>
                  <a:cubicBezTo>
                    <a:pt x="444016" y="374353"/>
                    <a:pt x="427128" y="368724"/>
                    <a:pt x="411648" y="372242"/>
                  </a:cubicBezTo>
                  <a:lnTo>
                    <a:pt x="379983" y="341281"/>
                  </a:lnTo>
                  <a:cubicBezTo>
                    <a:pt x="408129" y="304691"/>
                    <a:pt x="423610" y="259656"/>
                    <a:pt x="423610" y="213214"/>
                  </a:cubicBezTo>
                  <a:cubicBezTo>
                    <a:pt x="424314" y="95702"/>
                    <a:pt x="329319" y="708"/>
                    <a:pt x="212511" y="4"/>
                  </a:cubicBezTo>
                  <a:cubicBezTo>
                    <a:pt x="95702" y="-700"/>
                    <a:pt x="708" y="94295"/>
                    <a:pt x="4" y="211103"/>
                  </a:cubicBezTo>
                  <a:cubicBezTo>
                    <a:pt x="-700" y="327912"/>
                    <a:pt x="94295" y="422906"/>
                    <a:pt x="211103" y="423610"/>
                  </a:cubicBezTo>
                  <a:cubicBezTo>
                    <a:pt x="257545" y="423610"/>
                    <a:pt x="303283" y="408129"/>
                    <a:pt x="340578" y="379983"/>
                  </a:cubicBezTo>
                  <a:lnTo>
                    <a:pt x="371539" y="410944"/>
                  </a:lnTo>
                  <a:cubicBezTo>
                    <a:pt x="368724" y="427128"/>
                    <a:pt x="373650" y="443313"/>
                    <a:pt x="384908" y="455275"/>
                  </a:cubicBezTo>
                  <a:lnTo>
                    <a:pt x="472866" y="543233"/>
                  </a:lnTo>
                  <a:cubicBezTo>
                    <a:pt x="491865" y="562232"/>
                    <a:pt x="523530" y="562232"/>
                    <a:pt x="542529" y="543233"/>
                  </a:cubicBezTo>
                  <a:cubicBezTo>
                    <a:pt x="561528" y="524234"/>
                    <a:pt x="561528" y="492569"/>
                    <a:pt x="542529" y="473570"/>
                  </a:cubicBezTo>
                  <a:lnTo>
                    <a:pt x="455275" y="385612"/>
                  </a:lnTo>
                  <a:close/>
                  <a:moveTo>
                    <a:pt x="212511" y="381390"/>
                  </a:moveTo>
                  <a:cubicBezTo>
                    <a:pt x="118923" y="381390"/>
                    <a:pt x="43631" y="306098"/>
                    <a:pt x="43631" y="212511"/>
                  </a:cubicBezTo>
                  <a:cubicBezTo>
                    <a:pt x="43631" y="118923"/>
                    <a:pt x="118923" y="43631"/>
                    <a:pt x="212511" y="43631"/>
                  </a:cubicBezTo>
                  <a:cubicBezTo>
                    <a:pt x="306098" y="43631"/>
                    <a:pt x="381390" y="118923"/>
                    <a:pt x="381390" y="212511"/>
                  </a:cubicBezTo>
                  <a:cubicBezTo>
                    <a:pt x="381390" y="305394"/>
                    <a:pt x="305394" y="381390"/>
                    <a:pt x="212511" y="381390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AEE37E23-0355-4C0F-A77E-093C9BAB74B7}"/>
                </a:ext>
              </a:extLst>
            </p:cNvPr>
            <p:cNvSpPr/>
            <p:nvPr/>
          </p:nvSpPr>
          <p:spPr>
            <a:xfrm>
              <a:off x="4068243" y="6108644"/>
              <a:ext cx="302576" cy="218136"/>
            </a:xfrm>
            <a:custGeom>
              <a:avLst/>
              <a:gdLst>
                <a:gd name="connsiteX0" fmla="*/ 302576 w 302575"/>
                <a:gd name="connsiteY0" fmla="*/ 97375 h 218136"/>
                <a:gd name="connsiteX1" fmla="*/ 262467 w 302575"/>
                <a:gd name="connsiteY1" fmla="*/ 97375 h 218136"/>
                <a:gd name="connsiteX2" fmla="*/ 253319 w 302575"/>
                <a:gd name="connsiteY2" fmla="*/ 103005 h 218136"/>
                <a:gd name="connsiteX3" fmla="*/ 226580 w 302575"/>
                <a:gd name="connsiteY3" fmla="*/ 131855 h 218136"/>
                <a:gd name="connsiteX4" fmla="*/ 204063 w 302575"/>
                <a:gd name="connsiteY4" fmla="*/ 53748 h 218136"/>
                <a:gd name="connsiteX5" fmla="*/ 188582 w 302575"/>
                <a:gd name="connsiteY5" fmla="*/ 45304 h 218136"/>
                <a:gd name="connsiteX6" fmla="*/ 180138 w 302575"/>
                <a:gd name="connsiteY6" fmla="*/ 53044 h 218136"/>
                <a:gd name="connsiteX7" fmla="*/ 137918 w 302575"/>
                <a:gd name="connsiteY7" fmla="*/ 164927 h 218136"/>
                <a:gd name="connsiteX8" fmla="*/ 109068 w 302575"/>
                <a:gd name="connsiteY8" fmla="*/ 10121 h 218136"/>
                <a:gd name="connsiteX9" fmla="*/ 94995 w 302575"/>
                <a:gd name="connsiteY9" fmla="*/ 270 h 218136"/>
                <a:gd name="connsiteX10" fmla="*/ 85143 w 302575"/>
                <a:gd name="connsiteY10" fmla="*/ 8714 h 218136"/>
                <a:gd name="connsiteX11" fmla="*/ 54886 w 302575"/>
                <a:gd name="connsiteY11" fmla="*/ 97375 h 218136"/>
                <a:gd name="connsiteX12" fmla="*/ 0 w 302575"/>
                <a:gd name="connsiteY12" fmla="*/ 97375 h 218136"/>
                <a:gd name="connsiteX13" fmla="*/ 0 w 302575"/>
                <a:gd name="connsiteY13" fmla="*/ 125522 h 218136"/>
                <a:gd name="connsiteX14" fmla="*/ 64033 w 302575"/>
                <a:gd name="connsiteY14" fmla="*/ 125522 h 218136"/>
                <a:gd name="connsiteX15" fmla="*/ 75996 w 302575"/>
                <a:gd name="connsiteY15" fmla="*/ 114967 h 218136"/>
                <a:gd name="connsiteX16" fmla="*/ 93587 w 302575"/>
                <a:gd name="connsiteY16" fmla="*/ 61488 h 218136"/>
                <a:gd name="connsiteX17" fmla="*/ 121734 w 302575"/>
                <a:gd name="connsiteY17" fmla="*/ 212776 h 218136"/>
                <a:gd name="connsiteX18" fmla="*/ 132993 w 302575"/>
                <a:gd name="connsiteY18" fmla="*/ 222628 h 218136"/>
                <a:gd name="connsiteX19" fmla="*/ 134400 w 302575"/>
                <a:gd name="connsiteY19" fmla="*/ 222628 h 218136"/>
                <a:gd name="connsiteX20" fmla="*/ 146362 w 302575"/>
                <a:gd name="connsiteY20" fmla="*/ 214887 h 218136"/>
                <a:gd name="connsiteX21" fmla="*/ 191397 w 302575"/>
                <a:gd name="connsiteY21" fmla="*/ 96672 h 218136"/>
                <a:gd name="connsiteX22" fmla="*/ 209692 w 302575"/>
                <a:gd name="connsiteY22" fmla="*/ 160002 h 218136"/>
                <a:gd name="connsiteX23" fmla="*/ 225173 w 302575"/>
                <a:gd name="connsiteY23" fmla="*/ 168445 h 218136"/>
                <a:gd name="connsiteX24" fmla="*/ 230802 w 302575"/>
                <a:gd name="connsiteY24" fmla="*/ 164927 h 218136"/>
                <a:gd name="connsiteX25" fmla="*/ 268800 w 302575"/>
                <a:gd name="connsiteY25" fmla="*/ 125522 h 218136"/>
                <a:gd name="connsiteX26" fmla="*/ 303279 w 302575"/>
                <a:gd name="connsiteY26" fmla="*/ 125522 h 218136"/>
                <a:gd name="connsiteX27" fmla="*/ 303279 w 302575"/>
                <a:gd name="connsiteY27" fmla="*/ 97375 h 218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02575" h="218136">
                  <a:moveTo>
                    <a:pt x="302576" y="97375"/>
                  </a:moveTo>
                  <a:lnTo>
                    <a:pt x="262467" y="97375"/>
                  </a:lnTo>
                  <a:cubicBezTo>
                    <a:pt x="258949" y="98079"/>
                    <a:pt x="255430" y="100190"/>
                    <a:pt x="253319" y="103005"/>
                  </a:cubicBezTo>
                  <a:lnTo>
                    <a:pt x="226580" y="131855"/>
                  </a:lnTo>
                  <a:lnTo>
                    <a:pt x="204063" y="53748"/>
                  </a:lnTo>
                  <a:cubicBezTo>
                    <a:pt x="201952" y="47415"/>
                    <a:pt x="194915" y="43193"/>
                    <a:pt x="188582" y="45304"/>
                  </a:cubicBezTo>
                  <a:cubicBezTo>
                    <a:pt x="185064" y="46712"/>
                    <a:pt x="181545" y="48823"/>
                    <a:pt x="180138" y="53044"/>
                  </a:cubicBezTo>
                  <a:lnTo>
                    <a:pt x="137918" y="164927"/>
                  </a:lnTo>
                  <a:lnTo>
                    <a:pt x="109068" y="10121"/>
                  </a:lnTo>
                  <a:cubicBezTo>
                    <a:pt x="107661" y="3084"/>
                    <a:pt x="101328" y="-1138"/>
                    <a:pt x="94995" y="270"/>
                  </a:cubicBezTo>
                  <a:cubicBezTo>
                    <a:pt x="90773" y="973"/>
                    <a:pt x="87254" y="4492"/>
                    <a:pt x="85143" y="8714"/>
                  </a:cubicBezTo>
                  <a:lnTo>
                    <a:pt x="54886" y="97375"/>
                  </a:lnTo>
                  <a:lnTo>
                    <a:pt x="0" y="97375"/>
                  </a:lnTo>
                  <a:lnTo>
                    <a:pt x="0" y="125522"/>
                  </a:lnTo>
                  <a:lnTo>
                    <a:pt x="64033" y="125522"/>
                  </a:lnTo>
                  <a:cubicBezTo>
                    <a:pt x="69663" y="124818"/>
                    <a:pt x="74588" y="120596"/>
                    <a:pt x="75996" y="114967"/>
                  </a:cubicBezTo>
                  <a:lnTo>
                    <a:pt x="93587" y="61488"/>
                  </a:lnTo>
                  <a:lnTo>
                    <a:pt x="121734" y="212776"/>
                  </a:lnTo>
                  <a:cubicBezTo>
                    <a:pt x="122438" y="218406"/>
                    <a:pt x="127363" y="222628"/>
                    <a:pt x="132993" y="222628"/>
                  </a:cubicBezTo>
                  <a:lnTo>
                    <a:pt x="134400" y="222628"/>
                  </a:lnTo>
                  <a:cubicBezTo>
                    <a:pt x="139326" y="222628"/>
                    <a:pt x="144251" y="219813"/>
                    <a:pt x="146362" y="214887"/>
                  </a:cubicBezTo>
                  <a:lnTo>
                    <a:pt x="191397" y="96672"/>
                  </a:lnTo>
                  <a:lnTo>
                    <a:pt x="209692" y="160002"/>
                  </a:lnTo>
                  <a:cubicBezTo>
                    <a:pt x="211803" y="166334"/>
                    <a:pt x="218136" y="170556"/>
                    <a:pt x="225173" y="168445"/>
                  </a:cubicBezTo>
                  <a:cubicBezTo>
                    <a:pt x="227284" y="167742"/>
                    <a:pt x="229395" y="166334"/>
                    <a:pt x="230802" y="164927"/>
                  </a:cubicBezTo>
                  <a:lnTo>
                    <a:pt x="268800" y="125522"/>
                  </a:lnTo>
                  <a:lnTo>
                    <a:pt x="303279" y="125522"/>
                  </a:lnTo>
                  <a:lnTo>
                    <a:pt x="303279" y="97375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9" name="Graphic 25" descr="Stopwatch">
            <a:extLst>
              <a:ext uri="{FF2B5EF4-FFF2-40B4-BE49-F238E27FC236}">
                <a16:creationId xmlns:a16="http://schemas.microsoft.com/office/drawing/2014/main" id="{3782B469-E730-4185-A37E-8919529078C5}"/>
              </a:ext>
            </a:extLst>
          </p:cNvPr>
          <p:cNvGrpSpPr/>
          <p:nvPr/>
        </p:nvGrpSpPr>
        <p:grpSpPr>
          <a:xfrm>
            <a:off x="3663928" y="2874039"/>
            <a:ext cx="634802" cy="634802"/>
            <a:chOff x="2500427" y="5745935"/>
            <a:chExt cx="675518" cy="675518"/>
          </a:xfrm>
          <a:solidFill>
            <a:schemeClr val="tx1">
              <a:alpha val="60000"/>
            </a:schemeClr>
          </a:solidFill>
        </p:grpSpPr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0F4695A1-961C-499F-B94F-64786836A0FD}"/>
                </a:ext>
              </a:extLst>
            </p:cNvPr>
            <p:cNvSpPr/>
            <p:nvPr/>
          </p:nvSpPr>
          <p:spPr>
            <a:xfrm>
              <a:off x="2824113" y="5964071"/>
              <a:ext cx="28147" cy="28147"/>
            </a:xfrm>
            <a:custGeom>
              <a:avLst/>
              <a:gdLst>
                <a:gd name="connsiteX0" fmla="*/ 28147 w 28146"/>
                <a:gd name="connsiteY0" fmla="*/ 14073 h 28146"/>
                <a:gd name="connsiteX1" fmla="*/ 14073 w 28146"/>
                <a:gd name="connsiteY1" fmla="*/ 28147 h 28146"/>
                <a:gd name="connsiteX2" fmla="*/ 0 w 28146"/>
                <a:gd name="connsiteY2" fmla="*/ 14073 h 28146"/>
                <a:gd name="connsiteX3" fmla="*/ 14073 w 28146"/>
                <a:gd name="connsiteY3" fmla="*/ 0 h 28146"/>
                <a:gd name="connsiteX4" fmla="*/ 28147 w 28146"/>
                <a:gd name="connsiteY4" fmla="*/ 14073 h 28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46" h="28146">
                  <a:moveTo>
                    <a:pt x="28147" y="14073"/>
                  </a:moveTo>
                  <a:cubicBezTo>
                    <a:pt x="28147" y="21846"/>
                    <a:pt x="21846" y="28147"/>
                    <a:pt x="14073" y="28147"/>
                  </a:cubicBezTo>
                  <a:cubicBezTo>
                    <a:pt x="6301" y="28147"/>
                    <a:pt x="0" y="21846"/>
                    <a:pt x="0" y="14073"/>
                  </a:cubicBezTo>
                  <a:cubicBezTo>
                    <a:pt x="0" y="6301"/>
                    <a:pt x="6301" y="0"/>
                    <a:pt x="14073" y="0"/>
                  </a:cubicBezTo>
                  <a:cubicBezTo>
                    <a:pt x="21846" y="0"/>
                    <a:pt x="28147" y="6301"/>
                    <a:pt x="28147" y="14073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1BB07BD3-3CE9-4274-BA88-BAF6907CBABC}"/>
                </a:ext>
              </a:extLst>
            </p:cNvPr>
            <p:cNvSpPr/>
            <p:nvPr/>
          </p:nvSpPr>
          <p:spPr>
            <a:xfrm>
              <a:off x="2824113" y="6245537"/>
              <a:ext cx="28147" cy="28147"/>
            </a:xfrm>
            <a:custGeom>
              <a:avLst/>
              <a:gdLst>
                <a:gd name="connsiteX0" fmla="*/ 28147 w 28146"/>
                <a:gd name="connsiteY0" fmla="*/ 14073 h 28146"/>
                <a:gd name="connsiteX1" fmla="*/ 14073 w 28146"/>
                <a:gd name="connsiteY1" fmla="*/ 28147 h 28146"/>
                <a:gd name="connsiteX2" fmla="*/ 0 w 28146"/>
                <a:gd name="connsiteY2" fmla="*/ 14073 h 28146"/>
                <a:gd name="connsiteX3" fmla="*/ 14073 w 28146"/>
                <a:gd name="connsiteY3" fmla="*/ 0 h 28146"/>
                <a:gd name="connsiteX4" fmla="*/ 28147 w 28146"/>
                <a:gd name="connsiteY4" fmla="*/ 14073 h 28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46" h="28146">
                  <a:moveTo>
                    <a:pt x="28147" y="14073"/>
                  </a:moveTo>
                  <a:cubicBezTo>
                    <a:pt x="28147" y="21846"/>
                    <a:pt x="21846" y="28147"/>
                    <a:pt x="14073" y="28147"/>
                  </a:cubicBezTo>
                  <a:cubicBezTo>
                    <a:pt x="6301" y="28147"/>
                    <a:pt x="0" y="21846"/>
                    <a:pt x="0" y="14073"/>
                  </a:cubicBezTo>
                  <a:cubicBezTo>
                    <a:pt x="0" y="6301"/>
                    <a:pt x="6301" y="0"/>
                    <a:pt x="14073" y="0"/>
                  </a:cubicBezTo>
                  <a:cubicBezTo>
                    <a:pt x="21846" y="0"/>
                    <a:pt x="28147" y="6301"/>
                    <a:pt x="28147" y="14073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1899223B-6A98-4470-8E3A-B4B43281AEB7}"/>
                </a:ext>
              </a:extLst>
            </p:cNvPr>
            <p:cNvSpPr/>
            <p:nvPr/>
          </p:nvSpPr>
          <p:spPr>
            <a:xfrm>
              <a:off x="2964846" y="6097767"/>
              <a:ext cx="28147" cy="28147"/>
            </a:xfrm>
            <a:custGeom>
              <a:avLst/>
              <a:gdLst>
                <a:gd name="connsiteX0" fmla="*/ 28147 w 28146"/>
                <a:gd name="connsiteY0" fmla="*/ 14073 h 28146"/>
                <a:gd name="connsiteX1" fmla="*/ 14073 w 28146"/>
                <a:gd name="connsiteY1" fmla="*/ 28147 h 28146"/>
                <a:gd name="connsiteX2" fmla="*/ 0 w 28146"/>
                <a:gd name="connsiteY2" fmla="*/ 14073 h 28146"/>
                <a:gd name="connsiteX3" fmla="*/ 14073 w 28146"/>
                <a:gd name="connsiteY3" fmla="*/ 0 h 28146"/>
                <a:gd name="connsiteX4" fmla="*/ 28147 w 28146"/>
                <a:gd name="connsiteY4" fmla="*/ 14073 h 28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46" h="28146">
                  <a:moveTo>
                    <a:pt x="28147" y="14073"/>
                  </a:moveTo>
                  <a:cubicBezTo>
                    <a:pt x="28147" y="21846"/>
                    <a:pt x="21846" y="28147"/>
                    <a:pt x="14073" y="28147"/>
                  </a:cubicBezTo>
                  <a:cubicBezTo>
                    <a:pt x="6301" y="28147"/>
                    <a:pt x="0" y="21846"/>
                    <a:pt x="0" y="14073"/>
                  </a:cubicBezTo>
                  <a:cubicBezTo>
                    <a:pt x="0" y="6301"/>
                    <a:pt x="6301" y="0"/>
                    <a:pt x="14073" y="0"/>
                  </a:cubicBezTo>
                  <a:cubicBezTo>
                    <a:pt x="21846" y="0"/>
                    <a:pt x="28147" y="6301"/>
                    <a:pt x="28147" y="14073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EF1CD292-81EF-43F5-89BA-E4E7141429EC}"/>
                </a:ext>
              </a:extLst>
            </p:cNvPr>
            <p:cNvSpPr/>
            <p:nvPr/>
          </p:nvSpPr>
          <p:spPr>
            <a:xfrm>
              <a:off x="2683380" y="6097767"/>
              <a:ext cx="28147" cy="28147"/>
            </a:xfrm>
            <a:custGeom>
              <a:avLst/>
              <a:gdLst>
                <a:gd name="connsiteX0" fmla="*/ 28147 w 28146"/>
                <a:gd name="connsiteY0" fmla="*/ 14073 h 28146"/>
                <a:gd name="connsiteX1" fmla="*/ 14073 w 28146"/>
                <a:gd name="connsiteY1" fmla="*/ 28147 h 28146"/>
                <a:gd name="connsiteX2" fmla="*/ 0 w 28146"/>
                <a:gd name="connsiteY2" fmla="*/ 14073 h 28146"/>
                <a:gd name="connsiteX3" fmla="*/ 14073 w 28146"/>
                <a:gd name="connsiteY3" fmla="*/ 0 h 28146"/>
                <a:gd name="connsiteX4" fmla="*/ 28147 w 28146"/>
                <a:gd name="connsiteY4" fmla="*/ 14073 h 28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46" h="28146">
                  <a:moveTo>
                    <a:pt x="28147" y="14073"/>
                  </a:moveTo>
                  <a:cubicBezTo>
                    <a:pt x="28147" y="21846"/>
                    <a:pt x="21846" y="28147"/>
                    <a:pt x="14073" y="28147"/>
                  </a:cubicBezTo>
                  <a:cubicBezTo>
                    <a:pt x="6301" y="28147"/>
                    <a:pt x="0" y="21846"/>
                    <a:pt x="0" y="14073"/>
                  </a:cubicBezTo>
                  <a:cubicBezTo>
                    <a:pt x="0" y="6301"/>
                    <a:pt x="6301" y="0"/>
                    <a:pt x="14073" y="0"/>
                  </a:cubicBezTo>
                  <a:cubicBezTo>
                    <a:pt x="21846" y="0"/>
                    <a:pt x="28147" y="6301"/>
                    <a:pt x="28147" y="14073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E3837448-16D4-4441-8FC3-F6BDA62C34BF}"/>
                </a:ext>
              </a:extLst>
            </p:cNvPr>
            <p:cNvSpPr/>
            <p:nvPr/>
          </p:nvSpPr>
          <p:spPr>
            <a:xfrm>
              <a:off x="2824113" y="6013328"/>
              <a:ext cx="91476" cy="175916"/>
            </a:xfrm>
            <a:custGeom>
              <a:avLst/>
              <a:gdLst>
                <a:gd name="connsiteX0" fmla="*/ 28147 w 91476"/>
                <a:gd name="connsiteY0" fmla="*/ 0 h 175916"/>
                <a:gd name="connsiteX1" fmla="*/ 0 w 91476"/>
                <a:gd name="connsiteY1" fmla="*/ 0 h 175916"/>
                <a:gd name="connsiteX2" fmla="*/ 0 w 91476"/>
                <a:gd name="connsiteY2" fmla="*/ 98513 h 175916"/>
                <a:gd name="connsiteX3" fmla="*/ 4222 w 91476"/>
                <a:gd name="connsiteY3" fmla="*/ 108364 h 175916"/>
                <a:gd name="connsiteX4" fmla="*/ 73885 w 91476"/>
                <a:gd name="connsiteY4" fmla="*/ 178027 h 175916"/>
                <a:gd name="connsiteX5" fmla="*/ 93587 w 91476"/>
                <a:gd name="connsiteY5" fmla="*/ 158325 h 175916"/>
                <a:gd name="connsiteX6" fmla="*/ 28147 w 91476"/>
                <a:gd name="connsiteY6" fmla="*/ 92884 h 175916"/>
                <a:gd name="connsiteX7" fmla="*/ 28147 w 91476"/>
                <a:gd name="connsiteY7" fmla="*/ 0 h 175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476" h="175916">
                  <a:moveTo>
                    <a:pt x="28147" y="0"/>
                  </a:moveTo>
                  <a:lnTo>
                    <a:pt x="0" y="0"/>
                  </a:lnTo>
                  <a:lnTo>
                    <a:pt x="0" y="98513"/>
                  </a:lnTo>
                  <a:cubicBezTo>
                    <a:pt x="0" y="102031"/>
                    <a:pt x="1407" y="105550"/>
                    <a:pt x="4222" y="108364"/>
                  </a:cubicBezTo>
                  <a:lnTo>
                    <a:pt x="73885" y="178027"/>
                  </a:lnTo>
                  <a:lnTo>
                    <a:pt x="93587" y="158325"/>
                  </a:lnTo>
                  <a:lnTo>
                    <a:pt x="28147" y="92884"/>
                  </a:lnTo>
                  <a:lnTo>
                    <a:pt x="28147" y="0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AA68AED6-5134-44E1-9FA6-EA799BC7E707}"/>
                </a:ext>
              </a:extLst>
            </p:cNvPr>
            <p:cNvSpPr/>
            <p:nvPr/>
          </p:nvSpPr>
          <p:spPr>
            <a:xfrm>
              <a:off x="2599155" y="5809265"/>
              <a:ext cx="478492" cy="541822"/>
            </a:xfrm>
            <a:custGeom>
              <a:avLst/>
              <a:gdLst>
                <a:gd name="connsiteX0" fmla="*/ 239031 w 478491"/>
                <a:gd name="connsiteY0" fmla="*/ 506639 h 541821"/>
                <a:gd name="connsiteX1" fmla="*/ 42005 w 478491"/>
                <a:gd name="connsiteY1" fmla="*/ 309612 h 541821"/>
                <a:gd name="connsiteX2" fmla="*/ 239031 w 478491"/>
                <a:gd name="connsiteY2" fmla="*/ 112586 h 541821"/>
                <a:gd name="connsiteX3" fmla="*/ 436057 w 478491"/>
                <a:gd name="connsiteY3" fmla="*/ 309612 h 541821"/>
                <a:gd name="connsiteX4" fmla="*/ 239031 w 478491"/>
                <a:gd name="connsiteY4" fmla="*/ 506639 h 541821"/>
                <a:gd name="connsiteX5" fmla="*/ 239031 w 478491"/>
                <a:gd name="connsiteY5" fmla="*/ 506639 h 541821"/>
                <a:gd name="connsiteX6" fmla="*/ 405799 w 478491"/>
                <a:gd name="connsiteY6" fmla="*/ 137918 h 541821"/>
                <a:gd name="connsiteX7" fmla="*/ 426909 w 478491"/>
                <a:gd name="connsiteY7" fmla="*/ 116808 h 541821"/>
                <a:gd name="connsiteX8" fmla="*/ 426206 w 478491"/>
                <a:gd name="connsiteY8" fmla="*/ 87254 h 541821"/>
                <a:gd name="connsiteX9" fmla="*/ 396652 w 478491"/>
                <a:gd name="connsiteY9" fmla="*/ 86551 h 541821"/>
                <a:gd name="connsiteX10" fmla="*/ 372727 w 478491"/>
                <a:gd name="connsiteY10" fmla="*/ 111179 h 541821"/>
                <a:gd name="connsiteX11" fmla="*/ 260141 w 478491"/>
                <a:gd name="connsiteY11" fmla="*/ 71774 h 541821"/>
                <a:gd name="connsiteX12" fmla="*/ 260141 w 478491"/>
                <a:gd name="connsiteY12" fmla="*/ 42220 h 541821"/>
                <a:gd name="connsiteX13" fmla="*/ 323471 w 478491"/>
                <a:gd name="connsiteY13" fmla="*/ 42220 h 541821"/>
                <a:gd name="connsiteX14" fmla="*/ 323471 w 478491"/>
                <a:gd name="connsiteY14" fmla="*/ 0 h 541821"/>
                <a:gd name="connsiteX15" fmla="*/ 154591 w 478491"/>
                <a:gd name="connsiteY15" fmla="*/ 0 h 541821"/>
                <a:gd name="connsiteX16" fmla="*/ 154591 w 478491"/>
                <a:gd name="connsiteY16" fmla="*/ 42220 h 541821"/>
                <a:gd name="connsiteX17" fmla="*/ 217921 w 478491"/>
                <a:gd name="connsiteY17" fmla="*/ 42220 h 541821"/>
                <a:gd name="connsiteX18" fmla="*/ 217921 w 478491"/>
                <a:gd name="connsiteY18" fmla="*/ 71070 h 541821"/>
                <a:gd name="connsiteX19" fmla="*/ 1896 w 478491"/>
                <a:gd name="connsiteY19" fmla="*/ 279355 h 541821"/>
                <a:gd name="connsiteX20" fmla="*/ 159517 w 478491"/>
                <a:gd name="connsiteY20" fmla="*/ 534785 h 541821"/>
                <a:gd name="connsiteX21" fmla="*/ 443094 w 478491"/>
                <a:gd name="connsiteY21" fmla="*/ 435568 h 541821"/>
                <a:gd name="connsiteX22" fmla="*/ 405799 w 478491"/>
                <a:gd name="connsiteY22" fmla="*/ 137918 h 541821"/>
                <a:gd name="connsiteX23" fmla="*/ 405799 w 478491"/>
                <a:gd name="connsiteY23" fmla="*/ 137918 h 541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78491" h="541821">
                  <a:moveTo>
                    <a:pt x="239031" y="506639"/>
                  </a:moveTo>
                  <a:cubicBezTo>
                    <a:pt x="129963" y="506639"/>
                    <a:pt x="42005" y="418680"/>
                    <a:pt x="42005" y="309612"/>
                  </a:cubicBezTo>
                  <a:cubicBezTo>
                    <a:pt x="42005" y="200544"/>
                    <a:pt x="129963" y="112586"/>
                    <a:pt x="239031" y="112586"/>
                  </a:cubicBezTo>
                  <a:cubicBezTo>
                    <a:pt x="348099" y="112586"/>
                    <a:pt x="436057" y="200544"/>
                    <a:pt x="436057" y="309612"/>
                  </a:cubicBezTo>
                  <a:cubicBezTo>
                    <a:pt x="436057" y="418680"/>
                    <a:pt x="348099" y="506639"/>
                    <a:pt x="239031" y="506639"/>
                  </a:cubicBezTo>
                  <a:lnTo>
                    <a:pt x="239031" y="506639"/>
                  </a:lnTo>
                  <a:close/>
                  <a:moveTo>
                    <a:pt x="405799" y="137918"/>
                  </a:moveTo>
                  <a:lnTo>
                    <a:pt x="426909" y="116808"/>
                  </a:lnTo>
                  <a:cubicBezTo>
                    <a:pt x="434650" y="108364"/>
                    <a:pt x="434650" y="95698"/>
                    <a:pt x="426206" y="87254"/>
                  </a:cubicBezTo>
                  <a:cubicBezTo>
                    <a:pt x="418465" y="79514"/>
                    <a:pt x="405096" y="78810"/>
                    <a:pt x="396652" y="86551"/>
                  </a:cubicBezTo>
                  <a:lnTo>
                    <a:pt x="372727" y="111179"/>
                  </a:lnTo>
                  <a:cubicBezTo>
                    <a:pt x="338951" y="88662"/>
                    <a:pt x="300250" y="74588"/>
                    <a:pt x="260141" y="71774"/>
                  </a:cubicBezTo>
                  <a:lnTo>
                    <a:pt x="260141" y="42220"/>
                  </a:lnTo>
                  <a:lnTo>
                    <a:pt x="323471" y="42220"/>
                  </a:lnTo>
                  <a:lnTo>
                    <a:pt x="323471" y="0"/>
                  </a:lnTo>
                  <a:lnTo>
                    <a:pt x="154591" y="0"/>
                  </a:lnTo>
                  <a:lnTo>
                    <a:pt x="154591" y="42220"/>
                  </a:lnTo>
                  <a:lnTo>
                    <a:pt x="217921" y="42220"/>
                  </a:lnTo>
                  <a:lnTo>
                    <a:pt x="217921" y="71070"/>
                  </a:lnTo>
                  <a:cubicBezTo>
                    <a:pt x="106038" y="80921"/>
                    <a:pt x="15969" y="167472"/>
                    <a:pt x="1896" y="279355"/>
                  </a:cubicBezTo>
                  <a:cubicBezTo>
                    <a:pt x="-12177" y="391238"/>
                    <a:pt x="53263" y="497491"/>
                    <a:pt x="159517" y="534785"/>
                  </a:cubicBezTo>
                  <a:cubicBezTo>
                    <a:pt x="265770" y="572079"/>
                    <a:pt x="383282" y="531267"/>
                    <a:pt x="443094" y="435568"/>
                  </a:cubicBezTo>
                  <a:cubicBezTo>
                    <a:pt x="502905" y="339870"/>
                    <a:pt x="486017" y="216025"/>
                    <a:pt x="405799" y="137918"/>
                  </a:cubicBezTo>
                  <a:lnTo>
                    <a:pt x="405799" y="137918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0" name="Graphic 29" descr="Lightbulb">
            <a:extLst>
              <a:ext uri="{FF2B5EF4-FFF2-40B4-BE49-F238E27FC236}">
                <a16:creationId xmlns:a16="http://schemas.microsoft.com/office/drawing/2014/main" id="{092DDED4-28F0-4642-BE04-A011A4136297}"/>
              </a:ext>
            </a:extLst>
          </p:cNvPr>
          <p:cNvGrpSpPr/>
          <p:nvPr/>
        </p:nvGrpSpPr>
        <p:grpSpPr>
          <a:xfrm>
            <a:off x="1985063" y="4543263"/>
            <a:ext cx="634802" cy="634802"/>
            <a:chOff x="1496465" y="5996206"/>
            <a:chExt cx="675518" cy="675518"/>
          </a:xfrm>
          <a:solidFill>
            <a:schemeClr val="bg1">
              <a:alpha val="60000"/>
            </a:schemeClr>
          </a:solidFill>
        </p:grpSpPr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0FFB796C-B835-467D-916D-46B1803A3F54}"/>
                </a:ext>
              </a:extLst>
            </p:cNvPr>
            <p:cNvSpPr/>
            <p:nvPr/>
          </p:nvSpPr>
          <p:spPr>
            <a:xfrm>
              <a:off x="1742748" y="6446551"/>
              <a:ext cx="182953" cy="42220"/>
            </a:xfrm>
            <a:custGeom>
              <a:avLst/>
              <a:gdLst>
                <a:gd name="connsiteX0" fmla="*/ 21110 w 182952"/>
                <a:gd name="connsiteY0" fmla="*/ 0 h 42219"/>
                <a:gd name="connsiteX1" fmla="*/ 161843 w 182952"/>
                <a:gd name="connsiteY1" fmla="*/ 0 h 42219"/>
                <a:gd name="connsiteX2" fmla="*/ 182953 w 182952"/>
                <a:gd name="connsiteY2" fmla="*/ 21110 h 42219"/>
                <a:gd name="connsiteX3" fmla="*/ 161843 w 182952"/>
                <a:gd name="connsiteY3" fmla="*/ 42220 h 42219"/>
                <a:gd name="connsiteX4" fmla="*/ 21110 w 182952"/>
                <a:gd name="connsiteY4" fmla="*/ 42220 h 42219"/>
                <a:gd name="connsiteX5" fmla="*/ 0 w 182952"/>
                <a:gd name="connsiteY5" fmla="*/ 21110 h 42219"/>
                <a:gd name="connsiteX6" fmla="*/ 21110 w 182952"/>
                <a:gd name="connsiteY6" fmla="*/ 0 h 42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952" h="42219">
                  <a:moveTo>
                    <a:pt x="21110" y="0"/>
                  </a:moveTo>
                  <a:lnTo>
                    <a:pt x="161843" y="0"/>
                  </a:lnTo>
                  <a:cubicBezTo>
                    <a:pt x="173805" y="0"/>
                    <a:pt x="182953" y="9148"/>
                    <a:pt x="182953" y="21110"/>
                  </a:cubicBezTo>
                  <a:cubicBezTo>
                    <a:pt x="182953" y="33072"/>
                    <a:pt x="173805" y="42220"/>
                    <a:pt x="161843" y="42220"/>
                  </a:cubicBezTo>
                  <a:lnTo>
                    <a:pt x="21110" y="42220"/>
                  </a:lnTo>
                  <a:cubicBezTo>
                    <a:pt x="9148" y="42220"/>
                    <a:pt x="0" y="33072"/>
                    <a:pt x="0" y="21110"/>
                  </a:cubicBezTo>
                  <a:cubicBezTo>
                    <a:pt x="0" y="9148"/>
                    <a:pt x="9148" y="0"/>
                    <a:pt x="21110" y="0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022D45C8-4CDB-4E57-B825-C0DEEFAEFFD7}"/>
                </a:ext>
              </a:extLst>
            </p:cNvPr>
            <p:cNvSpPr/>
            <p:nvPr/>
          </p:nvSpPr>
          <p:spPr>
            <a:xfrm>
              <a:off x="1742748" y="6516918"/>
              <a:ext cx="182953" cy="42220"/>
            </a:xfrm>
            <a:custGeom>
              <a:avLst/>
              <a:gdLst>
                <a:gd name="connsiteX0" fmla="*/ 21110 w 182952"/>
                <a:gd name="connsiteY0" fmla="*/ 0 h 42219"/>
                <a:gd name="connsiteX1" fmla="*/ 161843 w 182952"/>
                <a:gd name="connsiteY1" fmla="*/ 0 h 42219"/>
                <a:gd name="connsiteX2" fmla="*/ 182953 w 182952"/>
                <a:gd name="connsiteY2" fmla="*/ 21110 h 42219"/>
                <a:gd name="connsiteX3" fmla="*/ 161843 w 182952"/>
                <a:gd name="connsiteY3" fmla="*/ 42220 h 42219"/>
                <a:gd name="connsiteX4" fmla="*/ 21110 w 182952"/>
                <a:gd name="connsiteY4" fmla="*/ 42220 h 42219"/>
                <a:gd name="connsiteX5" fmla="*/ 0 w 182952"/>
                <a:gd name="connsiteY5" fmla="*/ 21110 h 42219"/>
                <a:gd name="connsiteX6" fmla="*/ 21110 w 182952"/>
                <a:gd name="connsiteY6" fmla="*/ 0 h 42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952" h="42219">
                  <a:moveTo>
                    <a:pt x="21110" y="0"/>
                  </a:moveTo>
                  <a:lnTo>
                    <a:pt x="161843" y="0"/>
                  </a:lnTo>
                  <a:cubicBezTo>
                    <a:pt x="173805" y="0"/>
                    <a:pt x="182953" y="9148"/>
                    <a:pt x="182953" y="21110"/>
                  </a:cubicBezTo>
                  <a:cubicBezTo>
                    <a:pt x="182953" y="33072"/>
                    <a:pt x="173805" y="42220"/>
                    <a:pt x="161843" y="42220"/>
                  </a:cubicBezTo>
                  <a:lnTo>
                    <a:pt x="21110" y="42220"/>
                  </a:lnTo>
                  <a:cubicBezTo>
                    <a:pt x="9148" y="42220"/>
                    <a:pt x="0" y="33072"/>
                    <a:pt x="0" y="21110"/>
                  </a:cubicBezTo>
                  <a:cubicBezTo>
                    <a:pt x="0" y="9148"/>
                    <a:pt x="9148" y="0"/>
                    <a:pt x="21110" y="0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9FBEE3C6-7476-4C8C-A3C9-C065DBE4FB7E}"/>
                </a:ext>
              </a:extLst>
            </p:cNvPr>
            <p:cNvSpPr/>
            <p:nvPr/>
          </p:nvSpPr>
          <p:spPr>
            <a:xfrm>
              <a:off x="1788486" y="6587284"/>
              <a:ext cx="91476" cy="42220"/>
            </a:xfrm>
            <a:custGeom>
              <a:avLst/>
              <a:gdLst>
                <a:gd name="connsiteX0" fmla="*/ 0 w 91476"/>
                <a:gd name="connsiteY0" fmla="*/ 0 h 42219"/>
                <a:gd name="connsiteX1" fmla="*/ 45738 w 91476"/>
                <a:gd name="connsiteY1" fmla="*/ 42220 h 42219"/>
                <a:gd name="connsiteX2" fmla="*/ 91476 w 91476"/>
                <a:gd name="connsiteY2" fmla="*/ 0 h 42219"/>
                <a:gd name="connsiteX3" fmla="*/ 0 w 91476"/>
                <a:gd name="connsiteY3" fmla="*/ 0 h 42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476" h="42219">
                  <a:moveTo>
                    <a:pt x="0" y="0"/>
                  </a:moveTo>
                  <a:cubicBezTo>
                    <a:pt x="2111" y="23925"/>
                    <a:pt x="21814" y="42220"/>
                    <a:pt x="45738" y="42220"/>
                  </a:cubicBezTo>
                  <a:cubicBezTo>
                    <a:pt x="69663" y="42220"/>
                    <a:pt x="89365" y="23925"/>
                    <a:pt x="91476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EEA1B406-E334-443E-8A1B-9BA3372122E7}"/>
                </a:ext>
              </a:extLst>
            </p:cNvPr>
            <p:cNvSpPr/>
            <p:nvPr/>
          </p:nvSpPr>
          <p:spPr>
            <a:xfrm>
              <a:off x="1651271" y="6038426"/>
              <a:ext cx="365906" cy="379979"/>
            </a:xfrm>
            <a:custGeom>
              <a:avLst/>
              <a:gdLst>
                <a:gd name="connsiteX0" fmla="*/ 182953 w 365905"/>
                <a:gd name="connsiteY0" fmla="*/ 0 h 379978"/>
                <a:gd name="connsiteX1" fmla="*/ 182953 w 365905"/>
                <a:gd name="connsiteY1" fmla="*/ 0 h 379978"/>
                <a:gd name="connsiteX2" fmla="*/ 182953 w 365905"/>
                <a:gd name="connsiteY2" fmla="*/ 0 h 379978"/>
                <a:gd name="connsiteX3" fmla="*/ 0 w 365905"/>
                <a:gd name="connsiteY3" fmla="*/ 180842 h 379978"/>
                <a:gd name="connsiteX4" fmla="*/ 0 w 365905"/>
                <a:gd name="connsiteY4" fmla="*/ 187175 h 379978"/>
                <a:gd name="connsiteX5" fmla="*/ 12666 w 365905"/>
                <a:gd name="connsiteY5" fmla="*/ 250505 h 379978"/>
                <a:gd name="connsiteX6" fmla="*/ 44331 w 365905"/>
                <a:gd name="connsiteY6" fmla="*/ 302576 h 379978"/>
                <a:gd name="connsiteX7" fmla="*/ 87254 w 365905"/>
                <a:gd name="connsiteY7" fmla="*/ 372239 h 379978"/>
                <a:gd name="connsiteX8" fmla="*/ 99920 w 365905"/>
                <a:gd name="connsiteY8" fmla="*/ 379979 h 379978"/>
                <a:gd name="connsiteX9" fmla="*/ 265985 w 365905"/>
                <a:gd name="connsiteY9" fmla="*/ 379979 h 379978"/>
                <a:gd name="connsiteX10" fmla="*/ 278651 w 365905"/>
                <a:gd name="connsiteY10" fmla="*/ 372239 h 379978"/>
                <a:gd name="connsiteX11" fmla="*/ 321575 w 365905"/>
                <a:gd name="connsiteY11" fmla="*/ 302576 h 379978"/>
                <a:gd name="connsiteX12" fmla="*/ 353240 w 365905"/>
                <a:gd name="connsiteY12" fmla="*/ 250505 h 379978"/>
                <a:gd name="connsiteX13" fmla="*/ 365906 w 365905"/>
                <a:gd name="connsiteY13" fmla="*/ 187175 h 379978"/>
                <a:gd name="connsiteX14" fmla="*/ 365906 w 365905"/>
                <a:gd name="connsiteY14" fmla="*/ 180842 h 379978"/>
                <a:gd name="connsiteX15" fmla="*/ 182953 w 365905"/>
                <a:gd name="connsiteY15" fmla="*/ 0 h 379978"/>
                <a:gd name="connsiteX16" fmla="*/ 323686 w 365905"/>
                <a:gd name="connsiteY16" fmla="*/ 186471 h 379978"/>
                <a:gd name="connsiteX17" fmla="*/ 313834 w 365905"/>
                <a:gd name="connsiteY17" fmla="*/ 235728 h 379978"/>
                <a:gd name="connsiteX18" fmla="*/ 289910 w 365905"/>
                <a:gd name="connsiteY18" fmla="*/ 274429 h 379978"/>
                <a:gd name="connsiteX19" fmla="*/ 249097 w 365905"/>
                <a:gd name="connsiteY19" fmla="*/ 337759 h 379978"/>
                <a:gd name="connsiteX20" fmla="*/ 182953 w 365905"/>
                <a:gd name="connsiteY20" fmla="*/ 337759 h 379978"/>
                <a:gd name="connsiteX21" fmla="*/ 117512 w 365905"/>
                <a:gd name="connsiteY21" fmla="*/ 337759 h 379978"/>
                <a:gd name="connsiteX22" fmla="*/ 76699 w 365905"/>
                <a:gd name="connsiteY22" fmla="*/ 274429 h 379978"/>
                <a:gd name="connsiteX23" fmla="*/ 52775 w 365905"/>
                <a:gd name="connsiteY23" fmla="*/ 235728 h 379978"/>
                <a:gd name="connsiteX24" fmla="*/ 42924 w 365905"/>
                <a:gd name="connsiteY24" fmla="*/ 186471 h 379978"/>
                <a:gd name="connsiteX25" fmla="*/ 42924 w 365905"/>
                <a:gd name="connsiteY25" fmla="*/ 180842 h 379978"/>
                <a:gd name="connsiteX26" fmla="*/ 183656 w 365905"/>
                <a:gd name="connsiteY26" fmla="*/ 41516 h 379978"/>
                <a:gd name="connsiteX27" fmla="*/ 183656 w 365905"/>
                <a:gd name="connsiteY27" fmla="*/ 41516 h 379978"/>
                <a:gd name="connsiteX28" fmla="*/ 183656 w 365905"/>
                <a:gd name="connsiteY28" fmla="*/ 41516 h 379978"/>
                <a:gd name="connsiteX29" fmla="*/ 183656 w 365905"/>
                <a:gd name="connsiteY29" fmla="*/ 41516 h 379978"/>
                <a:gd name="connsiteX30" fmla="*/ 183656 w 365905"/>
                <a:gd name="connsiteY30" fmla="*/ 41516 h 379978"/>
                <a:gd name="connsiteX31" fmla="*/ 183656 w 365905"/>
                <a:gd name="connsiteY31" fmla="*/ 41516 h 379978"/>
                <a:gd name="connsiteX32" fmla="*/ 183656 w 365905"/>
                <a:gd name="connsiteY32" fmla="*/ 41516 h 379978"/>
                <a:gd name="connsiteX33" fmla="*/ 324389 w 365905"/>
                <a:gd name="connsiteY33" fmla="*/ 180842 h 379978"/>
                <a:gd name="connsiteX34" fmla="*/ 324389 w 365905"/>
                <a:gd name="connsiteY34" fmla="*/ 186471 h 379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65905" h="379978">
                  <a:moveTo>
                    <a:pt x="182953" y="0"/>
                  </a:moveTo>
                  <a:cubicBezTo>
                    <a:pt x="182953" y="0"/>
                    <a:pt x="182953" y="0"/>
                    <a:pt x="182953" y="0"/>
                  </a:cubicBezTo>
                  <a:cubicBezTo>
                    <a:pt x="182953" y="0"/>
                    <a:pt x="182953" y="0"/>
                    <a:pt x="182953" y="0"/>
                  </a:cubicBezTo>
                  <a:cubicBezTo>
                    <a:pt x="83032" y="704"/>
                    <a:pt x="2111" y="80921"/>
                    <a:pt x="0" y="180842"/>
                  </a:cubicBezTo>
                  <a:lnTo>
                    <a:pt x="0" y="187175"/>
                  </a:lnTo>
                  <a:cubicBezTo>
                    <a:pt x="704" y="208988"/>
                    <a:pt x="4926" y="230098"/>
                    <a:pt x="12666" y="250505"/>
                  </a:cubicBezTo>
                  <a:cubicBezTo>
                    <a:pt x="20406" y="269504"/>
                    <a:pt x="30961" y="287095"/>
                    <a:pt x="44331" y="302576"/>
                  </a:cubicBezTo>
                  <a:cubicBezTo>
                    <a:pt x="61219" y="320871"/>
                    <a:pt x="79514" y="356758"/>
                    <a:pt x="87254" y="372239"/>
                  </a:cubicBezTo>
                  <a:cubicBezTo>
                    <a:pt x="89365" y="377164"/>
                    <a:pt x="94291" y="379979"/>
                    <a:pt x="99920" y="379979"/>
                  </a:cubicBezTo>
                  <a:lnTo>
                    <a:pt x="265985" y="379979"/>
                  </a:lnTo>
                  <a:cubicBezTo>
                    <a:pt x="271615" y="379979"/>
                    <a:pt x="276540" y="377164"/>
                    <a:pt x="278651" y="372239"/>
                  </a:cubicBezTo>
                  <a:cubicBezTo>
                    <a:pt x="286392" y="356758"/>
                    <a:pt x="304687" y="320871"/>
                    <a:pt x="321575" y="302576"/>
                  </a:cubicBezTo>
                  <a:cubicBezTo>
                    <a:pt x="334944" y="287095"/>
                    <a:pt x="346203" y="269504"/>
                    <a:pt x="353240" y="250505"/>
                  </a:cubicBezTo>
                  <a:cubicBezTo>
                    <a:pt x="360980" y="230098"/>
                    <a:pt x="365202" y="208988"/>
                    <a:pt x="365906" y="187175"/>
                  </a:cubicBezTo>
                  <a:lnTo>
                    <a:pt x="365906" y="180842"/>
                  </a:lnTo>
                  <a:cubicBezTo>
                    <a:pt x="363795" y="80921"/>
                    <a:pt x="282873" y="704"/>
                    <a:pt x="182953" y="0"/>
                  </a:cubicBezTo>
                  <a:close/>
                  <a:moveTo>
                    <a:pt x="323686" y="186471"/>
                  </a:moveTo>
                  <a:cubicBezTo>
                    <a:pt x="322982" y="203359"/>
                    <a:pt x="319464" y="220247"/>
                    <a:pt x="313834" y="235728"/>
                  </a:cubicBezTo>
                  <a:cubicBezTo>
                    <a:pt x="308205" y="249801"/>
                    <a:pt x="300465" y="263171"/>
                    <a:pt x="289910" y="274429"/>
                  </a:cubicBezTo>
                  <a:cubicBezTo>
                    <a:pt x="273726" y="294132"/>
                    <a:pt x="259652" y="315242"/>
                    <a:pt x="249097" y="337759"/>
                  </a:cubicBezTo>
                  <a:lnTo>
                    <a:pt x="182953" y="337759"/>
                  </a:lnTo>
                  <a:lnTo>
                    <a:pt x="117512" y="337759"/>
                  </a:lnTo>
                  <a:cubicBezTo>
                    <a:pt x="106253" y="315242"/>
                    <a:pt x="92180" y="294132"/>
                    <a:pt x="76699" y="274429"/>
                  </a:cubicBezTo>
                  <a:cubicBezTo>
                    <a:pt x="66848" y="263171"/>
                    <a:pt x="58404" y="249801"/>
                    <a:pt x="52775" y="235728"/>
                  </a:cubicBezTo>
                  <a:cubicBezTo>
                    <a:pt x="46442" y="220247"/>
                    <a:pt x="43627" y="203359"/>
                    <a:pt x="42924" y="186471"/>
                  </a:cubicBezTo>
                  <a:lnTo>
                    <a:pt x="42924" y="180842"/>
                  </a:lnTo>
                  <a:cubicBezTo>
                    <a:pt x="44331" y="104142"/>
                    <a:pt x="106957" y="42220"/>
                    <a:pt x="183656" y="41516"/>
                  </a:cubicBezTo>
                  <a:lnTo>
                    <a:pt x="183656" y="41516"/>
                  </a:lnTo>
                  <a:lnTo>
                    <a:pt x="183656" y="41516"/>
                  </a:lnTo>
                  <a:cubicBezTo>
                    <a:pt x="183656" y="41516"/>
                    <a:pt x="183656" y="41516"/>
                    <a:pt x="183656" y="41516"/>
                  </a:cubicBezTo>
                  <a:cubicBezTo>
                    <a:pt x="183656" y="41516"/>
                    <a:pt x="183656" y="41516"/>
                    <a:pt x="183656" y="41516"/>
                  </a:cubicBezTo>
                  <a:lnTo>
                    <a:pt x="183656" y="41516"/>
                  </a:lnTo>
                  <a:lnTo>
                    <a:pt x="183656" y="41516"/>
                  </a:lnTo>
                  <a:cubicBezTo>
                    <a:pt x="260356" y="42220"/>
                    <a:pt x="322982" y="103439"/>
                    <a:pt x="324389" y="180842"/>
                  </a:cubicBezTo>
                  <a:lnTo>
                    <a:pt x="324389" y="186471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1" name="Graphic 23" descr="Bullseye">
            <a:extLst>
              <a:ext uri="{FF2B5EF4-FFF2-40B4-BE49-F238E27FC236}">
                <a16:creationId xmlns:a16="http://schemas.microsoft.com/office/drawing/2014/main" id="{47B2FABA-4463-4A3A-A414-935F775E8CC5}"/>
              </a:ext>
            </a:extLst>
          </p:cNvPr>
          <p:cNvGrpSpPr/>
          <p:nvPr/>
        </p:nvGrpSpPr>
        <p:grpSpPr>
          <a:xfrm>
            <a:off x="2536716" y="3489298"/>
            <a:ext cx="634802" cy="634802"/>
            <a:chOff x="301989" y="5728996"/>
            <a:chExt cx="675518" cy="675518"/>
          </a:xfrm>
          <a:solidFill>
            <a:schemeClr val="tx1">
              <a:alpha val="60000"/>
            </a:schemeClr>
          </a:solidFill>
        </p:grpSpPr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9A71D7C4-EDF9-4945-8A74-C6336A101009}"/>
                </a:ext>
              </a:extLst>
            </p:cNvPr>
            <p:cNvSpPr/>
            <p:nvPr/>
          </p:nvSpPr>
          <p:spPr>
            <a:xfrm>
              <a:off x="558123" y="5788807"/>
              <a:ext cx="358869" cy="358869"/>
            </a:xfrm>
            <a:custGeom>
              <a:avLst/>
              <a:gdLst>
                <a:gd name="connsiteX0" fmla="*/ 296243 w 358868"/>
                <a:gd name="connsiteY0" fmla="*/ 63330 h 358868"/>
                <a:gd name="connsiteX1" fmla="*/ 289206 w 358868"/>
                <a:gd name="connsiteY1" fmla="*/ 0 h 358868"/>
                <a:gd name="connsiteX2" fmla="*/ 211803 w 358868"/>
                <a:gd name="connsiteY2" fmla="*/ 77403 h 358868"/>
                <a:gd name="connsiteX3" fmla="*/ 216025 w 358868"/>
                <a:gd name="connsiteY3" fmla="*/ 113994 h 358868"/>
                <a:gd name="connsiteX4" fmla="*/ 103439 w 358868"/>
                <a:gd name="connsiteY4" fmla="*/ 226580 h 358868"/>
                <a:gd name="connsiteX5" fmla="*/ 70366 w 358868"/>
                <a:gd name="connsiteY5" fmla="*/ 218136 h 358868"/>
                <a:gd name="connsiteX6" fmla="*/ 0 w 358868"/>
                <a:gd name="connsiteY6" fmla="*/ 288502 h 358868"/>
                <a:gd name="connsiteX7" fmla="*/ 70366 w 358868"/>
                <a:gd name="connsiteY7" fmla="*/ 358869 h 358868"/>
                <a:gd name="connsiteX8" fmla="*/ 140733 w 358868"/>
                <a:gd name="connsiteY8" fmla="*/ 288502 h 358868"/>
                <a:gd name="connsiteX9" fmla="*/ 132993 w 358868"/>
                <a:gd name="connsiteY9" fmla="*/ 256134 h 358868"/>
                <a:gd name="connsiteX10" fmla="*/ 245579 w 358868"/>
                <a:gd name="connsiteY10" fmla="*/ 143548 h 358868"/>
                <a:gd name="connsiteX11" fmla="*/ 282170 w 358868"/>
                <a:gd name="connsiteY11" fmla="*/ 147770 h 358868"/>
                <a:gd name="connsiteX12" fmla="*/ 359573 w 358868"/>
                <a:gd name="connsiteY12" fmla="*/ 70366 h 358868"/>
                <a:gd name="connsiteX13" fmla="*/ 296243 w 358868"/>
                <a:gd name="connsiteY13" fmla="*/ 63330 h 35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58868" h="358868">
                  <a:moveTo>
                    <a:pt x="296243" y="63330"/>
                  </a:moveTo>
                  <a:lnTo>
                    <a:pt x="289206" y="0"/>
                  </a:lnTo>
                  <a:lnTo>
                    <a:pt x="211803" y="77403"/>
                  </a:lnTo>
                  <a:lnTo>
                    <a:pt x="216025" y="113994"/>
                  </a:lnTo>
                  <a:lnTo>
                    <a:pt x="103439" y="226580"/>
                  </a:lnTo>
                  <a:cubicBezTo>
                    <a:pt x="93587" y="221654"/>
                    <a:pt x="82329" y="218136"/>
                    <a:pt x="70366" y="218136"/>
                  </a:cubicBezTo>
                  <a:cubicBezTo>
                    <a:pt x="31665" y="218136"/>
                    <a:pt x="0" y="249801"/>
                    <a:pt x="0" y="288502"/>
                  </a:cubicBezTo>
                  <a:cubicBezTo>
                    <a:pt x="0" y="327204"/>
                    <a:pt x="31665" y="358869"/>
                    <a:pt x="70366" y="358869"/>
                  </a:cubicBezTo>
                  <a:cubicBezTo>
                    <a:pt x="109068" y="358869"/>
                    <a:pt x="140733" y="327204"/>
                    <a:pt x="140733" y="288502"/>
                  </a:cubicBezTo>
                  <a:cubicBezTo>
                    <a:pt x="140733" y="276540"/>
                    <a:pt x="137918" y="265985"/>
                    <a:pt x="132993" y="256134"/>
                  </a:cubicBezTo>
                  <a:lnTo>
                    <a:pt x="245579" y="143548"/>
                  </a:lnTo>
                  <a:lnTo>
                    <a:pt x="282170" y="147770"/>
                  </a:lnTo>
                  <a:lnTo>
                    <a:pt x="359573" y="70366"/>
                  </a:lnTo>
                  <a:lnTo>
                    <a:pt x="296243" y="63330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4CA5DB7D-F79F-4939-BA7E-596DDAD0DB7E}"/>
                </a:ext>
              </a:extLst>
            </p:cNvPr>
            <p:cNvSpPr/>
            <p:nvPr/>
          </p:nvSpPr>
          <p:spPr>
            <a:xfrm>
              <a:off x="361800" y="5809917"/>
              <a:ext cx="534785" cy="534785"/>
            </a:xfrm>
            <a:custGeom>
              <a:avLst/>
              <a:gdLst>
                <a:gd name="connsiteX0" fmla="*/ 498195 w 534785"/>
                <a:gd name="connsiteY0" fmla="*/ 146362 h 534785"/>
                <a:gd name="connsiteX1" fmla="*/ 489047 w 534785"/>
                <a:gd name="connsiteY1" fmla="*/ 156214 h 534785"/>
                <a:gd name="connsiteX2" fmla="*/ 475677 w 534785"/>
                <a:gd name="connsiteY2" fmla="*/ 154806 h 534785"/>
                <a:gd name="connsiteX3" fmla="*/ 460900 w 534785"/>
                <a:gd name="connsiteY3" fmla="*/ 152695 h 534785"/>
                <a:gd name="connsiteX4" fmla="*/ 492565 w 534785"/>
                <a:gd name="connsiteY4" fmla="*/ 267393 h 534785"/>
                <a:gd name="connsiteX5" fmla="*/ 267393 w 534785"/>
                <a:gd name="connsiteY5" fmla="*/ 492565 h 534785"/>
                <a:gd name="connsiteX6" fmla="*/ 42220 w 534785"/>
                <a:gd name="connsiteY6" fmla="*/ 267393 h 534785"/>
                <a:gd name="connsiteX7" fmla="*/ 267393 w 534785"/>
                <a:gd name="connsiteY7" fmla="*/ 42220 h 534785"/>
                <a:gd name="connsiteX8" fmla="*/ 382090 w 534785"/>
                <a:gd name="connsiteY8" fmla="*/ 73885 h 534785"/>
                <a:gd name="connsiteX9" fmla="*/ 380683 w 534785"/>
                <a:gd name="connsiteY9" fmla="*/ 59811 h 534785"/>
                <a:gd name="connsiteX10" fmla="*/ 378572 w 534785"/>
                <a:gd name="connsiteY10" fmla="*/ 45738 h 534785"/>
                <a:gd name="connsiteX11" fmla="*/ 388423 w 534785"/>
                <a:gd name="connsiteY11" fmla="*/ 35887 h 534785"/>
                <a:gd name="connsiteX12" fmla="*/ 393349 w 534785"/>
                <a:gd name="connsiteY12" fmla="*/ 30961 h 534785"/>
                <a:gd name="connsiteX13" fmla="*/ 267393 w 534785"/>
                <a:gd name="connsiteY13" fmla="*/ 0 h 534785"/>
                <a:gd name="connsiteX14" fmla="*/ 0 w 534785"/>
                <a:gd name="connsiteY14" fmla="*/ 267393 h 534785"/>
                <a:gd name="connsiteX15" fmla="*/ 267393 w 534785"/>
                <a:gd name="connsiteY15" fmla="*/ 534785 h 534785"/>
                <a:gd name="connsiteX16" fmla="*/ 534785 w 534785"/>
                <a:gd name="connsiteY16" fmla="*/ 267393 h 534785"/>
                <a:gd name="connsiteX17" fmla="*/ 503120 w 534785"/>
                <a:gd name="connsiteY17" fmla="*/ 142140 h 534785"/>
                <a:gd name="connsiteX18" fmla="*/ 498195 w 534785"/>
                <a:gd name="connsiteY18" fmla="*/ 146362 h 534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34785" h="534785">
                  <a:moveTo>
                    <a:pt x="498195" y="146362"/>
                  </a:moveTo>
                  <a:lnTo>
                    <a:pt x="489047" y="156214"/>
                  </a:lnTo>
                  <a:lnTo>
                    <a:pt x="475677" y="154806"/>
                  </a:lnTo>
                  <a:lnTo>
                    <a:pt x="460900" y="152695"/>
                  </a:lnTo>
                  <a:cubicBezTo>
                    <a:pt x="480603" y="186471"/>
                    <a:pt x="492565" y="225173"/>
                    <a:pt x="492565" y="267393"/>
                  </a:cubicBezTo>
                  <a:cubicBezTo>
                    <a:pt x="492565" y="391238"/>
                    <a:pt x="391238" y="492565"/>
                    <a:pt x="267393" y="492565"/>
                  </a:cubicBezTo>
                  <a:cubicBezTo>
                    <a:pt x="143548" y="492565"/>
                    <a:pt x="42220" y="391238"/>
                    <a:pt x="42220" y="267393"/>
                  </a:cubicBezTo>
                  <a:cubicBezTo>
                    <a:pt x="42220" y="143548"/>
                    <a:pt x="143548" y="42220"/>
                    <a:pt x="267393" y="42220"/>
                  </a:cubicBezTo>
                  <a:cubicBezTo>
                    <a:pt x="308909" y="42220"/>
                    <a:pt x="348314" y="53479"/>
                    <a:pt x="382090" y="73885"/>
                  </a:cubicBezTo>
                  <a:lnTo>
                    <a:pt x="380683" y="59811"/>
                  </a:lnTo>
                  <a:lnTo>
                    <a:pt x="378572" y="45738"/>
                  </a:lnTo>
                  <a:lnTo>
                    <a:pt x="388423" y="35887"/>
                  </a:lnTo>
                  <a:lnTo>
                    <a:pt x="393349" y="30961"/>
                  </a:lnTo>
                  <a:cubicBezTo>
                    <a:pt x="355351" y="11259"/>
                    <a:pt x="313131" y="0"/>
                    <a:pt x="267393" y="0"/>
                  </a:cubicBezTo>
                  <a:cubicBezTo>
                    <a:pt x="119623" y="0"/>
                    <a:pt x="0" y="119623"/>
                    <a:pt x="0" y="267393"/>
                  </a:cubicBezTo>
                  <a:cubicBezTo>
                    <a:pt x="0" y="415162"/>
                    <a:pt x="119623" y="534785"/>
                    <a:pt x="267393" y="534785"/>
                  </a:cubicBezTo>
                  <a:cubicBezTo>
                    <a:pt x="415162" y="534785"/>
                    <a:pt x="534785" y="415162"/>
                    <a:pt x="534785" y="267393"/>
                  </a:cubicBezTo>
                  <a:cubicBezTo>
                    <a:pt x="534785" y="221654"/>
                    <a:pt x="523526" y="179434"/>
                    <a:pt x="503120" y="142140"/>
                  </a:cubicBezTo>
                  <a:lnTo>
                    <a:pt x="498195" y="146362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92FDE691-BB16-4140-8D0C-4B6A22EA70C7}"/>
                </a:ext>
              </a:extLst>
            </p:cNvPr>
            <p:cNvSpPr/>
            <p:nvPr/>
          </p:nvSpPr>
          <p:spPr>
            <a:xfrm>
              <a:off x="460314" y="5908430"/>
              <a:ext cx="337759" cy="337759"/>
            </a:xfrm>
            <a:custGeom>
              <a:avLst/>
              <a:gdLst>
                <a:gd name="connsiteX0" fmla="*/ 286392 w 337759"/>
                <a:gd name="connsiteY0" fmla="*/ 121030 h 337759"/>
                <a:gd name="connsiteX1" fmla="*/ 295539 w 337759"/>
                <a:gd name="connsiteY1" fmla="*/ 168880 h 337759"/>
                <a:gd name="connsiteX2" fmla="*/ 168880 w 337759"/>
                <a:gd name="connsiteY2" fmla="*/ 295539 h 337759"/>
                <a:gd name="connsiteX3" fmla="*/ 42220 w 337759"/>
                <a:gd name="connsiteY3" fmla="*/ 168880 h 337759"/>
                <a:gd name="connsiteX4" fmla="*/ 168880 w 337759"/>
                <a:gd name="connsiteY4" fmla="*/ 42220 h 337759"/>
                <a:gd name="connsiteX5" fmla="*/ 216729 w 337759"/>
                <a:gd name="connsiteY5" fmla="*/ 51368 h 337759"/>
                <a:gd name="connsiteX6" fmla="*/ 248394 w 337759"/>
                <a:gd name="connsiteY6" fmla="*/ 19703 h 337759"/>
                <a:gd name="connsiteX7" fmla="*/ 168880 w 337759"/>
                <a:gd name="connsiteY7" fmla="*/ 0 h 337759"/>
                <a:gd name="connsiteX8" fmla="*/ 0 w 337759"/>
                <a:gd name="connsiteY8" fmla="*/ 168880 h 337759"/>
                <a:gd name="connsiteX9" fmla="*/ 168880 w 337759"/>
                <a:gd name="connsiteY9" fmla="*/ 337759 h 337759"/>
                <a:gd name="connsiteX10" fmla="*/ 337759 w 337759"/>
                <a:gd name="connsiteY10" fmla="*/ 168880 h 337759"/>
                <a:gd name="connsiteX11" fmla="*/ 318056 w 337759"/>
                <a:gd name="connsiteY11" fmla="*/ 89365 h 337759"/>
                <a:gd name="connsiteX12" fmla="*/ 286392 w 337759"/>
                <a:gd name="connsiteY12" fmla="*/ 121030 h 337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7759" h="337759">
                  <a:moveTo>
                    <a:pt x="286392" y="121030"/>
                  </a:moveTo>
                  <a:cubicBezTo>
                    <a:pt x="292724" y="135807"/>
                    <a:pt x="295539" y="151992"/>
                    <a:pt x="295539" y="168880"/>
                  </a:cubicBezTo>
                  <a:cubicBezTo>
                    <a:pt x="295539" y="238542"/>
                    <a:pt x="238542" y="295539"/>
                    <a:pt x="168880" y="295539"/>
                  </a:cubicBezTo>
                  <a:cubicBezTo>
                    <a:pt x="99217" y="295539"/>
                    <a:pt x="42220" y="238542"/>
                    <a:pt x="42220" y="168880"/>
                  </a:cubicBezTo>
                  <a:cubicBezTo>
                    <a:pt x="42220" y="99217"/>
                    <a:pt x="99217" y="42220"/>
                    <a:pt x="168880" y="42220"/>
                  </a:cubicBezTo>
                  <a:cubicBezTo>
                    <a:pt x="185767" y="42220"/>
                    <a:pt x="201952" y="45738"/>
                    <a:pt x="216729" y="51368"/>
                  </a:cubicBezTo>
                  <a:lnTo>
                    <a:pt x="248394" y="19703"/>
                  </a:lnTo>
                  <a:cubicBezTo>
                    <a:pt x="224469" y="7037"/>
                    <a:pt x="197730" y="0"/>
                    <a:pt x="168880" y="0"/>
                  </a:cubicBezTo>
                  <a:cubicBezTo>
                    <a:pt x="75996" y="0"/>
                    <a:pt x="0" y="75996"/>
                    <a:pt x="0" y="168880"/>
                  </a:cubicBezTo>
                  <a:cubicBezTo>
                    <a:pt x="0" y="261763"/>
                    <a:pt x="75996" y="337759"/>
                    <a:pt x="168880" y="337759"/>
                  </a:cubicBezTo>
                  <a:cubicBezTo>
                    <a:pt x="261763" y="337759"/>
                    <a:pt x="337759" y="261763"/>
                    <a:pt x="337759" y="168880"/>
                  </a:cubicBezTo>
                  <a:cubicBezTo>
                    <a:pt x="337759" y="140029"/>
                    <a:pt x="330722" y="113290"/>
                    <a:pt x="318056" y="89365"/>
                  </a:cubicBezTo>
                  <a:lnTo>
                    <a:pt x="286392" y="121030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E0F66399-D843-442F-B390-7F15ACCFA1CC}"/>
              </a:ext>
            </a:extLst>
          </p:cNvPr>
          <p:cNvGrpSpPr/>
          <p:nvPr/>
        </p:nvGrpSpPr>
        <p:grpSpPr>
          <a:xfrm>
            <a:off x="7554071" y="3564215"/>
            <a:ext cx="1336678" cy="1121503"/>
            <a:chOff x="8921977" y="1476984"/>
            <a:chExt cx="2937088" cy="1495340"/>
          </a:xfrm>
        </p:grpSpPr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25EAAA9F-BDBA-412F-9F38-6ECA69D9F7D1}"/>
                </a:ext>
              </a:extLst>
            </p:cNvPr>
            <p:cNvSpPr txBox="1"/>
            <p:nvPr/>
          </p:nvSpPr>
          <p:spPr>
            <a:xfrm>
              <a:off x="8921977" y="1476984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FE8445E2-3B23-4FB9-8BA8-0431778C7CB5}"/>
                </a:ext>
              </a:extLst>
            </p:cNvPr>
            <p:cNvSpPr txBox="1"/>
            <p:nvPr/>
          </p:nvSpPr>
          <p:spPr>
            <a:xfrm>
              <a:off x="8929773" y="1925882"/>
              <a:ext cx="2929292" cy="1046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492C91FC-D91C-4300-AB17-89E2B9A5465C}"/>
              </a:ext>
            </a:extLst>
          </p:cNvPr>
          <p:cNvGrpSpPr/>
          <p:nvPr/>
        </p:nvGrpSpPr>
        <p:grpSpPr>
          <a:xfrm>
            <a:off x="249703" y="3564211"/>
            <a:ext cx="1336678" cy="1121503"/>
            <a:chOff x="332936" y="2638025"/>
            <a:chExt cx="2937088" cy="1495340"/>
          </a:xfrm>
        </p:grpSpPr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1EF59209-7DE9-4DC8-9ECE-1A06CDDD4A9E}"/>
                </a:ext>
              </a:extLst>
            </p:cNvPr>
            <p:cNvSpPr txBox="1"/>
            <p:nvPr/>
          </p:nvSpPr>
          <p:spPr>
            <a:xfrm>
              <a:off x="332936" y="2638025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D11A53B5-88CC-4005-BD97-30C27E201930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046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 val qued. A magna maecenas, quam magna nec quis, lorem nunc istem pir. Suspendisse viverra sodales.</a:t>
              </a:r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8359807A-B7E8-4E7A-8080-0DE30F4E6B2E}"/>
              </a:ext>
            </a:extLst>
          </p:cNvPr>
          <p:cNvGrpSpPr/>
          <p:nvPr/>
        </p:nvGrpSpPr>
        <p:grpSpPr>
          <a:xfrm>
            <a:off x="6923348" y="2184221"/>
            <a:ext cx="1336678" cy="1121503"/>
            <a:chOff x="8921977" y="1476984"/>
            <a:chExt cx="2937088" cy="1495340"/>
          </a:xfrm>
        </p:grpSpPr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637986E0-94E3-433B-847E-5E898FDCFBDB}"/>
                </a:ext>
              </a:extLst>
            </p:cNvPr>
            <p:cNvSpPr txBox="1"/>
            <p:nvPr/>
          </p:nvSpPr>
          <p:spPr>
            <a:xfrm>
              <a:off x="8921977" y="1476984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E87783D3-06B0-43BC-8B5E-701C730ACE49}"/>
                </a:ext>
              </a:extLst>
            </p:cNvPr>
            <p:cNvSpPr txBox="1"/>
            <p:nvPr/>
          </p:nvSpPr>
          <p:spPr>
            <a:xfrm>
              <a:off x="8929773" y="1925882"/>
              <a:ext cx="2929292" cy="1046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44CCDDB9-B6A6-4691-9DE0-9E976B93FA88}"/>
              </a:ext>
            </a:extLst>
          </p:cNvPr>
          <p:cNvGrpSpPr/>
          <p:nvPr/>
        </p:nvGrpSpPr>
        <p:grpSpPr>
          <a:xfrm>
            <a:off x="877864" y="2184217"/>
            <a:ext cx="1336678" cy="1121503"/>
            <a:chOff x="332936" y="2638025"/>
            <a:chExt cx="2937088" cy="1495340"/>
          </a:xfrm>
        </p:grpSpPr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B2C8420F-D1F9-4D74-93BC-316B07AB1407}"/>
                </a:ext>
              </a:extLst>
            </p:cNvPr>
            <p:cNvSpPr txBox="1"/>
            <p:nvPr/>
          </p:nvSpPr>
          <p:spPr>
            <a:xfrm>
              <a:off x="332936" y="2638025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8D0E4F0E-2B53-484C-9AB8-04AAB1D7DB4D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046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 val qued. A magna maecenas, quam magna nec quis, lorem nunc istem pir. Suspendisse viverra sodales.</a:t>
              </a: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1E0AB725-17E9-4284-8421-4616E5E3E28F}"/>
              </a:ext>
            </a:extLst>
          </p:cNvPr>
          <p:cNvGrpSpPr/>
          <p:nvPr/>
        </p:nvGrpSpPr>
        <p:grpSpPr>
          <a:xfrm>
            <a:off x="4957014" y="1171874"/>
            <a:ext cx="1336678" cy="1121503"/>
            <a:chOff x="8921977" y="1476984"/>
            <a:chExt cx="2937088" cy="1495340"/>
          </a:xfrm>
        </p:grpSpPr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850D7331-78F3-4D5B-B654-7FEA2241B4AC}"/>
                </a:ext>
              </a:extLst>
            </p:cNvPr>
            <p:cNvSpPr txBox="1"/>
            <p:nvPr/>
          </p:nvSpPr>
          <p:spPr>
            <a:xfrm>
              <a:off x="8921977" y="1476984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1D47FDF0-E374-422F-A327-2852C2F87AE1}"/>
                </a:ext>
              </a:extLst>
            </p:cNvPr>
            <p:cNvSpPr txBox="1"/>
            <p:nvPr/>
          </p:nvSpPr>
          <p:spPr>
            <a:xfrm>
              <a:off x="8929773" y="1925882"/>
              <a:ext cx="2929292" cy="1046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1AB85E61-8194-4667-B1B4-58C7495A2DE1}"/>
              </a:ext>
            </a:extLst>
          </p:cNvPr>
          <p:cNvGrpSpPr/>
          <p:nvPr/>
        </p:nvGrpSpPr>
        <p:grpSpPr>
          <a:xfrm>
            <a:off x="2844198" y="1171870"/>
            <a:ext cx="1336678" cy="1121503"/>
            <a:chOff x="332936" y="2638025"/>
            <a:chExt cx="2937088" cy="1495340"/>
          </a:xfrm>
        </p:grpSpPr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DCD0F2B3-FE40-4E39-9FF9-3447184E7F03}"/>
                </a:ext>
              </a:extLst>
            </p:cNvPr>
            <p:cNvSpPr txBox="1"/>
            <p:nvPr/>
          </p:nvSpPr>
          <p:spPr>
            <a:xfrm>
              <a:off x="332936" y="2638025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55BB3981-A771-4B33-A143-93A517B6822F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046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 val qued. A magna maecenas, quam magna nec quis, lorem nunc istem pir. Suspendisse viverra sodales.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118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Semi-Donut Chart w/ 6 Parts – Slide Template</a:t>
            </a:r>
          </a:p>
        </p:txBody>
      </p:sp>
      <p:sp>
        <p:nvSpPr>
          <p:cNvPr id="121" name="Freeform: Shape 120">
            <a:extLst>
              <a:ext uri="{FF2B5EF4-FFF2-40B4-BE49-F238E27FC236}">
                <a16:creationId xmlns:a16="http://schemas.microsoft.com/office/drawing/2014/main" id="{F8B95EBC-6EBE-491A-8A33-92EDE866D9BE}"/>
              </a:ext>
            </a:extLst>
          </p:cNvPr>
          <p:cNvSpPr/>
          <p:nvPr/>
        </p:nvSpPr>
        <p:spPr>
          <a:xfrm>
            <a:off x="1530472" y="2419275"/>
            <a:ext cx="6079001" cy="3039501"/>
          </a:xfrm>
          <a:custGeom>
            <a:avLst/>
            <a:gdLst>
              <a:gd name="connsiteX0" fmla="*/ 3234455 w 6468910"/>
              <a:gd name="connsiteY0" fmla="*/ 0 h 3234456"/>
              <a:gd name="connsiteX1" fmla="*/ 6468910 w 6468910"/>
              <a:gd name="connsiteY1" fmla="*/ 3234455 h 3234456"/>
              <a:gd name="connsiteX2" fmla="*/ 6468910 w 6468910"/>
              <a:gd name="connsiteY2" fmla="*/ 3234456 h 3234456"/>
              <a:gd name="connsiteX3" fmla="*/ 5296549 w 6468910"/>
              <a:gd name="connsiteY3" fmla="*/ 3234456 h 3234456"/>
              <a:gd name="connsiteX4" fmla="*/ 3234456 w 6468910"/>
              <a:gd name="connsiteY4" fmla="*/ 1172363 h 3234456"/>
              <a:gd name="connsiteX5" fmla="*/ 1172363 w 6468910"/>
              <a:gd name="connsiteY5" fmla="*/ 3234456 h 3234456"/>
              <a:gd name="connsiteX6" fmla="*/ 0 w 6468910"/>
              <a:gd name="connsiteY6" fmla="*/ 3234456 h 3234456"/>
              <a:gd name="connsiteX7" fmla="*/ 0 w 6468910"/>
              <a:gd name="connsiteY7" fmla="*/ 3234455 h 3234456"/>
              <a:gd name="connsiteX8" fmla="*/ 3234455 w 6468910"/>
              <a:gd name="connsiteY8" fmla="*/ 0 h 3234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8910" h="3234456">
                <a:moveTo>
                  <a:pt x="3234455" y="0"/>
                </a:moveTo>
                <a:cubicBezTo>
                  <a:pt x="5020795" y="0"/>
                  <a:pt x="6468910" y="1448115"/>
                  <a:pt x="6468910" y="3234455"/>
                </a:cubicBezTo>
                <a:lnTo>
                  <a:pt x="6468910" y="3234456"/>
                </a:lnTo>
                <a:lnTo>
                  <a:pt x="5296549" y="3234456"/>
                </a:lnTo>
                <a:cubicBezTo>
                  <a:pt x="5296549" y="2095593"/>
                  <a:pt x="4373319" y="1172363"/>
                  <a:pt x="3234456" y="1172363"/>
                </a:cubicBezTo>
                <a:cubicBezTo>
                  <a:pt x="2095593" y="1172363"/>
                  <a:pt x="1172363" y="2095593"/>
                  <a:pt x="1172363" y="3234456"/>
                </a:cubicBezTo>
                <a:lnTo>
                  <a:pt x="0" y="3234456"/>
                </a:lnTo>
                <a:lnTo>
                  <a:pt x="0" y="3234455"/>
                </a:lnTo>
                <a:cubicBezTo>
                  <a:pt x="0" y="1448115"/>
                  <a:pt x="1448115" y="0"/>
                  <a:pt x="3234455" y="0"/>
                </a:cubicBezTo>
                <a:close/>
              </a:path>
            </a:pathLst>
          </a:cu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2F5E1EBB-432B-441E-9601-79768A22BA37}"/>
              </a:ext>
            </a:extLst>
          </p:cNvPr>
          <p:cNvGrpSpPr/>
          <p:nvPr/>
        </p:nvGrpSpPr>
        <p:grpSpPr>
          <a:xfrm>
            <a:off x="1751935" y="2636263"/>
            <a:ext cx="5636076" cy="2822513"/>
            <a:chOff x="3097213" y="425450"/>
            <a:chExt cx="5997576" cy="3003550"/>
          </a:xfrm>
        </p:grpSpPr>
        <p:sp>
          <p:nvSpPr>
            <p:cNvPr id="153" name="Freeform 5">
              <a:extLst>
                <a:ext uri="{FF2B5EF4-FFF2-40B4-BE49-F238E27FC236}">
                  <a16:creationId xmlns:a16="http://schemas.microsoft.com/office/drawing/2014/main" id="{58B6BF51-AC34-4638-AB04-73766E30BD1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6001" y="425450"/>
              <a:ext cx="1500188" cy="1573213"/>
            </a:xfrm>
            <a:custGeom>
              <a:avLst/>
              <a:gdLst>
                <a:gd name="T0" fmla="*/ 0 w 2407"/>
                <a:gd name="T1" fmla="*/ 0 h 2520"/>
                <a:gd name="T2" fmla="*/ 2407 w 2407"/>
                <a:gd name="T3" fmla="*/ 644 h 2520"/>
                <a:gd name="T4" fmla="*/ 1324 w 2407"/>
                <a:gd name="T5" fmla="*/ 2520 h 2520"/>
                <a:gd name="T6" fmla="*/ 0 w 2407"/>
                <a:gd name="T7" fmla="*/ 2166 h 2520"/>
                <a:gd name="T8" fmla="*/ 0 w 2407"/>
                <a:gd name="T9" fmla="*/ 0 h 2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7" h="2520">
                  <a:moveTo>
                    <a:pt x="0" y="0"/>
                  </a:moveTo>
                  <a:cubicBezTo>
                    <a:pt x="845" y="0"/>
                    <a:pt x="1676" y="222"/>
                    <a:pt x="2407" y="644"/>
                  </a:cubicBezTo>
                  <a:lnTo>
                    <a:pt x="1324" y="2520"/>
                  </a:lnTo>
                  <a:cubicBezTo>
                    <a:pt x="922" y="2288"/>
                    <a:pt x="465" y="2166"/>
                    <a:pt x="0" y="216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6">
              <a:extLst>
                <a:ext uri="{FF2B5EF4-FFF2-40B4-BE49-F238E27FC236}">
                  <a16:creationId xmlns:a16="http://schemas.microsoft.com/office/drawing/2014/main" id="{776E3FD2-AD9E-4097-8476-1EEADB4830FA}"/>
                </a:ext>
              </a:extLst>
            </p:cNvPr>
            <p:cNvSpPr>
              <a:spLocks/>
            </p:cNvSpPr>
            <p:nvPr/>
          </p:nvSpPr>
          <p:spPr bwMode="auto">
            <a:xfrm>
              <a:off x="6921501" y="827088"/>
              <a:ext cx="1771650" cy="1776413"/>
            </a:xfrm>
            <a:custGeom>
              <a:avLst/>
              <a:gdLst>
                <a:gd name="T0" fmla="*/ 1083 w 2845"/>
                <a:gd name="T1" fmla="*/ 0 h 2845"/>
                <a:gd name="T2" fmla="*/ 2845 w 2845"/>
                <a:gd name="T3" fmla="*/ 1762 h 2845"/>
                <a:gd name="T4" fmla="*/ 969 w 2845"/>
                <a:gd name="T5" fmla="*/ 2845 h 2845"/>
                <a:gd name="T6" fmla="*/ 0 w 2845"/>
                <a:gd name="T7" fmla="*/ 1876 h 2845"/>
                <a:gd name="T8" fmla="*/ 1083 w 2845"/>
                <a:gd name="T9" fmla="*/ 0 h 2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45" h="2845">
                  <a:moveTo>
                    <a:pt x="1083" y="0"/>
                  </a:moveTo>
                  <a:cubicBezTo>
                    <a:pt x="1815" y="423"/>
                    <a:pt x="2423" y="1031"/>
                    <a:pt x="2845" y="1762"/>
                  </a:cubicBezTo>
                  <a:lnTo>
                    <a:pt x="969" y="2845"/>
                  </a:lnTo>
                  <a:cubicBezTo>
                    <a:pt x="737" y="2443"/>
                    <a:pt x="403" y="2109"/>
                    <a:pt x="0" y="1876"/>
                  </a:cubicBezTo>
                  <a:lnTo>
                    <a:pt x="1083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7">
              <a:extLst>
                <a:ext uri="{FF2B5EF4-FFF2-40B4-BE49-F238E27FC236}">
                  <a16:creationId xmlns:a16="http://schemas.microsoft.com/office/drawing/2014/main" id="{1B22EF28-6B21-4A24-A65E-E6F7DD56FAFD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4751" y="1927225"/>
              <a:ext cx="1570038" cy="1501775"/>
            </a:xfrm>
            <a:custGeom>
              <a:avLst/>
              <a:gdLst>
                <a:gd name="T0" fmla="*/ 1876 w 2521"/>
                <a:gd name="T1" fmla="*/ 0 h 2407"/>
                <a:gd name="T2" fmla="*/ 2521 w 2521"/>
                <a:gd name="T3" fmla="*/ 2407 h 2407"/>
                <a:gd name="T4" fmla="*/ 355 w 2521"/>
                <a:gd name="T5" fmla="*/ 2407 h 2407"/>
                <a:gd name="T6" fmla="*/ 0 w 2521"/>
                <a:gd name="T7" fmla="*/ 1083 h 2407"/>
                <a:gd name="T8" fmla="*/ 1876 w 2521"/>
                <a:gd name="T9" fmla="*/ 0 h 2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21" h="2407">
                  <a:moveTo>
                    <a:pt x="1876" y="0"/>
                  </a:moveTo>
                  <a:cubicBezTo>
                    <a:pt x="2299" y="732"/>
                    <a:pt x="2521" y="1562"/>
                    <a:pt x="2521" y="2407"/>
                  </a:cubicBezTo>
                  <a:lnTo>
                    <a:pt x="355" y="2407"/>
                  </a:lnTo>
                  <a:cubicBezTo>
                    <a:pt x="355" y="1942"/>
                    <a:pt x="233" y="1486"/>
                    <a:pt x="0" y="1083"/>
                  </a:cubicBezTo>
                  <a:lnTo>
                    <a:pt x="1876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4">
              <a:extLst>
                <a:ext uri="{FF2B5EF4-FFF2-40B4-BE49-F238E27FC236}">
                  <a16:creationId xmlns:a16="http://schemas.microsoft.com/office/drawing/2014/main" id="{4D7A9DBD-B693-4C96-915C-1321B6A4FFF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7213" y="1927225"/>
              <a:ext cx="1571625" cy="1501775"/>
            </a:xfrm>
            <a:custGeom>
              <a:avLst/>
              <a:gdLst>
                <a:gd name="T0" fmla="*/ 0 w 2521"/>
                <a:gd name="T1" fmla="*/ 2407 h 2407"/>
                <a:gd name="T2" fmla="*/ 645 w 2521"/>
                <a:gd name="T3" fmla="*/ 0 h 2407"/>
                <a:gd name="T4" fmla="*/ 2521 w 2521"/>
                <a:gd name="T5" fmla="*/ 1083 h 2407"/>
                <a:gd name="T6" fmla="*/ 2166 w 2521"/>
                <a:gd name="T7" fmla="*/ 2407 h 2407"/>
                <a:gd name="T8" fmla="*/ 0 w 2521"/>
                <a:gd name="T9" fmla="*/ 2407 h 2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21" h="2407">
                  <a:moveTo>
                    <a:pt x="0" y="2407"/>
                  </a:moveTo>
                  <a:cubicBezTo>
                    <a:pt x="0" y="1562"/>
                    <a:pt x="222" y="732"/>
                    <a:pt x="645" y="0"/>
                  </a:cubicBezTo>
                  <a:lnTo>
                    <a:pt x="2521" y="1083"/>
                  </a:lnTo>
                  <a:cubicBezTo>
                    <a:pt x="2288" y="1486"/>
                    <a:pt x="2166" y="1942"/>
                    <a:pt x="2166" y="2407"/>
                  </a:cubicBezTo>
                  <a:lnTo>
                    <a:pt x="0" y="2407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15">
              <a:extLst>
                <a:ext uri="{FF2B5EF4-FFF2-40B4-BE49-F238E27FC236}">
                  <a16:creationId xmlns:a16="http://schemas.microsoft.com/office/drawing/2014/main" id="{941B7E6D-990F-4905-9102-D7CC74B40E2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8851" y="827088"/>
              <a:ext cx="1773238" cy="1776413"/>
            </a:xfrm>
            <a:custGeom>
              <a:avLst/>
              <a:gdLst>
                <a:gd name="T0" fmla="*/ 0 w 2845"/>
                <a:gd name="T1" fmla="*/ 1762 h 2845"/>
                <a:gd name="T2" fmla="*/ 1762 w 2845"/>
                <a:gd name="T3" fmla="*/ 0 h 2845"/>
                <a:gd name="T4" fmla="*/ 2845 w 2845"/>
                <a:gd name="T5" fmla="*/ 1876 h 2845"/>
                <a:gd name="T6" fmla="*/ 1876 w 2845"/>
                <a:gd name="T7" fmla="*/ 2845 h 2845"/>
                <a:gd name="T8" fmla="*/ 0 w 2845"/>
                <a:gd name="T9" fmla="*/ 1762 h 2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45" h="2845">
                  <a:moveTo>
                    <a:pt x="0" y="1762"/>
                  </a:moveTo>
                  <a:cubicBezTo>
                    <a:pt x="422" y="1031"/>
                    <a:pt x="1030" y="423"/>
                    <a:pt x="1762" y="0"/>
                  </a:cubicBezTo>
                  <a:lnTo>
                    <a:pt x="2845" y="1876"/>
                  </a:lnTo>
                  <a:cubicBezTo>
                    <a:pt x="2442" y="2109"/>
                    <a:pt x="2108" y="2443"/>
                    <a:pt x="1876" y="2845"/>
                  </a:cubicBezTo>
                  <a:lnTo>
                    <a:pt x="0" y="1762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16">
              <a:extLst>
                <a:ext uri="{FF2B5EF4-FFF2-40B4-BE49-F238E27FC236}">
                  <a16:creationId xmlns:a16="http://schemas.microsoft.com/office/drawing/2014/main" id="{70DE60FA-AFEE-414E-80D5-C6F441A64EE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7401" y="425450"/>
              <a:ext cx="1498600" cy="1573213"/>
            </a:xfrm>
            <a:custGeom>
              <a:avLst/>
              <a:gdLst>
                <a:gd name="T0" fmla="*/ 0 w 2406"/>
                <a:gd name="T1" fmla="*/ 644 h 2520"/>
                <a:gd name="T2" fmla="*/ 2406 w 2406"/>
                <a:gd name="T3" fmla="*/ 0 h 2520"/>
                <a:gd name="T4" fmla="*/ 2406 w 2406"/>
                <a:gd name="T5" fmla="*/ 2166 h 2520"/>
                <a:gd name="T6" fmla="*/ 1083 w 2406"/>
                <a:gd name="T7" fmla="*/ 2520 h 2520"/>
                <a:gd name="T8" fmla="*/ 0 w 2406"/>
                <a:gd name="T9" fmla="*/ 644 h 2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6" h="2520">
                  <a:moveTo>
                    <a:pt x="0" y="644"/>
                  </a:moveTo>
                  <a:cubicBezTo>
                    <a:pt x="731" y="222"/>
                    <a:pt x="1562" y="0"/>
                    <a:pt x="2406" y="0"/>
                  </a:cubicBezTo>
                  <a:lnTo>
                    <a:pt x="2406" y="2166"/>
                  </a:lnTo>
                  <a:cubicBezTo>
                    <a:pt x="1942" y="2166"/>
                    <a:pt x="1485" y="2288"/>
                    <a:pt x="1083" y="2520"/>
                  </a:cubicBezTo>
                  <a:lnTo>
                    <a:pt x="0" y="644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3A86EC88-8599-4A9C-8CC7-5359CBDE5CE3}"/>
              </a:ext>
            </a:extLst>
          </p:cNvPr>
          <p:cNvSpPr/>
          <p:nvPr/>
        </p:nvSpPr>
        <p:spPr>
          <a:xfrm>
            <a:off x="2632170" y="3520974"/>
            <a:ext cx="3875603" cy="1937802"/>
          </a:xfrm>
          <a:custGeom>
            <a:avLst/>
            <a:gdLst>
              <a:gd name="connsiteX0" fmla="*/ 2062093 w 4124186"/>
              <a:gd name="connsiteY0" fmla="*/ 0 h 2062093"/>
              <a:gd name="connsiteX1" fmla="*/ 4124186 w 4124186"/>
              <a:gd name="connsiteY1" fmla="*/ 2062093 h 2062093"/>
              <a:gd name="connsiteX2" fmla="*/ 3711660 w 4124186"/>
              <a:gd name="connsiteY2" fmla="*/ 2062093 h 2062093"/>
              <a:gd name="connsiteX3" fmla="*/ 3228905 w 4124186"/>
              <a:gd name="connsiteY3" fmla="*/ 893977 h 2062093"/>
              <a:gd name="connsiteX4" fmla="*/ 3229087 w 4124186"/>
              <a:gd name="connsiteY4" fmla="*/ 893693 h 2062093"/>
              <a:gd name="connsiteX5" fmla="*/ 2062093 w 4124186"/>
              <a:gd name="connsiteY5" fmla="*/ 410102 h 2062093"/>
              <a:gd name="connsiteX6" fmla="*/ 896253 w 4124186"/>
              <a:gd name="connsiteY6" fmla="*/ 893693 h 2062093"/>
              <a:gd name="connsiteX7" fmla="*/ 895280 w 4124186"/>
              <a:gd name="connsiteY7" fmla="*/ 893977 h 2062093"/>
              <a:gd name="connsiteX8" fmla="*/ 412525 w 4124186"/>
              <a:gd name="connsiteY8" fmla="*/ 2062093 h 2062093"/>
              <a:gd name="connsiteX9" fmla="*/ 0 w 4124186"/>
              <a:gd name="connsiteY9" fmla="*/ 2062093 h 2062093"/>
              <a:gd name="connsiteX10" fmla="*/ 2062093 w 4124186"/>
              <a:gd name="connsiteY10" fmla="*/ 0 h 2062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24186" h="2062093">
                <a:moveTo>
                  <a:pt x="2062093" y="0"/>
                </a:moveTo>
                <a:cubicBezTo>
                  <a:pt x="3200956" y="0"/>
                  <a:pt x="4124186" y="923230"/>
                  <a:pt x="4124186" y="2062093"/>
                </a:cubicBezTo>
                <a:lnTo>
                  <a:pt x="3711660" y="2062093"/>
                </a:lnTo>
                <a:cubicBezTo>
                  <a:pt x="3711660" y="1624050"/>
                  <a:pt x="3537868" y="1204102"/>
                  <a:pt x="3228905" y="893977"/>
                </a:cubicBezTo>
                <a:lnTo>
                  <a:pt x="3229087" y="893693"/>
                </a:lnTo>
                <a:cubicBezTo>
                  <a:pt x="2919425" y="584195"/>
                  <a:pt x="2500105" y="410102"/>
                  <a:pt x="2062093" y="410102"/>
                </a:cubicBezTo>
                <a:cubicBezTo>
                  <a:pt x="1624903" y="410102"/>
                  <a:pt x="1205773" y="584195"/>
                  <a:pt x="896253" y="893693"/>
                </a:cubicBezTo>
                <a:lnTo>
                  <a:pt x="895280" y="893977"/>
                </a:lnTo>
                <a:cubicBezTo>
                  <a:pt x="586317" y="1204102"/>
                  <a:pt x="412525" y="1624050"/>
                  <a:pt x="412525" y="2062093"/>
                </a:cubicBezTo>
                <a:lnTo>
                  <a:pt x="0" y="2062093"/>
                </a:lnTo>
                <a:cubicBezTo>
                  <a:pt x="0" y="923230"/>
                  <a:pt x="923230" y="0"/>
                  <a:pt x="2062093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C4B7D247-3736-4D2D-84FF-CD181711DBFB}"/>
              </a:ext>
            </a:extLst>
          </p:cNvPr>
          <p:cNvSpPr/>
          <p:nvPr/>
        </p:nvSpPr>
        <p:spPr>
          <a:xfrm>
            <a:off x="194568" y="5398752"/>
            <a:ext cx="8750808" cy="12004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0B83E8AD-BAE5-4E0B-A9A7-32233567B083}"/>
              </a:ext>
            </a:extLst>
          </p:cNvPr>
          <p:cNvSpPr/>
          <p:nvPr/>
        </p:nvSpPr>
        <p:spPr>
          <a:xfrm>
            <a:off x="3878318" y="4707098"/>
            <a:ext cx="1383308" cy="1383308"/>
          </a:xfrm>
          <a:prstGeom prst="ellipse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Lorem Ipsum</a:t>
            </a:r>
          </a:p>
        </p:txBody>
      </p:sp>
      <p:grpSp>
        <p:nvGrpSpPr>
          <p:cNvPr id="126" name="Graphic 27" descr="Gears">
            <a:extLst>
              <a:ext uri="{FF2B5EF4-FFF2-40B4-BE49-F238E27FC236}">
                <a16:creationId xmlns:a16="http://schemas.microsoft.com/office/drawing/2014/main" id="{B6C90CA0-7DDA-4583-A5DD-D387141660E0}"/>
              </a:ext>
            </a:extLst>
          </p:cNvPr>
          <p:cNvGrpSpPr/>
          <p:nvPr/>
        </p:nvGrpSpPr>
        <p:grpSpPr>
          <a:xfrm>
            <a:off x="6049683" y="3528234"/>
            <a:ext cx="429814" cy="515776"/>
            <a:chOff x="6443763" y="6422204"/>
            <a:chExt cx="457382" cy="548858"/>
          </a:xfrm>
          <a:solidFill>
            <a:schemeClr val="tx1">
              <a:alpha val="60000"/>
            </a:schemeClr>
          </a:solidFill>
        </p:grpSpPr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D47C60EA-C9CC-41B4-9AFD-5CF48C62FE56}"/>
                </a:ext>
              </a:extLst>
            </p:cNvPr>
            <p:cNvSpPr/>
            <p:nvPr/>
          </p:nvSpPr>
          <p:spPr>
            <a:xfrm>
              <a:off x="6602792" y="6422204"/>
              <a:ext cx="295539" cy="295539"/>
            </a:xfrm>
            <a:custGeom>
              <a:avLst/>
              <a:gdLst>
                <a:gd name="connsiteX0" fmla="*/ 149881 w 295539"/>
                <a:gd name="connsiteY0" fmla="*/ 202655 h 295539"/>
                <a:gd name="connsiteX1" fmla="*/ 97106 w 295539"/>
                <a:gd name="connsiteY1" fmla="*/ 149881 h 295539"/>
                <a:gd name="connsiteX2" fmla="*/ 149881 w 295539"/>
                <a:gd name="connsiteY2" fmla="*/ 97106 h 295539"/>
                <a:gd name="connsiteX3" fmla="*/ 202655 w 295539"/>
                <a:gd name="connsiteY3" fmla="*/ 149881 h 295539"/>
                <a:gd name="connsiteX4" fmla="*/ 149881 w 295539"/>
                <a:gd name="connsiteY4" fmla="*/ 202655 h 295539"/>
                <a:gd name="connsiteX5" fmla="*/ 268800 w 295539"/>
                <a:gd name="connsiteY5" fmla="*/ 116808 h 295539"/>
                <a:gd name="connsiteX6" fmla="*/ 257541 w 295539"/>
                <a:gd name="connsiteY6" fmla="*/ 89365 h 295539"/>
                <a:gd name="connsiteX7" fmla="*/ 268800 w 295539"/>
                <a:gd name="connsiteY7" fmla="*/ 56293 h 295539"/>
                <a:gd name="connsiteX8" fmla="*/ 243468 w 295539"/>
                <a:gd name="connsiteY8" fmla="*/ 30961 h 295539"/>
                <a:gd name="connsiteX9" fmla="*/ 210396 w 295539"/>
                <a:gd name="connsiteY9" fmla="*/ 42220 h 295539"/>
                <a:gd name="connsiteX10" fmla="*/ 182953 w 295539"/>
                <a:gd name="connsiteY10" fmla="*/ 30961 h 295539"/>
                <a:gd name="connsiteX11" fmla="*/ 167472 w 295539"/>
                <a:gd name="connsiteY11" fmla="*/ 0 h 295539"/>
                <a:gd name="connsiteX12" fmla="*/ 132289 w 295539"/>
                <a:gd name="connsiteY12" fmla="*/ 0 h 295539"/>
                <a:gd name="connsiteX13" fmla="*/ 116808 w 295539"/>
                <a:gd name="connsiteY13" fmla="*/ 30961 h 295539"/>
                <a:gd name="connsiteX14" fmla="*/ 89365 w 295539"/>
                <a:gd name="connsiteY14" fmla="*/ 42220 h 295539"/>
                <a:gd name="connsiteX15" fmla="*/ 56293 w 295539"/>
                <a:gd name="connsiteY15" fmla="*/ 30961 h 295539"/>
                <a:gd name="connsiteX16" fmla="*/ 30961 w 295539"/>
                <a:gd name="connsiteY16" fmla="*/ 56293 h 295539"/>
                <a:gd name="connsiteX17" fmla="*/ 42220 w 295539"/>
                <a:gd name="connsiteY17" fmla="*/ 89365 h 295539"/>
                <a:gd name="connsiteX18" fmla="*/ 30961 w 295539"/>
                <a:gd name="connsiteY18" fmla="*/ 116808 h 295539"/>
                <a:gd name="connsiteX19" fmla="*/ 0 w 295539"/>
                <a:gd name="connsiteY19" fmla="*/ 132289 h 295539"/>
                <a:gd name="connsiteX20" fmla="*/ 0 w 295539"/>
                <a:gd name="connsiteY20" fmla="*/ 167472 h 295539"/>
                <a:gd name="connsiteX21" fmla="*/ 30961 w 295539"/>
                <a:gd name="connsiteY21" fmla="*/ 182953 h 295539"/>
                <a:gd name="connsiteX22" fmla="*/ 42220 w 295539"/>
                <a:gd name="connsiteY22" fmla="*/ 210396 h 295539"/>
                <a:gd name="connsiteX23" fmla="*/ 30961 w 295539"/>
                <a:gd name="connsiteY23" fmla="*/ 243468 h 295539"/>
                <a:gd name="connsiteX24" fmla="*/ 55590 w 295539"/>
                <a:gd name="connsiteY24" fmla="*/ 268096 h 295539"/>
                <a:gd name="connsiteX25" fmla="*/ 88662 w 295539"/>
                <a:gd name="connsiteY25" fmla="*/ 256838 h 295539"/>
                <a:gd name="connsiteX26" fmla="*/ 116105 w 295539"/>
                <a:gd name="connsiteY26" fmla="*/ 268096 h 295539"/>
                <a:gd name="connsiteX27" fmla="*/ 131585 w 295539"/>
                <a:gd name="connsiteY27" fmla="*/ 299057 h 295539"/>
                <a:gd name="connsiteX28" fmla="*/ 166769 w 295539"/>
                <a:gd name="connsiteY28" fmla="*/ 299057 h 295539"/>
                <a:gd name="connsiteX29" fmla="*/ 182249 w 295539"/>
                <a:gd name="connsiteY29" fmla="*/ 268096 h 295539"/>
                <a:gd name="connsiteX30" fmla="*/ 209692 w 295539"/>
                <a:gd name="connsiteY30" fmla="*/ 256838 h 295539"/>
                <a:gd name="connsiteX31" fmla="*/ 242764 w 295539"/>
                <a:gd name="connsiteY31" fmla="*/ 268096 h 295539"/>
                <a:gd name="connsiteX32" fmla="*/ 268096 w 295539"/>
                <a:gd name="connsiteY32" fmla="*/ 243468 h 295539"/>
                <a:gd name="connsiteX33" fmla="*/ 256838 w 295539"/>
                <a:gd name="connsiteY33" fmla="*/ 210396 h 295539"/>
                <a:gd name="connsiteX34" fmla="*/ 268800 w 295539"/>
                <a:gd name="connsiteY34" fmla="*/ 182953 h 295539"/>
                <a:gd name="connsiteX35" fmla="*/ 299761 w 295539"/>
                <a:gd name="connsiteY35" fmla="*/ 167472 h 295539"/>
                <a:gd name="connsiteX36" fmla="*/ 299761 w 295539"/>
                <a:gd name="connsiteY36" fmla="*/ 132289 h 295539"/>
                <a:gd name="connsiteX37" fmla="*/ 268800 w 295539"/>
                <a:gd name="connsiteY37" fmla="*/ 116808 h 295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95539" h="295539">
                  <a:moveTo>
                    <a:pt x="149881" y="202655"/>
                  </a:moveTo>
                  <a:cubicBezTo>
                    <a:pt x="120327" y="202655"/>
                    <a:pt x="97106" y="178731"/>
                    <a:pt x="97106" y="149881"/>
                  </a:cubicBezTo>
                  <a:cubicBezTo>
                    <a:pt x="97106" y="121030"/>
                    <a:pt x="121030" y="97106"/>
                    <a:pt x="149881" y="97106"/>
                  </a:cubicBezTo>
                  <a:cubicBezTo>
                    <a:pt x="179434" y="97106"/>
                    <a:pt x="202655" y="121030"/>
                    <a:pt x="202655" y="149881"/>
                  </a:cubicBezTo>
                  <a:cubicBezTo>
                    <a:pt x="202655" y="178731"/>
                    <a:pt x="178731" y="202655"/>
                    <a:pt x="149881" y="202655"/>
                  </a:cubicBezTo>
                  <a:close/>
                  <a:moveTo>
                    <a:pt x="268800" y="116808"/>
                  </a:moveTo>
                  <a:cubicBezTo>
                    <a:pt x="265985" y="106957"/>
                    <a:pt x="262467" y="97809"/>
                    <a:pt x="257541" y="89365"/>
                  </a:cubicBezTo>
                  <a:lnTo>
                    <a:pt x="268800" y="56293"/>
                  </a:lnTo>
                  <a:lnTo>
                    <a:pt x="243468" y="30961"/>
                  </a:lnTo>
                  <a:lnTo>
                    <a:pt x="210396" y="42220"/>
                  </a:lnTo>
                  <a:cubicBezTo>
                    <a:pt x="201952" y="37294"/>
                    <a:pt x="192804" y="33776"/>
                    <a:pt x="182953" y="30961"/>
                  </a:cubicBezTo>
                  <a:lnTo>
                    <a:pt x="167472" y="0"/>
                  </a:lnTo>
                  <a:lnTo>
                    <a:pt x="132289" y="0"/>
                  </a:lnTo>
                  <a:lnTo>
                    <a:pt x="116808" y="30961"/>
                  </a:lnTo>
                  <a:cubicBezTo>
                    <a:pt x="106957" y="33776"/>
                    <a:pt x="97809" y="37294"/>
                    <a:pt x="89365" y="42220"/>
                  </a:cubicBezTo>
                  <a:lnTo>
                    <a:pt x="56293" y="30961"/>
                  </a:lnTo>
                  <a:lnTo>
                    <a:pt x="30961" y="56293"/>
                  </a:lnTo>
                  <a:lnTo>
                    <a:pt x="42220" y="89365"/>
                  </a:lnTo>
                  <a:cubicBezTo>
                    <a:pt x="37294" y="97809"/>
                    <a:pt x="33776" y="106957"/>
                    <a:pt x="30961" y="116808"/>
                  </a:cubicBezTo>
                  <a:lnTo>
                    <a:pt x="0" y="132289"/>
                  </a:lnTo>
                  <a:lnTo>
                    <a:pt x="0" y="167472"/>
                  </a:lnTo>
                  <a:lnTo>
                    <a:pt x="30961" y="182953"/>
                  </a:lnTo>
                  <a:cubicBezTo>
                    <a:pt x="33776" y="192804"/>
                    <a:pt x="37294" y="201952"/>
                    <a:pt x="42220" y="210396"/>
                  </a:cubicBezTo>
                  <a:lnTo>
                    <a:pt x="30961" y="243468"/>
                  </a:lnTo>
                  <a:lnTo>
                    <a:pt x="55590" y="268096"/>
                  </a:lnTo>
                  <a:lnTo>
                    <a:pt x="88662" y="256838"/>
                  </a:lnTo>
                  <a:cubicBezTo>
                    <a:pt x="97106" y="261763"/>
                    <a:pt x="106253" y="265282"/>
                    <a:pt x="116105" y="268096"/>
                  </a:cubicBezTo>
                  <a:lnTo>
                    <a:pt x="131585" y="299057"/>
                  </a:lnTo>
                  <a:lnTo>
                    <a:pt x="166769" y="299057"/>
                  </a:lnTo>
                  <a:lnTo>
                    <a:pt x="182249" y="268096"/>
                  </a:lnTo>
                  <a:cubicBezTo>
                    <a:pt x="192100" y="265282"/>
                    <a:pt x="201248" y="261763"/>
                    <a:pt x="209692" y="256838"/>
                  </a:cubicBezTo>
                  <a:lnTo>
                    <a:pt x="242764" y="268096"/>
                  </a:lnTo>
                  <a:lnTo>
                    <a:pt x="268096" y="243468"/>
                  </a:lnTo>
                  <a:lnTo>
                    <a:pt x="256838" y="210396"/>
                  </a:lnTo>
                  <a:cubicBezTo>
                    <a:pt x="261763" y="201952"/>
                    <a:pt x="265985" y="192100"/>
                    <a:pt x="268800" y="182953"/>
                  </a:cubicBezTo>
                  <a:lnTo>
                    <a:pt x="299761" y="167472"/>
                  </a:lnTo>
                  <a:lnTo>
                    <a:pt x="299761" y="132289"/>
                  </a:lnTo>
                  <a:lnTo>
                    <a:pt x="268800" y="116808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D6EADA0B-BBAF-4171-9031-3D0BCFB51B6F}"/>
                </a:ext>
              </a:extLst>
            </p:cNvPr>
            <p:cNvSpPr/>
            <p:nvPr/>
          </p:nvSpPr>
          <p:spPr>
            <a:xfrm>
              <a:off x="6443763" y="6678338"/>
              <a:ext cx="295539" cy="295539"/>
            </a:xfrm>
            <a:custGeom>
              <a:avLst/>
              <a:gdLst>
                <a:gd name="connsiteX0" fmla="*/ 149881 w 295539"/>
                <a:gd name="connsiteY0" fmla="*/ 202655 h 295539"/>
                <a:gd name="connsiteX1" fmla="*/ 97106 w 295539"/>
                <a:gd name="connsiteY1" fmla="*/ 149881 h 295539"/>
                <a:gd name="connsiteX2" fmla="*/ 149881 w 295539"/>
                <a:gd name="connsiteY2" fmla="*/ 97106 h 295539"/>
                <a:gd name="connsiteX3" fmla="*/ 202655 w 295539"/>
                <a:gd name="connsiteY3" fmla="*/ 149881 h 295539"/>
                <a:gd name="connsiteX4" fmla="*/ 149881 w 295539"/>
                <a:gd name="connsiteY4" fmla="*/ 202655 h 295539"/>
                <a:gd name="connsiteX5" fmla="*/ 149881 w 295539"/>
                <a:gd name="connsiteY5" fmla="*/ 202655 h 295539"/>
                <a:gd name="connsiteX6" fmla="*/ 257541 w 295539"/>
                <a:gd name="connsiteY6" fmla="*/ 89365 h 295539"/>
                <a:gd name="connsiteX7" fmla="*/ 268800 w 295539"/>
                <a:gd name="connsiteY7" fmla="*/ 56293 h 295539"/>
                <a:gd name="connsiteX8" fmla="*/ 243468 w 295539"/>
                <a:gd name="connsiteY8" fmla="*/ 30961 h 295539"/>
                <a:gd name="connsiteX9" fmla="*/ 210396 w 295539"/>
                <a:gd name="connsiteY9" fmla="*/ 42220 h 295539"/>
                <a:gd name="connsiteX10" fmla="*/ 182953 w 295539"/>
                <a:gd name="connsiteY10" fmla="*/ 30961 h 295539"/>
                <a:gd name="connsiteX11" fmla="*/ 167472 w 295539"/>
                <a:gd name="connsiteY11" fmla="*/ 0 h 295539"/>
                <a:gd name="connsiteX12" fmla="*/ 132289 w 295539"/>
                <a:gd name="connsiteY12" fmla="*/ 0 h 295539"/>
                <a:gd name="connsiteX13" fmla="*/ 116808 w 295539"/>
                <a:gd name="connsiteY13" fmla="*/ 30961 h 295539"/>
                <a:gd name="connsiteX14" fmla="*/ 89365 w 295539"/>
                <a:gd name="connsiteY14" fmla="*/ 42220 h 295539"/>
                <a:gd name="connsiteX15" fmla="*/ 56293 w 295539"/>
                <a:gd name="connsiteY15" fmla="*/ 30961 h 295539"/>
                <a:gd name="connsiteX16" fmla="*/ 31665 w 295539"/>
                <a:gd name="connsiteY16" fmla="*/ 55589 h 295539"/>
                <a:gd name="connsiteX17" fmla="*/ 42220 w 295539"/>
                <a:gd name="connsiteY17" fmla="*/ 88662 h 295539"/>
                <a:gd name="connsiteX18" fmla="*/ 30961 w 295539"/>
                <a:gd name="connsiteY18" fmla="*/ 116105 h 295539"/>
                <a:gd name="connsiteX19" fmla="*/ 0 w 295539"/>
                <a:gd name="connsiteY19" fmla="*/ 131585 h 295539"/>
                <a:gd name="connsiteX20" fmla="*/ 0 w 295539"/>
                <a:gd name="connsiteY20" fmla="*/ 166768 h 295539"/>
                <a:gd name="connsiteX21" fmla="*/ 30961 w 295539"/>
                <a:gd name="connsiteY21" fmla="*/ 182249 h 295539"/>
                <a:gd name="connsiteX22" fmla="*/ 42220 w 295539"/>
                <a:gd name="connsiteY22" fmla="*/ 209692 h 295539"/>
                <a:gd name="connsiteX23" fmla="*/ 31665 w 295539"/>
                <a:gd name="connsiteY23" fmla="*/ 242764 h 295539"/>
                <a:gd name="connsiteX24" fmla="*/ 56293 w 295539"/>
                <a:gd name="connsiteY24" fmla="*/ 267393 h 295539"/>
                <a:gd name="connsiteX25" fmla="*/ 89365 w 295539"/>
                <a:gd name="connsiteY25" fmla="*/ 256838 h 295539"/>
                <a:gd name="connsiteX26" fmla="*/ 116808 w 295539"/>
                <a:gd name="connsiteY26" fmla="*/ 268096 h 295539"/>
                <a:gd name="connsiteX27" fmla="*/ 132289 w 295539"/>
                <a:gd name="connsiteY27" fmla="*/ 299057 h 295539"/>
                <a:gd name="connsiteX28" fmla="*/ 167472 w 295539"/>
                <a:gd name="connsiteY28" fmla="*/ 299057 h 295539"/>
                <a:gd name="connsiteX29" fmla="*/ 182953 w 295539"/>
                <a:gd name="connsiteY29" fmla="*/ 268096 h 295539"/>
                <a:gd name="connsiteX30" fmla="*/ 210396 w 295539"/>
                <a:gd name="connsiteY30" fmla="*/ 256838 h 295539"/>
                <a:gd name="connsiteX31" fmla="*/ 243468 w 295539"/>
                <a:gd name="connsiteY31" fmla="*/ 268096 h 295539"/>
                <a:gd name="connsiteX32" fmla="*/ 268096 w 295539"/>
                <a:gd name="connsiteY32" fmla="*/ 242764 h 295539"/>
                <a:gd name="connsiteX33" fmla="*/ 257541 w 295539"/>
                <a:gd name="connsiteY33" fmla="*/ 210396 h 295539"/>
                <a:gd name="connsiteX34" fmla="*/ 268800 w 295539"/>
                <a:gd name="connsiteY34" fmla="*/ 182953 h 295539"/>
                <a:gd name="connsiteX35" fmla="*/ 299761 w 295539"/>
                <a:gd name="connsiteY35" fmla="*/ 167472 h 295539"/>
                <a:gd name="connsiteX36" fmla="*/ 299761 w 295539"/>
                <a:gd name="connsiteY36" fmla="*/ 132289 h 295539"/>
                <a:gd name="connsiteX37" fmla="*/ 268800 w 295539"/>
                <a:gd name="connsiteY37" fmla="*/ 116808 h 295539"/>
                <a:gd name="connsiteX38" fmla="*/ 257541 w 295539"/>
                <a:gd name="connsiteY38" fmla="*/ 89365 h 295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95539" h="295539">
                  <a:moveTo>
                    <a:pt x="149881" y="202655"/>
                  </a:moveTo>
                  <a:cubicBezTo>
                    <a:pt x="120327" y="202655"/>
                    <a:pt x="97106" y="178731"/>
                    <a:pt x="97106" y="149881"/>
                  </a:cubicBezTo>
                  <a:cubicBezTo>
                    <a:pt x="97106" y="120327"/>
                    <a:pt x="121030" y="97106"/>
                    <a:pt x="149881" y="97106"/>
                  </a:cubicBezTo>
                  <a:cubicBezTo>
                    <a:pt x="179434" y="97106"/>
                    <a:pt x="202655" y="121030"/>
                    <a:pt x="202655" y="149881"/>
                  </a:cubicBezTo>
                  <a:cubicBezTo>
                    <a:pt x="202655" y="178731"/>
                    <a:pt x="179434" y="202655"/>
                    <a:pt x="149881" y="202655"/>
                  </a:cubicBezTo>
                  <a:lnTo>
                    <a:pt x="149881" y="202655"/>
                  </a:lnTo>
                  <a:close/>
                  <a:moveTo>
                    <a:pt x="257541" y="89365"/>
                  </a:moveTo>
                  <a:lnTo>
                    <a:pt x="268800" y="56293"/>
                  </a:lnTo>
                  <a:lnTo>
                    <a:pt x="243468" y="30961"/>
                  </a:lnTo>
                  <a:lnTo>
                    <a:pt x="210396" y="42220"/>
                  </a:lnTo>
                  <a:cubicBezTo>
                    <a:pt x="201952" y="37294"/>
                    <a:pt x="192100" y="33776"/>
                    <a:pt x="182953" y="30961"/>
                  </a:cubicBezTo>
                  <a:lnTo>
                    <a:pt x="167472" y="0"/>
                  </a:lnTo>
                  <a:lnTo>
                    <a:pt x="132289" y="0"/>
                  </a:lnTo>
                  <a:lnTo>
                    <a:pt x="116808" y="30961"/>
                  </a:lnTo>
                  <a:cubicBezTo>
                    <a:pt x="106957" y="33776"/>
                    <a:pt x="97809" y="37294"/>
                    <a:pt x="89365" y="42220"/>
                  </a:cubicBezTo>
                  <a:lnTo>
                    <a:pt x="56293" y="30961"/>
                  </a:lnTo>
                  <a:lnTo>
                    <a:pt x="31665" y="55589"/>
                  </a:lnTo>
                  <a:lnTo>
                    <a:pt x="42220" y="88662"/>
                  </a:lnTo>
                  <a:cubicBezTo>
                    <a:pt x="37294" y="97106"/>
                    <a:pt x="33776" y="106957"/>
                    <a:pt x="30961" y="116105"/>
                  </a:cubicBezTo>
                  <a:lnTo>
                    <a:pt x="0" y="131585"/>
                  </a:lnTo>
                  <a:lnTo>
                    <a:pt x="0" y="166768"/>
                  </a:lnTo>
                  <a:lnTo>
                    <a:pt x="30961" y="182249"/>
                  </a:lnTo>
                  <a:cubicBezTo>
                    <a:pt x="33776" y="192100"/>
                    <a:pt x="37294" y="201248"/>
                    <a:pt x="42220" y="209692"/>
                  </a:cubicBezTo>
                  <a:lnTo>
                    <a:pt x="31665" y="242764"/>
                  </a:lnTo>
                  <a:lnTo>
                    <a:pt x="56293" y="267393"/>
                  </a:lnTo>
                  <a:lnTo>
                    <a:pt x="89365" y="256838"/>
                  </a:lnTo>
                  <a:cubicBezTo>
                    <a:pt x="97809" y="261763"/>
                    <a:pt x="106957" y="265282"/>
                    <a:pt x="116808" y="268096"/>
                  </a:cubicBezTo>
                  <a:lnTo>
                    <a:pt x="132289" y="299057"/>
                  </a:lnTo>
                  <a:lnTo>
                    <a:pt x="167472" y="299057"/>
                  </a:lnTo>
                  <a:lnTo>
                    <a:pt x="182953" y="268096"/>
                  </a:lnTo>
                  <a:cubicBezTo>
                    <a:pt x="192804" y="265282"/>
                    <a:pt x="201952" y="261763"/>
                    <a:pt x="210396" y="256838"/>
                  </a:cubicBezTo>
                  <a:lnTo>
                    <a:pt x="243468" y="268096"/>
                  </a:lnTo>
                  <a:lnTo>
                    <a:pt x="268096" y="242764"/>
                  </a:lnTo>
                  <a:lnTo>
                    <a:pt x="257541" y="210396"/>
                  </a:lnTo>
                  <a:cubicBezTo>
                    <a:pt x="262467" y="201952"/>
                    <a:pt x="265985" y="192804"/>
                    <a:pt x="268800" y="182953"/>
                  </a:cubicBezTo>
                  <a:lnTo>
                    <a:pt x="299761" y="167472"/>
                  </a:lnTo>
                  <a:lnTo>
                    <a:pt x="299761" y="132289"/>
                  </a:lnTo>
                  <a:lnTo>
                    <a:pt x="268800" y="116808"/>
                  </a:lnTo>
                  <a:cubicBezTo>
                    <a:pt x="265985" y="106957"/>
                    <a:pt x="262467" y="97809"/>
                    <a:pt x="257541" y="89365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7" name="Graphic 83" descr="Database">
            <a:extLst>
              <a:ext uri="{FF2B5EF4-FFF2-40B4-BE49-F238E27FC236}">
                <a16:creationId xmlns:a16="http://schemas.microsoft.com/office/drawing/2014/main" id="{2CEBFEDD-7299-42DE-B3F1-F2396D06EC98}"/>
              </a:ext>
            </a:extLst>
          </p:cNvPr>
          <p:cNvGrpSpPr/>
          <p:nvPr/>
        </p:nvGrpSpPr>
        <p:grpSpPr>
          <a:xfrm>
            <a:off x="4968287" y="2956145"/>
            <a:ext cx="370301" cy="502551"/>
            <a:chOff x="4928487" y="6066572"/>
            <a:chExt cx="394052" cy="534785"/>
          </a:xfrm>
          <a:solidFill>
            <a:schemeClr val="tx1">
              <a:alpha val="60000"/>
            </a:schemeClr>
          </a:solidFill>
        </p:grpSpPr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A7133B1E-6EE4-4067-9528-1355B557AFB8}"/>
                </a:ext>
              </a:extLst>
            </p:cNvPr>
            <p:cNvSpPr/>
            <p:nvPr/>
          </p:nvSpPr>
          <p:spPr>
            <a:xfrm>
              <a:off x="4928487" y="6066572"/>
              <a:ext cx="394052" cy="112586"/>
            </a:xfrm>
            <a:custGeom>
              <a:avLst/>
              <a:gdLst>
                <a:gd name="connsiteX0" fmla="*/ 394052 w 394052"/>
                <a:gd name="connsiteY0" fmla="*/ 56293 h 112586"/>
                <a:gd name="connsiteX1" fmla="*/ 197026 w 394052"/>
                <a:gd name="connsiteY1" fmla="*/ 112586 h 112586"/>
                <a:gd name="connsiteX2" fmla="*/ 0 w 394052"/>
                <a:gd name="connsiteY2" fmla="*/ 56293 h 112586"/>
                <a:gd name="connsiteX3" fmla="*/ 197026 w 394052"/>
                <a:gd name="connsiteY3" fmla="*/ 0 h 112586"/>
                <a:gd name="connsiteX4" fmla="*/ 394052 w 394052"/>
                <a:gd name="connsiteY4" fmla="*/ 56293 h 112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4052" h="112586">
                  <a:moveTo>
                    <a:pt x="394052" y="56293"/>
                  </a:moveTo>
                  <a:cubicBezTo>
                    <a:pt x="394052" y="87383"/>
                    <a:pt x="305841" y="112586"/>
                    <a:pt x="197026" y="112586"/>
                  </a:cubicBezTo>
                  <a:cubicBezTo>
                    <a:pt x="88212" y="112586"/>
                    <a:pt x="0" y="87383"/>
                    <a:pt x="0" y="56293"/>
                  </a:cubicBezTo>
                  <a:cubicBezTo>
                    <a:pt x="0" y="25203"/>
                    <a:pt x="88212" y="0"/>
                    <a:pt x="197026" y="0"/>
                  </a:cubicBezTo>
                  <a:cubicBezTo>
                    <a:pt x="305841" y="0"/>
                    <a:pt x="394052" y="25203"/>
                    <a:pt x="394052" y="56293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4E5E4DF1-6E66-4081-A9E2-AA9E13443B77}"/>
                </a:ext>
              </a:extLst>
            </p:cNvPr>
            <p:cNvSpPr/>
            <p:nvPr/>
          </p:nvSpPr>
          <p:spPr>
            <a:xfrm>
              <a:off x="4928487" y="6151012"/>
              <a:ext cx="394052" cy="168880"/>
            </a:xfrm>
            <a:custGeom>
              <a:avLst/>
              <a:gdLst>
                <a:gd name="connsiteX0" fmla="*/ 337759 w 394052"/>
                <a:gd name="connsiteY0" fmla="*/ 112586 h 168879"/>
                <a:gd name="connsiteX1" fmla="*/ 323686 w 394052"/>
                <a:gd name="connsiteY1" fmla="*/ 98513 h 168879"/>
                <a:gd name="connsiteX2" fmla="*/ 337759 w 394052"/>
                <a:gd name="connsiteY2" fmla="*/ 84440 h 168879"/>
                <a:gd name="connsiteX3" fmla="*/ 351832 w 394052"/>
                <a:gd name="connsiteY3" fmla="*/ 98513 h 168879"/>
                <a:gd name="connsiteX4" fmla="*/ 337759 w 394052"/>
                <a:gd name="connsiteY4" fmla="*/ 112586 h 168879"/>
                <a:gd name="connsiteX5" fmla="*/ 197026 w 394052"/>
                <a:gd name="connsiteY5" fmla="*/ 56293 h 168879"/>
                <a:gd name="connsiteX6" fmla="*/ 0 w 394052"/>
                <a:gd name="connsiteY6" fmla="*/ 0 h 168879"/>
                <a:gd name="connsiteX7" fmla="*/ 0 w 394052"/>
                <a:gd name="connsiteY7" fmla="*/ 112586 h 168879"/>
                <a:gd name="connsiteX8" fmla="*/ 197026 w 394052"/>
                <a:gd name="connsiteY8" fmla="*/ 168880 h 168879"/>
                <a:gd name="connsiteX9" fmla="*/ 394052 w 394052"/>
                <a:gd name="connsiteY9" fmla="*/ 112586 h 168879"/>
                <a:gd name="connsiteX10" fmla="*/ 394052 w 394052"/>
                <a:gd name="connsiteY10" fmla="*/ 0 h 168879"/>
                <a:gd name="connsiteX11" fmla="*/ 197026 w 394052"/>
                <a:gd name="connsiteY11" fmla="*/ 56293 h 168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94052" h="168879">
                  <a:moveTo>
                    <a:pt x="337759" y="112586"/>
                  </a:moveTo>
                  <a:cubicBezTo>
                    <a:pt x="329315" y="112586"/>
                    <a:pt x="323686" y="106957"/>
                    <a:pt x="323686" y="98513"/>
                  </a:cubicBezTo>
                  <a:cubicBezTo>
                    <a:pt x="323686" y="90069"/>
                    <a:pt x="329315" y="84440"/>
                    <a:pt x="337759" y="84440"/>
                  </a:cubicBezTo>
                  <a:cubicBezTo>
                    <a:pt x="346203" y="84440"/>
                    <a:pt x="351832" y="90069"/>
                    <a:pt x="351832" y="98513"/>
                  </a:cubicBezTo>
                  <a:cubicBezTo>
                    <a:pt x="351832" y="106957"/>
                    <a:pt x="346203" y="112586"/>
                    <a:pt x="337759" y="112586"/>
                  </a:cubicBezTo>
                  <a:close/>
                  <a:moveTo>
                    <a:pt x="197026" y="56293"/>
                  </a:moveTo>
                  <a:cubicBezTo>
                    <a:pt x="88662" y="56293"/>
                    <a:pt x="0" y="30961"/>
                    <a:pt x="0" y="0"/>
                  </a:cubicBezTo>
                  <a:lnTo>
                    <a:pt x="0" y="112586"/>
                  </a:lnTo>
                  <a:cubicBezTo>
                    <a:pt x="0" y="143548"/>
                    <a:pt x="88662" y="168880"/>
                    <a:pt x="197026" y="168880"/>
                  </a:cubicBezTo>
                  <a:cubicBezTo>
                    <a:pt x="305390" y="168880"/>
                    <a:pt x="394052" y="143548"/>
                    <a:pt x="394052" y="112586"/>
                  </a:cubicBezTo>
                  <a:lnTo>
                    <a:pt x="394052" y="0"/>
                  </a:lnTo>
                  <a:cubicBezTo>
                    <a:pt x="394052" y="30961"/>
                    <a:pt x="305390" y="56293"/>
                    <a:pt x="197026" y="56293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E4A5E09A-FE4C-40E1-9B6B-44F29EEF7A0A}"/>
                </a:ext>
              </a:extLst>
            </p:cNvPr>
            <p:cNvSpPr/>
            <p:nvPr/>
          </p:nvSpPr>
          <p:spPr>
            <a:xfrm>
              <a:off x="4928487" y="6291745"/>
              <a:ext cx="394052" cy="168880"/>
            </a:xfrm>
            <a:custGeom>
              <a:avLst/>
              <a:gdLst>
                <a:gd name="connsiteX0" fmla="*/ 337759 w 394052"/>
                <a:gd name="connsiteY0" fmla="*/ 112586 h 168879"/>
                <a:gd name="connsiteX1" fmla="*/ 323686 w 394052"/>
                <a:gd name="connsiteY1" fmla="*/ 98513 h 168879"/>
                <a:gd name="connsiteX2" fmla="*/ 337759 w 394052"/>
                <a:gd name="connsiteY2" fmla="*/ 84440 h 168879"/>
                <a:gd name="connsiteX3" fmla="*/ 351832 w 394052"/>
                <a:gd name="connsiteY3" fmla="*/ 98513 h 168879"/>
                <a:gd name="connsiteX4" fmla="*/ 337759 w 394052"/>
                <a:gd name="connsiteY4" fmla="*/ 112586 h 168879"/>
                <a:gd name="connsiteX5" fmla="*/ 197026 w 394052"/>
                <a:gd name="connsiteY5" fmla="*/ 56293 h 168879"/>
                <a:gd name="connsiteX6" fmla="*/ 0 w 394052"/>
                <a:gd name="connsiteY6" fmla="*/ 0 h 168879"/>
                <a:gd name="connsiteX7" fmla="*/ 0 w 394052"/>
                <a:gd name="connsiteY7" fmla="*/ 112586 h 168879"/>
                <a:gd name="connsiteX8" fmla="*/ 197026 w 394052"/>
                <a:gd name="connsiteY8" fmla="*/ 168880 h 168879"/>
                <a:gd name="connsiteX9" fmla="*/ 394052 w 394052"/>
                <a:gd name="connsiteY9" fmla="*/ 112586 h 168879"/>
                <a:gd name="connsiteX10" fmla="*/ 394052 w 394052"/>
                <a:gd name="connsiteY10" fmla="*/ 0 h 168879"/>
                <a:gd name="connsiteX11" fmla="*/ 197026 w 394052"/>
                <a:gd name="connsiteY11" fmla="*/ 56293 h 168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94052" h="168879">
                  <a:moveTo>
                    <a:pt x="337759" y="112586"/>
                  </a:moveTo>
                  <a:cubicBezTo>
                    <a:pt x="329315" y="112586"/>
                    <a:pt x="323686" y="106957"/>
                    <a:pt x="323686" y="98513"/>
                  </a:cubicBezTo>
                  <a:cubicBezTo>
                    <a:pt x="323686" y="90069"/>
                    <a:pt x="329315" y="84440"/>
                    <a:pt x="337759" y="84440"/>
                  </a:cubicBezTo>
                  <a:cubicBezTo>
                    <a:pt x="346203" y="84440"/>
                    <a:pt x="351832" y="90069"/>
                    <a:pt x="351832" y="98513"/>
                  </a:cubicBezTo>
                  <a:cubicBezTo>
                    <a:pt x="351832" y="106957"/>
                    <a:pt x="346203" y="112586"/>
                    <a:pt x="337759" y="112586"/>
                  </a:cubicBezTo>
                  <a:close/>
                  <a:moveTo>
                    <a:pt x="197026" y="56293"/>
                  </a:moveTo>
                  <a:cubicBezTo>
                    <a:pt x="88662" y="56293"/>
                    <a:pt x="0" y="30961"/>
                    <a:pt x="0" y="0"/>
                  </a:cubicBezTo>
                  <a:lnTo>
                    <a:pt x="0" y="112586"/>
                  </a:lnTo>
                  <a:cubicBezTo>
                    <a:pt x="0" y="143548"/>
                    <a:pt x="88662" y="168880"/>
                    <a:pt x="197026" y="168880"/>
                  </a:cubicBezTo>
                  <a:cubicBezTo>
                    <a:pt x="305390" y="168880"/>
                    <a:pt x="394052" y="143548"/>
                    <a:pt x="394052" y="112586"/>
                  </a:cubicBezTo>
                  <a:lnTo>
                    <a:pt x="394052" y="0"/>
                  </a:lnTo>
                  <a:cubicBezTo>
                    <a:pt x="394052" y="30961"/>
                    <a:pt x="305390" y="56293"/>
                    <a:pt x="197026" y="56293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0737BEC3-86CD-40D6-8A68-A4BCB20A39BB}"/>
                </a:ext>
              </a:extLst>
            </p:cNvPr>
            <p:cNvSpPr/>
            <p:nvPr/>
          </p:nvSpPr>
          <p:spPr>
            <a:xfrm>
              <a:off x="4928487" y="6432478"/>
              <a:ext cx="394052" cy="168880"/>
            </a:xfrm>
            <a:custGeom>
              <a:avLst/>
              <a:gdLst>
                <a:gd name="connsiteX0" fmla="*/ 337759 w 394052"/>
                <a:gd name="connsiteY0" fmla="*/ 112586 h 168879"/>
                <a:gd name="connsiteX1" fmla="*/ 323686 w 394052"/>
                <a:gd name="connsiteY1" fmla="*/ 98513 h 168879"/>
                <a:gd name="connsiteX2" fmla="*/ 337759 w 394052"/>
                <a:gd name="connsiteY2" fmla="*/ 84440 h 168879"/>
                <a:gd name="connsiteX3" fmla="*/ 351832 w 394052"/>
                <a:gd name="connsiteY3" fmla="*/ 98513 h 168879"/>
                <a:gd name="connsiteX4" fmla="*/ 337759 w 394052"/>
                <a:gd name="connsiteY4" fmla="*/ 112586 h 168879"/>
                <a:gd name="connsiteX5" fmla="*/ 197026 w 394052"/>
                <a:gd name="connsiteY5" fmla="*/ 56293 h 168879"/>
                <a:gd name="connsiteX6" fmla="*/ 0 w 394052"/>
                <a:gd name="connsiteY6" fmla="*/ 0 h 168879"/>
                <a:gd name="connsiteX7" fmla="*/ 0 w 394052"/>
                <a:gd name="connsiteY7" fmla="*/ 112586 h 168879"/>
                <a:gd name="connsiteX8" fmla="*/ 197026 w 394052"/>
                <a:gd name="connsiteY8" fmla="*/ 168880 h 168879"/>
                <a:gd name="connsiteX9" fmla="*/ 394052 w 394052"/>
                <a:gd name="connsiteY9" fmla="*/ 112586 h 168879"/>
                <a:gd name="connsiteX10" fmla="*/ 394052 w 394052"/>
                <a:gd name="connsiteY10" fmla="*/ 0 h 168879"/>
                <a:gd name="connsiteX11" fmla="*/ 197026 w 394052"/>
                <a:gd name="connsiteY11" fmla="*/ 56293 h 168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94052" h="168879">
                  <a:moveTo>
                    <a:pt x="337759" y="112586"/>
                  </a:moveTo>
                  <a:cubicBezTo>
                    <a:pt x="329315" y="112586"/>
                    <a:pt x="323686" y="106957"/>
                    <a:pt x="323686" y="98513"/>
                  </a:cubicBezTo>
                  <a:cubicBezTo>
                    <a:pt x="323686" y="90069"/>
                    <a:pt x="329315" y="84440"/>
                    <a:pt x="337759" y="84440"/>
                  </a:cubicBezTo>
                  <a:cubicBezTo>
                    <a:pt x="346203" y="84440"/>
                    <a:pt x="351832" y="90069"/>
                    <a:pt x="351832" y="98513"/>
                  </a:cubicBezTo>
                  <a:cubicBezTo>
                    <a:pt x="351832" y="106957"/>
                    <a:pt x="346203" y="112586"/>
                    <a:pt x="337759" y="112586"/>
                  </a:cubicBezTo>
                  <a:close/>
                  <a:moveTo>
                    <a:pt x="197026" y="56293"/>
                  </a:moveTo>
                  <a:cubicBezTo>
                    <a:pt x="88662" y="56293"/>
                    <a:pt x="0" y="30961"/>
                    <a:pt x="0" y="0"/>
                  </a:cubicBezTo>
                  <a:lnTo>
                    <a:pt x="0" y="112586"/>
                  </a:lnTo>
                  <a:cubicBezTo>
                    <a:pt x="0" y="143548"/>
                    <a:pt x="88662" y="168880"/>
                    <a:pt x="197026" y="168880"/>
                  </a:cubicBezTo>
                  <a:cubicBezTo>
                    <a:pt x="305390" y="168880"/>
                    <a:pt x="394052" y="143548"/>
                    <a:pt x="394052" y="112586"/>
                  </a:cubicBezTo>
                  <a:lnTo>
                    <a:pt x="394052" y="0"/>
                  </a:lnTo>
                  <a:cubicBezTo>
                    <a:pt x="394052" y="30961"/>
                    <a:pt x="305390" y="56293"/>
                    <a:pt x="197026" y="56293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8" name="Graphic 31" descr="Research">
            <a:extLst>
              <a:ext uri="{FF2B5EF4-FFF2-40B4-BE49-F238E27FC236}">
                <a16:creationId xmlns:a16="http://schemas.microsoft.com/office/drawing/2014/main" id="{71527831-412F-49D0-90C9-2AD787498716}"/>
              </a:ext>
            </a:extLst>
          </p:cNvPr>
          <p:cNvGrpSpPr/>
          <p:nvPr/>
        </p:nvGrpSpPr>
        <p:grpSpPr>
          <a:xfrm>
            <a:off x="6540923" y="4574241"/>
            <a:ext cx="634802" cy="634802"/>
            <a:chOff x="3952138" y="5945663"/>
            <a:chExt cx="675518" cy="675518"/>
          </a:xfrm>
          <a:solidFill>
            <a:schemeClr val="tx1">
              <a:alpha val="60000"/>
            </a:schemeClr>
          </a:solidFill>
        </p:grpSpPr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417F4EB4-96A2-4F16-BA9A-F8D3C1B89304}"/>
                </a:ext>
              </a:extLst>
            </p:cNvPr>
            <p:cNvSpPr/>
            <p:nvPr/>
          </p:nvSpPr>
          <p:spPr>
            <a:xfrm>
              <a:off x="4007020" y="6004063"/>
              <a:ext cx="555895" cy="555895"/>
            </a:xfrm>
            <a:custGeom>
              <a:avLst/>
              <a:gdLst>
                <a:gd name="connsiteX0" fmla="*/ 455275 w 555895"/>
                <a:gd name="connsiteY0" fmla="*/ 385612 h 555895"/>
                <a:gd name="connsiteX1" fmla="*/ 411648 w 555895"/>
                <a:gd name="connsiteY1" fmla="*/ 372242 h 555895"/>
                <a:gd name="connsiteX2" fmla="*/ 379983 w 555895"/>
                <a:gd name="connsiteY2" fmla="*/ 341281 h 555895"/>
                <a:gd name="connsiteX3" fmla="*/ 423610 w 555895"/>
                <a:gd name="connsiteY3" fmla="*/ 213214 h 555895"/>
                <a:gd name="connsiteX4" fmla="*/ 212511 w 555895"/>
                <a:gd name="connsiteY4" fmla="*/ 4 h 555895"/>
                <a:gd name="connsiteX5" fmla="*/ 4 w 555895"/>
                <a:gd name="connsiteY5" fmla="*/ 211103 h 555895"/>
                <a:gd name="connsiteX6" fmla="*/ 211103 w 555895"/>
                <a:gd name="connsiteY6" fmla="*/ 423610 h 555895"/>
                <a:gd name="connsiteX7" fmla="*/ 340578 w 555895"/>
                <a:gd name="connsiteY7" fmla="*/ 379983 h 555895"/>
                <a:gd name="connsiteX8" fmla="*/ 371539 w 555895"/>
                <a:gd name="connsiteY8" fmla="*/ 410944 h 555895"/>
                <a:gd name="connsiteX9" fmla="*/ 384908 w 555895"/>
                <a:gd name="connsiteY9" fmla="*/ 455275 h 555895"/>
                <a:gd name="connsiteX10" fmla="*/ 472866 w 555895"/>
                <a:gd name="connsiteY10" fmla="*/ 543233 h 555895"/>
                <a:gd name="connsiteX11" fmla="*/ 542529 w 555895"/>
                <a:gd name="connsiteY11" fmla="*/ 543233 h 555895"/>
                <a:gd name="connsiteX12" fmla="*/ 542529 w 555895"/>
                <a:gd name="connsiteY12" fmla="*/ 473570 h 555895"/>
                <a:gd name="connsiteX13" fmla="*/ 455275 w 555895"/>
                <a:gd name="connsiteY13" fmla="*/ 385612 h 555895"/>
                <a:gd name="connsiteX14" fmla="*/ 212511 w 555895"/>
                <a:gd name="connsiteY14" fmla="*/ 381390 h 555895"/>
                <a:gd name="connsiteX15" fmla="*/ 43631 w 555895"/>
                <a:gd name="connsiteY15" fmla="*/ 212511 h 555895"/>
                <a:gd name="connsiteX16" fmla="*/ 212511 w 555895"/>
                <a:gd name="connsiteY16" fmla="*/ 43631 h 555895"/>
                <a:gd name="connsiteX17" fmla="*/ 381390 w 555895"/>
                <a:gd name="connsiteY17" fmla="*/ 212511 h 555895"/>
                <a:gd name="connsiteX18" fmla="*/ 212511 w 555895"/>
                <a:gd name="connsiteY18" fmla="*/ 381390 h 555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55895" h="555895">
                  <a:moveTo>
                    <a:pt x="455275" y="385612"/>
                  </a:moveTo>
                  <a:cubicBezTo>
                    <a:pt x="444016" y="374353"/>
                    <a:pt x="427128" y="368724"/>
                    <a:pt x="411648" y="372242"/>
                  </a:cubicBezTo>
                  <a:lnTo>
                    <a:pt x="379983" y="341281"/>
                  </a:lnTo>
                  <a:cubicBezTo>
                    <a:pt x="408129" y="304691"/>
                    <a:pt x="423610" y="259656"/>
                    <a:pt x="423610" y="213214"/>
                  </a:cubicBezTo>
                  <a:cubicBezTo>
                    <a:pt x="424314" y="95702"/>
                    <a:pt x="329319" y="708"/>
                    <a:pt x="212511" y="4"/>
                  </a:cubicBezTo>
                  <a:cubicBezTo>
                    <a:pt x="95702" y="-700"/>
                    <a:pt x="708" y="94295"/>
                    <a:pt x="4" y="211103"/>
                  </a:cubicBezTo>
                  <a:cubicBezTo>
                    <a:pt x="-700" y="327912"/>
                    <a:pt x="94295" y="422906"/>
                    <a:pt x="211103" y="423610"/>
                  </a:cubicBezTo>
                  <a:cubicBezTo>
                    <a:pt x="257545" y="423610"/>
                    <a:pt x="303283" y="408129"/>
                    <a:pt x="340578" y="379983"/>
                  </a:cubicBezTo>
                  <a:lnTo>
                    <a:pt x="371539" y="410944"/>
                  </a:lnTo>
                  <a:cubicBezTo>
                    <a:pt x="368724" y="427128"/>
                    <a:pt x="373650" y="443313"/>
                    <a:pt x="384908" y="455275"/>
                  </a:cubicBezTo>
                  <a:lnTo>
                    <a:pt x="472866" y="543233"/>
                  </a:lnTo>
                  <a:cubicBezTo>
                    <a:pt x="491865" y="562232"/>
                    <a:pt x="523530" y="562232"/>
                    <a:pt x="542529" y="543233"/>
                  </a:cubicBezTo>
                  <a:cubicBezTo>
                    <a:pt x="561528" y="524234"/>
                    <a:pt x="561528" y="492569"/>
                    <a:pt x="542529" y="473570"/>
                  </a:cubicBezTo>
                  <a:lnTo>
                    <a:pt x="455275" y="385612"/>
                  </a:lnTo>
                  <a:close/>
                  <a:moveTo>
                    <a:pt x="212511" y="381390"/>
                  </a:moveTo>
                  <a:cubicBezTo>
                    <a:pt x="118923" y="381390"/>
                    <a:pt x="43631" y="306098"/>
                    <a:pt x="43631" y="212511"/>
                  </a:cubicBezTo>
                  <a:cubicBezTo>
                    <a:pt x="43631" y="118923"/>
                    <a:pt x="118923" y="43631"/>
                    <a:pt x="212511" y="43631"/>
                  </a:cubicBezTo>
                  <a:cubicBezTo>
                    <a:pt x="306098" y="43631"/>
                    <a:pt x="381390" y="118923"/>
                    <a:pt x="381390" y="212511"/>
                  </a:cubicBezTo>
                  <a:cubicBezTo>
                    <a:pt x="381390" y="305394"/>
                    <a:pt x="305394" y="381390"/>
                    <a:pt x="212511" y="381390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AEE37E23-0355-4C0F-A77E-093C9BAB74B7}"/>
                </a:ext>
              </a:extLst>
            </p:cNvPr>
            <p:cNvSpPr/>
            <p:nvPr/>
          </p:nvSpPr>
          <p:spPr>
            <a:xfrm>
              <a:off x="4068243" y="6108644"/>
              <a:ext cx="302576" cy="218136"/>
            </a:xfrm>
            <a:custGeom>
              <a:avLst/>
              <a:gdLst>
                <a:gd name="connsiteX0" fmla="*/ 302576 w 302575"/>
                <a:gd name="connsiteY0" fmla="*/ 97375 h 218136"/>
                <a:gd name="connsiteX1" fmla="*/ 262467 w 302575"/>
                <a:gd name="connsiteY1" fmla="*/ 97375 h 218136"/>
                <a:gd name="connsiteX2" fmla="*/ 253319 w 302575"/>
                <a:gd name="connsiteY2" fmla="*/ 103005 h 218136"/>
                <a:gd name="connsiteX3" fmla="*/ 226580 w 302575"/>
                <a:gd name="connsiteY3" fmla="*/ 131855 h 218136"/>
                <a:gd name="connsiteX4" fmla="*/ 204063 w 302575"/>
                <a:gd name="connsiteY4" fmla="*/ 53748 h 218136"/>
                <a:gd name="connsiteX5" fmla="*/ 188582 w 302575"/>
                <a:gd name="connsiteY5" fmla="*/ 45304 h 218136"/>
                <a:gd name="connsiteX6" fmla="*/ 180138 w 302575"/>
                <a:gd name="connsiteY6" fmla="*/ 53044 h 218136"/>
                <a:gd name="connsiteX7" fmla="*/ 137918 w 302575"/>
                <a:gd name="connsiteY7" fmla="*/ 164927 h 218136"/>
                <a:gd name="connsiteX8" fmla="*/ 109068 w 302575"/>
                <a:gd name="connsiteY8" fmla="*/ 10121 h 218136"/>
                <a:gd name="connsiteX9" fmla="*/ 94995 w 302575"/>
                <a:gd name="connsiteY9" fmla="*/ 270 h 218136"/>
                <a:gd name="connsiteX10" fmla="*/ 85143 w 302575"/>
                <a:gd name="connsiteY10" fmla="*/ 8714 h 218136"/>
                <a:gd name="connsiteX11" fmla="*/ 54886 w 302575"/>
                <a:gd name="connsiteY11" fmla="*/ 97375 h 218136"/>
                <a:gd name="connsiteX12" fmla="*/ 0 w 302575"/>
                <a:gd name="connsiteY12" fmla="*/ 97375 h 218136"/>
                <a:gd name="connsiteX13" fmla="*/ 0 w 302575"/>
                <a:gd name="connsiteY13" fmla="*/ 125522 h 218136"/>
                <a:gd name="connsiteX14" fmla="*/ 64033 w 302575"/>
                <a:gd name="connsiteY14" fmla="*/ 125522 h 218136"/>
                <a:gd name="connsiteX15" fmla="*/ 75996 w 302575"/>
                <a:gd name="connsiteY15" fmla="*/ 114967 h 218136"/>
                <a:gd name="connsiteX16" fmla="*/ 93587 w 302575"/>
                <a:gd name="connsiteY16" fmla="*/ 61488 h 218136"/>
                <a:gd name="connsiteX17" fmla="*/ 121734 w 302575"/>
                <a:gd name="connsiteY17" fmla="*/ 212776 h 218136"/>
                <a:gd name="connsiteX18" fmla="*/ 132993 w 302575"/>
                <a:gd name="connsiteY18" fmla="*/ 222628 h 218136"/>
                <a:gd name="connsiteX19" fmla="*/ 134400 w 302575"/>
                <a:gd name="connsiteY19" fmla="*/ 222628 h 218136"/>
                <a:gd name="connsiteX20" fmla="*/ 146362 w 302575"/>
                <a:gd name="connsiteY20" fmla="*/ 214887 h 218136"/>
                <a:gd name="connsiteX21" fmla="*/ 191397 w 302575"/>
                <a:gd name="connsiteY21" fmla="*/ 96672 h 218136"/>
                <a:gd name="connsiteX22" fmla="*/ 209692 w 302575"/>
                <a:gd name="connsiteY22" fmla="*/ 160002 h 218136"/>
                <a:gd name="connsiteX23" fmla="*/ 225173 w 302575"/>
                <a:gd name="connsiteY23" fmla="*/ 168445 h 218136"/>
                <a:gd name="connsiteX24" fmla="*/ 230802 w 302575"/>
                <a:gd name="connsiteY24" fmla="*/ 164927 h 218136"/>
                <a:gd name="connsiteX25" fmla="*/ 268800 w 302575"/>
                <a:gd name="connsiteY25" fmla="*/ 125522 h 218136"/>
                <a:gd name="connsiteX26" fmla="*/ 303279 w 302575"/>
                <a:gd name="connsiteY26" fmla="*/ 125522 h 218136"/>
                <a:gd name="connsiteX27" fmla="*/ 303279 w 302575"/>
                <a:gd name="connsiteY27" fmla="*/ 97375 h 218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02575" h="218136">
                  <a:moveTo>
                    <a:pt x="302576" y="97375"/>
                  </a:moveTo>
                  <a:lnTo>
                    <a:pt x="262467" y="97375"/>
                  </a:lnTo>
                  <a:cubicBezTo>
                    <a:pt x="258949" y="98079"/>
                    <a:pt x="255430" y="100190"/>
                    <a:pt x="253319" y="103005"/>
                  </a:cubicBezTo>
                  <a:lnTo>
                    <a:pt x="226580" y="131855"/>
                  </a:lnTo>
                  <a:lnTo>
                    <a:pt x="204063" y="53748"/>
                  </a:lnTo>
                  <a:cubicBezTo>
                    <a:pt x="201952" y="47415"/>
                    <a:pt x="194915" y="43193"/>
                    <a:pt x="188582" y="45304"/>
                  </a:cubicBezTo>
                  <a:cubicBezTo>
                    <a:pt x="185064" y="46712"/>
                    <a:pt x="181545" y="48823"/>
                    <a:pt x="180138" y="53044"/>
                  </a:cubicBezTo>
                  <a:lnTo>
                    <a:pt x="137918" y="164927"/>
                  </a:lnTo>
                  <a:lnTo>
                    <a:pt x="109068" y="10121"/>
                  </a:lnTo>
                  <a:cubicBezTo>
                    <a:pt x="107661" y="3084"/>
                    <a:pt x="101328" y="-1138"/>
                    <a:pt x="94995" y="270"/>
                  </a:cubicBezTo>
                  <a:cubicBezTo>
                    <a:pt x="90773" y="973"/>
                    <a:pt x="87254" y="4492"/>
                    <a:pt x="85143" y="8714"/>
                  </a:cubicBezTo>
                  <a:lnTo>
                    <a:pt x="54886" y="97375"/>
                  </a:lnTo>
                  <a:lnTo>
                    <a:pt x="0" y="97375"/>
                  </a:lnTo>
                  <a:lnTo>
                    <a:pt x="0" y="125522"/>
                  </a:lnTo>
                  <a:lnTo>
                    <a:pt x="64033" y="125522"/>
                  </a:lnTo>
                  <a:cubicBezTo>
                    <a:pt x="69663" y="124818"/>
                    <a:pt x="74588" y="120596"/>
                    <a:pt x="75996" y="114967"/>
                  </a:cubicBezTo>
                  <a:lnTo>
                    <a:pt x="93587" y="61488"/>
                  </a:lnTo>
                  <a:lnTo>
                    <a:pt x="121734" y="212776"/>
                  </a:lnTo>
                  <a:cubicBezTo>
                    <a:pt x="122438" y="218406"/>
                    <a:pt x="127363" y="222628"/>
                    <a:pt x="132993" y="222628"/>
                  </a:cubicBezTo>
                  <a:lnTo>
                    <a:pt x="134400" y="222628"/>
                  </a:lnTo>
                  <a:cubicBezTo>
                    <a:pt x="139326" y="222628"/>
                    <a:pt x="144251" y="219813"/>
                    <a:pt x="146362" y="214887"/>
                  </a:cubicBezTo>
                  <a:lnTo>
                    <a:pt x="191397" y="96672"/>
                  </a:lnTo>
                  <a:lnTo>
                    <a:pt x="209692" y="160002"/>
                  </a:lnTo>
                  <a:cubicBezTo>
                    <a:pt x="211803" y="166334"/>
                    <a:pt x="218136" y="170556"/>
                    <a:pt x="225173" y="168445"/>
                  </a:cubicBezTo>
                  <a:cubicBezTo>
                    <a:pt x="227284" y="167742"/>
                    <a:pt x="229395" y="166334"/>
                    <a:pt x="230802" y="164927"/>
                  </a:cubicBezTo>
                  <a:lnTo>
                    <a:pt x="268800" y="125522"/>
                  </a:lnTo>
                  <a:lnTo>
                    <a:pt x="303279" y="125522"/>
                  </a:lnTo>
                  <a:lnTo>
                    <a:pt x="303279" y="97375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9" name="Graphic 25" descr="Stopwatch">
            <a:extLst>
              <a:ext uri="{FF2B5EF4-FFF2-40B4-BE49-F238E27FC236}">
                <a16:creationId xmlns:a16="http://schemas.microsoft.com/office/drawing/2014/main" id="{3782B469-E730-4185-A37E-8919529078C5}"/>
              </a:ext>
            </a:extLst>
          </p:cNvPr>
          <p:cNvGrpSpPr/>
          <p:nvPr/>
        </p:nvGrpSpPr>
        <p:grpSpPr>
          <a:xfrm>
            <a:off x="3663928" y="2874039"/>
            <a:ext cx="634802" cy="634802"/>
            <a:chOff x="2500427" y="5745935"/>
            <a:chExt cx="675518" cy="675518"/>
          </a:xfrm>
          <a:solidFill>
            <a:schemeClr val="tx1">
              <a:alpha val="60000"/>
            </a:schemeClr>
          </a:solidFill>
        </p:grpSpPr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0F4695A1-961C-499F-B94F-64786836A0FD}"/>
                </a:ext>
              </a:extLst>
            </p:cNvPr>
            <p:cNvSpPr/>
            <p:nvPr/>
          </p:nvSpPr>
          <p:spPr>
            <a:xfrm>
              <a:off x="2824113" y="5964071"/>
              <a:ext cx="28147" cy="28147"/>
            </a:xfrm>
            <a:custGeom>
              <a:avLst/>
              <a:gdLst>
                <a:gd name="connsiteX0" fmla="*/ 28147 w 28146"/>
                <a:gd name="connsiteY0" fmla="*/ 14073 h 28146"/>
                <a:gd name="connsiteX1" fmla="*/ 14073 w 28146"/>
                <a:gd name="connsiteY1" fmla="*/ 28147 h 28146"/>
                <a:gd name="connsiteX2" fmla="*/ 0 w 28146"/>
                <a:gd name="connsiteY2" fmla="*/ 14073 h 28146"/>
                <a:gd name="connsiteX3" fmla="*/ 14073 w 28146"/>
                <a:gd name="connsiteY3" fmla="*/ 0 h 28146"/>
                <a:gd name="connsiteX4" fmla="*/ 28147 w 28146"/>
                <a:gd name="connsiteY4" fmla="*/ 14073 h 28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46" h="28146">
                  <a:moveTo>
                    <a:pt x="28147" y="14073"/>
                  </a:moveTo>
                  <a:cubicBezTo>
                    <a:pt x="28147" y="21846"/>
                    <a:pt x="21846" y="28147"/>
                    <a:pt x="14073" y="28147"/>
                  </a:cubicBezTo>
                  <a:cubicBezTo>
                    <a:pt x="6301" y="28147"/>
                    <a:pt x="0" y="21846"/>
                    <a:pt x="0" y="14073"/>
                  </a:cubicBezTo>
                  <a:cubicBezTo>
                    <a:pt x="0" y="6301"/>
                    <a:pt x="6301" y="0"/>
                    <a:pt x="14073" y="0"/>
                  </a:cubicBezTo>
                  <a:cubicBezTo>
                    <a:pt x="21846" y="0"/>
                    <a:pt x="28147" y="6301"/>
                    <a:pt x="28147" y="14073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1BB07BD3-3CE9-4274-BA88-BAF6907CBABC}"/>
                </a:ext>
              </a:extLst>
            </p:cNvPr>
            <p:cNvSpPr/>
            <p:nvPr/>
          </p:nvSpPr>
          <p:spPr>
            <a:xfrm>
              <a:off x="2824113" y="6245537"/>
              <a:ext cx="28147" cy="28147"/>
            </a:xfrm>
            <a:custGeom>
              <a:avLst/>
              <a:gdLst>
                <a:gd name="connsiteX0" fmla="*/ 28147 w 28146"/>
                <a:gd name="connsiteY0" fmla="*/ 14073 h 28146"/>
                <a:gd name="connsiteX1" fmla="*/ 14073 w 28146"/>
                <a:gd name="connsiteY1" fmla="*/ 28147 h 28146"/>
                <a:gd name="connsiteX2" fmla="*/ 0 w 28146"/>
                <a:gd name="connsiteY2" fmla="*/ 14073 h 28146"/>
                <a:gd name="connsiteX3" fmla="*/ 14073 w 28146"/>
                <a:gd name="connsiteY3" fmla="*/ 0 h 28146"/>
                <a:gd name="connsiteX4" fmla="*/ 28147 w 28146"/>
                <a:gd name="connsiteY4" fmla="*/ 14073 h 28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46" h="28146">
                  <a:moveTo>
                    <a:pt x="28147" y="14073"/>
                  </a:moveTo>
                  <a:cubicBezTo>
                    <a:pt x="28147" y="21846"/>
                    <a:pt x="21846" y="28147"/>
                    <a:pt x="14073" y="28147"/>
                  </a:cubicBezTo>
                  <a:cubicBezTo>
                    <a:pt x="6301" y="28147"/>
                    <a:pt x="0" y="21846"/>
                    <a:pt x="0" y="14073"/>
                  </a:cubicBezTo>
                  <a:cubicBezTo>
                    <a:pt x="0" y="6301"/>
                    <a:pt x="6301" y="0"/>
                    <a:pt x="14073" y="0"/>
                  </a:cubicBezTo>
                  <a:cubicBezTo>
                    <a:pt x="21846" y="0"/>
                    <a:pt x="28147" y="6301"/>
                    <a:pt x="28147" y="14073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1899223B-6A98-4470-8E3A-B4B43281AEB7}"/>
                </a:ext>
              </a:extLst>
            </p:cNvPr>
            <p:cNvSpPr/>
            <p:nvPr/>
          </p:nvSpPr>
          <p:spPr>
            <a:xfrm>
              <a:off x="2964846" y="6097767"/>
              <a:ext cx="28147" cy="28147"/>
            </a:xfrm>
            <a:custGeom>
              <a:avLst/>
              <a:gdLst>
                <a:gd name="connsiteX0" fmla="*/ 28147 w 28146"/>
                <a:gd name="connsiteY0" fmla="*/ 14073 h 28146"/>
                <a:gd name="connsiteX1" fmla="*/ 14073 w 28146"/>
                <a:gd name="connsiteY1" fmla="*/ 28147 h 28146"/>
                <a:gd name="connsiteX2" fmla="*/ 0 w 28146"/>
                <a:gd name="connsiteY2" fmla="*/ 14073 h 28146"/>
                <a:gd name="connsiteX3" fmla="*/ 14073 w 28146"/>
                <a:gd name="connsiteY3" fmla="*/ 0 h 28146"/>
                <a:gd name="connsiteX4" fmla="*/ 28147 w 28146"/>
                <a:gd name="connsiteY4" fmla="*/ 14073 h 28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46" h="28146">
                  <a:moveTo>
                    <a:pt x="28147" y="14073"/>
                  </a:moveTo>
                  <a:cubicBezTo>
                    <a:pt x="28147" y="21846"/>
                    <a:pt x="21846" y="28147"/>
                    <a:pt x="14073" y="28147"/>
                  </a:cubicBezTo>
                  <a:cubicBezTo>
                    <a:pt x="6301" y="28147"/>
                    <a:pt x="0" y="21846"/>
                    <a:pt x="0" y="14073"/>
                  </a:cubicBezTo>
                  <a:cubicBezTo>
                    <a:pt x="0" y="6301"/>
                    <a:pt x="6301" y="0"/>
                    <a:pt x="14073" y="0"/>
                  </a:cubicBezTo>
                  <a:cubicBezTo>
                    <a:pt x="21846" y="0"/>
                    <a:pt x="28147" y="6301"/>
                    <a:pt x="28147" y="14073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EF1CD292-81EF-43F5-89BA-E4E7141429EC}"/>
                </a:ext>
              </a:extLst>
            </p:cNvPr>
            <p:cNvSpPr/>
            <p:nvPr/>
          </p:nvSpPr>
          <p:spPr>
            <a:xfrm>
              <a:off x="2683380" y="6097767"/>
              <a:ext cx="28147" cy="28147"/>
            </a:xfrm>
            <a:custGeom>
              <a:avLst/>
              <a:gdLst>
                <a:gd name="connsiteX0" fmla="*/ 28147 w 28146"/>
                <a:gd name="connsiteY0" fmla="*/ 14073 h 28146"/>
                <a:gd name="connsiteX1" fmla="*/ 14073 w 28146"/>
                <a:gd name="connsiteY1" fmla="*/ 28147 h 28146"/>
                <a:gd name="connsiteX2" fmla="*/ 0 w 28146"/>
                <a:gd name="connsiteY2" fmla="*/ 14073 h 28146"/>
                <a:gd name="connsiteX3" fmla="*/ 14073 w 28146"/>
                <a:gd name="connsiteY3" fmla="*/ 0 h 28146"/>
                <a:gd name="connsiteX4" fmla="*/ 28147 w 28146"/>
                <a:gd name="connsiteY4" fmla="*/ 14073 h 28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46" h="28146">
                  <a:moveTo>
                    <a:pt x="28147" y="14073"/>
                  </a:moveTo>
                  <a:cubicBezTo>
                    <a:pt x="28147" y="21846"/>
                    <a:pt x="21846" y="28147"/>
                    <a:pt x="14073" y="28147"/>
                  </a:cubicBezTo>
                  <a:cubicBezTo>
                    <a:pt x="6301" y="28147"/>
                    <a:pt x="0" y="21846"/>
                    <a:pt x="0" y="14073"/>
                  </a:cubicBezTo>
                  <a:cubicBezTo>
                    <a:pt x="0" y="6301"/>
                    <a:pt x="6301" y="0"/>
                    <a:pt x="14073" y="0"/>
                  </a:cubicBezTo>
                  <a:cubicBezTo>
                    <a:pt x="21846" y="0"/>
                    <a:pt x="28147" y="6301"/>
                    <a:pt x="28147" y="14073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E3837448-16D4-4441-8FC3-F6BDA62C34BF}"/>
                </a:ext>
              </a:extLst>
            </p:cNvPr>
            <p:cNvSpPr/>
            <p:nvPr/>
          </p:nvSpPr>
          <p:spPr>
            <a:xfrm>
              <a:off x="2824113" y="6013328"/>
              <a:ext cx="91476" cy="175916"/>
            </a:xfrm>
            <a:custGeom>
              <a:avLst/>
              <a:gdLst>
                <a:gd name="connsiteX0" fmla="*/ 28147 w 91476"/>
                <a:gd name="connsiteY0" fmla="*/ 0 h 175916"/>
                <a:gd name="connsiteX1" fmla="*/ 0 w 91476"/>
                <a:gd name="connsiteY1" fmla="*/ 0 h 175916"/>
                <a:gd name="connsiteX2" fmla="*/ 0 w 91476"/>
                <a:gd name="connsiteY2" fmla="*/ 98513 h 175916"/>
                <a:gd name="connsiteX3" fmla="*/ 4222 w 91476"/>
                <a:gd name="connsiteY3" fmla="*/ 108364 h 175916"/>
                <a:gd name="connsiteX4" fmla="*/ 73885 w 91476"/>
                <a:gd name="connsiteY4" fmla="*/ 178027 h 175916"/>
                <a:gd name="connsiteX5" fmla="*/ 93587 w 91476"/>
                <a:gd name="connsiteY5" fmla="*/ 158325 h 175916"/>
                <a:gd name="connsiteX6" fmla="*/ 28147 w 91476"/>
                <a:gd name="connsiteY6" fmla="*/ 92884 h 175916"/>
                <a:gd name="connsiteX7" fmla="*/ 28147 w 91476"/>
                <a:gd name="connsiteY7" fmla="*/ 0 h 175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476" h="175916">
                  <a:moveTo>
                    <a:pt x="28147" y="0"/>
                  </a:moveTo>
                  <a:lnTo>
                    <a:pt x="0" y="0"/>
                  </a:lnTo>
                  <a:lnTo>
                    <a:pt x="0" y="98513"/>
                  </a:lnTo>
                  <a:cubicBezTo>
                    <a:pt x="0" y="102031"/>
                    <a:pt x="1407" y="105550"/>
                    <a:pt x="4222" y="108364"/>
                  </a:cubicBezTo>
                  <a:lnTo>
                    <a:pt x="73885" y="178027"/>
                  </a:lnTo>
                  <a:lnTo>
                    <a:pt x="93587" y="158325"/>
                  </a:lnTo>
                  <a:lnTo>
                    <a:pt x="28147" y="92884"/>
                  </a:lnTo>
                  <a:lnTo>
                    <a:pt x="28147" y="0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AA68AED6-5134-44E1-9FA6-EA799BC7E707}"/>
                </a:ext>
              </a:extLst>
            </p:cNvPr>
            <p:cNvSpPr/>
            <p:nvPr/>
          </p:nvSpPr>
          <p:spPr>
            <a:xfrm>
              <a:off x="2599155" y="5809265"/>
              <a:ext cx="478492" cy="541822"/>
            </a:xfrm>
            <a:custGeom>
              <a:avLst/>
              <a:gdLst>
                <a:gd name="connsiteX0" fmla="*/ 239031 w 478491"/>
                <a:gd name="connsiteY0" fmla="*/ 506639 h 541821"/>
                <a:gd name="connsiteX1" fmla="*/ 42005 w 478491"/>
                <a:gd name="connsiteY1" fmla="*/ 309612 h 541821"/>
                <a:gd name="connsiteX2" fmla="*/ 239031 w 478491"/>
                <a:gd name="connsiteY2" fmla="*/ 112586 h 541821"/>
                <a:gd name="connsiteX3" fmla="*/ 436057 w 478491"/>
                <a:gd name="connsiteY3" fmla="*/ 309612 h 541821"/>
                <a:gd name="connsiteX4" fmla="*/ 239031 w 478491"/>
                <a:gd name="connsiteY4" fmla="*/ 506639 h 541821"/>
                <a:gd name="connsiteX5" fmla="*/ 239031 w 478491"/>
                <a:gd name="connsiteY5" fmla="*/ 506639 h 541821"/>
                <a:gd name="connsiteX6" fmla="*/ 405799 w 478491"/>
                <a:gd name="connsiteY6" fmla="*/ 137918 h 541821"/>
                <a:gd name="connsiteX7" fmla="*/ 426909 w 478491"/>
                <a:gd name="connsiteY7" fmla="*/ 116808 h 541821"/>
                <a:gd name="connsiteX8" fmla="*/ 426206 w 478491"/>
                <a:gd name="connsiteY8" fmla="*/ 87254 h 541821"/>
                <a:gd name="connsiteX9" fmla="*/ 396652 w 478491"/>
                <a:gd name="connsiteY9" fmla="*/ 86551 h 541821"/>
                <a:gd name="connsiteX10" fmla="*/ 372727 w 478491"/>
                <a:gd name="connsiteY10" fmla="*/ 111179 h 541821"/>
                <a:gd name="connsiteX11" fmla="*/ 260141 w 478491"/>
                <a:gd name="connsiteY11" fmla="*/ 71774 h 541821"/>
                <a:gd name="connsiteX12" fmla="*/ 260141 w 478491"/>
                <a:gd name="connsiteY12" fmla="*/ 42220 h 541821"/>
                <a:gd name="connsiteX13" fmla="*/ 323471 w 478491"/>
                <a:gd name="connsiteY13" fmla="*/ 42220 h 541821"/>
                <a:gd name="connsiteX14" fmla="*/ 323471 w 478491"/>
                <a:gd name="connsiteY14" fmla="*/ 0 h 541821"/>
                <a:gd name="connsiteX15" fmla="*/ 154591 w 478491"/>
                <a:gd name="connsiteY15" fmla="*/ 0 h 541821"/>
                <a:gd name="connsiteX16" fmla="*/ 154591 w 478491"/>
                <a:gd name="connsiteY16" fmla="*/ 42220 h 541821"/>
                <a:gd name="connsiteX17" fmla="*/ 217921 w 478491"/>
                <a:gd name="connsiteY17" fmla="*/ 42220 h 541821"/>
                <a:gd name="connsiteX18" fmla="*/ 217921 w 478491"/>
                <a:gd name="connsiteY18" fmla="*/ 71070 h 541821"/>
                <a:gd name="connsiteX19" fmla="*/ 1896 w 478491"/>
                <a:gd name="connsiteY19" fmla="*/ 279355 h 541821"/>
                <a:gd name="connsiteX20" fmla="*/ 159517 w 478491"/>
                <a:gd name="connsiteY20" fmla="*/ 534785 h 541821"/>
                <a:gd name="connsiteX21" fmla="*/ 443094 w 478491"/>
                <a:gd name="connsiteY21" fmla="*/ 435568 h 541821"/>
                <a:gd name="connsiteX22" fmla="*/ 405799 w 478491"/>
                <a:gd name="connsiteY22" fmla="*/ 137918 h 541821"/>
                <a:gd name="connsiteX23" fmla="*/ 405799 w 478491"/>
                <a:gd name="connsiteY23" fmla="*/ 137918 h 541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78491" h="541821">
                  <a:moveTo>
                    <a:pt x="239031" y="506639"/>
                  </a:moveTo>
                  <a:cubicBezTo>
                    <a:pt x="129963" y="506639"/>
                    <a:pt x="42005" y="418680"/>
                    <a:pt x="42005" y="309612"/>
                  </a:cubicBezTo>
                  <a:cubicBezTo>
                    <a:pt x="42005" y="200544"/>
                    <a:pt x="129963" y="112586"/>
                    <a:pt x="239031" y="112586"/>
                  </a:cubicBezTo>
                  <a:cubicBezTo>
                    <a:pt x="348099" y="112586"/>
                    <a:pt x="436057" y="200544"/>
                    <a:pt x="436057" y="309612"/>
                  </a:cubicBezTo>
                  <a:cubicBezTo>
                    <a:pt x="436057" y="418680"/>
                    <a:pt x="348099" y="506639"/>
                    <a:pt x="239031" y="506639"/>
                  </a:cubicBezTo>
                  <a:lnTo>
                    <a:pt x="239031" y="506639"/>
                  </a:lnTo>
                  <a:close/>
                  <a:moveTo>
                    <a:pt x="405799" y="137918"/>
                  </a:moveTo>
                  <a:lnTo>
                    <a:pt x="426909" y="116808"/>
                  </a:lnTo>
                  <a:cubicBezTo>
                    <a:pt x="434650" y="108364"/>
                    <a:pt x="434650" y="95698"/>
                    <a:pt x="426206" y="87254"/>
                  </a:cubicBezTo>
                  <a:cubicBezTo>
                    <a:pt x="418465" y="79514"/>
                    <a:pt x="405096" y="78810"/>
                    <a:pt x="396652" y="86551"/>
                  </a:cubicBezTo>
                  <a:lnTo>
                    <a:pt x="372727" y="111179"/>
                  </a:lnTo>
                  <a:cubicBezTo>
                    <a:pt x="338951" y="88662"/>
                    <a:pt x="300250" y="74588"/>
                    <a:pt x="260141" y="71774"/>
                  </a:cubicBezTo>
                  <a:lnTo>
                    <a:pt x="260141" y="42220"/>
                  </a:lnTo>
                  <a:lnTo>
                    <a:pt x="323471" y="42220"/>
                  </a:lnTo>
                  <a:lnTo>
                    <a:pt x="323471" y="0"/>
                  </a:lnTo>
                  <a:lnTo>
                    <a:pt x="154591" y="0"/>
                  </a:lnTo>
                  <a:lnTo>
                    <a:pt x="154591" y="42220"/>
                  </a:lnTo>
                  <a:lnTo>
                    <a:pt x="217921" y="42220"/>
                  </a:lnTo>
                  <a:lnTo>
                    <a:pt x="217921" y="71070"/>
                  </a:lnTo>
                  <a:cubicBezTo>
                    <a:pt x="106038" y="80921"/>
                    <a:pt x="15969" y="167472"/>
                    <a:pt x="1896" y="279355"/>
                  </a:cubicBezTo>
                  <a:cubicBezTo>
                    <a:pt x="-12177" y="391238"/>
                    <a:pt x="53263" y="497491"/>
                    <a:pt x="159517" y="534785"/>
                  </a:cubicBezTo>
                  <a:cubicBezTo>
                    <a:pt x="265770" y="572079"/>
                    <a:pt x="383282" y="531267"/>
                    <a:pt x="443094" y="435568"/>
                  </a:cubicBezTo>
                  <a:cubicBezTo>
                    <a:pt x="502905" y="339870"/>
                    <a:pt x="486017" y="216025"/>
                    <a:pt x="405799" y="137918"/>
                  </a:cubicBezTo>
                  <a:lnTo>
                    <a:pt x="405799" y="137918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0" name="Graphic 29" descr="Lightbulb">
            <a:extLst>
              <a:ext uri="{FF2B5EF4-FFF2-40B4-BE49-F238E27FC236}">
                <a16:creationId xmlns:a16="http://schemas.microsoft.com/office/drawing/2014/main" id="{092DDED4-28F0-4642-BE04-A011A4136297}"/>
              </a:ext>
            </a:extLst>
          </p:cNvPr>
          <p:cNvGrpSpPr/>
          <p:nvPr/>
        </p:nvGrpSpPr>
        <p:grpSpPr>
          <a:xfrm>
            <a:off x="1985063" y="4543263"/>
            <a:ext cx="634802" cy="634802"/>
            <a:chOff x="1496465" y="5996206"/>
            <a:chExt cx="675518" cy="675518"/>
          </a:xfrm>
          <a:solidFill>
            <a:schemeClr val="bg1">
              <a:alpha val="60000"/>
            </a:schemeClr>
          </a:solidFill>
        </p:grpSpPr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0FFB796C-B835-467D-916D-46B1803A3F54}"/>
                </a:ext>
              </a:extLst>
            </p:cNvPr>
            <p:cNvSpPr/>
            <p:nvPr/>
          </p:nvSpPr>
          <p:spPr>
            <a:xfrm>
              <a:off x="1742748" y="6446551"/>
              <a:ext cx="182953" cy="42220"/>
            </a:xfrm>
            <a:custGeom>
              <a:avLst/>
              <a:gdLst>
                <a:gd name="connsiteX0" fmla="*/ 21110 w 182952"/>
                <a:gd name="connsiteY0" fmla="*/ 0 h 42219"/>
                <a:gd name="connsiteX1" fmla="*/ 161843 w 182952"/>
                <a:gd name="connsiteY1" fmla="*/ 0 h 42219"/>
                <a:gd name="connsiteX2" fmla="*/ 182953 w 182952"/>
                <a:gd name="connsiteY2" fmla="*/ 21110 h 42219"/>
                <a:gd name="connsiteX3" fmla="*/ 161843 w 182952"/>
                <a:gd name="connsiteY3" fmla="*/ 42220 h 42219"/>
                <a:gd name="connsiteX4" fmla="*/ 21110 w 182952"/>
                <a:gd name="connsiteY4" fmla="*/ 42220 h 42219"/>
                <a:gd name="connsiteX5" fmla="*/ 0 w 182952"/>
                <a:gd name="connsiteY5" fmla="*/ 21110 h 42219"/>
                <a:gd name="connsiteX6" fmla="*/ 21110 w 182952"/>
                <a:gd name="connsiteY6" fmla="*/ 0 h 42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952" h="42219">
                  <a:moveTo>
                    <a:pt x="21110" y="0"/>
                  </a:moveTo>
                  <a:lnTo>
                    <a:pt x="161843" y="0"/>
                  </a:lnTo>
                  <a:cubicBezTo>
                    <a:pt x="173805" y="0"/>
                    <a:pt x="182953" y="9148"/>
                    <a:pt x="182953" y="21110"/>
                  </a:cubicBezTo>
                  <a:cubicBezTo>
                    <a:pt x="182953" y="33072"/>
                    <a:pt x="173805" y="42220"/>
                    <a:pt x="161843" y="42220"/>
                  </a:cubicBezTo>
                  <a:lnTo>
                    <a:pt x="21110" y="42220"/>
                  </a:lnTo>
                  <a:cubicBezTo>
                    <a:pt x="9148" y="42220"/>
                    <a:pt x="0" y="33072"/>
                    <a:pt x="0" y="21110"/>
                  </a:cubicBezTo>
                  <a:cubicBezTo>
                    <a:pt x="0" y="9148"/>
                    <a:pt x="9148" y="0"/>
                    <a:pt x="21110" y="0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022D45C8-4CDB-4E57-B825-C0DEEFAEFFD7}"/>
                </a:ext>
              </a:extLst>
            </p:cNvPr>
            <p:cNvSpPr/>
            <p:nvPr/>
          </p:nvSpPr>
          <p:spPr>
            <a:xfrm>
              <a:off x="1742748" y="6516918"/>
              <a:ext cx="182953" cy="42220"/>
            </a:xfrm>
            <a:custGeom>
              <a:avLst/>
              <a:gdLst>
                <a:gd name="connsiteX0" fmla="*/ 21110 w 182952"/>
                <a:gd name="connsiteY0" fmla="*/ 0 h 42219"/>
                <a:gd name="connsiteX1" fmla="*/ 161843 w 182952"/>
                <a:gd name="connsiteY1" fmla="*/ 0 h 42219"/>
                <a:gd name="connsiteX2" fmla="*/ 182953 w 182952"/>
                <a:gd name="connsiteY2" fmla="*/ 21110 h 42219"/>
                <a:gd name="connsiteX3" fmla="*/ 161843 w 182952"/>
                <a:gd name="connsiteY3" fmla="*/ 42220 h 42219"/>
                <a:gd name="connsiteX4" fmla="*/ 21110 w 182952"/>
                <a:gd name="connsiteY4" fmla="*/ 42220 h 42219"/>
                <a:gd name="connsiteX5" fmla="*/ 0 w 182952"/>
                <a:gd name="connsiteY5" fmla="*/ 21110 h 42219"/>
                <a:gd name="connsiteX6" fmla="*/ 21110 w 182952"/>
                <a:gd name="connsiteY6" fmla="*/ 0 h 42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952" h="42219">
                  <a:moveTo>
                    <a:pt x="21110" y="0"/>
                  </a:moveTo>
                  <a:lnTo>
                    <a:pt x="161843" y="0"/>
                  </a:lnTo>
                  <a:cubicBezTo>
                    <a:pt x="173805" y="0"/>
                    <a:pt x="182953" y="9148"/>
                    <a:pt x="182953" y="21110"/>
                  </a:cubicBezTo>
                  <a:cubicBezTo>
                    <a:pt x="182953" y="33072"/>
                    <a:pt x="173805" y="42220"/>
                    <a:pt x="161843" y="42220"/>
                  </a:cubicBezTo>
                  <a:lnTo>
                    <a:pt x="21110" y="42220"/>
                  </a:lnTo>
                  <a:cubicBezTo>
                    <a:pt x="9148" y="42220"/>
                    <a:pt x="0" y="33072"/>
                    <a:pt x="0" y="21110"/>
                  </a:cubicBezTo>
                  <a:cubicBezTo>
                    <a:pt x="0" y="9148"/>
                    <a:pt x="9148" y="0"/>
                    <a:pt x="21110" y="0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9FBEE3C6-7476-4C8C-A3C9-C065DBE4FB7E}"/>
                </a:ext>
              </a:extLst>
            </p:cNvPr>
            <p:cNvSpPr/>
            <p:nvPr/>
          </p:nvSpPr>
          <p:spPr>
            <a:xfrm>
              <a:off x="1788486" y="6587284"/>
              <a:ext cx="91476" cy="42220"/>
            </a:xfrm>
            <a:custGeom>
              <a:avLst/>
              <a:gdLst>
                <a:gd name="connsiteX0" fmla="*/ 0 w 91476"/>
                <a:gd name="connsiteY0" fmla="*/ 0 h 42219"/>
                <a:gd name="connsiteX1" fmla="*/ 45738 w 91476"/>
                <a:gd name="connsiteY1" fmla="*/ 42220 h 42219"/>
                <a:gd name="connsiteX2" fmla="*/ 91476 w 91476"/>
                <a:gd name="connsiteY2" fmla="*/ 0 h 42219"/>
                <a:gd name="connsiteX3" fmla="*/ 0 w 91476"/>
                <a:gd name="connsiteY3" fmla="*/ 0 h 42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476" h="42219">
                  <a:moveTo>
                    <a:pt x="0" y="0"/>
                  </a:moveTo>
                  <a:cubicBezTo>
                    <a:pt x="2111" y="23925"/>
                    <a:pt x="21814" y="42220"/>
                    <a:pt x="45738" y="42220"/>
                  </a:cubicBezTo>
                  <a:cubicBezTo>
                    <a:pt x="69663" y="42220"/>
                    <a:pt x="89365" y="23925"/>
                    <a:pt x="91476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EEA1B406-E334-443E-8A1B-9BA3372122E7}"/>
                </a:ext>
              </a:extLst>
            </p:cNvPr>
            <p:cNvSpPr/>
            <p:nvPr/>
          </p:nvSpPr>
          <p:spPr>
            <a:xfrm>
              <a:off x="1651271" y="6038426"/>
              <a:ext cx="365906" cy="379979"/>
            </a:xfrm>
            <a:custGeom>
              <a:avLst/>
              <a:gdLst>
                <a:gd name="connsiteX0" fmla="*/ 182953 w 365905"/>
                <a:gd name="connsiteY0" fmla="*/ 0 h 379978"/>
                <a:gd name="connsiteX1" fmla="*/ 182953 w 365905"/>
                <a:gd name="connsiteY1" fmla="*/ 0 h 379978"/>
                <a:gd name="connsiteX2" fmla="*/ 182953 w 365905"/>
                <a:gd name="connsiteY2" fmla="*/ 0 h 379978"/>
                <a:gd name="connsiteX3" fmla="*/ 0 w 365905"/>
                <a:gd name="connsiteY3" fmla="*/ 180842 h 379978"/>
                <a:gd name="connsiteX4" fmla="*/ 0 w 365905"/>
                <a:gd name="connsiteY4" fmla="*/ 187175 h 379978"/>
                <a:gd name="connsiteX5" fmla="*/ 12666 w 365905"/>
                <a:gd name="connsiteY5" fmla="*/ 250505 h 379978"/>
                <a:gd name="connsiteX6" fmla="*/ 44331 w 365905"/>
                <a:gd name="connsiteY6" fmla="*/ 302576 h 379978"/>
                <a:gd name="connsiteX7" fmla="*/ 87254 w 365905"/>
                <a:gd name="connsiteY7" fmla="*/ 372239 h 379978"/>
                <a:gd name="connsiteX8" fmla="*/ 99920 w 365905"/>
                <a:gd name="connsiteY8" fmla="*/ 379979 h 379978"/>
                <a:gd name="connsiteX9" fmla="*/ 265985 w 365905"/>
                <a:gd name="connsiteY9" fmla="*/ 379979 h 379978"/>
                <a:gd name="connsiteX10" fmla="*/ 278651 w 365905"/>
                <a:gd name="connsiteY10" fmla="*/ 372239 h 379978"/>
                <a:gd name="connsiteX11" fmla="*/ 321575 w 365905"/>
                <a:gd name="connsiteY11" fmla="*/ 302576 h 379978"/>
                <a:gd name="connsiteX12" fmla="*/ 353240 w 365905"/>
                <a:gd name="connsiteY12" fmla="*/ 250505 h 379978"/>
                <a:gd name="connsiteX13" fmla="*/ 365906 w 365905"/>
                <a:gd name="connsiteY13" fmla="*/ 187175 h 379978"/>
                <a:gd name="connsiteX14" fmla="*/ 365906 w 365905"/>
                <a:gd name="connsiteY14" fmla="*/ 180842 h 379978"/>
                <a:gd name="connsiteX15" fmla="*/ 182953 w 365905"/>
                <a:gd name="connsiteY15" fmla="*/ 0 h 379978"/>
                <a:gd name="connsiteX16" fmla="*/ 323686 w 365905"/>
                <a:gd name="connsiteY16" fmla="*/ 186471 h 379978"/>
                <a:gd name="connsiteX17" fmla="*/ 313834 w 365905"/>
                <a:gd name="connsiteY17" fmla="*/ 235728 h 379978"/>
                <a:gd name="connsiteX18" fmla="*/ 289910 w 365905"/>
                <a:gd name="connsiteY18" fmla="*/ 274429 h 379978"/>
                <a:gd name="connsiteX19" fmla="*/ 249097 w 365905"/>
                <a:gd name="connsiteY19" fmla="*/ 337759 h 379978"/>
                <a:gd name="connsiteX20" fmla="*/ 182953 w 365905"/>
                <a:gd name="connsiteY20" fmla="*/ 337759 h 379978"/>
                <a:gd name="connsiteX21" fmla="*/ 117512 w 365905"/>
                <a:gd name="connsiteY21" fmla="*/ 337759 h 379978"/>
                <a:gd name="connsiteX22" fmla="*/ 76699 w 365905"/>
                <a:gd name="connsiteY22" fmla="*/ 274429 h 379978"/>
                <a:gd name="connsiteX23" fmla="*/ 52775 w 365905"/>
                <a:gd name="connsiteY23" fmla="*/ 235728 h 379978"/>
                <a:gd name="connsiteX24" fmla="*/ 42924 w 365905"/>
                <a:gd name="connsiteY24" fmla="*/ 186471 h 379978"/>
                <a:gd name="connsiteX25" fmla="*/ 42924 w 365905"/>
                <a:gd name="connsiteY25" fmla="*/ 180842 h 379978"/>
                <a:gd name="connsiteX26" fmla="*/ 183656 w 365905"/>
                <a:gd name="connsiteY26" fmla="*/ 41516 h 379978"/>
                <a:gd name="connsiteX27" fmla="*/ 183656 w 365905"/>
                <a:gd name="connsiteY27" fmla="*/ 41516 h 379978"/>
                <a:gd name="connsiteX28" fmla="*/ 183656 w 365905"/>
                <a:gd name="connsiteY28" fmla="*/ 41516 h 379978"/>
                <a:gd name="connsiteX29" fmla="*/ 183656 w 365905"/>
                <a:gd name="connsiteY29" fmla="*/ 41516 h 379978"/>
                <a:gd name="connsiteX30" fmla="*/ 183656 w 365905"/>
                <a:gd name="connsiteY30" fmla="*/ 41516 h 379978"/>
                <a:gd name="connsiteX31" fmla="*/ 183656 w 365905"/>
                <a:gd name="connsiteY31" fmla="*/ 41516 h 379978"/>
                <a:gd name="connsiteX32" fmla="*/ 183656 w 365905"/>
                <a:gd name="connsiteY32" fmla="*/ 41516 h 379978"/>
                <a:gd name="connsiteX33" fmla="*/ 324389 w 365905"/>
                <a:gd name="connsiteY33" fmla="*/ 180842 h 379978"/>
                <a:gd name="connsiteX34" fmla="*/ 324389 w 365905"/>
                <a:gd name="connsiteY34" fmla="*/ 186471 h 379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65905" h="379978">
                  <a:moveTo>
                    <a:pt x="182953" y="0"/>
                  </a:moveTo>
                  <a:cubicBezTo>
                    <a:pt x="182953" y="0"/>
                    <a:pt x="182953" y="0"/>
                    <a:pt x="182953" y="0"/>
                  </a:cubicBezTo>
                  <a:cubicBezTo>
                    <a:pt x="182953" y="0"/>
                    <a:pt x="182953" y="0"/>
                    <a:pt x="182953" y="0"/>
                  </a:cubicBezTo>
                  <a:cubicBezTo>
                    <a:pt x="83032" y="704"/>
                    <a:pt x="2111" y="80921"/>
                    <a:pt x="0" y="180842"/>
                  </a:cubicBezTo>
                  <a:lnTo>
                    <a:pt x="0" y="187175"/>
                  </a:lnTo>
                  <a:cubicBezTo>
                    <a:pt x="704" y="208988"/>
                    <a:pt x="4926" y="230098"/>
                    <a:pt x="12666" y="250505"/>
                  </a:cubicBezTo>
                  <a:cubicBezTo>
                    <a:pt x="20406" y="269504"/>
                    <a:pt x="30961" y="287095"/>
                    <a:pt x="44331" y="302576"/>
                  </a:cubicBezTo>
                  <a:cubicBezTo>
                    <a:pt x="61219" y="320871"/>
                    <a:pt x="79514" y="356758"/>
                    <a:pt x="87254" y="372239"/>
                  </a:cubicBezTo>
                  <a:cubicBezTo>
                    <a:pt x="89365" y="377164"/>
                    <a:pt x="94291" y="379979"/>
                    <a:pt x="99920" y="379979"/>
                  </a:cubicBezTo>
                  <a:lnTo>
                    <a:pt x="265985" y="379979"/>
                  </a:lnTo>
                  <a:cubicBezTo>
                    <a:pt x="271615" y="379979"/>
                    <a:pt x="276540" y="377164"/>
                    <a:pt x="278651" y="372239"/>
                  </a:cubicBezTo>
                  <a:cubicBezTo>
                    <a:pt x="286392" y="356758"/>
                    <a:pt x="304687" y="320871"/>
                    <a:pt x="321575" y="302576"/>
                  </a:cubicBezTo>
                  <a:cubicBezTo>
                    <a:pt x="334944" y="287095"/>
                    <a:pt x="346203" y="269504"/>
                    <a:pt x="353240" y="250505"/>
                  </a:cubicBezTo>
                  <a:cubicBezTo>
                    <a:pt x="360980" y="230098"/>
                    <a:pt x="365202" y="208988"/>
                    <a:pt x="365906" y="187175"/>
                  </a:cubicBezTo>
                  <a:lnTo>
                    <a:pt x="365906" y="180842"/>
                  </a:lnTo>
                  <a:cubicBezTo>
                    <a:pt x="363795" y="80921"/>
                    <a:pt x="282873" y="704"/>
                    <a:pt x="182953" y="0"/>
                  </a:cubicBezTo>
                  <a:close/>
                  <a:moveTo>
                    <a:pt x="323686" y="186471"/>
                  </a:moveTo>
                  <a:cubicBezTo>
                    <a:pt x="322982" y="203359"/>
                    <a:pt x="319464" y="220247"/>
                    <a:pt x="313834" y="235728"/>
                  </a:cubicBezTo>
                  <a:cubicBezTo>
                    <a:pt x="308205" y="249801"/>
                    <a:pt x="300465" y="263171"/>
                    <a:pt x="289910" y="274429"/>
                  </a:cubicBezTo>
                  <a:cubicBezTo>
                    <a:pt x="273726" y="294132"/>
                    <a:pt x="259652" y="315242"/>
                    <a:pt x="249097" y="337759"/>
                  </a:cubicBezTo>
                  <a:lnTo>
                    <a:pt x="182953" y="337759"/>
                  </a:lnTo>
                  <a:lnTo>
                    <a:pt x="117512" y="337759"/>
                  </a:lnTo>
                  <a:cubicBezTo>
                    <a:pt x="106253" y="315242"/>
                    <a:pt x="92180" y="294132"/>
                    <a:pt x="76699" y="274429"/>
                  </a:cubicBezTo>
                  <a:cubicBezTo>
                    <a:pt x="66848" y="263171"/>
                    <a:pt x="58404" y="249801"/>
                    <a:pt x="52775" y="235728"/>
                  </a:cubicBezTo>
                  <a:cubicBezTo>
                    <a:pt x="46442" y="220247"/>
                    <a:pt x="43627" y="203359"/>
                    <a:pt x="42924" y="186471"/>
                  </a:cubicBezTo>
                  <a:lnTo>
                    <a:pt x="42924" y="180842"/>
                  </a:lnTo>
                  <a:cubicBezTo>
                    <a:pt x="44331" y="104142"/>
                    <a:pt x="106957" y="42220"/>
                    <a:pt x="183656" y="41516"/>
                  </a:cubicBezTo>
                  <a:lnTo>
                    <a:pt x="183656" y="41516"/>
                  </a:lnTo>
                  <a:lnTo>
                    <a:pt x="183656" y="41516"/>
                  </a:lnTo>
                  <a:cubicBezTo>
                    <a:pt x="183656" y="41516"/>
                    <a:pt x="183656" y="41516"/>
                    <a:pt x="183656" y="41516"/>
                  </a:cubicBezTo>
                  <a:cubicBezTo>
                    <a:pt x="183656" y="41516"/>
                    <a:pt x="183656" y="41516"/>
                    <a:pt x="183656" y="41516"/>
                  </a:cubicBezTo>
                  <a:lnTo>
                    <a:pt x="183656" y="41516"/>
                  </a:lnTo>
                  <a:lnTo>
                    <a:pt x="183656" y="41516"/>
                  </a:lnTo>
                  <a:cubicBezTo>
                    <a:pt x="260356" y="42220"/>
                    <a:pt x="322982" y="103439"/>
                    <a:pt x="324389" y="180842"/>
                  </a:cubicBezTo>
                  <a:lnTo>
                    <a:pt x="324389" y="186471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1" name="Graphic 23" descr="Bullseye">
            <a:extLst>
              <a:ext uri="{FF2B5EF4-FFF2-40B4-BE49-F238E27FC236}">
                <a16:creationId xmlns:a16="http://schemas.microsoft.com/office/drawing/2014/main" id="{47B2FABA-4463-4A3A-A414-935F775E8CC5}"/>
              </a:ext>
            </a:extLst>
          </p:cNvPr>
          <p:cNvGrpSpPr/>
          <p:nvPr/>
        </p:nvGrpSpPr>
        <p:grpSpPr>
          <a:xfrm>
            <a:off x="2536716" y="3489298"/>
            <a:ext cx="634802" cy="634802"/>
            <a:chOff x="301989" y="5728996"/>
            <a:chExt cx="675518" cy="675518"/>
          </a:xfrm>
          <a:solidFill>
            <a:schemeClr val="tx1">
              <a:alpha val="60000"/>
            </a:schemeClr>
          </a:solidFill>
        </p:grpSpPr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9A71D7C4-EDF9-4945-8A74-C6336A101009}"/>
                </a:ext>
              </a:extLst>
            </p:cNvPr>
            <p:cNvSpPr/>
            <p:nvPr/>
          </p:nvSpPr>
          <p:spPr>
            <a:xfrm>
              <a:off x="558123" y="5788807"/>
              <a:ext cx="358869" cy="358869"/>
            </a:xfrm>
            <a:custGeom>
              <a:avLst/>
              <a:gdLst>
                <a:gd name="connsiteX0" fmla="*/ 296243 w 358868"/>
                <a:gd name="connsiteY0" fmla="*/ 63330 h 358868"/>
                <a:gd name="connsiteX1" fmla="*/ 289206 w 358868"/>
                <a:gd name="connsiteY1" fmla="*/ 0 h 358868"/>
                <a:gd name="connsiteX2" fmla="*/ 211803 w 358868"/>
                <a:gd name="connsiteY2" fmla="*/ 77403 h 358868"/>
                <a:gd name="connsiteX3" fmla="*/ 216025 w 358868"/>
                <a:gd name="connsiteY3" fmla="*/ 113994 h 358868"/>
                <a:gd name="connsiteX4" fmla="*/ 103439 w 358868"/>
                <a:gd name="connsiteY4" fmla="*/ 226580 h 358868"/>
                <a:gd name="connsiteX5" fmla="*/ 70366 w 358868"/>
                <a:gd name="connsiteY5" fmla="*/ 218136 h 358868"/>
                <a:gd name="connsiteX6" fmla="*/ 0 w 358868"/>
                <a:gd name="connsiteY6" fmla="*/ 288502 h 358868"/>
                <a:gd name="connsiteX7" fmla="*/ 70366 w 358868"/>
                <a:gd name="connsiteY7" fmla="*/ 358869 h 358868"/>
                <a:gd name="connsiteX8" fmla="*/ 140733 w 358868"/>
                <a:gd name="connsiteY8" fmla="*/ 288502 h 358868"/>
                <a:gd name="connsiteX9" fmla="*/ 132993 w 358868"/>
                <a:gd name="connsiteY9" fmla="*/ 256134 h 358868"/>
                <a:gd name="connsiteX10" fmla="*/ 245579 w 358868"/>
                <a:gd name="connsiteY10" fmla="*/ 143548 h 358868"/>
                <a:gd name="connsiteX11" fmla="*/ 282170 w 358868"/>
                <a:gd name="connsiteY11" fmla="*/ 147770 h 358868"/>
                <a:gd name="connsiteX12" fmla="*/ 359573 w 358868"/>
                <a:gd name="connsiteY12" fmla="*/ 70366 h 358868"/>
                <a:gd name="connsiteX13" fmla="*/ 296243 w 358868"/>
                <a:gd name="connsiteY13" fmla="*/ 63330 h 35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58868" h="358868">
                  <a:moveTo>
                    <a:pt x="296243" y="63330"/>
                  </a:moveTo>
                  <a:lnTo>
                    <a:pt x="289206" y="0"/>
                  </a:lnTo>
                  <a:lnTo>
                    <a:pt x="211803" y="77403"/>
                  </a:lnTo>
                  <a:lnTo>
                    <a:pt x="216025" y="113994"/>
                  </a:lnTo>
                  <a:lnTo>
                    <a:pt x="103439" y="226580"/>
                  </a:lnTo>
                  <a:cubicBezTo>
                    <a:pt x="93587" y="221654"/>
                    <a:pt x="82329" y="218136"/>
                    <a:pt x="70366" y="218136"/>
                  </a:cubicBezTo>
                  <a:cubicBezTo>
                    <a:pt x="31665" y="218136"/>
                    <a:pt x="0" y="249801"/>
                    <a:pt x="0" y="288502"/>
                  </a:cubicBezTo>
                  <a:cubicBezTo>
                    <a:pt x="0" y="327204"/>
                    <a:pt x="31665" y="358869"/>
                    <a:pt x="70366" y="358869"/>
                  </a:cubicBezTo>
                  <a:cubicBezTo>
                    <a:pt x="109068" y="358869"/>
                    <a:pt x="140733" y="327204"/>
                    <a:pt x="140733" y="288502"/>
                  </a:cubicBezTo>
                  <a:cubicBezTo>
                    <a:pt x="140733" y="276540"/>
                    <a:pt x="137918" y="265985"/>
                    <a:pt x="132993" y="256134"/>
                  </a:cubicBezTo>
                  <a:lnTo>
                    <a:pt x="245579" y="143548"/>
                  </a:lnTo>
                  <a:lnTo>
                    <a:pt x="282170" y="147770"/>
                  </a:lnTo>
                  <a:lnTo>
                    <a:pt x="359573" y="70366"/>
                  </a:lnTo>
                  <a:lnTo>
                    <a:pt x="296243" y="63330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4CA5DB7D-F79F-4939-BA7E-596DDAD0DB7E}"/>
                </a:ext>
              </a:extLst>
            </p:cNvPr>
            <p:cNvSpPr/>
            <p:nvPr/>
          </p:nvSpPr>
          <p:spPr>
            <a:xfrm>
              <a:off x="361800" y="5809917"/>
              <a:ext cx="534785" cy="534785"/>
            </a:xfrm>
            <a:custGeom>
              <a:avLst/>
              <a:gdLst>
                <a:gd name="connsiteX0" fmla="*/ 498195 w 534785"/>
                <a:gd name="connsiteY0" fmla="*/ 146362 h 534785"/>
                <a:gd name="connsiteX1" fmla="*/ 489047 w 534785"/>
                <a:gd name="connsiteY1" fmla="*/ 156214 h 534785"/>
                <a:gd name="connsiteX2" fmla="*/ 475677 w 534785"/>
                <a:gd name="connsiteY2" fmla="*/ 154806 h 534785"/>
                <a:gd name="connsiteX3" fmla="*/ 460900 w 534785"/>
                <a:gd name="connsiteY3" fmla="*/ 152695 h 534785"/>
                <a:gd name="connsiteX4" fmla="*/ 492565 w 534785"/>
                <a:gd name="connsiteY4" fmla="*/ 267393 h 534785"/>
                <a:gd name="connsiteX5" fmla="*/ 267393 w 534785"/>
                <a:gd name="connsiteY5" fmla="*/ 492565 h 534785"/>
                <a:gd name="connsiteX6" fmla="*/ 42220 w 534785"/>
                <a:gd name="connsiteY6" fmla="*/ 267393 h 534785"/>
                <a:gd name="connsiteX7" fmla="*/ 267393 w 534785"/>
                <a:gd name="connsiteY7" fmla="*/ 42220 h 534785"/>
                <a:gd name="connsiteX8" fmla="*/ 382090 w 534785"/>
                <a:gd name="connsiteY8" fmla="*/ 73885 h 534785"/>
                <a:gd name="connsiteX9" fmla="*/ 380683 w 534785"/>
                <a:gd name="connsiteY9" fmla="*/ 59811 h 534785"/>
                <a:gd name="connsiteX10" fmla="*/ 378572 w 534785"/>
                <a:gd name="connsiteY10" fmla="*/ 45738 h 534785"/>
                <a:gd name="connsiteX11" fmla="*/ 388423 w 534785"/>
                <a:gd name="connsiteY11" fmla="*/ 35887 h 534785"/>
                <a:gd name="connsiteX12" fmla="*/ 393349 w 534785"/>
                <a:gd name="connsiteY12" fmla="*/ 30961 h 534785"/>
                <a:gd name="connsiteX13" fmla="*/ 267393 w 534785"/>
                <a:gd name="connsiteY13" fmla="*/ 0 h 534785"/>
                <a:gd name="connsiteX14" fmla="*/ 0 w 534785"/>
                <a:gd name="connsiteY14" fmla="*/ 267393 h 534785"/>
                <a:gd name="connsiteX15" fmla="*/ 267393 w 534785"/>
                <a:gd name="connsiteY15" fmla="*/ 534785 h 534785"/>
                <a:gd name="connsiteX16" fmla="*/ 534785 w 534785"/>
                <a:gd name="connsiteY16" fmla="*/ 267393 h 534785"/>
                <a:gd name="connsiteX17" fmla="*/ 503120 w 534785"/>
                <a:gd name="connsiteY17" fmla="*/ 142140 h 534785"/>
                <a:gd name="connsiteX18" fmla="*/ 498195 w 534785"/>
                <a:gd name="connsiteY18" fmla="*/ 146362 h 534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34785" h="534785">
                  <a:moveTo>
                    <a:pt x="498195" y="146362"/>
                  </a:moveTo>
                  <a:lnTo>
                    <a:pt x="489047" y="156214"/>
                  </a:lnTo>
                  <a:lnTo>
                    <a:pt x="475677" y="154806"/>
                  </a:lnTo>
                  <a:lnTo>
                    <a:pt x="460900" y="152695"/>
                  </a:lnTo>
                  <a:cubicBezTo>
                    <a:pt x="480603" y="186471"/>
                    <a:pt x="492565" y="225173"/>
                    <a:pt x="492565" y="267393"/>
                  </a:cubicBezTo>
                  <a:cubicBezTo>
                    <a:pt x="492565" y="391238"/>
                    <a:pt x="391238" y="492565"/>
                    <a:pt x="267393" y="492565"/>
                  </a:cubicBezTo>
                  <a:cubicBezTo>
                    <a:pt x="143548" y="492565"/>
                    <a:pt x="42220" y="391238"/>
                    <a:pt x="42220" y="267393"/>
                  </a:cubicBezTo>
                  <a:cubicBezTo>
                    <a:pt x="42220" y="143548"/>
                    <a:pt x="143548" y="42220"/>
                    <a:pt x="267393" y="42220"/>
                  </a:cubicBezTo>
                  <a:cubicBezTo>
                    <a:pt x="308909" y="42220"/>
                    <a:pt x="348314" y="53479"/>
                    <a:pt x="382090" y="73885"/>
                  </a:cubicBezTo>
                  <a:lnTo>
                    <a:pt x="380683" y="59811"/>
                  </a:lnTo>
                  <a:lnTo>
                    <a:pt x="378572" y="45738"/>
                  </a:lnTo>
                  <a:lnTo>
                    <a:pt x="388423" y="35887"/>
                  </a:lnTo>
                  <a:lnTo>
                    <a:pt x="393349" y="30961"/>
                  </a:lnTo>
                  <a:cubicBezTo>
                    <a:pt x="355351" y="11259"/>
                    <a:pt x="313131" y="0"/>
                    <a:pt x="267393" y="0"/>
                  </a:cubicBezTo>
                  <a:cubicBezTo>
                    <a:pt x="119623" y="0"/>
                    <a:pt x="0" y="119623"/>
                    <a:pt x="0" y="267393"/>
                  </a:cubicBezTo>
                  <a:cubicBezTo>
                    <a:pt x="0" y="415162"/>
                    <a:pt x="119623" y="534785"/>
                    <a:pt x="267393" y="534785"/>
                  </a:cubicBezTo>
                  <a:cubicBezTo>
                    <a:pt x="415162" y="534785"/>
                    <a:pt x="534785" y="415162"/>
                    <a:pt x="534785" y="267393"/>
                  </a:cubicBezTo>
                  <a:cubicBezTo>
                    <a:pt x="534785" y="221654"/>
                    <a:pt x="523526" y="179434"/>
                    <a:pt x="503120" y="142140"/>
                  </a:cubicBezTo>
                  <a:lnTo>
                    <a:pt x="498195" y="146362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92FDE691-BB16-4140-8D0C-4B6A22EA70C7}"/>
                </a:ext>
              </a:extLst>
            </p:cNvPr>
            <p:cNvSpPr/>
            <p:nvPr/>
          </p:nvSpPr>
          <p:spPr>
            <a:xfrm>
              <a:off x="460314" y="5908430"/>
              <a:ext cx="337759" cy="337759"/>
            </a:xfrm>
            <a:custGeom>
              <a:avLst/>
              <a:gdLst>
                <a:gd name="connsiteX0" fmla="*/ 286392 w 337759"/>
                <a:gd name="connsiteY0" fmla="*/ 121030 h 337759"/>
                <a:gd name="connsiteX1" fmla="*/ 295539 w 337759"/>
                <a:gd name="connsiteY1" fmla="*/ 168880 h 337759"/>
                <a:gd name="connsiteX2" fmla="*/ 168880 w 337759"/>
                <a:gd name="connsiteY2" fmla="*/ 295539 h 337759"/>
                <a:gd name="connsiteX3" fmla="*/ 42220 w 337759"/>
                <a:gd name="connsiteY3" fmla="*/ 168880 h 337759"/>
                <a:gd name="connsiteX4" fmla="*/ 168880 w 337759"/>
                <a:gd name="connsiteY4" fmla="*/ 42220 h 337759"/>
                <a:gd name="connsiteX5" fmla="*/ 216729 w 337759"/>
                <a:gd name="connsiteY5" fmla="*/ 51368 h 337759"/>
                <a:gd name="connsiteX6" fmla="*/ 248394 w 337759"/>
                <a:gd name="connsiteY6" fmla="*/ 19703 h 337759"/>
                <a:gd name="connsiteX7" fmla="*/ 168880 w 337759"/>
                <a:gd name="connsiteY7" fmla="*/ 0 h 337759"/>
                <a:gd name="connsiteX8" fmla="*/ 0 w 337759"/>
                <a:gd name="connsiteY8" fmla="*/ 168880 h 337759"/>
                <a:gd name="connsiteX9" fmla="*/ 168880 w 337759"/>
                <a:gd name="connsiteY9" fmla="*/ 337759 h 337759"/>
                <a:gd name="connsiteX10" fmla="*/ 337759 w 337759"/>
                <a:gd name="connsiteY10" fmla="*/ 168880 h 337759"/>
                <a:gd name="connsiteX11" fmla="*/ 318056 w 337759"/>
                <a:gd name="connsiteY11" fmla="*/ 89365 h 337759"/>
                <a:gd name="connsiteX12" fmla="*/ 286392 w 337759"/>
                <a:gd name="connsiteY12" fmla="*/ 121030 h 337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7759" h="337759">
                  <a:moveTo>
                    <a:pt x="286392" y="121030"/>
                  </a:moveTo>
                  <a:cubicBezTo>
                    <a:pt x="292724" y="135807"/>
                    <a:pt x="295539" y="151992"/>
                    <a:pt x="295539" y="168880"/>
                  </a:cubicBezTo>
                  <a:cubicBezTo>
                    <a:pt x="295539" y="238542"/>
                    <a:pt x="238542" y="295539"/>
                    <a:pt x="168880" y="295539"/>
                  </a:cubicBezTo>
                  <a:cubicBezTo>
                    <a:pt x="99217" y="295539"/>
                    <a:pt x="42220" y="238542"/>
                    <a:pt x="42220" y="168880"/>
                  </a:cubicBezTo>
                  <a:cubicBezTo>
                    <a:pt x="42220" y="99217"/>
                    <a:pt x="99217" y="42220"/>
                    <a:pt x="168880" y="42220"/>
                  </a:cubicBezTo>
                  <a:cubicBezTo>
                    <a:pt x="185767" y="42220"/>
                    <a:pt x="201952" y="45738"/>
                    <a:pt x="216729" y="51368"/>
                  </a:cubicBezTo>
                  <a:lnTo>
                    <a:pt x="248394" y="19703"/>
                  </a:lnTo>
                  <a:cubicBezTo>
                    <a:pt x="224469" y="7037"/>
                    <a:pt x="197730" y="0"/>
                    <a:pt x="168880" y="0"/>
                  </a:cubicBezTo>
                  <a:cubicBezTo>
                    <a:pt x="75996" y="0"/>
                    <a:pt x="0" y="75996"/>
                    <a:pt x="0" y="168880"/>
                  </a:cubicBezTo>
                  <a:cubicBezTo>
                    <a:pt x="0" y="261763"/>
                    <a:pt x="75996" y="337759"/>
                    <a:pt x="168880" y="337759"/>
                  </a:cubicBezTo>
                  <a:cubicBezTo>
                    <a:pt x="261763" y="337759"/>
                    <a:pt x="337759" y="261763"/>
                    <a:pt x="337759" y="168880"/>
                  </a:cubicBezTo>
                  <a:cubicBezTo>
                    <a:pt x="337759" y="140029"/>
                    <a:pt x="330722" y="113290"/>
                    <a:pt x="318056" y="89365"/>
                  </a:cubicBezTo>
                  <a:lnTo>
                    <a:pt x="286392" y="121030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E0F66399-D843-442F-B390-7F15ACCFA1CC}"/>
              </a:ext>
            </a:extLst>
          </p:cNvPr>
          <p:cNvGrpSpPr/>
          <p:nvPr/>
        </p:nvGrpSpPr>
        <p:grpSpPr>
          <a:xfrm>
            <a:off x="7554071" y="3564215"/>
            <a:ext cx="1336678" cy="1121503"/>
            <a:chOff x="8921977" y="1476984"/>
            <a:chExt cx="2937088" cy="1495340"/>
          </a:xfrm>
        </p:grpSpPr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25EAAA9F-BDBA-412F-9F38-6ECA69D9F7D1}"/>
                </a:ext>
              </a:extLst>
            </p:cNvPr>
            <p:cNvSpPr txBox="1"/>
            <p:nvPr/>
          </p:nvSpPr>
          <p:spPr>
            <a:xfrm>
              <a:off x="8921977" y="1476984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FE8445E2-3B23-4FB9-8BA8-0431778C7CB5}"/>
                </a:ext>
              </a:extLst>
            </p:cNvPr>
            <p:cNvSpPr txBox="1"/>
            <p:nvPr/>
          </p:nvSpPr>
          <p:spPr>
            <a:xfrm>
              <a:off x="8929773" y="1925882"/>
              <a:ext cx="2929292" cy="1046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492C91FC-D91C-4300-AB17-89E2B9A5465C}"/>
              </a:ext>
            </a:extLst>
          </p:cNvPr>
          <p:cNvGrpSpPr/>
          <p:nvPr/>
        </p:nvGrpSpPr>
        <p:grpSpPr>
          <a:xfrm>
            <a:off x="249703" y="3564211"/>
            <a:ext cx="1336678" cy="1121503"/>
            <a:chOff x="332936" y="2638025"/>
            <a:chExt cx="2937088" cy="1495340"/>
          </a:xfrm>
        </p:grpSpPr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1EF59209-7DE9-4DC8-9ECE-1A06CDDD4A9E}"/>
                </a:ext>
              </a:extLst>
            </p:cNvPr>
            <p:cNvSpPr txBox="1"/>
            <p:nvPr/>
          </p:nvSpPr>
          <p:spPr>
            <a:xfrm>
              <a:off x="332936" y="2638025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D11A53B5-88CC-4005-BD97-30C27E201930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046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 val qued. A magna maecenas, quam magna nec quis, lorem nunc istem pir. Suspendisse viverra sodales.</a:t>
              </a:r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8359807A-B7E8-4E7A-8080-0DE30F4E6B2E}"/>
              </a:ext>
            </a:extLst>
          </p:cNvPr>
          <p:cNvGrpSpPr/>
          <p:nvPr/>
        </p:nvGrpSpPr>
        <p:grpSpPr>
          <a:xfrm>
            <a:off x="6923348" y="2184221"/>
            <a:ext cx="1336678" cy="1121503"/>
            <a:chOff x="8921977" y="1476984"/>
            <a:chExt cx="2937088" cy="1495340"/>
          </a:xfrm>
        </p:grpSpPr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637986E0-94E3-433B-847E-5E898FDCFBDB}"/>
                </a:ext>
              </a:extLst>
            </p:cNvPr>
            <p:cNvSpPr txBox="1"/>
            <p:nvPr/>
          </p:nvSpPr>
          <p:spPr>
            <a:xfrm>
              <a:off x="8921977" y="1476984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E87783D3-06B0-43BC-8B5E-701C730ACE49}"/>
                </a:ext>
              </a:extLst>
            </p:cNvPr>
            <p:cNvSpPr txBox="1"/>
            <p:nvPr/>
          </p:nvSpPr>
          <p:spPr>
            <a:xfrm>
              <a:off x="8929773" y="1925882"/>
              <a:ext cx="2929292" cy="1046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44CCDDB9-B6A6-4691-9DE0-9E976B93FA88}"/>
              </a:ext>
            </a:extLst>
          </p:cNvPr>
          <p:cNvGrpSpPr/>
          <p:nvPr/>
        </p:nvGrpSpPr>
        <p:grpSpPr>
          <a:xfrm>
            <a:off x="877864" y="2184217"/>
            <a:ext cx="1336678" cy="1121503"/>
            <a:chOff x="332936" y="2638025"/>
            <a:chExt cx="2937088" cy="1495340"/>
          </a:xfrm>
        </p:grpSpPr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B2C8420F-D1F9-4D74-93BC-316B07AB1407}"/>
                </a:ext>
              </a:extLst>
            </p:cNvPr>
            <p:cNvSpPr txBox="1"/>
            <p:nvPr/>
          </p:nvSpPr>
          <p:spPr>
            <a:xfrm>
              <a:off x="332936" y="2638025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8D0E4F0E-2B53-484C-9AB8-04AAB1D7DB4D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046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 val qued. A magna maecenas, quam magna nec quis, lorem nunc istem pir. Suspendisse viverra sodales.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7BDF2661-04C0-4F9C-B4FC-C56579BAE695}"/>
              </a:ext>
            </a:extLst>
          </p:cNvPr>
          <p:cNvGrpSpPr/>
          <p:nvPr/>
        </p:nvGrpSpPr>
        <p:grpSpPr>
          <a:xfrm>
            <a:off x="4957014" y="1171874"/>
            <a:ext cx="1336678" cy="1121503"/>
            <a:chOff x="8921977" y="1476984"/>
            <a:chExt cx="2937088" cy="1495340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5EF65E96-E0D5-465F-AB0D-A778DD793587}"/>
                </a:ext>
              </a:extLst>
            </p:cNvPr>
            <p:cNvSpPr txBox="1"/>
            <p:nvPr/>
          </p:nvSpPr>
          <p:spPr>
            <a:xfrm>
              <a:off x="8921977" y="1476984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E5F9D8A8-3C64-46FC-B546-18658C5922AD}"/>
                </a:ext>
              </a:extLst>
            </p:cNvPr>
            <p:cNvSpPr txBox="1"/>
            <p:nvPr/>
          </p:nvSpPr>
          <p:spPr>
            <a:xfrm>
              <a:off x="8929773" y="1925882"/>
              <a:ext cx="2929292" cy="1046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7BFAC8B-52C5-4EB5-8374-EA69565A3532}"/>
              </a:ext>
            </a:extLst>
          </p:cNvPr>
          <p:cNvGrpSpPr/>
          <p:nvPr/>
        </p:nvGrpSpPr>
        <p:grpSpPr>
          <a:xfrm>
            <a:off x="2844198" y="1171870"/>
            <a:ext cx="1336678" cy="1121503"/>
            <a:chOff x="332936" y="2638025"/>
            <a:chExt cx="2937088" cy="1495340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AEF1B6DF-3B08-460F-8057-BF23848C40E8}"/>
                </a:ext>
              </a:extLst>
            </p:cNvPr>
            <p:cNvSpPr txBox="1"/>
            <p:nvPr/>
          </p:nvSpPr>
          <p:spPr>
            <a:xfrm>
              <a:off x="332936" y="2638025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5567217B-8A53-4EAB-82DF-3472DADB4260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046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 val qued. A magna maecenas, quam magna nec quis, lorem nunc istem pir. Suspendisse viverra sodales.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18348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415</Words>
  <PresentationFormat>On-screen Show 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Semi-Donut Chart w/ 6 Parts – Slide Template</vt:lpstr>
      <vt:lpstr>Semi-Donut Chart w/ 6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Semi-Donut Chart w/ 6 Parts</dc:title>
  <dc:creator>PresentationGO.com</dc:creator>
  <dc:description>© Copyright PresentationGO.com</dc:description>
  <dcterms:created xsi:type="dcterms:W3CDTF">2014-11-26T05:14:11Z</dcterms:created>
  <dcterms:modified xsi:type="dcterms:W3CDTF">2019-08-20T18:16:35Z</dcterms:modified>
  <cp:category>Charts &amp; Diagrams</cp:category>
</cp:coreProperties>
</file>