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9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07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74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Semi-Donut Chart w/ 7 Parts – Slide Template</a:t>
            </a:r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E2D14D32-CC39-47C9-9786-6943F7C045DE}"/>
              </a:ext>
            </a:extLst>
          </p:cNvPr>
          <p:cNvSpPr/>
          <p:nvPr/>
        </p:nvSpPr>
        <p:spPr>
          <a:xfrm>
            <a:off x="1530472" y="2417574"/>
            <a:ext cx="6079001" cy="3039501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759D5B8-480F-4EC2-993E-FB155217BD23}"/>
              </a:ext>
            </a:extLst>
          </p:cNvPr>
          <p:cNvGrpSpPr/>
          <p:nvPr/>
        </p:nvGrpSpPr>
        <p:grpSpPr>
          <a:xfrm>
            <a:off x="1751188" y="2601742"/>
            <a:ext cx="5637567" cy="2855333"/>
            <a:chOff x="3097213" y="398463"/>
            <a:chExt cx="5999163" cy="3038475"/>
          </a:xfrm>
        </p:grpSpPr>
        <p:sp>
          <p:nvSpPr>
            <p:cNvPr id="158" name="Freeform 5">
              <a:extLst>
                <a:ext uri="{FF2B5EF4-FFF2-40B4-BE49-F238E27FC236}">
                  <a16:creationId xmlns:a16="http://schemas.microsoft.com/office/drawing/2014/main" id="{BB7EF6FE-793E-44BC-ADF2-1BBA24FE8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7476" y="501650"/>
              <a:ext cx="1504950" cy="1638300"/>
            </a:xfrm>
            <a:custGeom>
              <a:avLst/>
              <a:gdLst>
                <a:gd name="T0" fmla="*/ 487 w 2415"/>
                <a:gd name="T1" fmla="*/ 0 h 2624"/>
                <a:gd name="T2" fmla="*/ 2415 w 2415"/>
                <a:gd name="T3" fmla="*/ 934 h 2624"/>
                <a:gd name="T4" fmla="*/ 1060 w 2415"/>
                <a:gd name="T5" fmla="*/ 2624 h 2624"/>
                <a:gd name="T6" fmla="*/ 0 w 2415"/>
                <a:gd name="T7" fmla="*/ 2111 h 2624"/>
                <a:gd name="T8" fmla="*/ 487 w 2415"/>
                <a:gd name="T9" fmla="*/ 0 h 2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5" h="2624">
                  <a:moveTo>
                    <a:pt x="487" y="0"/>
                  </a:moveTo>
                  <a:cubicBezTo>
                    <a:pt x="1192" y="163"/>
                    <a:pt x="1851" y="482"/>
                    <a:pt x="2415" y="934"/>
                  </a:cubicBezTo>
                  <a:lnTo>
                    <a:pt x="1060" y="2624"/>
                  </a:lnTo>
                  <a:cubicBezTo>
                    <a:pt x="750" y="2376"/>
                    <a:pt x="388" y="2200"/>
                    <a:pt x="0" y="211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6">
              <a:extLst>
                <a:ext uri="{FF2B5EF4-FFF2-40B4-BE49-F238E27FC236}">
                  <a16:creationId xmlns:a16="http://schemas.microsoft.com/office/drawing/2014/main" id="{22420FC7-E30E-4AE8-B373-6E72314F8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7876" y="1084263"/>
              <a:ext cx="1673225" cy="1631950"/>
            </a:xfrm>
            <a:custGeom>
              <a:avLst/>
              <a:gdLst>
                <a:gd name="T0" fmla="*/ 1355 w 2687"/>
                <a:gd name="T1" fmla="*/ 0 h 2613"/>
                <a:gd name="T2" fmla="*/ 2687 w 2687"/>
                <a:gd name="T3" fmla="*/ 1678 h 2613"/>
                <a:gd name="T4" fmla="*/ 733 w 2687"/>
                <a:gd name="T5" fmla="*/ 2613 h 2613"/>
                <a:gd name="T6" fmla="*/ 0 w 2687"/>
                <a:gd name="T7" fmla="*/ 1690 h 2613"/>
                <a:gd name="T8" fmla="*/ 1355 w 2687"/>
                <a:gd name="T9" fmla="*/ 0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7" h="2613">
                  <a:moveTo>
                    <a:pt x="1355" y="0"/>
                  </a:moveTo>
                  <a:cubicBezTo>
                    <a:pt x="1919" y="453"/>
                    <a:pt x="2374" y="1026"/>
                    <a:pt x="2687" y="1678"/>
                  </a:cubicBezTo>
                  <a:lnTo>
                    <a:pt x="733" y="2613"/>
                  </a:lnTo>
                  <a:cubicBezTo>
                    <a:pt x="561" y="2255"/>
                    <a:pt x="311" y="1939"/>
                    <a:pt x="0" y="1690"/>
                  </a:cubicBezTo>
                  <a:lnTo>
                    <a:pt x="135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7">
              <a:extLst>
                <a:ext uri="{FF2B5EF4-FFF2-40B4-BE49-F238E27FC236}">
                  <a16:creationId xmlns:a16="http://schemas.microsoft.com/office/drawing/2014/main" id="{3125F9FA-7858-4F45-BCAE-9D5CEC6FE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5076" y="2132013"/>
              <a:ext cx="1511300" cy="1304925"/>
            </a:xfrm>
            <a:custGeom>
              <a:avLst/>
              <a:gdLst>
                <a:gd name="T0" fmla="*/ 1954 w 2427"/>
                <a:gd name="T1" fmla="*/ 0 h 2090"/>
                <a:gd name="T2" fmla="*/ 2425 w 2427"/>
                <a:gd name="T3" fmla="*/ 2090 h 2090"/>
                <a:gd name="T4" fmla="*/ 259 w 2427"/>
                <a:gd name="T5" fmla="*/ 2085 h 2090"/>
                <a:gd name="T6" fmla="*/ 0 w 2427"/>
                <a:gd name="T7" fmla="*/ 935 h 2090"/>
                <a:gd name="T8" fmla="*/ 1954 w 2427"/>
                <a:gd name="T9" fmla="*/ 0 h 2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7" h="2090">
                  <a:moveTo>
                    <a:pt x="1954" y="0"/>
                  </a:moveTo>
                  <a:cubicBezTo>
                    <a:pt x="2266" y="653"/>
                    <a:pt x="2427" y="1367"/>
                    <a:pt x="2425" y="2090"/>
                  </a:cubicBezTo>
                  <a:lnTo>
                    <a:pt x="259" y="2085"/>
                  </a:lnTo>
                  <a:cubicBezTo>
                    <a:pt x="260" y="1687"/>
                    <a:pt x="171" y="1294"/>
                    <a:pt x="0" y="935"/>
                  </a:cubicBezTo>
                  <a:lnTo>
                    <a:pt x="195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5">
              <a:extLst>
                <a:ext uri="{FF2B5EF4-FFF2-40B4-BE49-F238E27FC236}">
                  <a16:creationId xmlns:a16="http://schemas.microsoft.com/office/drawing/2014/main" id="{EF91F5BC-E293-468A-9FF6-8E611243C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2119313"/>
              <a:ext cx="1514475" cy="1306513"/>
            </a:xfrm>
            <a:custGeom>
              <a:avLst/>
              <a:gdLst>
                <a:gd name="T0" fmla="*/ 0 w 2431"/>
                <a:gd name="T1" fmla="*/ 2087 h 2093"/>
                <a:gd name="T2" fmla="*/ 482 w 2431"/>
                <a:gd name="T3" fmla="*/ 0 h 2093"/>
                <a:gd name="T4" fmla="*/ 2431 w 2431"/>
                <a:gd name="T5" fmla="*/ 945 h 2093"/>
                <a:gd name="T6" fmla="*/ 2166 w 2431"/>
                <a:gd name="T7" fmla="*/ 2093 h 2093"/>
                <a:gd name="T8" fmla="*/ 0 w 2431"/>
                <a:gd name="T9" fmla="*/ 2087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1" h="2093">
                  <a:moveTo>
                    <a:pt x="0" y="2087"/>
                  </a:moveTo>
                  <a:cubicBezTo>
                    <a:pt x="2" y="1364"/>
                    <a:pt x="166" y="651"/>
                    <a:pt x="482" y="0"/>
                  </a:cubicBezTo>
                  <a:lnTo>
                    <a:pt x="2431" y="945"/>
                  </a:lnTo>
                  <a:cubicBezTo>
                    <a:pt x="2258" y="1302"/>
                    <a:pt x="2167" y="1695"/>
                    <a:pt x="2166" y="2093"/>
                  </a:cubicBezTo>
                  <a:lnTo>
                    <a:pt x="0" y="208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6">
              <a:extLst>
                <a:ext uri="{FF2B5EF4-FFF2-40B4-BE49-F238E27FC236}">
                  <a16:creationId xmlns:a16="http://schemas.microsoft.com/office/drawing/2014/main" id="{8B9FB64D-B73F-458C-B700-B094AAF6B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1" y="1074738"/>
              <a:ext cx="1674813" cy="1635125"/>
            </a:xfrm>
            <a:custGeom>
              <a:avLst/>
              <a:gdLst>
                <a:gd name="T0" fmla="*/ 0 w 2686"/>
                <a:gd name="T1" fmla="*/ 1672 h 2617"/>
                <a:gd name="T2" fmla="*/ 1340 w 2686"/>
                <a:gd name="T3" fmla="*/ 0 h 2617"/>
                <a:gd name="T4" fmla="*/ 2686 w 2686"/>
                <a:gd name="T5" fmla="*/ 1697 h 2617"/>
                <a:gd name="T6" fmla="*/ 1949 w 2686"/>
                <a:gd name="T7" fmla="*/ 2617 h 2617"/>
                <a:gd name="T8" fmla="*/ 0 w 2686"/>
                <a:gd name="T9" fmla="*/ 1672 h 2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6" h="2617">
                  <a:moveTo>
                    <a:pt x="0" y="1672"/>
                  </a:moveTo>
                  <a:cubicBezTo>
                    <a:pt x="315" y="1021"/>
                    <a:pt x="773" y="450"/>
                    <a:pt x="1340" y="0"/>
                  </a:cubicBezTo>
                  <a:lnTo>
                    <a:pt x="2686" y="1697"/>
                  </a:lnTo>
                  <a:cubicBezTo>
                    <a:pt x="2374" y="1944"/>
                    <a:pt x="2123" y="2259"/>
                    <a:pt x="1949" y="2617"/>
                  </a:cubicBezTo>
                  <a:lnTo>
                    <a:pt x="0" y="167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7">
              <a:extLst>
                <a:ext uri="{FF2B5EF4-FFF2-40B4-BE49-F238E27FC236}">
                  <a16:creationId xmlns:a16="http://schemas.microsoft.com/office/drawing/2014/main" id="{1E8702BD-27FB-4FC2-9D40-D7AF65786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2276" y="498475"/>
              <a:ext cx="1501775" cy="1636713"/>
            </a:xfrm>
            <a:custGeom>
              <a:avLst/>
              <a:gdLst>
                <a:gd name="T0" fmla="*/ 0 w 2409"/>
                <a:gd name="T1" fmla="*/ 924 h 2621"/>
                <a:gd name="T2" fmla="*/ 1932 w 2409"/>
                <a:gd name="T3" fmla="*/ 0 h 2621"/>
                <a:gd name="T4" fmla="*/ 2409 w 2409"/>
                <a:gd name="T5" fmla="*/ 2113 h 2621"/>
                <a:gd name="T6" fmla="*/ 1346 w 2409"/>
                <a:gd name="T7" fmla="*/ 2621 h 2621"/>
                <a:gd name="T8" fmla="*/ 0 w 2409"/>
                <a:gd name="T9" fmla="*/ 924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9" h="2621">
                  <a:moveTo>
                    <a:pt x="0" y="924"/>
                  </a:moveTo>
                  <a:cubicBezTo>
                    <a:pt x="566" y="475"/>
                    <a:pt x="1227" y="159"/>
                    <a:pt x="1932" y="0"/>
                  </a:cubicBezTo>
                  <a:lnTo>
                    <a:pt x="2409" y="2113"/>
                  </a:lnTo>
                  <a:cubicBezTo>
                    <a:pt x="2021" y="2200"/>
                    <a:pt x="1658" y="2374"/>
                    <a:pt x="1346" y="2621"/>
                  </a:cubicBezTo>
                  <a:lnTo>
                    <a:pt x="0" y="92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8">
              <a:extLst>
                <a:ext uri="{FF2B5EF4-FFF2-40B4-BE49-F238E27FC236}">
                  <a16:creationId xmlns:a16="http://schemas.microsoft.com/office/drawing/2014/main" id="{75E98BE6-3DBF-4134-BF08-098FCBD6C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5601" y="398463"/>
              <a:ext cx="1335088" cy="1420813"/>
            </a:xfrm>
            <a:custGeom>
              <a:avLst/>
              <a:gdLst>
                <a:gd name="T0" fmla="*/ 0 w 2142"/>
                <a:gd name="T1" fmla="*/ 160 h 2276"/>
                <a:gd name="T2" fmla="*/ 2142 w 2142"/>
                <a:gd name="T3" fmla="*/ 165 h 2276"/>
                <a:gd name="T4" fmla="*/ 1655 w 2142"/>
                <a:gd name="T5" fmla="*/ 2276 h 2276"/>
                <a:gd name="T6" fmla="*/ 477 w 2142"/>
                <a:gd name="T7" fmla="*/ 2273 h 2276"/>
                <a:gd name="T8" fmla="*/ 0 w 2142"/>
                <a:gd name="T9" fmla="*/ 160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2" h="2276">
                  <a:moveTo>
                    <a:pt x="0" y="160"/>
                  </a:moveTo>
                  <a:cubicBezTo>
                    <a:pt x="705" y="0"/>
                    <a:pt x="1438" y="2"/>
                    <a:pt x="2142" y="165"/>
                  </a:cubicBezTo>
                  <a:lnTo>
                    <a:pt x="1655" y="2276"/>
                  </a:lnTo>
                  <a:cubicBezTo>
                    <a:pt x="1267" y="2186"/>
                    <a:pt x="865" y="2185"/>
                    <a:pt x="477" y="2273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4BCDB6FA-E7A4-4926-AEF7-D85722684008}"/>
              </a:ext>
            </a:extLst>
          </p:cNvPr>
          <p:cNvSpPr/>
          <p:nvPr/>
        </p:nvSpPr>
        <p:spPr>
          <a:xfrm>
            <a:off x="2632170" y="3519273"/>
            <a:ext cx="3875603" cy="1937801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EDC5B7A2-03C0-4117-93B1-177FDD49681E}"/>
              </a:ext>
            </a:extLst>
          </p:cNvPr>
          <p:cNvSpPr/>
          <p:nvPr/>
        </p:nvSpPr>
        <p:spPr>
          <a:xfrm>
            <a:off x="194568" y="5397051"/>
            <a:ext cx="8750808" cy="1200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aphic 22" descr="Upward trend">
            <a:extLst>
              <a:ext uri="{FF2B5EF4-FFF2-40B4-BE49-F238E27FC236}">
                <a16:creationId xmlns:a16="http://schemas.microsoft.com/office/drawing/2014/main" id="{A91FF57C-FA9D-4E3A-87B3-5608860DBCFA}"/>
              </a:ext>
            </a:extLst>
          </p:cNvPr>
          <p:cNvGrpSpPr/>
          <p:nvPr/>
        </p:nvGrpSpPr>
        <p:grpSpPr>
          <a:xfrm>
            <a:off x="2409349" y="3689010"/>
            <a:ext cx="640847" cy="640847"/>
            <a:chOff x="-821897" y="5594108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9B0BF479-1B71-49B9-A1F9-B6C7165BD66F}"/>
                </a:ext>
              </a:extLst>
            </p:cNvPr>
            <p:cNvSpPr/>
            <p:nvPr/>
          </p:nvSpPr>
          <p:spPr>
            <a:xfrm>
              <a:off x="-688547" y="5727458"/>
              <a:ext cx="647700" cy="647700"/>
            </a:xfrm>
            <a:custGeom>
              <a:avLst/>
              <a:gdLst>
                <a:gd name="connsiteX0" fmla="*/ 57150 w 647700"/>
                <a:gd name="connsiteY0" fmla="*/ 0 h 647700"/>
                <a:gd name="connsiteX1" fmla="*/ 0 w 647700"/>
                <a:gd name="connsiteY1" fmla="*/ 0 h 647700"/>
                <a:gd name="connsiteX2" fmla="*/ 0 w 647700"/>
                <a:gd name="connsiteY2" fmla="*/ 647700 h 647700"/>
                <a:gd name="connsiteX3" fmla="*/ 647700 w 647700"/>
                <a:gd name="connsiteY3" fmla="*/ 647700 h 647700"/>
                <a:gd name="connsiteX4" fmla="*/ 647700 w 647700"/>
                <a:gd name="connsiteY4" fmla="*/ 590550 h 647700"/>
                <a:gd name="connsiteX5" fmla="*/ 57150 w 647700"/>
                <a:gd name="connsiteY5" fmla="*/ 59055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700" h="647700">
                  <a:moveTo>
                    <a:pt x="571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700" y="647700"/>
                  </a:lnTo>
                  <a:lnTo>
                    <a:pt x="647700" y="590550"/>
                  </a:lnTo>
                  <a:lnTo>
                    <a:pt x="57150" y="5905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92475EC5-A1A5-4895-9ABE-F68A1EB71920}"/>
                </a:ext>
              </a:extLst>
            </p:cNvPr>
            <p:cNvSpPr/>
            <p:nvPr/>
          </p:nvSpPr>
          <p:spPr>
            <a:xfrm>
              <a:off x="-594250" y="5889383"/>
              <a:ext cx="552450" cy="323850"/>
            </a:xfrm>
            <a:custGeom>
              <a:avLst/>
              <a:gdLst>
                <a:gd name="connsiteX0" fmla="*/ 401003 w 552450"/>
                <a:gd name="connsiteY0" fmla="*/ 0 h 323850"/>
                <a:gd name="connsiteX1" fmla="*/ 457200 w 552450"/>
                <a:gd name="connsiteY1" fmla="*/ 56198 h 323850"/>
                <a:gd name="connsiteX2" fmla="*/ 381953 w 552450"/>
                <a:gd name="connsiteY2" fmla="*/ 131445 h 323850"/>
                <a:gd name="connsiteX3" fmla="*/ 324803 w 552450"/>
                <a:gd name="connsiteY3" fmla="*/ 74295 h 323850"/>
                <a:gd name="connsiteX4" fmla="*/ 229553 w 552450"/>
                <a:gd name="connsiteY4" fmla="*/ 169545 h 323850"/>
                <a:gd name="connsiteX5" fmla="*/ 172403 w 552450"/>
                <a:gd name="connsiteY5" fmla="*/ 112395 h 323850"/>
                <a:gd name="connsiteX6" fmla="*/ 0 w 552450"/>
                <a:gd name="connsiteY6" fmla="*/ 284798 h 323850"/>
                <a:gd name="connsiteX7" fmla="*/ 40005 w 552450"/>
                <a:gd name="connsiteY7" fmla="*/ 324803 h 323850"/>
                <a:gd name="connsiteX8" fmla="*/ 172403 w 552450"/>
                <a:gd name="connsiteY8" fmla="*/ 192405 h 323850"/>
                <a:gd name="connsiteX9" fmla="*/ 229553 w 552450"/>
                <a:gd name="connsiteY9" fmla="*/ 249555 h 323850"/>
                <a:gd name="connsiteX10" fmla="*/ 324803 w 552450"/>
                <a:gd name="connsiteY10" fmla="*/ 154305 h 323850"/>
                <a:gd name="connsiteX11" fmla="*/ 381953 w 552450"/>
                <a:gd name="connsiteY11" fmla="*/ 211455 h 323850"/>
                <a:gd name="connsiteX12" fmla="*/ 497205 w 552450"/>
                <a:gd name="connsiteY12" fmla="*/ 96202 h 323850"/>
                <a:gd name="connsiteX13" fmla="*/ 553403 w 552450"/>
                <a:gd name="connsiteY13" fmla="*/ 152400 h 323850"/>
                <a:gd name="connsiteX14" fmla="*/ 553403 w 552450"/>
                <a:gd name="connsiteY14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2450" h="323850">
                  <a:moveTo>
                    <a:pt x="401003" y="0"/>
                  </a:moveTo>
                  <a:lnTo>
                    <a:pt x="457200" y="56198"/>
                  </a:lnTo>
                  <a:lnTo>
                    <a:pt x="381953" y="131445"/>
                  </a:lnTo>
                  <a:lnTo>
                    <a:pt x="324803" y="74295"/>
                  </a:lnTo>
                  <a:lnTo>
                    <a:pt x="229553" y="169545"/>
                  </a:lnTo>
                  <a:lnTo>
                    <a:pt x="172403" y="112395"/>
                  </a:lnTo>
                  <a:lnTo>
                    <a:pt x="0" y="284798"/>
                  </a:lnTo>
                  <a:lnTo>
                    <a:pt x="40005" y="324803"/>
                  </a:lnTo>
                  <a:lnTo>
                    <a:pt x="172403" y="192405"/>
                  </a:lnTo>
                  <a:lnTo>
                    <a:pt x="229553" y="249555"/>
                  </a:lnTo>
                  <a:lnTo>
                    <a:pt x="324803" y="154305"/>
                  </a:lnTo>
                  <a:lnTo>
                    <a:pt x="381953" y="211455"/>
                  </a:lnTo>
                  <a:lnTo>
                    <a:pt x="497205" y="96202"/>
                  </a:lnTo>
                  <a:lnTo>
                    <a:pt x="553403" y="152400"/>
                  </a:lnTo>
                  <a:lnTo>
                    <a:pt x="55340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aphic 24" descr="Bullseye">
            <a:extLst>
              <a:ext uri="{FF2B5EF4-FFF2-40B4-BE49-F238E27FC236}">
                <a16:creationId xmlns:a16="http://schemas.microsoft.com/office/drawing/2014/main" id="{0090D5CA-A0D0-442C-AB03-D204C24B5000}"/>
              </a:ext>
            </a:extLst>
          </p:cNvPr>
          <p:cNvGrpSpPr/>
          <p:nvPr/>
        </p:nvGrpSpPr>
        <p:grpSpPr>
          <a:xfrm>
            <a:off x="3234110" y="3021838"/>
            <a:ext cx="640847" cy="640847"/>
            <a:chOff x="-1051179" y="6612256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E84FAC0-03E7-4C33-B13C-7D5D928972F1}"/>
                </a:ext>
              </a:extLst>
            </p:cNvPr>
            <p:cNvSpPr/>
            <p:nvPr/>
          </p:nvSpPr>
          <p:spPr>
            <a:xfrm>
              <a:off x="-704469" y="6693219"/>
              <a:ext cx="485775" cy="485775"/>
            </a:xfrm>
            <a:custGeom>
              <a:avLst/>
              <a:gdLst>
                <a:gd name="connsiteX0" fmla="*/ 401003 w 485775"/>
                <a:gd name="connsiteY0" fmla="*/ 85725 h 485775"/>
                <a:gd name="connsiteX1" fmla="*/ 391478 w 485775"/>
                <a:gd name="connsiteY1" fmla="*/ 0 h 485775"/>
                <a:gd name="connsiteX2" fmla="*/ 286703 w 485775"/>
                <a:gd name="connsiteY2" fmla="*/ 104775 h 485775"/>
                <a:gd name="connsiteX3" fmla="*/ 292417 w 485775"/>
                <a:gd name="connsiteY3" fmla="*/ 154305 h 485775"/>
                <a:gd name="connsiteX4" fmla="*/ 140017 w 485775"/>
                <a:gd name="connsiteY4" fmla="*/ 306705 h 485775"/>
                <a:gd name="connsiteX5" fmla="*/ 95250 w 485775"/>
                <a:gd name="connsiteY5" fmla="*/ 295275 h 485775"/>
                <a:gd name="connsiteX6" fmla="*/ 0 w 485775"/>
                <a:gd name="connsiteY6" fmla="*/ 390525 h 485775"/>
                <a:gd name="connsiteX7" fmla="*/ 95250 w 485775"/>
                <a:gd name="connsiteY7" fmla="*/ 485775 h 485775"/>
                <a:gd name="connsiteX8" fmla="*/ 190500 w 485775"/>
                <a:gd name="connsiteY8" fmla="*/ 390525 h 485775"/>
                <a:gd name="connsiteX9" fmla="*/ 180022 w 485775"/>
                <a:gd name="connsiteY9" fmla="*/ 346710 h 485775"/>
                <a:gd name="connsiteX10" fmla="*/ 332423 w 485775"/>
                <a:gd name="connsiteY10" fmla="*/ 194310 h 485775"/>
                <a:gd name="connsiteX11" fmla="*/ 381953 w 485775"/>
                <a:gd name="connsiteY11" fmla="*/ 200025 h 485775"/>
                <a:gd name="connsiteX12" fmla="*/ 486728 w 485775"/>
                <a:gd name="connsiteY12" fmla="*/ 95250 h 485775"/>
                <a:gd name="connsiteX13" fmla="*/ 401003 w 485775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5775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533C2B51-4344-40B3-91A9-B46486DC3D1B}"/>
                </a:ext>
              </a:extLst>
            </p:cNvPr>
            <p:cNvSpPr/>
            <p:nvPr/>
          </p:nvSpPr>
          <p:spPr>
            <a:xfrm>
              <a:off x="-970217" y="6721794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87388F4E-21BB-4319-A5D2-3574E6E1D85F}"/>
                </a:ext>
              </a:extLst>
            </p:cNvPr>
            <p:cNvSpPr/>
            <p:nvPr/>
          </p:nvSpPr>
          <p:spPr>
            <a:xfrm>
              <a:off x="-836867" y="6855144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0" name="Graphic 26" descr="Stopwatch">
            <a:extLst>
              <a:ext uri="{FF2B5EF4-FFF2-40B4-BE49-F238E27FC236}">
                <a16:creationId xmlns:a16="http://schemas.microsoft.com/office/drawing/2014/main" id="{4BFD2453-2BFD-4466-BBA5-67FEBC11CCB5}"/>
              </a:ext>
            </a:extLst>
          </p:cNvPr>
          <p:cNvGrpSpPr/>
          <p:nvPr/>
        </p:nvGrpSpPr>
        <p:grpSpPr>
          <a:xfrm>
            <a:off x="5263910" y="2986089"/>
            <a:ext cx="640847" cy="640847"/>
            <a:chOff x="140168" y="5665508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75231B7E-6016-4220-874B-2822F7AE9A79}"/>
                </a:ext>
              </a:extLst>
            </p:cNvPr>
            <p:cNvSpPr/>
            <p:nvPr/>
          </p:nvSpPr>
          <p:spPr>
            <a:xfrm>
              <a:off x="578318" y="596078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B73486DE-7CDC-411D-98C8-319950452724}"/>
                </a:ext>
              </a:extLst>
            </p:cNvPr>
            <p:cNvSpPr/>
            <p:nvPr/>
          </p:nvSpPr>
          <p:spPr>
            <a:xfrm>
              <a:off x="578318" y="634178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C76BE4D1-5F8B-408D-A1FB-AC1E13A80AD7}"/>
                </a:ext>
              </a:extLst>
            </p:cNvPr>
            <p:cNvSpPr/>
            <p:nvPr/>
          </p:nvSpPr>
          <p:spPr>
            <a:xfrm>
              <a:off x="768818" y="614175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67EA5EB0-D5F9-49CB-922E-290D57DD7549}"/>
                </a:ext>
              </a:extLst>
            </p:cNvPr>
            <p:cNvSpPr/>
            <p:nvPr/>
          </p:nvSpPr>
          <p:spPr>
            <a:xfrm>
              <a:off x="387818" y="614175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4A50B43-F2B1-44F6-B113-6D66089DABCA}"/>
                </a:ext>
              </a:extLst>
            </p:cNvPr>
            <p:cNvSpPr/>
            <p:nvPr/>
          </p:nvSpPr>
          <p:spPr>
            <a:xfrm>
              <a:off x="578318" y="6027458"/>
              <a:ext cx="123825" cy="238125"/>
            </a:xfrm>
            <a:custGeom>
              <a:avLst/>
              <a:gdLst>
                <a:gd name="connsiteX0" fmla="*/ 38100 w 123825"/>
                <a:gd name="connsiteY0" fmla="*/ 0 h 238125"/>
                <a:gd name="connsiteX1" fmla="*/ 0 w 123825"/>
                <a:gd name="connsiteY1" fmla="*/ 0 h 238125"/>
                <a:gd name="connsiteX2" fmla="*/ 0 w 123825"/>
                <a:gd name="connsiteY2" fmla="*/ 133350 h 238125"/>
                <a:gd name="connsiteX3" fmla="*/ 5715 w 123825"/>
                <a:gd name="connsiteY3" fmla="*/ 146685 h 238125"/>
                <a:gd name="connsiteX4" fmla="*/ 100013 w 123825"/>
                <a:gd name="connsiteY4" fmla="*/ 240983 h 238125"/>
                <a:gd name="connsiteX5" fmla="*/ 126682 w 123825"/>
                <a:gd name="connsiteY5" fmla="*/ 214313 h 238125"/>
                <a:gd name="connsiteX6" fmla="*/ 38100 w 123825"/>
                <a:gd name="connsiteY6" fmla="*/ 125730 h 238125"/>
                <a:gd name="connsiteX7" fmla="*/ 38100 w 123825"/>
                <a:gd name="connsiteY7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825" h="238125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17CA0DB-EFAD-47E0-92FE-A8ED45C8E750}"/>
                </a:ext>
              </a:extLst>
            </p:cNvPr>
            <p:cNvSpPr/>
            <p:nvPr/>
          </p:nvSpPr>
          <p:spPr>
            <a:xfrm>
              <a:off x="273809" y="5751233"/>
              <a:ext cx="647700" cy="733425"/>
            </a:xfrm>
            <a:custGeom>
              <a:avLst/>
              <a:gdLst>
                <a:gd name="connsiteX0" fmla="*/ 323559 w 647700"/>
                <a:gd name="connsiteY0" fmla="*/ 685800 h 733425"/>
                <a:gd name="connsiteX1" fmla="*/ 56859 w 647700"/>
                <a:gd name="connsiteY1" fmla="*/ 419100 h 733425"/>
                <a:gd name="connsiteX2" fmla="*/ 323559 w 647700"/>
                <a:gd name="connsiteY2" fmla="*/ 152400 h 733425"/>
                <a:gd name="connsiteX3" fmla="*/ 590259 w 647700"/>
                <a:gd name="connsiteY3" fmla="*/ 419100 h 733425"/>
                <a:gd name="connsiteX4" fmla="*/ 323559 w 647700"/>
                <a:gd name="connsiteY4" fmla="*/ 685800 h 733425"/>
                <a:gd name="connsiteX5" fmla="*/ 323559 w 647700"/>
                <a:gd name="connsiteY5" fmla="*/ 685800 h 733425"/>
                <a:gd name="connsiteX6" fmla="*/ 549301 w 647700"/>
                <a:gd name="connsiteY6" fmla="*/ 186690 h 733425"/>
                <a:gd name="connsiteX7" fmla="*/ 577876 w 647700"/>
                <a:gd name="connsiteY7" fmla="*/ 158115 h 733425"/>
                <a:gd name="connsiteX8" fmla="*/ 576924 w 647700"/>
                <a:gd name="connsiteY8" fmla="*/ 118110 h 733425"/>
                <a:gd name="connsiteX9" fmla="*/ 536919 w 647700"/>
                <a:gd name="connsiteY9" fmla="*/ 117157 h 733425"/>
                <a:gd name="connsiteX10" fmla="*/ 504534 w 647700"/>
                <a:gd name="connsiteY10" fmla="*/ 150495 h 733425"/>
                <a:gd name="connsiteX11" fmla="*/ 352134 w 647700"/>
                <a:gd name="connsiteY11" fmla="*/ 97155 h 733425"/>
                <a:gd name="connsiteX12" fmla="*/ 352134 w 647700"/>
                <a:gd name="connsiteY12" fmla="*/ 57150 h 733425"/>
                <a:gd name="connsiteX13" fmla="*/ 437859 w 647700"/>
                <a:gd name="connsiteY13" fmla="*/ 57150 h 733425"/>
                <a:gd name="connsiteX14" fmla="*/ 437859 w 647700"/>
                <a:gd name="connsiteY14" fmla="*/ 0 h 733425"/>
                <a:gd name="connsiteX15" fmla="*/ 209259 w 647700"/>
                <a:gd name="connsiteY15" fmla="*/ 0 h 733425"/>
                <a:gd name="connsiteX16" fmla="*/ 209259 w 647700"/>
                <a:gd name="connsiteY16" fmla="*/ 57150 h 733425"/>
                <a:gd name="connsiteX17" fmla="*/ 294984 w 647700"/>
                <a:gd name="connsiteY17" fmla="*/ 57150 h 733425"/>
                <a:gd name="connsiteX18" fmla="*/ 294984 w 647700"/>
                <a:gd name="connsiteY18" fmla="*/ 96203 h 733425"/>
                <a:gd name="connsiteX19" fmla="*/ 2566 w 647700"/>
                <a:gd name="connsiteY19" fmla="*/ 378143 h 733425"/>
                <a:gd name="connsiteX20" fmla="*/ 215926 w 647700"/>
                <a:gd name="connsiteY20" fmla="*/ 723900 h 733425"/>
                <a:gd name="connsiteX21" fmla="*/ 599784 w 647700"/>
                <a:gd name="connsiteY21" fmla="*/ 589598 h 733425"/>
                <a:gd name="connsiteX22" fmla="*/ 549301 w 647700"/>
                <a:gd name="connsiteY22" fmla="*/ 186690 h 733425"/>
                <a:gd name="connsiteX23" fmla="*/ 549301 w 647700"/>
                <a:gd name="connsiteY23" fmla="*/ 186690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7700" h="733425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1" name="Graphic 28" descr="Gears">
            <a:extLst>
              <a:ext uri="{FF2B5EF4-FFF2-40B4-BE49-F238E27FC236}">
                <a16:creationId xmlns:a16="http://schemas.microsoft.com/office/drawing/2014/main" id="{C688863D-B776-4609-888C-5042AB9267C2}"/>
              </a:ext>
            </a:extLst>
          </p:cNvPr>
          <p:cNvGrpSpPr/>
          <p:nvPr/>
        </p:nvGrpSpPr>
        <p:grpSpPr>
          <a:xfrm>
            <a:off x="4363675" y="2837071"/>
            <a:ext cx="433907" cy="520688"/>
            <a:chOff x="1098917" y="5898010"/>
            <a:chExt cx="619125" cy="742950"/>
          </a:xfrm>
          <a:solidFill>
            <a:schemeClr val="tx1">
              <a:alpha val="60000"/>
            </a:schemeClr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729E6FE8-AF24-4DC0-BF06-1DB33043ACB7}"/>
                </a:ext>
              </a:extLst>
            </p:cNvPr>
            <p:cNvSpPr/>
            <p:nvPr/>
          </p:nvSpPr>
          <p:spPr>
            <a:xfrm>
              <a:off x="1314182" y="5898010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75A6EB3-7BF6-4086-9675-3C892B6A838A}"/>
                </a:ext>
              </a:extLst>
            </p:cNvPr>
            <p:cNvSpPr/>
            <p:nvPr/>
          </p:nvSpPr>
          <p:spPr>
            <a:xfrm>
              <a:off x="1098917" y="6244720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2" name="Graphic 30" descr="Lightbulb">
            <a:extLst>
              <a:ext uri="{FF2B5EF4-FFF2-40B4-BE49-F238E27FC236}">
                <a16:creationId xmlns:a16="http://schemas.microsoft.com/office/drawing/2014/main" id="{5D0D514B-837D-4915-AC15-67261BD919BB}"/>
              </a:ext>
            </a:extLst>
          </p:cNvPr>
          <p:cNvGrpSpPr/>
          <p:nvPr/>
        </p:nvGrpSpPr>
        <p:grpSpPr>
          <a:xfrm>
            <a:off x="1940478" y="4604684"/>
            <a:ext cx="640847" cy="640847"/>
            <a:chOff x="1960964" y="5849181"/>
            <a:chExt cx="914400" cy="914400"/>
          </a:xfrm>
          <a:solidFill>
            <a:schemeClr val="bg1">
              <a:alpha val="60000"/>
            </a:schemeClr>
          </a:solidFill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C977351-E613-4C9D-A7E8-95F50ED22068}"/>
                </a:ext>
              </a:extLst>
            </p:cNvPr>
            <p:cNvSpPr/>
            <p:nvPr/>
          </p:nvSpPr>
          <p:spPr>
            <a:xfrm>
              <a:off x="2294339" y="645878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6BC0CEA-6FD3-4A27-81B3-64E6CFE15B4C}"/>
                </a:ext>
              </a:extLst>
            </p:cNvPr>
            <p:cNvSpPr/>
            <p:nvPr/>
          </p:nvSpPr>
          <p:spPr>
            <a:xfrm>
              <a:off x="2294339" y="655403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B0FD5238-5681-448F-81AC-945EFCA126B7}"/>
                </a:ext>
              </a:extLst>
            </p:cNvPr>
            <p:cNvSpPr/>
            <p:nvPr/>
          </p:nvSpPr>
          <p:spPr>
            <a:xfrm>
              <a:off x="2356252" y="6649281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64A91533-08AC-42BC-9249-8CA1C3AF561B}"/>
                </a:ext>
              </a:extLst>
            </p:cNvPr>
            <p:cNvSpPr/>
            <p:nvPr/>
          </p:nvSpPr>
          <p:spPr>
            <a:xfrm>
              <a:off x="2170514" y="5906331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3" name="Graphic 87" descr="Research">
            <a:extLst>
              <a:ext uri="{FF2B5EF4-FFF2-40B4-BE49-F238E27FC236}">
                <a16:creationId xmlns:a16="http://schemas.microsoft.com/office/drawing/2014/main" id="{804F3C58-5079-4898-89BE-952D4E050462}"/>
              </a:ext>
            </a:extLst>
          </p:cNvPr>
          <p:cNvGrpSpPr/>
          <p:nvPr/>
        </p:nvGrpSpPr>
        <p:grpSpPr>
          <a:xfrm>
            <a:off x="6121346" y="3682202"/>
            <a:ext cx="640847" cy="640847"/>
            <a:chOff x="3196364" y="5969134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4539FA3-5AE8-49CE-8233-B9E751AF6BA7}"/>
                </a:ext>
              </a:extLst>
            </p:cNvPr>
            <p:cNvSpPr/>
            <p:nvPr/>
          </p:nvSpPr>
          <p:spPr>
            <a:xfrm>
              <a:off x="3270654" y="6048186"/>
              <a:ext cx="752475" cy="752475"/>
            </a:xfrm>
            <a:custGeom>
              <a:avLst/>
              <a:gdLst>
                <a:gd name="connsiteX0" fmla="*/ 616273 w 752475"/>
                <a:gd name="connsiteY0" fmla="*/ 521975 h 752475"/>
                <a:gd name="connsiteX1" fmla="*/ 557218 w 752475"/>
                <a:gd name="connsiteY1" fmla="*/ 503878 h 752475"/>
                <a:gd name="connsiteX2" fmla="*/ 514355 w 752475"/>
                <a:gd name="connsiteY2" fmla="*/ 461968 h 752475"/>
                <a:gd name="connsiteX3" fmla="*/ 573410 w 752475"/>
                <a:gd name="connsiteY3" fmla="*/ 288613 h 752475"/>
                <a:gd name="connsiteX4" fmla="*/ 287660 w 752475"/>
                <a:gd name="connsiteY4" fmla="*/ 5 h 752475"/>
                <a:gd name="connsiteX5" fmla="*/ 5 w 752475"/>
                <a:gd name="connsiteY5" fmla="*/ 285755 h 752475"/>
                <a:gd name="connsiteX6" fmla="*/ 285755 w 752475"/>
                <a:gd name="connsiteY6" fmla="*/ 573410 h 752475"/>
                <a:gd name="connsiteX7" fmla="*/ 461015 w 752475"/>
                <a:gd name="connsiteY7" fmla="*/ 514355 h 752475"/>
                <a:gd name="connsiteX8" fmla="*/ 502925 w 752475"/>
                <a:gd name="connsiteY8" fmla="*/ 556265 h 752475"/>
                <a:gd name="connsiteX9" fmla="*/ 521023 w 752475"/>
                <a:gd name="connsiteY9" fmla="*/ 616273 h 752475"/>
                <a:gd name="connsiteX10" fmla="*/ 640085 w 752475"/>
                <a:gd name="connsiteY10" fmla="*/ 735335 h 752475"/>
                <a:gd name="connsiteX11" fmla="*/ 734383 w 752475"/>
                <a:gd name="connsiteY11" fmla="*/ 735335 h 752475"/>
                <a:gd name="connsiteX12" fmla="*/ 734383 w 752475"/>
                <a:gd name="connsiteY12" fmla="*/ 641038 h 752475"/>
                <a:gd name="connsiteX13" fmla="*/ 616273 w 752475"/>
                <a:gd name="connsiteY13" fmla="*/ 521975 h 752475"/>
                <a:gd name="connsiteX14" fmla="*/ 287660 w 752475"/>
                <a:gd name="connsiteY14" fmla="*/ 516260 h 752475"/>
                <a:gd name="connsiteX15" fmla="*/ 59060 w 752475"/>
                <a:gd name="connsiteY15" fmla="*/ 287660 h 752475"/>
                <a:gd name="connsiteX16" fmla="*/ 287660 w 752475"/>
                <a:gd name="connsiteY16" fmla="*/ 59060 h 752475"/>
                <a:gd name="connsiteX17" fmla="*/ 516260 w 752475"/>
                <a:gd name="connsiteY17" fmla="*/ 287660 h 752475"/>
                <a:gd name="connsiteX18" fmla="*/ 287660 w 752475"/>
                <a:gd name="connsiteY18" fmla="*/ 516260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2475" h="752475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58F3722-14AE-4749-8DC4-878F799C5B3D}"/>
                </a:ext>
              </a:extLst>
            </p:cNvPr>
            <p:cNvSpPr/>
            <p:nvPr/>
          </p:nvSpPr>
          <p:spPr>
            <a:xfrm>
              <a:off x="3353527" y="6189749"/>
              <a:ext cx="409575" cy="295275"/>
            </a:xfrm>
            <a:custGeom>
              <a:avLst/>
              <a:gdLst>
                <a:gd name="connsiteX0" fmla="*/ 409575 w 409575"/>
                <a:gd name="connsiteY0" fmla="*/ 131810 h 295275"/>
                <a:gd name="connsiteX1" fmla="*/ 355283 w 409575"/>
                <a:gd name="connsiteY1" fmla="*/ 131810 h 295275"/>
                <a:gd name="connsiteX2" fmla="*/ 342900 w 409575"/>
                <a:gd name="connsiteY2" fmla="*/ 139430 h 295275"/>
                <a:gd name="connsiteX3" fmla="*/ 306705 w 409575"/>
                <a:gd name="connsiteY3" fmla="*/ 178483 h 295275"/>
                <a:gd name="connsiteX4" fmla="*/ 276225 w 409575"/>
                <a:gd name="connsiteY4" fmla="*/ 72755 h 295275"/>
                <a:gd name="connsiteX5" fmla="*/ 255270 w 409575"/>
                <a:gd name="connsiteY5" fmla="*/ 61325 h 295275"/>
                <a:gd name="connsiteX6" fmla="*/ 243840 w 409575"/>
                <a:gd name="connsiteY6" fmla="*/ 71803 h 295275"/>
                <a:gd name="connsiteX7" fmla="*/ 186690 w 409575"/>
                <a:gd name="connsiteY7" fmla="*/ 223250 h 295275"/>
                <a:gd name="connsiteX8" fmla="*/ 147638 w 409575"/>
                <a:gd name="connsiteY8" fmla="*/ 13700 h 295275"/>
                <a:gd name="connsiteX9" fmla="*/ 128588 w 409575"/>
                <a:gd name="connsiteY9" fmla="*/ 365 h 295275"/>
                <a:gd name="connsiteX10" fmla="*/ 115253 w 409575"/>
                <a:gd name="connsiteY10" fmla="*/ 11795 h 295275"/>
                <a:gd name="connsiteX11" fmla="*/ 74295 w 409575"/>
                <a:gd name="connsiteY11" fmla="*/ 131810 h 295275"/>
                <a:gd name="connsiteX12" fmla="*/ 0 w 409575"/>
                <a:gd name="connsiteY12" fmla="*/ 131810 h 295275"/>
                <a:gd name="connsiteX13" fmla="*/ 0 w 409575"/>
                <a:gd name="connsiteY13" fmla="*/ 169910 h 295275"/>
                <a:gd name="connsiteX14" fmla="*/ 86678 w 409575"/>
                <a:gd name="connsiteY14" fmla="*/ 169910 h 295275"/>
                <a:gd name="connsiteX15" fmla="*/ 102870 w 409575"/>
                <a:gd name="connsiteY15" fmla="*/ 155623 h 295275"/>
                <a:gd name="connsiteX16" fmla="*/ 126682 w 409575"/>
                <a:gd name="connsiteY16" fmla="*/ 83232 h 295275"/>
                <a:gd name="connsiteX17" fmla="*/ 164783 w 409575"/>
                <a:gd name="connsiteY17" fmla="*/ 288020 h 295275"/>
                <a:gd name="connsiteX18" fmla="*/ 180023 w 409575"/>
                <a:gd name="connsiteY18" fmla="*/ 301355 h 295275"/>
                <a:gd name="connsiteX19" fmla="*/ 181927 w 409575"/>
                <a:gd name="connsiteY19" fmla="*/ 301355 h 295275"/>
                <a:gd name="connsiteX20" fmla="*/ 198120 w 409575"/>
                <a:gd name="connsiteY20" fmla="*/ 290878 h 295275"/>
                <a:gd name="connsiteX21" fmla="*/ 259080 w 409575"/>
                <a:gd name="connsiteY21" fmla="*/ 130858 h 295275"/>
                <a:gd name="connsiteX22" fmla="*/ 283845 w 409575"/>
                <a:gd name="connsiteY22" fmla="*/ 216583 h 295275"/>
                <a:gd name="connsiteX23" fmla="*/ 304800 w 409575"/>
                <a:gd name="connsiteY23" fmla="*/ 228012 h 295275"/>
                <a:gd name="connsiteX24" fmla="*/ 312420 w 409575"/>
                <a:gd name="connsiteY24" fmla="*/ 223250 h 295275"/>
                <a:gd name="connsiteX25" fmla="*/ 363855 w 409575"/>
                <a:gd name="connsiteY25" fmla="*/ 169910 h 295275"/>
                <a:gd name="connsiteX26" fmla="*/ 410528 w 409575"/>
                <a:gd name="connsiteY26" fmla="*/ 169910 h 295275"/>
                <a:gd name="connsiteX27" fmla="*/ 410528 w 409575"/>
                <a:gd name="connsiteY27" fmla="*/ 13181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295275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4" name="Graphic 89" descr="Database">
            <a:extLst>
              <a:ext uri="{FF2B5EF4-FFF2-40B4-BE49-F238E27FC236}">
                <a16:creationId xmlns:a16="http://schemas.microsoft.com/office/drawing/2014/main" id="{8A0EA1FA-F130-400A-88F8-A05D357A3B87}"/>
              </a:ext>
            </a:extLst>
          </p:cNvPr>
          <p:cNvGrpSpPr/>
          <p:nvPr/>
        </p:nvGrpSpPr>
        <p:grpSpPr>
          <a:xfrm>
            <a:off x="6705282" y="4679897"/>
            <a:ext cx="373828" cy="507337"/>
            <a:chOff x="4329486" y="6027656"/>
            <a:chExt cx="533400" cy="723900"/>
          </a:xfrm>
          <a:solidFill>
            <a:schemeClr val="bg1">
              <a:alpha val="60000"/>
            </a:schemeClr>
          </a:solidFill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C81570EE-2A20-4910-8ACC-49B178616A0C}"/>
                </a:ext>
              </a:extLst>
            </p:cNvPr>
            <p:cNvSpPr/>
            <p:nvPr/>
          </p:nvSpPr>
          <p:spPr>
            <a:xfrm>
              <a:off x="4329486" y="6027656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7CF2B043-8825-403F-9106-1FB7A67ADF9B}"/>
                </a:ext>
              </a:extLst>
            </p:cNvPr>
            <p:cNvSpPr/>
            <p:nvPr/>
          </p:nvSpPr>
          <p:spPr>
            <a:xfrm>
              <a:off x="4329486" y="614195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FB12C23B-8564-4824-86E7-AE385B45CA6D}"/>
                </a:ext>
              </a:extLst>
            </p:cNvPr>
            <p:cNvSpPr/>
            <p:nvPr/>
          </p:nvSpPr>
          <p:spPr>
            <a:xfrm>
              <a:off x="4329486" y="633245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2B6EA9C0-BE24-441E-928A-8EC6C25C1FF6}"/>
                </a:ext>
              </a:extLst>
            </p:cNvPr>
            <p:cNvSpPr/>
            <p:nvPr/>
          </p:nvSpPr>
          <p:spPr>
            <a:xfrm>
              <a:off x="4329486" y="652295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5" name="Oval 164">
            <a:extLst>
              <a:ext uri="{FF2B5EF4-FFF2-40B4-BE49-F238E27FC236}">
                <a16:creationId xmlns:a16="http://schemas.microsoft.com/office/drawing/2014/main" id="{1641D5E9-2CCD-400E-92AF-DCD484167D19}"/>
              </a:ext>
            </a:extLst>
          </p:cNvPr>
          <p:cNvSpPr/>
          <p:nvPr/>
        </p:nvSpPr>
        <p:spPr>
          <a:xfrm>
            <a:off x="3880025" y="4706457"/>
            <a:ext cx="1383949" cy="1383949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5660BC5B-51B0-4DC3-9557-35A72753FC44}"/>
              </a:ext>
            </a:extLst>
          </p:cNvPr>
          <p:cNvGrpSpPr/>
          <p:nvPr/>
        </p:nvGrpSpPr>
        <p:grpSpPr>
          <a:xfrm>
            <a:off x="7554071" y="4004682"/>
            <a:ext cx="1336678" cy="1121503"/>
            <a:chOff x="8921977" y="1476984"/>
            <a:chExt cx="2937088" cy="1495340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1E627FE7-DB9D-4B6A-90F6-96B8A78113A5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9EAC2D93-3ED6-4E1C-BEDA-4982D837C08D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7DCBEB72-9187-4A7A-8EB2-C0CE15C0705F}"/>
              </a:ext>
            </a:extLst>
          </p:cNvPr>
          <p:cNvGrpSpPr/>
          <p:nvPr/>
        </p:nvGrpSpPr>
        <p:grpSpPr>
          <a:xfrm>
            <a:off x="249703" y="4004678"/>
            <a:ext cx="1336678" cy="1121503"/>
            <a:chOff x="332936" y="2638025"/>
            <a:chExt cx="2937088" cy="1495340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02D8C9C3-2C72-4FAC-8BDA-26AE02724A28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3B8BEEB8-A178-4C29-B643-81BAD29EBCA3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val qued. A magna maecenas, quam magna nec quis, lorem nunc istem pir. Suspendisse viverra sodales.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84C7C286-81B2-4B96-80C1-A1EB671383E3}"/>
              </a:ext>
            </a:extLst>
          </p:cNvPr>
          <p:cNvGrpSpPr/>
          <p:nvPr/>
        </p:nvGrpSpPr>
        <p:grpSpPr>
          <a:xfrm>
            <a:off x="7220901" y="2584739"/>
            <a:ext cx="1336678" cy="1121503"/>
            <a:chOff x="8921977" y="1476984"/>
            <a:chExt cx="2937088" cy="1495340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619A3234-5C00-49BA-A24F-E6A60D50DEA7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2E293006-C6AB-40ED-904D-EE751E811172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F2B01416-1DFA-4E05-BA88-03682144A33B}"/>
              </a:ext>
            </a:extLst>
          </p:cNvPr>
          <p:cNvGrpSpPr/>
          <p:nvPr/>
        </p:nvGrpSpPr>
        <p:grpSpPr>
          <a:xfrm>
            <a:off x="587202" y="2584739"/>
            <a:ext cx="1336678" cy="1121503"/>
            <a:chOff x="332936" y="2638025"/>
            <a:chExt cx="2937088" cy="1495340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5E24EBF7-4685-45F0-9D77-005182A27195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C50631FF-6C67-4781-96A8-ED67756C430B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val qued. A magna maecenas, quam magna nec quis, lorem nunc istem pir. Suspendisse viverra sodales.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CADBE5A4-2CB7-4859-BC46-E0DB8FA7F8E2}"/>
              </a:ext>
            </a:extLst>
          </p:cNvPr>
          <p:cNvGrpSpPr/>
          <p:nvPr/>
        </p:nvGrpSpPr>
        <p:grpSpPr>
          <a:xfrm>
            <a:off x="5906770" y="1452926"/>
            <a:ext cx="1336678" cy="1121503"/>
            <a:chOff x="8921977" y="1476984"/>
            <a:chExt cx="2937088" cy="1495340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B8B78D41-D834-49F3-8853-78915F22AE09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/>
                <a:t>Lorem Ipsum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9BDA0356-0878-4CB9-8006-2801AC87BA4B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48A7FFB0-ED04-4889-B42B-A1FA2CD963B8}"/>
              </a:ext>
            </a:extLst>
          </p:cNvPr>
          <p:cNvGrpSpPr/>
          <p:nvPr/>
        </p:nvGrpSpPr>
        <p:grpSpPr>
          <a:xfrm>
            <a:off x="1900554" y="1455733"/>
            <a:ext cx="1336678" cy="1121503"/>
            <a:chOff x="332936" y="2638025"/>
            <a:chExt cx="2937088" cy="1495340"/>
          </a:xfrm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18D80795-CC9C-48A6-86A3-CD84DC605D8E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/>
                <a:t>Lorem Ipsum</a:t>
              </a: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06EA52E4-8DD5-4371-9E7B-B05E6EBB1C96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val qued. A magna maecenas, quam magna nec quis, lorem nunc istem pir. Suspendisse viverra sodales.</a:t>
              </a: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835F3780-A2F6-49F1-8D15-E15BE03C364A}"/>
              </a:ext>
            </a:extLst>
          </p:cNvPr>
          <p:cNvGrpSpPr/>
          <p:nvPr/>
        </p:nvGrpSpPr>
        <p:grpSpPr>
          <a:xfrm>
            <a:off x="3901632" y="1095155"/>
            <a:ext cx="1336678" cy="1121503"/>
            <a:chOff x="8921977" y="1476984"/>
            <a:chExt cx="2937088" cy="1495340"/>
          </a:xfrm>
        </p:grpSpPr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EBDCCADC-81F0-4E16-A292-405721CAA23C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3C1FF54A-0AB7-4FA2-8855-B12DD6714713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329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Semi-Donut Chart w/ 7 Parts – Slide Template</a:t>
            </a:r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E2D14D32-CC39-47C9-9786-6943F7C045DE}"/>
              </a:ext>
            </a:extLst>
          </p:cNvPr>
          <p:cNvSpPr/>
          <p:nvPr/>
        </p:nvSpPr>
        <p:spPr>
          <a:xfrm>
            <a:off x="1530472" y="2417574"/>
            <a:ext cx="6079001" cy="3039501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759D5B8-480F-4EC2-993E-FB155217BD23}"/>
              </a:ext>
            </a:extLst>
          </p:cNvPr>
          <p:cNvGrpSpPr/>
          <p:nvPr/>
        </p:nvGrpSpPr>
        <p:grpSpPr>
          <a:xfrm>
            <a:off x="1751188" y="2601742"/>
            <a:ext cx="5637567" cy="2855333"/>
            <a:chOff x="3097213" y="398463"/>
            <a:chExt cx="5999163" cy="3038475"/>
          </a:xfrm>
        </p:grpSpPr>
        <p:sp>
          <p:nvSpPr>
            <p:cNvPr id="158" name="Freeform 5">
              <a:extLst>
                <a:ext uri="{FF2B5EF4-FFF2-40B4-BE49-F238E27FC236}">
                  <a16:creationId xmlns:a16="http://schemas.microsoft.com/office/drawing/2014/main" id="{BB7EF6FE-793E-44BC-ADF2-1BBA24FE8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7476" y="501650"/>
              <a:ext cx="1504950" cy="1638300"/>
            </a:xfrm>
            <a:custGeom>
              <a:avLst/>
              <a:gdLst>
                <a:gd name="T0" fmla="*/ 487 w 2415"/>
                <a:gd name="T1" fmla="*/ 0 h 2624"/>
                <a:gd name="T2" fmla="*/ 2415 w 2415"/>
                <a:gd name="T3" fmla="*/ 934 h 2624"/>
                <a:gd name="T4" fmla="*/ 1060 w 2415"/>
                <a:gd name="T5" fmla="*/ 2624 h 2624"/>
                <a:gd name="T6" fmla="*/ 0 w 2415"/>
                <a:gd name="T7" fmla="*/ 2111 h 2624"/>
                <a:gd name="T8" fmla="*/ 487 w 2415"/>
                <a:gd name="T9" fmla="*/ 0 h 2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5" h="2624">
                  <a:moveTo>
                    <a:pt x="487" y="0"/>
                  </a:moveTo>
                  <a:cubicBezTo>
                    <a:pt x="1192" y="163"/>
                    <a:pt x="1851" y="482"/>
                    <a:pt x="2415" y="934"/>
                  </a:cubicBezTo>
                  <a:lnTo>
                    <a:pt x="1060" y="2624"/>
                  </a:lnTo>
                  <a:cubicBezTo>
                    <a:pt x="750" y="2376"/>
                    <a:pt x="388" y="2200"/>
                    <a:pt x="0" y="211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6">
              <a:extLst>
                <a:ext uri="{FF2B5EF4-FFF2-40B4-BE49-F238E27FC236}">
                  <a16:creationId xmlns:a16="http://schemas.microsoft.com/office/drawing/2014/main" id="{22420FC7-E30E-4AE8-B373-6E72314F8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7876" y="1084263"/>
              <a:ext cx="1673225" cy="1631950"/>
            </a:xfrm>
            <a:custGeom>
              <a:avLst/>
              <a:gdLst>
                <a:gd name="T0" fmla="*/ 1355 w 2687"/>
                <a:gd name="T1" fmla="*/ 0 h 2613"/>
                <a:gd name="T2" fmla="*/ 2687 w 2687"/>
                <a:gd name="T3" fmla="*/ 1678 h 2613"/>
                <a:gd name="T4" fmla="*/ 733 w 2687"/>
                <a:gd name="T5" fmla="*/ 2613 h 2613"/>
                <a:gd name="T6" fmla="*/ 0 w 2687"/>
                <a:gd name="T7" fmla="*/ 1690 h 2613"/>
                <a:gd name="T8" fmla="*/ 1355 w 2687"/>
                <a:gd name="T9" fmla="*/ 0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7" h="2613">
                  <a:moveTo>
                    <a:pt x="1355" y="0"/>
                  </a:moveTo>
                  <a:cubicBezTo>
                    <a:pt x="1919" y="453"/>
                    <a:pt x="2374" y="1026"/>
                    <a:pt x="2687" y="1678"/>
                  </a:cubicBezTo>
                  <a:lnTo>
                    <a:pt x="733" y="2613"/>
                  </a:lnTo>
                  <a:cubicBezTo>
                    <a:pt x="561" y="2255"/>
                    <a:pt x="311" y="1939"/>
                    <a:pt x="0" y="1690"/>
                  </a:cubicBezTo>
                  <a:lnTo>
                    <a:pt x="135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7">
              <a:extLst>
                <a:ext uri="{FF2B5EF4-FFF2-40B4-BE49-F238E27FC236}">
                  <a16:creationId xmlns:a16="http://schemas.microsoft.com/office/drawing/2014/main" id="{3125F9FA-7858-4F45-BCAE-9D5CEC6FE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5076" y="2132013"/>
              <a:ext cx="1511300" cy="1304925"/>
            </a:xfrm>
            <a:custGeom>
              <a:avLst/>
              <a:gdLst>
                <a:gd name="T0" fmla="*/ 1954 w 2427"/>
                <a:gd name="T1" fmla="*/ 0 h 2090"/>
                <a:gd name="T2" fmla="*/ 2425 w 2427"/>
                <a:gd name="T3" fmla="*/ 2090 h 2090"/>
                <a:gd name="T4" fmla="*/ 259 w 2427"/>
                <a:gd name="T5" fmla="*/ 2085 h 2090"/>
                <a:gd name="T6" fmla="*/ 0 w 2427"/>
                <a:gd name="T7" fmla="*/ 935 h 2090"/>
                <a:gd name="T8" fmla="*/ 1954 w 2427"/>
                <a:gd name="T9" fmla="*/ 0 h 2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7" h="2090">
                  <a:moveTo>
                    <a:pt x="1954" y="0"/>
                  </a:moveTo>
                  <a:cubicBezTo>
                    <a:pt x="2266" y="653"/>
                    <a:pt x="2427" y="1367"/>
                    <a:pt x="2425" y="2090"/>
                  </a:cubicBezTo>
                  <a:lnTo>
                    <a:pt x="259" y="2085"/>
                  </a:lnTo>
                  <a:cubicBezTo>
                    <a:pt x="260" y="1687"/>
                    <a:pt x="171" y="1294"/>
                    <a:pt x="0" y="935"/>
                  </a:cubicBezTo>
                  <a:lnTo>
                    <a:pt x="195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5">
              <a:extLst>
                <a:ext uri="{FF2B5EF4-FFF2-40B4-BE49-F238E27FC236}">
                  <a16:creationId xmlns:a16="http://schemas.microsoft.com/office/drawing/2014/main" id="{EF91F5BC-E293-468A-9FF6-8E611243C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2119313"/>
              <a:ext cx="1514475" cy="1306513"/>
            </a:xfrm>
            <a:custGeom>
              <a:avLst/>
              <a:gdLst>
                <a:gd name="T0" fmla="*/ 0 w 2431"/>
                <a:gd name="T1" fmla="*/ 2087 h 2093"/>
                <a:gd name="T2" fmla="*/ 482 w 2431"/>
                <a:gd name="T3" fmla="*/ 0 h 2093"/>
                <a:gd name="T4" fmla="*/ 2431 w 2431"/>
                <a:gd name="T5" fmla="*/ 945 h 2093"/>
                <a:gd name="T6" fmla="*/ 2166 w 2431"/>
                <a:gd name="T7" fmla="*/ 2093 h 2093"/>
                <a:gd name="T8" fmla="*/ 0 w 2431"/>
                <a:gd name="T9" fmla="*/ 2087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1" h="2093">
                  <a:moveTo>
                    <a:pt x="0" y="2087"/>
                  </a:moveTo>
                  <a:cubicBezTo>
                    <a:pt x="2" y="1364"/>
                    <a:pt x="166" y="651"/>
                    <a:pt x="482" y="0"/>
                  </a:cubicBezTo>
                  <a:lnTo>
                    <a:pt x="2431" y="945"/>
                  </a:lnTo>
                  <a:cubicBezTo>
                    <a:pt x="2258" y="1302"/>
                    <a:pt x="2167" y="1695"/>
                    <a:pt x="2166" y="2093"/>
                  </a:cubicBezTo>
                  <a:lnTo>
                    <a:pt x="0" y="208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6">
              <a:extLst>
                <a:ext uri="{FF2B5EF4-FFF2-40B4-BE49-F238E27FC236}">
                  <a16:creationId xmlns:a16="http://schemas.microsoft.com/office/drawing/2014/main" id="{8B9FB64D-B73F-458C-B700-B094AAF6B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1" y="1074738"/>
              <a:ext cx="1674813" cy="1635125"/>
            </a:xfrm>
            <a:custGeom>
              <a:avLst/>
              <a:gdLst>
                <a:gd name="T0" fmla="*/ 0 w 2686"/>
                <a:gd name="T1" fmla="*/ 1672 h 2617"/>
                <a:gd name="T2" fmla="*/ 1340 w 2686"/>
                <a:gd name="T3" fmla="*/ 0 h 2617"/>
                <a:gd name="T4" fmla="*/ 2686 w 2686"/>
                <a:gd name="T5" fmla="*/ 1697 h 2617"/>
                <a:gd name="T6" fmla="*/ 1949 w 2686"/>
                <a:gd name="T7" fmla="*/ 2617 h 2617"/>
                <a:gd name="T8" fmla="*/ 0 w 2686"/>
                <a:gd name="T9" fmla="*/ 1672 h 2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6" h="2617">
                  <a:moveTo>
                    <a:pt x="0" y="1672"/>
                  </a:moveTo>
                  <a:cubicBezTo>
                    <a:pt x="315" y="1021"/>
                    <a:pt x="773" y="450"/>
                    <a:pt x="1340" y="0"/>
                  </a:cubicBezTo>
                  <a:lnTo>
                    <a:pt x="2686" y="1697"/>
                  </a:lnTo>
                  <a:cubicBezTo>
                    <a:pt x="2374" y="1944"/>
                    <a:pt x="2123" y="2259"/>
                    <a:pt x="1949" y="2617"/>
                  </a:cubicBezTo>
                  <a:lnTo>
                    <a:pt x="0" y="167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7">
              <a:extLst>
                <a:ext uri="{FF2B5EF4-FFF2-40B4-BE49-F238E27FC236}">
                  <a16:creationId xmlns:a16="http://schemas.microsoft.com/office/drawing/2014/main" id="{1E8702BD-27FB-4FC2-9D40-D7AF65786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2276" y="498475"/>
              <a:ext cx="1501775" cy="1636713"/>
            </a:xfrm>
            <a:custGeom>
              <a:avLst/>
              <a:gdLst>
                <a:gd name="T0" fmla="*/ 0 w 2409"/>
                <a:gd name="T1" fmla="*/ 924 h 2621"/>
                <a:gd name="T2" fmla="*/ 1932 w 2409"/>
                <a:gd name="T3" fmla="*/ 0 h 2621"/>
                <a:gd name="T4" fmla="*/ 2409 w 2409"/>
                <a:gd name="T5" fmla="*/ 2113 h 2621"/>
                <a:gd name="T6" fmla="*/ 1346 w 2409"/>
                <a:gd name="T7" fmla="*/ 2621 h 2621"/>
                <a:gd name="T8" fmla="*/ 0 w 2409"/>
                <a:gd name="T9" fmla="*/ 924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9" h="2621">
                  <a:moveTo>
                    <a:pt x="0" y="924"/>
                  </a:moveTo>
                  <a:cubicBezTo>
                    <a:pt x="566" y="475"/>
                    <a:pt x="1227" y="159"/>
                    <a:pt x="1932" y="0"/>
                  </a:cubicBezTo>
                  <a:lnTo>
                    <a:pt x="2409" y="2113"/>
                  </a:lnTo>
                  <a:cubicBezTo>
                    <a:pt x="2021" y="2200"/>
                    <a:pt x="1658" y="2374"/>
                    <a:pt x="1346" y="2621"/>
                  </a:cubicBezTo>
                  <a:lnTo>
                    <a:pt x="0" y="92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8">
              <a:extLst>
                <a:ext uri="{FF2B5EF4-FFF2-40B4-BE49-F238E27FC236}">
                  <a16:creationId xmlns:a16="http://schemas.microsoft.com/office/drawing/2014/main" id="{75E98BE6-3DBF-4134-BF08-098FCBD6C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5601" y="398463"/>
              <a:ext cx="1335088" cy="1420813"/>
            </a:xfrm>
            <a:custGeom>
              <a:avLst/>
              <a:gdLst>
                <a:gd name="T0" fmla="*/ 0 w 2142"/>
                <a:gd name="T1" fmla="*/ 160 h 2276"/>
                <a:gd name="T2" fmla="*/ 2142 w 2142"/>
                <a:gd name="T3" fmla="*/ 165 h 2276"/>
                <a:gd name="T4" fmla="*/ 1655 w 2142"/>
                <a:gd name="T5" fmla="*/ 2276 h 2276"/>
                <a:gd name="T6" fmla="*/ 477 w 2142"/>
                <a:gd name="T7" fmla="*/ 2273 h 2276"/>
                <a:gd name="T8" fmla="*/ 0 w 2142"/>
                <a:gd name="T9" fmla="*/ 160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2" h="2276">
                  <a:moveTo>
                    <a:pt x="0" y="160"/>
                  </a:moveTo>
                  <a:cubicBezTo>
                    <a:pt x="705" y="0"/>
                    <a:pt x="1438" y="2"/>
                    <a:pt x="2142" y="165"/>
                  </a:cubicBezTo>
                  <a:lnTo>
                    <a:pt x="1655" y="2276"/>
                  </a:lnTo>
                  <a:cubicBezTo>
                    <a:pt x="1267" y="2186"/>
                    <a:pt x="865" y="2185"/>
                    <a:pt x="477" y="2273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4BCDB6FA-E7A4-4926-AEF7-D85722684008}"/>
              </a:ext>
            </a:extLst>
          </p:cNvPr>
          <p:cNvSpPr/>
          <p:nvPr/>
        </p:nvSpPr>
        <p:spPr>
          <a:xfrm>
            <a:off x="2632170" y="3519273"/>
            <a:ext cx="3875603" cy="1937801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EDC5B7A2-03C0-4117-93B1-177FDD49681E}"/>
              </a:ext>
            </a:extLst>
          </p:cNvPr>
          <p:cNvSpPr/>
          <p:nvPr/>
        </p:nvSpPr>
        <p:spPr>
          <a:xfrm>
            <a:off x="194568" y="5397051"/>
            <a:ext cx="8750808" cy="1200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aphic 22" descr="Upward trend">
            <a:extLst>
              <a:ext uri="{FF2B5EF4-FFF2-40B4-BE49-F238E27FC236}">
                <a16:creationId xmlns:a16="http://schemas.microsoft.com/office/drawing/2014/main" id="{A91FF57C-FA9D-4E3A-87B3-5608860DBCFA}"/>
              </a:ext>
            </a:extLst>
          </p:cNvPr>
          <p:cNvGrpSpPr/>
          <p:nvPr/>
        </p:nvGrpSpPr>
        <p:grpSpPr>
          <a:xfrm>
            <a:off x="2409349" y="3689010"/>
            <a:ext cx="640847" cy="640847"/>
            <a:chOff x="-821897" y="5594108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9B0BF479-1B71-49B9-A1F9-B6C7165BD66F}"/>
                </a:ext>
              </a:extLst>
            </p:cNvPr>
            <p:cNvSpPr/>
            <p:nvPr/>
          </p:nvSpPr>
          <p:spPr>
            <a:xfrm>
              <a:off x="-688547" y="5727458"/>
              <a:ext cx="647700" cy="647700"/>
            </a:xfrm>
            <a:custGeom>
              <a:avLst/>
              <a:gdLst>
                <a:gd name="connsiteX0" fmla="*/ 57150 w 647700"/>
                <a:gd name="connsiteY0" fmla="*/ 0 h 647700"/>
                <a:gd name="connsiteX1" fmla="*/ 0 w 647700"/>
                <a:gd name="connsiteY1" fmla="*/ 0 h 647700"/>
                <a:gd name="connsiteX2" fmla="*/ 0 w 647700"/>
                <a:gd name="connsiteY2" fmla="*/ 647700 h 647700"/>
                <a:gd name="connsiteX3" fmla="*/ 647700 w 647700"/>
                <a:gd name="connsiteY3" fmla="*/ 647700 h 647700"/>
                <a:gd name="connsiteX4" fmla="*/ 647700 w 647700"/>
                <a:gd name="connsiteY4" fmla="*/ 590550 h 647700"/>
                <a:gd name="connsiteX5" fmla="*/ 57150 w 647700"/>
                <a:gd name="connsiteY5" fmla="*/ 59055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7700" h="647700">
                  <a:moveTo>
                    <a:pt x="57150" y="0"/>
                  </a:moveTo>
                  <a:lnTo>
                    <a:pt x="0" y="0"/>
                  </a:lnTo>
                  <a:lnTo>
                    <a:pt x="0" y="647700"/>
                  </a:lnTo>
                  <a:lnTo>
                    <a:pt x="647700" y="647700"/>
                  </a:lnTo>
                  <a:lnTo>
                    <a:pt x="647700" y="590550"/>
                  </a:lnTo>
                  <a:lnTo>
                    <a:pt x="57150" y="5905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92475EC5-A1A5-4895-9ABE-F68A1EB71920}"/>
                </a:ext>
              </a:extLst>
            </p:cNvPr>
            <p:cNvSpPr/>
            <p:nvPr/>
          </p:nvSpPr>
          <p:spPr>
            <a:xfrm>
              <a:off x="-594250" y="5889383"/>
              <a:ext cx="552450" cy="323850"/>
            </a:xfrm>
            <a:custGeom>
              <a:avLst/>
              <a:gdLst>
                <a:gd name="connsiteX0" fmla="*/ 401003 w 552450"/>
                <a:gd name="connsiteY0" fmla="*/ 0 h 323850"/>
                <a:gd name="connsiteX1" fmla="*/ 457200 w 552450"/>
                <a:gd name="connsiteY1" fmla="*/ 56198 h 323850"/>
                <a:gd name="connsiteX2" fmla="*/ 381953 w 552450"/>
                <a:gd name="connsiteY2" fmla="*/ 131445 h 323850"/>
                <a:gd name="connsiteX3" fmla="*/ 324803 w 552450"/>
                <a:gd name="connsiteY3" fmla="*/ 74295 h 323850"/>
                <a:gd name="connsiteX4" fmla="*/ 229553 w 552450"/>
                <a:gd name="connsiteY4" fmla="*/ 169545 h 323850"/>
                <a:gd name="connsiteX5" fmla="*/ 172403 w 552450"/>
                <a:gd name="connsiteY5" fmla="*/ 112395 h 323850"/>
                <a:gd name="connsiteX6" fmla="*/ 0 w 552450"/>
                <a:gd name="connsiteY6" fmla="*/ 284798 h 323850"/>
                <a:gd name="connsiteX7" fmla="*/ 40005 w 552450"/>
                <a:gd name="connsiteY7" fmla="*/ 324803 h 323850"/>
                <a:gd name="connsiteX8" fmla="*/ 172403 w 552450"/>
                <a:gd name="connsiteY8" fmla="*/ 192405 h 323850"/>
                <a:gd name="connsiteX9" fmla="*/ 229553 w 552450"/>
                <a:gd name="connsiteY9" fmla="*/ 249555 h 323850"/>
                <a:gd name="connsiteX10" fmla="*/ 324803 w 552450"/>
                <a:gd name="connsiteY10" fmla="*/ 154305 h 323850"/>
                <a:gd name="connsiteX11" fmla="*/ 381953 w 552450"/>
                <a:gd name="connsiteY11" fmla="*/ 211455 h 323850"/>
                <a:gd name="connsiteX12" fmla="*/ 497205 w 552450"/>
                <a:gd name="connsiteY12" fmla="*/ 96202 h 323850"/>
                <a:gd name="connsiteX13" fmla="*/ 553403 w 552450"/>
                <a:gd name="connsiteY13" fmla="*/ 152400 h 323850"/>
                <a:gd name="connsiteX14" fmla="*/ 553403 w 552450"/>
                <a:gd name="connsiteY14" fmla="*/ 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2450" h="323850">
                  <a:moveTo>
                    <a:pt x="401003" y="0"/>
                  </a:moveTo>
                  <a:lnTo>
                    <a:pt x="457200" y="56198"/>
                  </a:lnTo>
                  <a:lnTo>
                    <a:pt x="381953" y="131445"/>
                  </a:lnTo>
                  <a:lnTo>
                    <a:pt x="324803" y="74295"/>
                  </a:lnTo>
                  <a:lnTo>
                    <a:pt x="229553" y="169545"/>
                  </a:lnTo>
                  <a:lnTo>
                    <a:pt x="172403" y="112395"/>
                  </a:lnTo>
                  <a:lnTo>
                    <a:pt x="0" y="284798"/>
                  </a:lnTo>
                  <a:lnTo>
                    <a:pt x="40005" y="324803"/>
                  </a:lnTo>
                  <a:lnTo>
                    <a:pt x="172403" y="192405"/>
                  </a:lnTo>
                  <a:lnTo>
                    <a:pt x="229553" y="249555"/>
                  </a:lnTo>
                  <a:lnTo>
                    <a:pt x="324803" y="154305"/>
                  </a:lnTo>
                  <a:lnTo>
                    <a:pt x="381953" y="211455"/>
                  </a:lnTo>
                  <a:lnTo>
                    <a:pt x="497205" y="96202"/>
                  </a:lnTo>
                  <a:lnTo>
                    <a:pt x="553403" y="152400"/>
                  </a:lnTo>
                  <a:lnTo>
                    <a:pt x="55340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9" name="Graphic 24" descr="Bullseye">
            <a:extLst>
              <a:ext uri="{FF2B5EF4-FFF2-40B4-BE49-F238E27FC236}">
                <a16:creationId xmlns:a16="http://schemas.microsoft.com/office/drawing/2014/main" id="{0090D5CA-A0D0-442C-AB03-D204C24B5000}"/>
              </a:ext>
            </a:extLst>
          </p:cNvPr>
          <p:cNvGrpSpPr/>
          <p:nvPr/>
        </p:nvGrpSpPr>
        <p:grpSpPr>
          <a:xfrm>
            <a:off x="3234110" y="3021838"/>
            <a:ext cx="640847" cy="640847"/>
            <a:chOff x="-1051179" y="6612256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1E84FAC0-03E7-4C33-B13C-7D5D928972F1}"/>
                </a:ext>
              </a:extLst>
            </p:cNvPr>
            <p:cNvSpPr/>
            <p:nvPr/>
          </p:nvSpPr>
          <p:spPr>
            <a:xfrm>
              <a:off x="-704469" y="6693219"/>
              <a:ext cx="485775" cy="485775"/>
            </a:xfrm>
            <a:custGeom>
              <a:avLst/>
              <a:gdLst>
                <a:gd name="connsiteX0" fmla="*/ 401003 w 485775"/>
                <a:gd name="connsiteY0" fmla="*/ 85725 h 485775"/>
                <a:gd name="connsiteX1" fmla="*/ 391478 w 485775"/>
                <a:gd name="connsiteY1" fmla="*/ 0 h 485775"/>
                <a:gd name="connsiteX2" fmla="*/ 286703 w 485775"/>
                <a:gd name="connsiteY2" fmla="*/ 104775 h 485775"/>
                <a:gd name="connsiteX3" fmla="*/ 292417 w 485775"/>
                <a:gd name="connsiteY3" fmla="*/ 154305 h 485775"/>
                <a:gd name="connsiteX4" fmla="*/ 140017 w 485775"/>
                <a:gd name="connsiteY4" fmla="*/ 306705 h 485775"/>
                <a:gd name="connsiteX5" fmla="*/ 95250 w 485775"/>
                <a:gd name="connsiteY5" fmla="*/ 295275 h 485775"/>
                <a:gd name="connsiteX6" fmla="*/ 0 w 485775"/>
                <a:gd name="connsiteY6" fmla="*/ 390525 h 485775"/>
                <a:gd name="connsiteX7" fmla="*/ 95250 w 485775"/>
                <a:gd name="connsiteY7" fmla="*/ 485775 h 485775"/>
                <a:gd name="connsiteX8" fmla="*/ 190500 w 485775"/>
                <a:gd name="connsiteY8" fmla="*/ 390525 h 485775"/>
                <a:gd name="connsiteX9" fmla="*/ 180022 w 485775"/>
                <a:gd name="connsiteY9" fmla="*/ 346710 h 485775"/>
                <a:gd name="connsiteX10" fmla="*/ 332423 w 485775"/>
                <a:gd name="connsiteY10" fmla="*/ 194310 h 485775"/>
                <a:gd name="connsiteX11" fmla="*/ 381953 w 485775"/>
                <a:gd name="connsiteY11" fmla="*/ 200025 h 485775"/>
                <a:gd name="connsiteX12" fmla="*/ 486728 w 485775"/>
                <a:gd name="connsiteY12" fmla="*/ 95250 h 485775"/>
                <a:gd name="connsiteX13" fmla="*/ 401003 w 485775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5775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533C2B51-4344-40B3-91A9-B46486DC3D1B}"/>
                </a:ext>
              </a:extLst>
            </p:cNvPr>
            <p:cNvSpPr/>
            <p:nvPr/>
          </p:nvSpPr>
          <p:spPr>
            <a:xfrm>
              <a:off x="-970217" y="6721794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87388F4E-21BB-4319-A5D2-3574E6E1D85F}"/>
                </a:ext>
              </a:extLst>
            </p:cNvPr>
            <p:cNvSpPr/>
            <p:nvPr/>
          </p:nvSpPr>
          <p:spPr>
            <a:xfrm>
              <a:off x="-836867" y="6855144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0" name="Graphic 26" descr="Stopwatch">
            <a:extLst>
              <a:ext uri="{FF2B5EF4-FFF2-40B4-BE49-F238E27FC236}">
                <a16:creationId xmlns:a16="http://schemas.microsoft.com/office/drawing/2014/main" id="{4BFD2453-2BFD-4466-BBA5-67FEBC11CCB5}"/>
              </a:ext>
            </a:extLst>
          </p:cNvPr>
          <p:cNvGrpSpPr/>
          <p:nvPr/>
        </p:nvGrpSpPr>
        <p:grpSpPr>
          <a:xfrm>
            <a:off x="5263910" y="2986089"/>
            <a:ext cx="640847" cy="640847"/>
            <a:chOff x="140168" y="5665508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75231B7E-6016-4220-874B-2822F7AE9A79}"/>
                </a:ext>
              </a:extLst>
            </p:cNvPr>
            <p:cNvSpPr/>
            <p:nvPr/>
          </p:nvSpPr>
          <p:spPr>
            <a:xfrm>
              <a:off x="578318" y="596078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B73486DE-7CDC-411D-98C8-319950452724}"/>
                </a:ext>
              </a:extLst>
            </p:cNvPr>
            <p:cNvSpPr/>
            <p:nvPr/>
          </p:nvSpPr>
          <p:spPr>
            <a:xfrm>
              <a:off x="578318" y="6341783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C76BE4D1-5F8B-408D-A1FB-AC1E13A80AD7}"/>
                </a:ext>
              </a:extLst>
            </p:cNvPr>
            <p:cNvSpPr/>
            <p:nvPr/>
          </p:nvSpPr>
          <p:spPr>
            <a:xfrm>
              <a:off x="768818" y="614175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67EA5EB0-D5F9-49CB-922E-290D57DD7549}"/>
                </a:ext>
              </a:extLst>
            </p:cNvPr>
            <p:cNvSpPr/>
            <p:nvPr/>
          </p:nvSpPr>
          <p:spPr>
            <a:xfrm>
              <a:off x="387818" y="6141758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E4A50B43-F2B1-44F6-B113-6D66089DABCA}"/>
                </a:ext>
              </a:extLst>
            </p:cNvPr>
            <p:cNvSpPr/>
            <p:nvPr/>
          </p:nvSpPr>
          <p:spPr>
            <a:xfrm>
              <a:off x="578318" y="6027458"/>
              <a:ext cx="123825" cy="238125"/>
            </a:xfrm>
            <a:custGeom>
              <a:avLst/>
              <a:gdLst>
                <a:gd name="connsiteX0" fmla="*/ 38100 w 123825"/>
                <a:gd name="connsiteY0" fmla="*/ 0 h 238125"/>
                <a:gd name="connsiteX1" fmla="*/ 0 w 123825"/>
                <a:gd name="connsiteY1" fmla="*/ 0 h 238125"/>
                <a:gd name="connsiteX2" fmla="*/ 0 w 123825"/>
                <a:gd name="connsiteY2" fmla="*/ 133350 h 238125"/>
                <a:gd name="connsiteX3" fmla="*/ 5715 w 123825"/>
                <a:gd name="connsiteY3" fmla="*/ 146685 h 238125"/>
                <a:gd name="connsiteX4" fmla="*/ 100013 w 123825"/>
                <a:gd name="connsiteY4" fmla="*/ 240983 h 238125"/>
                <a:gd name="connsiteX5" fmla="*/ 126682 w 123825"/>
                <a:gd name="connsiteY5" fmla="*/ 214313 h 238125"/>
                <a:gd name="connsiteX6" fmla="*/ 38100 w 123825"/>
                <a:gd name="connsiteY6" fmla="*/ 125730 h 238125"/>
                <a:gd name="connsiteX7" fmla="*/ 38100 w 123825"/>
                <a:gd name="connsiteY7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825" h="238125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617CA0DB-EFAD-47E0-92FE-A8ED45C8E750}"/>
                </a:ext>
              </a:extLst>
            </p:cNvPr>
            <p:cNvSpPr/>
            <p:nvPr/>
          </p:nvSpPr>
          <p:spPr>
            <a:xfrm>
              <a:off x="273809" y="5751233"/>
              <a:ext cx="647700" cy="733425"/>
            </a:xfrm>
            <a:custGeom>
              <a:avLst/>
              <a:gdLst>
                <a:gd name="connsiteX0" fmla="*/ 323559 w 647700"/>
                <a:gd name="connsiteY0" fmla="*/ 685800 h 733425"/>
                <a:gd name="connsiteX1" fmla="*/ 56859 w 647700"/>
                <a:gd name="connsiteY1" fmla="*/ 419100 h 733425"/>
                <a:gd name="connsiteX2" fmla="*/ 323559 w 647700"/>
                <a:gd name="connsiteY2" fmla="*/ 152400 h 733425"/>
                <a:gd name="connsiteX3" fmla="*/ 590259 w 647700"/>
                <a:gd name="connsiteY3" fmla="*/ 419100 h 733425"/>
                <a:gd name="connsiteX4" fmla="*/ 323559 w 647700"/>
                <a:gd name="connsiteY4" fmla="*/ 685800 h 733425"/>
                <a:gd name="connsiteX5" fmla="*/ 323559 w 647700"/>
                <a:gd name="connsiteY5" fmla="*/ 685800 h 733425"/>
                <a:gd name="connsiteX6" fmla="*/ 549301 w 647700"/>
                <a:gd name="connsiteY6" fmla="*/ 186690 h 733425"/>
                <a:gd name="connsiteX7" fmla="*/ 577876 w 647700"/>
                <a:gd name="connsiteY7" fmla="*/ 158115 h 733425"/>
                <a:gd name="connsiteX8" fmla="*/ 576924 w 647700"/>
                <a:gd name="connsiteY8" fmla="*/ 118110 h 733425"/>
                <a:gd name="connsiteX9" fmla="*/ 536919 w 647700"/>
                <a:gd name="connsiteY9" fmla="*/ 117157 h 733425"/>
                <a:gd name="connsiteX10" fmla="*/ 504534 w 647700"/>
                <a:gd name="connsiteY10" fmla="*/ 150495 h 733425"/>
                <a:gd name="connsiteX11" fmla="*/ 352134 w 647700"/>
                <a:gd name="connsiteY11" fmla="*/ 97155 h 733425"/>
                <a:gd name="connsiteX12" fmla="*/ 352134 w 647700"/>
                <a:gd name="connsiteY12" fmla="*/ 57150 h 733425"/>
                <a:gd name="connsiteX13" fmla="*/ 437859 w 647700"/>
                <a:gd name="connsiteY13" fmla="*/ 57150 h 733425"/>
                <a:gd name="connsiteX14" fmla="*/ 437859 w 647700"/>
                <a:gd name="connsiteY14" fmla="*/ 0 h 733425"/>
                <a:gd name="connsiteX15" fmla="*/ 209259 w 647700"/>
                <a:gd name="connsiteY15" fmla="*/ 0 h 733425"/>
                <a:gd name="connsiteX16" fmla="*/ 209259 w 647700"/>
                <a:gd name="connsiteY16" fmla="*/ 57150 h 733425"/>
                <a:gd name="connsiteX17" fmla="*/ 294984 w 647700"/>
                <a:gd name="connsiteY17" fmla="*/ 57150 h 733425"/>
                <a:gd name="connsiteX18" fmla="*/ 294984 w 647700"/>
                <a:gd name="connsiteY18" fmla="*/ 96203 h 733425"/>
                <a:gd name="connsiteX19" fmla="*/ 2566 w 647700"/>
                <a:gd name="connsiteY19" fmla="*/ 378143 h 733425"/>
                <a:gd name="connsiteX20" fmla="*/ 215926 w 647700"/>
                <a:gd name="connsiteY20" fmla="*/ 723900 h 733425"/>
                <a:gd name="connsiteX21" fmla="*/ 599784 w 647700"/>
                <a:gd name="connsiteY21" fmla="*/ 589598 h 733425"/>
                <a:gd name="connsiteX22" fmla="*/ 549301 w 647700"/>
                <a:gd name="connsiteY22" fmla="*/ 186690 h 733425"/>
                <a:gd name="connsiteX23" fmla="*/ 549301 w 647700"/>
                <a:gd name="connsiteY23" fmla="*/ 186690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7700" h="733425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1" name="Graphic 28" descr="Gears">
            <a:extLst>
              <a:ext uri="{FF2B5EF4-FFF2-40B4-BE49-F238E27FC236}">
                <a16:creationId xmlns:a16="http://schemas.microsoft.com/office/drawing/2014/main" id="{C688863D-B776-4609-888C-5042AB9267C2}"/>
              </a:ext>
            </a:extLst>
          </p:cNvPr>
          <p:cNvGrpSpPr/>
          <p:nvPr/>
        </p:nvGrpSpPr>
        <p:grpSpPr>
          <a:xfrm>
            <a:off x="4363675" y="2837071"/>
            <a:ext cx="433907" cy="520688"/>
            <a:chOff x="1098917" y="5898010"/>
            <a:chExt cx="619125" cy="742950"/>
          </a:xfrm>
          <a:solidFill>
            <a:schemeClr val="tx1">
              <a:alpha val="60000"/>
            </a:schemeClr>
          </a:solidFill>
        </p:grpSpPr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729E6FE8-AF24-4DC0-BF06-1DB33043ACB7}"/>
                </a:ext>
              </a:extLst>
            </p:cNvPr>
            <p:cNvSpPr/>
            <p:nvPr/>
          </p:nvSpPr>
          <p:spPr>
            <a:xfrm>
              <a:off x="1314182" y="5898010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75A6EB3-7BF6-4086-9675-3C892B6A838A}"/>
                </a:ext>
              </a:extLst>
            </p:cNvPr>
            <p:cNvSpPr/>
            <p:nvPr/>
          </p:nvSpPr>
          <p:spPr>
            <a:xfrm>
              <a:off x="1098917" y="6244720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2" name="Graphic 30" descr="Lightbulb">
            <a:extLst>
              <a:ext uri="{FF2B5EF4-FFF2-40B4-BE49-F238E27FC236}">
                <a16:creationId xmlns:a16="http://schemas.microsoft.com/office/drawing/2014/main" id="{5D0D514B-837D-4915-AC15-67261BD919BB}"/>
              </a:ext>
            </a:extLst>
          </p:cNvPr>
          <p:cNvGrpSpPr/>
          <p:nvPr/>
        </p:nvGrpSpPr>
        <p:grpSpPr>
          <a:xfrm>
            <a:off x="1940478" y="4604684"/>
            <a:ext cx="640847" cy="640847"/>
            <a:chOff x="1960964" y="5849181"/>
            <a:chExt cx="914400" cy="914400"/>
          </a:xfrm>
          <a:solidFill>
            <a:schemeClr val="bg1">
              <a:alpha val="60000"/>
            </a:schemeClr>
          </a:solidFill>
        </p:grpSpPr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7C977351-E613-4C9D-A7E8-95F50ED22068}"/>
                </a:ext>
              </a:extLst>
            </p:cNvPr>
            <p:cNvSpPr/>
            <p:nvPr/>
          </p:nvSpPr>
          <p:spPr>
            <a:xfrm>
              <a:off x="2294339" y="645878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36BC0CEA-6FD3-4A27-81B3-64E6CFE15B4C}"/>
                </a:ext>
              </a:extLst>
            </p:cNvPr>
            <p:cNvSpPr/>
            <p:nvPr/>
          </p:nvSpPr>
          <p:spPr>
            <a:xfrm>
              <a:off x="2294339" y="6554031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B0FD5238-5681-448F-81AC-945EFCA126B7}"/>
                </a:ext>
              </a:extLst>
            </p:cNvPr>
            <p:cNvSpPr/>
            <p:nvPr/>
          </p:nvSpPr>
          <p:spPr>
            <a:xfrm>
              <a:off x="2356252" y="6649281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64A91533-08AC-42BC-9249-8CA1C3AF561B}"/>
                </a:ext>
              </a:extLst>
            </p:cNvPr>
            <p:cNvSpPr/>
            <p:nvPr/>
          </p:nvSpPr>
          <p:spPr>
            <a:xfrm>
              <a:off x="2170514" y="5906331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3" name="Graphic 87" descr="Research">
            <a:extLst>
              <a:ext uri="{FF2B5EF4-FFF2-40B4-BE49-F238E27FC236}">
                <a16:creationId xmlns:a16="http://schemas.microsoft.com/office/drawing/2014/main" id="{804F3C58-5079-4898-89BE-952D4E050462}"/>
              </a:ext>
            </a:extLst>
          </p:cNvPr>
          <p:cNvGrpSpPr/>
          <p:nvPr/>
        </p:nvGrpSpPr>
        <p:grpSpPr>
          <a:xfrm>
            <a:off x="6121346" y="3682202"/>
            <a:ext cx="640847" cy="640847"/>
            <a:chOff x="3196364" y="5969134"/>
            <a:chExt cx="914400" cy="914400"/>
          </a:xfrm>
          <a:solidFill>
            <a:schemeClr val="tx1">
              <a:alpha val="60000"/>
            </a:schemeClr>
          </a:solidFill>
        </p:grpSpPr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4539FA3-5AE8-49CE-8233-B9E751AF6BA7}"/>
                </a:ext>
              </a:extLst>
            </p:cNvPr>
            <p:cNvSpPr/>
            <p:nvPr/>
          </p:nvSpPr>
          <p:spPr>
            <a:xfrm>
              <a:off x="3270654" y="6048186"/>
              <a:ext cx="752475" cy="752475"/>
            </a:xfrm>
            <a:custGeom>
              <a:avLst/>
              <a:gdLst>
                <a:gd name="connsiteX0" fmla="*/ 616273 w 752475"/>
                <a:gd name="connsiteY0" fmla="*/ 521975 h 752475"/>
                <a:gd name="connsiteX1" fmla="*/ 557218 w 752475"/>
                <a:gd name="connsiteY1" fmla="*/ 503878 h 752475"/>
                <a:gd name="connsiteX2" fmla="*/ 514355 w 752475"/>
                <a:gd name="connsiteY2" fmla="*/ 461968 h 752475"/>
                <a:gd name="connsiteX3" fmla="*/ 573410 w 752475"/>
                <a:gd name="connsiteY3" fmla="*/ 288613 h 752475"/>
                <a:gd name="connsiteX4" fmla="*/ 287660 w 752475"/>
                <a:gd name="connsiteY4" fmla="*/ 5 h 752475"/>
                <a:gd name="connsiteX5" fmla="*/ 5 w 752475"/>
                <a:gd name="connsiteY5" fmla="*/ 285755 h 752475"/>
                <a:gd name="connsiteX6" fmla="*/ 285755 w 752475"/>
                <a:gd name="connsiteY6" fmla="*/ 573410 h 752475"/>
                <a:gd name="connsiteX7" fmla="*/ 461015 w 752475"/>
                <a:gd name="connsiteY7" fmla="*/ 514355 h 752475"/>
                <a:gd name="connsiteX8" fmla="*/ 502925 w 752475"/>
                <a:gd name="connsiteY8" fmla="*/ 556265 h 752475"/>
                <a:gd name="connsiteX9" fmla="*/ 521023 w 752475"/>
                <a:gd name="connsiteY9" fmla="*/ 616273 h 752475"/>
                <a:gd name="connsiteX10" fmla="*/ 640085 w 752475"/>
                <a:gd name="connsiteY10" fmla="*/ 735335 h 752475"/>
                <a:gd name="connsiteX11" fmla="*/ 734383 w 752475"/>
                <a:gd name="connsiteY11" fmla="*/ 735335 h 752475"/>
                <a:gd name="connsiteX12" fmla="*/ 734383 w 752475"/>
                <a:gd name="connsiteY12" fmla="*/ 641038 h 752475"/>
                <a:gd name="connsiteX13" fmla="*/ 616273 w 752475"/>
                <a:gd name="connsiteY13" fmla="*/ 521975 h 752475"/>
                <a:gd name="connsiteX14" fmla="*/ 287660 w 752475"/>
                <a:gd name="connsiteY14" fmla="*/ 516260 h 752475"/>
                <a:gd name="connsiteX15" fmla="*/ 59060 w 752475"/>
                <a:gd name="connsiteY15" fmla="*/ 287660 h 752475"/>
                <a:gd name="connsiteX16" fmla="*/ 287660 w 752475"/>
                <a:gd name="connsiteY16" fmla="*/ 59060 h 752475"/>
                <a:gd name="connsiteX17" fmla="*/ 516260 w 752475"/>
                <a:gd name="connsiteY17" fmla="*/ 287660 h 752475"/>
                <a:gd name="connsiteX18" fmla="*/ 287660 w 752475"/>
                <a:gd name="connsiteY18" fmla="*/ 516260 h 75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52475" h="752475">
                  <a:moveTo>
                    <a:pt x="616273" y="521975"/>
                  </a:moveTo>
                  <a:cubicBezTo>
                    <a:pt x="601033" y="506735"/>
                    <a:pt x="578173" y="499115"/>
                    <a:pt x="557218" y="503878"/>
                  </a:cubicBezTo>
                  <a:lnTo>
                    <a:pt x="514355" y="461968"/>
                  </a:lnTo>
                  <a:cubicBezTo>
                    <a:pt x="552455" y="412438"/>
                    <a:pt x="573410" y="351478"/>
                    <a:pt x="573410" y="288613"/>
                  </a:cubicBezTo>
                  <a:cubicBezTo>
                    <a:pt x="574363" y="129545"/>
                    <a:pt x="445775" y="958"/>
                    <a:pt x="287660" y="5"/>
                  </a:cubicBezTo>
                  <a:cubicBezTo>
                    <a:pt x="129545" y="-947"/>
                    <a:pt x="958" y="127640"/>
                    <a:pt x="5" y="285755"/>
                  </a:cubicBezTo>
                  <a:cubicBezTo>
                    <a:pt x="-947" y="443870"/>
                    <a:pt x="127640" y="572458"/>
                    <a:pt x="285755" y="573410"/>
                  </a:cubicBezTo>
                  <a:cubicBezTo>
                    <a:pt x="348620" y="573410"/>
                    <a:pt x="410533" y="552455"/>
                    <a:pt x="461015" y="514355"/>
                  </a:cubicBezTo>
                  <a:lnTo>
                    <a:pt x="502925" y="556265"/>
                  </a:lnTo>
                  <a:cubicBezTo>
                    <a:pt x="499115" y="578173"/>
                    <a:pt x="505783" y="600080"/>
                    <a:pt x="521023" y="616273"/>
                  </a:cubicBezTo>
                  <a:lnTo>
                    <a:pt x="640085" y="735335"/>
                  </a:lnTo>
                  <a:cubicBezTo>
                    <a:pt x="665803" y="761053"/>
                    <a:pt x="708665" y="761053"/>
                    <a:pt x="734383" y="735335"/>
                  </a:cubicBezTo>
                  <a:cubicBezTo>
                    <a:pt x="760100" y="709618"/>
                    <a:pt x="760100" y="666755"/>
                    <a:pt x="734383" y="641038"/>
                  </a:cubicBezTo>
                  <a:lnTo>
                    <a:pt x="616273" y="521975"/>
                  </a:lnTo>
                  <a:close/>
                  <a:moveTo>
                    <a:pt x="287660" y="516260"/>
                  </a:moveTo>
                  <a:cubicBezTo>
                    <a:pt x="160978" y="516260"/>
                    <a:pt x="59060" y="414343"/>
                    <a:pt x="59060" y="287660"/>
                  </a:cubicBezTo>
                  <a:cubicBezTo>
                    <a:pt x="59060" y="160978"/>
                    <a:pt x="160978" y="59060"/>
                    <a:pt x="287660" y="59060"/>
                  </a:cubicBezTo>
                  <a:cubicBezTo>
                    <a:pt x="414343" y="59060"/>
                    <a:pt x="516260" y="160978"/>
                    <a:pt x="516260" y="287660"/>
                  </a:cubicBezTo>
                  <a:cubicBezTo>
                    <a:pt x="516260" y="413390"/>
                    <a:pt x="413390" y="516260"/>
                    <a:pt x="287660" y="5162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A58F3722-14AE-4749-8DC4-878F799C5B3D}"/>
                </a:ext>
              </a:extLst>
            </p:cNvPr>
            <p:cNvSpPr/>
            <p:nvPr/>
          </p:nvSpPr>
          <p:spPr>
            <a:xfrm>
              <a:off x="3353527" y="6189749"/>
              <a:ext cx="409575" cy="295275"/>
            </a:xfrm>
            <a:custGeom>
              <a:avLst/>
              <a:gdLst>
                <a:gd name="connsiteX0" fmla="*/ 409575 w 409575"/>
                <a:gd name="connsiteY0" fmla="*/ 131810 h 295275"/>
                <a:gd name="connsiteX1" fmla="*/ 355283 w 409575"/>
                <a:gd name="connsiteY1" fmla="*/ 131810 h 295275"/>
                <a:gd name="connsiteX2" fmla="*/ 342900 w 409575"/>
                <a:gd name="connsiteY2" fmla="*/ 139430 h 295275"/>
                <a:gd name="connsiteX3" fmla="*/ 306705 w 409575"/>
                <a:gd name="connsiteY3" fmla="*/ 178483 h 295275"/>
                <a:gd name="connsiteX4" fmla="*/ 276225 w 409575"/>
                <a:gd name="connsiteY4" fmla="*/ 72755 h 295275"/>
                <a:gd name="connsiteX5" fmla="*/ 255270 w 409575"/>
                <a:gd name="connsiteY5" fmla="*/ 61325 h 295275"/>
                <a:gd name="connsiteX6" fmla="*/ 243840 w 409575"/>
                <a:gd name="connsiteY6" fmla="*/ 71803 h 295275"/>
                <a:gd name="connsiteX7" fmla="*/ 186690 w 409575"/>
                <a:gd name="connsiteY7" fmla="*/ 223250 h 295275"/>
                <a:gd name="connsiteX8" fmla="*/ 147638 w 409575"/>
                <a:gd name="connsiteY8" fmla="*/ 13700 h 295275"/>
                <a:gd name="connsiteX9" fmla="*/ 128588 w 409575"/>
                <a:gd name="connsiteY9" fmla="*/ 365 h 295275"/>
                <a:gd name="connsiteX10" fmla="*/ 115253 w 409575"/>
                <a:gd name="connsiteY10" fmla="*/ 11795 h 295275"/>
                <a:gd name="connsiteX11" fmla="*/ 74295 w 409575"/>
                <a:gd name="connsiteY11" fmla="*/ 131810 h 295275"/>
                <a:gd name="connsiteX12" fmla="*/ 0 w 409575"/>
                <a:gd name="connsiteY12" fmla="*/ 131810 h 295275"/>
                <a:gd name="connsiteX13" fmla="*/ 0 w 409575"/>
                <a:gd name="connsiteY13" fmla="*/ 169910 h 295275"/>
                <a:gd name="connsiteX14" fmla="*/ 86678 w 409575"/>
                <a:gd name="connsiteY14" fmla="*/ 169910 h 295275"/>
                <a:gd name="connsiteX15" fmla="*/ 102870 w 409575"/>
                <a:gd name="connsiteY15" fmla="*/ 155623 h 295275"/>
                <a:gd name="connsiteX16" fmla="*/ 126682 w 409575"/>
                <a:gd name="connsiteY16" fmla="*/ 83232 h 295275"/>
                <a:gd name="connsiteX17" fmla="*/ 164783 w 409575"/>
                <a:gd name="connsiteY17" fmla="*/ 288020 h 295275"/>
                <a:gd name="connsiteX18" fmla="*/ 180023 w 409575"/>
                <a:gd name="connsiteY18" fmla="*/ 301355 h 295275"/>
                <a:gd name="connsiteX19" fmla="*/ 181927 w 409575"/>
                <a:gd name="connsiteY19" fmla="*/ 301355 h 295275"/>
                <a:gd name="connsiteX20" fmla="*/ 198120 w 409575"/>
                <a:gd name="connsiteY20" fmla="*/ 290878 h 295275"/>
                <a:gd name="connsiteX21" fmla="*/ 259080 w 409575"/>
                <a:gd name="connsiteY21" fmla="*/ 130858 h 295275"/>
                <a:gd name="connsiteX22" fmla="*/ 283845 w 409575"/>
                <a:gd name="connsiteY22" fmla="*/ 216583 h 295275"/>
                <a:gd name="connsiteX23" fmla="*/ 304800 w 409575"/>
                <a:gd name="connsiteY23" fmla="*/ 228012 h 295275"/>
                <a:gd name="connsiteX24" fmla="*/ 312420 w 409575"/>
                <a:gd name="connsiteY24" fmla="*/ 223250 h 295275"/>
                <a:gd name="connsiteX25" fmla="*/ 363855 w 409575"/>
                <a:gd name="connsiteY25" fmla="*/ 169910 h 295275"/>
                <a:gd name="connsiteX26" fmla="*/ 410528 w 409575"/>
                <a:gd name="connsiteY26" fmla="*/ 169910 h 295275"/>
                <a:gd name="connsiteX27" fmla="*/ 410528 w 409575"/>
                <a:gd name="connsiteY27" fmla="*/ 131810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09575" h="295275">
                  <a:moveTo>
                    <a:pt x="409575" y="131810"/>
                  </a:moveTo>
                  <a:lnTo>
                    <a:pt x="355283" y="131810"/>
                  </a:lnTo>
                  <a:cubicBezTo>
                    <a:pt x="350520" y="132762"/>
                    <a:pt x="345758" y="135620"/>
                    <a:pt x="342900" y="139430"/>
                  </a:cubicBezTo>
                  <a:lnTo>
                    <a:pt x="306705" y="178483"/>
                  </a:lnTo>
                  <a:lnTo>
                    <a:pt x="276225" y="72755"/>
                  </a:lnTo>
                  <a:cubicBezTo>
                    <a:pt x="273368" y="64182"/>
                    <a:pt x="263843" y="58467"/>
                    <a:pt x="255270" y="61325"/>
                  </a:cubicBezTo>
                  <a:cubicBezTo>
                    <a:pt x="250508" y="63230"/>
                    <a:pt x="245745" y="66088"/>
                    <a:pt x="243840" y="71803"/>
                  </a:cubicBezTo>
                  <a:lnTo>
                    <a:pt x="186690" y="223250"/>
                  </a:lnTo>
                  <a:lnTo>
                    <a:pt x="147638" y="13700"/>
                  </a:lnTo>
                  <a:cubicBezTo>
                    <a:pt x="145733" y="4175"/>
                    <a:pt x="137160" y="-1540"/>
                    <a:pt x="128588" y="365"/>
                  </a:cubicBezTo>
                  <a:cubicBezTo>
                    <a:pt x="122873" y="1317"/>
                    <a:pt x="118110" y="6080"/>
                    <a:pt x="115253" y="11795"/>
                  </a:cubicBezTo>
                  <a:lnTo>
                    <a:pt x="74295" y="131810"/>
                  </a:lnTo>
                  <a:lnTo>
                    <a:pt x="0" y="131810"/>
                  </a:lnTo>
                  <a:lnTo>
                    <a:pt x="0" y="169910"/>
                  </a:lnTo>
                  <a:lnTo>
                    <a:pt x="86678" y="169910"/>
                  </a:lnTo>
                  <a:cubicBezTo>
                    <a:pt x="94298" y="168958"/>
                    <a:pt x="100965" y="163242"/>
                    <a:pt x="102870" y="155623"/>
                  </a:cubicBezTo>
                  <a:lnTo>
                    <a:pt x="126682" y="83232"/>
                  </a:lnTo>
                  <a:lnTo>
                    <a:pt x="164783" y="288020"/>
                  </a:lnTo>
                  <a:cubicBezTo>
                    <a:pt x="165735" y="295640"/>
                    <a:pt x="172402" y="301355"/>
                    <a:pt x="180023" y="301355"/>
                  </a:cubicBezTo>
                  <a:lnTo>
                    <a:pt x="181927" y="301355"/>
                  </a:lnTo>
                  <a:cubicBezTo>
                    <a:pt x="188595" y="301355"/>
                    <a:pt x="195263" y="297545"/>
                    <a:pt x="198120" y="290878"/>
                  </a:cubicBezTo>
                  <a:lnTo>
                    <a:pt x="259080" y="130858"/>
                  </a:lnTo>
                  <a:lnTo>
                    <a:pt x="283845" y="216583"/>
                  </a:lnTo>
                  <a:cubicBezTo>
                    <a:pt x="286703" y="225155"/>
                    <a:pt x="295275" y="230870"/>
                    <a:pt x="304800" y="228012"/>
                  </a:cubicBezTo>
                  <a:cubicBezTo>
                    <a:pt x="307658" y="227060"/>
                    <a:pt x="310515" y="225155"/>
                    <a:pt x="312420" y="223250"/>
                  </a:cubicBezTo>
                  <a:lnTo>
                    <a:pt x="363855" y="169910"/>
                  </a:lnTo>
                  <a:lnTo>
                    <a:pt x="410528" y="169910"/>
                  </a:lnTo>
                  <a:lnTo>
                    <a:pt x="410528" y="1318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4" name="Graphic 89" descr="Database">
            <a:extLst>
              <a:ext uri="{FF2B5EF4-FFF2-40B4-BE49-F238E27FC236}">
                <a16:creationId xmlns:a16="http://schemas.microsoft.com/office/drawing/2014/main" id="{8A0EA1FA-F130-400A-88F8-A05D357A3B87}"/>
              </a:ext>
            </a:extLst>
          </p:cNvPr>
          <p:cNvGrpSpPr/>
          <p:nvPr/>
        </p:nvGrpSpPr>
        <p:grpSpPr>
          <a:xfrm>
            <a:off x="6705282" y="4679897"/>
            <a:ext cx="373828" cy="507337"/>
            <a:chOff x="4329486" y="6027656"/>
            <a:chExt cx="533400" cy="723900"/>
          </a:xfrm>
          <a:solidFill>
            <a:schemeClr val="bg1">
              <a:alpha val="60000"/>
            </a:schemeClr>
          </a:solidFill>
        </p:grpSpPr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C81570EE-2A20-4910-8ACC-49B178616A0C}"/>
                </a:ext>
              </a:extLst>
            </p:cNvPr>
            <p:cNvSpPr/>
            <p:nvPr/>
          </p:nvSpPr>
          <p:spPr>
            <a:xfrm>
              <a:off x="4329486" y="6027656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7CF2B043-8825-403F-9106-1FB7A67ADF9B}"/>
                </a:ext>
              </a:extLst>
            </p:cNvPr>
            <p:cNvSpPr/>
            <p:nvPr/>
          </p:nvSpPr>
          <p:spPr>
            <a:xfrm>
              <a:off x="4329486" y="614195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FB12C23B-8564-4824-86E7-AE385B45CA6D}"/>
                </a:ext>
              </a:extLst>
            </p:cNvPr>
            <p:cNvSpPr/>
            <p:nvPr/>
          </p:nvSpPr>
          <p:spPr>
            <a:xfrm>
              <a:off x="4329486" y="633245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2B6EA9C0-BE24-441E-928A-8EC6C25C1FF6}"/>
                </a:ext>
              </a:extLst>
            </p:cNvPr>
            <p:cNvSpPr/>
            <p:nvPr/>
          </p:nvSpPr>
          <p:spPr>
            <a:xfrm>
              <a:off x="4329486" y="6522956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5" name="Oval 164">
            <a:extLst>
              <a:ext uri="{FF2B5EF4-FFF2-40B4-BE49-F238E27FC236}">
                <a16:creationId xmlns:a16="http://schemas.microsoft.com/office/drawing/2014/main" id="{1641D5E9-2CCD-400E-92AF-DCD484167D19}"/>
              </a:ext>
            </a:extLst>
          </p:cNvPr>
          <p:cNvSpPr/>
          <p:nvPr/>
        </p:nvSpPr>
        <p:spPr>
          <a:xfrm>
            <a:off x="3880025" y="4706457"/>
            <a:ext cx="1383949" cy="1383949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5660BC5B-51B0-4DC3-9557-35A72753FC44}"/>
              </a:ext>
            </a:extLst>
          </p:cNvPr>
          <p:cNvGrpSpPr/>
          <p:nvPr/>
        </p:nvGrpSpPr>
        <p:grpSpPr>
          <a:xfrm>
            <a:off x="7554071" y="4004682"/>
            <a:ext cx="1336678" cy="1121503"/>
            <a:chOff x="8921977" y="1476984"/>
            <a:chExt cx="2937088" cy="1495340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1E627FE7-DB9D-4B6A-90F6-96B8A78113A5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9EAC2D93-3ED6-4E1C-BEDA-4982D837C08D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7DCBEB72-9187-4A7A-8EB2-C0CE15C0705F}"/>
              </a:ext>
            </a:extLst>
          </p:cNvPr>
          <p:cNvGrpSpPr/>
          <p:nvPr/>
        </p:nvGrpSpPr>
        <p:grpSpPr>
          <a:xfrm>
            <a:off x="249703" y="4004678"/>
            <a:ext cx="1336678" cy="1121503"/>
            <a:chOff x="332936" y="2638025"/>
            <a:chExt cx="2937088" cy="1495340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02D8C9C3-2C72-4FAC-8BDA-26AE02724A28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3B8BEEB8-A178-4C29-B643-81BAD29EBCA3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val qued. A magna maecenas, quam magna nec quis, lorem nunc istem pir. Suspendisse viverra sodales.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84C7C286-81B2-4B96-80C1-A1EB671383E3}"/>
              </a:ext>
            </a:extLst>
          </p:cNvPr>
          <p:cNvGrpSpPr/>
          <p:nvPr/>
        </p:nvGrpSpPr>
        <p:grpSpPr>
          <a:xfrm>
            <a:off x="7220901" y="2584739"/>
            <a:ext cx="1336678" cy="1121503"/>
            <a:chOff x="8921977" y="1476984"/>
            <a:chExt cx="2937088" cy="1495340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619A3234-5C00-49BA-A24F-E6A60D50DEA7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2E293006-C6AB-40ED-904D-EE751E811172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F2B01416-1DFA-4E05-BA88-03682144A33B}"/>
              </a:ext>
            </a:extLst>
          </p:cNvPr>
          <p:cNvGrpSpPr/>
          <p:nvPr/>
        </p:nvGrpSpPr>
        <p:grpSpPr>
          <a:xfrm>
            <a:off x="587202" y="2584739"/>
            <a:ext cx="1336678" cy="1121503"/>
            <a:chOff x="332936" y="2638025"/>
            <a:chExt cx="2937088" cy="1495340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5E24EBF7-4685-45F0-9D77-005182A27195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C50631FF-6C67-4781-96A8-ED67756C430B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val qued. A magna maecenas, quam magna nec quis, lorem nunc istem pir. Suspendisse viverra sodales.</a:t>
              </a: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CADBE5A4-2CB7-4859-BC46-E0DB8FA7F8E2}"/>
              </a:ext>
            </a:extLst>
          </p:cNvPr>
          <p:cNvGrpSpPr/>
          <p:nvPr/>
        </p:nvGrpSpPr>
        <p:grpSpPr>
          <a:xfrm>
            <a:off x="5906770" y="1452926"/>
            <a:ext cx="1336678" cy="1121503"/>
            <a:chOff x="8921977" y="1476984"/>
            <a:chExt cx="2937088" cy="1495340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B8B78D41-D834-49F3-8853-78915F22AE09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9BDA0356-0878-4CB9-8006-2801AC87BA4B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48A7FFB0-ED04-4889-B42B-A1FA2CD963B8}"/>
              </a:ext>
            </a:extLst>
          </p:cNvPr>
          <p:cNvGrpSpPr/>
          <p:nvPr/>
        </p:nvGrpSpPr>
        <p:grpSpPr>
          <a:xfrm>
            <a:off x="1900554" y="1455733"/>
            <a:ext cx="1336678" cy="1121503"/>
            <a:chOff x="332936" y="2638025"/>
            <a:chExt cx="2937088" cy="1495340"/>
          </a:xfrm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18D80795-CC9C-48A6-86A3-CD84DC605D8E}"/>
                </a:ext>
              </a:extLst>
            </p:cNvPr>
            <p:cNvSpPr txBox="1"/>
            <p:nvPr/>
          </p:nvSpPr>
          <p:spPr>
            <a:xfrm>
              <a:off x="332936" y="2638025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06EA52E4-8DD5-4371-9E7B-B05E6EBB1C96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val qued. A magna maecenas, quam magna nec quis, lorem nunc istem pir. Suspendisse viverra sodales.</a:t>
              </a:r>
            </a:p>
          </p:txBody>
        </p: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835F3780-A2F6-49F1-8D15-E15BE03C364A}"/>
              </a:ext>
            </a:extLst>
          </p:cNvPr>
          <p:cNvGrpSpPr/>
          <p:nvPr/>
        </p:nvGrpSpPr>
        <p:grpSpPr>
          <a:xfrm>
            <a:off x="3901632" y="1095155"/>
            <a:ext cx="1336678" cy="1121503"/>
            <a:chOff x="8921977" y="1476984"/>
            <a:chExt cx="2937088" cy="1495340"/>
          </a:xfrm>
        </p:grpSpPr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EBDCCADC-81F0-4E16-A292-405721CAA23C}"/>
                </a:ext>
              </a:extLst>
            </p:cNvPr>
            <p:cNvSpPr txBox="1"/>
            <p:nvPr/>
          </p:nvSpPr>
          <p:spPr>
            <a:xfrm>
              <a:off x="8921977" y="1476984"/>
              <a:ext cx="2937088" cy="4514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3C1FF54A-0AB7-4FA2-8855-B12DD6714713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046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853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469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Semi-Donut Chart w/ 7 Parts – Slide Template</vt:lpstr>
      <vt:lpstr>Semi-Donut Chart w/ 7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Semi-Donut Chart w/ 7 Parts</dc:title>
  <dc:creator>PresentationGO.com</dc:creator>
  <dc:description>© Copyright PresentationGO.com</dc:description>
  <dcterms:created xsi:type="dcterms:W3CDTF">2014-11-26T05:14:11Z</dcterms:created>
  <dcterms:modified xsi:type="dcterms:W3CDTF">2019-08-20T18:47:23Z</dcterms:modified>
  <cp:category>Charts &amp; Diagrams</cp:category>
</cp:coreProperties>
</file>